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Ex1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69" r:id="rId5"/>
    <p:sldMasterId id="2147483670" r:id="rId6"/>
  </p:sldMasterIdLst>
  <p:notesMasterIdLst>
    <p:notesMasterId r:id="rId29"/>
  </p:notesMasterIdLst>
  <p:sldIdLst>
    <p:sldId id="9246" r:id="rId7"/>
    <p:sldId id="9240" r:id="rId8"/>
    <p:sldId id="9227" r:id="rId9"/>
    <p:sldId id="737" r:id="rId10"/>
    <p:sldId id="9228" r:id="rId11"/>
    <p:sldId id="9229" r:id="rId12"/>
    <p:sldId id="1132" r:id="rId13"/>
    <p:sldId id="486" r:id="rId14"/>
    <p:sldId id="480" r:id="rId15"/>
    <p:sldId id="481" r:id="rId16"/>
    <p:sldId id="484" r:id="rId17"/>
    <p:sldId id="517" r:id="rId18"/>
    <p:sldId id="9226" r:id="rId19"/>
    <p:sldId id="9230" r:id="rId20"/>
    <p:sldId id="9216" r:id="rId21"/>
    <p:sldId id="9237" r:id="rId22"/>
    <p:sldId id="9236" r:id="rId23"/>
    <p:sldId id="9235" r:id="rId24"/>
    <p:sldId id="9247" r:id="rId25"/>
    <p:sldId id="9250" r:id="rId26"/>
    <p:sldId id="9248" r:id="rId27"/>
    <p:sldId id="924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0E47C96-C8AF-4581-9940-27A82A1FA997}">
          <p14:sldIdLst>
            <p14:sldId id="9246"/>
            <p14:sldId id="9240"/>
            <p14:sldId id="9227"/>
            <p14:sldId id="737"/>
            <p14:sldId id="9228"/>
            <p14:sldId id="9229"/>
            <p14:sldId id="1132"/>
            <p14:sldId id="486"/>
            <p14:sldId id="480"/>
            <p14:sldId id="481"/>
            <p14:sldId id="484"/>
            <p14:sldId id="517"/>
            <p14:sldId id="9226"/>
            <p14:sldId id="9230"/>
            <p14:sldId id="9216"/>
            <p14:sldId id="9237"/>
            <p14:sldId id="9236"/>
            <p14:sldId id="9235"/>
            <p14:sldId id="9247"/>
            <p14:sldId id="9250"/>
            <p14:sldId id="9248"/>
            <p14:sldId id="9249"/>
          </p14:sldIdLst>
        </p14:section>
        <p14:section name="Extras" id="{382105CE-DFBB-430E-B413-C0D6B5C42D8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ssa Tieman" initials="TT" lastIdx="1" clrIdx="0">
    <p:extLst>
      <p:ext uri="{19B8F6BF-5375-455C-9EA6-DF929625EA0E}">
        <p15:presenceInfo xmlns:p15="http://schemas.microsoft.com/office/powerpoint/2012/main" userId="S::ttieman@pharmascience.com::3ec88e51-f58d-472b-8f04-f06988c6361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4C4D"/>
    <a:srgbClr val="7E7071"/>
    <a:srgbClr val="00457C"/>
    <a:srgbClr val="62983E"/>
    <a:srgbClr val="4A742E"/>
    <a:srgbClr val="A7CF8B"/>
    <a:srgbClr val="E5ECF7"/>
    <a:srgbClr val="B4C7E7"/>
    <a:srgbClr val="B9C3E1"/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AFA72C-1B8D-4C7C-862F-95EB5423D0A6}" v="5" dt="2021-05-12T13:29:21.9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4982" autoAdjust="0"/>
  </p:normalViewPr>
  <p:slideViewPr>
    <p:cSldViewPr snapToGrid="0">
      <p:cViewPr varScale="1">
        <p:scale>
          <a:sx n="74" d="100"/>
          <a:sy n="74" d="100"/>
        </p:scale>
        <p:origin x="195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173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 Martin" userId="c91e47d6-4caf-45bd-8538-234d16236365" providerId="ADAL" clId="{20AFA72C-1B8D-4C7C-862F-95EB5423D0A6}"/>
    <pc:docChg chg="undo custSel delSld modSld delMainMaster modSection">
      <pc:chgData name="Steve Martin" userId="c91e47d6-4caf-45bd-8538-234d16236365" providerId="ADAL" clId="{20AFA72C-1B8D-4C7C-862F-95EB5423D0A6}" dt="2021-05-12T13:32:24.395" v="111" actId="478"/>
      <pc:docMkLst>
        <pc:docMk/>
      </pc:docMkLst>
      <pc:sldChg chg="del">
        <pc:chgData name="Steve Martin" userId="c91e47d6-4caf-45bd-8538-234d16236365" providerId="ADAL" clId="{20AFA72C-1B8D-4C7C-862F-95EB5423D0A6}" dt="2021-05-03T18:58:02.689" v="0" actId="47"/>
        <pc:sldMkLst>
          <pc:docMk/>
          <pc:sldMk cId="892939611" sldId="258"/>
        </pc:sldMkLst>
      </pc:sldChg>
      <pc:sldChg chg="del">
        <pc:chgData name="Steve Martin" userId="c91e47d6-4caf-45bd-8538-234d16236365" providerId="ADAL" clId="{20AFA72C-1B8D-4C7C-862F-95EB5423D0A6}" dt="2021-05-03T18:58:14.818" v="1" actId="47"/>
        <pc:sldMkLst>
          <pc:docMk/>
          <pc:sldMk cId="800632761" sldId="273"/>
        </pc:sldMkLst>
      </pc:sldChg>
      <pc:sldChg chg="del">
        <pc:chgData name="Steve Martin" userId="c91e47d6-4caf-45bd-8538-234d16236365" providerId="ADAL" clId="{20AFA72C-1B8D-4C7C-862F-95EB5423D0A6}" dt="2021-05-03T18:58:02.689" v="0" actId="47"/>
        <pc:sldMkLst>
          <pc:docMk/>
          <pc:sldMk cId="3938068485" sldId="274"/>
        </pc:sldMkLst>
      </pc:sldChg>
      <pc:sldChg chg="del">
        <pc:chgData name="Steve Martin" userId="c91e47d6-4caf-45bd-8538-234d16236365" providerId="ADAL" clId="{20AFA72C-1B8D-4C7C-862F-95EB5423D0A6}" dt="2021-05-03T18:58:02.689" v="0" actId="47"/>
        <pc:sldMkLst>
          <pc:docMk/>
          <pc:sldMk cId="346439753" sldId="277"/>
        </pc:sldMkLst>
      </pc:sldChg>
      <pc:sldChg chg="del">
        <pc:chgData name="Steve Martin" userId="c91e47d6-4caf-45bd-8538-234d16236365" providerId="ADAL" clId="{20AFA72C-1B8D-4C7C-862F-95EB5423D0A6}" dt="2021-05-03T18:58:02.689" v="0" actId="47"/>
        <pc:sldMkLst>
          <pc:docMk/>
          <pc:sldMk cId="756879062" sldId="279"/>
        </pc:sldMkLst>
      </pc:sldChg>
      <pc:sldChg chg="del">
        <pc:chgData name="Steve Martin" userId="c91e47d6-4caf-45bd-8538-234d16236365" providerId="ADAL" clId="{20AFA72C-1B8D-4C7C-862F-95EB5423D0A6}" dt="2021-05-03T18:58:02.689" v="0" actId="47"/>
        <pc:sldMkLst>
          <pc:docMk/>
          <pc:sldMk cId="140231024" sldId="282"/>
        </pc:sldMkLst>
      </pc:sldChg>
      <pc:sldChg chg="del">
        <pc:chgData name="Steve Martin" userId="c91e47d6-4caf-45bd-8538-234d16236365" providerId="ADAL" clId="{20AFA72C-1B8D-4C7C-862F-95EB5423D0A6}" dt="2021-05-12T13:29:31.954" v="105" actId="47"/>
        <pc:sldMkLst>
          <pc:docMk/>
          <pc:sldMk cId="555201813" sldId="558"/>
        </pc:sldMkLst>
      </pc:sldChg>
      <pc:sldChg chg="del">
        <pc:chgData name="Steve Martin" userId="c91e47d6-4caf-45bd-8538-234d16236365" providerId="ADAL" clId="{20AFA72C-1B8D-4C7C-862F-95EB5423D0A6}" dt="2021-05-03T18:58:02.689" v="0" actId="47"/>
        <pc:sldMkLst>
          <pc:docMk/>
          <pc:sldMk cId="2687408518" sldId="1431"/>
        </pc:sldMkLst>
      </pc:sldChg>
      <pc:sldChg chg="del">
        <pc:chgData name="Steve Martin" userId="c91e47d6-4caf-45bd-8538-234d16236365" providerId="ADAL" clId="{20AFA72C-1B8D-4C7C-862F-95EB5423D0A6}" dt="2021-05-03T18:58:02.689" v="0" actId="47"/>
        <pc:sldMkLst>
          <pc:docMk/>
          <pc:sldMk cId="3608111484" sldId="1495"/>
        </pc:sldMkLst>
      </pc:sldChg>
      <pc:sldChg chg="del">
        <pc:chgData name="Steve Martin" userId="c91e47d6-4caf-45bd-8538-234d16236365" providerId="ADAL" clId="{20AFA72C-1B8D-4C7C-862F-95EB5423D0A6}" dt="2021-05-03T18:58:02.689" v="0" actId="47"/>
        <pc:sldMkLst>
          <pc:docMk/>
          <pc:sldMk cId="2747894832" sldId="1534"/>
        </pc:sldMkLst>
      </pc:sldChg>
      <pc:sldChg chg="del">
        <pc:chgData name="Steve Martin" userId="c91e47d6-4caf-45bd-8538-234d16236365" providerId="ADAL" clId="{20AFA72C-1B8D-4C7C-862F-95EB5423D0A6}" dt="2021-05-03T18:58:14.818" v="1" actId="47"/>
        <pc:sldMkLst>
          <pc:docMk/>
          <pc:sldMk cId="2394865500" sldId="1780"/>
        </pc:sldMkLst>
      </pc:sldChg>
      <pc:sldChg chg="del">
        <pc:chgData name="Steve Martin" userId="c91e47d6-4caf-45bd-8538-234d16236365" providerId="ADAL" clId="{20AFA72C-1B8D-4C7C-862F-95EB5423D0A6}" dt="2021-05-03T18:58:02.689" v="0" actId="47"/>
        <pc:sldMkLst>
          <pc:docMk/>
          <pc:sldMk cId="1387128338" sldId="1784"/>
        </pc:sldMkLst>
      </pc:sldChg>
      <pc:sldChg chg="del">
        <pc:chgData name="Steve Martin" userId="c91e47d6-4caf-45bd-8538-234d16236365" providerId="ADAL" clId="{20AFA72C-1B8D-4C7C-862F-95EB5423D0A6}" dt="2021-05-03T18:58:02.689" v="0" actId="47"/>
        <pc:sldMkLst>
          <pc:docMk/>
          <pc:sldMk cId="2650378031" sldId="1785"/>
        </pc:sldMkLst>
      </pc:sldChg>
      <pc:sldChg chg="del">
        <pc:chgData name="Steve Martin" userId="c91e47d6-4caf-45bd-8538-234d16236365" providerId="ADAL" clId="{20AFA72C-1B8D-4C7C-862F-95EB5423D0A6}" dt="2021-05-03T18:58:14.818" v="1" actId="47"/>
        <pc:sldMkLst>
          <pc:docMk/>
          <pc:sldMk cId="2925180658" sldId="1787"/>
        </pc:sldMkLst>
      </pc:sldChg>
      <pc:sldChg chg="del">
        <pc:chgData name="Steve Martin" userId="c91e47d6-4caf-45bd-8538-234d16236365" providerId="ADAL" clId="{20AFA72C-1B8D-4C7C-862F-95EB5423D0A6}" dt="2021-05-03T18:58:14.818" v="1" actId="47"/>
        <pc:sldMkLst>
          <pc:docMk/>
          <pc:sldMk cId="1692624982" sldId="1791"/>
        </pc:sldMkLst>
      </pc:sldChg>
      <pc:sldChg chg="del">
        <pc:chgData name="Steve Martin" userId="c91e47d6-4caf-45bd-8538-234d16236365" providerId="ADAL" clId="{20AFA72C-1B8D-4C7C-862F-95EB5423D0A6}" dt="2021-05-03T18:58:14.818" v="1" actId="47"/>
        <pc:sldMkLst>
          <pc:docMk/>
          <pc:sldMk cId="2769101580" sldId="1792"/>
        </pc:sldMkLst>
      </pc:sldChg>
      <pc:sldChg chg="del">
        <pc:chgData name="Steve Martin" userId="c91e47d6-4caf-45bd-8538-234d16236365" providerId="ADAL" clId="{20AFA72C-1B8D-4C7C-862F-95EB5423D0A6}" dt="2021-05-03T18:58:02.689" v="0" actId="47"/>
        <pc:sldMkLst>
          <pc:docMk/>
          <pc:sldMk cId="2253783416" sldId="1793"/>
        </pc:sldMkLst>
      </pc:sldChg>
      <pc:sldChg chg="del">
        <pc:chgData name="Steve Martin" userId="c91e47d6-4caf-45bd-8538-234d16236365" providerId="ADAL" clId="{20AFA72C-1B8D-4C7C-862F-95EB5423D0A6}" dt="2021-05-03T18:58:02.689" v="0" actId="47"/>
        <pc:sldMkLst>
          <pc:docMk/>
          <pc:sldMk cId="1164107672" sldId="1794"/>
        </pc:sldMkLst>
      </pc:sldChg>
      <pc:sldChg chg="addSp delSp modSp mod">
        <pc:chgData name="Steve Martin" userId="c91e47d6-4caf-45bd-8538-234d16236365" providerId="ADAL" clId="{20AFA72C-1B8D-4C7C-862F-95EB5423D0A6}" dt="2021-05-12T13:32:24.395" v="111" actId="478"/>
        <pc:sldMkLst>
          <pc:docMk/>
          <pc:sldMk cId="3150910352" sldId="9236"/>
        </pc:sldMkLst>
        <pc:spChg chg="add del mod">
          <ac:chgData name="Steve Martin" userId="c91e47d6-4caf-45bd-8538-234d16236365" providerId="ADAL" clId="{20AFA72C-1B8D-4C7C-862F-95EB5423D0A6}" dt="2021-05-06T17:59:30.703" v="60"/>
          <ac:spMkLst>
            <pc:docMk/>
            <pc:sldMk cId="3150910352" sldId="9236"/>
            <ac:spMk id="3" creationId="{EB30E447-E87E-464E-8F98-F777D240C6A5}"/>
          </ac:spMkLst>
        </pc:spChg>
        <pc:spChg chg="mod">
          <ac:chgData name="Steve Martin" userId="c91e47d6-4caf-45bd-8538-234d16236365" providerId="ADAL" clId="{20AFA72C-1B8D-4C7C-862F-95EB5423D0A6}" dt="2021-05-06T18:00:30.066" v="67" actId="1076"/>
          <ac:spMkLst>
            <pc:docMk/>
            <pc:sldMk cId="3150910352" sldId="9236"/>
            <ac:spMk id="21" creationId="{A7C795F8-9FF0-4595-912C-2770EE606E96}"/>
          </ac:spMkLst>
        </pc:spChg>
        <pc:spChg chg="del mod">
          <ac:chgData name="Steve Martin" userId="c91e47d6-4caf-45bd-8538-234d16236365" providerId="ADAL" clId="{20AFA72C-1B8D-4C7C-862F-95EB5423D0A6}" dt="2021-05-12T13:32:24.395" v="111" actId="478"/>
          <ac:spMkLst>
            <pc:docMk/>
            <pc:sldMk cId="3150910352" sldId="9236"/>
            <ac:spMk id="23" creationId="{ADDB3071-7771-46A5-9445-B0AB8F68C517}"/>
          </ac:spMkLst>
        </pc:spChg>
        <pc:spChg chg="mod">
          <ac:chgData name="Steve Martin" userId="c91e47d6-4caf-45bd-8538-234d16236365" providerId="ADAL" clId="{20AFA72C-1B8D-4C7C-862F-95EB5423D0A6}" dt="2021-05-06T17:59:49.540" v="63" actId="1076"/>
          <ac:spMkLst>
            <pc:docMk/>
            <pc:sldMk cId="3150910352" sldId="9236"/>
            <ac:spMk id="24" creationId="{36F90647-ECAE-4891-BA3F-A2098FC58C46}"/>
          </ac:spMkLst>
        </pc:spChg>
        <pc:spChg chg="mod">
          <ac:chgData name="Steve Martin" userId="c91e47d6-4caf-45bd-8538-234d16236365" providerId="ADAL" clId="{20AFA72C-1B8D-4C7C-862F-95EB5423D0A6}" dt="2021-05-06T17:59:17.387" v="56" actId="20577"/>
          <ac:spMkLst>
            <pc:docMk/>
            <pc:sldMk cId="3150910352" sldId="9236"/>
            <ac:spMk id="29" creationId="{6D63ECE0-CC54-49DD-8C57-06C852EED457}"/>
          </ac:spMkLst>
        </pc:spChg>
        <pc:spChg chg="mod">
          <ac:chgData name="Steve Martin" userId="c91e47d6-4caf-45bd-8538-234d16236365" providerId="ADAL" clId="{20AFA72C-1B8D-4C7C-862F-95EB5423D0A6}" dt="2021-05-06T17:58:46.111" v="33" actId="20577"/>
          <ac:spMkLst>
            <pc:docMk/>
            <pc:sldMk cId="3150910352" sldId="9236"/>
            <ac:spMk id="30" creationId="{1196427A-EAE5-4D43-AA96-0FBD98D856E3}"/>
          </ac:spMkLst>
        </pc:spChg>
        <pc:spChg chg="mod">
          <ac:chgData name="Steve Martin" userId="c91e47d6-4caf-45bd-8538-234d16236365" providerId="ADAL" clId="{20AFA72C-1B8D-4C7C-862F-95EB5423D0A6}" dt="2021-05-06T17:59:43.749" v="62" actId="1076"/>
          <ac:spMkLst>
            <pc:docMk/>
            <pc:sldMk cId="3150910352" sldId="9236"/>
            <ac:spMk id="31" creationId="{56C32934-14CC-4659-952C-B6D5A9A057F4}"/>
          </ac:spMkLst>
        </pc:spChg>
        <pc:spChg chg="del mod">
          <ac:chgData name="Steve Martin" userId="c91e47d6-4caf-45bd-8538-234d16236365" providerId="ADAL" clId="{20AFA72C-1B8D-4C7C-862F-95EB5423D0A6}" dt="2021-05-06T18:00:44.179" v="77" actId="478"/>
          <ac:spMkLst>
            <pc:docMk/>
            <pc:sldMk cId="3150910352" sldId="9236"/>
            <ac:spMk id="32" creationId="{B55383D6-44D9-E24B-ABA4-2D3F6454473E}"/>
          </ac:spMkLst>
        </pc:spChg>
        <pc:spChg chg="add del">
          <ac:chgData name="Steve Martin" userId="c91e47d6-4caf-45bd-8538-234d16236365" providerId="ADAL" clId="{20AFA72C-1B8D-4C7C-862F-95EB5423D0A6}" dt="2021-05-12T13:32:18.148" v="109" actId="478"/>
          <ac:spMkLst>
            <pc:docMk/>
            <pc:sldMk cId="3150910352" sldId="9236"/>
            <ac:spMk id="33" creationId="{627CFD4C-95B3-7B4B-BD63-E06AA6D85B82}"/>
          </ac:spMkLst>
        </pc:spChg>
        <pc:spChg chg="del mod">
          <ac:chgData name="Steve Martin" userId="c91e47d6-4caf-45bd-8538-234d16236365" providerId="ADAL" clId="{20AFA72C-1B8D-4C7C-862F-95EB5423D0A6}" dt="2021-05-06T18:01:53.065" v="103" actId="478"/>
          <ac:spMkLst>
            <pc:docMk/>
            <pc:sldMk cId="3150910352" sldId="9236"/>
            <ac:spMk id="34" creationId="{2D4622DE-841D-45A6-9082-B985FAFC9403}"/>
          </ac:spMkLst>
        </pc:spChg>
        <pc:spChg chg="add mod">
          <ac:chgData name="Steve Martin" userId="c91e47d6-4caf-45bd-8538-234d16236365" providerId="ADAL" clId="{20AFA72C-1B8D-4C7C-862F-95EB5423D0A6}" dt="2021-05-06T18:01:43.101" v="101" actId="1076"/>
          <ac:spMkLst>
            <pc:docMk/>
            <pc:sldMk cId="3150910352" sldId="9236"/>
            <ac:spMk id="40" creationId="{31341C54-B97F-42F3-B051-36851D9E6852}"/>
          </ac:spMkLst>
        </pc:spChg>
        <pc:grpChg chg="mod">
          <ac:chgData name="Steve Martin" userId="c91e47d6-4caf-45bd-8538-234d16236365" providerId="ADAL" clId="{20AFA72C-1B8D-4C7C-862F-95EB5423D0A6}" dt="2021-05-12T13:32:14.829" v="108" actId="1076"/>
          <ac:grpSpMkLst>
            <pc:docMk/>
            <pc:sldMk cId="3150910352" sldId="9236"/>
            <ac:grpSpMk id="4" creationId="{DFA0DD99-0670-4844-8E45-2551E28EEAD9}"/>
          </ac:grpSpMkLst>
        </pc:grpChg>
        <pc:picChg chg="mod">
          <ac:chgData name="Steve Martin" userId="c91e47d6-4caf-45bd-8538-234d16236365" providerId="ADAL" clId="{20AFA72C-1B8D-4C7C-862F-95EB5423D0A6}" dt="2021-05-06T18:02:03.551" v="104" actId="1076"/>
          <ac:picMkLst>
            <pc:docMk/>
            <pc:sldMk cId="3150910352" sldId="9236"/>
            <ac:picMk id="16" creationId="{A41ABE26-C5B8-3245-95F9-DF15DA9688DE}"/>
          </ac:picMkLst>
        </pc:picChg>
      </pc:sldChg>
      <pc:sldChg chg="del">
        <pc:chgData name="Steve Martin" userId="c91e47d6-4caf-45bd-8538-234d16236365" providerId="ADAL" clId="{20AFA72C-1B8D-4C7C-862F-95EB5423D0A6}" dt="2021-05-03T18:58:02.689" v="0" actId="47"/>
        <pc:sldMkLst>
          <pc:docMk/>
          <pc:sldMk cId="1359333150" sldId="9242"/>
        </pc:sldMkLst>
      </pc:sldChg>
      <pc:sldChg chg="del">
        <pc:chgData name="Steve Martin" userId="c91e47d6-4caf-45bd-8538-234d16236365" providerId="ADAL" clId="{20AFA72C-1B8D-4C7C-862F-95EB5423D0A6}" dt="2021-05-03T18:58:02.689" v="0" actId="47"/>
        <pc:sldMkLst>
          <pc:docMk/>
          <pc:sldMk cId="2310136874" sldId="9243"/>
        </pc:sldMkLst>
      </pc:sldChg>
      <pc:sldChg chg="del">
        <pc:chgData name="Steve Martin" userId="c91e47d6-4caf-45bd-8538-234d16236365" providerId="ADAL" clId="{20AFA72C-1B8D-4C7C-862F-95EB5423D0A6}" dt="2021-05-03T18:58:02.689" v="0" actId="47"/>
        <pc:sldMkLst>
          <pc:docMk/>
          <pc:sldMk cId="1270294064" sldId="9244"/>
        </pc:sldMkLst>
      </pc:sldChg>
      <pc:sldChg chg="del">
        <pc:chgData name="Steve Martin" userId="c91e47d6-4caf-45bd-8538-234d16236365" providerId="ADAL" clId="{20AFA72C-1B8D-4C7C-862F-95EB5423D0A6}" dt="2021-05-03T18:58:02.689" v="0" actId="47"/>
        <pc:sldMkLst>
          <pc:docMk/>
          <pc:sldMk cId="2563311888" sldId="9245"/>
        </pc:sldMkLst>
      </pc:sldChg>
      <pc:sldChg chg="addSp modSp mod">
        <pc:chgData name="Steve Martin" userId="c91e47d6-4caf-45bd-8538-234d16236365" providerId="ADAL" clId="{20AFA72C-1B8D-4C7C-862F-95EB5423D0A6}" dt="2021-05-03T18:59:37.844" v="4" actId="1076"/>
        <pc:sldMkLst>
          <pc:docMk/>
          <pc:sldMk cId="4004618122" sldId="9246"/>
        </pc:sldMkLst>
        <pc:spChg chg="add mod">
          <ac:chgData name="Steve Martin" userId="c91e47d6-4caf-45bd-8538-234d16236365" providerId="ADAL" clId="{20AFA72C-1B8D-4C7C-862F-95EB5423D0A6}" dt="2021-05-03T18:59:37.844" v="4" actId="1076"/>
          <ac:spMkLst>
            <pc:docMk/>
            <pc:sldMk cId="4004618122" sldId="9246"/>
            <ac:spMk id="12" creationId="{6DDEFCC3-8A73-4AA7-AA1B-E3F6873F62D6}"/>
          </ac:spMkLst>
        </pc:spChg>
      </pc:sldChg>
      <pc:sldChg chg="del">
        <pc:chgData name="Steve Martin" userId="c91e47d6-4caf-45bd-8538-234d16236365" providerId="ADAL" clId="{20AFA72C-1B8D-4C7C-862F-95EB5423D0A6}" dt="2021-05-03T18:58:14.818" v="1" actId="47"/>
        <pc:sldMkLst>
          <pc:docMk/>
          <pc:sldMk cId="2440777779" sldId="9250"/>
        </pc:sldMkLst>
      </pc:sldChg>
      <pc:sldChg chg="del">
        <pc:chgData name="Steve Martin" userId="c91e47d6-4caf-45bd-8538-234d16236365" providerId="ADAL" clId="{20AFA72C-1B8D-4C7C-862F-95EB5423D0A6}" dt="2021-05-03T18:58:14.818" v="1" actId="47"/>
        <pc:sldMkLst>
          <pc:docMk/>
          <pc:sldMk cId="1966495834" sldId="9251"/>
        </pc:sldMkLst>
      </pc:sldChg>
      <pc:sldChg chg="del">
        <pc:chgData name="Steve Martin" userId="c91e47d6-4caf-45bd-8538-234d16236365" providerId="ADAL" clId="{20AFA72C-1B8D-4C7C-862F-95EB5423D0A6}" dt="2021-05-03T18:58:14.818" v="1" actId="47"/>
        <pc:sldMkLst>
          <pc:docMk/>
          <pc:sldMk cId="364598873" sldId="9252"/>
        </pc:sldMkLst>
      </pc:sldChg>
      <pc:sldMasterChg chg="del delSldLayout">
        <pc:chgData name="Steve Martin" userId="c91e47d6-4caf-45bd-8538-234d16236365" providerId="ADAL" clId="{20AFA72C-1B8D-4C7C-862F-95EB5423D0A6}" dt="2021-05-03T18:58:14.818" v="1" actId="47"/>
        <pc:sldMasterMkLst>
          <pc:docMk/>
          <pc:sldMasterMk cId="1982929107" sldId="2147483648"/>
        </pc:sldMasterMkLst>
        <pc:sldLayoutChg chg="del">
          <pc:chgData name="Steve Martin" userId="c91e47d6-4caf-45bd-8538-234d16236365" providerId="ADAL" clId="{20AFA72C-1B8D-4C7C-862F-95EB5423D0A6}" dt="2021-05-03T18:58:14.818" v="1" actId="47"/>
          <pc:sldLayoutMkLst>
            <pc:docMk/>
            <pc:sldMasterMk cId="1982929107" sldId="2147483648"/>
            <pc:sldLayoutMk cId="2754375267" sldId="2147483649"/>
          </pc:sldLayoutMkLst>
        </pc:sldLayoutChg>
        <pc:sldLayoutChg chg="del">
          <pc:chgData name="Steve Martin" userId="c91e47d6-4caf-45bd-8538-234d16236365" providerId="ADAL" clId="{20AFA72C-1B8D-4C7C-862F-95EB5423D0A6}" dt="2021-05-03T18:58:14.818" v="1" actId="47"/>
          <pc:sldLayoutMkLst>
            <pc:docMk/>
            <pc:sldMasterMk cId="1982929107" sldId="2147483648"/>
            <pc:sldLayoutMk cId="3904349311" sldId="2147483650"/>
          </pc:sldLayoutMkLst>
        </pc:sldLayoutChg>
        <pc:sldLayoutChg chg="del">
          <pc:chgData name="Steve Martin" userId="c91e47d6-4caf-45bd-8538-234d16236365" providerId="ADAL" clId="{20AFA72C-1B8D-4C7C-862F-95EB5423D0A6}" dt="2021-05-03T18:58:14.818" v="1" actId="47"/>
          <pc:sldLayoutMkLst>
            <pc:docMk/>
            <pc:sldMasterMk cId="1982929107" sldId="2147483648"/>
            <pc:sldLayoutMk cId="271896249" sldId="2147483651"/>
          </pc:sldLayoutMkLst>
        </pc:sldLayoutChg>
        <pc:sldLayoutChg chg="del">
          <pc:chgData name="Steve Martin" userId="c91e47d6-4caf-45bd-8538-234d16236365" providerId="ADAL" clId="{20AFA72C-1B8D-4C7C-862F-95EB5423D0A6}" dt="2021-05-03T18:58:14.818" v="1" actId="47"/>
          <pc:sldLayoutMkLst>
            <pc:docMk/>
            <pc:sldMasterMk cId="1982929107" sldId="2147483648"/>
            <pc:sldLayoutMk cId="1397773743" sldId="2147483652"/>
          </pc:sldLayoutMkLst>
        </pc:sldLayoutChg>
        <pc:sldLayoutChg chg="del">
          <pc:chgData name="Steve Martin" userId="c91e47d6-4caf-45bd-8538-234d16236365" providerId="ADAL" clId="{20AFA72C-1B8D-4C7C-862F-95EB5423D0A6}" dt="2021-05-03T18:58:14.818" v="1" actId="47"/>
          <pc:sldLayoutMkLst>
            <pc:docMk/>
            <pc:sldMasterMk cId="1982929107" sldId="2147483648"/>
            <pc:sldLayoutMk cId="812875144" sldId="2147483653"/>
          </pc:sldLayoutMkLst>
        </pc:sldLayoutChg>
        <pc:sldLayoutChg chg="del">
          <pc:chgData name="Steve Martin" userId="c91e47d6-4caf-45bd-8538-234d16236365" providerId="ADAL" clId="{20AFA72C-1B8D-4C7C-862F-95EB5423D0A6}" dt="2021-05-03T18:58:14.818" v="1" actId="47"/>
          <pc:sldLayoutMkLst>
            <pc:docMk/>
            <pc:sldMasterMk cId="1982929107" sldId="2147483648"/>
            <pc:sldLayoutMk cId="1643486714" sldId="2147483654"/>
          </pc:sldLayoutMkLst>
        </pc:sldLayoutChg>
        <pc:sldLayoutChg chg="del">
          <pc:chgData name="Steve Martin" userId="c91e47d6-4caf-45bd-8538-234d16236365" providerId="ADAL" clId="{20AFA72C-1B8D-4C7C-862F-95EB5423D0A6}" dt="2021-05-03T18:58:14.818" v="1" actId="47"/>
          <pc:sldLayoutMkLst>
            <pc:docMk/>
            <pc:sldMasterMk cId="1982929107" sldId="2147483648"/>
            <pc:sldLayoutMk cId="535546155" sldId="2147483655"/>
          </pc:sldLayoutMkLst>
        </pc:sldLayoutChg>
        <pc:sldLayoutChg chg="del">
          <pc:chgData name="Steve Martin" userId="c91e47d6-4caf-45bd-8538-234d16236365" providerId="ADAL" clId="{20AFA72C-1B8D-4C7C-862F-95EB5423D0A6}" dt="2021-05-03T18:58:14.818" v="1" actId="47"/>
          <pc:sldLayoutMkLst>
            <pc:docMk/>
            <pc:sldMasterMk cId="1982929107" sldId="2147483648"/>
            <pc:sldLayoutMk cId="3224428911" sldId="2147483656"/>
          </pc:sldLayoutMkLst>
        </pc:sldLayoutChg>
        <pc:sldLayoutChg chg="del">
          <pc:chgData name="Steve Martin" userId="c91e47d6-4caf-45bd-8538-234d16236365" providerId="ADAL" clId="{20AFA72C-1B8D-4C7C-862F-95EB5423D0A6}" dt="2021-05-03T18:58:14.818" v="1" actId="47"/>
          <pc:sldLayoutMkLst>
            <pc:docMk/>
            <pc:sldMasterMk cId="1982929107" sldId="2147483648"/>
            <pc:sldLayoutMk cId="3172949416" sldId="2147483657"/>
          </pc:sldLayoutMkLst>
        </pc:sldLayoutChg>
        <pc:sldLayoutChg chg="del">
          <pc:chgData name="Steve Martin" userId="c91e47d6-4caf-45bd-8538-234d16236365" providerId="ADAL" clId="{20AFA72C-1B8D-4C7C-862F-95EB5423D0A6}" dt="2021-05-03T18:58:14.818" v="1" actId="47"/>
          <pc:sldLayoutMkLst>
            <pc:docMk/>
            <pc:sldMasterMk cId="1982929107" sldId="2147483648"/>
            <pc:sldLayoutMk cId="3666154617" sldId="2147483658"/>
          </pc:sldLayoutMkLst>
        </pc:sldLayoutChg>
        <pc:sldLayoutChg chg="del">
          <pc:chgData name="Steve Martin" userId="c91e47d6-4caf-45bd-8538-234d16236365" providerId="ADAL" clId="{20AFA72C-1B8D-4C7C-862F-95EB5423D0A6}" dt="2021-05-03T18:58:14.818" v="1" actId="47"/>
          <pc:sldLayoutMkLst>
            <pc:docMk/>
            <pc:sldMasterMk cId="1982929107" sldId="2147483648"/>
            <pc:sldLayoutMk cId="3409828381" sldId="2147483659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C:\Users\jteillac\Documents\Strategy\2018.06.12_List%20of%20countries+BModel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66CC"/>
            </a:solidFill>
          </c:spPr>
          <c:dPt>
            <c:idx val="0"/>
            <c:bubble3D val="0"/>
            <c:spPr>
              <a:solidFill>
                <a:srgbClr val="0F437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23C-5E49-A738-632B16DD4664}"/>
              </c:ext>
            </c:extLst>
          </c:dPt>
          <c:dPt>
            <c:idx val="1"/>
            <c:bubble3D val="0"/>
            <c:spPr>
              <a:solidFill>
                <a:srgbClr val="B1B3B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23C-5E49-A738-632B16DD4664}"/>
              </c:ext>
            </c:extLst>
          </c:dPt>
          <c:dPt>
            <c:idx val="2"/>
            <c:bubble3D val="0"/>
            <c:spPr>
              <a:solidFill>
                <a:srgbClr val="0066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23C-5E49-A738-632B16DD4664}"/>
              </c:ext>
            </c:extLst>
          </c:dPt>
          <c:dPt>
            <c:idx val="3"/>
            <c:bubble3D val="0"/>
            <c:spPr>
              <a:solidFill>
                <a:srgbClr val="0066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23C-5E49-A738-632B16DD4664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86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23C-5E49-A738-632B16DD46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F437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DFA-CC46-9963-BFD1EE2C874E}"/>
              </c:ext>
            </c:extLst>
          </c:dPt>
          <c:dPt>
            <c:idx val="1"/>
            <c:bubble3D val="0"/>
            <c:spPr>
              <a:solidFill>
                <a:srgbClr val="3494E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DFA-CC46-9963-BFD1EE2C874E}"/>
              </c:ext>
            </c:extLst>
          </c:dPt>
          <c:dPt>
            <c:idx val="2"/>
            <c:bubble3D val="0"/>
            <c:spPr>
              <a:solidFill>
                <a:srgbClr val="B1B3B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DFA-CC46-9963-BFD1EE2C87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DFA-CC46-9963-BFD1EE2C874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DFA-CC46-9963-BFD1EE2C874E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9.5</c:v>
                </c:pt>
                <c:pt idx="1">
                  <c:v>4.5</c:v>
                </c:pt>
                <c:pt idx="2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DFA-CC46-9963-BFD1EE2C87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olorStr">
        <cx:f>'Countries + BModels'!$C$2:$C$75</cx:f>
        <cx:nf>'Countries + BModels'!$C$1</cx:nf>
        <cx:lvl ptCount="74" name="Business Models">
          <cx:pt idx="0">B2D</cx:pt>
          <cx:pt idx="1">B2D</cx:pt>
          <cx:pt idx="2">B2D</cx:pt>
          <cx:pt idx="3">B2B</cx:pt>
          <cx:pt idx="4">B2B</cx:pt>
          <cx:pt idx="5">B2D</cx:pt>
          <cx:pt idx="6">B2C</cx:pt>
          <cx:pt idx="7">B2D</cx:pt>
          <cx:pt idx="8">B2D</cx:pt>
          <cx:pt idx="9">B2C</cx:pt>
          <cx:pt idx="10">B2C</cx:pt>
          <cx:pt idx="11">B2D</cx:pt>
          <cx:pt idx="12">B2D</cx:pt>
          <cx:pt idx="13">B2D</cx:pt>
          <cx:pt idx="14">B2B</cx:pt>
          <cx:pt idx="15">B2D</cx:pt>
          <cx:pt idx="16">B2B</cx:pt>
          <cx:pt idx="17">B2B</cx:pt>
          <cx:pt idx="18">B2B</cx:pt>
          <cx:pt idx="19">B2D</cx:pt>
          <cx:pt idx="20">B2B</cx:pt>
          <cx:pt idx="21">B2B</cx:pt>
          <cx:pt idx="22">B2B</cx:pt>
          <cx:pt idx="23">B2B</cx:pt>
          <cx:pt idx="24">B2D</cx:pt>
          <cx:pt idx="25">B2D</cx:pt>
          <cx:pt idx="26">B2D</cx:pt>
          <cx:pt idx="27">B2B</cx:pt>
          <cx:pt idx="28">B2B</cx:pt>
          <cx:pt idx="29">B2D</cx:pt>
          <cx:pt idx="30">B2D</cx:pt>
          <cx:pt idx="31">B2B</cx:pt>
          <cx:pt idx="32">B2B</cx:pt>
          <cx:pt idx="33">B2B</cx:pt>
          <cx:pt idx="34">B2D</cx:pt>
          <cx:pt idx="35">B2D</cx:pt>
          <cx:pt idx="36">B2D</cx:pt>
          <cx:pt idx="37">B2C</cx:pt>
          <cx:pt idx="38">B2C</cx:pt>
          <cx:pt idx="39">B2B</cx:pt>
          <cx:pt idx="40">B2D</cx:pt>
          <cx:pt idx="41">B2D</cx:pt>
          <cx:pt idx="42">B2B</cx:pt>
          <cx:pt idx="43">B2D</cx:pt>
          <cx:pt idx="44">B2B</cx:pt>
          <cx:pt idx="45">B2B</cx:pt>
          <cx:pt idx="46">B2B</cx:pt>
          <cx:pt idx="47">B2C</cx:pt>
          <cx:pt idx="48">B2D</cx:pt>
          <cx:pt idx="49">B2D</cx:pt>
          <cx:pt idx="50">B2B</cx:pt>
          <cx:pt idx="51">B2B</cx:pt>
          <cx:pt idx="52">B2B</cx:pt>
          <cx:pt idx="53">B2C</cx:pt>
          <cx:pt idx="54">B2B</cx:pt>
          <cx:pt idx="55">B2D</cx:pt>
          <cx:pt idx="56">B2D</cx:pt>
          <cx:pt idx="57">B2B</cx:pt>
          <cx:pt idx="58">B2B</cx:pt>
          <cx:pt idx="59">B2C</cx:pt>
          <cx:pt idx="60">B2B</cx:pt>
          <cx:pt idx="61">B2D</cx:pt>
          <cx:pt idx="62">B2D</cx:pt>
          <cx:pt idx="63">B2D</cx:pt>
          <cx:pt idx="64">B2D</cx:pt>
          <cx:pt idx="65">B2D</cx:pt>
          <cx:pt idx="66">B2B</cx:pt>
          <cx:pt idx="67">B2B</cx:pt>
          <cx:pt idx="68">B2C</cx:pt>
          <cx:pt idx="69">B2B</cx:pt>
          <cx:pt idx="70">B2B</cx:pt>
          <cx:pt idx="71">B2D</cx:pt>
          <cx:pt idx="72">B2C</cx:pt>
          <cx:pt idx="73">B2D</cx:pt>
        </cx:lvl>
      </cx:strDim>
      <cx:strDim type="cat">
        <cx:f>'Countries + BModels'!$B$2:$B$75</cx:f>
        <cx:nf>'Countries + BModels'!$B$1</cx:nf>
        <cx:lvl ptCount="74" name="Countries">
          <cx:pt idx="0">Albania</cx:pt>
          <cx:pt idx="1">Algeria</cx:pt>
          <cx:pt idx="2">Aruba</cx:pt>
          <cx:pt idx="3">Australia</cx:pt>
          <cx:pt idx="4">Austria</cx:pt>
          <cx:pt idx="5">Bahamas</cx:pt>
          <cx:pt idx="6">Bahrain</cx:pt>
          <cx:pt idx="7">Barbados</cx:pt>
          <cx:pt idx="8">Belize</cx:pt>
          <cx:pt idx="9">Bulgaria</cx:pt>
          <cx:pt idx="10">Canada</cx:pt>
          <cx:pt idx="11">Chile</cx:pt>
          <cx:pt idx="12">Colombia</cx:pt>
          <cx:pt idx="13">Costa Rica</cx:pt>
          <cx:pt idx="14">Croatia</cx:pt>
          <cx:pt idx="15">Curacao</cx:pt>
          <cx:pt idx="16">Cyprus</cx:pt>
          <cx:pt idx="17">Czech Republic</cx:pt>
          <cx:pt idx="18">Denmark</cx:pt>
          <cx:pt idx="19">Dominican Republic</cx:pt>
          <cx:pt idx="20">Finland</cx:pt>
          <cx:pt idx="21">France</cx:pt>
          <cx:pt idx="22">Germany</cx:pt>
          <cx:pt idx="23">Greece</cx:pt>
          <cx:pt idx="24">Guyana</cx:pt>
          <cx:pt idx="25">Haiti</cx:pt>
          <cx:pt idx="26">Hong Kong</cx:pt>
          <cx:pt idx="27">Hungary</cx:pt>
          <cx:pt idx="28">Indonesia</cx:pt>
          <cx:pt idx="29">Iran</cx:pt>
          <cx:pt idx="30">Iraq</cx:pt>
          <cx:pt idx="31">Ireland</cx:pt>
          <cx:pt idx="32">Israel</cx:pt>
          <cx:pt idx="33">Italy</cx:pt>
          <cx:pt idx="34">Ivory Coast</cx:pt>
          <cx:pt idx="35">Jamaica</cx:pt>
          <cx:pt idx="36">Jordan</cx:pt>
          <cx:pt idx="37">KSA</cx:pt>
          <cx:pt idx="38">Kuwait</cx:pt>
          <cx:pt idx="39">Latvia</cx:pt>
          <cx:pt idx="40">Lebanon</cx:pt>
          <cx:pt idx="41">Libya</cx:pt>
          <cx:pt idx="42">Lithuania</cx:pt>
          <cx:pt idx="43">Malaysia</cx:pt>
          <cx:pt idx="44">Mexico</cx:pt>
          <cx:pt idx="45">Netherlands</cx:pt>
          <cx:pt idx="46">New Zealand</cx:pt>
          <cx:pt idx="47">Oman</cx:pt>
          <cx:pt idx="48">Panama</cx:pt>
          <cx:pt idx="49">Peru</cx:pt>
          <cx:pt idx="50">Philippines</cx:pt>
          <cx:pt idx="51">Poland</cx:pt>
          <cx:pt idx="52">Portugal</cx:pt>
          <cx:pt idx="53">Qatar</cx:pt>
          <cx:pt idx="54">Romania</cx:pt>
          <cx:pt idx="55">Senegal</cx:pt>
          <cx:pt idx="56">Singapore</cx:pt>
          <cx:pt idx="57">Slovakia</cx:pt>
          <cx:pt idx="58">South Africa</cx:pt>
          <cx:pt idx="59">South Korea</cx:pt>
          <cx:pt idx="60">Spain</cx:pt>
          <cx:pt idx="61">Sudan</cx:pt>
          <cx:pt idx="62">Taiwan</cx:pt>
          <cx:pt idx="63">Thailand</cx:pt>
          <cx:pt idx="64">Trinidad &amp; Tobago</cx:pt>
          <cx:pt idx="65">Tunisia</cx:pt>
          <cx:pt idx="66">Turkey</cx:pt>
          <cx:pt idx="67">Ukraine</cx:pt>
          <cx:pt idx="68">United Arab Emirates</cx:pt>
          <cx:pt idx="69">United Kingdom</cx:pt>
          <cx:pt idx="70">USA</cx:pt>
          <cx:pt idx="71">Venezuela</cx:pt>
          <cx:pt idx="72">Vietnam</cx:pt>
          <cx:pt idx="73">West Africa</cx:pt>
        </cx:lvl>
      </cx:strDim>
    </cx:data>
  </cx:chartData>
  <cx:chart>
    <cx:plotArea>
      <cx:plotAreaRegion>
        <cx:series layoutId="regionMap" uniqueId="{B0B09330-745E-401A-A4CD-1F78D0393A35}">
          <cx:dataId val="0"/>
          <cx:layoutPr>
            <cx:geography cultureLanguage="en-US" cultureRegion="CA" attribution="Powered by Bing">
              <cx:geoCache provider="{E9337A44-BEBE-4D9F-B70C-5C5E7DAFC167}">
                <cx:binary>7H3bcuO4suWvVPTDzMvQTRIgSO7ZfSIKpGT5fi+76oUh2yre73d+1/mD+bFZtC2XBcttd5ROWA+7
K7o6GhCk5EogkbkyAf77rvvXXbSYF1+6OErKf911f/3hVVX2rz//LO+8RTwvd2L/rkjL9Ge1c5fG
f6Y/f/p3iz/vi3nrJ+6fqqzQP++8eVEtuj/+69/4NneRHqZ388pPk7N6UfTni7KOqvJv+tZ2fblL
66Qah7v4pr/+2C0Wi7vFH18WSeVX/WWfLf76Y+Ujf3z5U/yiVz/6JYJcVX2PscTcIVSnVGUqMzUi
m/ofX6I0cZ+6VXVH0xVVVwyTEaYSWVn+9PE8xvD3xXkQZn5/XyzK8svTf3+NWxH9V7Nfptbjc1vp
KOXu+cNj/bmK63/9W2jAgwotL6AXUXmvS0T+a3Q7T/z58vl/H3qq7CjEVA1VVZnGVG0VeHlHZpQo
xDAMjZqGCPwHpFmP/PNAAfrndhH7r4efj/3FIlm482hz2Ct0hzBZ0XWZyoosy6a5gr6Efsp0ZmBp
aLph4KPL336c9x8QaD38zwMF+J/bRfgvjj8f/q91WRUbnfr6jmbosqHpKjGgBJmswA/0FaqohjZa
HVlB56O5e8T+A9Ksx/55oID9c7uI/dfLLcA+chcbxV41dhRNkw2DqpQZqiZMfXWH6YZOTdmgVIdh
Mg0B/ffleQP95UAR/WW7iL794/PRP7j4unz83zf4Kqa1ShVZYZj0JjEE5CndgV40haqqopjYGmCT
Xs77i3l973/5Wsxv/34prod/dbSgg9VOUREjBnAqhK31VcP/6O67V8yTJRy/rwkCt4aNPg8xYV4Y
E7weDbuDTJiu6qasqforr+c9YdZr4HGUgPxjo4j43jb4O6PRn0d/P9f+mbMpqRrcScMkOjxNTdFF
26MQAK+ZOoySpir0tdPzEZHWg/9g4x+fRtDAix5RDV+vPn/ify3q2w06nQpmvgzjYiiyrpqmLtgg
iZk7JpwiOEcmgxGiMluuuqfN9z1x3oD/cZgI/WPrK9ivPx/2GWKgLwf4a/n4v290EEsRQmRDVk1F
x+QefcoXoZYyej2moqpEoXSMxATz/yzRl4uvMA9vB4DrNSAMFzQh9IoamR18vkb4IvKHDUa+ir6j
yrKmYR+mmPCiOiTD2NFlXWYmMbE/IDoW9PG+POsVsRwnaGDZLELPt8AL4nNvDgrk7ybdP9sI4Akx
HXQDMxSTaq+WgqQbO9AM4rLHbQIfXf72oxW69BZfPiDUegWsDBa0sNL3ShUXn78KrhK/Wtx/uajm
1WKDCgENRE0N9p5qporAS7BNkmnsmPBXDZXJIxlBR4fppW/6YbHWq0QYLihF6BXVcrUFarmc++0m
HVSV7GCLME1sFfhLWWUnFFXGJo34WDURIRtgMFaV8b4w67WwHCfAv2wWcb/cgm3aSstq/uXcv9ug
izR6QNQgqgZi1JRBECECfrFPS8a4TxND07BOGBbMSF68XAsfk2m9Cl6OFdTwsktUhbUF8QKfF7fz
+3SDRkkhO4oOdlRVCGg4RV1Vg2YiXEYQRxQDAYNmyuh/qYaPyLNeCb9GCir41SEqgPPP3xqwIRZz
f4NRssp2ZMMcGQtVNwgM0aoZ0mQE0SrYO4MS8BZrFPCuPG/h/zTwFfxP7a/Qn20B+nXkzjdK1FF1
R9eALhDWNcV8sDMv7BBiaZCncE1BUcB5fdDOyvz/gEBv4P88UlTAc8crDex+vgaseTK/3+A+wBAq
Iw4GEQ1KgsHCwOd5gb9ksh1kZwgIO8QPKvQgGKD35VkP/3KcAP6yWYTe+roF0Ht+tMHQTCLj3NYo
/mgmAU23Cryu7MAlUpCgwQ4MLlt0Rq33pHkD98dhIuyPra9Q34Ks2JNffIAE9H0aL3e/3ycqNLJj
UgIPiMARAhE0TuyXEx/rAvaeUVmTGVLHREwRfFyu9YoQxwsaEbtF1exuwV586N/2GzRFqr4DO2So
Bmb7Ot4U4TKIJSTpkU/Gli1SFe9Ks14PT8ME+J9aRdQPv2+BGUqjNH4nO/LPiAqsBKThkQ0DBaHA
Io1T/eVS0MkONmf4R5RphgpmT8iWWR+QaD34v0YK+P/qEFVgnXy+CgQi8dEh+X2T9B/u9K2KoofZ
IxYbibUrVpGi4meDBolqyNDLMjNkjcL1VATfSGE7dMybEXDZ6wzSB+R5Y1UsH0RcFMt2cU3Mzj9/
TVxgg55nabFBD0lBnkzXmIEEjsqAssDXKTLZQYYHhUWjbyrwEx8SZz38L4YKCnjRI6rgYhtig7qY
383TzflIyKMp5li8Avba0BVkyV5uCwx0KVIHoEkfPgSebvnLj/y19b446xXwPFCA/7ldBN/aApLu
aB7N+3KT5ofsMBgehuBYQYLGFLflMZWmjwlO6GesalwF/yPirEf/10gB/l8dIv5H2+AW9VlRb5CX
Q5Z+zGDCJzLASoB8AMAvZj+KK0ZeWoE7Chv12P2SmLDeFWc9+stxAvbLZhF5axuQHxZ33pfzRVbf
Rv7dchr+vjtEzR2dmAqYH9RwychfrmpA0ZBpVsb8GThsGRZKWf70k/n5sFhvaEIYL2pE6H6lmS1I
adqLJJ4X4RKX31eJxnZAVKgmhcVRsSMIQTPKrAkjOiHI6KDWFzZr+dOPKvmAPOt18TxQUMJzu4i+
vQW5fDuN/QRJm+R/YG0oxg7cIsx/leiosnuV19dlpDrNsfyOUTDXhgxa76V5+meyvaGUNc8n6mfN
R16pagsCurN5NS+WCP3+MhlZa0ODdlBRIesIDmCaXuwdGmriwfhpqsaQfXtdffquNOv18TRMUMFT
q4j62dfPDxmmfhLNk/vN4c5QXKqYBtLF2BjAVgsBG1I9YzoZ/iqOHIwmDKmel4viA/KsR/55oID9
c7uI/nTv89G/iNJmHm7SYaUPxUQUdDV8ppFUXaVUFZRfGBTOKgPbbY5nElbh/4hA6/H/NVJQwK8O
UQMXW7BBTFHuu8ljTpTtMFUxqIJCLwbmWuDx1B3kl00sCxWUBjUE9N8XZj32y3EC8stmEffpFlAV
p8ihxfPl5Pt9c28ghQYyApGyjhwayumEHJoh4wwU+FVDW19u+r4866FfjhOgXzaL0J9ugcnfXRTx
POk3h/24l2LOA3QYfcNYRV6BFwT+zoTZga/KBHP/AVnW4/48UAD+uV1E3p58vrnfrXtM+80Bj/AY
9RIG/gX/psDXF5IGqFwZj9+ggGjM22uvkgbvy/MG+E/PIWL/1CxCv/v986Gfzf3K3xzy8P1Ngoy8
iVgLQTEcmhXvUtLH000occSMf6yxFnz/d8VZD/zTMAH3p1YR9tkWHCqb1WCki35zwFN9R2HAHX/B
2qMYSLA28G9QtQjMVZRLgBeFXl66lx+Q5w3klw8iYr9sf4X+1edP+n1ssRutWMS0V1Gpgn8YNluo
QZz2Ok674jwZ/B+kicHNCXT0BwRaD//zQAH+53YR/v2jz4d/L7lPk8VG+WhJRkWKDMZBlhG7jmXU
QlyroJYR0RU+gG7dEPD/kETrNfBiqKCDFz2iFvbsLdBCMc+XRuD3/UyCPDzFLQYmKB9A/BC/vqAV
KMqpUUNnULY+vMUpvL8V5g3sH0aJsD80vkL8bBsQX2yWU0CdECA1DYZ8y5o8gISDxjhhDJ7NQHEE
ThPLgtXfK94V6C3gnwa+wv6p/RX8W+BlnqKQzM8yH6Znc/MeTD9ceJkyhK04rC3eYwD/H4l40M0q
zhzD8ov77gdlWq+FlcGCJlb6RG2cbkG57l6TFv0XK52X1ea0oYNkQBJg9ILg44BlENLCOP0K24Rz
AwTrQUPaUlgQ1v/772rx5f5/Qzj/76sF1mtEHC8oRewW9WLtbYGRKov5YoMXfRBlJQIg4s777s+t
R3rvaZyA8LJZRHZvC6pF96p51G9urmNLhSszVrzR8aDww20FL3bcsT5iZNyIzhAB44S9MNXfleYN
3B8fQoT9sfUV6lsQae2nxf0mD4YR1D6DoDSBLKHgzAQ/k7AdXFeDVsVkqmE+8JwvA633xVmP+3Kc
APyyWUR+fwsSVwd1C3JhcxNeHVO4Gng0XI1iElRAr1oWRMC4tYDqqIjT4REhIf8S9/eFWY/7cpyA
+7JZxP3g+vMt+FU4nkJaLJ//9317FDsoSJgAcx3EDazJKp02rgjdgKcDR0iFsyMew/iAPOuxfx4o
gP/cLqJ/9fXz0T+cV80mE1coa0C6FhMbaUNlvIlsldjBQW5TxW0eOCNGCFg3MXH1vjjrsV+OE6Bf
NovIH37bAuQXuB8u3eDxO8S0wFYnFNelCE4Mqn/Gsy8MNbg4G7lcao+VJIfvy/EG5suBIujL9leo
8y1A3a+8erP38mlj9ZSOtNWjuRG5TBzNHk99IWkF92bUzEs7f/gRcd6A/9dQUQG/el6pYAtcnKNF
599tsLQWACN2YqCLcRcKEuIim4nSKrieDzwy6ndEDbwvzXr4l+ME7JfNIvBHN58/908XRb2cfr+/
zUrYZnGpALZX3MeByhuxpl/Sx8uZwOVg4j/cSiALc/89cdbj/jhKQP2xUcT8dPL5mJ+nSNJucoPF
SQoDpZxkLPoAkbZayDlur4ivxpsIEGu9rgv5gDTrUX8eKAD/3C5if74FHv3xovIWxchhbpBB03Ar
00iRgZBBheZjxPQijgVlM566A3OPcy6oaBYdnA/KtF4LK4MFTaz0ido43gI+4XjRfvmxQGn/JsvU
JNAKYwktDA0Ol5LHK+BeqENB9SaoZmOklKGSV4VSHxTqLXW8eKJX6njR90odW1DQfAK7tLnNADfM
aAz0AoVjjzoRMZ2FqADUAk4+Gmykdh62ipdu0HvCrMf/cZQA/GOjiPjJFuQRT9PNzn1YIgVWHoeu
H05tIZe14vWjRhARlo4AGIZqzKaghPAl5u+Lsx715TgB92WziPzpFpie07So6o3eB437r3AhGZgd
HFjBnBfZTEnfGbNYqHBAhT8S6K+OvH9EorfgXz7LKwUsO16pYAuc/ou0rjxckFgs5stp+PsuKNhL
1GEqGmMjd/zq4gHcQ7/zlGxE2dTrGxI/KNN6PawMFlSx0idq42ALyjYfBfz6s9hoWYkEyhMFDUiZ
g8/EgS6xahm1/LjNEnlFFDwgEfwqu/hRqf5OIctnWquRZaeokh9bQMRdZBu9i4nKuGzm4TAjQrSV
fUFCIkbDaTB5fJUA0sAC8/yuHG+g/yi+CPtjq4j35OLzA7OLeqN5ljGxjqMSyLQg+CI45LjK9mNl
IH2Lc704XY0bLF+VcL4rzRuoPz6EiPpjq4j6hf35qF96c3+zXhCARzCMHQDHsygS6StzHfT/zvjW
Bhzf0nHzzKs7cj8iznrkf40UwP/VIeJ/uQVlDJcFztHdz++//K95nP3fL5fp7dzdIBU3VomjdB+b
8qPTKVJxDLkXE/SEwnQdJ1EfspEvfdJn8RAkfkC4N1SzfMaXXyJqad1nXilsC/ymyzrxN1p6iMPY
KL9CYZuB4k/ExIKhwiWJuIMA51FRbG6a41nhpbv2mC34gDxvaGX5IKImlu2v0D/eAnNVF+Fig0UQ
CBtwjz3eIINjc8gJiDdljQflx0tQTEPBZVrqK7bi8l1x3sL+8TFeQf/Y/Ar5LfBQny7tGt9e8WUS
+8Vmry8eUwYyXlIlP6Te8dqG1RTx+D4H5O7B8+HSAlRoicUo/1S49VpZ/y2CjtZ/SNTY1y1guq82
+eqT/9wvvfrqsn/68rFveAHWUKO6dWm9fz/YxokNUHw47Sgz/EFVy6qHKzEcCR6NFsGZYIKXdohv
gviQSOtXyouhwvJ40SOuiW9bsCa++YsKByQ3pwRclAXfCTdGIH6mqF8RvF3wHeNpGhS/wM16lXv4
gDRv4L98DBH9Zfsr7Ldg775elNWXZcT/6GS+tQiENxW9t9geX834ANV7F6mtvB/g74VYXfB/9w7G
/7wNYc2bMj+kDrGieVMa+U8hd7UW/3+wUlZfKbYpxWCp/OcVaq9fK7tWWeIlkP8wGP9nF6X+hykQ
X/X76v14L7ah593Axu06k4dX+X64d6lrYehTLnDtlvi4+vbu//oDB1KeXw88fsFKBvHr6htunz6/
wBGZv/7AQaLxagwNr70Y3zzy4A222JH/+gN5SVxBCQcFL8xD3dDIPyfIz3l//YEL7JEyY8p4BGy8
amks1SrHvNHDa4fRhIresfRFwz1A6vNbk5F47N00eYbo6f+/JHV8mvpJVUIYfFH2+LFRSB3eE7gn
kIYgahVU7hk4bJDdzc9x7yY+rfyfPqq7lmmOa5HIO1Cpv5CT6jDqjaOhj2dqqB8SEp9KcmtpWszD
yqG8Dv2Fk5eHjc9uK1qavOgPA+aeUTlMLLNzDEtP2aHpf2sJu0miSLVQs5BbVTc81gI87v5rZEeu
HF7eqvTIO+IMFx0PDyHdTqCkl9IPYdeZhRN5VuLF36lLDjNzcLlecRr0szYhR26rOHbrNjVPmtjj
hd8rthS5tuQspD4K9/Mm9DjTErsbpJO8ds/0JJgkcrtwMnPm9LoVhEPGZTdxrCrVMg51KVZYht+M
3KH7le5wTXcrq6gCO5cNG1WuV2bQhFw3Et0mjXznSSzfLXM95b2iH/cyO8LZpluq6KlFaOjwLKQ5
b5vc51VU/fBY7FuS2We8kCSfDxdFJPE2J4o9SEZlmVF4zroynZihZvDMSXZTtzGsKmed5fWntaFn
PPc6wy6D4D5X1I7XbadOMq2YDLGRW7ETBJaspHuBnLq8z1r/kJnZDzk9jPvCm1ZuwuxalzNIFXmc
Nuy4d4FNHpqD7QTpUTPE3iTM3Gri6JVqSbdqmBRWUyclQJXssMFjek1tTCTXuaBRehz1RXaeJunR
QIvzrid2JnsBVxq15Hof2K4aylzPYmoHXh5bvZYTO4yKi5b63kzSlEM3Jv5+ozrRJDSygMu1spsm
zlFUKiX3EoP7abEblFUOvZQxL8Iaf+0lbtKgoTZ50OVTpn7PnDSypDZIrFJKUz70BZfCqakN51Xu
mnzIk5STXj9w8i7hflgkfOzL1GJGpXy3YGXCG2mYhUV54LjkyEnkRaiVZ0Gt2Zics6osb+UwZnh+
uluWbFr5qmxljDi8ToxvMq3vq7JTuekSmbvKrhvWudWb0qWRBgFv2msnsgdf2lMdzKLUichMNWPH
8mvVmDis9A/YkPBKv01I5Vpuo4VcS9PQYkZ8I4XdbkfUsyyXI+4O/T6jYczbuSTr90pBrNZ37hKC
0x6med66Pk908zo+0uJxbhXSLXXNk6gsr926vwqa/SpsDa4M/nVPwmnneN90qdF51TmYk5V8kNJg
P089HgVODxGaQ1ZmKdfbouZ5EB+kjrRruMqJGivnpFNCKCcNuaSc1p12ELT5NzUzOvwsqbk09Mdd
1RxWfvbDIWVjEUZ/Zn1+5Ku9b/UFufSGa2bWNS+zvuTE0yMuJwedFM+1wjvsacMljR00SpRatIpm
atYeOsw8DJXINvtvTen89FoFgzPPfviapDjr9TbmgTZpM+lHXrc/pMypOI46hryXGu67hm/5rPzW
GfFBkwVnmXKcVJJuqb18oUVewVlx2ronUpvA4MXaYVykd5LblZNe13re5EdGSC3SyarVsDazOqWq
J5EU8oa0MsByDrQsPDDb5Dx13OsoddJJHTPLU5szEkeJRfzqpscbm3jGWMPjLoq5wg5xQU3IqelG
nDVag6lSWrpaH0lDe2WEmAesMmzC+p/MK31eE3PPM9R5VWQtFjBmSJt9kz1zN0+ChifexNO6idEr
B21ensmtiimQJhM39qdBkxwZatTyoWq5mvQmz2vMTDUsiZV1Jqepc0QTdb/pY4e7JYl5aoY9r/uT
Rneupb46qPV8N9JCl0fVEHOvpj+Tftqm7lVP08QK2uDMi/NdM4NVqfr+tKiL/caPb0sp3nca71KL
cs3ynQIL2j9KCuk6T9TvQ0ggHs14FwaDHehxyjOP7seVH0+81ihgzfQDj7Hc7j0YIRYEM01prjOi
53u9tFcORsPdnuYTTfV2k4LNjdC9CalPuO+pV3lmJjzwZNtToVgprq2aJQEvDN2qh36eEfnYibWp
lmaztk84C90pq8w7oIMZTw6KRu15XsYVJ3EVcE8pdx3P2x9UOZrJHQ0PJN0pJxIh2aQh7N7wC3vQ
Cm03MruBN5Hb73uSOthREO5FZZ6d+9J5QAK6J5HaUmW/sjoJe5Ze6z+kpLls4pJMOk05I6ThfZWc
V4ES8DrvGGeu4vJU2u8KeldJp45WTfw47G0ts0I/2m9oepYOHU9qp7a93q05oE5tuXFSywiZz1Vn
oHarqlPc1H/qseJnwvJ5EkQNrxJGbOyRPBjk68g1L826KfaVOJm0oTQc5FV/r7cGHIc0ptgy6aEU
RNo+1uVcT3W6l/luz5OSWYXnq1ODeo2VlBGsbRqYlp8pA48lYmvHfjOBqu5JC3MSyFPJ0a+yIM5n
WleVdtz5qa3WgWXkA6ZO4A92aegHRd1GFkq9sJXk6gXVmouAldPe8FKeVE6wXxUwj56nz8LQ9mRJ
mgzcbEN9mqUuvJGk+eE2JwGd4shxwSnJCGd+mvO0SVMroRUvdannqWrcmm4yTNrAU7hqlrY3NJMg
iL7THivAy9XSysKM0yG5d/LsMM7zy97xKcfRB5416lmY+CdEnXRKVM6qvl3grTjJXh7WFmkxLJHz
1ko0PbYGc7di7iwn84C0Ji+d7Epy9khS//Q6P+J9XX3PUv2uVttjTU5/6KV7nxnNYJXKHm2C24HQ
YuoWWLlDWnxvMSWtVpvmqbbPvI43sn5C5f6o1YvjmjRTPw2TSeFG0QS/7XBVn1RU93iqaAF3WVra
qLL7SfouttIzM2zJfjsEc4/kiRWlkFXp1BsaGD73u9qHKdCOQiclllJE07IuNCs10oSHEZvlVSBb
ae4XfKD6eQGPdCIntJzQ1viuVMUplavIKogZTrJBsQ091iZxHyd2aspndU4maSVV0yH3YVVMaTft
g13d6LlssNTSQmmW5XTKXPXKU9ILQrp6mtB62jhmc9YH5VlNtKN6MA/jSjv3nPC+IcV9m7tnju/B
DuY1L2h8LvXkxqf6lVIHdlK152Ydu1Yg+zLP3etGTWSsbFe3svHzWmh1spxP3Fo3uaoOPKNNa6dd
XVnNMOSctfWlTv2fSGZNc+IQi5lDa4dxdFnc6GGMteR5Mg+1mmEH0lxY8/CoauWjXi4tOYCFjdOs
sovGO4ialvCAZbnN5pjlBpdM+YpJys84iarxPmc706Sp2laMq3V6H7sk55Xm15aWZ7u1XieWWvb3
WZ4fF0qA/b6/yDP4rr1eGthXHTuI/dYy20K3qta/KnNn4FrbW3UalXCDy8xSr/QyyrnmwLGPjHbX
9bqrKC3mcHAmIQ3riexlg5W0jJemmtld684S1v3ELdoST4xmr3UHxUqkvuG0aH3uSLnVBUXOh66I
p4FbutbgFJSTPNytQj/mWpJFMBPqnUmCyZDWPQd2PY9odhEq8U0Hd8gqOqbAo4+sUAvsGlVVB77S
BdagSobtSYWt5jmxfI0eFKaeWFpnSFMtn3gV0SZaXjo8DWvd6kzoMTGrE7nobckn8iQxjKmnS+Gs
DHSeK7E0DUNJtrpKu+hM58hkeXzEqu+BrJWTrAmvYYVvpFi+1nqp41WYTYwhZNwPpMRip1oUlQcA
a8+LbuIy+OlTct/VnuWmTmhHwyDBSBszHEmreZdJsRXW2nFhDMdholIrM2BLtG7P9c2jTJl4ZTDz
A/OCpP6PoIHbK6u3iVrLlmvk91R3ZUvpU8POqTyL4lbltQE06KTxHd8Onfank/UnvaNfFtiRrVBO
Whtur83gd06YVO5KpUZsyQxLq3KmTebid6QLlgX5rDXMM7mDTwUv1lYHL58wx1yENL2EpZvkCYIO
XJEacxIGEXeMUga0B0qIeCcwK5k3anYUdN2k9sg1S7SKxzXlIa0PSIBwo4nz26iWy8coMgybfV8/
jHXWHWWx/8NtO+VQKZtrF8dsrEiJd2M/7CZeGi2kJD/tNeln2+nXTnnColSx/FjZj8xqNO+1x83I
tOpMu3SHHC5Vrliyq4d2oQ1ztR2GaaaE8072J5lJb6la7dHQl62+ihXre3CtRU5oZXW1r1VJBQ+o
uVAb5U7p6rlMW6ipukA4cRxU5UVFk9yK+rsqZPdNBue0M/xqMjB6ytRQsSsjr+xWNm2pzPaCsL4y
tWA3JwXsKmxlqUo/I+c7Daua97F67WgFV3Nv2uXdGXV4JZcHWaUdxCRSYFPYYaJcGs5g6U29CJPM
5f74JUptTF1dv8+cSZU1B6QIJ2FlcFypce0QUk3qzLgNaEZmZVinXPHU04H9SBO9s4Ys9zD9Dbh2
XrDfRsNFWSYzRRq4V+oUC5DC/phNZGnsKEnjuan6Gs/z6Eby9IM28I/ytp22iVRP8Ps5Ytnkezuk
XG3pXUCG3lIb/0SJqz3f1w5kj+41iRRao+pDTFIapAF3AiXf12l2NOTDFY3IsRd5t24/HHlFNhuF
ibr8Gi/tO87C0PK7S7mEh1qQ5KaNMtfu/RSejxTz0sivktCAc8viAg6Sdu/qICdqRIcmUU6MoLg3
PbewCkX/5mPpSX50VKf6vPWkclrlygRciyV3bjLDYQpjP0p/pq4hzYpSTffqpuU5/Ub7LLIMluwT
MtwoXjgpYqAZe920Lasj+MDXUtTGky5dJI4s24FzHMBa7jm5Q7gRD9iIdLIrly1YAN046Kr6vnFg
WYMwi20vP61MY7CU6LrLgruubZgdIMTWMA+mhak58CeCaSVhUpdeccTawDZdbV7XxrmnEMmSnAks
Tc970upcJWHNqdPjwTT4znr+zSNn4DkMO4tlIIRNhWPlW0nuEpu0TmvrxW2DT2lNxwOVnXeVmU0d
SfteK8PAK6MILDfuMEEVx5vEMct5Wavw5Bp7oF5wolR6wJkRKdzN5avQH840WmJh4xYLrg4OYoP+
oq+dXTQmPCYNPE7TZRaN4+8sxb5q+Fe+H/4wpYu8DJyJGkUXWiZnMzje5ZGW5Nq0qoPuBIcnGksq
E+cbNojrAtHXgc/GUDJr/MMu723XxeLR46D5HjqBa7egTw76AJtgyuArD8F3w9zti+jC8LKblOYH
alniQnvju+Qj0tMbY1+VY2xBURvwyvXPC+cmr+LvJjgxhFi5Z5VltO/1hHuuH3KPpfPIT3eDIXXg
TpmHroZlEnTGwAc5WLC4OUNIfup2g50PCBjdOLhJPF3lEeDLIrKXOvGVVjS4mADIemZbW5XSJFCM
fNFECYODFB03lZcBa/BNUhJcIRCquOk1E092r/0CYJYO1Sald+WapsMlP8XKZQnHot4N5OQqdzrL
z2UouvU1C+VMJxnxS16z7MjvNHzOnWYFtUovOYtpPesz85ss6bPa144Cg3Izvjay2q4c/6Ag8WGT
B/fDILt8iLqF4RXtXiCls7plP4jr7NdSUuyrrRlMe+8kSmlyGCt05ht5cOi3iX8aIorhnab3U6q2
u4HhaXsZGBqIJjVHHrguhaYx7+I+s8BI/qho+81zXJP7sbogsIJggvaioqC2qecON4v7IrzGp7/5
YX+TDd3M0IYfOmw8H9RwOvh0NgRwgbpMDiyf0r2ibmaRmg/TskEIkzqdxpXEzSZyh0DLpbmlV2Zp
DU3F5f6AanUxSVK4zoVHjxVHWtDIGHaJXOzFKkR1pKIA/VEnPNMybK1SCT9Qusq1BrqPe5kbqXat
mDkF91eemGl84zGeBIlvd16sT5QINKB5Z1QMPJziu1NpKFtuZAR+jHvRVWo+QnAcBNpZUQ8cm2Rt
DUElITrKbcfNqF0U+hHeJ8JJ0UIBFUJhDQ9bRJCtdtq9vu4nsZ64IFx9Zkkywh93CJiV7SaZAfda
rk6ctjzR/PCsbJycw0hzLyK3rqNbIJzcPZmdKR4r4SOkvl1kKeWO7F1X4OPMFvOUKUFrDYhWrEFn
52EPfjenoSW3TnpQKpJjyY6UYZXcxL0Bj1tRU6uOpL24SmKONXwzpNATnJHCdvAIQcpp7vt2nvln
CfPPStCpOVChjXRShNVpENUq10MYFD0mmLQd+Ra5iO6LBi6O66SHta7tuUM9CVn7rfHKqZKTvSao
TsK6uykHd16pMCWRecn0ZErU9lvudzdh3c58/KIdxcFCVuk0o+pVq7oHnuEvzCYorZTYCRhBeIqu
y+suvOjy4ogghKnLdtaVwNQf1D2prU66VDsvTBeUF72ug5O+VDxbletJZcgKV+T2jpXVrqn7Z/+f
uXNrjhXXtvRf6eh3OsRFAiI6+oFbXpxpO9Ppy/ILYa/lJRAXAQIk+PU9qKpzumrtvWvH6YeOfqkq
h12QCZLmnGN8UwrdhDgC6h80rjQ0zin0klJ6wb5TzbQrywFKhj0lPTo5Dr/d2/LNEOf90MS1D+HF
bRDYpf1odQgzFnP7BGd97mbpP1fe8j6tGS303pvIDVKsjPrQaiM+tfd+i5hE+6Sb3T7mw3AsyH50
xRCF+CrIw/xN/1ufKrdJumG50ZLch7V58ewJtWM33oT+RobXxVpvy1p8hcKmEFAlj0uetIEpT2hm
yKoQtkDrWhjG0Dcq1nqJA2HGdcq7zjaQ4dfbtmd1tNDRjkTrYD7kfpFaHVRJv/KS2p/uFjgHsSl5
nwjYIRFR5q2uxh28hT6pDJ4V/SlaevTy3klJaEHQtR57i2LaDOQZOUq7mxp6KEhTJsvMkBLUdVJ6
mMpFP9RJV03fh6GIcMRXHjMqbmVroAbk+L3oclQtUNg122ajoZDzujaS03Cypk8dsKduxfsGXC1Q
Qw8i8io3Xup5gIajoTGPnCQ8zJ146SEwK11nxMP0klqn4QpBvyrNK2GmSrSB1LY44r7uO34K/DUb
Jo+nbR48DhYLIkewe0Mw+4/bNHPIi5N7B+UNp7UZMfwhlsSFhfrL4ucekgnxxl1Q+uc5VCenNm8B
K90TfyhR+ip2YcLD+w/1TgWTShyvcLKVHxpPkPug8J4nXmhI9PILgvgxJ3h7m+KS72Z7SbYVopHT
IzwNSqBCDso9bCsGCfsumitrJwRu7Rfz2XFdJJSluDRDEER957KoXv0nZ7zPGWZXwMOLBREB85cX
sW7Xq7KXA4Lznds3bWy8bTFr26RxuRdbttERtB8mkJNa9adpWyhJyxjZGkuxL7q7LpzPef08T1je
2QDtd1EPulijvgnOw1RcYN1E0wDjoseYrhSZYg+3E/R+bYsLW10RFyuyVMfF2xmXhw7qqGPNXpJT
8zaHpYykb51x/mQ2O/Pb4rM41/JhhL6hC7VCNg77rHKRPAflHK8N85MSqlH5NXnqVBCVTUj8ManG
Oho0hooxxd2KWSND92A7y9vQ8ruy8yEl8buab2k72+HUWHLswnpfrOu3esjHtNIVNP6Wvos22i48
lRh6ESPTG2kNJGy97y38xSLu20qPO26ajBfWTdjFpR26zLbLOx3qF9a1cyLJTBBiUOKVOYwHDlFY
7MKWnbsR9X2PxQI35G3/1My3dvU+tdF7t26TbpkxCOlnTuinXZP3ueyCaFAPvH1otHjz52/Moo9m
VnvQoe/wtHjcCYSqcJOAmF9cijoZvDC1RRWFATKgfFKZz3DTbSRxLG96rL/yAQt4ixK+DdqXCTMC
MQULkl1sr7zmKa/CTDv6Lff5F/H1XiHhj9uquKhO7WzDL7WlX1xHnWCiHGx7yCwdNbkFFdHC8peL
9X1U5I9Pt8gDKYrUBClHMpZ1vlpia4GjFRbUjapsrqgXS4VfWW35DSrqT9B8MsKWVTRiTcDSOTCo
vWkZUb63OSt2pcB7Llt2lBQWS4vQK7aVFFUmiRrbffZyyJFC7IqOvDONOt/Q5vtSYba2eKE+0hVT
wS6rn2WeDk5/WYIt1gpkAWypUb/TYicF+Z6H5Z4IXN3m4jgLaUV+vb6xkqV6cuu4RSjAIteO8GEf
Wxt+hIH4GRZfDfZ2igvqZBabpzjYBuXsExqZhT8FjnOuAclhKrtlYo3nUNI4VMtXmK/vzYSHN68e
JGR7ObalixiH+/T0urI1GUcDE1VZLJqLr5EvGXbJhJHjHty8fxkxHFWcr9Un4tbZZcP99mZm7ePi
/UMrzBXhkbrf/HI+9OtwsmVxauQQV+GUdhPmkKX38GTTGeNXMrgw7fK9Wtaks8svu1tvYateZJCf
u4l95jmGGlfsOho9pLpln8Povc0QPDBon0RZnFU+PFjrt3GUKfrer4MYX9nA9xqLpUX13s/xtsbS
7KdpedF2+X2cvTOdoOf7jJ9L5lYHS0DuQKH02ObFHcknfWorbjAz2mwi/ZF1eKi+qZHvILzGc5f1
vutElRvcarc+EXt75s48RLJt0y18eo4Y91DcLgVVnxVbbOirxZewzctA6JV7Y9pgRHs5OVewo8ms
D5Ap5sP2aBhXp6DHwOnX+YXgHUVe1zyKmV/rAt6SS+VtmLvYtsitLfNNjiA3X07p1NrvzC+z2XJ2
E59SueBDGR/PbluFRFV+gwo/R2texHYR1FGxsHNNMVHLZb0ZOzijdPgqJ/cQDvQKMzEuGnFhWCvh
b+Ojhi4cmOEZrY7X1bdhoNQyCmr9EsLl4igRZ4dnrQU9gMBS2BaBpXYOIb1JSpMwZ5AHnIMS3RKP
pOljizpJ0IwPQ6vftoVCUCR9wl1uLeO3vN/bqrj0CITdOP0scWWVr006Ce+6fbN6Je+roZ+qdnbD
WGWsUQ/4JihXMOdCOu+NixVquzyFmZ4sfH0fqHMyFBZ7szo0ammfCTdarT0SgyuFcVDQDwuyPzXl
hSpxQTF886l1XALoP1y/QOxKlv5TjUbBI/CuLqef49DIxLVR0JH1nM/zi7NAPi57GiZaTsmWmvY9
Bm037iC/v7vGvGxPeFJ4orAXEKjiCgV4ZTDjkW/DlS/4XZ7LPKmCuFqlPPS8Oc88WBNC5ZgNJQ1T
4SWqRNI5N+Fb0fP+vjZHPU5V0pYBT4iYduPiTJmCXx+tiqmzLRA1KPeRfLXKypBRPfht9Odmkz8w
jN+Rku8SuXrJi/GXH//X/cc8fvX/c4NH//NvfoNt/s9Puy+5tc2ov/2j81N2+/UP/nJR3PgPQnVD
cP7ywz+wQP+C9vkriPd/hQKhyf3vYKBfthHbOJvf/o/fcSB0am+0CthxHKaD8+z++3/7HQZy0b2H
Hehx7uPvO0OA6/kPGgjNMOCcsVExuoX9rXkSv/oPGmjbvRtMUYAEjHkONlD8r9BA2Jhu433+zANt
B+Pi8237sW+HVOJ6fyFqlJpd6U+VHXuLdSwK9041yNLKUJ4nf60jAYG9tvIHv6QmtgWd4N0U1VfY
BeGPufDauwGG5F0BIiQrRGWwOLJE5ebFrogf970XXALVDLHvuWJMrM1eG5HgndzFbtJWlH3mWMRO
Wpb/HHhlcBSWS+LKcu+pLd8Ljnvk5Lo6K1LsqWtid6p/uti7OXVt24oVXLYM4ny4l251Pxl+0BNs
Pez699a67jF05D4Ix6x2mwAFrXtcA6xxSFq7I3rAwiUy9VBfqolZUe2uz4asm3crTNIF1XTAtVUS
WLxOqWjPvmwMlAy3eJwn1u8bNi0xmxoSr3WNwCHX7zCt/VhVLoiHoMcvQ/sud2zQBrIviocq9LsX
VFn1g/Fo/aRcXl8KjrI/XDSyKGa9kxX2MQP0UBYjSzpNb3CF8xe7GJ1905jgVRWOTorGgbjgw4Q7
8KVDlRR+OUP/5vct7uG1ddKs7Zna4xkuJart3ksREvtYQwCFl8y+Ajbn+9YOUjJgkViQcsTNPNVw
B8j9nFc6NZP1qdvu4iD1XAjMnLCFdNaaek0K3XzZU/HduGJJVqSh0RLwy9jPJ+3qxJDiWfRMRYIX
p7ITEJ7LFUpGCNPW00WF/GV8wuI5RTgc4KfqLAqlpVvTGiVTYi8kOPgO+T577nGxAh6F/eClDumu
uirt2MkFskE8a5Q53ve5XM2t6Ntb4cONorUt9lOzfsrWOgbSKyNRl8/LAkWu6uhy0nLt99yWE/JT
/RHM5ZKuFdZaN7f8SI3sw25L+AD5UD6OVMCT4kqelwrhNGd8OIlg9iIS0h/t0lmnhpg88kMrSOt5
nCNq+e3ZuHRMpL0CyTLlcCg5uV8sdar4ctCEWDtso/GNLGVzQ7qZf9Q1lGtZTgv8KGxceJrCtUem
xJ36vps2VUXqNiHLCr+3D+ildRqzoz7gDjkSmta5KDNqN5AnpR/EXEC1F8XUHZWtwwPrV7WDIqYj
HXr2kSDW7oaFNsmk+xur6zsM1iClo153Vhl4d27NRWJmhsfNuukYUL+4E30FD4AK0CNz5rjAf7hv
PyDeP3AdQmMuFx4FanVjxfPPcQq8xF9dxLlBwbYKUSbTubtrVrcBuWKpQ2f0tWBQ7NfGHXbu6oMi
g6CaltYUJI5blzC+Q330B+erdpcD3kUyEr9+BH0IE8OpxifZNzRy3X6CVIrrhCR397ln4k5bcb+Y
OQucpkiErtYYXk/zze1H+s1ye34Ufnntx6k9VhIyaWeHcDvozCK3ZVdvHd6Nqr5Pc3tXKZGZun6c
R7tEHa7fprK9BIV7WAoYze360IXm2deUwUcOBW7qz0nbsEcyVB+qyJOwUw8TuDDXCZ6dPCd7ozvI
kGXuRHoILv5U7yGkm520xjAtgIHuZwrlt1FDmThtW21eLoV41N5yLp8n7VkHM1UemDX4zaNeLg7w
gqShg9qLZQIfyKYireki7x1UFM3YeRGQNbwWA+/QheJ+UuP0apQqE5RDYo9tK27D2r4ZA5PMn6YJ
z8KCr05E2gzsper1MdDIyKrOPxhGbmLVb6rwqmTqJYu8Grlfz51LqMcirgroAqsLLXBpux9dB81z
Fvb9KK09cRbYqqR6EcN4oE55RavOc+eHL5PyTaJkvyIhU95Dt8Aslo7nZ41s6t3o5gyGnsuPdjC8
BUS+DjN7mJgOk4aoT97K5x5is12Ft2kSn7A+FUggqCXzvM3RwDptYiQPltM4SRNpCZN5Hlsdg698
LmZ3AWei3V0VNpcRqCbsZjjicsB6OY3vLfC7qM/FhZNq50Joh1Jdgc9cILENA65fjV4mNAziAAzI
avUfBsEoqo0+y8Z/WhcMSyX086gBvhQlmC05WSPq+7YDqjmVGbbnqqJ+bg/dCJTSMS7+jIavOIUa
E6uGCTDbDH+weMep0jcG8SFthxxApw5Pmol7tyqwYsKT8go8r5K8D4a82eUAoNeaUDR7z0GvPheE
qHwK9yvKx5VQPMXhNRzpR1OzKnYmSGkADu5EZ2PwgmcxlR+TNt/1C+/2fT9enDlE3j77V1WRfQ8v
yNNQXOC5f5mg+uq091jz7ssD5xtxQ45YMporTlLYVRMws3KZznxwnWfbQk2Lysu5Ms8qk05NWZPr
DJBlCnzkUPVkpwx5IbmsElmBaFlYcDX+MMeaBxWoLnKZBb8J2t1CC2QRLzMDyxhSxGNYtHszF+/C
wStWhb7YjN/PQ3Fr/YLDlQoevRlEC3TPOdVlHSsCCkAV6apCP5WrbQHoamKn9X5WNYHW3DTnqm13
1CrfOrZuEhXwVi3MeRJSbT4AixB4U9oUb+2SHwINc6EGGuXRateoJZFzAQmKHgbyOk51zK06lYVJ
HDk+LG149BAHh6WMPJYWzaGx5ZXNQ2xT68mnIP2IWppk7JtpX67IJjwJ54w4VTIv4cGzgohNXpbL
db845QWlz8aOZtN0YxBrPWCqC/zMxwbVVz3+qAcQaRM+0CrPOq8/qlE8TuOQAqHct1RHuQZKCkTP
Hr2oQdx2/QX5FaRq4Gyt80UtHpGB3+niHqZhDOcaPCjfVdZ8m6gVa2+InbpIBYUja5+EPvvzRzNj
lhiYPu3jxrMOzavIDRyZOw0kwOoFKKnXUZZxB/YqaCB+KpCM4RpNFqqnUSK0s8hSnzJE3rV0STj+
DORTwIrIMWUEaSTtJepc77aAikRgDKLchXgE3c2yA3Akx1HzQ1DWoJpgClbfVseJR1/FoXepCbSF
/MUHcte5Mp4DSHcN3WG6ZP7GLRvo1Bbc1jpIaPNFah+K66MWZ92fp8qHPunAnp+AXvtwB+7G+sSr
Z9gxsa6WU8Oqg7O8gHOKgVNyeFqVflz6w0hBo/aQx1egMA2ohGCXm/Za0XWv5FVNULE12dkLT2QP
1RnAJx4DAf+xwWf+8COA2ghu9m5VMIMItCF7aOF++1kIEzJq3W+zeluak6tVbBqT1MGnpDoecjAt
NdBFUK8YR8d1QGSU32hb3mure8bO68kk7Wg2PPb6acfkhVt3eeNnSm/+rUpzp9mbCu54WaZ+/91u
/Kho8I6KT298DkB0SxuJf82jFsqUXjb9lsaB/8WRPnVIHckikwJuqQ0vcfks3SoKHBDmGyCl17ju
/LRq1a7FyJvFhAsIDGI8bsFPHrjZ3sh9qQIbc8qJiPgeGhKRVdx7fDpj+88VRh4+UF61IlYeAJJN
/fE/rYkChgQZFALHK5DTlz+hWERABTAIw2jsv8syPASQvxvbjn0DqghvVbcvubfEMyS+EVdmnfvE
TPdmEFKnuol7rHzB0O5qghFtbzkxwuf01CJK0oaBN0SaMsIPMmzfDNPRmX/O7UtRvRDnZVy+wYq5
eKG+C4s+quES8qL57s/5jA4CP6LLR+nPUa6Aggfq4jldHKwvS+jt5kCcC3C/XJfH0sp3grvfIfS+
jfaYLWOegiWwN/s7kfyD10uMamiHkQtMt96SaVgrDODCo9MDZ/X0/SA/S+ZgFWqhpuu4ALGjguBG
CHTTboyZbmExYi5Nb+DnMZppxDt4P4ETyQVggLjrNlxp5pHC0AKVHAfud7Ns6k6Ph71vwwdRYGrW
/sPCmoR1cCiCc46PKLHmWhaEMHbq4G/UvpN47frYNUE2r8W7T71IDc1XIa/TOuxFv8WUcdfU1yLM
QStDWJIyCws3ow09Gn+OQRxE+fo1yIMDxSRY83TpbrWEA7OcuajTuqkwdVFjyaPiOmX29yq3ANxU
u46gHiGZKUoQef5u5oBW2uEWdjLWBihpCZuTPPr2bRHA5LF4EmZnvi6TWZ/K5mEJ57RawHuu4jB4
m978nq8nw5qYVCapluFz8GrAcX3S03y/LCYVSOakZplxu3c5QiZj35xBZkX1CLUsmaz+1V7to+uM
O7KcphZBzjIxiEtgETfIiYmr38cejgC8kQE0ZEF+EmNOvpQXH+iSFF6aj83HUq+P1TRDuQdjuXZP
o3B22PA88Vb3p1267rldLPAt3pLyWSQOBZrjT4A8awY7Os9Y364Hw/lP47fPFjCjenU6mId4/KXP
fg41P/bTUEZL7e9Qj0Kf4jPS+2MN8NxuoLUBJR4U/UFLpCGjNb/nMtyjVM1YNZ5UR78tw0/Ilynp
wxjlyp3DrCd3KN7gFZwbrEuILfe0opdQjRgRKGwGidXOSqyKHCaLf47aeg57dJzM6oSY+rwEM2iy
ACkrrMBqvjp+e1MBSYXlYwmYfcjghd5RNseFdB6dgY8ZLKG0met0lEs2QkzkK3nSQ5jvUbk91nM4
nuAJv5JQ7sLAuiOdvuPddL+gbSIfHScNMRwMddLGVc8owj5dQV85t4+yZweIFD+sqcqWwfloXJK1
jrUbxwUlVv4W0v6Ii2dAaw/1hGA7V3E7dolUU0Ld7i50YHcO5szyEgMTdRSKOgHQTQE/DS1EIHtw
no2bI5SEWYv4obyYVRa+So5JSyKBkq+HEaBgWBKGYLUl2uhdmJvMGepHRvCm67q8zkSfQ8XKWIgn
q3mf1yn2BUVp94kggoYBC1njsqsGL0OSF5dVfTSMAp3yIkmsq7O5DP7XHBCkaYChaiDtco038SAH
yM+DJvEEj3sJQ4f89NEOoOBv0dAkTZ/jiB9G47zyP2aQvmVu71gxXHm+uT8S9wqK17lzz6urEllw
/BsOhs/jpoBzWlOYKUVsSf8NTPl+LZb8YWSoLVUB6hj5ruXI7xQ4IVpOMhKayGU5BFqABnycLvmo
dp750dUgxqSP0ljFxdhGDqdxK4Z0GgrwPKh+yIcPkqt0nA890t1kj8jRt2/Wx2i2ewg1mqYgT4wQ
Vlb5WphvgSTXpst3g5vPsQz5U47eAkaDU4dKO86pd/UUe7SA7AKZMOZsGydunVoktuh+EB9KjdmF
hCU8/9m4H1seYjlswUAbn5rqucEqZdOsEVnfAJeV7XUZrYewRHeLnB9L8cxzntkcCd1McPWdmstj
uD67/XvIXklxNfyJ0rtpvXqcIKrol9rBQuNe5/o6gJz0bq76CugryzM6WMj43nyEDMru52ZnpnTI
oWeFzwKrXiHR6vZqdzvAFLLN2PCAewjpviwiP5Zrm7oVlqnqMeDWHhyGg94DM16Lfoy79mWFesTy
fW0FdwTRo+sxROAed52IK1OngbWzwTa765B4CliOEGfsURYxiOTKQo+Z12Z9mx9pg8YZdfLRajUg
O++QqnqTfli7kz9+etPPAOjOGM6ZJjD8YUG/cmV/dgiZLRpEHGBpcqWvPg9ecqt50UhqpvWRt8dC
rqkh31rWHAOrg3BeAOwrTjpo2giO4j2KkydgrfBKXwJHQ51KiZsqeuu881gdinwAXTGnFEKg4yQ5
4gBklKDMvCC1JWicgeDRPLDwgYtvYd4h8+6Sor6pdroLJjwL9b0HwY+WhHiAYGQvqWYfsoLGAShL
gaTnWHQ6oLRrUB/AjWPCLeguRLNdOWrIrG2iLaeITT5ghcwtkmzYYQc2ZA1ozMmdkxeZKOtEB2lr
9+n0G36LJFABvZAdegxKjjKkTJVzWPtiRwSCrIdIxeTZIjA94e13ZQcuVHivq02SUlmHuhKnKmRP
IS3vwnXIqLahwr45/U34XbL2aD6Du6CbHhPvrYbTMgUnbHQZOUFC/P3spF4IhNpi+3FwkjBo0Jwy
28mExbPf+2Gi+GUwFlqLHgt0rLnoUpBBCIOnOvnV8lDn9EEGw97UJnJY/o2Mwd73dsWWNmr0K4mP
bgIAW0R5yJLC8GzoV1j9PFmb78TBCtnlSA/rYaoBK2+I2MURbyV/Dn0FnMS98zC7rbnct0j1e2Vd
/Kq+QC1CR9CCtTTQYZ8Qgv+StrYTx26BBhX1HhwtqDoPXW42JGHiDFfXpR/2AImrpZDfWuu9Qlfm
QbHiWdplf2fToI+qSrz0TnVAFyqW3fkwBuOjX63nQMgEvhVGlhl/eASr6ehWN88HD6TwrcqF+Acw
nOQjWEgb+03gpa411HtlPBaPg+fEOTDzY1GSHypnWROrYez2BUNA9Gh5UHkNeXQAllWWoEgEy0+9
5U0Q7MusyskFdKC5GM9eD6SsrqG5x8L9IQs0F0xiePN669lf+iCGMXCuLPTGLpC8gfqJB2hvV3/V
fjQryVJhdI00T5g4t4z3BeMCFfIw8MPMoHHnJYf5C1/d3xRl9IQc7IakvK8OsiZAsOqMVt3JtJBy
V+lxXAOtCYEHSF15KCIm0fpgnQs/8TQcUA3E7f+tafX/oSflbGdK/OsG9X+2p8RmTP32v/1uTOHw
FmxJvu1rRCnOQcOBXP9pTXn/wwupDWwgxLnsOOoCptEfjeoudt7GfsKMbOcwwGlx4Rf9YU1hgx4S
+hB5ERDR+OL5/n/FmtqOG/yLMeVjUmE33dC3tz2+CfvFmFrrqao8NOrFTkjfWY7IN0vB7hZ7XA82
MAYY7mGRarr693MBLIB6WKG5AqEUDM56EKv1g2vL2ovREWlHnbtltYA2lepx4V75OEiVrWvofRBn
xVAmXO0MDpc5kXBFv4zfJH2LNsBJVOQMUJGc4Zx8VtR4WWVsk064G8T44iHoqX7804v6w1/9S4s+
dpP6h28OhJ9BoycE+0ltv/9Ti74c1lr2bdfGHnpXUVMDH59Xq3tcfN5lQ8d5FrY1SEIIvU2D1SUX
OUt9GwpHUZohc/hHq0h96BYJSmUFGw9VbDi5ygQx2p+Xx5KBbKHLcPf3n3t7IX92EvHCfJwDhBGG
yc8cD9sn/vlj1xXv16rkEszocnbHzgZk0kDJXqE6Vbl9YJ5AZlkDUfj7+2KY/nJfz7f9YDvkiWHf
X4f89b4jaOW89koZr4vrZRo9AHYV6Mz23eks9H5ED/Df33DbZOCvX9TzXUoI9mlgmAm/3rCyCzn7
BbLYvhPyMFvoR7oUNvpDOi9v/81Dtf/x29HtOA0b1ThOGfDJL9MAzU2gJUSACj43xZE0izy3arnk
Nvwtr5Ls0WnhusyVJM+eZ6HpDmbJOLMTsvC3SdjkoWqGvbJcCH1dNSKQd+W/Ga//+N6xwayL5cN2
fAor+ZdPCD82ZyN0xnhEDnhgVs/uWCOP3jybGKZPlUmQCzIPxO/npvzNdhD/8B7QbQ+fgAUU+267
wS83njsyhQAXoRO4keOZV3Rbt7fRnZqtNy8u3Ml7tINvvLO8J5zL8JqDs4zoOg3x6Mn62i9I+xva
V9lvP04zqa8u9AGu4r8fLv/kFQY+wYYb2EwR+27Atv/rAIWCGBaTahC5V2x/EPaNPGFmfIUDfCQS
dktkL1sXpIb/2+zK2m0vk0XWdFA2mq1aHcInye3r+NUBBlJiDLK//3zOrwgA9hTBkS1AALAtJA53
+XVTjcpDGUPttYm5O9054PZ3Tt2FBwnsPlVei/QIs2vH87GGc0q+ZDmD2iHNM7r+RMa0re697R/S
E360bFCzj0YtYPiTOTTaBXmP3SV240DdI7WKdNZN1tvL8t1Hu1HEG7TpehVZIsWn/k61Jvn7b7cd
C/TX2YohEuJ0OAwSSnxEk78+fclIF7LFa1Bu0Bs1T9ri6ge65hLeKaCI5MArW30BRXeGonovafPS
9jm4y0X9frzDvxyv7j/5JJRh05IAJ4FDo/l13XCQezelHaAX0CBuhOFxHUl4FBpcNyAcwA0uHAlp
ncBgjicRtu+eqh88Z2CnVVhZXnjdLq/c6lGE/m7BJjNvwGeTJajn+62HyGMruLLFLZKiVeux02J+
NHnbZ4pbTepBYG1cpOQBM9hNRKCDi6EfbrArfqg959889N++yl+WSKApCF+2ve12Axv7lyG/KCIc
16JNDPxlhHXwvzk7r+W2tWDbfhGqkLHwKlLMpEQFy/ILyhE5Awvh688A6LPlTe1j1b0PVpkkMsGF
Xt1zjkYuaLrlhor6uDdrT3lU6u5ng5NigwRplYeKSdSnyW1AXfYgeiZQKhWMbaWnd6bYDrrmnUwS
DkOPKAyNy0fHayOoub5JbB61hk43WMQf10NJ6BnpyEMjXWT9eM7dItrhcnzQ6mi8icPCO0kZ+8sy
daLN0DckFWNvL0NdW+vZOK7V8XM/ePZr3kp3pWNwhO6gfa2MMHjUPMRn0hMrgnNnUw9GsU5GWyFB
XVrLFNPrsc5jpNWmjcTGr+4KJ3L2bdI4+zrqC5wVcfCSG2q4SCTfYO+oKUZUMYLXyOpb5LnWCul7
tUIM0T35JjQT3xTFwR7I7/UGLhx8yNE2QvO3yKSXrrQ0qNaBbn+SuUwObS2/p06l3XhBYVEcFT8K
VQkfA9GhTYjdbcapP4oOa7zaYYoU9lZFVvrBz/NdmGdNbREsTJ4M4jw+rp7edWbllhqS9CG3Y27T
0Vua6peQoCVPpfwmExUBo9Wle19SkCAqIigajDu1YEaehj+TVLEecrAL2w8O6+q3augWsGJGbQ0Z
FgfmXo0aQ223YB3IUMUjqc1+qoZgRB43iWEYCxF11ZrpoiB/bm3GcThSeKrSbvwpQwRIYSu//f1w
rh6x09EQTxFy6JrLhbo+msKNmgD7d7hIC02sBmZLXDJyhNUKVsN2iBV0DHax+/tOtenS//EjJvSn
pyZPBZj9UACIQP49cloU2YLCVQLMFBpm+lH2t8hVqWIDtnk2FPk17/RoE1Qpql8k8O60wAeHcBUK
Xw5hOgCGE4am69jCTn3uVK8IF+FXjRRiPBTqU+eUBtktVx76IrvV7MBaSsd/cnS5CeRAevLvx3B1
g3II9NZyTFUzaWSJbOvqTqgtp+qiAYW6oXQ/PLRPFNraHwk6rA/ihKvH8LQjS0fux8AJ5sswr34J
JCy1Qq/ID/hM7Yc4/tSq3iIbbO2matpFqbqENfV3Q3oXAun/+Vz6jxOcusiolsHeJ7Xhv7/mTu0G
lbEMITu5qeV8hoBsyFJP5/rBtfyPcxQumge+Up12rdrVvhIPg05t2MGiMPxhgbSnv7c6K0I09aKm
8rPZl/oRr6i58ZOQpLjliVOuI8BShIcRSkdaYQTJt0Av0m2nGf3Zp5riHnCkVEez7oOl6fnOpsw7
TGO5dA+Kma7dKnQRvITGOU6aeF0DNcpNdeWLfNh3hIADRBz0IJsmKzERVCAwwtIXpygFVWEoG6ex
qAyqITmw2uiXXmDEkwZjAVrE2MZNod+IuMf2nLb3pNGGRQ/x41waDMVwI7wFxY7x1vMxVte22d9g
j0RVJeLvoATUk5XY40kpkvGDb/RqzsCdZJr8o9mAiuTUtq/upKyRwLNq0kHh6FJfrfuzg6DBkOJT
Ktro1kW49P/8IzG5Ywlw8Urpzrt7KByToM8CghitlM9O2z3LtH1W+f/f75/3t49JWmGK5jQ6QIrr
E4tCzO5ZUJFCQ4p6Y2jmE4ZBhAzCx83s3Zr+5CPOT2aIZOnve343AnNJ6WduOUh2Ha7s1Y0btqoj
ZAz9pkD7V7mTlCEcvRNtoLHiurq661qb4rT4aAB89xwiD6BbdJVGm6szZb3a7zjYSVzpGmc8wI0I
HMgAdlIkmxiH3d5uAAKB+JKLNGYkBnVCsQNX/wplZTKlerXbPqjv/34ltP+4FDwTeQjR25dn5HWs
JDP0I5EB2KOqs3RXFvGyrES1UxU4UiOKHpzZ6jZRy+QYBBCW4GVhJ/dLaph5bq1D7Ocrf/T2Yeec
B+CIuzgd0O/rodz8/UD1Kcj89/PLpPOJjvIaNDTP8qufQar3nSgVw6f2b8f7NsWx4Yuu/6lQURjg
PWlhZy6LBmZGEKtI/Sksbxj+Sky53vfbIPDcBXVEfZl57d6Z5BqDo+eHcHSYpSm2vhkxkBLQtyxq
u8dEbf0PopD3v2MuswoWUqXLGqdyFUWnaVK02KKVm7IanjUcI2GtJzeN3TyzWrqIzA/GjfdPAtvi
cQ/Sg9kDabyrmw33r/BlMCg38YjgkV+x4N//z68YKbyOzpFcgVD16++lKfKeFFTrQw+iIgSj6mUY
CJu6osqOtX/bOhRCfFXEe9VJ44+eQO/uCZT4OFJJbRLXvQv0u6YRvqGRVuMps5tOMVXD3cen+P6b
454zHcYpMmEOM6B/P1MTywqhFJqYukbfAE+1QRpHydq7Tw0081HQ/Pj7vf7+m8NGwHxryswSTYur
W90KlBAfFHW2esQ+qRTwO02rI73w4RA8hTv//lExAAtBv0vdFO/3hGkSvU0kPDTzWfaYVfISDirO
cBcEnbn6+3n9x97ElE2E6M6ga12HoGmXl4NXo7nWraG7b9PbvCbFFvSlWCUCjuDf96a/H23JAWma
DkneYGQzp8v8R+aVKWIYmkHj3URqP4k8GVg9akF2MencMrM6V3aurbysjW6Q1CcneF3fEls92XjS
DhBFyBo42Z0TaTxsneI7bKeD2qQbKsnB0SiAjiYD5XsgaQ95g0Tw70f//uHIEZPLp4UNYSptv/99
8GBBsF4PEEX0JilvVQWZXhqOkiJiT/EnCNOl6vctNjbjIbGdD0P1/7p2mEmYqZCttN4NHkY5Dlrg
MVgh+PLWzqB+n4M2LF7dIsKtXMAIXamV/qjG6rg1g4pfvBl/K9rGuDdrqKZ/vxrv7hxywprmTDBd
+vK9S7rFaYS1wkZjaOTtiYsRLhXyXLeus8feHH0wi333SGRyYtIVkxGNexS56b8vvTLGlTTZ201T
jfckE1DBWZ+K1F8Z8SMqXuumGMRHF1x/Nzdip1xsQdGFkIjY4N87bYtIKhTfvJuhtszXvCtqCGRR
dHDzobtN1Q5R/EgGRrRp8F2nzl5HPk864QI/qYpDKfN6H2ZPg00tRB/9s0ixOHvhqugD+5j2ZXQz
jsVHNQLtvw6auhJD8HyrXk9y+taohe1D+miDSTVpdufeTZsNbnN14TYl+M6+wMYLapWIB26IARWs
ij7IxL0bLblytAA0BKEqcILrB5AaRYI5gkFI76XBEfXqWaiUj3tXRB/EINdVLIPsFzvD5cJNqBrv
AmOPOX0elZBkxjZot+0vXLYUQO01xkRkAKmlYJwxwgdIrD9BXASLlAQOxgXIcEimjnUjW9I82ML1
selvzLRsNoEaZPeFpu99vqh7hhbnJk/bSTCEJFW6wxdNoWhe1wg0s6y4s2NdPQWFp+4qUlRmAOeu
beLsEbihu2Kepu3GqNVv//7j096FXtyWVCzAN7mULyx1Gqv+GEiHZqwKM+ymexMBPbF8TeVBLnvm
vncYxrZ9kWorP86GpaeRkGSCG9xnwjhBjIzP+hDeF4176Wv8f05zkYix0389ujioadrgUr1hiL/+
wSAYBGgVMEC2Vd5sQaYsPGF/Ea05rgHwIFTOxhPpb3/VhTAbSMlqh2JFDNveI6E/m4Z7Z/mtuglb
iGkO7v0HxtvPYVbHp8RRVjLyXiiGpyh38u7RwCW8tCIjuyOTNrGB3G/xMOhnsimBTtwYWpHcpDWQ
S1jbm2JIvM9h5+vfuGs7hKYSpFPzaJZu+9ArytdmxBRUe55JqQPcQkGwX/hKt6wswBQp8dIJ9Ray
TUmFg4dzsQylW9wNuvMjw7a+x8C3KOTg7pTRM28t2EL4ZXNjHQI1HBCYPTvKMXGadFu5VbDsqG+R
s69fPUMmJzUO9U3kYM4OmmMKPu++j/BKTFWnZQbY7hY9xVEHNkMKRRyMQkLjFOqdrRTVj2VXdvvR
tcedWyXuPi2CtVlHJSxf9ZPslM8tUIOzLMtJ5e7/cpIDPvhxl2AbX8X4x0FP2fFdPkmWx0j06LZH
fWEZkdiqVvHSpS1w2B7+ZGdKfyckvEA0TsPSNios6Fr7HCSk1hWe8hslT6xlPcTDM/SzgpKqfgb+
9rPsK+sRPX230wsQf2DZA4Txpr8LLPwHkRsjRjU0BY6I4d/jhUKRkk0Mxibf5mVdIcMvshMCtYNR
1nvdqcwbB+o7Pus8PjAIF7dGoh8hoitPafbZrjA125FjHAUOb5E51iqWkbPyDM87uIV9GuF9HUk5
rDCDCWif2CWawRcgm+KnqMqHTRuLn20T2RMGlCkLSYyeCh/M6ag7RL59q4+Gdde15oBlqy2/+AOA
6mbYS7W6VwIUnVGID6ZI8B/VAXMhVcpgqxs9KmMyX+SGPWONNua7UobBE2wh7lRorPuixHY+jIW8
M8J+6/lgt2AqjXs5GmKRtUK7M5zo1XCHfuV4VbSvkmEpFdVHERWXn7LqGecyoM0ytI+iGgIEbm21
KROk2ELzcJ6NSXwXJ/UXK83yOze2f9lWkJ+bugvRU97VUzmvmLWHsBJFPL6Y9t5ppXfIGq0+Blr/
6ACYXdcw37bGqG4AoA6Po1Dq26T1FkzTvKM3iHgF0vmLErjJLi1K8ELl0Qj3FBvkvSZ9eZ9WCZST
RA+QZrnBxrC0+F5FH4gPB9Xu3wfHd5EJPe5o2UlzWnIZPIGuYvWawLWPJrCop8HMAKUKog9OXahO
/Lvkw0fQdQGMRxBqDOYFzmRApjg/Hc8fY7HXjQW+ZILaGowPVEyEOZUkQoHjsHGx6d4iCigXGQ9/
GN2YGMuY+9EKP0kLi2emZF//fvrvpkYcDjEqAhF6llL6vDoc4XhcXQZT8Kg1elbcZXu1Tra9XqVo
DkW+dWL18993eR2eMdiScKQbCk3LSR5dFzjzqksqx7OQGRZpCkDPhBSvS2NH6GGuPR2Mot7fjmH/
/PfdXn/R7JaokLI9VUdkEdcKlkgo4Wg17HaEmNSlggF/iscFWfOHTD78fWfvsvXsjaaKLgVmog3K
nVcxqJeEelsH+J5k1uZ7V2NUCbVxYuinAzwnpPxj34DTF0TBukFqUgEY+8Fz//q7nY7BsMnWT2IM
EmZXCQsTIL8HLPn3Yz+OreDWaOOFGWjKUjOJBGRcfZS+fhdSzjvl5rZtohVSdFc3VBjlTa73hJRS
IbnqRemhzaPuVuSyu+WRi98uXqm+Aasx8NNvWVjssjpPHj+4/Ncx5XQUlHa5dUk4vZ8XY5fwC0u0
nLo9RreDU0FgZGaC4qaibF5hG4NsdepymR4SuDiraOjCY+BhA+SJ/9hlXbsaW81awkGxP5gYav91
bHwd9pSP0EgIX404YRh6Ysihjs5z9qoQ7b3dxbdl1T7lQhxVNy73Jlr3GqfacxgvRV1tR+pJQaEo
L0oEultRlO789yt2PV2dLtikiKCVm6tTW7m6X7GNaJFSVgAwhQhwL6IzGC11eI5LI9rEDsLTsMdR
J+y7zsVF9fedX8en086JycnOTK14KUD+e0yMo6LFetIqN21H6TlPmZ2hwzc/uPCmPWu1/ow5+YpB
CRmcKtMNxFFXv4i6EmaEKJkdZQZDT1Tscsd9sJ34K1JRaKI/jRj7RJIN0dE1sp9BEuFa8vVX8mPf
myD76tbtibmlvXLg5eiB99kARripVXVbdZ5/1NHbZp40TpWyq4Lxl5+g2icHX67c0iHZytxzmYQd
GswgB/XvZ87WF9CRfCBmW8cCr6boP5lCE756gbuMXS2HkuLBBgcrM5oFbHmguJanUObgRw+MpTxp
TN+OfK00U/B/YPmpN3X6M9LVFDOZh19Qc79r2BDX2F+WjekJGnfgTm26X0pWyF3pmJ+90Gvh2RV7
1R5eG3X0D1Ug1x6iER8yODArCJhAHVc5+cgDHpQ9tGoYSVa9bwLvtcoRFgUlBkbcsqfWqtY0xihU
82c1FJ8tK3e3VQRQDTcvPLOuOjFa3k7M/dtCQOi0kge7I6GkGhFkw9DboGffyHJMVpAd6ptGRngN
UM5tCqzyDffQCc83Umpn28hOrNBiNTexXT72qvkUhra62LidjlRP0c5hAdGmdVfNKA5a7+S3eWwa
60GIb3bpP9SV8cMexcTvq096XTz3kXtrhoO70dOTFRZINKgxjtKB4ziZxSG0L9AA8/RQobPjfdEW
TeSS/h+DhdWC3BuFtvaQQKYptbukM7bWMQCuaWEwDZjJovqzA1SMxMZ2oS4dE9kBDDM82Ea8HkdM
c4GJEtopkV+r5PNw1BE4aj42udp7TAqiXS+owrWEkN4b5tRhYDInN956VIZ0keoJTWYKq7+B7B6t
mzb92kBCnTLxeOb9dRL66W2tO8+p1tHEIOoV91AG/i8mFvRhyPJXKWn9ERsyvzX88tXNvRe8Aeka
pepi8JFLD5UdnNpx05TdK7g8+A/BuKw0ermMNV+RZZ8d8TUbRrkhkOhuiCUsDUm+pnq/atqZNPzu
kK9zQ5Z94S0lDrwb22JSUQOi0rPSvEkcLPNqDiVc4kVOkwoQWJalS2vsgAtAziqyuzgK67WDSGLZ
hNqLGlHgyR3oeNJJVkGW7FCcWVgjo1M6aJsxDwD7GtAHRwvIuWv0Ox1QMSTG8nGw1fWUKLjBBVn3
BsJnJmYLfoZPCRPFjnxmCB9WieW5ynEYdATxOT/bsDGchRdAATbMo4lNiZMJuchLT83crTs0u5DJ
XBNby3EkE9S0xdqOi+fCRy1SaciureAZdQ51ubBXFt/MDleSknlQ4yHRbbxGOcWR2qyEpfzUnfhZ
qaLx3uSXLKo4eBiy/t4p6p9eZnePwFS/TLSzhJnrZz/rVrLpfij64K4tbLNhPla3YWRVC1c2FErK
rljCd8aW4STxusuJultUAoGxxBzyEyOgg1QJw3Ts6cOyDV5liUnSzqNiQQlVi9R2jbdIWdtjj8vJ
CtL7OhhoaDLhTsBi0WfDq87O0H4uh+J70Ab+xvNieVNJLT2a4SqFb7oG0gsuXTHLJ0fGm14jPUKJ
l/ZDjtosENeA0Y5bdae1dzb1w8VAO4MtRpLuJuKKmiObMzucDwKE4VZKuhvYufK5KhJQloXhbeNg
rG/Shug1Cj5FVoD5rgaZIG3KJzJ/1CAiAOSl20OU0S9BJkCWLYAQ1gB4CnlxuFK9fc6wsqocZph5
W99oVf9U1+3a1/FwkhVZ9GQbeA7LVSnVF5mgvan71jqMdmwdgBvgAga4sRtSc4PfofnW+cUpT2iO
A3CIhlPpIaiF98li2FqmkXihCdDGIzRTPeGRg+i8ZT7Yzi4eyqcwoQWS7AELhpWBO5mU9ms8hj7u
cRPVUlJ2BwPrSlFr7l4Go4VBS5Vbn4Q9VHU8M63TKMukmcJq0cl1CSlmYdVDuTOmP6VZAAJPXNz8
6gCUxnSKhwq3ymCE/tP8xwdcTx3IsfZ97J4q3CEh4ZIOP7317jzdJeUALWt+laIJuBtJbCGarOKt
HSjFmVG2O6bSJ6nMK9NSF6IOlFFZVbqzF4YhNmFYQ6CARPiSJoyYpgqSQzhR8OJmYMZboYbHaNT9
lzwbVyP44Ecs4MOjjwhTT+UPYOXFxsAldoASwKWY/nR23R1ceGkt7tM+BRho5qu3T/zA7y/LzO9d
FkzGaFxTY/j0x3vzdubX87aVeYtNU52GvOk3V5uZF756Lx+BKo5psstAkeWjmW8JMpr9/MfNaNWj
yVwrbsb579tH8/8yJ7tvx6jYRLoSMNfrQGxzT1fabZ3R9EKVulssB1Adh/nP5XNhyF9pSyeB+b3u
n0+1BFtS5avlmlZE21gtsu8BvlT0c1ZzBvcQ73haZHAsM/dFC+1tpJnZdyXy+xvYe+M5ReuzA8la
rmCL6i9GOezSaRteAD6gqTzz7LiZ2HZe1K5sO+leagWixbQNIbXmxh5q7zy4hbk16i9CjKb31Gmd
tUtKfrDeaDg7gH7ZZ6fmt21H/qdy4OliNgDd5veDEMPpkKv+Zn5plMrZyHzzbNOK4lz6CCimtVGH
hDA2UibrcJY+Kw0IIOkd07LsH6JRlMc6KB+60ggeVaodj3EfUgCM3HALqDZ4RNIyHLPMua/UNM4X
nhfS+ipK8NNOC0O9oLmKbJG28WreCBrReFEl0iA+kefMaNVn/Rcgmfyn79iY14Iqe7RTNVsHigM9
ZVKLFi0w0MoGlTrKdCM0qB1w6p5J8KQvNtxVBK+NOPQhIZeE403Hqt7/hLn327zZYHAm+vzw1SrT
cdFaDl7mXs+3faSLNT1+4ofQqZ2bzsizH7a+mzcflerEZh+tR0vW7qrUZbOjlY524vlPBrpP1FfT
rXfz9hlizzUqmRfVUz2e5bI6Vi5cbqK+YBWEefOMWOdyhi4sPrvMi2+jK+tFNSTavUeYstFiJaPL
T8UNU0JuR6dcPwEfOypehZO9IFb04M4+Ry2Ql9C1UZROwHTPUYCMQQ1dz58qvRphpIMJjPM/e07x
DaxNA6TC/KmTmerUtwez6LRur9Xmvq/4qnF2ps+dwdPeC4fX+cMG+8y9r9HVatoQiRb5yCPhZn41
/6kEKKree5yXHtt2Ix03Os9bMg39U2or8jR/VkrAzaOHp2NeL+podWaPNAaaPw0drV7W0RBsLgdR
tuZt0BvVal44Cetq7TOV+30CFfbCNnE1YEkcsR2RxYOahM5zOkgDavGxoG1CDswZfa7R3jpJROgb
0A7w4Ll6evlDBSU9oMEsb/K+wl/ytowVB4CE5sUv7yr5OaqKej+v8raFeQlCzvQgaD5Q31w+VnJl
1cXx1z82ePnvvOIfWy1TRHcKdZrl/InZu+z13eamo5Q92JuoNrfzp2/nMb/8Y+XQ8KtNlvH9TWu9
ffp2oPMH85+3c8mS1l44ZM2n8Jmn6nSZLgfztvTbJ502ntpczTd1E5zCSC+3fkYPQacoDTgjtkPv
OIEApaG31VopnMDbYUAvtKY61m7dV+uGkGdN70Kc0E7Z0fvgn7VVLyxoVUA/rj8+mT9udWMNME3b
XTZROoa91TWstEMtB/BU7HpeTq35GdR4KhZR107R/j/bnpdRRv/VrejOEQ0xAleZJO1BR8Fzeal4
rXE7lrRqkGp5QtzXH1Krrs7FVBcnoL5DwE2QPpRQokYyDB5tFg8J6uTzvBiIi3PWxsFBUggLQAPa
DyJPxP7ysvb8J2B2+n5eYd5kFFXPdHnq95dNegA3nIA8+7y1+Y+fQczoVfr3zZs0Ovk6dkNwWeJy
WLH9xddssbss4UbVN78tjN1lk1Xq//Dyavj9suzbn8Rfze+FKVP6hIglses/p+kWBigJhxrH74NK
IG6N5Ji3b0cFARmANdnf7WWZPmA2i5FO3c6HNC9IViC/Ueyw214OTFMG/LVOWv1eh3xWfWO1AnbQ
tO/5j2JRvC+ZkFzemy8UwDdmPuS/N2/bThJJCmEU5uaybWnAinYyqW4o81JhbDW4HxVqIuTo03dl
4Thl3tfhEppfRwYVRagS6WWbl2+wKSmWws77vU1m0MpNjTB+/XZ8BnNRUCORvb7sx7ZoyibGTlu/
HVvr6OnCNJp+fTm2LiHiT2Mw+uW8bwx/1SK0quKP7fY+LdQ6vU7Wl+OLdTISuFSDNfO+39eGwijP
qwGu9GW7tiK0hWgK6/frOuihK/RSIyScrkEN6woZb9evLttsVfpv5s3QrN6O1Vc9f5mipFz9PjZh
RMvBytLVfM66hpmkUe/bBpZPysN53dAVTyv3RtAE2xDA13msrOakMcufX8mhqdaDRNlOQ13vqFfd
2rarLli4nuEeaZ7150vm/Gs3dKpz3Kf1ebCohqrusKaMC3hqfjktcVm/+99PLy9jaQk6fqrredV0
Wn9+y+ebeNvk/FbIW6oYexolJcDEVVmdXVK1R6alAALZ+7x8ljrhycjAj03b8nZVZ5GKMOitwGxD
HBtLv2y3V3p6pJZSHKftznuf15/folHeH3v/Z8V5nXkpSZ+h47TU21vptPl/Vry835kB5Sq/XdJc
Z62BsTvTarE415YUJ412qm9v0SdYPfXRVxo0UGXoujM1ne6c+8p46pXmNrdyuKVJ9jyftpaThKHP
7YqehtxtnUjWZaU2bJcrP52hxeAGTjjNtvPRikHYx0b1/jgnrQWxnJfu/34rZX5Z4veXNL2kfcYf
l0qmnkXlVPn9rXbTEtPL+cp5fvXLM9vkKMuJVl9HXyha62CWK7HWysA+t2r+FaWnkeTxq9f74TaC
NH8bpcJ5jar0CPnYOOVReNcwjh6ESZ+zsbchJwqwNakHEdos1HM/KMm+p3cdNiPMgVbcKK8A7uim
5KvKARdL8gi+nE5EgnGiHqGLt/AOhyGOdoVuhy+B4S6MpvC/6PFEwkGFup5fKtbaqhc6SbHPqdmn
W7WmtVclOu8VidgByUL+1AlASxFd0xa57vp3kUMB1pIZJvN+rO4DJ5d3Dk1VL8fU+tQgw6b3j5mI
40cSEw9G0FqrMOpJEPXQRWXYWZ+ERmcIVTfHe+mn2bpv4mjbpum4BAjfHxK8U6Copv/Or5lT/v6f
oScvjQ3Y5e2t+X9hVU7z9mmNeTWjhpwlAhdu1bwtqtX94Y915jfjJC4PCMTe3r9sZn79tsb8siwn
xESvMqGYd/W2zry/y17MzM3WUaJD6Pjf3V0v/bZtXSlIdspk93aK82qlS4eyP04ldTJGSF+Lln9c
lqvdz5tQWqfexo7YvF2G3yc/Xb63Q5o/LiuHlhqKWP9xgG+LXNZzxhqaodk7lys07/Oy+NshX/Y1
DmLfdbv/Oqrrgy56k7Ynpendvl2Kt/X+2EdWaMhehv7Hu9P55+LOS2dhZW/z+FMlw/vEGfJXcD1E
gWrZ3KdRmm7kMAxbu0z602i2RKi26XwqMuVb0w7yFyeY27X5MwhhS6hMkZ/DvMtumaOqxyysy13h
keHthdmgugJK0+h592Ws/X1dhh3NfaN1lHrmV6Obfnau2TyYArEOFoNo75qFeRiNxLxty2p8ynri
ar81mh8NpT457TwIgk8ikMFnlzT2MlKG9i7VfEETF3I5pAHk3fzBvAiTnuffRzy5PM36h5UFeCws
b3gaw8G8HULfPMw7hsPrrqy+ax/mw5oPsKFdwrx6NET7srHlF4WC58JsmuY8nyLFEXD602nbI31I
ZSyN55SixI2D8ugnndrh4spf03UT0wUcMtVYAsTqTvhP4FYBNNzkptbczxe/duP8Ne/9+8tVMqOl
Xcbhd4XGujep7sjHymjKVVhm7r72bXfvUKhYSSfrHtsKszTokPC7JuDLTldp+l6pGVB14LmItSMp
dxXWucufoehz0KINBNiyi7Yq3YJUO8tOGU2dtqOLlmSE/LJAtNV/EmpdLFs6ZohA0+5o5IO9s2KM
zYC6rxXPw93qVA193ICupcyRGi2PdzEwOst97DW3+prk0XhbVxYtsAmOYro/H7UuLFGQ8hTNpDlM
zWTpsiEdZWczYO94YH1BOI98RxHBSWpKeIgyBY4n3dw4teyVViivYcTUv6EjuNOpyRrRYrKNAWFT
9NXroyXi7iE0i51qox8aI7+8jRyzP1o6eLK+csXKq1UD87xnHEuAHXQVK295JoZ0w4nUTQou/BMk
111PO4xAsh1+B/Ej+qaJP12usWSPD1lJSSPCLnfc5bH3pPf0NK+NsCMJy3S0TapPqlW5XJysvnGB
m4kQj7uQTcgDJX6WfuQ/T/xVn8Zhj0XffFdkai3BvtbHLFBrHrR0WqajhVxWQ/7YiKG8wyg0rHxD
ademu67wT/vUhMi+vtq0EHrJ+hIsja50p3JCa1k6ZAkOTFnLurHv+xiWd91K/4uY+le0XvmUZwYt
pzpH7ozpD8kkbVmBODPxoB4NyGnHwT6QjzWO8zvowH5kTmoT2fKW2mU/NfA6UJ7SYJ/pVr5xua5H
GuMmK0OR8TmR942bKou2JpLUKmyOjpf1nylKhZHzavt99X0sy+ehdOSzDh5RKUpgsWh9jm3RR8dy
AEqohdiP6GCGDcEJ4xdVJwzoPNK4Ou2J20o5WJYCqNYueuKBJ5GRjaObaPES4we/LeK6XCuEQw8Q
xkK8GeAnccmXqaossdxZmzzK3ZcqDs+QltVzkOFBN5HPWl4+LCojirZ9OR4pE6No0EPYhE1HF2Wb
ROgxQfDeZEq009Wh+07qWNz0oRa9BDqyoTx2vtWaTzai1BN4ezpafEc3N3YNMNW3Uu2OUUJZtqWn
LR2pBvfIp2xXjv5CxTh17ujO5ugeRGXb+1bCXC/jEkeYRXdTYTfGvQBNuoH73ZA81bOzDOEfm8GP
csjiU+ZG9nLU6Gwbqma89jOQGfMlKgp6V5MAzlfpdLEacLAUEzyA2ZK6fF4w+pLPXyVZMz7ghVxA
0XVfcYmDlaXf7OM4eikAImJ5lEnGrojTs5+6xeso6fYQxEDBuWeyg1GVsP7MfBeBhhuM6kDeG1qV
7q4iVP3bQImsnR+P4BxB3cOiau4x7YmtnkN7tBp7ZaRF8kI8NS47eMFMa50HZwheYia9X7yoEqDc
/eJg/Ot9MqGfkyb3tmphCHWZSXnvD1W2y9Qcy1xJA2i1UdJVJ4gIa1gLS+DbzS6mReXOcya1uF/d
2619UHyjP+iqPxysITH27fCs8/O9c0sSqkXmOrsyy8M7fOz0vKHZLGxGzaINZNk77nrMCxq0TS+b
/2HsvJYcR7Yl+0VhBi1ek1ozmaqyXmBZ1d3QOoAA8PWzgLq365yysbF5gZGEoAYi9nb3VU3PwE7J
bypGmIZm2+4JN8z2kxcGz4IydTlpH2IYm9dlkY2vzsSQ0Btz91TFifmGXoLTbkqVrQYlLIft0Ncl
ND6330t6qWsMq+VlmoY1XMnp6KrKPNNs8joCIz0iUIKnGCzmBz+dcDeG5juGFy44RZ6fEThQb6vc
btXklbXNutC6mx0SXN0hvdgsh5PRGOpUDUKd2ij9DEsHPOHMXLTQVtKzexialzwS6pb8nO85PtLD
VFXRsXZIEU3BNz7o2zAacHDK9lPjPgqjegHGPt1UT+lnFJ8pjQEsFaYXVvTghHyUib2anKTaWtjW
iVIGVdj64bRNK420fpPpjTKnHyYCw5VlTe7Nb8kNa4qaVnVRfAPu3D5z3qe/+VHPn101C0M1veKj
yg3j110BsqmnYRzOvvui8jn32c29iTw0jTRd7maq3ZAQVoXcyDGKXmd6wnMOHMYO9eDBleNFTjZw
htjVHiJ41VwS5aLMGK52SGysWd94rUDuOW2d9EaSnQW55Ul16HTIXfVWgvxJSrPXLCrcz7jiB181
9bkKihIF6yWhVYvy0e5fhyR+7bt6Nm42n6P9MSa29R0PoL7BaCOPdlC1SKjJF6wrLz8i7TQ3ku7S
E4zQYZtwlt/UjnBPy2JICsxg8XscGavcUc1tqknfGGvDuM+w4TrLAavNkEAIBw+ki692LtWnqYP2
IxY8PCx3GXxY+ditiTUR98nUtx004W9jyRTNDO30UO94j9NhygJvQ2kaCI1TUmEIC4M0PE+/OGWU
UmCn6WLlenXSpTmuPRqdXySs7bu6dzeuF4SkbqEcE6TDH4fMiKECtvHGDgPSVguLQpROmbEImoZv
NXDWEg3S0fYl6WaZdpATeZgtIQ+X1qyShz20iJZNw7h5MSdrvVMronyr70WFtiYlLhB7XA8ikOtv
GeX5AVd+uiuksM4B7TUs5wIEZWLqBxtY6pYLMo2WMP5C0B28uk4FY1qJEwX26OrRP6Xj61VPjV+I
56RKAvrwpDGOKUFLgxroAblNeS3NqxxheC/y1bDrTo3f8t5nqphyo+KN0vU19DswGlWG5tlIkcoX
aU4PTm01Mx13HcH/38kcSye/WIm8CLdTpJKTVSqUoFJu1Y96sKKIcIXmqrlV9DXwp2ZUF+5b2HLn
uND2BNMTapAS9GS0tnatspOQrdwXLqN8wi7R9mr2qnFrgkISHTO2BSEKEUF9TKMy3Se2fIgW63lZ
6/01yPTyNaZWSu3KHW65Y5WkrgvtyHUU5mCZplBTI8IwjKE/CaPF+VbSyBV07OvKuqZBvdXkhJg/
JBkkSUgGaRPb38GxJ8cZCDsnLE/SIRMB0c4D8gXZOtiIOXdu6+Y7gs3pPe0qEhc7aXxZufsji9Nb
mAYjraUvZZBJ7QaMFLyoaTe6FZaPxKVx71DwebJRv+97C6y5EtmxJYZEeel4soHdbYbAUaeEUvC2
9OMvr+rLS56kZPPT7dVNIl2V6MWRUGuwAE5QFE9OaNk0o0Zn1aE2WSvptre2AWTfzgFvEYzMDcbM
hHKA2RPTi7bF8YKIy62v/eWBumqdwrkHBlUba44+0Qi82mRS+PfRPyTtNLykBQIxfUI7rKrRXIVt
060bVLC3qI+/ytYERg116snyewWhC0pG3zTmrkSsVI6RfQ4Q3j2FjdVd6pJQ9jweplMTgHJGjGTt
VWTKe5CSqZtGM/mzHRlczWenLBHmShLaCHjVb/31GNGzmnSneQny7CpUEVJWyWb1Kq0zXWN6IALj
NjIIfAkye6O03Ht1BhNQadatDRArTyMjlQMZYik4vcn/HP0C2gdedVc44wXNBtnLjR09JboX3nFs
3qpeN27WpHmrhIsqloPpb6eghuO647nXAr4OCCkbEmlLYmeHAL+XWQbTLq/ueFePxJTueyTG36RB
z3pCxblthJWe+KKN9cgLH7XhR+KX8i61kkjZOof0iAbbJFztOw2gZ9Ss41dkdai8q0uqhckFc631
3BndDJf10Ho1mXESzafJqffTID7VAdAcIC2uVTmHhhvpd2pxvPimvmLYhgftvwfKr37YMcBpze3G
beaMimFcSjbofJ1O4WivMVX3sBx6GlSdToiVFZtHg6TCh01R74Lk8Xvf+fU7oxH80bEf3oWMmGXo
k9zYA6qFuvDyU31Ecm2++bEO0aWkwaHj04BP+kAGJ711ytztqYGGBmMgMzcEkjgIECz0c1Z3xBbb
HQcVMQeYbxXEXTEk0eZDk3u1Lou6P07zauGP/fH33ZRGz44r/9ZvUgWJk0nE78Xvx5oSKVbmdO46
TaQ6Kjqu5PI4uqIP4SBckc3WGQLFBCTX9qTgOkfyPgQo1UHcRxVOmziz3Vui9zoXubsVBeJAnNRe
KPzVkyOvBQL/sNT1k46Iaq1V5d3DEUiBYtA2XTLBLmtVwwy2Q48SkzUehSObkTp39rVz3RjWLrOi
Y4PH7QqHMjzUBG2rtr2jHOwvUHD4LEh63iVdG5BoMxt6E+G8ExWHG8k0VmkxJRerQr2WyJKghxpB
VE7S3ims4XCaxVy+tNHZZ8E1csfgu14cRG/GZ0O6w1OQTeMms4ZnuxiSfe153Rk7nCdJfeDmsoAh
1W9temNz8zQ7V3N7uurO+NwYaVTgOKETcT9DXJJBMd3XODpZYQbWNjL7v5u44W5p5VynoR086b7d
4o1LSLeeF8vdZYHCvloLzZIrffB3hq91SHPyFjUOi7BV3IpaJZ/yMOlgcFQT8rp5TEVg3cpNkdzA
BezkrweDvMYuKsdNjiXxEvvpeDBT1I9mRYTbUwJN9uLmoK26KbiXqJUqmzm2rDXzRKCDeVpuySwo
tvAX/lnu+W5u/c/j82Z/bvvvYwZDIAhZ8/3U106B11X7oNCx7/yxCxfV/8dhmogXn+iKLOVl5//f
p19e/nJoX+L/ikV6+ON5l7t/PLbsUNjzEGRZY9WOv85CMIv/8XHMb+k/3t3/7Ti/D5s21WowTLIH
/p9v8z+e08uIEVQK+301FrfYcswflkjgUlhZ/WyXIfOx3Bk3djpm3wGL0yRszB+yQn5O6mFyRaml
mLM3sL7nXY3oL7TqxMgWRbmJUEOemF5qd5VSp1o2iKR/SkPpv3eWS2aJEVl74fnpa+BX35cNGKeG
T/wps5dy1Fo+RTVtB1mLD0rt+2ULnboAULfIvk2hKxj7Ii6fcheGZ7l2Ag+rWYxjFEyreU6TMrhW
qD1/vbowyhH6TtEndaJk6+kqOgaRKh6FC6Z7OXady9eJ/N03K7fSPSwWc2fnlfemx9192cBriWqJ
4mZ4ln4wHK0xN7ngO+7nxMBz+WyMbphWAhfwNS3b+hIJRojLrkn6ysmn+grtIt3Iuu9OXUIJsBVE
hv96Y6l/DDVK9syvmMZRGt1PtLNf4iL+sWxgavXfhJ7LF51K1AHCngk4PjI+3JSf2/y95E2IDs51
xW0OHjoVqkb6zBzzK2BuNG8QEti+zgipPdtpY17Jc5O/PhoCEdYDytfPOuICNrV6cXT5Sz0jNWG8
O+/a+dGLqIr2DadeuI9Kzd1JuJtvQxM8L8emoEmpOq5ssorL9iiGElbGMI2fQRCtly2Ui7ZPpv1w
DS104WSAAV0okPAa8fit94kcJ9LtW4CQZuuXjb6PuHy9jTK9ohX0v9w5xoznMK6ArCOkKnW/gjTk
fwnXOJqx078XHvK31imrnYJa9w19/2bZoK7wDFv8Ws6xw2cTlTnUzH70vlK7eGdclbzaHXUKwL+o
ddQEgFTelvXItKNNqMnk1JL3/cgDSVd82TEO0icMkN6zGfEj11TOXGBeYVRvmdF1393YSre2BxE1
G5r6dciit2U98BMC4mPp3Ip4EmepUykjjcr/6si/1+HZf5SOA+ssNyJEu0J/D3xxWDbwnAEs+VB6
F3wo7lWLa+S48+fCF0Pe9NS9UZGz925kmoyb2/wzZ8y57OmHslt3Qx+f7Xrwzp4nXgBZXIuqyV/y
QmQv9VSQROSTuLXcxW0anKRR/bXc+7VwmJYl9dSffu2VRvEx9El41IzeLldJETwXAaOraj5mLNpm
n4IbXnWN+T9P4QkkVKJisDdvQY0e4b9hyvVy9OUxK3h0ZRM/ln2stoCXkFrTZtnAxQHz3MU/f79k
u9iDLQro99fDidOF/Cgbzg9Dkb0oBAUPLEHU53P5UckxPiUF1fvlbg4raqPXDnrFeW1QMhrNSj5U
UBXtR1c8vFTm78KNnFvriM/lyH2HUpZu8rRe9kHcUq1bQFyHZZ9U6m+5qLt7axMNxHR6PnvJD8zN
1aUADIuCjyfCsJHv7NoKt5wy5EemQ0CoSo0R+vy8tW3vwqQsX+pg7B8dFehlJ1gI4SnMLajg806u
DKYN8eY6Pw92CvuZhCjR6S1rG+vGQKR6V5Zu3mq4yMtGQ0cFnYhRbb3cjcjOXcsyGn+99sAp3iRe
9bvdyOaN7MqnZSvDKQsu1Mw04q9YGRN97/9d4GfVLlPXThc7dquNn/M+lrXLit/bLbfGgv97p0yw
4/8eINMHZBzL/W5EupwlabT7jwd/3awF9bgK9O7vHeccBspf8TUl8+kczgdMR7+jvDm/pLYv41Pe
jZs013HX/N4tytt8r1fglP595b+ORC3U3uCbYzj3xy7QGQgUTkb56zC4JfUnL6WgVuhkJYa0EvJ5
iloYwTbQy/aT0jCJXlO1toxcOzv+GF0o4TgMvq3gCvMMAfgIcoIsuu+kLYXs1AR7fejGD6tM1tRN
3bfBCI9mWZVQISRAjS4FPG6H8rYsAtXIm7KKaNd0qPL/WJGmhr4VrS3+XFF6uGUSXtNq2YPCu7wt
h7LaUiB4KikJzs+xPLbc0oln3QSFxTD9v1fMEPoNiUPkBv33Cj9J8GkkSY5j+78OVY/I2yIv6Na/
D79sUjQawATl0lqc39by2LKYoiBb28hcNn+sSPrKX5UV7K8/VoimhoZEltPm91GWW1TtOPeQq7f9
Y4U2YPCoA6/+c4Uu0f3oTc3ccX4fy2J5Ngy3JHjqOp/9vOL3hxhk+HRk5chfK37vQew9M7pmlgv9
96EQoFEuadEf/d54udXOBmxzMqc/V6hG/eU6cXT4Ywe4jswN7e7X43GBTSq0IwRxnACe0fJmG18M
2bOKMWZnjkyeVaAXG37G0bOfTOXGZwJ3L0qj2gSt9O9KCrpgTGXuVPVAk5e5fff7UIKQ6cx7kaew
qr1av6so7jf+zEHKmBdslG6re0hNlGeL+ruq+fdltWjvyhgntvNqwBWmxrOp6o4SVud4Vn5Xemhu
cIKldzXR7VWhiHm21GZtSVaCUTnwgdzgJkKKhb6V+jfc7t5GScu50ebw52ezbwXlIt5baOILF4Lt
hHYL+ywiPScYbyHp+1s/CRQWuyHZZhjtbqrhisy/SN78ntx+PxmbW5HTIggy0iSUasutSoriloWy
2qqsyHg2DbuZGJJb0brNNqvH6Ibbtd36IIWvWV13W+WU/pVN+i1lY/eqsklts1C3rypxh60folUJ
82RibWRcQ9lo28CPKW9bk76FETHgm/SMrfIzxS368KYCq+221Gyop78Tk4AMKBro+Bblu1EX2jWY
3K9lnYtI+px5nLLHeVNiaaIj6BKYvfNdvfOTPeU9IKbzrgSbtVvVufl2WTt4vr8W1MZ2+Nn1Y5Q1
04oUZGuunvYnbfCdN+bKGKDanNz4+S6NIkAQSpt+3WWqOlva/Ozid7X7VtTZP7Y22Zdl27SOv5iV
ttdlXeLKd1kl0W1ZZ4rqMUWVttfLON3JzC22VYUiHw2Uw5k8aklJdHwbsgz5Z09l58TbTKfp9Z8b
mEWzTkuzP6HK+d/NYxFxk8Stgye863KcZRGOU0NwQkCLc6h7Y7Vs9+vJfi0xHfykK+Dtls3L5bm5
7OKmEjVYZlV1l5ggi1Wu4vxL2d6jIojztYwBV1QZnNF0fryeorWXOsk36IyCAlaBr87P3U+9e0TQ
Qb4M3XI3ilibgyAI/c0JiVWc93PMKcG11BbYEALnWSNFGLcaO4wVbOJemM0tw5FwnQiMSfsePoql
+SfbVd3dYtiBNcyofoTJ9Fx5TvlWumm/tyXyMa2Ixg8f4MevDXq9WVXjNF5LvJYX3DT2amiK6kcx
khJX9PR7lDmQVe1THSd3/1Vp5bdlz3ImEVZVp57DIiNVIK05n3hZ8NXCfp+fuyItY60yOHH9xAWv
amZMZySrC32v+rLcSinrn2Ff//Hwr7v/bhrVzOmcIsV5Nz8WCggwy63431ttO6HXKX3KEWyR6Q20
tD+2s3kvVKHF7vfjv57n31fT1mDlzZF6SKwEB/i1enkZ/76WoAmwZuF/+o+V/x5geUwnzWUtzF78
eld/vpZyMseTQyDKr40fbaHdxpl/ps2LTIdWBn/tDCD3b5q0YN1si8ZWLakTZcBXTPQCoZcResSs
ZE0o5Ia6FgVBTYYPEwgrUb0jszwRhY/lsYqItHVCvCP9Oe2NqJRBMQ2bQUZ6eBl88y+bOcSd5qKx
7yYQebY7BS+GXR8EoZe7HD0FAqO4F2AJ1brCRLkmRwp3QJBCKS1++rnvHbUpGq5FbJiHUk3PDYoA
LdPP6EooB1UO+j47LhUOWTBWZZhpa8lsBWRXtU4bcjkns1T7Dp6MEuT2R2k/PoeyXYeTMdzxexHc
bDuPMNbhktrgD+FZIGwDpplmXX6I41puYNfqnE6JNEgAdewC0SU7M6jLjWNk6aYDArj1NDG8qF6M
V6I0L6KjoC7HUT108znO8s+hs6Kb8P3qvZMDiuAifiz34mgn/onGxrq3+jg8T96Y3fX674R0wkuT
Ra9qtGEJiTa8FRKSaRr6+mfYD8d8mGVngLQPhkBjatVhu3ZDNOYab29DEeAp0rwBOBALSYXjiqv1
Gg12+emW9jsigqeKMbqRtPatZTSJ0tb1jgKy4YYO2Lifgsr6pjvTlgDN93pA4UgVPA4YRQapgek0
Lg/gjZ0N19pjRBfxhKWkLDHt9N6mwo7yBC0TUqxOKCw1SWufelwaIsYCTNqbiagI/GRZjWdOmp8R
qUFry6aAWtVzCxu5BH43ujyVR3iUjSX0Jxr5i6lD8nK7V99y0msSufI4FFSHyjy9cm3deamIrpVv
Jw9NVG+lmWTnOr7Vw0vkwq3HRUzQanscbIwBsgz/ITaFeO+5kqgr6EyJsuqz5m2LMKm+5UaiHZL+
RrswvGQR70vSv3tPmU2dvAlWL6mSeEs9DYtlYwIiH/J6XaRt+5xT/9xDsavw/+Nb6zpw1FaHgrbl
mhyoWDu3LUx3JIMD4K1sS1IEfNUw/NvKs791f9IJJRfOyk/WRBFm53x0gzVg6OHQ14G9qpGJbfBA
uJslfCqn3oBR59HMTeic6n1uleFzLSXIuLJ/zI9kHX89ze4+E4ryFzivE4SmTkANsr+rStfOWVVZ
eLmeRIS8pMor4jZDRuxuZXOUSHicBfXyScfVeDNpLmvxWP7wQuU89aQMHCuvffdFWl5biYioLQMc
yE2er5VB6cYUzKGHPnzorpsf3cgFLefAsKev5R2CQnY70j2f2rn73SiPs4fTJEehJu8UIF5aBZI0
bkYZ3b6JYKqGcT0Q+0PZY8SM+6Vl9fvkDT0udt8kYKZQVyPytzonOENM+1Rl7qcbi2sbJ30MAhVq
Ya8fXfqcr/z+y1VBmBGN2jDbx2anzoVWZPtwvoV5KaP3q7KDCHNQyfRHVmiX1Vmo6mZrqTwEZacI
ODPd/dAwmc/atsbvnqh7ST4SvoOuWPVWnNzozhCNgSQCERTPaE2ME7VUTccyCP0Vk34iXGlPBdgE
dgDSQ0YIRkr9Jx1XLckDbxFTQ6trq5M5u/1i0v3Pg0EhyfUy72iRWQL+OodcPng/y744S8bJF1Nr
wLvNuUWF/FRRfdDLmsA8eNwpOsnR9vvbr3Fyd+u4GN/DWurrHHTJ2m8mc5NKvz2EWiW3WRt/YtFW
j746V+CpPhEC6nvDZoRro4v4jtNr9hM6zBVdjzKbYTzA0DgrBBFyxwj7Q6c78Kgj91veYqlnrCKZ
98OuGlNAyWha7NcgQ3Gut9qHro3ipCwc9AYIPzyn4t1p+JH2qdWs0Fp+iLGy393Y+LRdxJ+aP2tJ
hLm20fXsejOyX+pZvB/4EPFcDFq0Uq+dsK6Dyo2z7whA2n1LD3g0LiO6bycyvhOClW7zLugOgVJy
xceQ7zWVkvJbFdHe1bUYh0JvnpvMZpEnD+LWoktDwOJL3p4Gt+1f9QaWKliSFZ0fjMmTdVsWfl6f
PWn4p8GJky0WblLtp7i+CyYQaxd/3MF1mX965T+iTP7q+hg0QmD8ICoueHauCZ1yS0j7ZVnEMv+A
d3E2YHngg0QFJpt2+l7r+avUungzxIZ7ICJYQqWOw52+xMfn3nPBrYM51sXR0/rkYelIwCPTMz/j
XvvJVMD70aj0OnhAMgnb/ieEa7slktRaz6CcxyDyvzQHrXo7q1kyVfzVNtG4y1XzSs1WQ20VXTQs
2QcGxkAv55okF2b9QDwjLjq/fbOayN7aFf+NKEUPZGq28R445oXcC/FDuCT1SQjuKIlQdwLMBZYs
aecCRTxLkZjb3Gmnde21Bn5OEA7G2OQ/W5QgBJz536pksDezy9Vr6DgOAka1pezhRzz81XS6PLhd
Uh/wRO/NyE8/LKPCrkHQBezyeitnJUYf+ckGrRBpEJ1xNNImuxxtp203Bi1ShFhcSrU0vDYF+D5O
Gwc91T0kuAEctfmvpELrrR0VVr7ZxkEVkSw3ZgdVK255F3lHJ026dTgG9UtqJ/usCYxnLxnadWQz
sGWofI9xQR7H1mlp8aEPQsiaXnptWHXMN7C8XAUZ6d9K0wSTmRXpo49jQudkuHEpt+07XFhrH5bw
kHov2WSXV9/wN0sOqUcN+FUvFNK2NLhHSF+7rok3XZYdY+rT6WiGnzYEQnpL39Kmdo+hSQrXVFIl
DXqtPzHytp+ywjYfdTkA5K2H9ujJUO2J/JZPBTXHJyOO83e9l8FR14BSqqTCDlWon2QCMen3/+n0
nsJiVu9aXubG7sCJk+tA085rvY+quZpxWl4iw9zQuwOmHNTF0xD601a5BpREJzzhz092XkhoQBrr
VBmtsbkPMEHWY48A2Ys76rV95eyzxNA3FHiytSmEvweKQ1o38jiEWu4aPXRxb3PvKOOOKnfbR3th
CIJE2iQ7qHmGF2naq4fUcTPHLL703dF2/aPlmeGzdLrq3YQUSVwWSsNkOwrhfOaW+4jw9KXRdxd1
4aohl2I7jNUs6TXwAMPESqoGSZlXIOhplVpjZU4vfvHVREX9lph9sysX+Pa8iKxW/8sW+9TMnvh4
bJMRqyi20/zn5UI3rBMLCczyX17u9mVjbYiZO6FWzj5bp1nTXrJfoso9Tj75QlJUIKQF9Mo6xEMi
uiH/6KnW9qqx/27deJ3hRFqLvq0YQGuEQY4u7nD1nzdmviDyzB1cghZfFYtMQTgtKOpjWPOm+aps
H5ZbBfmhdkj5IXGjF3PWvNK5FWsUlChoav3VUerE5MW/pVb84GfWbWTgN88FKZCT0eGjTQL3zBTB
glKcJyByq3bvd2V9gODzF0Lo+OFaNOAsw7D5WmT8YPbrXVso5ECb164/Z4vEMttKXWj4xSheuDnf
tSmRxVX03WPUaIHX1vtI5OevPtnEs/JCtHyuskn1dRjhC64a7ZjETfdzPDWjpQ5BR/7h1Jv6KSUY
Yxc2wYs1C3wVCckn1Pur3ujK8xhM4Hcd+yUexXCz7PFQjTDRwhZBBIxv40IYVAOCSLgHmioy9oOv
JDTCjclVl7C/Rr/bNHWf3LBTP9oguWXAA3fEEopVRoTVTdavDgb/bRVW7bbTLATxyp6J9dprtNA3
mK14a6JU55RGJzjh5BFrFbraJ/0wClp++W52dbZTqbhIY0o3Bb6kzyQrN8xcx59hDT14Csf6Gdgp
CTSDnez8kpCAIXLT96DrhqPbMEzJufAaBqmZkpNsrlz7m6Eo6HWcz88014zLMIBXb1BgT8hD3ns5
EgFYYVLKIfGs9dzsDqmD9I2wcZfvmLyhqJdvXau+GFSrG8Fu7po6gLejobUxpEgfRMX4L2kQUc0I
i/wnNUDzuizIj+3OhJojVONiQDhStWux1yAWysR+0iTSsNDC5Y1KZUNwoUJnzWM2/O+OUTRFvYBE
sMx9F70ltkkn0z0Nzjpo0dTOi0C4ROP2Gohwf+heOuAZDUqCKwXPeZClX1yVfEiroYwx6nLjQtt8
YvYAm6i0zBPDEfvJNb365GdJeBCux2xmsHX+1L1N/9qvZfwtKRtGafBJV61pjNvE8CXRHTHsHy+8
LAslim8thJ6NETcN+Y/V+BEKzhKlVV0sf0hvdhqYW0OG7sWTXMwY/Exnq5LlpiMdCCWgN6xVEURv
zCq/ldIoNkFe2CvV1NV7C+xw7XPRfaqk8Tm1QXwLrCm+OV047NXYfMWzVrpIovZcmbDnQ4XqJiyT
+eeHjCdvhdqPxYQ3bSivsB2TvUgQmYQ9eZZ1pDvrWvHvHdtn037pRuwthl/bz1zps/XQxdYeMw2s
E4qgVl/caQGNz04LB8VzkJWljnsnlmaddVI8Cl3fiDYrLwmncF2LDowukcpx0dlY3mCcbEG2C/6T
1SJV1qpMHKyYD9WzGTMmjjE8z6Se0Q5JqGqQg0Z6EJ2kZpJmZOZc7d0pPXdNcZAdf6gJAec2nSOt
gnDYgpvE7GaOKN7Vl6lV7kuT9/lTbio8wVzCPrE0ROioPtFk/QxTnIi6hdujwDt2KUhVXQub/1up
IwSwq6HZlL75xgc6POV1CWqp/0LFEpDyFru32Vp1RM3zVg/mxAsF6Ji7Ni1r4ERXf8T8hlnAv05D
2XL9nuNXZQVtKiW7iT7xeEeAcChn9Fdn5KjAZ1U0DbJVG2GbqaxQ/8G8iitY2X1iDvkrlKil67Rh
SGsxh8iT5lFrWnCgtHcdCqVIgyGoVuCJeLIYNpxyDH+x3qIaCIcLHJPgQcr3dvQH8Zc6ddF4tzmF
vRNuTS5akm7MPqxfRaSCu1lOL7Qvkk1PbfiajLuhjGDN+rF6zrXc/hTTWEGuRPObakWzLfqmOxNx
7KwH0Mo7/xWUhX/T7DB7ygKaBlx9VoGuhySlFU9jx1lHGX29NlAVHFtGV5x7svFh9vRYNZET9RwY
SBvdyX6tKwYl4eRzkhej+TQk9rBGTWbuOq0r725g/BwyNX5LjPjgpVmP0iwZYRrXV1IqI2IkHWYc
izpzslCGE6dJcg9Nzb6O/44jmX5LRRJscYVqhB765aq0m5asuB4DHwUjXFCF/eCiEd7xDe2sggnH
oHefUdBjz+o/EZozQyrFD4uQgrUfBOXWNvC7xPZ3IJXuQfc0+6nTLe2loVhD8Mwwh8w1DSGGdfFd
lLifwI7IHUmqfzVWE3+Yihp1132U3Zx6liDmT9qo+/D0wdsVJeE7ZS4A3VeE0krhwQjBtbHreM5H
ET1zGqDt7Lc7TS+nW1tbry0DlZKv+TtlmJMq3bULzP0kbOpIekxVUA3axxLq3URkKUxm+zMYnPIk
4tJZZ7oIT8NkaE+WCJNtS/f/plJJnGxfz6dV7+cc0e9Wlf9367lPU/Yzq4doDmGOXvKeU7PfjBg5
Zg539+K6JaG2Y08y93yaZWJNQanuPlWlyXtoxv9MhrPOh/fIpT6Yu5F8zmws/t2E+1ZKoon0rNvV
MFM3YJ/dTRWk1P+83HvkY16tmx6FU9mlxZZgCXo1osYxMfU320/0vTOmA1Nv/83panoJnb1LtcE4
VtP0gXcWmzYBMqfQrN8FV4VV7qGkKL1R3JLWs46tp08r8qPXaepQ2xG9vSpb6z2Nc8QbSVkzTXn3
iNH5IaRx6RvvHlb1Mh6Nj4Ol7zt3CE/LwnQb5Et+dS7sxrqaRvz3oOqGyPFhFtkM9Ggq61RGTnVf
FjrVWtMQ1dUNkCwBbt+SmhdcGqH9H+7ObLdxbMu2v1LId0ax22yAyvMgqrUs93bYfiEctoObfd9+
fY2tyDyRGeei6hZQL/cmkIYVlGg11G7WmnPMehdKTApOZWs3IUqfHY2fHsTf2uxk/9J1WeA3/arT
nlx9du79eEkfivjCSpe3LpIWc7dVn8I6vslrWW6wlbQ3qTs+R70Vbzut7wPETcs1a61j3TTuOsf5
tCAOupmlNd2M4bdJ9D02FqYhw0JXxE4YJHHJuzzW1fZcb4mLhm6f6vtpCUMnzpk4MCLgBo2T5CfZ
hy3sqmQ5xo5znYPUwHaS01HO+sN5dczlcUo7qzsWVgeHEb8Um6iSUnYbvzuT4+xLBeWbMRZZffUt
p4K8brraYFTSqiCFbtMs8U7DC8ESTuxqkpkx6ozisrAoRzpuXmzdxBkv7XFbCVYZjW4CyZmTTdZk
YUCt1r3zZYpugnYSUnbqV/pMgHJGxCGBVzlbokI/akmxHx28VcI6gRAyANO5yRFmGvu5yXvRNV5x
OjnbBVH+ls11emlSCB9NvoQYFsJNxCu+7WmBBvF2sRqP73wnHsbG+TqZPniBjJkkX7DpR2R8Aut4
iRyeScYm4OB0ILdYUW9xU4b7QTRX+MSL+2wG1WcOeEeKcv7G4hxnhl+f0rjmgiVUkh5Pe9+W0n6j
BQEmBoEC9Jf4E/dFiFVGl3DAlGaoD/0HaGC4xFiG1LqZf4u75hpGa/VdIjM2mzC6RYOdrPO02piN
1r0VlJMDtmLJTRu6xHnV3o1Z3y/+hEmkde272qWhg8+v1kS4L43szcvxiGlI6u6i+15hvdtQ9pc1
bMkDAl57iyUfyZtWsnjsbfArCN2IongaC/xb89ArDZ5erPwUBHjbpB+ZtL7FVmxdyhgUvdsyb7tN
WO89Ry5rz2/TrW/Q7GD1DxrIotpjF4+DEhC5XmscWHLBtw/Ni2Kc63eSdz8sGEwvhVu7K+ynZZCF
YbNLmjY+hUuKNw9LxGBLd5NDQ4F51a9UQzmwdcenbTr6l0K2SEeQ37e+FuiyMTEhNtMW6JZJeqg1
IV8EZkf0iLiRg9bsYqo6K3YAnS3wE3jegKi7bggo7uKGggqga7PX+LzYB3h91F40VI1WfQ2jaBUe
2zL2L8q2i47nHwJeyI6enTxVQ0Hfs5v94xxX/tFQv7X9giauMYotw7m5qqavC5iAiwGNHpOmFT1k
JZplPSdaEx39dAf5Gp+H3bCeSXtv75XpfIRXbK9NI2fdrKGHsRM7u+y86T1qcc+Evo1rlob80nGB
ZCjvaf74XbshA23BH+TA94ntaxQzEsNGusHCcez9Ce1+bty0k58cnBnFOmI0eZUKLaO646JR9Wfa
jE659qzJ3fYdo1bDQiDQGgZN0+ytC5vVa63xrS9a2AWRa1t0KNtXs8+PSWtF9yJBwNa7mbaZO0nL
PzTmLSJwAVEbnykrWNCeBDVS0THiTVL0gfBYATLKdHcpe6mDHMJH5N9cmVXh4iXUP5bRJVKMtqrQ
YYAsegM6Kq9pViTltOMlfVqNe1mNHVNtZHy2HZDAJCumvd4GdKC4bmLTALuD40p3X9Ko0I4wrw5D
hKFiqvla0zgaNkMeqe+i2o5KPrweoKDX2FunlZ+23kExK2fUCLiE/pvgh3/FcJOdadFrt01HuNAu
/876nfUZroQoIDOrsWhscwrX0gaC7YNemLsfZOF//1vORPuP/+D2O9m0DTEQ3S83/3H1NhAe8B/q
Mf+8z98f8Y/dZ3n1ln+2/+WdTvfbh1/v8LeT8of/eGLrt+7tbzcgscbdfNt/NvPdZ9tn3fkJRJ+l
uuf/7cF/+zyf5WGuPn//7b3si06dLYrL4rc/Dh0+fv+NJMe/0JfV+f84qF7h778hX3x7fyv/5RGf
b233+2+a431xyFvyDRtPJHR2A1D0yDWkDvlfDMdwTEMnLxmodVE2nfz9N8P8YsFLUplulkXUkU3I
TMssqQ4ZX6Cte6C4QaCT8mVav/35um9+YJl/fFa8D3/c/reiz2/KGPgbL8T/O6RakChvWZDb+Z+n
waD3CycavMKUOKFrrn3ZPWfpQG9wuYM4UOK031DvdIIkvLOiEaN64T5YBHuyo9ohQjglL+4c75qq
ozDhAfqbGMsTik1YuTOLcJ1+aQNpW/S44Z0EY1ohA4veqj5sTo6LzJzteo//oQ+WDsQD0RV+ENoE
UkFy8tb0vdGZUt+htTpSBcTA7nkPeuJcdY66z5R+mO346lHCZ/zt9e9l89UW09OU4MKnuM/ys/K3
rsWcRwWuPbI0trex08ZIx4FU+yAypvAxI/h0JSx92sxWzxDeLMd8sTR8TtMupqm0TlhGBDTLXxfJ
7Jb0fhDN6KBjw2ErVZM3HE8XvQ5PrEfLPFXSJAxwALVKdjHMqm4btxHJrj77K+FcFHFWbfSBvL14
Q9HyBRV6vaOh/VzV8NLqPItXA/qqbSioBvV+JcnrABpLhgwAzGMpJmLLdczho4/NEGzDd7CG7NAZ
rs1ZSygCyHrTutVrpSX3UdcpjlfSrieIHscyMh+E+dYYJ/Sdw8Hx7WHbliW2qMRB6mmD0RjG1xnB
X0affmUU4fuyLLzPM662pEyCRZOs1aT+5CTWbd6MALcmQD2JWUGS7XD3FFetib4JU9McaLY45WyH
UQT0J3tcnlqTVUIn+NCpaPdTdI1U4NCHyUft2nvPq+6rIbzIiSrCCN0Mq0pddaZ3ITJcalUxKzL2
a5lml1bbb/C743EW2xOm5IQLxYdNWoZTkEl51FygiJ55q+FFz4aQPbkwaF4oXX3dPg997ILwpZVd
ZeVNP279znzwBRntwq7s9dT1JsvCMojd6NKLi++g3dOA0l7h4nYotQfXMK/oB0as28M9yJpX3d+E
hv828sGvxqLhUsJzNwPSDEr3PTeiYzU0z3Wrx/umgHUtbWVpdbnQOte50OP+W9KGD1PK6bE/ZOpK
fyqb8qYmCDeR/XPVOg8I0eQKusKV12XfFkrntFiRFQ7VpBrue0aPrRHrSMKGE2u3bVk4qxI2idVS
8LNS7yH3mcgGrApDa+9pNn24itMhTb5dCPHaVVtwGc0OqNvsEoP9mioTBVNwbtB1QR7f+hMikjmK
H/xuaQ7MsK9xaBISa5N4E3mHBkv7RnS1t8vxnkA20d7K2AqcOO3Whs9XpmlboN4R03r+utgoMDx5
P8cmKFZ86qvWozy5BsA4Tu6n5pR01FTAbGW+lzLbhsAUYmhK6ERuUTmC8aAUXoBlTd1nYft7D4lo
WaWvM+kp61w4kFG4msuasCNJZqrljQeEY8+JVt9bI5evG9f3dPKsVYU3E/ViMH6ds9T4b5D4v8RU
/BhRbQJADJvB1RaGipD4SxqJNdj2mHeFucZLGehGdAHlJ10XSfQ5zXIVu+FDa6RY0UtyiozpeJ54
/rcn568xyeafH/Hbr5Pv3yb0/0dmZ8NkQfTvf86C/zI7X5TNx9vfpvPzA35Mzpb/xdaZtJiZTQK4
iez8c2627C9E2Li6ClelFn4+8sf0bFlfbGLwLKrKNhO0qbM6+GN6NpnQycZQdB+LYEzm9f/J9GyY
7i9rO9PVbd0g0csgT5pEN+eXnLHUIyPBskC1Nmyf1iVit2NXdf4aVlD9rc1WctbDtzIcCI7M+5iW
jwABpyfoFtUdbNk8I35KHkqamOyJw4mYIN95biax7pRwz7Y6EZBPsZx8zJ1XdFVoN6tHCtTyOsS3
rwBC8p0NZ3PvLwV6ntS4/XFqzNMrQ3P7GzsJ2atA4UF6w8gx2QgVzbi9nqVi0Ct9Y+v4dIu8yr1t
LAORI06bNUXt/G2m4dmYpfGInno49H7o0kTlARPszMhwX4SDvstL8mif2kX6XBNyeH4cEfLJBqUS
o6DvIMP08Yyo8zk9PdlkXPqTng05UgSzQQClJKWF0ohSKPZ3thG/h3lknVhdcODHr6od2Wl0n2ZF
EPXTHIzpj4ecH6d+6G54VYuyP8zqzj8Pnk/Ajk6ZyNnqqrv+ePzP+40O5bh+8Mxfz3l+7PkhNCAX
NieSciRj2s6CarRv4vbO62tcAVwF10U2PlWtxa087a48AjbOx1h1itOSlN/PxyISBk5eqKWr80Fa
0MtlZqPePN9sxYDsJx6J6VanFYsYjpA4+ZQsAgIw45OVVxveLhtBGnhKMFz6sqCAmnVbFNzl08Cm
igpmlkJe5qgc5RxQNpYXzvlmjxS+oGVweT4Ki/0thP12dX6oZ4BBtsvq9nxMk/Yq7RnQ85FN4aR0
zziaTAobaKEnG1U0ebLE+imltFSaaanU06HSUU9KUZ0rbfWkVNb0GNyrUCmvqYP6V0CT+22odNmT
UmjnSqtdKtU2d0muQ6XkBnSdXZNxVm0hZRTX5MqVW01pv6nUogJXevBQKcMnpRGn8kx5U+nGJ6Ug
p206XkulKs+VvlwqpXmoNOeTUp/nSodO5m+4CZU2PVQqdUASVM2Ucj1UGvZIombXlK4d2T0Kd6V1
D5XqfVL690kp4XOliZ+UOj5UOnmpFPOh0s4zEmDLUHr6SSnrc6Wxn5Tanr823CgqyWZSWvw8QpUf
Kn3+pJT6udLso87rOR86/lAp+iel7Qe40mwmVfeblPJfa/EAAPjADaB8AaFyCEzKKzAp10Cu/ANw
tXP+Gu0BqdwFYYLPQCrHwWwKC0YARg7XkMOh9VAmqVtmaXbX598Gt5YHnAgfv/z7wtduTwRmvPrl
ALrcYm8NhGn8PMn5Lp1VOzsHJfuvB2DC9bvQQiV+foT9z79d6p7cDSpR/ZdTiWQytxU9bIy2uUHQ
hXrOM6Dqbar8MuebP3+EGggOm9XUrwesKDSor/TGXw6c/1KZkxphVewbfp7lfMDPdLkplF/mlwO6
FtkoL0X/6wEDKNC6RrXx48DPFxKmJZEeopSb86l+Hqgdzw+MQTa/Hsg94LES4vivBwq77QOb8tXm
fJafbyBQCGBiHYk1P09//msuRTNWkp7x64GhQHuKkE/Spf3zEjg/ArDIwrIT/UzTtygac0rdxNw+
MqisBaEEX3PIF/tek3I7Fi0WzLoMCNuzCH5GRogy0sFFS54Snhj90lVuqwGEDPDk9oXU+m2+uM47
9Ti8WZi0+ILb6yYuxTp3Umevd+Wyi9x2fMht/91xQ/tdzymOI+I7wGqyg7Zxs11T68N+SGT9iNbn
FpF4+a2h+8nLlM3NmFDYCqX1lUK4eVkK/zLXouL2/KPxegRvpdicbzlWzHdKaOnadOuMoJWl2w11
RvxGEWXXU5wa+CyW0rvAjnE6/9v5x/nOXSthcIneuUzjpb5tsxu71pubpowaqdSSUKs8pB3q2PmH
S7q4njfxNRU6wgbVjxno6VXWoKEz6g0mr+jULdV8SVPspNUTGaQmrDE9oRddL1zp//ynXiOgNGJj
KbE6n/9ZNty9NjJsGkL8ePD5TtYkH5uq7Y7ne53/Ke+RJ1WZUuSp05//bUwGOiOV3ex+/lst4F4Y
vbQ2P/9CZyJjRkBIfot6MufHEts77mB4Zj+e4I/z4c0+aAYS15/ncyitHZlC79MhnqPAgNhyAqm2
bQpYWEiD1yTlUs4AgvbY9uwUauqJdZhtNDtfHt1RAB62FR1f26JQzJ782je2NnrJjRxFRsKI1my6
pK122aClT2NmklWqi2U9lM5rO0fFE1pK/GTGbF306ibzZ7PCw0oQwbTkT63XfG2YhRlNWfj4aqrU
Q7CutJ7vzrfy6V5PKvk4Lt0rjMTwMpJ6YBejiQYJ8OJY9st13OtPmSPnJ9sG1+9UIxyIsJ+fZNWM
+4w0EIABy1e9icdrcibtjYWsZze15vJk5PYMg1mWF/2U6E95iMvMHOv4UqK7qCE0PGkjJEfNt+5E
3OeP2fAmIJ081QQ03USTc7+ETY7pY6QDT+H9WPUz2YZ+az0NgC13tBviTWNoj+Eo9OsqSrpNMgC8
Jmcq3ujScXZWB7za8Kr0Isqj8clZ2JwaQ9uezjfhFJ5qU09v22p6G1nb4pm6TDw+mMEx7LtKCArs
vO4sx7mydOXHDFzioR94DvmMI2EiR+D8Okejgie50NOxi2p5Cluel6s3/s5jV32cbeoB5x/giaqj
7vr6E6C856i2GAGixiC0JA4yw2weukk4a4Lfx22DUqqyNPPJasLpCtbW5/l1o3euL/xkoM6tDtYF
WK1OsjbNSuI/B91+qmk/rW0awYfzTS8U+UpPLRNMvozI2sivCYXd6WkV3o2ONjwgoAh8K3GfmsVm
OTMb7yHa7acRm9nOr6qtkzYILLvGe+KTo3kPPW7bYf9+kpDAtAFW3CR77TKGHHFPGeuU5OLWroV2
F001jhEyLaqskqcC5fsRA0S6nUPn6LMJP+j5dVcszVXnI7O29PGeisrKFLTEyeDIr8VtkkTdyXPG
g0OBwSEk/t7RzIM5pHAAmXliu6cP7cR7LaIEPyFWYvwGRUJl8Xj+7fyjtCdx8BIwUzro5BhjApic
aKuTcItDf2LHrr+HGmkA8MDMgM5OeAT9Eh09r1mJnMze2L4fCpqCYdjpSj6+c7xloDUTeTeoZURA
ctUcWJ7bX3XUpkzNeUWDeNJtZXiORbk1MoQPie7Aa/Of+7qIIcuW2aGR6X3lp0lQS4mKUpM3Nm1m
lpddH/gYxptlebChEoD1KrYNiNTDkCTYYk3ZBoXuI3xUCNLIm2+bdAHSDEWeYBmPwBLzNRrp22HF
gYJSmC/YrWA0zYOzcxccPv641Uonf2EgPNTVXUwmGLUbrweLURCnHGWeHVARgS2k6i5hvda96GrW
ymVLl/t7FZYMSN0Ew7veWYQCBXbmmBulZiBfkELTTkwOhbS8/ra0zrZIu5PvFveoKt5gx4ktZuTv
o2XtSyqxK9/csH7JNpHtv9Jq+RDzqXPtW3TI9SasXdBaoIQAOKy0wrHXtfDemjq9IBgr36JO3ZVW
DWelqY8GLsPMrHAMWGAE0Jgnq87c9HkUiOZO1g31wJbI47l9soCorg2WugY2hEIIgySqpAgIkucC
qDF6JuSdDQ3O6YhQs6yp+sDDSYU5aVv3fUwV0Y6phco66OOZOZbLsNRT/+DjSzKbWQtE4lfBZTW3
G0136yPhS0M+jTuITe068c0Eze/yQbEoqYt7wiMcMs+YJSUC23Qwbyozv45b10BHBeMjm6xj1SxA
LykWh2yec0Kk1wIfEgkXHyJB0pqO9WMNkzH2SU/QXQqtdUIWJW8T1cOFZmNd7SxNbM0HiwwTnB8q
yrpurpaynlag+zRni5V3P47priZaCOmVRxSHecdIu89m6mNR72ByE83GcJsUvOACGb1R7eB6U7at
v+rt+OoqrLmcMmGwrtRRJ7QGEXU9o7j+1QODBKzcvRv97h61fpDb9c2ALnuSiYlntryykX+twiTC
8FaZRx2nzdKJizQL9dVglpvIBW7heRGKQzFtZ2Npaf83qIG4QJ0Y20rvZPGuuiqbwl+VOvdbGGq5
iotlM0TS2UzZHk4ielI/1Q/3kRdRKH1waxuuXm5i/ncNlFoU5egyFBvN6r6aUYIgh8jMPs7QrUHF
pLjawb3InF1ENDgNBShOYUG1npHcXUm2eDmIWxKX5zt4eWtSCfUd9TnIotWnHGjk9S25bx0NUKXa
IH1kKi4saSI9mG20mM0u9bX6sAyLhfFsMZ7qcVqLuIkuHYe1T2ywXJhq47U27YlutzNS60YgWul8
yekEU4kpDetKgMtbJYtBw1jFUOv6dBl5EyDAZddF84iDcymJ3hkeaSH2JKo3PoNVQqRdmL4KQ0N5
yWuwKtaQLraBLDBJU4J6yIrA8R/Z2XApMrLeFn4wIZu6FewCkXVcoOiCetC+aN10lj7UhxbBmSjb
BjXwTJlIDAxHlnks3bsirKvT7Dv3pvQsDIj1dwud6RXAPG/V6UV96GfxIGaqAuRVUnXVfKSgvrlz
pZGtUwhse8st9p6oYcfa7aVfXxFqbAYePsjAbQdjte9EIb8ncg+9hoSR1rMe6d61qzHLigvd3jMo
WyfZXI70ZDbAwfjkvWI4LgXOBHue92Zt3daueFmyC6lf6/ZovOUjWnCyglgT6/aJc+mFnV5KybKi
7ihQmLxV2sBnYodcgHLu0dRY7XSyovl6zrYamMKncPEEPETtRGBFuNUGCwH3snRP4CXL9QTJZ+3Y
eLgL0zn4wx1R7OVlaX1M3mijKUvJjRq5GkVUk7UydpfdMGAuJI0pzbziIo3dZIMI+nHI/Buh+9FD
q0phhnSPg8LqVXrhnARkN7SEk76nnrJ38KEQUZDO69wI48tIfI9TfXzuU0I0LJ/+NJ6MtsrftVzo
+7jtGwoLzSBWTqHv0I3yxbDjejfkw9syjstdYu6u5gqGrrBGZdgrt2UbjhthzUQiJGmyh5eHjT6N
XmvNrQ7FxOImy4AAUpHnEy8x6GV0qao03Q1F/VAUWXMIW4DQy2wcSgOsdebigQ4j61VajX7t1Yt/
QZ7PteNF+rVL+ctBy6x9S8JE3rlIstaSztTJb4R3nFCDbDAYmE+GbT6OblqcQIUR1Y24HDz5/Fmj
EQmVOaemSEZSbhpYeuiqiNRIu4iY7AJZ2fnOIAZsw9g27+auKm4WW964w9TuqpZaQATWg++0Kbc9
7xoBi8Buo2GHI1G79pCjX3u6v+7VuptPdlnT79NRjWXRpsp9zHheyBogmyZEqONdVMxXXdTJG7/4
rNLG20xpHm+yakDvrrPkN6a30Kqcy3J2Mz4H8ozB4T6HrcIDITioETqs6f0ydukolEptXKNHvlFB
JKoAyG7VwzYvav1t9A9mhewEewCKIsp01H7eKDyUYaUFNBnhx8f93vAMXp589BsdmXsp8PYaD/1N
VrjlasK3sprtDLqfIDINFasbsfEuEcK0Puey3I+EnmHFm4JEc3mzcyJkWkfxaZ6G2QkPAn9ysWBU
RjhckTJmMjio31jB/PEbzhqEMcrq/OMAhRnasuo+5x+pskiTRRLInwf+8qupTNYANfrtj4coB/XP
B5//3qSs2jae7Z9/8//0PKB1X2K7ainA/u35/bwvQK1mEykL+az+TIUC+s9n+s8/a+oUOrGi//Js
2K05P7LC/7d7Mf8/CSVUv+O/aMXs+yJ6a+a/CiXOj/jRizHNL56PgIXMBHHuudA5+6GTMJwvBk0Q
9R+NPU+3OfJHL8b2vgii2AVKCFenI6uewB+9GFt8QTnkGDqbe9o4uuv9T3oxlv5rL0Y3bZ/UXfA8
/EY989dA7yjBKmEjNAuyIeW6qiy2kZl4th3zlFf1dTHa4SGTZBR4dOzNLqccW5dbFmFHdMOMLJUW
rZMwvbBzgFUIDSld9QKSkOfd6GVIzVHvvUC/qgtjl0zRhD0rIlO114OMYE/gs2jA7CgcglavVfh7
srJn2jW602Ubmr5iXXMHQ5OMsmm+bl23oFOdrMaBfqfoVAoBDjISC1y0AhSiVl1OP9JbVIAbCi9E
h8YeIReg2tlOVhZWL0atleGlIdDQDcUojfaDjezO3WoxUgPp268EAAz70CLMeBhjj5mM3rAfCkkb
ZB6AbAz38fQY2v1aZyWwGSz/UY/IpsUdYaQhtD6I/xNuW1ZvEui9H1/Y1OZ5Zw24omndrfWCak4c
0XUe3cu0kOPRitgptd8IXjcunBAtQIc5Ympm96Ksc7mfcAp4gAk0PCegzzelTQOcDh4wIRdf3ZwW
LzQNiLJIP8mXfbBG8lrLuSerL6ck6syCiWHF+PbpgWiAXyyxoHVvOcPxGgP+dzBPV1yGHQPsfPBR
/a9TEy9IIlnGRZEIiK9N1pXQXxbnPbMS+gC5hE8Aa770iSjV+LTngqhCD9UFcu4gR0OHcuHCqFrE
1VgN/JlpL3Vwkultf1uhGrV8gnINIVGFojLEJugeJs89xGM8BFgbUGV4EE6Rpq6WnKpRZEW9shLd
Wn3GTmEevloOyrCl9llCEhyLBxALXURKiFku4cr3ynXFCB5gavtWNNZ3W/heYDTyscvMZyN86euY
ayp7Tyw2CHwzuk3leRsaa10gECFq+YXf7Uw6cVsHJMV6gFGLLVY56vSai8LBlj4+xqgruyp9gFRP
dPJEtSLvy507Wa9KIcvEwV6r0BusnykULtOKV8hU2DpmCRmGg7XKpexXtjmTUgn8pJu+xoU3HIrB
v5oa+Uk1O10v1xTj4i2NUHMVWjAOTAMhgnSs9dSKx8pGPdIQgr5CFp/emEgvpuZDtjWhx/Gcr+2I
hBW39ti8kZQ5O8MptV9MvTExUjUXrPFFoE0atnd8Y5EYRwzamA5TyAVLZHxFn1tsiqltmHY6d2s0
Lq3Hrt7HQx9U0/iN6IEb0xudtZEU66HzBdniBYSXOtoJ7cMP6wV9RLkES6PDqY3qpwKQwTY3Bmji
Lim/pizXTT3p63KIEQ9N2rIyzLkA8ecGRj7Yq7arWB7nWJirxfvMUrJSOiBas1+3IBJScx2JZVyz
yaq2M/ixYPGdb8JP78Ok8rYkMyS7rCb20AMTPrZeFQyjSrqbIf6yZjIt68mGUYKem0Rph4jusSVN
ucj1224qXnSZ4HCDOO17rhVkKXpD0XoYujz5ZDss/KqieMu0jAIIke3SZfsuJ/ctrXKMx/IrsFFi
5HviYhrXvg4Fe2zZ51s/xREgi5648dhARyl5l9XlPS3G2lyqmu1VVgfGdOW2GqHy2EP3hNctoqH+
lrBV8bI1C/RyVZDqsyrqAjnboEYzUpXZELPgYZswjKBFhnnEw9S8WqFhs/Gaq41BUERjau567gGG
0+aiU5m2DRhw55GdKYpaM5gGNtFxaNQr1Etr6jx7EpafYYmwX4rRdQvKdqEZLXyaZInA+l45rlcd
OzgJk44XoBxSdzPMN/QB50t2g2ns9Nsavzll0m+wWZA4tb5YTWX9EfdgzdgFCj17caVGcYD0La+2
EbmiqY3J9VnLwXd2wuKLq8yzezvGhWajwMvpp2/nLs02QKypAIjJ53oA2IwfCg3RMD1g10BMTe0F
XnCXox+9xdJHh1UpeGPko40WP1qo1CKyAlYee6RgKbSv1NJ2BV/SCIOtZz4P5qVlkCAKsNvlgn0P
CZ7edt0B4dRe6xyYtkJXCbqIxpLS+6QvgbBefPRae4o7ihut214t/YVmimZlCVEHqZ6ZK2UP7Xp7
Rbm6Qa3OZmlmp+hhAvcRYu0adAZryo63qUUhNSYaxBiecbQtGy3iWz1H2U1pMi5YAoy1L8xnnEZi
7Q3LpoAcQqMP6qxRerdTx36cqtymh9S8znW5y6h4z/i4VrVH5nCN3iKfn+0izFdt/zGFub4evZdM
o/qISnNXmVVFjG7fBF0IRNriuknDCVT5JHGnudT10uw5lMa9l/TRehiRYrUFi3OIVmo4wSzcVHfm
PFLA7QNLfYUzHZ5nyjvGcMAVO+VPxL58RIIURijEA3Pl+2yQhBQib1/18HejEElX30ZbbSSMxaPL
OfZQ7Hzm9GyKWC605L1XmtiDP2Xz3WGBmeY4cPr2ZPiccO7iDypOGyB2tDlG6Ndcw2mQZAyOInyO
FuSKRFfHFU0jPspVVQ+XRYkmP058sK24x1E/XzRdaO01eF8rLSu3JmHZvIHDBbMT5NTSCQOHMbbP
432RM8si7MhXJsWaVemPeRAVJI2QnrclP+DSs+J7bbE+fTe5qcDWszQ6RU3zDGVIgzPKlZj63R0Q
0TtTr+h8Ntcj6wS+BcDcZByzIqAQTAWIbgoAJ/vkqELmTGVjlbaVQeHktXGyheLUUAd+JvEi+Ndu
xJJpmSbCUuLhMKQ0i8JqhfIfsqidwZipkno1Fc0Lw0EwDjHtcP3Q9kQXwl3Ax9F0d22E6MwGD25G
7LXCge2z4kFa7pNLk4WqmLMrpdmtrXlhc0yfBkcQUZnt3TBGA7gRI6RlOR1KE0R52teoFEtcQUK7
0bqO8Z/wWzZymP99G+1gmGyQC+bI6PBT+Wg32hOxYACcLCwdhdyg9KnXrhg2mEu6wHXgSMLTvq+X
nvNa7MhwahwtKOlEhxwKrzRX6n0UY/vVp2/ETCSo24y3M2yUCjYZ62F9DXnxUguXu9nttrIjXCTu
xXs5zXzOxOjgbFr5oXeqPYwOfv5qZsm10bL/smoyIKISxD3pRBi/pm0pKJI5QtsVjOlB56QXHlBL
sFPlEfirzbQcuMtAabDsAvzccF9KWp5arp2oIRzckKt0mZ8L8CgrfTa1ta3eiXEJJnsKL+Ekjmyj
0R0mczaS3OQCSCjTVXModd9htUS9Ht6aAVUDga3xUDuxd4JZu7dmOV4v2qvNSEVwYIR7Iz8AQlpY
cPRYBSdqstSEJiTS0Lew7swfeBC4fluaeEFhwjC2RfiZWi0uA8YQv/YCoW2nIXxBo9Ug+dUuwANQ
qod8wrJXaa6N6h4Y0bpK3oq8nIkPWwYSjPyrxEmuCkkrmrpTUhH7MrMsXgwVFyYkK4ex++6bzQa5
CV+3VMdtMh0JUPrGEoxVq2wvyHyLaOIbvJselgDTv5zCBydLcsoV6duiuAnYqFra7bouStBGOF+F
SbBKQ+cciam7zkTxQABnZn3Oslr2hIJ2a5pNQZxjgw3FNgmdeypCMXwgos6L0tvHKfU4+nbdyp2T
feJANW4bZy+hyFlpi/Oa+tlQ8b3H2vzuIzOZM/maIluCHK/qoBmS1Wk2GQhb6uT5S1bBudL8bMt+
x1z3lruh25/ieRxb2vnP+tBj1aH6of8nd2eyHLeyZdkvQhoABxzwKRB9BPueExglSmgdff/1tUJl
mXZLlfae5aAmNdEVKemSjADgp9l77XoElmV7P3HrcWbWm2qKO8Zn1peTr08JkCkGLoz7P8yCdIZk
jvYmJj8smRk8KTdlxA8xBJtHdyNmHDrEvwROp09jBJsEEhBeL1I+usj9NWs9XwQX0LGbOBYxF0tJ
zV+43XXn/TEZ1U+GYd8uOn02U/WEmgn7CGJuuUQDsBQ2xl1a3Pp5me6ISzxUJjy8SSfF1pI/pF+T
XkXT4TkEvOUOfAfWN5xCVT4hehahjZ5u06/Eq1WI5nPMyghz8XGrgoxjsYHcYoXSYE5lecmlUh6k
tZUhrj/zMg0Oe9qh02cYkpE3ij3i+XPsLkzEhDvvnQxqhP2cVa4L9D7yOU3Gas98Kd84/vrlMh4c
q4Z6sS6R14FmaSb/TVD5Yoi5B7O81fUyBrZ8sGb3t9btk4GgvbDVaZEMsxqLe9QFFBS0WXHX8S4E
9vWXqdAT+xZsff70HRlOvZU6uonMPNtMHS8eErVjlBkFqkcerKyQI5mijipzAFxzxFXTXxZiB6bU
JU3DVyB/7XQOBc0lsZQPWVU8jQXPAlGhsvF678l3wLA1+iWf2O5b63TEeBXwql/mVTkQUPoZE1d3
KPR4SbF92hrZMkr2rDaeO6+8q9b00+brBMRhRczrrEQjN6mjg4b4uOkG7g386RfYg6wcvnUaS2Ae
+rujlgh9b33yhdhmrFAzWsRWTj9pfHlO59Xz6gPVYQMADMj7MfszqJ3ce5l4IuZ91dO2wXuUdN3E
w8c43+L8gPkYsEV2dpvuQmoftB+f+z51SqBGueR5aVZ4L9Zh2Cxxv6E7tQ+rGwUlI9ad4ucLaleO
UBBiTaVLXF87CjwEtg/OyeXUExe/Hoh17Cpz280pguzxvo/xLbYQI7NUkhPQ+DxntAonj0LE8HWQ
uqa9YXrzYOUY6AnqWgN0o+XIwYN1oGC7uXJZldadY0O6qbL4c7CbeIsBnqYCAE5CeM7GWzBol+pH
/CbEJKjb2alXUfPuDFQ4nZwerLZkydCqjdLLeJxtmolyWtFKmLAA1tk8Q18lvn11y4DdxcAX5Ioo
s/HBXp0CpORjWnBmsKhIOasxMIftlQ4f3Zhp/OqImYzG4a5bxkMxnoUQ+yQvCDRswpHbI3m0Sb8J
KlryEmBK12+QBu553UOef49iuYOu1UBccGgxunlrkiUvwR+htD3cHJ3cxyYnzd0CyaizjPvGGLfr
MD5M1ibqWMXM602T+ORSD7/lsPXT+LHIUUeC2IsDaaUgSJJdW4GRYqAjq/pY+6jBJPCiFsuZzvAy
zMmmE5yrukrezbn6EdlZSCaTiVmCIQEm0yDP7II1jfrRDL7YW9Exs+c7lhr3th1wV25NG35aXGyb
tT+r2f7sG90FtAIPg5jPReydq0z+VtS2DiJAsuTPs6+vifcnoy7YiYzHnONQUBOuqr9vsfMs0WPt
Ge/NIO6GovtFFXjreuU59vx7GTF7anONGCSGKn6jxHi0BVkzIxhG03hooK1xDnrKI3okW4CPupx9
5noH9BT/RBP9dNR6mFcKu7o954A/Gg7+TTF3O/yejjmcR60fG5Pdb0wCKHXwl668N8tJHqrFem6p
f9dsOtQOHaZTQY5afMMMsNB7egmSlRw8UuwKioS8PSfW3rPZEUQVNgf2BgExKigJSWBnrJ6iBZAi
SAyTJUCs4Q+Y0a5ySmdHPpHcuhYP9esuaOB3lNSkxEVTdqjm/FHf8MhvNwvhRs70KAABIDpmClb1
J+hfL1lsCU4eyOgzx1ZQpWkU5DWXEci1H2YKDcLmPJU1c4MrbWSV30MnLnE1X5JJXddbBIcO+jJh
RGiQz2GLiT9qxyZKzv68GhEIjqLftQdO4WWXFN7ObvpfHkTAtSjPY+/sMr5qk0Q/RqV/ryYDHM8e
Q9PgW3YbOLSOCFyAIUgnfDt6olQ71z1wIZuoApmfzUUkiFH9G9kZvFZUUCQIR0Q1qe1opA9FjkFm
aW+t0jjSuO0i6Y+w25wPk3Qcd1DHYg211C+zM2x1kQ+BZ4itKPv9kqz3rEMOk5NiiE1ICYJ/77Jv
TsyJAJGa3mcEj3J1pBu/1uLdTx5z1vuj7b0RSzdtYWRvDOIa6SMkuVlABrG7+08sYV7MUTwkyo0Q
I5EW6w+vs4wvi7yHdIUei5I/lUV+Ktw9ki6evr5+XSOEF6Iq2W/QFGYlqJbIB3qCAVfQZZlLvYca
EcTkXhHu9jp2G3fcN0t972viOcB+2ISIQhtxzN9qkDyLGxedmMKq3DDRxaxIj8IgiJh3tfHn94Fu
2PLZ9rfFnAVmC0gQOjNBmoo2yi3rw0Da7i5eqT/pE3d5tjis92J8/4AsfOrrCt1sx7UmfRfTzTCG
sgIntc7WkcQsxsOtByLvehSI5taoLV5g+rmwSN9k4x5mSoJN1U2PtSYpzWJchIN4/MxxH8g+Dm3l
PZB+awZ+QxbgSH/SFVRjjHWKPgs95pFKVFv7Kp3Lxq98dme0FHnDAzRMBdlrqTMyHmjxCVDUAFye
7ZdOq9sSut4Sub8ZoZxNmMRB3/U/W8ltFhP1FjtUk3VFDBcusGHLOeZthnbAn2S4/aZaSsTZ88JX
GuIfckUQgQmbIRFvP/FGfGtVVYZlWX9befuZMbo9cHJsB0DRq+IRTy4rTIK0zL4y0d1LSQ+Qi+ca
VRVUbmbcWi3tkYDWN9aF043JSQcXFEBk7N51CCHO9HpODc+KeoWYDHBG4nqgp+E41BMJxZW/MXO+
lRgBxIHMOrjH1XoLTvbWLfQ1OfJKGQIk5saAGqd+bAOUMvlmtKzlzmpcdejM+TtlJhevDX7HjpO4
dfsfgowdwuJdRkld/bPoBmKUI7HJ1ubUUWzf1yM371CYn3ab/qg0fI9xZghsZ+pbN+6ODGG06hjb
W54ZhrwmHjAnmoqovTUcqmeN9zyzqWu7rCNi3HoGatUEkZTkgmFzMuUYB8U16slKHdhb3CCrpsEo
Ms4Qt5tRxUheVLcd5LZIeYCVURz2SIg2hN6poIkQUmewk2R2Q4X2G2YoLTSxihuob6xIo2ndZMBY
wxTz3wYKqd4yr+Y9oq3F8YR8Rss0QKlDCQQMua4Ymkw50//ZXBg+2gIi/rzKMPIpcsWImyVxHgwu
8Hptzs4S3xpkv11/9jnwcpO9bF9DKGUwZDCV2U+CM6Kpx73RG0WI8EDS7ugg6S0J7F0S6JPuRxWR
8lbXX7h32WLztdZFjEGaOr8GWSOBWmOgUilis7myOwRS69at0+eKFFg4GTVkSfjegW2b22ph1NDJ
ZCM6rsihGLZOHv9sssTcCtnvVEMjC8Bh3YBNolmff5C+yr+M0fmXA+vv1BFQtUBpNld6r8x4lBI7
cudrdIc1wYjcXlycCzMyt8WIlxvLQtRg59KMLN8KMCPVmzwWdmTRiNMV5l5+ZLR8m7AAYOCBDomM
upbqCuJdnG3KZPgm3OQmbxLQphSa5BgfJafvZR3qU1dPOS9i32wKQYtTITjsnJE7ihHfdpD+pRHJ
xc9MtMsUflAibpE9NGgEA8e3pnDquKkZ/ex5gWxrdQL7oMm23kG54NvoeQFmI452AMnuRTPdkmcc
wi9hQcETnk6WRMkxMS9MVTbtXL8R0XayAR4sJpIBam11qK2H6M5M/eGerdkQFLyBrKPqZ6lJ+yhq
l23J6qD2zn/Gg+8fJrXHzEsWtHpIm24MhJl+GDnVSzoEaaTT0GtwPK8eaaXpeor6pgnTEdpWX1jj
CcAJADRDxHcAwB9tEAa0ZyjhGSZZR4QABEo5U8gFE3RxycgywXJZ3iIiWC4VYDy/9G/jjBG14tbv
F3YpDBZaOCj+Br4dEyC7ujWk2weqGostINdN5/sA/qJUXseu5KX31BAWukEAuWQxprTHbWxboTuw
ORrlJuqLJytN2IQty2lmVlozVSXq6sbqdRMKx91WqZXf+JxeOVzQ88K910y00WnD1Bvev09a4nDn
GggsmJ3dEyZ86Zxi4p9Bqt2s8MQB07ewM1tMAFOHhDAzVgAmZIBuh8R4QLOShWOJ00FeUVAECYYu
8j0gpu7X0KnxpCHe8QN9xYIpPNOi+aDN9jDa5hhGsBDIneRbEvpdAWo10O9vRoTRys9DHbc2E1vv
4BiCRQEXcYDs5U7XPRF2nt1sZvtrpZO7tga/ACeRfGDglE3ZV5gSQRUxM/cFEDVcbYSmrA0T0nnN
v0lmeAEKxZOcIjD3VhVmnL9z65LBptpDm1GKw+P/4IlCnraM1VamagzQvwceoudtCdQ8zPJp1zve
cDMOmmhpliTXNPr51NczOZm58563ot4jTFPBiuqk0osJWqu9U+R+og9KvnORGvueDgxM7q8G9tAp
ao9WkwOnR6ayEw7LDxBgWEJiqJG6jUOWqyRk+clL7NUMAEfho52BDLw4j4vsR45jxCJ6sHfgXmjO
Ms9naeh/5sRwoj3nUiJu1AwiDyWWGdU7VpLMfNubwWh68ppxZaR07IEukzNGhbBmlBC6ZR9kcYRa
zmL9HcNn5n7mpZyASzHrisca2DmnQUL0BRjnFRSr2Z2ytv9Z9kxNNENOBjfdSxpBBiZkHZ2iM7cB
9ntrk1BosTFmTznKRgOI4mt3xZbwoWsALAZikdAKcM2GRu5wLcANpch+8t32QVg2k47mQ01F/9oa
w7OfxLT0V4P/QPGUpA5ozfK6rebuPURDdOKq6xlJlpLTNYcczNNgqFlJmEW3H8lZBS9iwDiQhrVj
J83uAE4wHPvI39lj8tQaxklWlrwxa+dXnSYlOmHhBcUSw8NEpxt38tDY/udYMJn1oXvAz4q32Fr6
EPRdzlDJg0Dqh+CLn8ciunMtuqLJf7EzlpTO8qKc4Y48+EcvUZR1O21PI/K04UofUKyiePAbFR7B
Qq2oRjeqhrrv/Vh8ROrCpUM2wH/mFJy6YXzCKoXnxXSv1DZtqfQAerrbxVt3XmVzOHvDT/x1RwBk
L7nvvxolg3I2wC91P54hJ5yton/EoXOjq2ynVHJouvIGveE2TvXPWo6/0Sh+L1bzwXg66OX6ZDO1
J8+BmZYjUQk3jFzH2CpuYsFosIaNDIgywuM5xNvGtmjc6DKoCUjMbHiaW6zQkoLEcqNNzb0ostcs
Kh8Ic32d1/qQ+Pl5apeWRQBytc56zBrC02CSgmpa1C+P99Ve6EFJASSyid5MNyaeHSDW/RPeRvOg
JTX4PBs2p7PIg6oR6FshUrBoaVnH65rGkUjT1Bsuht/4x1Dl5TUxd8LolEnvmAgEBXYh7G1ijnPQ
pUn63DX2fmTtchJ6VFvhsTzXTKbuLGIWNpVR+2E6L/25S/xAmkl/G3VUmnJp/YNTj8y7vDzdgnB5
R+QnL17hPJtA6g6aoy9sndrYkXumbmMUwXyKsApp3cqpCXVPFGvJVnLfD8tzsTruLQ+IvZBZeRxi
jXgRNt4uVdcNnD/MW60RXmV5vROliUwXnCPQTb1cwLeuezcB8BVPprwheAKgn7aWvVzmN2+hTuqw
WW2Y5z6yJVp35krwRLQ6B8kug6KUEB1NcbEm7X4exnOR1k1QkbVOODF5S9706KXpsAHBBrwxJRUk
k2bYd4UE6b/vIhaBjO/ZU02MWxY1krnGrGCgd5i5nNJBgNxsja/MI9p0EsmHTXHkDQp3tODu6dkT
JtSWfg3Tw2gdsRlnKlShS6QI3Jmbgvo3nBG6bG2ne2sjg2BYh/FemhMHGLVFvov94R23r2aOSG5U
n5b3S7VjglQ+DWZ6bDooxZYZFfvZMsuzShDREw2rA24K1uCcJKE3EIEto37D7nRsi51M7fg5jvs3
ZdnxnjSEHFDn+FCla8ywaH5mKcMYhgUCuXI7nQDrEEXlHpBfX6bGRJdbygUE0+wz1a73Yxfr1yqG
rTCvJ5TUFBlrs7emkg6X7CH24dNIC70yglXJdmQ+EDYTAGyYGSuPG3BSJk7hA1kYx7nV25YT++jH
sH4juA249cLEv7oJjPoYzxC8IkXJ2g7iEbMJ5Hqvv0yOI4PaS5AtIOBinI6qSHoeQDVwqkE7N5hk
tRU03bLeiqGawbXiMOpXTtNssPQxlhY0ZMy90QyUI56+s4l9mrGawJT2Q257V4kQjBTLYOoCsZFz
cZrPc1U/mx3TKJfx26lA2qkkSuR1KZicFR3b3wT1aZKQCLUecyGMY12+utH8MgEdFAOQU9I1OCeF
eoxri8PbxmEyyZ6JFr4QVzrGzUDtgE2BxsTLkk1MlXzIZYoR2Rn3c1KWobXSO2cxu6S6TeqduyJe
LigmyLQ4w+OKb7TpuQeHLeslG731Ala8Y6hiQsmP8vVEjN0mTp35AgzF2UqcXkHSsTH3ShOLAbag
bYFamFAgQhezfkWSdj9fy1mr63CciuVlallARE3/ZItfss1zXs+kClUXZ4cuGoqg9JZN4RhEQnms
kVvminO0fOS6iLbcVwNBHPErKRHkEq2kZRRYQaTm2Gdee1BcbQfrDdTuaxfL7MC01+D2Z0I9wPQc
8a4ghMJQUjH1Wdg9GxnO7pbbn8Jf7usEO0bRjMiMJvfejctd6irSkuLcYYiyiaKRuG4briHuIx4Q
GX+NbxxsiReaDePpxqWAHaMy1Gk/sZKyzl5TAjcfiltTRmQx9B7xxBLILCccK2oqC39hoGwg1jPh
jzbmJZrKr9nqtgLyycyWYXGMw+J73aHyL4KKEPFV97XWV71BIr4AEVy/X4O4SP8041ZYrpVhZmRv
nvsmFYZ8x73McT6fcDlC5W30LoupQNVVdmK7nblxveSHndBAlkW8N/XwAnDHqJmDiyq+94153VoT
96vVPZiIjaWH1KGekNHAE1AwTK1kCJcJ823hjtkp5nBOyprkUqbhOyqElw4AfA9yIYD3DNJ38BWs
8TEwK0Pt2U4dRiiEhfee8WRo0phjhJeQq2ZTrWaySbJEHxUdFIgfdtcpXNtsbFlO+wsb5ORdaQ4v
22Er4fZQ7/LMY4zVy32yTHitM2S/qTFsJAHoU8uci7SYOE+nDamKH1T9dUhAx2+zKH18t/ldMjPg
KZc1PkJluYYJt5+M4koLYz1hMhvZ23sUO4DpSq5QM2Wst9ZIw0ZyOmbTYPzlMsJbVwYYGaHu+LaG
U5xfpmVxn6J8uW2XibCzq4oku0N4E2/ayryDW7CElsDNIjRz6j7ftlF3z5qIYhFzIUupfm/krNJd
hY8dCXvBAgPpD9/AsFywsZjUbX6zgc77uxfu41jGCLkchHAIJzbdEl+SAtQTWGssSU15FAXqFYfH
QyLfLLfoXhOTGWlecVOYs0M5YZ9k6+49J6MQLQsfLBZYxCK9Kdj0bkZzvSGjPaZ0hTLUpFtDRWHq
50fhFDb+SyV5Xz1j3zrem/K4Clxh3cgyM0BiA83LeyKfUxbGsoSB3teEgPH4uTev5o6V2m/1EaAU
lBNa2vYJm0G5qRijUp52DYKnNt0hlUcGw2rEH8uzrqsT/4qUteRiiZzOfDEeEiqKUBJ9RHrcq77W
rUPm0Enm45dSVE1Dzm4OFV9g6+TN71nkm61i3WeQFuYLGMLpvCOH584gEOg4oRwUPPXODfMSCo/6
FpMqTUcYzTmhFnn2RTA1coWMRldUImLHlr1qlacHr5+5zHgEmNoBEuHL20ihdYB8zirSaTnRZfxM
XVyHWmAYqXuEAE1P5JFMzg30XrP2UjSE1T61XwsvurGgWQQstgTqhwZupXlX8ETdsZs+CcZSIfag
Dj/pKRokbB9TjWDOfaoq1m4bLq1vUoyLLR0+NJb8vQVRtaVYJBrKp1S6usk2jqDQM3DbZSsSMsUW
VrV4q1bFIa4A8e2LiCgCXDoH9Bq3NZNCBA3McmvFek0zISjN+EFqL9uTsdARRpG+WE0Uv6V++Wja
bIrxyAzjNO/MXlR7JYeaASNvO5341p15NPlJGZ1XydazE0BYCzl9kECRYHEz3ZA3v6BDcqfNQkUY
kqECVys38n2iQEgooiB0tV4i0E2mQAVHT3mmVCEOfrQHvDFj6OKPOHdRqGskafWCidDJx51iY+Eu
kUlVzoDbiuV+ntS2W0zkNqwJcqIk7Ih7rbZYU1dR4m6dCucikb7cxisnxVS7t9obgMsQkheaomCV
MetbCul6U+D1jIvsHb/3U9ohmZLucFgJwoWXCQAgje+UrudwkRSNdYSqDqupu7Gc6qs04JRle7YL
Fn5h3fqsmnj84cV9dLxxRDojnvIVxZgzWwkDxVEeMBGdrQTvreZJG9XyDJ/+g4CRejNH02expmk4
5IhM5yRkNp+GPAwenPjWjFltlLN6GCWlbTFhOEtxRjqtwBrlqQy2Z7+vo9cyIbDGS5mQiBFaAOlS
YWqxXGNikubOfd37P6rcuWH7jjDAdv2NbNHgLjlyqEwbe1bz+X5ZC9Rljc38QWxnu3pumbGjYioZ
kXItBYDykDws8fOw4GYD3ekghRnYIlkEYyjr3hlmdg4xvldHD9ljLOuHWqAejsloLIwMilhvYPIz
e5vtAmOJNC4/XY9CIlUK0Y/H7OBq7Y5vxj4DcL68u9bw1THsh5eanBihfXXN4pzwWjzz36PG/viB
VUw1yBgKgqJwR66BgOIcgIGFcVoOzyuqRwvJg5Pb+96cayp2e7+WEn0yLzzqzMDr8coQSqC3uTA3
DLy4+niHRgR3wWy5+1ImwP7WMEnKQ0vOyrUj+G2LnH0bBY9NdOU1ad5dW04//3NxTSQt1caz5u+e
AO55muhEhf+b8vUj8gsEdMy7XUH3l6zsw/xT0qnDIozHAu0KDwLMSiDsUfFM7KIIgUpUwRpJR09l
yfM7M+wN+otvg5RvJ2bCZeK5zK9tvVU7x1Y3WzEr1MNjBNAhQkc2tupQ2dgFKoTSkJaN05KW74mT
jIGBxMdNhhejWJGrAUlAG0FiQqFb+VCwiTTm657DI8Lc23qJkz2zg1eIqglt99carQMKA2n1ZLks
KUiOhSpD9wN3VMJr0/k25ikbMiNR2ucol/fpwFA6jjVgtkHfwMYh5SszXmTR7AZJVhob+c06oQNl
+oGFW5dhpexiI2eehLxEVotMRtg1PkwfyaDf8AiP3eYCKvu3b9YDDaf5bhAm4jsU1LD3vw3d7yBd
AzO1vM+1+jJq99szqcN0yU6HDNKDmGImv1A5tBw/q9a96z00yN5YPRKLxPur/F12VYgsSATaogSN
Lwm/KpwDlIN+NDnGk0D1MXoFXtnAzVDWdsvwM25dCBtqXPeN86uYc15ltNt8Ikiu8mZnZfinmokK
06We17RBOYjE6+PJHerfqYxuI1njY1xn6oMcQFZaiaM/eEgP4vr1OvHppmKjkzzMm/UwJeheQQA9
dasBoVmITwIxwon8gsknh2zOWHyosoOsZHFK5iUyA+WkW8ebecmke8zpI/hRKXL82X+OsnZLSONN
TFc/VSjyrTqlnhTeoaADMp0jV26NNG4ldly2X0vFzoeM9KOw0OuzbhwPcFNg9+CGQAPAokv8iHIi
HNEIEBNghm4uzlnTfkf4joOBl471jwX5ynpBbODt/bp4SYwZtp0xn9AA4IMVbL+NSLK6LJaT465v
vZXHu9GCb9WagA3n5SgLg+YuTh99d3hV6LI2OSn0O3NM633eDft2QqmIrzvfAcEhD9NIZTioBXBB
9kVMH3lpJMcEJL6gg+BubxL5YBeVufdy1Rxau/GCKLHR1zsoF+uECJqKG7rqEBWiMTUPMdGOXALd
xuyAmhICUTOrCRwtfzi9RetRp78cvwxGkbr7TlN8+VNDD7E+pxYgGjSizBpr52b0DpNlPOuKVXVk
PkK7SbZiyHZxRgFTx5hqOtrWmSEbK8Jz29WYtytmQqO5j+362KMCXUYk50uNdLtfDpGGiVU+z73/
s7alOkkulorPuzp2D6wbr+22ee47hsq2+JzwM22GQb0Z5prt8ANxmLF3coHm8A4gSRfrnuq8YUmy
fHnOeK/n+VNd8wwmDz2oS0hD58pLbCCnJvHuy17Gk2OQWGXOPtRJQ82HdDJ/1E5FFbmoeJcs7t4x
VHbpo087caFzqfUtXVJGdXkTVla8HEELb1bjZmUSNkXcuL6AJpaSvJfUmQnEwivCnDXQDnrAPczz
x/8nLMT/r/x3tv2v/Henr/rrLxIif//XH0yxhV3Ody3ftijbHQsU8H+57zDmKQjTtrAtjweoA1/6
P9137n+4bE4IPvQc3xWuxT/6TxKi+R/CchWYRCWkB+3+f+S+uzKSa3SScVVeAcx8VYmVT9msl5Tl
OY75F1WzGl3cGvUqnrnY3VbdEeE07ObSZ7NmJdHdn8/9+cUpojRwu8nYaxeB6Wbw1MfozN7BK204
AcbiaSK26fCqWRGLoNWd+W8IoAL849/fqyNc23Rtn1fSlNc//wcBFP0thHAEbM892MUA6LCJEi1N
rcufX+Z4M/TTfhzGhO8ivpqJjDE9OhzJXmfL71Sz6h/QZzzpdH7VjUerM7k/KdSSp8hhuxcBOQpm
FCNne1rVfc2IjvLZT36QcfFhqkw9RGD5WofoTLZA8x1BqWxvirj+sAjLKdxlvPvHRfTfUKQVpOp/
/sAoFxUATS6Q68/LL9c//8cPnJUFGhM2ovcJQrYBkWvpPs2duiX9Tv8ER4P8icHqGRfNp4du/+i5
7EHmuDBfq4qF8n/9LWtZ9SPnCmk3zu2YZzRqeX/Cu+jcTtdPZX6eiKD3KhEoK9syOIgPZmSW79eJ
2UpiyZNOsvaeUIKvP58W9AH7FjVuUfSEgf55xZtaNqd2SM6qTxIaBVVdfPumqyMYFQ+cQdaP1Yhf
47nqb8chKgFGQLcUFRGzllcx66Hg//BjAaDPS3YdAVf3zdIQpZXI9InkCZfN5d5Zqh7l39DdIQ3t
7lA/dXcYMz7KcV12U5ec//zZn0/PiXhR5VxCnau8LUPn/Agdw3yqY1aYyG9uzWnybv/8rkhqYy8b
RARI2c6i97vT0DsmmBNh76RUE9Do0ngoWnEZOQ+3dl1Qo7Szd4MXsxP+eKMBYUm7vxmvn8Q7e+2G
DUIR7Zb76F9fE3DI/7omXGLTLJgHjjRdVzl/3QQTa+E6j4313oaNwPkh0vtOazuMOshuCufm/Z/P
mXaF++IJKiJ5dn03nfA+tgR8auO4dObxz0fAjriehVUzLXC8GyZQVwcbN3ODWfiOVBz+/2lnG7t/
/SOIK/v8H88cXxCzoXwpbAcGOIhYKOz/vKylvVgI2I3yoS3ZeJr0Ga+9IT6HKIp/ZGSIRFpQZ0UM
bLAMPJLpG1+gQr6zFp6wmTFNGGqp7mwDc5Byre6zYBVd4DP7ysmOD3s8ereM46Mb54o9//MHOBTO
/O/TVyKspgNybGrstmjeCwt1ylTdQcqrH6HkyLNhJB8NZKhHdAfVowFLfFt2pPyJPt7/m5fhLwTt
9WWQoOFdH5e141l/v5MLVZywRd08aESIYZU23DsT5rARaT6ADf1zViwvslbo02ANOtlkHnlZTKar
RyfHIof1MXmhlKhyru862VqwKN/9q+XUm9+xOhJuQm4S5HQU5s7YvpiVrbdGteidYQASKuEPvP35
3TIjlVBt8zWsPxdVeQeE+etOLnV6SvB1BD4c3EdGFcvxX78C//fzjZ/flq5FiKeFhsW7Hk7/eL5V
cQqnHm39A8Sfl0I4V22X/2Znmt4wcpLqz4eZxfQxU2wvZ2TwTyRrY69V5nBgJXzV+CVP1VD4Zzmr
n7OokifTb97RRqWE3YDh9GzXOk1dR4IFFg+mr/aW7U53aAaJHkGz+47ARV2i0ULnFzGuTLTbHZxo
isIcptbBac3pnMS+ccgsVvclorCNORv61iNVBhLZNIVjFJXH1ZBXeaeBhTb/RSyge5cQ8RLMIEhv
Sjsadk6DTB7ConfoWXSSrJune5clBfBHe+fnrvM066HYlaP73nEmM2e6yu+d0X5p9Cf1a/6/39fU
AegEkwcB2vAyzP1veyn6n45N41Z/qIUatPHg23FKDZclG+hLnOh9mSFkEJci3nxEhbuya61QZJPB
5lxPWOqTUV9M4PwEI6oP9p3xWUSOCv6k0f350Lp+OCRx6CdKEV4CYsoRgOinaxQxAvf+3xz11t8n
nwMSwIKy7hDvwJPi70dEDeSkUVXR3hhFQ+8edf6NbUS3f97uvmh/NLb8qKelfWBYecoqh8l1PEzA
PyjEtpPusktKn8d27/SvL9lrTfZ/PLt46jqCE9kzLdt0lPrrkrVzUoUNlmb35LaMG+Q3O2FwatiY
WpFH0cCm+docTGFzzGTj8Fz7A71mo5jqdU1/MVvPYfScVrsYNvuemcxR+0V/z6rffS5a+gndjZIQ
Gz6k4VgJoAX5gkGOHNRIJsiVTj3cZpzJHFB/Tqkujr8TggfQhV0LH7tdFijs3bZMlL+XRbSC7kuL
N3oxcmRhG/RNQjYPD4bn/0XYeTW3jazR9hehCg000ivFTDEpWJZeUJYDcs796+8COffWseeW5zyo
JM8Zj0gCjS/svXbw7tmK+QnUnb+/SdYfRaXLm+SZJrUuVYtgZvNH3TIW49C0THHPfoaDHIbqex3G
17kW/oUbCoR2RsucFdYOX39zlkWk4+P3xotEQLegFEveQGMyokRT8F2UrEXHpGBayEVut5+IIpKU
2S/0Oh+wzjSdQMMj5/C5V5ZGKafHprDCM6JA5iJM5ja3H29fUjup1tgeTSYytWOuB6sjbKoMD+GQ
JRfOeeslaEw6vEGQ8KNhN3f6Nt3z7jYPLNeDfe2zNglJjIc1MCFMGnlpDmy2+3fe7TsTWHOREwwE
N7Q6ZqGfo9KcnE/ExGYBHsIbLVxrf3/Hb6Xv/z5S53ccljlHqY3z8V+VYm+mIoxY15z7Pi43zhwI
aacpg+6y39cYKlDNAfJkhPVYJ/GXW04gkOJfUZMTsyfqeknBhm9NLx/dMGoek9rG4JAl9c4tIU8l
apg+AInAwckrda7qKT2jx0TDGmcreINBvEhloV+Eqn5KLxbX2OQTLuupJX+7h3NMbaf7RrNwusJl
fs0SWB/8iChejT+zreZpMEFo+EyVV03L7IlFur12Bzc4uoGP0hDtkeUc0FsjunIogrPY19FexOwF
BvZiusWQx5HP8O/2TVfiZYc23XMkjCNS0LY1dhSg19x3HHCcuUvUPRrwv38Cxtwo/fYJOJZhUdK4
lmM4Ls/z359lZBm6ZQQw6DKEaGVw9bX7uo/XCWLpYyq94GhqfbLwQq9KVoWBZCQMEhz2EQo72OLj
UfXBo8OSBcVP5OGms76JwcXEWk5nZD35saqK9olwM/+xKMkb9iF59ACyem/6QAzP+rYvsv+oNf/1
fJYAhj3XoD3F4K4DLPj9NXkliJBk6PxzHhBCVUct+p25qUiT8Kw7pvoSTo0H+b6ngsxxy45xm7Pl
LqqNHbjm3uk96BgOb0c6GZuY0QqwtNeiMdP3yGqSbetkDfLE2b+QqhlM+YREPTkkplQoGQ3D3vip
ae9tPaLuiULqj/u1pkHkYL6I9s03uozlO84ybdJgYU0ZxHvfwREVNQ/AmygxkQs+jx70xKBygm2V
y/pqE4CE80Ewh2RR+LiSVrMe2Gt+kK/Tr0Cx6zulvPh5UgM+ZXcMi0Uf908VKNAP8FPHkqMAkAWf
aRgmS1f5w8msppwYs9fb358Py4Fa5ZLoQ7Ia9Ci8RAH0mXB47GooIYZf9C9ePBTPrXxJh9BZD/B5
8Fb3XPn+hLI2sfvpmZAznsy5/oqWWb+UpfkMSgWOtJ2SOrohyZPU8hj1Xctyeidjk60nPr5tkoAk
1hP95ZZBaRIA8B91q/GvZzMpDNB6kJNQtkLB/+NK99BqlFVZWGfb0eh9Gc+vnT5TX02zXMnAS14t
lwMhQfy6dDPUOnwq7QEiW8ysNqlR1DNvTULmYiDXwhXomPxCMdCdRDGg5xHxYtZrf+DnSB8sRLRM
HYfNraezC1Q1f79thW7964nOy0CV5OkmrbZDQf77RR7kfUoN3ThnyyCmp/IaUkGHbtO6lX+WSldL
1YXV6wgZZCEjRHhlGlbnrO7QeqFJPoA7LN+G3Dq0vaSgAq0JiFY3Q/Uce6m5TCCYrUO/Vc8W3jiS
Euzn2z8MWM4vXK0H6BE59dXoR2/ltcYPyegE2W9pvqouStaNLA/VfAk3DjGJrnhSCEGboO1Zx7WQ
B9pQ7Dxflcc8H/wVN+G4Uez+HkeLHVRji3c0MDkvKBmPPVqJWDUnLdaG56R1NyIx7PXoRPWj4pj0
OhF+16FboEOyk0WjecRsu8F72tv1pvV0xr8sWN7KMt/cX2kiw/DFokU762X/omFh3fkE/mxvVaOc
mAt3EWapJPCyRzRsBch0CB6QbPs9attPTwXmXouM50hLbc7/8mnAQvziKzKIengaHJHcDh7C+YXj
z6GeTrAzcbifbzWDVUzJstTrauVFOMfaLB2IYx7rneGYGpxJbv8o8OtvsnDXbtajwTISf6W7ZnFU
eLnvX3IPQmESJRgbx2nVuYP+0SavlXST1ylVz1mtYpKPrWpVtV37OpFkVxs5qYFtLbFb2YhVGlHL
C6dz9pg33bGbf0q74J8vuJSRMxo++dL/949E5+6qTlzHOGp3UaK3T7mhtVdbP/eZw+pAKM1F1oMd
gjYc3OB85tN9hpeqJv6waR8xhARf7b6eVhA9FKThYJzjAT7vB2NEKtmilRpB000aHZxeg8KvjA1j
AaQ9FGsLpxb1FUlFhfRfkHKsmQ4sQfY5Vm2xd+y0+QE6bfUrepJ0frZAhy7XreEyvCZ8NtQ1qi9v
IpE4YNzsoNnDj4EMZPABCnpuv0Vj8U1Y+lGF5IB6mf1WVMb0oacgAqZ24iJwZfmuMUZhe7Qy6tx8
TWMRvyoMyI4ZXAmd+OaGFbSrMFMftGIn0YQOTL+MD8juxiMEjn7h9JISDunXdBLBxutC/6dr8hsb
+phs7m+FQMwRLZzR1vZM80lylvkxa81mRY/n8qhR+Um0WrQcQyjtkz98K4veP9T/70tghr8qM3N3
EJbrS+Vpyz4mbq127Whf6bG8RFr8mYiZARWjw9vmFmrowV2OYA5QSI65ZEpvLqBCOasE2f/R43pc
uj7q0QxII01XhDgA1igy4QGOPv4WsUdq7+781u39NedDutTnWsfsDIAj2M/Weun/aBtD7kWAWaIl
xcQIK3XM4NvfjwzeZX+JRREkRjgJ9wJlJV1LnSzIptCzrbo9z+Bqqi2Dan8PdgAhIUpxFUQvGr6O
EwqXK8Ys78wh4p3F/MXomgeEUsMCFlV3KOxyPEbqen+Tg/SZ5QkaL5E+KCMuj45X70nyso8DTyK4
uWw5fKxYyVTymKYwOJhzFwwSBxkVWeXZBfDPw60vyLTojMqN3BF4Nj0nrX2+nVp+VGdbhKnsumib
P0wOxS0tEZkuUH2exyplZjWa1dbkaVk5qctACy3MJqn6zf19LvMx3rpJqWa3qqcevYGrNJRFgwee
m2fUd44scZAzYXj02zg7FKPw11j1QAg05O5Wc2htXtbJI+kEiCtSqjMz1zJ7OcWF9hhAPKGwW2q4
QvaxTxlDy+Uf3L6Cwaqz/82Mgtmqg6R+Jaw9j7Z2g6StOBaDMW0Kdv6HLsG7lhbatu+lu40bUlQK
6nIsNbVYOOFgItchZNmeonezN64WVtCjM7/6quo//HpK2GrlxRO09BX5wOsYguyEQOtJttoI0aOe
HlL4AFDSsXCc790P/Wi8QeZmvooCnmaa6xpbRdI6pE28a9oEu8IV3RZST7H0dABPGZnAm2JA94uU
s74y6PSZUfntCkjxyleVerlfdoTBAoBLrWeLKTMmER71lkS5PDXannn68JpAYiicyegeQuSGtzsj
d2Rw1NzwpRQ6+dS6a7zGZfdpmSjJEm4Lcyll8cHsunwvO6YehYRs10Z6sR/HAOlTpIdEA9tsH+e6
IajyU2/OE5bbVZbjRs010s/sCHtQS8R6WSaEv2qv4CSGE6hbubBwkO3uxR7OikscxNn3erCfZBbZ
/MJVsuFvMftcX0MJHFj+3/5mtFDDaZqj4wrTxrjQkPuBeflUlS2TeIXpJydN58kKnUcjDOIvHqnJ
65ZpJhdiQPJO2q/LVPeu0oDQ1uHTeobfd8jcAS39/B7bkzEP5tm7R1TPborEsjSrfcoG5MigHyXA
dBpD2//KpBKAnQ4uxw58+dhVwbkoSxcskV2+94Fu7vrQJuINH8kjMxIEvcTwXGJwsUuTDI8vdcQw
cZjGldd7b3VV7dGiwsOqsTI1t5oG4M/cSpfN+fYlxjW0ILOKw9Of1KUI9H4VWKTiFINLR3Z7hWRf
Lv0JzMbtw42xOe6tRnT+WtiKIhft3DMGgm1cDF/v/42gosqDThQcBy/tkbdW1ia2lpCZ4l9F4P3K
TUse74VH0I5fVVIk59SIXwn42+Xz7EC1Vren7XKOLMTnRAJbrQII/Bsv8d4CmwLIxUKB6Hkee1GZ
oO+NdA+wm0qPadOySJhjtaJoVfl6Hz6ESZwsPTLblz1iizgIxSMr331eR+kugHb8UOUDn3c8Zi9Y
wrG9sFHZtjMvCcBAtW/75Jh6dfqN0hOlv0zqF0YC2Qq9Psq1BhCRyjcJXr/A95xl6cjqUQrhHxAg
24jit6qLrd2tktKRmC8KOY2X0oDXjlBRQzIA2miGTWYrIxQvOR0h7fY3LEsIHF2izFJQiPNuaFqr
ubxuKlQ/xDOZjzk8vtsDuUbBqGNy31guYjrLNjh+GwxakSjfuKfDAzzKHyFe2YVvGeUe4EH7VaZ7
Qxv1oxvZDkBE7MGJYtfnV9U15TJHyZfku9gC8hAV7PVrfvNjE8EKAzWN1FeyoQ8t019z1aAV1io0
t4F/iYZ4ZrA31ddbnHUoOMsTe2kktYd8lxZ4wjG2LifibQYihfC+IQBtlL6/XzhE0Yj3qO2Ki2dU
J9HbBiTkrl0BGwBpobNwtyv5Nmhlv7AVeWwOmMVQa5GvIOCDJ6W5b7cyK8gxZfHqQypWA+TIXHHc
nkAkbwyYp4dqW9ZF8qShxGR1MJ5Nhp9nM+L8NihXPQZ938rbaElN/tqDVYGqM6VczVKDFEW/WYsB
Lgyw7Wjlxi52c7w4a7hy09OMPV3evovn74r5pYK+Dw+FO6ChUZn32fbaUp+0ZkvIRkRP6TdnbhEk
mHWWrXvG5chZTBpQXe3I9AC3PydzNCGWdR3xfjd1+g8RejHipOQxSY19MzUJ+GbascHo+4OojJ3y
PPB/858PjfnPd2L+s16TrzkfHoCd9GczVNl30TavGqPQvWw0TnIqjHItRf8WJICarAkI/0DlP9ax
OMDcr5d2wxBsuFVGZu54O/Iu26fMSRBLDQTRlH2yjjlGukXQEBVXU06ES0LU1CnGO0OSmrgMXpa8
4n73IVhp+oPRdurYj2ayp9e0N4ObwJs2g3lHguQJEynhRiWg6XdNWF/TVhg/QRAuCE3x99NA05mn
ZrZpmw6PikjtFy5KuadWhDcRW9ZLT8OBDzLF8CYZXugGMTGB371HRpJfkvkLXFCQoXgyQnzMShWX
XseOJQQsJb0GGJeW+R6pmFiNjZZ9Ux5K3QzWhG7Uu3ae3JKTrDZxrb8HRT0exzwcj5wnxkpDUrgQ
Oi7fUHAH4dSz+TUH45xjI176tcM2wOwabiOodpFNtdL6EHuqQKOHxhy/skCtbm5v72Q25cEK+699
CsMjbzDmTRr58Y44aIm3GareuiZOQMXKpuHKDJtjCK/xotQJBvB1cgzT0XnGRhA/k4G10dohOuUx
1WIUyOycTt1LNT+pwa3m55if7GaXcUC1UGc+ytpqDzkgtefEGomL1/QvoouWouJFMB7rThXbSspo
bXbFztVuQyDCCqy+xAPP22s4InuAQ8W6yjb9A3pn7SBYE+4pXfFIsVL7YplzWI4Tp9vbYmVy62iJ
fRiEnP6Ra1FFKTtOBybqoCazZsUoM1qj8RIra3DKB8607l2PWkx7BdVUDsaeN6XlUHeHo5ehPC76
Eevi3G9mpcOzrDLzZWVauJ30cCaIlxv7VoAODCDvBxHD8GRrZFV+KcRQrHM30hZT6upALtJFpDXN
ofLj0712yIb8XKGFv8ig+mI6QfmGh1/CA06eSO9DUCrC5M3U419eqLc/i+Gn2RJD4sGv2ZK5kzyR
7oV8SkQXG7TT2an8hXB6C6ArKoWDbnhr20lQywGsCiha4WMyZq88jOO6Mzs5kn41JKDsbZX1L+0w
aDuMwgFoUT1D5EWcfRvZ2DpcHzl7PHLQNmk2L+SAKDIcWBVuOCwDLUvPMd39lsmvsRrr6JHZSvY6
dDFvuzSfHGMmdM2TaIDBv+pa9WtbJGo3UUNRPI44Yxw7tpnScseQ0MnSvLLoZIRyuY/1lFuavPoI
IwJviIzGE+W7v+vmjZOnJcWpLRKAR5r05I40WD7Y3jN3gyQmKRdMR7OaU9zN6/CIeELfqhpBZtVq
8SZG+wjBRy8PWePgqUwRCUj0pVdRBIc+Y5VnK4QLnDgvuduK5QSac12eJzpejtleozFOrBkKMq9k
qx5AUh0pdy/yvD+mRZqsHCj3pmckR1G304W7dDPAazjatYLz0ASwLZLM2kY+vKrboIeEebk1HprS
G3e6aQ8rSebxV8pd3DjUgY1h5qew8Va67KqDipOLr8L8grDwzLw1vkI1/gGTddiJLqX11MBQkFho
vtUtT2meMd1eUmws7nXZvbuCbInLTV/K6t3S+3kg0AynXHf2wII7Nmduth3IhUSrOVGt3g9W1rgE
uZD/GIkWnp1bjy9lm//IYabF83ograZoHYQdw3tN97DyDeVbNwp28n5/LqoW5EGFs/4+5RSGm+GD
EwSYyXhzG+k30naO9zuJIOPvpeIYsbT8Efm4h/zebLcF7+6qL9oSwTLE1BKk8/q2PJCxgfMXFX0/
e9DCsUj+Q7Ewq71+H+67aKNspFxYJnScH39s/QqLIWQ3De05yyrv0JelfwwFTYHjlAM1I+NwEbrR
MRprAAP8VI1i0/u0Cq5hq2vEJ7f1LFjCmJbMZ51fdQUZLa3r/NgmWn68fafn/ZcxLsb/mHD+e1zL
745UxEFHRBa94/yxjGu402Npy/4cxE6/lTK1cTgVEIunpDqVNWOYmOFe7zfaIk4wJ9goQk7qM2MR
9kMUYpe29bCsypoI6MDhokSzBjIlGb6Wve5xbyNRVoE+PDdVIhdlidBHQN3uGyTnf5/VWu48iv1t
x8I6wmEHbc3qL55Uf0yeEycsLRUKdbnffGY3cgveO9p7a1ALjPVj1lwzZ9Qfq0I9h2kyfdXEXGrE
eFdkH0+XgKAuwupH8uaZr+RmA9/MH67AnvVVo7AF9rPQIKiibYcQbNuDcWevSrOckNZYIlB6KOdO
M3PRzYqo3lqpClaNa5PFUzjE8Tl188UoL6VP5NC88wy7aOOpNvwcRPyZkqyU11r/3aNqLrIMEAGx
R5Odikc1Py1qqEx1V0oO0mLaeKb1PHjW15G0pXp+3vquJKAoNXa+ZG/puApE/Pzbmg0qlltfSqZt
gyOOGlKajbevYtW/jKlQqzZhFc2sbsYLhf74HKmifwatgd6tAIJl4lRK5tZ9JOX1KLv0qSnid6AZ
4+Nt7R7nYHNVB6Wxpc5cDn7mLcswRSCMqaPBpuSgQ9H/GQ4Pw8+JkMRB74zPHqcH2glMxIZsFZT1
Yl96VvzUVeG+AwhwslWKpZ7PcZl2Q7RQg96sWjQgr/QgiKdNxZrfh+oeQoV18+Fb4AlAcMiW95ZB
1o8nNlERkxgTJIQfDj1TWQHRT3kMpih8Puuu6BFipPC0Hbtg5z6mcpN20FAZCfh0/zKlPhPVq52T
xkbYZbnBO/ueOfa0BT7/WceBOhngge5fhtQrIXuU6ToV1otE2vLSlaJ4kdVDno7iJXFatU7deaZH
Kb6oYlyCtw7DCZx9pLH+y3n47To85EcjpfcnYqF64uSFom9jE1Kkn+zwwRHeNZ/N5y5LBpRvXsZQ
iXaANB7msyJurn0O3BlfxPH251LJaUurA3ITcin/8vzz+D1NVXaJ8joDSBCFzEKibwzu6zPVIsa0
Jhc88vqHaf772orKOAZtQ1s7K3AKHcTw7eei9L196w3ePhBZdx4sWorbo8nzD11rGEwuqPsmf+WU
4c+u1/NTVJvycH/Y9Mg5AxApBwrlbJ/ZymKAHiriVpkheRa2PVliwYurKTnq3YetWUeZYICiLBUP
t1sCaoNPkl07g4aj8qzs8VgjnLg9PNuG6Y9ugivN5tFkaGf5WujNuMScphHKUDGHvJWYE3lSt8nU
7QvK9KMNRKiibWXMreYlObc8R90Kfec5s3r43cJmEBB1zGmbqH3JWb5ClWv6F71q02M3NJ+jX2CF
myfa5LkV8Lnc3uBYN0HHWBwlcyZDECfyJEgCOPwzovecS6T37dH2zIvrTBdtGqEm5uQHc+4t7aiL
1pyfyZYsG4Q+82586ryFAZb94OceUM08Cdf3k89J2/FSYy9ddw1kRos34BIpiX+UPFNM4Ni+b1qw
yJDHqvCjfcM8CbBuba6dFm6l3qXRydVp5+fAue29QsBLNis0om41tGG9EHCCDu6gxIEyvtgmzI8W
uTFaFz0M/AdMnN6b6wTfwiaOIL6p4L61z1VAUuatOewySAvslbqD5k6gffLpa5LZxRvLmmHnlIRp
aDavoNFbCOsV2a1Dl7gnPYuIZI6sp04ou17cBqtOhDWK+7tiBzom2nLysb/F3CRHS2+Q+7fuiqFj
tCTOkMU6uZtrBIAMHgLhcB428pBXaEoc8kUe1BSzQEC4Oh0w7s6xIKNcpQwKt1Or/FUsZ8K6Lj7Y
gk6MgrwIVoSGnr5RJVKxslmaZMHS3KivveauFX3Ny5Tl5gqKF/wBLTA3JZyWPR7H/lileFqJ99qB
E+RxlfqSRBGPo7jKS+tVoMUsIlwcnUn5ZRTZi5b9wtxJK5oN9SM5asFbls4cSIEbUfTV5t5BJHYr
D71BDRlXQbd0W79chbMYDtEDsrl5wD5glzuJ0ix3fVaZKy7OAszCvJ5oqugLKx35TE7zop6XjV4R
UOm66A1FULa7WuDhdxwZf/PTh6IyjY8GnBRYt1NI5ZDlPTcGZaF5BEIYzY9PK+8/K8GF6lSFcy48
ncLN9UeocYnBMMRAYNuNG1IxmEhAUlvVDEi+C5KEgZanD70kdzDsWj1F+zlb1pR7vl36IcnyC61x
w6U/Ms7RwK+9oIApj65TfS+GBvWObqdPOdOczPHYKwKn7Fj+HUeJW7V3I2YS8RSRPKGn69uPHSNp
dDgXWSEBMElsjWpX48GFanRppQMe3QymsAfaC/Ivh6JWOu42YTi5uJ25KiyxR1qttWmL+hOsfXuG
HhC/BaeUdoz2WrZzfiibn76nloroHdeV7H/FGRA1olKIfbh9Niyg0C9n/S8TV9gh4fTYRQ4wGTOq
v4JwsH9YSbgR/a4oAEjhU3wr6tY6sL4F+5v1n6Yf+BvgReKgmtA4xIWa9qH4WejKIQ4VK1ibNcub
pEHP8ott8LpMDPmYhqTOw6tA8HybtQZMTpZ17F1MyZUURGa4uQ/nbwPHTu8/ndrqL3oer/PCtp4B
Df/T7WqTis/9PIeq/KtVc7tPlLobqNjReogn8SyrjEGv3o7rTmE8m8euBymnX908KSH34Fn108QA
OljaQ4lY3TSsJQ8KubSNrDhZo1g2efwjQAj+6tp6+YAN+/2+9xvQMy9Hq34XEXu4wTHN+xd6dTvS
olWdaMbBjdBfl4XhPN2+Ywp6qlttOgQTZZ2cc9caB855h3blEaf6tFe96dwnkxXFCvzBa13OOW9S
dbj9SHRrMJw+Ur1tNTycC7Mbyv1tXJDCcWc6Y79oIBGkPeUrEiPk9jaJjApCFoxbmRrz14fEARy8
fmoeB1gB9HlaA+UX7E6g09FBZpkOfy+Z/7R3uOhJdTTW5izI40H0L3uH3dW+o2UCdJzvYJKaEsg+
05BzSAKrafz6nb06+gXErbsC+dpSzj9OlkFQb+KCJx9gcsaOJdddkuJYc9NTkxnGq2fmn1VQTv/R
aFn/n0ZLWI5wPM/U0bGZf1T4GYuZKKwlJva8k81ambnxRuBjvsHPEW0hI6dvIETRI+CHbFphXgGc
LPTKI+xmUt1uyqLpUoT+wACEFjEhSWjlt2hXVWVXa5u+eAvjGWm/chjONOa2Y1RxjuLCI+878966
NjCuARjP++4wnj7tYbA2elpuzai8AghjX6EBcGgkRRphtYhhOQ253xjqtfLr/XgVRXgsENbd5oUl
i6PLBOZBn1y2fn5d7q6tASi+7/KeleCQvAjR6//xwd/kZr+3Si6CPKRbrkCWJm5ytf+RVqclgxG/
teVZT9lKJ/Dy2OmyCnB5hCzuzZIL+czegBIkPRGBjLuAQ1Im2nOrG9mL41GjQhks10bDM8AKdfVY
9uHa8tHY3XdlELW6RwsRxsKP/BorH8Ta9AmsLTtx8nUQYNvTMUrs7pBgE4RmoOJmIVzufkyE+Nb7
ml1Zb516He4Ba3j1jeHAP1N9vD1QMPr2h4fhzpKF/NV23hUd6MovrPRDT+qLFwGnIvqxPQAjxCDf
m695Ev/z7/thPNtGaJg8bVUi/3/Dts1jQEbbgufUNtCC8+18HB0AQ1xlhEPhKKlU/o2nqKD66t1/
/qqxML/3DtIVuy/87d/vz38PFpAdIfK30cgac0H7x2ChJAe9EGCNzmLq4lNgXm3Hr34mCtBn3QIe
cxr4ZFNNjqjZ5G/4s3nJNKwrWeICj6qGjjZO7FMR1skLFMjtrd5LiaDayin7UieDtTXZ556bDuLS
3393cZPx/u81ZuHEkkwwPBMXmocX7XflFN603EIEFJ9VNTpAt4B6NpaUy4KiZRkL4yOMq3Glmngg
7jz/vEsjXB+iIpEUwZrI6/qazpxKw2xOt8draJLWkXhgJtHxXEYztM+GF5iv80/CHDYqzdolQl+F
BAJriNYiBIwZfzzcr+iw9vTTMMrviJbcJ8fJlpaRauTKhPoVV6q2dFhoYMWUl1wMUD5TQ35rUX2Z
LSbSe/dcGqHcePponaOIkf0cI/9IwtKvW5U/TYoHp8ymo93iWjZ1Tz4qr/+U0sHLZFjRuvTm3Izc
Rnob4N9sDflJqgADsBbYYt2jBMBh8yLrXKxvc+tOeckpGBye4aX9dPPdWALnTmy1/nroRfAAkG2O
q+3jU1I12JO7rN2k/VCf7ptMAL3gkOxD1in5YszbL36wi+C70UbMI2alYg7MYqlNrK85MeUaY+u0
NtLMOEk3+yapltf9nNvBsa6ADGkf7UTO7BKrU4acb2BkVM6ZOXH3xOQ0ezG6WWvNuAPIvTM/qg1X
ZyHh+kxLQn28CNKa1oHQoWA7bbw2WlQPtIczEtWfzpXbPQy1BU0s90PQiDqBkeQVEMJX6metMgS2
+Dw6y6a65B2U0qxnvq2ykcGhBvNuvha0rhFrZWu//LijYMIFALzJ0v5DUS3/1LBzcePIdA2dqTWT
pj/HZtgYuyIyIqxEQzkdbrVWLKZ2Q5gtqdhZeUKzeb61oDGtyyWIjPtPbN7ENghbsQ6S3thhBDb3
YW8aO4hJawqJ5JyhjkR7BOgMAhDeFeB0lBUN3pR4k+nyow+Y8+peguR//s7q8nJfliA5LBJoG70T
+6ztm8eMC+BhZIKwSiL45kxX1Y4gvOY6RGp48BlF8H6Rb9HiQzr1rfJgAaG+NohkXdig776lg7kV
UiOx/PPvJ4P88ynOe4dNwoL8bRuOY7p/eNQSTdlF2LnWCUVB9JhapvaoSRCHlNb2V9clSMgh+Gmf
5b/cwqi+hNULImMokar2t00TwR4jxn0yXTp7kp5QkETZZjRQ1GYRXbYtIa5jfXnKCq994rX/MntB
ET3/lDJgPyeIkm//B054YgJvG39pSbj9rvT2IgNy54wZaFcJaI3ibJnH4PlNj7FT08pgRwpYR176
twJi0X9YI4y5gPn9zLRNqjIU+kyM5v/9fmaWk1V0U9JU+A/Dr245ZN8Cx/tOAIvYBYkiWLEzn8l0
TL7P34SZjJ7iUtiABnA2RblmoaYtdHhffLAR58Oqr2SyDVVMDE+a12eMpAktBl353z9SFN///sVd
JrKGSVkBl0P+cdiX3Nfc5AEy3VujU3nmW8yg8EFIw53jMN6hXlFD4NRYgIn/oL8r5lWT86Xs2EUT
YZMux3l300hzezMERKmUnFQDHpeqajYAEuU2Bf7M6kBvn6rWYoAGixh0rcM6AcndgWyWfpVW5F9o
YMqQ47tsiUO0xRhtrl4dVgsdy9BisrMOJo8lVy3dPjJwhCuwV5MF++J2m3WusxKpxjjbM3J2F5F5
8RhmgqEfGHSa00dTBuLJR43pzfOW25exdNKlMUTFhmYF5qSyDICzjFvIBFhEA0IfJBm9D74TLt1t
iNrIjPHIPG2+P/awFmNMg61ORAE61Pm7EOI+o6P7P08Vm3bf63aVsvVXreFFWm22RUFmwy70jSv5
qBA78jF4D13vBbDsrkVDfhb8UmcSKH65k0j+8bZozLLI2ubfo8Nqh6q5doO+IKo9+cLw8KuA1D03
j+oNiiF7ylx908oBJazO1KgkZ3rvmUB9bzIoOlZYhCgDq45tdgHXxp7EqS7YnKcGowsbHN+DnPVq
15vGBjVGsLVLfEcL2th12GTuVZkuOL9gcq9BCeaoUpSl2ynMnzzbZlAYeTvul/ohwEq9unk+oonY
BIxWBVhbnBEG8nhouNE21giGvHlX6M/Jakf14/sayVQMyVpnKvatKYBg22pcVn7dcoJw0xDACYUh
1qksxejsOjbKO9U2cCjikX1zZU7oP+skOg1KHqn9sBOa0XQureCStw2SOdJQYA3exAUD/2hVZHq7
ASHdH4OB4C3LcZ/vP+WZejBTYFzaaNm7TFPOOYSWiFRqtjLYbc388rloYWH8/d681Vm/nyk0lBSS
rilN0zHc2W/7P7V+UpKEKkveqVD+iHFffBlKwA9o9y+F65Rfag6dB4wU1y4w2v87lE299NJ7Ds26
wQYjDyPxLrunKZI1DX2KcTEPBPIst6c4qCH1X9xGuR+pzzjHtf8PYee17Ka2dd0nooo84VY5S0sr
+4ayvWxgknN4+r+BXN/ex3/VOTcqIa2IYIYxem89N7ewolU0425/AYM+XKQ6AngVOVRsVqtrW/FT
pCr416Ixj8/ggpWfntI/V4je2HB4vxLyJiLMlKfALpqVX6r3GhX5czqwFuhhKFDCgDq8n4sFQJ/y
TalB8IhLaaJT6fNPmYKOSYyczXkaHBi4NX0s16hO6PTWibUv00ZZhnLkAsGmRxwGxOqmNe9lkV81
vx3OTTYFgLl0krT49t8/D+tvY++EbnDoFtoUJhxikqfp8V+fB5JLG7Cb354B2HkvbpSdzDHsr76m
7UK995ZZWoFuCmxYM6Y8C73+rWC2fhnrZy1S2usQ1L+cZs9wM541UWaXEHYEtnJCOqr6qUn65cPU
EpIWWmI03PUmPbio0cxXPba+DaE45v1rNQbVN3yvPrBSh1i4mGySWXenSeJqk4QUn3woMtghRnTR
S//LJcZ12TdkAad0BtePVqwf9Opy3kEYET7aweiOVM4uj7WyDINhY038BL0zl9KoabKxYaDzSdu6
1P5HbcD8/6bOCfkwbWVxWFEemD1w/zqtZRmkUd561LL7iojfCbQ3UB6C+pfIQzQ+XFaz1UpI7f3h
A8vC7hAM3u+2ruU1Mlx02F1CetBAeBSIPG9FskDuZ0+z4tLQvWCVh8ikgKw0uzphLRB1lXm1qeab
fQvkeup0+7H+2fZZe2+lM1ChbZiKRzc4eTIjwstrhuKzqI1ff+q0FosRo4qpG+eNgteOweO/X276
X5ebqzsatmUHIaEONsj8+7wEhDoYRoA/qMsjnUxTdlU+GCX+SUBDoUjKvd2nFjDhDkUyO2LcOS0E
638feUpDx1Y3Xm3iIq657jknoK7muKJaatPkpMvYU2DCjXe0pnl63ix3uQ6Ftx5xT/33/+hRnfjX
iMaPmjaVNlAS/Nk6t9Bfd1Do05krxvE+XhXebhj+BchGfHcEHbosJ3Sctl3fh/fHlWj0pP7VaWwf
o0Q3dqYrLCp9cblNVYigIIF2aedYb+wcdi6t0O+yVLgNdZK5DDsC95Am23kpXzGfP01HotdoYMBn
x1+CPadW+2Qr2xGx+nQ4tD45BCagoVmNWxeRvTE65h7WSP1Z6WCZzkucef6v/cq8KxKPYleo31Ut
3MBLMS5xow2Hpopc9gGj8/7olRnyzhJEOc79QkUh4ZwBaxeE6rQXfDKwoSJF0A4YwNSDqwTaAZfA
tyIg/Wb6YFFrfif6ETw3juLEpoDTIxJellFtrTzqYUyNzJQilfKsVuSJdFDIzJYZmMBpMOctXuEY
kfKBJdqBiqb8DNG4IuMLhrPl08/DF7YG9NctS6QqH0XpVATZStKyfR13/GSFgIIBoireBd2V7kW5
jAmFuVRBcc417J4ss0Kw1CP5kJkB7GPyGdHl/llnAxt1otXGasjWqa1jaZE0Qnz9ExNc/Q5TH/qd
3SQH2+xJSKSzDTfgeSgV7SBqBrc+y1/h1zVPBbu5pWim4hM55m5JVbaN6G37WQ0yV43ILh01f/G/
Llf7rw0PtyAVCBvhmQu0h4vrr1V9g9i4ayBWPk+ru4rAlteRuEzo5e2fZ/Nr2vRaKXP9hUCRDkLY
CTXxIYoHo2ZpZWxLOHVnDQg2Qvzsj8YhTwd58nAd3bRJWmbHXb0GdcCFkFV5tM57dwXFHxyLbqe7
KqV398CxaD3S3cfXmHGblIjWpxs1U8afFfC6PQqzozGtripO1jmV23kcd2Ma5KWc9FcedsvGInZV
GU3vWEzGGF1BhzcftiyPALcSlV66BhBzZnrWaqrx6ncyWOstnVVMPGeGWvKXY7BfMLoz1BBlQTJi
FIrXXKmpUBUoN/vhw7cJcyPMHWDkgLAOn5m7Qg8nNskg+/VcAPIzU2wKhFwLXYmfA0vSgNKUrFum
uR9u52b0APJlh6c2WMo22wWFmhFzk+2yKMp/BzyR0yvTk/mV6S2fdKGuHX9Rg9vQIit/eJZjLUzf
rp4lamnUwF60ibuk/uqrCIHXTCF3a+W50uTwbLTmtpmeULrLn4IhuXtNK+5F2O9p+4RHdapaPP74
/ztUy+gMMCx+jkODEGvawgdHL8cPNdtYXV58+pqVb9TGaYmKDck4diry2KXlAmVutPYlVWWD/40F
1XRE659eNLk6eto09NSh3NllPl7KCUrrTzsZp3RZcyZecvvnDQXE4SYJNR1caaSnxr4KmltTSu/u
IUa45IVkqzCI/NNUNLKnncxYpZ5UibCxsTS5unpIzZBt6PQsnF7zx2hiyjx75BNvc7UX732vbsjL
CX+0YUJGYzMgcZ32U6hbB4wyVbAl1TW4hBXnoFP94RxIMi2VCobJPDoPzkQpr4ZPyS/YgAHqd77Q
5RViG8bEkD7yh1mAatftxLqyf1GRlllynZNn8DnW7qtou/yumdRocDgaC1AY2qfwgu+ePRiEiYD2
8LtCOlsre5nEOGou3otS13e9KpLN7FfLaJL6WhAzyPF6mGraKsHBqNqjeTF8QXC55Z9rw0OKn1qj
vTfL5K600loHOAShUdZoRWaPUNfnX3lj1buhMzCr1alCyGyfH/w+GajnRP3FLyvjXgTDkzldAA4N
sc38GYS1Dxo6cJS3OIPBgtK+xAOe+++I49djb7fPBHe0z2XjrmUZiMPj/rb8oQYRlX0n+T38YSkh
rPYAwIqbl7gFzcKCeqoGPwzjWcSx9i0JUpdg79zdRy1MVCvizm/xlgKAepkfcEiWC6o46XE+xL1h
bdzOh4g34P4UdV5eTCt4mt/sDfwMagDllBULMPXpGeYZ7Z5PC25t1C8tEQvJMrP1dmUMOeFk2cRg
sUd1H5m1eMKp9U6wi3HsGSKe5pdG563uc+2GPVE8NXZsnBFiHea3SFLx16iGonXDnX9CAn4c4541
Ft5kcYt1i75QghRvOrL6UdyyIgV4QlQaWgH91I6KfEshfPZhVH8jjLtZUZ7Q0eJp8lQFZbmOXUXC
YhGnvLDKLyHTz8QX2uuImQIpsTIuy9mHbqIHA8apbDug7c/doNmHCOYnXQvmKlMfho1ikVgIu0s/
5HWnXYN8WPtpB+oeWlTQCXHOSr8lkmU6LgwPQC+7Ui5bhwE+ybi37RnX4ZvF1sw0qCPToaL0wcWu
gxey9jCU6G25Ch2zfQpwLb6kk2cQGbO1x5/00ylle2ojL0ffVRV058dg3+uKipbYE1ddEBcEN8P8
MEsQZ3pR/U6JwGrzLv2JkFvnRkA44KY0vMyudPaUc7AcaKX3Uar5OlQT/YdJjtWyERa9HNF5pxL8
3Iq2rEaf+hxCbP0+kmm+Tv3wO1oDh7hhTbwq9rhhhSdAATgdz3KPVIZYfMoCuPTQfSRW3uwj7AZo
J/iqYBDXehUORnmbpXhCNc+eUVe3uc8aNfb5P9+TAXvbULPN5f99+T9fMH05QXV/f3OawyUP3DS7
ukOCrRnbiW058VMinVd3tPrbPw+eGQ03xjhsB0iQWfQ7b8VcIqhlZ63nDZBObRbMuXXz59nKomgK
8BuF9b/AdSq0IPJiLTi1RSgOIwC0dWaNzdtD4EgZ3XzrGWY2ncgt1oAVzYLRIabNyP1tNkbiTl3V
wjZhQ1cl7wFdAEA+0Kn1vhjkYe6p9IYsEQ0AZXjIuuZj7mG0Fn1JXX0mTXlx+kHhHcfsZBBmJ4hs
HjHUVmujhOjZdDWXwR7d8PlpEsVvhUg0htj8nuAfxJeo0lcJmnNACTCwcd1ukRrGQF7NfmlPJPyA
rfBmULUPW+3rXWpKu962EXklgYYlezZ3C8oBB73Tnh4ubyWoQQFLh5XEKuuBQ1BEWz6e8Mqkb3Fs
gimXpDe9pKiiM2LTTi3jxH1GQXVlqKxdVSfrMMx/uQC/wZ6G4Z6QHmc/qHl/Ip4mhiU+PR1k8exr
ZD2hpuBoeqkU6neCJLJja4p1DKLmRr5h8lIqpC9bVlrtqcpMHZHijPGrgfcd+k9twBI4amtiRSD8
P56pjsjWKgFepHDsR2TPEHrs4Nmets5Vu266ob3PBwwLFsjhvqN6Blzdt8b2njVOv/rnWdaUcDIs
RPrzs8e7kfLGSaMtONU6pTtpS9JCO1XW8Hhpfh3AtjiTsUOovYr4y+nyW0dK9lFRbXK1R6/6tMp6
bQxl8nP+CtpZdhZBAQ8mx1zjdteydOQ5HltUgfwKNb5FrAsvwXQw/wa/8r8BBBL06VCyzprW+SEJ
Q2MlwBdON8pBxdz2haDtt2eEzQtctGqLdjbdO9Ltn0wFoHrgV8NG1SFGqDJ+mpQNzy4f9pHOUQ5x
m108kYrmQtHgAkisNJvZPtmy20AUYIADmEzSoQ9qyapS5YMZdxNOps4sdW2CjRv1hpf7xLJ00jRH
SHhqpTrQYOa2UUy8zOiXTAojrcb6AFtlOFJYq4w3DGbV78yNP/lN1btXRANBYrZ5ifKBui3kzJ3G
DnPtDIkPp3qK2/b79t0ztJ8dRZlfVvz8EECp3ngVqj6c9ALlF3om8m89dNg2dPv3rMDbodf0TYY0
RTIyltVaHwpWG6JmpaqdMEZEn2NKDCP54az2VLM40EIOtnoly2eoJh2lrklsRUF1YybjuEGZ2a2i
vqfrPpqUUp0weAodw7nY5MmzToH3U8F3n9F/Yuo+DpFVMg4Bb5I0lI5ShlpyHFXtNtqMansipa6V
Zct7bUUR0vDEOgUEIF1xZdiLYLCt7+5ldPMfSA/iS0p264+H1IBriDNc4Y9c5g5FfWfM7LVtZlyV
FvjvFYsDFUq7/7uL5SuAcIpkbPSqqyDe4zC9Nh8Felddu+asBJm46GrAWp9LmTAcPA1rGZhQRwx+
TtXn+tVVRxNEgYqQkWRuGiVDhJ+hDpIDskz51FXqZhwy7WV+qKOMTlDpPYWRhqaXsIsFzK3qFEL2
XFrknu8zNBurDPfd9vENuVdvG07xyp++I6fbdmRdygUzHRJ5GWCiyqbQ4K9Itd18qdEVWVZFDINY
BO3zCJP1yDSOM8wv9KvUukNhOQq/MMMHHbfDtzJQfhAy59+J3FNOZV7/ed2snMfrmkvcKbgLA+W9
UqxtnWSurAl/DVrm/dLlW43R/QuTPf1WhuHniorpRmc9cqTEP8MtyJBtSTBFOfHRQ99ZJEVhXsa0
bl9rgUKSsfPDkpp3MCycyPOhKnrIBO068EDBIblOOYVOfg00dkx+nhb8HzwLmjQ7Yh8/J6Iu1p2t
5C9pGiC4yu4lfpTvIrQPcT+q5DAQ6VE2afGrKLX7ZH0sClV7F4KaZi3V8impUB+hkwjhetFL7dTW
3saRzvlSUBGDuhiq5NnPnZjAD618HlPCwsE9Vc9E+f151k+vyend+et8y6i3eJWaZV0yj3rZaO25
z5sbfRP0dbaXfgUbQSLzlxSgqsSIy9nva21f0kTckp+B2jOwfxPs2C3BA/jHftAIFw76iAasXb0H
CPqzIXcZgtCWMtMexxF0i+mQTo3VnhFUN94pKZCegSBliRk/3HVWXN5NLpBFJOP0h+zIOnFOCDy7
Tw803zYoBnoiU/mxT86pUL6XDjQvkubIKSCaIAQixE51m1lMdr3VVttZC0DVK2RTjYL2Yc8P9eE7
e1B7QVco+Un3FvphVZwBnZLsNpmvpd6RTUXlcDMfRiq8Ija+2v4Bo1JrwP6eOM4wqjSP+SR8iXNa
gB0Jo+Rn0lTbrAijK2w/lKlBB6x+JIcQEGv+0rBmXuexqHdd4VsfZeJt+l6YL5UfiHPij/AzpteB
GDUrnXTjw3xYxC+GFpfrkLzSbaXn/ZVt46dpdEx5dpgc8pQ95nzYIYXeZAbu2yqKjBVeRGU9KxS7
wA2Wg3RIRJnmR3+ar8LpYX6jCsZgrYp6xXvijFJBnM3pYX4WGx73b58VC/aG6oGl3DmXiF5Rl2fH
uejmRa/2vODSqu6bi9kXCk/kvY5d9jNyq/qXyt7ZaCTFhTAjAreKgifUqCAoYH3taovlsNNYeXZV
u4aqh+U1Z2s5t9JGy+7OhdqT0u46rn+qclj4bGFWpeZpm8bScVBMD7LqEbeE+mk+0gAqXkrWRiik
QnaUbxh6wy0pSnLvqb17r0fSm+bW3vQVLcyVRQiQ8mCNtf4atN8tOWYvRRwZiEzIi5TDRO4oTDK0
IJgf57rvDNmN6trd9bb6a37JYC2QaJwgxQwh8U7nuxHgZtTZy0flW8foaRrvVfxiJSoset1nr0A5
Y1FiPFqlcy0r02RxbHtKq4NQRxp9SsJ6q06vufrNFrW70qgu7ufaYz5GaweSwj6JsopYwH5VTnCi
bCi64xAQCzsfph5GoGrUbDx/DWLCCWfS0qVFd+2zLwFzMhNObCntfZ/237ImINYFWydaAs86ZiZZ
jLOhonXIi0n5ew54iol+B+Dx1ER4gKUJJCEfgnKp5jaw+8BC4ZeDwdIQ+M1dmqYayzMVoregwVKp
kFG7MIUYnhvSA+biUBDiUjIqZqlJ3JLH0ZZuqFyjhzDeqQzewz5PnnQv0Z7Lqtnm9CRIg8C8X6Ue
Negq8n6Qn1TEnv8zmbnclgdAdBTmcw2yeZfkJaWbCZCXyHjYNmHWEdqWu+MtYchdiwT39FxkAFI7
UbOb7jQf9nGzz2wDT7MTHvKQ5KtyMkRq5qBuNC2gxjeRD0wnDM+uP37PE3Wy3sgWkImjgCGx+hNt
8BAgsxts0XS7T3RWMcjgBtgPFuLkBpE0FXhN3uHmNVvFKKJDJrriUlmGXFJFPFpQKi4x8oIDtT/a
kFSqX1H/HyvFuEK1iM+zcB2pPmgLexNKQv4qt/c3hlXTx6CXvdEGiikJgU1gW2nd10agEViXNt96
p9/nfUcbMstAKul4K61GILRrVIswYOiEBb6+oBzrD/hZaNqTkzbCVNsqGsGKikUZSVPc7y6RoQdr
vkKKppZrpSjGE03WHx25DF9KEmwb+huvPl4Fe9pWWYPULiTwrPrZS6pIpN++bL7No+k8wCrAO5ae
Ngy7xOiqe16ZuxrO9saNqN0aQzG+e459SFn4LR9d5T4tWa76evrZlM/ltGRIfMPYNKVgzxgSCWXF
6sHy/CJZBSUt09YLfsJQxyjrxBiycFS6R1tdJ+A8TpCdponJSWKxzcAvr+fDWCiUEtys3pAEp26i
nIy+Oqzv80Ne1CPAv1Kuzdxqt4/72HFEutWVMYd2AYh0/sfmf5E+5DWwM3XTawHJx2aTveexdTOI
lH5itAheh4R4xellGmZgPVrraRB6tJjHWTeO5Xl0SC4qaiFvSoJ1w0oHdpzS31mZp2HIt4NqHR8y
lf1KZNnUFW0zuXlR8WWhrHgPKn6mKCEAZKigDQKQT73y83EUQraa32xhBv6P9sBfuGvXoJ6uqUzd
lmZPPsy/lDNUZwyLHOf0XjaWv+/ZUg9ANQzAwaK557C4nqmcLY1A1V/1rmMTqkwxD8hW54KCSkjo
TICrWxFdeku5zUfcYvn/YNtqf9krXcytIFuRzSDyYZr4WzPMwgrfiaQH9dhUG2nAhY4K/HnWqTyG
FygFeImnuV6z0pXWxur/Uhr93Uvhr7A0hKUq4F/OmvtXL6VKQqgrjpT3dh6s/KD4aEY7+ekSgTcj
GLV3VMYGpDsl07zVzAtSTXn/75+aDueSJuO/m5CmieQLOR8mH2oEqAD/swlpuoPhTqleT0Rch3e3
b18fFi4nVLw9xke2Ek7lfQRERJmr0af5iIliDx9A/YYdhvIgxeX5zEUp/Ro1H/KLqpMpkGCD+DDw
ya8NKalIEBlGszp/Jz70Pc65tlUbeUuT60cEvhJ2QcYSW5UXw7Lj5zEchy39v2qPdqy5wU2lyxaS
gpZo5PsFrl8eMGYS5jw0iGtUhEmhrhnrMWnUjREQqhcPUx2QvkrkdiGKaR8dK0KuRQufbJHjrN/P
z0aoBPvWLu/j0MkTHZ0MumYYHpqG+Tpo7S8/D/Sbn3vfxqBHPOuIbpOA4FmNIylntadS8NDtexj1
2i3Nq19RHBWfBnoudivjwldT/1RPovmcEMk1cWsvhkCtTF7tjzRpVjE1v4ZqluYt+z6TUJFiWtHD
eAqpDN9AB/T7h2yqpXa28RPrO8oQ83fxlthafnuIgfm7qWaHHhjxkYy/i1CDU4LholZ8/6dEukL8
dAZ1dJKTPDgmcTkqAERKNq9MxeBLstt0VPq7MYL9XbJRj1daYIWg8ifmbe2bV8X9QVG0ejR4fahi
gZFAD6LWAfZtaolGfMjLh7UO8yp7It0nl1VxkqsFtXvZIMhfaIZS3VNK/BjIqK2HZYHY01O9g1OT
BbeggE+8/WSZBdLGSjShilQKYZ4ytSAfONcHEqxM5yXT+xe3MKJNWqtfBlQ3Y9GwPYjpf3/WpDc3
fNm0y4kCb/XoN0sWrFusgMV27hdRU4q5EFUkM8IJGwJX6/Lxjr50TMV6lnH5NL/TuDTXx7owngRQ
Cztqo1NdNisqV+HBRWt3ioFesMxUflgfswfaker3Wom/VLXp9nMFMZdjsx2QoQxeha91DDuwoPai
s/JhVQVhe3cwBjyeza/RcXJYyqQtOe3YtrM+3NaY1q9uhwdsO3+MVb5yEv6SqalouLa2KV3keXpe
bzxk59+kRp6nwAcsHNkBcAyMVd8AUpoxH27yjkIZmrliqIsio8QxVtS2KFk8AzZc2bHlnbuqPylc
tfe5rWE2BEkPskw2hIOc/owNVX7tUd2vHNrpOznNpwVhdY+z70T9WnFwaoZRWR5mmWOit92683q5
QsBdr8G4ikXoZsHO9kYg1ZXeHFSCr86MumKlq+El7vL6ICegoLSAZzzkD77qpqSu+ZNTkprnznS6
S9aML16AEDjEGR6Hldz7tXjpCTRYRAXZfOrkaZo/CIDJIIU0SU44jicc+ONrGGqko4w+dhF5GScR
ezOh1fyuX5oaGFqLfttJFHJvi748OGr2YQDvZGGTFDbUSumi2kQL7vS5dx2UjUgDNGajzJZd9r0Y
++aHQweLIFDwPyuUDebatoW0llqBTzHkDzgPFgIWPCE0n/DkLB/3p1CiYV94qUBcFFobIxLOcj4k
6VU8WWA/IOFAoxymElbqKGeUC/9+8GJkjWpGQGryuxs7+zSLheaHGdPsOIWxUl2rWY6S3FCvX894
nnBi9ITCH5dtS/LufM48J9FOlN5RTPT9+/ySonoYoAXXp6CRdPaq+M9D3vORPXjGjgVo5j/76aWi
4cltjGQTz1xIEWTvNY5wzGvyd4xb8/LPQ1I4pBdrpHQZBcGvc1/BoHx7NlX3z6GnS2h9BJht1EzY
S2W67qtYvY195u3FFM3S+/TOCd9mGab01VOudNGyVHXlVVFaQFdpE5z0WMt2tE7NFUHYt1HVG34G
OBszb8znlNjotcnmdHKoYjO1CnjD0x1JWBlWH5VUTUUYxwjQz1WJDfOJPIJtGQbR2bf0l9Ke+Htd
vlRVvCzzrBCEvbFUGr4nFBRNw4a9h1k3+t6uV63RBRc2CHQSUYezThXLiob1ITFF9doHHi3ZZFnr
JHukKbaeh0EQHstT51DzlBNyepTgWCSNBH324RVend3oSCq7WDD0lnbn3xQZLpG6aCjfOmNT9f3a
bBvl3KmE2kZBM75GMaWxjrwB9KLN0z/850HTF4YmmmMXcRaGTpC4HhMIG9dvgyGumtbU5HZPQPJG
KS66Xw4fRCgmrt5tYhfjyk5Ru2LxYLoJ0RL/AAFgk/p1NgnmuWdU0kpT1mqrlA3hTsEHTYXxnGNo
2pS11rwIcEELczAB7NO7NtthV4OuvtpTFbftSFDLxk6h5DsZimbh5HRfrlWPc4910KAFjmvSiF+r
UkQHaVb1VdW2mUgY7/1ZnuPR2enl9xmqgRVlIOOJPUnMwG9bdI/aUe327HIIGma2z93KeTKZmm5N
V39qltlcAwEtRuq4HWFMBDe/i3hmogPyvPqXG8VEFsDViY7tCJZtvp5kNG3zrCezIkKPrY51xFJW
HiNWnst5OYU9kHTPSVBVtvpX4nb5xvHybO0WATTlSZjedOiTw0FuRYmndqZXqHw7o7l6EL0XHQtq
XQ9Db5ASBGkXFM21PCZTxCdK4nEjIhwK1zPexZ4iXjFeLMhLvcYWQddJaCDCkN7p0csDGBMshaIU
q6CQBno5OJ6OUvivqV3hCYYOqzbVT8W89DP7yNczUu2IQrrIzvhmj3m/Izzvl0P/e1/FkrjrsTo3
aneZP53B4UOdOYy6zcemlq6HQiCr71I1E+C2Cr7gqSQ+qL2+a6n1bzCgY0LGpZmocLTmc9aqXw7d
cNSPMPXFkZC95zlxgaU47eqJmIJ94oZwZOM3IvgRqtZajEXyoaTe78JgQ5JgqNjSks6+db99L3tS
1Uh5DyJ6jrWuvoE/yKHKCHg+U10ArbpAGk+8aN0pi7Hvf2WtrV3TLExodMY0uSdUG6JlABueC4IF
6IcY293sDbNCzO+yYzc75OdkrL/aOEmYqEniqSZRA/t9tZysqVmXbuVo0GomzOvMZiE9gfSM17GC
Bg7lEBA/y7fJayWhT5M+RVsl3rhyuMJacT7g9yYrybk/5BJJvzWgFJmJqJnVdKsQWMqiBoWznB11
vvE7o416IaBvpIE0agCzqJa6eROzJNHNjVHDAtXJX4A5A8Y5dsItZ3XcwLxViXLUvXcUwQiycD2u
PcVSyLtoiI+Ubn7K44tZuGSQObKmp1fcPJl/I53+OhfA2HsMJxTTD7JYY7N4llntbiuvOOZj3u1J
AtJOLR4iaNXbuh9/4pE79lXpHGLPMS6dakVbQOX5FgLKqovIpZiF8zAW4+WsXmwroM9Jgkl+Ei8m
ceMufQxqEKBAUaq5k5/gShpb3+4OTiey8xBlgNLQFTzHifpWZWp2Rtr+58EadPoU5YqktMn9YVY4
j9qaLWv91ibBMzXrZJ/PgE2QymQ/QNnbQ+kjJPU8N/LTPvvoAL9HftHuH4ZVz05XFLTLbdEYm2Dy
xiemsi1squpeENy6rHJOj/ujryNgvEUBYy5sTwq2+YvwXG1d1ib+8SGb4lFaJz7UlD5xDNrlWsP3
sBnTctiUJhrfoRoNyoTEjrWDLxmzJTWSgDzthZOHMXXD8E3EivFuVYjjUwilSjlu/hEGJw59GKUz
6z+ra4vIMr+pjBUCrXg7a7Y6V3V3kqCIZdnz+8dckEIirJ4iTAN2A3nEa0vKrXSKDOdG1Dw30kDI
UvnVD3T9aqwVGdKuNPjV++pSC1+bXJDa5ZXZV1e4clc1yrfMspuXOg9fBZqCH7Zus/DLvti82IdZ
CoHwlBgVzeMQYs9sYQ99GmwP4y6yW5VCCEReB7kAc2ZC4Kre02KXirhorgHpADDMMolr6/sAURYd
TfCWj0oHbzbTNzS4SOEQL2UCsrkh/u0Xwpa2cH6VpUc6bVnq13GMDl2ftvsABfCK7vbwUU/Vf6OY
wMZFe9U8r8R8MW7S2Arv80g2HTWsDu4D+55DHfToi1pDO84PGWA8vrvx1lah2PvJleE3jewWri8v
XWj5xy7o8QW54E4dJCUYFcVp1IV8H4CP0zJox31dEy8n6vqe6z/iIcxeKuXtcUZ8m09Ap9N9yYl5
vqCb2+p6TropmP3ZN9FoDElm5+e3dnJVuCYlq8bKiGhtcv+UlQErIt+gGQuVF4vO1HBWa0U/mfDh
UXpWVvQyi3bazvhQtT491pYG/LnomPQcwHYzTBwAP6QavMt3q3tOlbZ/oimh3QOicncyKl/1Wvk2
L3cskA4LUcbOTQ+p1bXml110ygnJlLmqSPhdzlDTpIrw1fn90h09u1sZ6chaL+u/dBOvYF8m6hab
jraOzGQ91Jy7R5t8wgjOwgw7SOsNMot4yRmouf2GVgfy1nhHk/vqJPQwhc/WWyuJef+UpD6TDBjd
dGz5ZULYyV7xRuwI8VGn1HOfwapu1GDsB9u4NHscN62dhCcIrdYSZCpXHvKlY1OYkyrbAODS1ONW
iUPz4uoW9tSG76Vj+uHOrJ9EJvc5UoSTAdTdYJzXib9BQ7Cwc6nvy0ktHSQhn3pWP2lm1O1qrL1L
PzHfDYsGW9TK+jplKNKaIgkZl+6t0tgF+QNL51pT3jS3/BX4OK/9CdCi1uh5yzFatH4ULIs2UL6M
CXQeDSwBC9dZ0FACN+xe5l3qY8/mIJXZICFvzhUZDgoYCAiLcXCZo80qFHOkkUfaigaIpHCDxfmx
g1CToD1anEz69RQu5h/Y9Yp9bmLZbPQxdk/sDxBl9j3BEJbcoWU4icaK3jz4wzsy/dRFXpdfpVQz
c1HT6DNHg7lU7/sFMXTrxza2UKptO022umqTK8LG+FK4w68BUx3wgOYgwBh8eyzXHE8z9ujooOlU
OJGD8ZpFuHEDReOKQEUD1JGPxQlyH47EVDWRlW9sVeqYOe3WZ7ALHt230WU0I1u7YjP4phTnFIQq
pFE0G2ZQ7dMuDT60GNxx3scRhGOkzgpCU2fwlkPeB68uveMr7IifIkDDFDKrLAzLqsdVTmLTAYDv
b9sos2uJnIQMJw2N+NVmpf2axEG4U4T6o0na9gV878qKYuMJWgFHomsW4B7/EOkfU0xuZO8qN/d6
pmBoZecvA7U49qGKxY3pbo/pgCB6DRCgqYz6fsAsvozbxtwFiDJWoYBPbfa6wyTcQHqd4hcg6izU
sBVL3atY+TJdLgS06sdWJkMEcWOFQSxg7/AOkEl2bwMLZPLkJZj2Pv9/jJ3XctxYlkV/paPe0QNv
Jqb6AekNmUwakdQLgpIoeH9hLr5+FpCaKfMwPVERWelIJZHANefsvbaybRQSogOKPkd7lg5ZsSeg
AOvVwfW65kRUXuZHfYf+AOn9vejRgJIsShsqrF7bqre37ZTXoBtT67SctUaKxCPoQJgu/1iX5jHV
Ca1EQyO/lMbw4vYVhS0nZauTR2F+IPXTT/JkVcS59YZbDPFlV37FILzt2/Gztwr77Emlf27anvqg
kY/0cW2xUbMw3Syq9n6c3UhNEa7batzW2mCdTNh8iNZnx/WyKjTDKbkGRV7us36qdpk+Wa//u1zN
Jtz8iTPqW6xSzXGZMUwkE76bFvk+FhmVMNOxHrNQAcAKYpc6oHkYZm6emrgHZyScZ01JIV/DR2kw
PM5DYt9r55ha3m0WGJHD+HUStefIDDnP55uxpnNMSQANcVyq10oNLrdCD0q4T+gB3kcAC5nDR0ZS
VdFgCZ31kNHdDz0yymvHol0fBCB8XPiRraFjwSCj/tcuaBiSdxd8BuWxL8s8GibeDzNlCixVlCg1
Yd5hJcJ7XTW2y0FM0INdbBpoQXufB/q2iyZxMZfWT5zLXZvKVyDz9X2hq8pjhkEwdM3hXICcXtcu
Ud6m3htPZDwZm1oLm7sRtsjK7R2QW3MBapwLUBzikLJctwkd+oC5Q0iBNrT5Nmn6DkjYKmoG7RvY
s5oQisQ+6y72VqtyqjXcIrJ9gknfLGcd3DK5GpXgW0ly2z2w4ccqbep321ERh9oa/uZBtD6lLs71
zBu/FiDuj3Yqol3MUsInsLW8yxxwKsu9qcg2aE/7XWMW5zSQv57uBsxrFEAzH2uDdiRT2EKYzE2j
C/sYyHfsQzZMNcu63WSjbe9xjMKTbdum3nYeUnA/RzB3DkO8h4NDT5MOonQsMA7WHJ5L6UNZQWUN
QA8To9sNvJfWG2XFShnvKkC0gIWrWD0vDXelsb86ZAXQlJ1bT0sDLjIRorUsoKpuOo9VPYIMHuRb
ZQuFQghJw8tDrx83GHOil3km2ijTFIiDKL134GbpzGQQRseNOSR+6EbJeXnOSSRRtVH+lFeAflMK
7w38iXMGeuZi9pRDcEfm3wPKVQp47q+ajct85oKBd1V3S2uVPavL0tVVd73Z6y/ME/ity/FBNTy5
0mc3yrJDgegCmrBUHiKL9cBNC8E3+UBzJX+2BjbVsoVRfXtIMeUC7fEkcKQdzYzMFvolEQV/0dKm
F059neIXkSbT4zhfna3dDyuti+iHOkOzF0oryKARB8hd2guD+WuR2j/pYeAVSuPvcR3f7oRrpYmr
o8zGrSfmheDUl+MeqvSru9i3SLcnx+Uhm/e9ifzQIjmef8ktnqKRBEHMBxGnmfDuvIJhzEjzkGnC
ad4z9bKUQpenkctjdo6HL7FF4vpYoO4izAN7U9LF8q2QMOUUAhf2gub6VifiY5tJckBmi2C5hWBH
zEkwkMyoJFcmjOma1+3zUGYuGM3Y3CltmOwbs8fvM+85pp6jawjVOQFXRiIeDN0KPSYC+p4gXCga
Jtl+unTpfLagT+Em7HIZJ+ty5naprZteBZJZpvqiluesMdQzmwlGuDnZINXYvt9GwRiv7krJosai
aKSEGJ2HgCvRCPYSvyyVzvKJwl5yJS5ZQ8AGB5oy4bD2THnEO1ye67Sp7guvWo8IwB+WG33GdJWx
uESF4ZyWp+zeeQK6Um9NxF3Ounm0VPCabTJ+K2VYPYvp6y+rdWfuCqWotzLtIP7OKKUFqhQZ7f6m
ZRCF97B0mBPVi06xHvw0LAlHTubqxRQSCawbv5RWA6V7vteaKoGBhD7cmz1BXmvKoKtQYYJUy9x5
V0KJ8zkz7fcehQe7yJVMs9A3adGdFn2u4DrfW2ygV5Qx5VsbGYNfDUlyn4cD1Z4EfVNk8NVnanrI
A0dh4+rgakspiEEy2Za6MIFVTgMrslHfoH22DlrakGlrGif6iASpsYzbAGNqyEXLvGdpF8LHpWt+
NxJ95Q1a83brsU86qoa8aD6WXodoBrG1k7zdeZqDpnVI7bNF1c6toKfktRG/2Ma0WhQ4keQrM7v+
nDsKEUjztqYnXsdHMDOyw2aDA+w7WQMgGLYAC/V9BL58vQwAy8MgzLP10pDvSNDbk4tAi1ivt7fU
jMpWhnUPZ4txvjlbmOKe0LPOeUhG89iKrNqhmauPMnbDPQU8YG+JwvcfFqbwkUbVO9XRkKEsjd9I
RVOCsQ4bWWUDTTXLcqXrtbqrdECUmaTRMxZDdWSVzMpZB6BiIC3dxAHefidC9hKZmnVuUdGimPIU
3+UKuVPqrvYXnYTbFGdb8UAp1IZx7K2ADG8H9rXwHohoKPeFNmkEDznd1SwKKjfWHrcObrupLTGU
D15PMWV+HBHEge7o3ljyyoxJT3YeS0dfhdZ/ynp3m7uhdwGh6F2Mji1VQvbEanluuemo35/YNz6A
m/VVy5BPy7FO+5WhX7MY4QChmZl/u1eGOR9EfW+IJrvJvdI0plInYGX8IQhDOVv7Iw3vw2wTDQlx
FOshtrsN/cp6ZcxfOeRzrM86Ce5hH2Kejl13JeYetBqW1carGNfSxEWeUeulL+rmTZ8ggdGcNB+i
QjMerDFz/BJ4165n3xSwTkvh/AU0vfs4RTVWK9DPI9I/G88O/dXtf/MTfdinX2ltg8IO8fuzzn4J
ROOskJbQiJQEV5tW+JQC++ebwytEazK/BSZGNlSOiiVwpwhI/XJEgK4m4aUKA2IRe6U6Zq11pEQz
PHkpFINcJ0F2qbjnqAE3InKyfY8uibS69jGVNVdImn0YbSd29ZAZxdGMNONYo5yk1r0fkiB7DoVj
3jdoDsGidd4hSfDexDlpAkQ6qvtmNsHO782M8dd7Cwfn2vJ8Hbw4Hov0hTGG8pBFSBxaD+lAO6PV
dYr6NbFoywsxZfJNPhMz0ilsL03dtJcecMq6I4JwrURdcy+L956Z+gn557ixqwDsy/zQUAvn4vTl
LlxW95FJcZIdfnrsLKeDr4hMwZ3XMLeX27jfxkLED4k5Kde2Kbf5pHKGdsAWwnE6hAWnaDy7h6iJ
Tyta3nSDAswVbkp7dxW6uq/EDb7UWXTYdE5yNoR8MdKx3A14Y7fI8SDKp2P1+Me9VqbTGmg4DdqM
2I7l1IaLiZV7EuK2rHCQFWwWqlVfkRQ1hpbcT+XQ38XZVPs3/ikT9F5pI3Mt57132JFa4Zl9u0fs
qXBykZwm6vxwO8tKTM1WbfefqWi+seyJ33TR6OSjwFCJnNrzRTH89MLUPFVK6DDqFv22dFBGFmQW
EUhVmB/VAK6DBoFwBjMFPzK42ywgpDBtw+8Lpw45ER7kqIsf6kxL72QHYKOLJ/1NgTpatQk7O0iu
uwXn1c39mOVe7u5SVSsvQWLRXMSR9wofYjWaU/CwfJ0kTse4ZSgULQ+pNYSXgPI8M723wiwbtdvO
ZQTIkhggtOYYh9jIr5WVoZMvRoxF1mCXq+X8Wc4krtv2srzQWkFJVg9nl0gyRO6L3DLUk+GQM95m
+5uikbwtb7+Eai80BGvovoxKJW5pVJ47XsOxrjZhWA6HMrC9YzmY3KvR5pZUXv02ryJq/f3wdbk3
lNGve9r8XOJWO5KW8/HqTvibQxtQVQhiyzeXAHsP8vt2mWJxMRASbaqYPZrTpJCngEpjs9SfzN5Q
UOmi7AtnXqamyk87HahzSD1/qPL0uRFpcz9oCDGF7LBEzsz2Zezv+/rO1JCiTE2ur3uyILa1xVIq
0kgaORFLQaL23FZsYjtbL/qcNnaTleWVXwkSNJFAj0/Jsh0xq9g8LJmES0LhZDk/pF293pzWrE/z
2d2PZFcbHLm5ia6DiOpIMxuoKffQol/uLjcpbs25e7mVE6AqTxXxMyK/3KdvaP+IVUIaFf2hlXb5
5MxA3mwaSftUA+vJmCyciUnz9Xb0oqTolafb16p2/fTE6u++D7Pk3ZrMZD2SdHKR9uT9EugtlaOx
0y2i6KnoKRVAkN6CWLZo+sY+6MEo2N+yooOxFasx2Suzd3woh+iRdp6yo6il3hYBy8OUHDNKG6Ox
Fky5LBTJYtPV0L5pdYFnriRH90uj6yVc+dr2gzCcriKi2Jag9lWzHFet0xV3SNMhxUKM/GbVcgZY
519pk5gbfWTRoNg6yKCd3licNEnbfUb6rtbrkdI2Xdiwd/THNgKOZ/aEKHqsJi69YcdrpxyyR8qD
9yVdRD+c1Oo6KtNwAuNjrxUxN7uCi6Ur6bnP1XSVa034INXiQFIjlXVhKSejoZONn0du4X5XO9a8
C8JGI2rbd227fpEWI7LVI+V2FK790cGMAxmGCiys7rVA9fSK5C6injW2PwRBOIM9T4vwlLdsG59Q
LcrnjB4qmyfNuXLdTzs9NgNie+h6tKE01r1ms+Zw28dFR5kmwgPECT256yrj1CXFY7bEJ7FW084h
mnrfcbt6EzcJjoza+C7tr7S4g9gvWu5oYmXmrnxwA6/0DR0RogHYC8DvDBRIK7dZjwbB6fSLAzaH
o1n4djqV6HulVBEmdoA9CxMmBmGKdWDb555O6/X205FN6dnIrkOPiakoZPhDl8gMkukSBEnKPoJc
boD71meBmn5r2S308Np1TnZeEs/U2/qLhSt5mnmuqavpJ1j71n65pyqtzXjfU/kza1qHVpWvSS+i
WWoF6ymanN1Nn+gKvLqhpoPymiSuUZKjM7W1LqKxuJzI/d4nIAMMv5RufJ6cAcj43Cay5LGc4uTY
IzU6tLl9b85shFqwtil6kxMnL0Ox96LsjDQMTlKbto/9KM/5nLQSWMTWh1VlfSlpYidViMJe35RB
qP1MAyJvvghZTetFkl42Q+pb7ERJiInkF3d6UFq1XwsI+7tEEL7QlcrVCNCuLJh6o3OeSwIL8sxv
K8YDdyaSgYFCHJeOU3Ls9HT3x4DvmiLdVjADb2P98sIyCThjPGvQjIOsG2djz6k/c1bMQStOmWuw
+YlMwtF4FrmZ9YCeb7c8sqkTrgK7tndAFqx15WrKetH1iFxB3MNa/BQL50Jx3ToEkfcSkiF8MlKo
1Mu9P26W5xwZaOzw5ynVEzKlRWvF4za0CbvtimQ42/pAZuJyt1et/tdj2ctPV3QEFVdUTmy3v3Sh
heuPkO/1MqsuN4trbeoJ2Fb5UH1WYB5x5M/FA4MNiyzfRRuf1JW9p9/SIp8j+7jUKIABl2rIUmqi
J+mF6qENUgr+qSRtonSy9h1C60pRSdTQC2oPy67PmaqPjFDoLVWScFVYbXNNq8g7cQk+tvqU39N1
4EoySxKjl1db1q67EKHC6kZOj/Io2wpxrk2U58KV01sH09hFxHNpLJwGyyk5OXPfs6nUdTNZxv1y
E0X4Wa3BDOBiJvKah4Bsy6F8GMPiuAzlw6hRzszCL604yK5tPzDEIyZuZf9AKkNzmDJT8xnWv98+
SJo0L6XZjaflYyau0HddA4aDKIIaRznoU4VQpLOhWNKf9Ep5IcHKOxZY1laF/EotSPk2xAH2lgkB
ZuBOiEYU90JMKClP9H130ojiJ09vB7pz9Czzdl8ZIvlRUFD0FbTI19EM2ciTDr13dKe4pnxxgIGr
6buWPS0/As+gpcis9U/5OFPMLOWlUafy2BoOdIfAmtaaUdJc12FncYg+41bfOH2gfbiOrFeqFedX
tdaTPdVMMPhlMl6KinGz1Ifx3aP5rmXDzqVv67uGPl7JWrR2QT0YB/QC8b3Z9uNqGZVSmMhQVvXz
MITKFtFgtY37pn+1bZcIsXwsSN0kP2fqBvO+bsKVNROLa7RToBW69y5R1ZX91qNGpEgiwlM43yz3
GnjpvNvpD20Y3hutXn/1qrIg9yLD/FPZ1fvSrb/l12KS2DvYpqk56PE+hxkm/W6wn0qiKy8mQlFL
y5Ln+Rn8289NFUTQWpAphMoE+6do3E0N2ollLdjbvLR2IHeMu4mS8jqcoOuzAYRpPQ/CKP5+jGn6
xcLYjQSHEzyxp3u7tZV9TKWSvbo3rcy5w+UainOBSceUrrF4DBpiFZaeVJ0l4qZpxxapbVThna0m
wxm+PDSmaTPG08aiBLXyWijsEGBtfZXPu/oKkdBZWh1zXxygy+GArtW4InC3chOy2tBFjUwEmyIo
YOZ4cbobm0yQw0eOGQqf6K0GOXwtpawPkd2SSt4VD0vFAjwOycZD9rCUN92g2TPA53eBnSORoM15
dBN8gihoPpeAsSFuEQwIpd4tdc4wRX9QY1YaGPzUVq4G3K/7dlHmZHkZXzBvmfMq2Nl3fXrTZSwT
cqWZzcrCT/iedBWMSSoaYdF+xJ7Z0qdGkBFB3F1VMbUkMSeuzBQEsw8dFHw0rJeHLftKxPLpk6lP
PxINDefSwnSHmIFk+QS2dL/EqspUNuqvIM71F20cJ9AtTBVF0IutAqyT7HdPbAvYEK5nV0dCSIP7
Kb1HLOLdl1jgfM2Ktb3ZVu2V6l3qB2VJUM082Hs5HmoNyfgqTqdkM6mOftBKrtaE5vOXyB5eSaA4
t4R6fJnmp7P56dAMj5XTK1cxJdqJb/lQlfj3zZ5oDNxJTGGjRgiqnZyJle6A4HOu6nWeHWwUUuch
d+oDKdkgzRYrrJJsABH8sOcDWY+I4HqGsrhvv7UpqPcZBI4PyHZXi54TCHm7L6zgddGQGLIUSDM1
KkEOS/O8RVGeoEuz06rY6FVEDyY5LWCUJhoeCkVUL0XTA4fUGmK6AoUzW+/cC4HH7kq3a+g0dGDP
VIJQ1SR2Tkotbl7gIM4jtXYkoDtHdvqrkwlnnVlTfoaq5N4jP0NTj4YMbUUspg6ByokWqHikqD8i
faz4Q1JzuyQvxO5YUlBGjxOSqbhO4krHW5Z1x2GKXELdsNI9/9KgR3KjShg6OgHA12Gkor4QbNQg
fioa65C0TfyN/Md90Af1q6iLj7iN87Mz+5ESNB0QsSxSZDFtYQ/yfrCwGveBNO5JxI1Oi3nfbdJ1
P2FOdO30cWjbBweH3FNN4e7qZabf0VTCVtuDZ2qqGulnp+2d2kIoP48kJl2kvQZSb91+JCly03aw
hjtVnc3QHUSXxiFZALXxObEVUnPlnPx5O6Fz07bm4iOGd61N9p6N1F02yjcEvvUlFFn+WrFpAbs3
KDYlqyUax/FUrH7aS/PdTIK3JEtJaYzi9iy8YDi2bYgdlPAJr2gVEDPyrVa6aRP3Ccmu1OcQA1GY
lRkZVnGmXdFbupuZlcGiDife2O31JV/P6vCxWXP1V4yvYzOQmLKYHOtRp6cyS4V7KqtrwpbQtsyX
TlMNz6wSyRakxnMw9LitfUnT+/Znwm+mLVcjbfWSBkvBcjFXjRt8YUI4a9FYvw6hOW6hmCa/ojfI
6vD2C7vL7IajDIz+WOhBeLjpCqAbFG8hVvRV3iOgjGL5uUg2FrxGorfEJXyM5pwCw6UJlH8++GJ2
YiipcjEqqziGbo4lPRpHLBop5fIqN5ptb+XGihAidycglZ/m+gbJtDBRSgAvZwKbTuyqtAsmZCQW
dOtiE6hJ7UD9WK5H1w6bPfmiW33oT4uIq+qVCyUXdaPp4M/MFiBubhe0V+eGVqqk1pqo8JYlal0g
OXa+BbUI7iObGpOqHkJdRO+qBFCOiwv+SdHg+mcTR7Q6ya8ttsh1pRZzfR8WKDwx4xWdIRj1gYqP
MitE22JadVOZvDQiazdlE2M+1hRUuzkC9qYOoItBwrmUkcWgKLXy9fYl9zOUdDmJgrTtLstYZNDO
Xy8a0xxqvBtrzKnf+44FYdUORv0tnLpmnYelPUeV5dR7iAGbivaLOps+nARDfugUJTBTcFs0QGEh
sWffZW4TUVyFw+VBF6AAEAzmic8KZQFLxy0YMtSeArWqDvok2Lh05pc4r18UpFWHJEM7vQx9Wmn1
K8/wcAkFFP3H6YtR6ykdkfGn49HBmdtGklQyFOFDu3YT+u/xQLkSShvdZwe5gjGLFBy1+Rxd58cy
7XiwTzhT3RDpXOLZR3Os3JPsESF0tI/8oFEJw5Dd0/IXTuTFcuEy0qip1j6Y2fRQz2YCNbHJHZsN
Jrcp1EGj7ffzYAK+WFv1s+5djc8sKOyTw3HclnRWnsD6ahgzzeZ7hpVHqhBkdSHgbiF/soO+gJFI
dlAk0OKgyXhqx0n/YibRPqyb5pWu+JuJIoAztHHpH435Q0RiJPpj96y1RBAReWuis0jggw31exh6
JTqTUtmgGeMyd6NmS/Bz9FTDROunPiayu0xPROduAKOiFI1s/WYn6mfI8LJwMzmMEHTTcD9Xgn1T
a/tdmBnurunpRJfxB79vs9jpFAgLv+wcS8xKY+TdzowCXh7TBzw8PcIiXaU4K9+dHY5y/em2RSQC
wSL3CnkbeiCWTqHfiLzU1goQk+Py/SKMQWZ6F4qJcKxCcHF2EF/I+yQqlBwYSoOu0j8Grn6JVem8
2T3PG4Bjl+9vuRHdezW4ZKE7sbtmPC4e7BrJYA4yw5+r1FMtxhfXq7S73LU0nxAz+SaNfWkSGWo3
x64fXuWcPmKlzs8F4ms4gA8YRcVOzXCosrYiMsV0gKe0t0OYELxFn2B4tHCPPTt4u+NqI9J4fIxR
fD7GFhJY9JdqEH3KShN+HFXJPXvz3eLMWKaDKBNzNq+BzrWqn/TCoi1YgdK7jX4DrB1fraFaDEGk
rCMZlfdZnoTn5Xv7N2bCv1tATUszLLo3Djm23P+7s5IwFXw3qVCuBHQDLVOR5DszgTAyKITRptR2
U9yo0OMcDSjXCGlXDwJiA+JuHxE0tOlEM+daeUcxNN5xdmtszWJ8FZmEtYO0aRUiiHnsXJfi7hQw
LJS6TdGtsJ4hDQOXmhLvpSVrcYU+yDj8mz/u7z5Jz3VcD48rhk0Aomjd/+qT9DKHkIOh9O5TmE+M
lvUvccSikJhvODNZl7o2EwhvZTuqkLEpk4/MYTK4NQ610XmBRtifhIkhikA0uVId0MfWQGUA571f
EWpyT9msugH5/+P7+J/hZ/lw83O2//ovHn8vK9nQzxZ/e/iv3Wd5/5F/tv81/9T/vuuvP/Ovu6ft
8//5hvuPXnzWf3/LX34l//CvD7b+EB9/ebApME3La/fZyMfPtsvE8s/zJ8zv/P+++I/P5bc8y+rz
999ICCjE/Nvwthe//Xrp8OP332Y66X/8+df/em0+Br//tiJGN/8Wf/z9Jz4/WvH7b4pt/9O18cqy
H1epkFOE++0fw+fykqv907GwypI2q99e++0fRdmI6PffNOOfM52cXQWoK9u0TS6QFrgfLynmP3V4
gK7nmZauk5jiGL/9z4f7y9f3x9f5DzAB87pCtL//pv/1UrMsywZDazBRzhcc//3NPuwlNRwUhepM
PKIZLh26dU1rvnZIrXbKWJW7WFbxO95y300s8aGQU4AGF5V006jdRSZKxyiombu+lQ+pqO0nvc0/
pSTsnVrrgKRZsNJSM/cuOnVhbAKBB+DXjGy2fKNDNqQrlBwTpv9/E0iizTm9f9iR5z/M46+xOfAW
+QuqO2Og/4S/Rr9tBjQSE/iL6jFzWhXUmPEpCVjape4wbpYlfT7SuozJxE3PhFuTkdebjyUN7FOh
juoG6Zy+/9PJ8ev4//l4z9/3Xz+WoyGVNGjWO56pGe7fj7ccqkQlAGHr9pIQmXl+bI32e23bHvSH
gF586A1HpbZgPix9/RjY07shuzX7+vHfjEUuNLG/fB602KaBaRu+jKNZM4V9fv1Ph6ke3Ei2Rpyu
JVDCjdUEO91wnoPWoHqauiawTHVflGlxRksQrI2WSt8gy/pgD/Kxju1SX9dOl94ncTydqcb5TZQO
5akY3RUq5ghhDS/27P/uh0weJpqDR32KgztZqqwUI8PcNlYb3KmyIU8R9SzIC9O7W96C7xFSweR8
F11poIofBJFvk4AqxA8sbwNdcfuV8OKDu9vblhdA9rprNyzU1fKb9AHtEGiiEZKCpd+Ba2Jbm3r5
2csT5xB2bguMHy/pXTEJ5RhPFQu1+S30+vGd9tWhnl+8/WxJxawLcGsEtAqa3fKkiWSAmLhR2/7p
SWLP8A1YFWVLfngQpXVAbXm2EkOdfCtM0m0okQffHnt9RuO3qtxVUHbenTvfIMdCNEpyzfJoeV5L
0l8vClrFa9MJPgg/+QD4bN2lGux1eqj5psj0+rQ8V0h0oCxsVbnTOxN2VFdbd8sryw2w6HtkjPKw
PF/iPfM79oPb5cW/vbdB9nvuo28se8BI0fpgFSPJniEccV7JRecOVvtaBD1ofQxhbJugA9/J+QaX
PWR+/C21qLvd8jxAXdBc1ABJJeUdlIpGP2/0dItBlmzKMnXX0fizqXFOlKW0OOJkKrD1pipvVXSL
3eKL3tQTeSZdgFoNWyw+lnolJ5j8eZYA2oLdrNfZOmirz4xpeIMKptqMg+WtKdAFFKNgITRVkrEZ
ascdfAd7PXDwVm7mYgovhx2zBQpTwlbXgZKfdY++fWE6VwQDgA4TpHItXFDgqWG4yWOl3GRCTHuC
s1G1DyWJAQCqoKZp93D3qWZiZThL6k++VFCBUnYj7QTmIdNvsKWk/aYpzc7MhrOLlskHkzjt6zA8
Fk9G4rwlFvaNVFHEulCA2JQ9Gwktav1WEhSctNonYavo0WLx3igd6tS+enMSqN+a8p6tUy3fImk+
onx7mGhbAYlSNqas2HYoIWyZkpRW4yknx2eFRrbwSQIBuxoVK+QUflgH1oqSADEYKH7J9XoqWwuZ
Qxh8T6MBIGNwBtKerGLEJ1T2OZsCuaotUr/sOZtKp+y+IlGT7e8L6XebDPaeH0I3TtR2n3aUkaOp
p1UDuwNd+37MupNTFAfDizGT8Q35pXtOw/IljD6nenzSDX77fOVscqXcmoZ158nwp4qq1G8M63uo
jmCvRj8SIVQyzxt2YQtiUNibott5eJFXg5O9ldpwVhw7oG1tbYrinVHjayjN71NAPASFSwPvSny3
HF8mji/VaPN3lOy6kGjSqdy4ZvRoOMF16iwfDzhQkvrBNvpTnOSXQq/vDLeJIS8hW5h6ZzNBLQcT
pCfrevQ85tjq4gTsbyc1uEZFFe0ctEed2sIszKzPRnS7mQzoG2QfrD0erjOlOiBS++w9L4MvwQkH
YYhKINVrIB7FxjPjO4VK9GqoFQCiYyFWGCn3guSVg1PlZDg0z1atX0WPhH0UENigMtyzBaudzNiM
gppqnNvglmlT9sM47ozcr5LIhSI7UJSV4S6FgkL4dPXeDOT5NY5oVyYMRyHUJ61F0UEY+opFzuhX
FRw75VGSUMsOJioOSGC2eKniXUvZQrc7qpsmX1NsZtuxJO0uU7bslrIzCcow+x0cKZ6T7qCjEYaH
0KN2pq9Uo3pfn8rXwTNAbNHccebooWxWc1uRtyU3bPCzwgXlXcmjE8ageadGe8CLihXePqIHjRn2
UNamnnphTC/f8+jY1CYtEcHnMLVwU7Mq3Duucm1cGF3qAMW1yFv45dw4jTdkSBaROdgh7gm7VbpT
zzn4625U6jzOzQrJsPVtKFxeWJ4LYsq92zA0rD3Kie1YTO3xj5vQc/78cHlBB+G+q2V1SCt5kFX2
xY7DS1MEXxU9u6S6gcEFKiCh58Q4JrBRrUk268ImsiIgc06yDDOnOzaWb2DBGGbyaqcxhelqdbR1
Wqa1o12DGVE+aTP3EexYLQxtbd4JW8TUn/H6jNZjQBqgHzqUAzSKBENurOOSEikZYKz6qnk/FDVM
izg+Ta9fpXMhRBZ04uMMuqg4yR2w5mQRG/nlnqo74QdZirWuBXWdBPh2rZk/bSUXYKHvsU5pXGnc
u16SyVQYzwEzwLp0w2CrBN057UHzpXGz6YxiD9viwRXovTXzFRDpT0oacwTik5UFP6lUoUVvfIcY
JJshB+gSZ3E/IqyrjGKtt/xNadK9JnZ3LZIWETQxDSG88dU4oDlN+grAUGxvBBHYuWL1mzwLHpg0
+Vf75qTand8M3Sl28xzBAiBcxXtAowA0LTLYlnW44x0a3iKlwOqgdx+NnGT7pvMToT+pwRNSI9NH
qQBKoXkzZ6FU11j6MWn0H1W7sZ3hATo/TvmoIYVet47VevnCPIXwJDx+h6gsfRu3gh8MBmZ4X+uj
vVmkLYzCBMtIXNwTrXU2mEGV+IOGxWkU9KFFgpKt0Tq4OkHzvcZJxnDlk4izbXr1mnAG2GROZwrw
GYV/3fD0jeFpCR0QkPqlizE0rLSVbtCOA+aC5V/w692Hhi45E4EEFatadwFS9gDxAfT/d6+/02gD
7pBXEFClXR0VzUbdtqc6031L0Sug1TlYbazEBtX/Ij1m2Xih9wvRx68hiPn1UOxTzz6UXcnas8ZF
HoP/iRh06dM9eo7EFj1WvltMl2Ywr3hdHsSshqP0DIbcXPWELLJLKZ/61sDpqK/THp+UUYi3pHJQ
LHnrIWAhqDH9oLfZtLX7M29tba8E+4n6DEAJTFSOIt1VJRCRiKJbW+EACbPllFYCMsImexMMIjrR
IfyuixFvsOKRCJ/5bo1dL040QsbC71MVcrEqADndkngFqlkXFAXi2NjNLqDzvYkQCPo5tSO/Rnnr
T8mE9bxrVmBcVllUf5tqgtdkZSezPgx/M+JRlK5wn3N5Jsg8WePPVStyOoqi4osI5Rp8209UYgZy
EbpUn+SuQ+ZwdGxdtYIEZ2wuivxvls6sOU5k3aK/iAhI5leouUqzVBpeMizZYp5JEvj1Z1Xf+3Ki
+9hqWyXI/Ia913aJ1pIZf0rZ1dEi8hPJ7Dk6humjXPSbMJL3qe1PAX6diIyTKcpc8SzS8Z6BM8i4
1rlixkb2ChpNjj3gmZynjH3uplrLC+YI1t6NiNF75biGDXvD7JU36pVw+edFUF3kevi1+/bgMC3F
zPfYLOofRqYSb1D9nM7uJSdcmOmYfAjKxwm+TmwskmsZrGrbwXxKDICOXgHZwYrR5ljxSuJAnDSY
jS23205L2J79bp8uKyRCjitRL9blhjYTq+NeVrvfLDMZmqIPh0h4PA+ei1dvcd5hoZXbdWJ1Fa7+
wUrJHXO1C+oiTagSuvS2uKpQsaPZYw+QQzV5Y37p7zEJ3JYy/cmcML83lvvpki1OfM3C60rOXR86
5N9sVdt9rInYVib5nO2cfTQaBLmeNJsbiysCT6nX+Cc6HIbZ5VYlNUdtNaaHOa+OmeITC7PxrazC
H6tA3VJfAPQTxjw6D2C2uhNiucgoTGbJI2+vGf4tF8AEefCP6RNpt66xs6mFzn7iPtmi+K3kqrdz
PpzbsBu20sx4N51y0/LJoW+678qRN27GTTTl5DZY5ki3lC9bcGzU9u2bVEyRQ/Iyx3XmaFc4A4uS
TjEBUUgWBcQBfh5OguA0daa7fvJfO1DqkV3UPra+YDpkx5DR45atF7nfKWDQlNhDz2iKzeyF74Zs
n3Kr+7s0U30yMVSjq/XRGldEqa5bKoiGnbMu1vi/f+xKeroIYWd9+u93/d8X/Pe19lQF6/a//3f4
73eF3rXMp3vJ7W8ZaRwS6eKiBpay4dmGgdPMeBR6gfsSF8oIqTe1Zrxkzldg06im2a3rMIZ/Ckin
LN0yYiz+ZQ2uxUHlI+sK4GRDNCwBhG5w49LFo42IbEJEycKKld992ApUkTFYP3WI47+pCQy0ZnII
GLdWxjmbKKBEMF5sslzYflJ6k8xutxZp4mzwKBEnIn0wmJNMjdFz6tCQk4K2t2uLOTLhgiU6fZt4
xmaYo0H59ynOzp2e2Bve4ooMSE5ms3JPL920DcmomlOS/2rfQ8BqbzA/RlBe19jkzmPyUGxH1kF4
wXzUhl0Z1V33Ahh7Wwb1sp9W6xUGwsZRyw5SJXN0bL82qdNs3HZMxgmp9q8ai4ST4rVsepKsbfjM
S2lfRoGfVazqx1xaFXla7Zq1Oi8UB3E4OjtLCKSj+LZzPeOSWBBO+O1EUlrlP/BtNydct81JBURT
kjtF+g0/oW7KW6BSwxhhXO/p5koyxcwZwDWNLQuSdcq30jZfTIKJdxnpbydwNUmEOEzzeKCnwom1
Y/iy6V02AWhv2CxmPSRWUyQby5+onrzuMFmzvSf6F6+jXNkM2U8EXL7w9FpLvh3FiOlP57whEK6o
RsejrvN22/rJGapzPBbDVXV1fRNuvvKMpnvmPw8tqosTctSBGrVHIltdnEGy3C1RP0Mijcyi+yd0
mUVWz6Z3ztT//89Y189TlQTofvRrOYh920/Vhj3wz1RgXrUnY6e8196v7Q3UWJDJ63QqGmHuHTsD
9y+rKaZ6rVjvTh+3IqzFdEi1CP+I5dCmVeQaDg05IRn575b+CG3I7blYIyKfC+6Wsjslt09RoLiP
EVaEkW4adbw9JW0zpvFqupgaeCWx49kWCsZljmoCKqih8ycSDvXexxry338HWueO8Tr7w7X5RSiU
bijifJIzomCaDJYQHECwPU+ta8LZpjWIy0SJU0VDfZrMq2Hc4jTK/JsMqYghJdmJCaVbbX5Nniu3
eGo/GVNmjFqCdFeFxynQj6HdEX85HqDk9x2jzqk0kI+51p3NQB2u2Lqfyd4E/sUVMZD8VBeIZboA
yDSfyXLf5/MLK+QCPAd8cCJPplK89UruhCPbo3Qck1h0eWVvjcrpdrSmWbEcMsNnZVXJ1/JR9QsH
ry+ICMQnP05o3jFBbsxy+WO41l4Nhib/B4MByqC9FaKJKj2a8CwlzpnkMJ89ZUxb+US0nmf4O1H/
sO1Qd13jX9cg/0JSNJQ2oALbDePWzN7I6psixE7phNhYemRVw+Tfjub4m3houLtgDSKIJS95xeug
TG5+JGqNbq+22z/MHvNb6XhfSD8ykKb4hJQV/lC8nNxObZERX9syhE/A3ZArk4RXM7c23syCNiDH
nAtk5lQx783+pVjmOnL9BlJtC2/LZE/BQtlUWRg3yjnOqCopWA2D8BFKfITyl1wHzGv7ZJtU/sab
kuVULelbcbO10Sknh7K8sts5BmRvXpr518lVdbAzaWFI90mJRv+9EQHpWXZL8LgRrsXG7WZmSbAX
bxj5KNsgpVYvLQlZilF8VNjTESN1cceyKOIx22CM2fkS2VLqz82RZfnZ91eAeqMAy2tD0Uo9Z9lM
RvbaIYZmxjbkpO7pLW+Hf+rzL7ThO1ORp2KphrOwy7/znuhwd/Q4nwZE64mNXHhFNr8XaCQigAZH
mhDr3FbL/exUGCOQ/JGLV8udk5gXO3seMNHMM6DaehL7wnjpe5iY3fwHILbcV4rsKizuw3aQ5NsM
gnHEykVU52jCgmocTqi7I/JU4GOm9tWEneTkFfsvX+HAghnXi3knbBbHreRRK9Lu4kI7GGjXNw1O
VgU2DWa9FyvX/CCdlxXkt4BjgLTSyvcG4wTm+TQ5IXBsGbjLPu9sfB0qTtWSszHQ5tEsErE33OcQ
S3scuOzle2+kTVwPENP9TeW1fNO3WsqmQtr2iyV3t9mcA1DX94idJTnJ2uX+Ia9wQJkpyfEagFc4
ppul9dPdTCgnNRn3JHu8UIYsH3JLYPSiuxg7El3RN+RJtzWb2TnNa/kgbe8jhcfD/cisCYsXRa3J
ZnStsHT5dSSLhmfPKkvGwcNpcNebKCDHS6PIGgmxTaJdgvRiNe1l7VEFrYaYD7w9/R4o78YvAshu
43rR3zPNlVu2p8HkMqxUS6C288dO8MSN7W5ckuToOSMf6TSic5bLn0FACFZ9mUesZr77Vcwnk+Cw
hbGYWa5OlNvOeYZmUDAd2iNU/caAdJkxMD0F3or+E486P/KI3JUf8zYIrAtOEHIIzNg0TEyakGXC
QJUMNT0eupBoJtV1fwUBtQjnj33WXEXp0FmC8ArncNwA0WAyrMx3V+V/lsG4W5OU3KjKeWuXRUcT
+uxdkgFzy4ug33mdv5/6kgwcKsu9r7BU92l5mrrsbwPv/yAYEwdwrmaH6CZ3Sd5EP11Gv53jtMjO
cjJ+rP4tS216VItZqQgwG0/L9yiWqw8bL/6v+GG7flJJcd9m7Y8Z2ngM0uAZEHgYQ79zIiHGozOz
oXcnvVud19achscc4UnXytd8bntQ3hB40mRCgxQy45SMJ3lieYVMgoASTJZ2S9RMlaIeJVZtQJKh
WOfjaOPBMiM96nnjp6TFgW3BVM5OYOj+ki6Jld3ZlF6LGL6grq7x1McuSUpMi1v0vsp9kI7F+MM7
cDPyFNm2RWFhHXB2QIWdps+2mmx2QP21tiYE62E6P7SYSCN38PuNIaZnw+xgCfdrRJjf1DARhyGF
rn7Y+kl9XzFA2KH6YQrHEKWnQ+sH2B3DeglIDxSq/ju06CTgGhzHhYkgdt0np226c1k+8NAulyYw
KcyGIhbL6u2N1IXBSx+RiyrdTdSMvHbD0fTcZ0Nsl3UpzqafkqhHW2nwtm0l0xu0lvwT8VbzcbHn
MGI8O/qwL8qAy90K771KBTGr98+x1bhkCmyqHjNN9vDF/tYnWI5RPDvNsu8XNmFlWQK98D9m4ABk
GyUj3DpRY6Gq50PBMcpL9+CEQHYrXK/81b9T5mG842SKJh6zhW78JoJ7AGpVwGSl5bbYC9JbcaPc
htWNm/1DXYfs2Qhh+sr6AfxCDRDyUMwcAaY7XLUQxJH1tLCZOfwwtuY6t813bJLZtqMPYDhKl5RA
UiKPhpLlxl0gln2dVPui5k/YR8Srh4E8eu1tQe9iKzA5dGr/66afZc6fT/upHAlgtf/mekkeBr98
4PY0IwPfCYYCeEhrr685Pt44rKpxE9isZSXqwaolOI5sqyLO+mrfUqPFNQjUENkMM6uZsQveUs/d
V5NaIw8IH9FNIyk1uroTSXXx2BRFZhgC1KQWc4w+XmUXomMpT3lzmrLws8wUsV25v00FgWnLSuGR
LQy5UiLICNG5zEo2Ue8PyW14YjMQPHBBfgId46hV4l+ivjhdesamibuxku4ndOuHvDWYznXEEA0q
2YVp58ZsNm/Bmetejut9RzlE8zwtSMxWwL7mCIIVQk7SkcPhEA+8thNdIk70BeNq5AXIiFURHse0
6Q6FpHUo9eN/H51bO1egPj84Vxl9mc9jP7vgG0ZqvpZ+aUxFithXM5znzvZX5zMt8xk3A5ZIK6CD
mVWexKxMozAnXFAHa7+hcUjJ32LJMxgxvpMlDnsAZiIPZjC1yWuDZSbKl8x7aOZuP9V+gRSD3PRQ
1KcahR1IO9icJXORmkuEjTpLHQ9ImZvmB+RxfZzXFEUFn/MwtKA7SPgm1hPp7rBYzzOsXaayRjxW
xdG3ZLCp+oZSk32WXwHb7L2GekVRnFkme9b8HnfmtBu88gELq4RPj8uWNyNmhv8ywpYGdczfuirM
eKgs+j32mdowCEzwpIoIWvxs2/5P0lbEaUohYmGe/R6pI2bgAUX09Og3zqeatm1X4Hq1ceT2WX7R
P3aZ7Bo5cBGXrOh0y4A3445pyPcZOv4wbQZR5iF3ksEEq4jHtBgRVVFGesZ0yrybOL85u2I92BML
wKzGwKFrpj/WfPWo77FYfZkyeCDqVccrqsOOmSHGRD4t+nIG/1broOcyV4Dgot26dQV5sd46dsMw
9CCr4W9dls9AWM69jzm/IpTeybqobjB7+EX6ZZr9u3nLNWNmuuZMCsGS/JWkTR20Ff4rupbowL09
mN9Zfl0Jod11QfpjC/uXW+2M8S2u7PwXRh/5fyerUq95PfKIBwZBXZy4FhTWxQNHV7qC3jB7Xian
3qwMvThotm3r7PP5BnnmzA+4Ira60gm5VLFtBqeCLSZNJwAX+DfdxvsvOts8tdb7YqnqPE02YkGc
o6M0jL1R+ScT3DvWkeDOlOMzU7HqltgktjNPPY14cLZniiw5AhpF9XGzCx+mcK0AG6N7ncMbCIla
h0lXPT3OcEsICmqvpds3mHfcx8zqfpMi8L5vsaVFYMaZFbKbqlFYetmDkbcHy02PlYlElFnn1Q+X
aE4hdcgJ/4a2xx/T9Kx3L3eggRXtGcryX7d3V/xI7IsW/sLsjBiszbPDKNA9JOlKtrYhUIMz/nCs
9r1aC+eCkgy1/ryIp7VoXbiF1T+3ZzvKQmzasI14znXy1yXrTVEwOg1fCtyWPefa/Yb9cWEQX6rm
oIO8iO0ORz7yUV4DrsC/tuv/CfCzfCAQTsr7KZzH2HPWfyKzYWwV6lx/0mYzJdJ01hSULxgQ0JWE
N3gGGEgF7Xfv2yDLa/qQsB2xp7YwppkPhmUQoTVgsonNdAOyZEgFQSGSshezyY4EoeLBt5M0CsZg
RyY7eZKaQ55hkYioN3Tb6oMbDl+NjTe49pz2INmsaqP2YlcVPw1nWkwMYBIt2c8wa7bEhfNqz2Mb
k/zKkET+DuQNFV7SkUhVy02ni0e28STguPqYFza4H3go3sBEybkdr04NEVmzx3IZ7d71tXXfJEN2
X9Ui3i2qmJ9lG7rRSpA2GxssMK3nRb0c8aCWelvhxiPl4aYqL3e2cLKdzTC5gfEajbQ3AMeNHu0D
xm179riZnSvXx7kL9NtK+kvoGfIWTEngSym5H4Iv2WRv5q2pKhgR8OvjerRt40wcDu1r4WhwX/N3
S7BdNIbA35wu4xzjwsN0smsLnGMJEl9lA1/szTDblLwAoRHcMyI3/Z82r5nYO/Zv7oGms7w03KfV
6uwWukdjzaaNV1yZO4ZIllz3YIn50jJO6tQIe0Qyf8lrCN4sWNg+AS7aduiFT30KoM1jZCBv3Dvp
wdlm6sFsZ4u9rzsvo3eYMowsHjlExeL4zLvHc+27L2XwBVvRpS5ca8T7ctuzfruHHhqvS8mi3yf4
ZuitM1rmyJmxiixk8FwGclg5adp91ifPWB+ieWZunxnpX6fXTymwJpCoGCQKIO/HIJlemiYBbOMF
P1ISdWxo7qXao19PHnnRso2dmF3k+wzTeoeNXNrY3DFpvk965DoLi9uzNPWvRBI96gcXq+JGSv4b
N+TkoI4GuuJNm9bPXoXPekHlTdTaoYXvEuu7ocGhvrCU2fglpMWR7rz1HSY5q/rI9ZWu7knT3gDe
gK+R8dn1aoemCj5195kze4OKzKQfIASblOJaQjzdFAWKTSMIH8GIfwos+jFQeTj2QXaHA4tJ0To8
aiNA2krGGMRL8R2Ik6mL8JDxom7SVaNtsvov9AdsbIL5RA3WxPir3SgLpthoQAO4Ga1k4O3yDLqe
edufu6pkz2eHd74gtTEfXF5EAkrxwJt8EHa9Q6WwbNSytnGishddieSARFNcgrJhY5yoD0wQX7dU
FvJj+ru2SQG/TcnFKPGRkOSwlXzVsDb/QEIgdgd9ECO2MujM6VV6dfZSksxJMAS3DsgHYCo4MNE/
+rnP+tQcL4tI3tUwyR11yLtTdfw5Rf2MjAnMd3aSGNSjgbjcDqcJ+W38S8EIGg5vh75niauMbnkc
1IXYW+pzaaQbgCYbFzH0DYimmUzrEMvWcsSAaSOokv/gc+3GEF2VzmkBCIJ80nmYQYmBDVOwKNqZ
jvvMvfhOWvMtZxcCTGrV7wTu/UP1E+55tkmCxFuKio7JvBxOwiKMUs5DePZ6CUiz8FH4tO9ekJin
MShH/Lbha0XKmAELZLyRC4ni6jaDvYhjYyabJQHJIG/skJQ/A8TRti4aG2+27cadgBG3ippQVI4U
ox+Sx7xSd8qRu0p4YeQCVj3Ya0bOTzEy+cr82MdyFtUGNpXsDbWIjwtCF0yr8gdjsmLHo3lwMQVF
6GsZdfcTqy1DEIjWlXvDt45iLNFDxt2QcYq4tNdZ9cgKN2fo3j5PA724T3NUKIQhRNoDxM4Qp0iH
/Pgs23iZPNYB1wMh8V+iUtSYnNtd0P62vjK3d40gQKXKcxuTn/FULuSEe4xVRKG51bPZj1JaDtB7
dFiMiW3Ho8GACMhAPnnAffhpUG7hWOxWn09SrrspJI44yGuG24EWGxioAFz515Ol393O/6sbUqr6
GqJ9wFDCHK9yJmbFWcvXSkgkn3KIyaRkm0pgcJHnE6gwWDVItPKSketUShfVRvns3BAZ+b0knoEY
Bvdx9fG8mXV3cvk24gkFO/jWWCAC3TWq+rLZzw55d2l944m8r557tHjpRcVmpemS/STxRwJbN3qG
crekkizoH4uKvZ9pDUAqUdjgF0TOPmTfvR1+FtP4Xgd8kTdnQeS+gyawwS+kdwNLjrArvlzPcHE0
23fMJlv86JTPBpanvBtjV6bvvV/tjdYoYmjHh7o9dYae9sLRyYGu/9lDhAb0sbp30K3GJRnIHgRw
Mrhc9G3oRJZp4+bUqSgd0dYbBJg7zCbCrSM4k+FSIhQMrUOnfZqmZtynk/uT3aDgDi/JwUvCg6QW
iMfFYbY8LoelJGVT6zUHUorcffC6HChCRuUvMbxlhsJzEJPo/OBlABpH9DKETqYz5NWSxY/jdzci
AxlCSqtDptOf2hC/BRFgEVpJfnzzQ+VWIEiJmec4WGAu1caflk53MxYHUo/L7aSAe8mKF0whmDRC
T289FvZxYZQg0PsfUc5nqTz5hWZqa0JvTSiQN/ZSZzsxMNoxYL4E4pqQP0i2kYhmNlP0fVT0X6vX
MsPqIKYxqgXZlUdzh6hC5ECrUGyutFBNvGjmr1ZCj5NlOGsDfxDxrbZmy3E3+uN0DExswc3tg04B
XzoWU4olbRlDzywiWMtkUNPHrz7J/06h81RnhGmbxUNlrd0ZPYamirvgYr9AHkl3QAdhdtS8Fd36
GMDWOzmrlk8eq7Vy0s7DfLLoJ5YcFIZqGbWGNiMTsq2huA+3w2cw+fBzMxob9YmOG9VUIhHvW/2J
C/Od5Za+CL8DismY0maYgVWNPaqa6R8y24jtxn8dpzE7l/5MWmPl73qpH/tc70HshW8huB/QvxuP
WKWNU/V3oWtPzOv0q2cEfOu359uhYYwLxz6FRfnraOcZA7Nx8Dzvx8+sr3IgHEJI4yco9d+pzg06
HGJDAGQs5vqYDCkKWfkrrDEjx6WGkmP4G9NbH1PcQ8gtWvpRCebfATfWBDqIgp7f6ZvjFKd/Wms5
O97cUuIvfLmBIRrT2L4JbleYRQGoc+9qajQWEhwGVqT51Vgj+JhFvPJLezSGkc9MhFilR0CcNfvJ
/AVqSb5HOmMSJxt5k2g2jqHuczPnPJfzX2W7KaoTlW2Bf7z0dl+xULR2nnLuPGt6JiIiHNu7OZxI
01bqpfcStA/ZKxY30qY175lLkehaAymNXo/UhgVj7HF5bxceoFYrfWvST21Xu9vR6thJYfp3kCXu
nRveHjEKH0EdVDtymR7D2h/p8TIBIgC4bj8ZXzWXWWrP1DvZaJ06j2WC2TxYa7MftOGgTjPRRSsV
D2PP9KcnjWZ0vlyTz7qagjpOc0CQAwHzupwPJkdDBkWvLPH7GPO1mAkjREO29Xq6ajl4v55fki5h
3qr8EfxwgdjP4BuXAN7C9Uks2RMnz7PTuhHZcr/OyNnR2r7PsOEDiRKgrgImOOF4b7PU2zwp75K5
r47sDU9NF5THxKve1lS9QpFAzpkTUaxT5mo5eoC63xp0IBWRmCy5LKRk9pJ9Zz2TOcsTV2Mxg03T
U1MBnd07AAePeBQ1x1YAwUH0F/zVDQNdbtrEUhuKlATakd1vA4vZdgnXEf2Xru6BL7EPKUXsih7S
g5tvREvqBAquL0AkAph3Zr2lg3FBGMBn7ljDM5TR8uaWNe7NWv5r2LDvsjTbFhgrORwRhCFKAgA+
kFjW23hiv4rGcR/CwP2xJ0SPqiBUgXJdrgAhM9d4R4axJRW7uiQ3IT/cTTJLa+MKCDjcB0bzavo8
OKU/8Yeu5k+GaWy1tXtxrabZWMp5xfg9sl5hdNSzpj/y00VpOTD1FmSInSSVQK9thZfIrJ50MdWb
1rDvlNZEjobJDncF9daIMGf1snusr/dQPuUfM5h/XF2kVKPr/ThMzGL1Z4AIa9vwDt1BbnPiNnzy
saiCbikAAjGQmhjlRypNnkpjDi7snDZNyM9T9Ssv8+oUQBDXc8mi/R4B9INo7W+icdhwQ2l0n8KR
0n+wCE4rnYXgdRYA/C3v8qyiLKZK39PG1wgb56PUfdTCUjoPNt20R7q5y/QA2PldlQ5AVqzw131m
6ezESGrBhvjLe2EWCtgAG7cGnuJYBe83PbndZ/fs2BTHyBQjVWMMaRvXIJ3wHeh+p7DpiwLt41TV
L/2yarYSfkDNPx+yub+kiL7V2HwZpWYDtj5OA/KJzCe9RGqTJbn7bUiLvUVaEWSgqte2RJ/mexWS
hBHVhjMGfBtWew0xi4MR/10+66G8MnF9Rmzf8LF6dKTMR6VofvGHFlGPak22LQFU4dlSybHMdceC
KT/bQcfEueeaE7jkO9l+yaU99GtCKNCY/8KAOtGD13FgVODp0J6jrp892AHbVpYGNw5z/WGdX31W
2OXC31I0gu3LyHPlS3HC6JOxGFRbXy8aSAGb/LSGd4UpaL8K1OCE4f6o1CC4R6E2q8gihYudz+Jm
1bWYvy6Oom5G6lEv3XZJiThhcbtLbCTofC5pAUvduHdTFF5Qje8zlBxPICS3ta6eA03oTDW2X1kf
TNF4Oxbq2suoCIpsV3nuMRAqgeIWfOZ4MKO6b3eJKvRmu1vGuqOauTWb+YuHki0CzVDcAkeY8s6S
4oBYyMGvM2qiISJmemI9E9onN2yJ8iSXB05m6CRvVmneaT8D2tI3/Ay88SLF14iEJ3JXpuwW0yPD
HUp+VtZH5ctHot4CODqMB/wrV5y1wRSya4lFpEbnHhnw9vmVPx9mw+KogB3McoGc0tR/IuCLItp+
K3LWCR1bQzzi6TtyL3pygpBYJW/CvAWK2KCExfE5F6ykiib9MUbtbMk5nGNE4BZk6adS/0NPj6B/
LEr2SC6sxW4hmkqFyKjqF68a0fqvzRHRheC15XbwivkVmgGNoJlufWLbSKsCvkF0ZCUzljVURMZY
rlu7hkCThnksel9sejD7MC1J+l5D4V38BepQimCWOG4IHgmoc3LvMykPo63RYhKjxQLyy2HxFuV5
R6GRE6XaJufcPcHtHLeM+D+6Cb3IuvxMeMWZxVcsJ8IVhBhFmCT5Kl5GkhFhIsCOlO5Cv14nSOnb
YGe7waPiXY0Cn5jPps32ygx+tEg+Tf/NrcDJzDVnZosMCo8Kd+/sNY92JY0tSeb7sGC2rtrqH4lD
fBM3Oa2TObwv1jQwi9IMdanMnFbtUoHPiX0/KGQDxm1lo7y204H5WZFzzWachKH7lVKNbM0CLX7Q
8qavnULx2e2GzKKJTNdX1aBVdNm4YsEzo8C0LnYQbOqUU795Q0w14ragG2tZ4SG+PjtpcEwx3eKA
7/ZjtBbgtMG68NX5A7KCZFv702uXta9Z5r12yR8jXT6FpsfVo0mVJ3BAGbscNgxSxUtNK8X3WryL
YeHB+Qco8Q3j7rr3qmBA/0TXecdA637Grb6ky4+wSNqyjQUwEg3ajNgNuan1lAbGh1+1j2LK9sIE
LVfpZ0O5H41R4hb3HwI0Zuz8py+rTommCqnL+5xvNifFoCsRFLbD97Imd4owvJOxvnWoyXN0NeeS
HOG4yXv80al47nzJj9LfCxJkNqXNujpb7uWMgHPsjk6X/g20E7BGVH+F55k7uNQAOJHtpS2B88XE
jawb62wk3rTtG9OJwQLqu9GsT0YYXHvivV5WT5/8sPI2tkvUQ27hQBGuYW+D9J8HHOLBNqtf4D9Y
htWIHrJglOnZ5XhkQNPx+qzqAa9ziHrrFaBDJPlxRGT+knGV5fZBtTusnAkzJYwCVgazpe1ZPKgO
LXea3Sd1SjSbFJiZymNgAdC6Zf5uddlectE5cenxQ26NcZ8pec9QZECoDLPVT+R7LuQ2gXePUvuS
+NOjQ2dOakTKkMU8gMrcO4nzzGXaUZfcsGvjjLqMGJ2+PicZSuY5K1+l0T+x89+rwg02i2U/+ngB
0tY5hlrMDMyy9yUd3gOs6UuCR4fAWsObsKXcBL4r1oZ+9i/CJKcplSAuKowdRpLHXVa9pH3xtwQK
og3sI4lrvZopynFFrM+YyKd+FG8sZd+XyTAigXkmVpIJYrs2014XWTzybEn4kgYlZZ1OdtzQ0qPE
XMxzcZplog9VaU7bhXQAGPcYs3nDkI2iCWkwi5H87IofThNMXmuDV4hCx85fOdNDwh2Wh7RJv/2y
+kR7zJxgYMBUM2rTgnEMAXDptrWAxA9FElt2Gh6rUL5NCfkExnJb7nlym9vwt9CB2Ul9ZvbxUATL
tF/XXwaI2T4taEha1YTbfmJRk+jvAqb5gUx7VgLlg59NRDV02ZHJ3m+nv83UQUPbLW/52Jwsb/5X
d32/I5WHczQcTpXkwxdt4mzmGvB01dJPSLa7K3s/YTk3mXl5JXnUa9SOaeAhNzMit+zxnc/j3mmn
Q1m7sCE58zrPep39/IFE+MN0Ewk61s7AsH+SgGKRPQ/bzAhpcroPzY4eHX8SDfbs072Eey+w3gTH
EIYPqEWcEUn6OXoMXOvpyk1/tCTDEzGFP8WIw8Fma0wm/Is1sh9KuUYU+9oqm1jIhbSkNv6Hyieq
y7hlIfGyb9JL2AH2LEemydIMrk3Snf0WpZ1yVmuHvysOMwP3w1zvLYP4bcVNHob1cxg4xyVMx61R
AFm0GAGjTHfUbs3sZefVkLeC4jQEzXODCKFysxO1Trp11vXDCpRGxX2eivy9ak1NggNPdTWuZzrm
3WjSGlYaXN0KS1AGz32VfzAYZ6KOZMNNjIttava1xrXOWR/jSOHCo79MTLqkWfBL6WiiglFfi6PD
XSKZqXFSgfQhjcTEFLVWxH/Opk/L4xd4XHyHH/aEaJSRJTpVNPs63ZbKeOSYQGAgjU3SM+lNBtIT
mtuyryjsXZa0L7rtdumA8ji8hfgMA71nMX+vDPAQ9XIOVUHxYIXNdwL2N6nZ1qbAQijCWLWWfQs+
M5g7AMbJB66rJyTdRHxYU3NC+VMCWJKFBt0eMD5NHcI2eS81nsxbIcmiSQ9dHDaSyy+073oSpZlK
z/dupjl4GoQkIJoOBKn0Z2gdDas+/2SJ8VTd4MUmvPRGMvXy3PCLT+DZQRW5mMvvrN4ymJQ/3Ww+
dCTqxFYlDqufACNkHE3Gm783spIZy0rJhVKiiY3/sXVezW0r4Zb9RahqAI30ypwpUaIVXlCWZCPH
Rv71s8Bz7pxbU/OiImXZlkSi8YW91x60Uw6Ghi05qCBwnuWqI9CI9F0/ucamaR7LuN21sg5POfq4
1gycS2bU9qVFh8TSZM4eKf03m/ITkmGpXVIyys68cvGUulejcLh9SIb7GJY/k6Nf+9G1tHY0iA0x
PqziEZS5O6F3WONCz6AmlUebrfS5GXB7ysIh4yLdY98aFvHgvrNzxWPa74yalYaqrzE8/qCPv4aK
l3DIEoDtmf/B3phbn9EAE4bdjP4xEPHJ9qp1gu2n+IanS0QQe7IkaATe4vgOerunBW9/mXGPnq4+
JOmHhmCLArj9LG2CHjAu7gIvXASNOR685mcAwMRNvPsZMucVJ8tAfgLa+cZyt4RpnMrymNpuuGLK
TlQdc6Qa2tMi9HGa0xauY9d4hcSHtQWKsVaN+PC4MGwzvsfQeZibExghzd9sMT+gO/YL/DrwzsIX
O0LObhw732ECrLJ1kYqnokvKwxBHf2vp3qiDdw00j+U0yW5p/8GhYhxNVjOAm4rVgHvRFh1HUMqA
AvA49LyQgKYDvtAMNQj+1GUfzm2PwbZE2PbfQHnnQFDk5tPNHdRTVekAorlYgiXjQIBdNTYK10LG
Nbz0vnhnML6nalGzkgWrELMzPABagSkzb4J14Q1Hhc+glMWXo5d/3K7k1kYdm80jZIe1o16Q5aq3
CPKVnpLH62bzXQ7Ffi2wg1dXrbf+2Gm+peitl5XZPrEEjbi3uWtPd7Nj3pNFnMHRaWv1lslKHUM1
x+spk9cqJu1D1nD4QOtSse4MxFWR4b3mma1tpiaaUPMi+1DeLamd36QcyTKbI4EpApsMfNUAOAtx
GnVJV3Jr9wNr36BQghMIcjFPLg4i0dFis2AM+odlKmcfW+aZleC5Sq2TjMV4MJ3iHhrZzeCWpUz/
d5EqFCFzhokT15ehVtUOhORIaAdVLrzzL8Ps5cL8ceUkmCVH3Pqzigsh0BHjUKIVj7wXJzhY5XBM
/ASBICODlWYVw51rdzV4e7Q+0bNSsPMTZ8bGel9hHrfbIphee4MTMylBZbuFa5/1wT2D5v3dan52
a5L83BoTYQP8vP5gd3uKKcxFdvvWmtl7SsTtMvBJ/wzrszTTv+ho4kUN2BetiUcQbbeMsbNu3IG7
bzaVK7idzrmZSm3pFGJEaB1t8ZObB8Dib8JE0dCGq0zDGQVpRTFEUhdpe+aSkNJk3VvvLX2dGzsh
7iTTPIcIFMNU9hv41ssq7+Z+I5+OA8Jkfwzegkrxw1bElhBdnLC73ssuo9/0CGvirWyGgYUVt0Wd
5+l/jRZNE8CELZLQeo2e7CCAmp+6BmF82qkrCD1jdhJvetdQJ0c3YRxb+VInabQnUhJnUHG0jWAv
6ukAWhp2Q4RktNz6KWOuUG8ZOAPs5aAbOtRvbVe8oqcSq8wtJVUAzb4pWnOJWMZbFOkTyFZuUBlm
iCEyd484GoNR6XpkykNZUIYbAR25HeQ2fZqk1Lda8ulYIHzisFLbIbfuWtrO0ucK8IYn31WQ4A3M
5duwMtFysFWL8dLhhDMM+KrzW6RLfLDfdg8s98PQcOOV1lRRHrNCsdHn7qUhV9Dmqp1f/4GF0tKz
2hvIes9aU99ND/qekap9G7kMknNma8JH4CzhGZfojoROtF4lsYk7eX8vTe9Sp6g2CHYwVj01wTrF
pYEb2eP7CMH6cQ3ifQU2ZoCVLAb7D3uVrev15W6MaI29jW+mHf6IY+bZMcHLkHqbr3Bqd9msQkzh
WyEp4sVR074v8Mci6vo061RfkXgW4Sl1kGSBXmefQX1aq1d0ZNCGA/eXDL12nRAj6cC+PMB3ZZHQ
59ucfIBl0+pMk5rhKiQSHM//jXvraLRetjISM1nXLTbSarIYS6Wvts+36eDGZYyCxs2L+qWXtmdm
AOGGz648tBzbelJvqI3+osXLkVZ6jIMSxKQavqWonn5MkFkLan3kPiGGJMwyLMLxCWwtnWGaxtHb
M0PdYukzVtPUvJAUsxYlXncxmog/FTQNIFurkbH0qtABR3jCpvEN+hd9HA5hnf/GParWbmo9scu+
gbaMZoEpSEuOg4CEmKXG0Dj3VbuewJquGrZVMw8hR9XEjGiYg3Z7p13nleg/2v638i81qQNXNXIP
S2PFFDkYoHvp4NFaS0/AQ5EmPat+PfMzQM+GCXW864Qr2Zo2rbyKr3NsBPTZcDOD9DqIOWwj8fML
cqvlGMCw0xB+CSt41znK19OIXEJMPfAZeVIBp37ePaeA1Yyo6V8bHZuwozVLkoevZhYQjkkEEGwL
JdcSUEbT+NtS96oN0jUgIgjW8WoCWkm6+tTrryHfzGiodtMHdbMKQn6tQNy5XscKERDHfVc2c5wL
yLAoxZydmYK4N3yPpFPhrhj4qnia2E0Z05NXx2+J0T+xeYs3WQZQbAACX0A8WLcDwRO0xQzA8ADO
VeEJxrD9HKYQ+PExlRs0pDYeMDfdBAQaIdJ3TWbH40dhA1h2yXFZdnmPiouLuTOjjHPhmVa3Z/HH
6QRlGlrycO9Ckd30zOW+pNatRMrX5Pat9cb2wM8BqquzHdI0sujQ6KnaNBPCA32irGvd/pdjzIAy
FngkSbr7BpbH2xSk+zzLlpR+8ROKSEnSBi/wqL4D5OP3yHHV82iri0HO3jmu8wvpQ+hvir9xr3+l
eaHvXRm9IG1UTzr1aRRfMv3VgxVQDZN2cJW9MixdP9lJkF8BnRgnQm+4GZCUUYpC33RO2C9UZHvb
0o3kcsAygdsRmzl5hMnSrlg8wFWFKdxe87b/0SwLva7WRc+TYS/CnCzUoLX7XQjh4ToNBf9Z1z5x
F0PzQlUVR8UpzVxw/EY0XUuS+pZDNq/uveklF8cBA4IIsBGywqk2XelqqKl74wnORbYY0dVpDGiZ
4uhm8oOhVaxIDrkZoJwxypHny7LqUuhwPxsrQLlQPnXwwTYA+U9OIxmWZ+Ux16LsHthqPAABQB1A
4My2C+bXVmgwBEWR3jsokOtOBc0pHjv3mDkw/htV/xMwPNG7XR5Rw0TEq6UdIZ23J13bpg6SIjev
w7PV6tGi0qS7cZowPHeVWnZgUJdKueo84ms/0Pbq2wxhyJOH7o8N/uS/E67eeNUpTAGVgm1Evkni
3frxtJ5o1jCx6VfIqsnL/GU25oBF4wvjRvS0zbaykt2uN140x6pWtLVwj4mwuT4eNaN2C9C9Hx6f
cief4NPBbHHu0nsVYJw+/3mUle4F5qM34ya0XRfPAZl4JR4fxAAPbiV1Y8NPFx8fn4sT0BR2HIm1
lhNsxcYbUXWnl8/joL0FLgrNiQZjM1l2f2bCNZxZ4ETQlCu2XAHKK4seifrjKdHbdzUjf61am301
WX3yJ9t87aZxp9iEfjhxTtQ1aXZbHxrMMVGmAM/erHX4f/dAy7qb5Jkrgm6XmTKHzZS+xHok737m
4GVR0MWz7GZqXrqoolo70LOJQyELfVkkCChapKfhqgyKaRdrUBdDG7nbI2UFbUi+sVBLJOvQZNSW
CE/NKToEZ87BgkyfcYhZ3DB022fIigTq34QtjysEpv2V9z1vxt7S1/r/TXPoxvQsBaEWQDzEPs1l
8KQVI8vFFkom9lgbR6qF6ZPKYcuysgbUDZqJgQC8/lGThGGgvjg+gP0kh4dwfF25aVigvGZ2SMQ1
c1IQXOXy8RVxRwyqb2nnx7PHV0UdVZBh1LdRsApx3NpewyhVx0BV5woyTLKeLDJo/ZT7KmdwiNom
ZWvku1yrRkPIUmM6zZ/e/40hSf+exIi8CJ3hzRa1va3U0OxjwzGvyJVmyDX5IExu0nWQOt8O28zf
8wPvfx4Qk6HdK1nftMzdPAITWoIaDhNgQco1MK625xFEMKqLrrnDtnH14uz52UAubGu+skqkjcoz
/zuSEOqNciSvMClPNirdlQcB9ohFp3xxnPLV9WpzP4ZzouzYkgNic07bdZl+WDBnoupDdlIAE8r5
Zc9CCxaf50R6AW9+HqU+/EUKwgiBttmfW636GkvL3hLV0WD8mRMOJp8yI0FUUrP0r8SOTften3wL
vYdu4Wf0zUPbelqzBz+nToMV9qskb+yTlTXFRddJPW76Kvs21VE1jnemYiuSNdGlUHHnGJ/KFf/m
Qz2edoII93mh1Jhavw2dqNzImVA8VsG314GQciJGs9JtPh+o0cQVH6C/0ZmE5PldadgjWJMaUIES
lVRa/6rBUNxUh5S6zC1qvrrprrJv5GIqADEInFJgZqzYQ81k884qamapqOq1ne+E3QtVYHa0Bj9b
+G443KT5wkJanApeZDjuIvzqPM44X8Yfk+FNmyxoQH0WuJVd3SqBJ7XmTqYdv7mhb8PtP5khGE+d
1eBX5QcrD4ttVSg21I/i0stWbBKaiX8e4aU2t27CWWMJXv5IFuqjKo09whn7p5HljXI40MvkpfXN
8NSgs10+Irqsvrm3FkiKPJLaJQyiAP6kL34hXNFwmvFI08J/P/f4U7fRh72rPLnKq/DTjQL7R8ub
nSpb64NSm0WM2W5bTy84luG0rsvaMHYg/OJ34cK5qEj/cnM2v2iIj3Y1Bi9hVREXpvFtBvLXSFzc
oXB1yY/mvnedFX3NDzDEdFeD2Wk+G7JanUyaRVKDDWWi3A/VhnSp/MlImVeifiXym3/WigvryrAD
vBLl5FLyp1tLdPUzzQgxEjm6+poJ1QZNB9O1ISMQUwKDe/zBKDp5aiy61PmwckLtVkcknD6eIffp
QAOHl/nTmRz2hYWRNNUIC0lig8ogiuRuknZ5GaVGbDvcqVPSKN3exnm7eRyNFbu1y/8+JN/rOEzP
dkfpWxpGeZUVMqR8UMPZwMNOqcUsIOvTZhs8Ypu0OmfiQwkW2sPPYIf4LvzEeOlKD4uczTEUG+1f
BBZIW/M2AYNnmG/A2g6aDxRRJbax80Zk4k4RXlUfspXxAJkPer1x7B7Ol6ERH5mAYd4ZATC7vkfZ
bqo5GW/+HJvzaVUJ17iHKvn3SwoWRacug5NS9iOhIIFPtqvbM2nHpm0k3MMwBcWIjLkZfhRj3sDc
HdKlTCsS221L3UyfwkF1JFeEbcPiTMhs1RYdssKk+iB4CilL1Hq8medJ9m83M7gcpKB/rxCQTo3y
tjoauZtPdBp9TAjm0/seQnu+96cHqUA4rmSlN1uUNAfXSb/jobN/LAwmdTy7P0qtpQdoySGMlL8T
ls8xXan0+b9HBUbf//dz//3pf49m5gclm0Guny8+W4QMrvIj6PJsRggj6G72MIy7UOSUNQ4LA5s0
mhl9cHvc3yX483XK5GA3zWdxZoJFcZL+FiXWHSgbv7GgHt9Nu41XU+MMB6+iYyhiWjO67vrZTAvr
GIru5ZFcMemxIvEJfVcdxpz0Yo7vS+mpHsFsDfbqNUJUc1lJj9GpxPBGArBxcFlBysgwviYDiv38
QP+fB/MfdXXzoZfqRGsZ30pWn+dOD1iSM2hkzx/QQGeWtexcvzgRS0LCsG4g3Na77SM3nFRm75D2
+Q/93lb5nXlPy8Z+np91lV2yg5jI22JurrZ+7wZnNGYBMCKMeni7SbWen0qORDwvJvrkf7KXKMfz
5SMfKug5fxqD6LjHpdrH6Xj1SrRmdsA/W4/SPph90r811vmRVEt/gng1YpzqrjBxx+d+rs7aOEuO
/2DPDfQeLXa/MEM9IkmXDfV4N5GIN3D6nvxI5evIBdIVZjnTEQPxiBNrL20UzjMWoGc0S2vpAPJW
+rkAA8RabQdZ0byXvvTnJ2S9zYmZg0VsRhSe8zkjYXKT/tgL7o500hVbyTs074YcmI+iuheRNw+G
0d79fx9J9tk6MpMLkpx0WwosFw5bhw9HdPvBsjpmBp6+rybGMGVVnoJybBaP1PCKWMr/9TRFQjxv
gRAICtWsKfbt39EzMozwSwZuvm4Anx1SVlxVRNhG443OmYG4c4TIuKpbdk55zp5OV3cMqoSYFP20
LI1t15GrakflJ2MuRDO9vkMfhoheqRV3uHDbe4i2pxlN3lVd/wvpMKdgB2Re0YBLEu3pS1wuHEyX
QxfcLcSH0ux/mtE+o+u+NmQr+XbDgTCu4AHs8pyWL9N3loNP2wo+x8TG7aq2daW+NM3NlnGEVCnP
iz8MJF1P+43FsN1JDbdYzBt4HU/4OClJGMP4ByMUQP7iqWA2F62UEd0KgSHOiv4WLPNF3gO3x61N
kg9JbG7EWFdfUdKWG61C41UHe3g0zVrUGEamkvrbQ22WJViOdQLDYyzJsxRsYn1g443FYISx2WYG
ijbUYWsNaZS6BekRtritKoYLUJUPbd70O64b7VLgEwvbx5tHANlHY83/N9BMQikAXNRSB6EXoOui
aivWOlpDrfCiowNuu048iKkaUmu825sycF+NFsSGMBibGkwAQPXUv61Mb7c6SD70wj5Lnt4/O0H3
3qcfcYUoMhxztDH0NF2kmmUdMZpwffUOWIWkqflHzHQJN1MDLuKhwyBtcZN0Ot9cRMBoGLK9MyLm
6sKE45/AOvOhYFD6p9WGMWQw766LShQrjehC028WaUbEQ6vZX+XUYz8tW31N477sszzdaNH0xSWw
K9wvC830so1UccRN9pzW8/9lmixvrQQfzi+KWrExKIr16XcvBvIcu+wCNaaEomiGO9XbZLgW2q7Q
se1MsFkR3bPQSHT7uey6zyT0tFU1MkciGpS3cwIoyOo+Jf2CFpBlUyUY10jG3ZGq4a/Y46SbumeJ
09jRT+52xcqpIdUoPE4R8ZYLw4B3Dix9O8zqfAYQY8dE1G/7FQlcjCJNi4icnB0HPq1QP2RlYKHQ
5EeKXe+7mJp3c3oOatyG3BnDbTnelTK9NRtdQMBN/a5k/tr4FiOYCXnZaJdbdJ9rHdf2TlRZuCyD
6lZkUm1bH1+hIKfXKf9MXI1LQ6lkb+eg9tnEXxxzdvCZ/VMsMJNYqQMDRm1oVMk+xod25F1zFnaH
koksrTqiR7R80QDeqS9pbh9puPF6mbpxGO917zk3MyKIo7NVvW+oQ5ygd55LF1hQmcS7yHeja227
0460L8gH5EMvjQx7SxZW7a5zn7UB3BzulXPUIXIbkbBkmf+3nasVp663tTARAQZ58lkn1bDy+x6R
TkYmVNhifuCEzkYqnhcnKf5kTIOfXKQbXp3EJ8e6RJ5pbvKw0skKsLwn23U4qBWc36Fl+J23v7FM
xFsntX7niOb3XQOmSQPjABE0Wzpm9+INHIGa7o17h7VXXdgg8Ka43ouSxtimWSOeD8YXO0ZtCqwD
ZELxPPjaNol4U/bYU1Srn5mhmM9kb5nPqO+wT/Eeyer8nCOtf25l5pwxOWwYELyRWz1yrKb7FsnE
c5I5x5zRETJ1dKVwAV12JshVsqAq9jm1ELY/T1CXj82LECoibqeLPoHUPaOZAxyDVKSd18n4zJ7d
os4/dXCH6OF/AKE0t8eHDP23bWjD9fGsb1MoNiAJ9o/6OuqEeZhU++W3MO2CRMD1ralFqayti2Fb
HDrC4jhv4vBuTvFfG7jPTyjFmvgk+9PKoo+m0I7Q58w7xzNgZm02x803TeH0B2kVGSgE4m9Y0xZn
yP9cR+yQ79w1llEQZ9+ia5d2PNZ83+7JsrL4jQyJ7xbTz2smEUCmsXmBkaWuWeSnV+b2cSg+wdZl
32moPmI6ldd/uzAx/upzq0NiF+dyR+7G3KmF+MccP3+EGbbkjeAY9dOg2z5aCBGP45rRkVw+hj1p
G8NH7NAnajZVn93F94kqc3Zy/BZaZ+5ipBkrYfZqCSfeOj4mKrgC83qhBP8SlieNtau+QIefoxAn
vXUiNuC7CPAXNdOQvfWNC2XLBbAvuWNvIlUS7cbYujTBeUCrIONEVOr0ePT4YOd8/+TwlaBt7D2J
OsOda7Q6lGYVrO1M049zWtEi6X0mMUHDgtEaOfidqeY52tWFF+XmhtRAe6kmR75InUEyniMM/f50
6dElb/IMgzq9ups7A2en8hqwW/NkCTY2y/G3ATbCtSFh6p9IbQLfQEFynu7COWGbVZl8oq4ciEqW
cIQeFWFUH9DQ2P1K741XqUSzqy27wm4wwbcpizM3CLqgx8PYH4uzYeu/fSlrvFEZXQTt0SKcE5Xi
+YPwg5hf0Gy6Aa2wZ8IwHh8fIm9AJPrf88cj32CijYkN9kFQna2k8i+PD64h/n1kld1ZE6N+eHxe
uR73yMd3PZjGzZFmAxDQa5i/YfLiVj6wmpw/oKDIALLP2aOMQaA2BMn7MNjey8zy3Nu2k2yAfsaf
M66Q2SJOqtpST1lm/dKDMr7HUJ2g9Qz1rie16NXRm29jYGTE2sAg7EQDWWJIscM2btwfT4cMlDqX
18vIPQ2rg6ipn23rBZldtY+HkOyywkp2lcKiGupW9uSEU7FrGty9kZHkT9D6yHGsR+/QVebWqIrh
vWgy9Jim1R0819WeZKwZ8NNKxZgak78/IoizpPwqtRykZVCXN4vB3BabuLPHGwPs1z5qPavHx6O8
IDhlHAP7iFbF3GkMo5edU0OImudPyZiH58cj/vKMcFySVohQyTQKrA4TWzrks9UxMRsoP0g7SdAG
OElyG6HvbuQn+3oyX0k5XCjDIgStr4lR5TKwD3g+tpmRpitFOfJWa/KHFYX+p3be86Ks0TjmpMcp
zfmlJT3Dm4L1gcGU/PF7/e/poyG2SAPh55x4ydp2Bx9C/3DNk62y6X1k/LW3gIeuHW0SWNTqXwmT
yFuNXntR2HW1Gz33T0pcFvK91NxWKdHtNhDrt4CyOBLxqkWStflveKoTs41gzLtYNlVSFevVMRj8
v66dtU9hMuhPsHH+PBplCR9ipeyeZZopdYSqooPu5rE38fLh5EYOjWPkaWuvA56HOMQMKncerWev
cYZAstQsQtoqM3t1QMWtZITnow9IzOrZ5BnBmH1XdLnsm62PrPIUTEIJAaDAEp/QPuAV4sWLS88D
vl5m/wwU5/Ox62HC4D7ldr8bjbLeMYTIdvh5ohd9rgsfbbPTRxtvKvwPNxrlyvW4iOvp2Sc5fOkl
WfU+JtHvIdPNP06F3zhsuWs50pu5R/V9cIND3fuo5rCQrvHrdK+RHHQCnoNqYcxPNU3jBfAzihxt
ZKvYfBRMeU/UuOyGC8f/nGZje5Rk38RSN8uyjeLrf18BUsr/HPgKUydz4Z8LXjfCbgkJ5M0Dc3lN
GaH9Ai7idG33a+ql8eSO/jMNC7YFp0PjkDLgyvv9mGJBeSQHPTKE6MT81T/H0yOvGtykvjLAALF+
nzXkdqyulHrqyjTcoraaW1s10m+j5OVsJ/+7o7aZ3HWcjQgWSijcU18wMHOIL91ypAerpsz9E+nk
vOhUfC+xNgRLBQzkc8ytk29J3vbBiNoT3hanR+JB4p3f/ViWjbujdWhwx3b5+DPuC8h8Y6KVkmBm
BlSFcbTtJEdRlL0ywc3BD9XZN3DcJVgZzJYwsBcz1eDWeLjcc9O4TjgxV0btw/0CpIGJFDCXqkML
IXTfbX2DnCiYyRbrRZSvAyah9eC0nwZ8rF0f4npQIvhrtYqpH/+EN45yB7DEqgM2ErkVLey2oGxX
1cHXZr9d2n0PnfkyjqRVprjou/SSOIn2bHUj3FORYRjIbmGDWi7pGZTJqSPzvZB7fQQHY/M+WHTy
JRRJtyHu0djYTHrX1exqGJTC66ZAQ1UV0lYSo41eg67iMw62knKFqRlUsBFdh4yuIUwdktUihdsf
JTt6/nzhvA6ehqdaZae47uM1mMtUSgOQk0yw/OF05bpYS60gn0oIPDSAJxfZ6O8D7nHLfnLoRbGi
9GEULeqMWVfQR1vk9xUuL/2X4Ro1XqZwIydDnAOK3XQS7prB+qeSMx6X38JCuDOYjHWQFZC2SIU+
7QznuZ7w56Lk3A0J1KUp6S7EQXfEzYfPNe+4vWylBV7Q4c3m6O+ix6SPyilbmQJxsVfSsJLmPq3c
TJyFZrDst4l+o10rkUlOK7Zfa193bgH3sx/ERam7xrpUBKhsrFthG/YWT1W7rvKWlDZgOGGMwpUI
EVA9jgnvOcBPPUcvAFhjI1XFayjhYNcrbaBlqa9JVyC+d3Nzb8KZxx0E8WGU9Jw1PrUVCjPwgiUC
oibUj7rpvwJIOyPTb/ZZ+yurEDrVAL+i9MSwsDjpIj8PhTVCyawOtW+26zALfmx0Vcw7RLLDD/+l
WdXRjxDGARsGEzv86UyaBuGIjT+wA01ZVKWl/h2YwYZUg2s/jWKbQ/JPeA+s6saF2h7KXZagLtG7
Z48+Ef8U9ic5e2EtoW8LmAUbj4Tdind3zJcjgz977G1mbMCvwQwZgWoCP7Je+mttrsWYvip0DOeR
LEcLREwUYlEpXTIq/PxTtoXDoELsoEGthRwqjOWjyayz2BrG5KyNAaB3ejY9VAeahkUmaNxZ5Mpn
fc1vttXg76AqvfYV4Wml1eYrKs5yUQB4opX0D0AsyFIP823WAlyCPKaY5IQcFfqfPI/ehqBqEJQB
HgitXRSByQIo0S2d8JCNGpQ3w642iHwBb1XBl6dnyzQT6UnZBVrxJr30nV0tQGtQhLfVM0K2WV4+
WluccB2X0hRvWs8xd2ERb62sNDZuylK/n1zqEWDxJHDCCRvuqiIXojbBjw6iGTchMfL8HtcDQYLr
fBJw0hE6p7i4BeDLlP3qokTP4yT3IdTRPxm9ALUvGNmLkJyamasdWP2ligoc4CR1OIa218X0Occu
2KXt8sulDyEpx1+JUaCg64R9prp6sfSo3zm1is+OXiHsBzNpyI5xSke/URDFgrEkhKjQ5OBlxXcj
VxavZh4DL66ZhTTsdX1z7zjOEzYB/5wilT4jmn1H/VRsBYqE3uZWA4ocb0If77FS/klr/+wOI5Qo
6Z77wnmHZvfZuOHR9UcACOnKLa3v1kGLgh7pZE8QAHC5DFuKwgAUnKcZ71RR49ZExcN18hKY/q0H
7Lkra/B3RkBWQeHcwBt+NiFub68s3urc3ToWtG03QbFChmneWn+TKQPDlTnbClUrQ6Tiuc9HG8EY
GLFSbXK8PLs8VObJ6F24TL/Yo5tEsHR/UA8kaOtdhM2TWod+9FpI7wskAdDcaN0yulk0InHXLBEY
NknYnhGXq+CWZjjpm5lEfwJUs6H0+MkjTmji9sCpSnuldzr8Qvc9o/CMqlM6vzetJvviNgrVCXpC
Z7TFJiE1b9lRnS2yY1kMr7XpJxtR2e8sJTZhh9dR5+KOilitLGod9ooBybpT8NRH1YoW9sqQ8lC1
ztnXXeymOeCSKOeFcI9E4lKK3FOk/ZvaaskieRDJ2oTdfnksUwfuWd3ZG+kvCb3747r4xltRMSkX
5ktbffcxpO1e0XMgl9wTgl3fyBLBK2DGMbWUEV+CrwyP865Q9g1O/GISZNRR6nBT4uU2JLM6Ay3I
UrnipFDypKwRIYVDyOIvgc4pllzLjgNgqp0kTBVSBjqAx8setXsxpc6yQ8m3GOHfHeO6Zk8XhJvJ
a1ta5e4JcSybbYMdTuuJvYFFdAXB+VIPM2zXrQeYhCVygg5ISwM3i1lJxP9RJAkCpFMQU0Hyi+7I
etR/gN6YzH+QOOrfLVFbOIhqmPOhAjTqIEKdbZCiASciCEthAxti8FgiFVUMOoCFq97pl0Em3sxw
QPs949Fqfd8l+iGePTOpmW95q3P9ldjlSUYJt3lkvmSlj/jew72gIydmfgvcCv5LE9OTEO+wJTkM
tXmZ0bqZP5EXvlpNVbPUbFYDvUHmYPtAQIndMQcNW1MUTbU8ZEbyNSjPv/itvze8RJE0Ud0bQoSu
Y9o+W6nYRzpz1EljGtDqHLihcsolG93tJBtx6KIaBlhLxKXtvMgaopsfEEDQjg3DbCCRhuEFT9z7
53tMDsQc9CPtSsckXiHltPKVbzCV1itrbffS2bFsx7nRMZuFp/mmERN8I+QQuCjA08UwSb42Hp/i
MIkJHzbCS2i56YIdN0gb1fyJ8eciSpyKe5W+p71mnxhQyGxfxRBShwk7c13XGMXkeBCtC75wrMWK
YY+CM8kb12pJQgTWAAMpPBUGPTgmDI373DJTlEw4TVLDjJjBIhlLErXXW3l0qQPXnTGemwrrdOGh
kcfyv0dSVq00ZWGXsOPNfNNj5o6AGF/CSp+Gn95kHOVbPpFdhrskPx3vc/IeK/Bwuat/BJ34csMP
3pqYwG0YQkY1Rwy4U7bN8cQYnvVkBvZ9Am6MtLENd7XQEWiG9tGskldseVQik8mMvG6AZqPN6ROb
utz7Difgn2ON3CrJL5xtn6gkEXt5PwHcRD8jprNhML6QlkNmMU0hNkgNNpMDT67o1lOj/5Ilxdak
CNVMOFZ0FjOmC4E/ihkFYfBfgoM3MubgYmjsJ5QGd4XBLeximFERnO0uTkgVxc7LQjFnLeO6+IFi
4jNXFrrwFCmRpr3GhZ6h+kFv4zbafUQbt3TDPl2TYhUZzSJwnWZh2NShg7Vk/485c2iKBdnzmx6w
E5Nk1GEDCXm8juXSI+lqpTtaj19TFUtT/z+Mnddy41q2ZX+lIp8bdWE3gI576oHeiqQoUeYFIZfw
3uPrewDKU1l1utq8MERik3IksPZac45ZkA7udTfTZThiFGBUkMXjWXFRgykmLmIRXtpSCneyTegx
FslhFrndCzRVmSlnsEhz2s6IxORVnfsPml6+O5E8brLLk1y6b1F/ZxRInIbmrTIBvCmMdOYOJyqK
KUg7CcJpEpcUenzIko0ZfDYQ6qb0kOF7biuBIM49OgXyx3rQMFlT7WEtqT6sBj9PXlgEtCnt3Cwe
wji6RE76zAaCvQf2ERGLo9F77IFxQEkqHsAc3lHB1Sx0DT6M/OMWdthcJUQiYZ8K3t22v27AWXGS
M0A9BuJadNJDWJr8X1sMzGWnxotWwTeMJCgs0FqRpsppR7fErFaB+pK1okgIkzE4QqSM57fAGkBq
pW68Lcezvhau/MSUQEVgXmlRIzG0nBHngrWhUbbmtivyq+fE2UNgyKeOt5tlR0fC5ubA7thAU5ME
jH2jeFP1JVaynJpTOuBHWHemckxC7SP3YmwrPs1gUrkfVf1E8HKCPTl1F4UsXTW721myyklZ146d
ETzia9ogedi2kv0QMA2fFUn0SjwJ7u0GR5tCU8HTVhJK+Jm5NaEtk/1TjSrG5i4NBTLpVN+bijUP
aNvjay7IW0JvnrlbOHQ2eL58C0v1DkdeCRAiutaILOe2Jfa5rvIOQ5FHeVKt3DTfdvqL4K9qxyPl
xIteHRSHM8UHDmVbHX/jCo2hXwITVQsI4wPK/lpIuGVBHEEhspuvsq8/CHia3mOVyBh/PhrKiWQQ
FqnQlqpKIyqDIjSW+MdxbZzR9QZZKvdLS5EeNPrDiy5FvODj8hJtvxdABi3HZ0bD7ENrx3esv1Eq
wP5RrfKhPqge4MmmyfutOzgb3co+DOqmRrdHCz32/crMr3CdEYDaF66J3brFjme15oelKFfNwagd
yuW1tgIPUUF/wcBzMDTtzXPTtZOzbxVS+YpweSlbxafetyB2jDJbp/pPFSeR6tfGNon6myZbL5yF
0RfaC8KHCB0eKff5Wc2D+p3tsYdJBLoK6kovJMjBoQ/LDnBTQK50Q3a0Vn1uJGb2kAUTfk39rPq4
g5WqPxUycxq/6s+pZy+oGHm768lXD8Bq6eQE5jgymphA5go60Elks9eF0WtftbeSzc+MUZ0xp8vO
2wI5mlyjkKkZS/ZPesioUy7sJ6M334BU/DRNwB68XtFFW6nwP2GFiFmDWpkUuSdMruTCySchG90c
HKIS4VFNyGo0QeHjGXzIA/vNsQ17GRVPIbr6BbkAb4EPmpJsiq3uqh+oZwFJ2Ae7r+I5yX8DMhCG
fuxCujZ7rugz0aGwHqzmppsNOU9NeagYE0gOzTFbYgAeaFQSWpbiERCINQoblFbDHhXbAyNJyBG1
v+GirLAxZ3hjy8SgpXi3mvJqCPyNaHPTUZK0GlwcfJwYFlAkqTxt5MIm6cthndyZpfnkZ7tWVy5p
J2t4FMo9FfUZPByWetcC5CPIRrThPVoUupZLZUgAHcNpHR9PSc2SvtmWtBUdcy4Fytna8PENGnDk
VrVwV57bf5Y0MAadD1PKKQj13CHBy5pluMxd+xrJ0iUuu3NtVspSc4nBqEuULUapfblVcCjc5hzC
Q5SMcB/Ezpee74g7zOlhJ5+1R5UOnCqlUcEO77N0SZBMWzg0pbMjQ7lYYDFdgCzHiC4bIWR+2ttU
wGvb7FBeSNExxlY3XlNFnWwELvZhoE5ooDY4qr8fjbthy1WxlxjxYsd8Tdzy1uvJyRPGMSyi9xBr
gTequ5hRupzE5K7EZDkaa1vkviAXMIhQJRS2Q35Wy3WAaHM81Jg7kCnMLVWJ5pr+2fudzp65tGdl
NYtLprCCVJZU4vJOYXAUUf5SXKReZ3LLlRWdab6GDHufqbR3ejXJ6c3cMWAmA6gq2yXg5WtrgtSJ
vZ9kj8bYCGHcqMrM6qjoXFwCw8AAFHULRtY4R9EIPCS4AcLEEs4kY1a7wYsM2ryOkdQSrwWhMjhl
9N1mjZa8V4+tujQ9Ko6hJmFAdsKN3nZcRxw+41lBc7bwroRXdjPEN7fILg5WWD/KsZ2iTTHfDC18
hgTC9s1XPqIMoJWainPScYJviCsU/jNicMSVAaaUXmmufPAvUVI+FkSaYLBlVzIm5/U1ZgTRkD0g
otFkLiEsy146SYIoG6Rgj8jPUSmqEQ3BDgvIPMG59FbXDGed+izKFD8QcGuq5FUCo4q+Kip6Qdpt
CjXRArO1lrv8Fpj+mIKHeR2z+rZIYuAoSbXqLeWiN5SCXZtsaaQCrtETazZYW/hWr6DtpSFm5CSV
pFVE4XtmqYu0Mp2FETL+N9TDQLnJZgl0iJmAckrwY3k50n4r4ETW+fEycp/qqjngRbkKbVQZOMbr
2Cm0aG3P0B6jQLWrZqav0PcGyYesSPdOI8GocVsbhssiJL4HCH+LUR/pQEn6jR1FrzFUEAyymJ17
pogJkOydlB7aolLQ7/fnPk+eZUivy1IelhXp9sTTLOi37V1hfMRRvqg152KVXKbKumvofcHDGGBN
Nj2RTqht0fJlP3MEOG0D78O3FW8lpBBORfZsxBoqDY0teEw0aWWmm1IKtqFqPenMgAw6tkEdnsKq
vgW9ex8q8nHA4DJeLJuieK5RdxISdu5yzqxmEK89uli5I84Knpu9bUo5lKujHLKv4bq1cnXRzDuS
NYrhJ90HesBOxzAVJkBekWob10a9xG35GI9ywVwpmNkn6WNS6JdK5sPVc9Hl7ByvfNywTFO3zoBK
OdVPZSUCeue48S3YKz17FhifT71N1ZAXhLK5ktcs6aPvEMWrOEP6t1p5pyeU82kGquSrDmn30TPJ
BTEdUuuYkodRIkQ6ZHXwmlH6iUgcTXLrlmobUBxLGjjwouWsHjQ7V4AwT52FsCptp4TJBq5COQ8w
pZNnCDcJFlMiJLBP/jO6rec2E2url7eFan4EwtkGTX7h73FAN3eKM3OY+yDXMLg+qX4y6uKpoAL8
T05vL3qpOtAWIkuh7ve+btgQUjRC+qyvtif6IhPwOKp913BZp+R7rGP1I9PRWmQOKn5XR2XLZNGV
HmSND0rBBzRVOEpU2QOdZ6u3dXQ3hkUF5MKvlyEGuChw8R5wvgfF0xfN1YFZA/v9qFEo2X4t30mC
tz2iN0wHTMPBQSWLpOD7e/5wDb0G2bux473wid4d+wG+UlgQtAW5/iVK33Imv29DNM5+x1C9d2z4
uwXAs3bsTw/ihr6JyZRac35Em9Io0hntCy0/x7wbf4+uI1wWeGMdQ4nIBq6ymHw04DVYsUj5C4Gl
4TtFCD9+LlzacJ756jr+T6kP9KXGFSiJMnBaTVzx1iO7KqMiaFMfdxcnJ53diiSA5BqkD5Cu5PoJ
ZSsubFwZh7lJuBP0ERe+dJg/RCEx69RQH/5QHeuUgTf7qhlkdKixeAUGt4c1T3Xh6DZdE94ZjMXR
8IYbr/ipe23DOWiEKtlDsUytjj/cAmMu2GYNI1FvU4lAzQGBgUW6suLToFQEBehY1BT8GRjHc43w
gAJtXhefKHJHPzCRS9ql5WxIQ8nelTqoYFum7MqS+oM6ZSBwTiM4HC1Jsc4C41nK+r0Vl6vUJf5H
ZlpKazwgND3SXVjEsc+oyi7OQ3bIs+aDeI5VPso9rCRv1jb5ksEQbjJswhDiELxwXTE8+Zm2xMHI
8qutG1sYenQyiZJCYT1afJciUwBZtDncQFd/yf2eqCv5bAca/zOF7ShwmbpKHp3Q4aNG03Ym0p0t
vFOuSm9Vjkccapeam4/RZ5TDGo81dDVAyTcYkdKFFSU4LvP2yUpujVU/96pirq1OvdSeEa8wwYTY
Fh+lANyBpV3KgMhapI1k6WEvb5UndwxkjfR6L6cZLH00yFrUuQyR8vu4sohi8+/19Dmx0ze/MvxV
IEUHEoHBWiGAnWt1ws6fNjcNGusDv+BcDaR8VkjyF8EJ/GF7+dahvXOgR84TqXyk5//aBt494Tjk
yaVntyc2laxeksq4Xsk+oa2x8jr9zrH8kDbNkW06jqOO9pJ0Zw50n8XI/NFE9DnwXt7Z5HCjqDIu
Efbx3qGhEtuxQV+/erVTL1nCyYgJnTujcL7h/MHfiTS/bJp9DrQfa3CywWcPSMLO74Vdz3HwEMvF
5VEtwdNQGnkkGIB+8p+TAhdxy3uOy2DNa4aGYBue4zAtmkNhe08wE56TCjqXn5s/e5hMDExtQzmW
JJA1Uki0vKUeGji7tL2QPiabWArf5YHhtxZvVIn2X2iEiOPwIs8w4z7mtXdiPEl0GycE5SuL09ci
Lj5dGaSbydYxpvUJ+eGIvL2Y1aX4ahMkLGlB5TNUgOdFf0K5RwB2hOIapZkcA+Tq2uaeLg22GliH
fVivgFjch9DoQpzvFPgXvJntygCHpOIIUVBZ6Gc5wA8DszDZ0FrGQyQzCOyjWx9dhJCeVbWjhaMr
R9AuHX1rpvHMKOia3JGZMidOtl64kXdv59aBTTlYSkc5EpV81S15RcDAAgKDtBklpCG2kUVQ0WNz
rfCMcdqiNhzGEcmqdbq5aXWzHC3AQlab55LHLad6pxe1b/EhbB1TeowteTt+cGPjMVXQaZOUxXaO
OkcQEGzzWZ8RC48OvZFuDTnGM8tkdGWW6YWY90+YAMtUh4elp2DF2fCMmdBZlJ7QvHwYSb1LZDg2
RUbzOQzclXDDhdVIkIdbpIGNe4OK82BG7memABh0h7HwTin27eba5wNbk+A+6RBbokOauXK35TJn
zlL+uDbnIaVRnzE/HZL4YCYkcsiRNxexzcfGstao3NR1j1O1NCim0v44wM+bGRr7S1vzL04GfYLS
0smTq0N3kzLVWQFPOUausVYhfZVWdYZYdVMi/1PGZjiow0dCTNJcM8pH5mM3SVduzKj2jUHefcXW
wMbjS/WxMKnyKIqtq6onn52GR9pieNONYR6BX18lCsJeN29FxClJbQtwu40ergeGxvTFNg2yszUJ
JfLKJUyCTt9caofmFQrtDK/0IikVfWmjySU2sT+XRvZeWTd4Vy8GqjJgSjTopKjceZwMyeO+NP3a
lsNRschFSUO4gOSbEJOh3PqNg9HU3ym0PRaeANdPnMIyq3i4N56jND2RucqD4hJn3qPXs8NuRbkd
A4htlKeChHubzHa8f2GjLSXaBFz8uVh0A/2wOCbNANq8WHCePoWmtJQVQgwsl7Yludf7DmRQln6Q
UlUExg2N2UqrvAL0uLc3qvrq4GG0wu6uDMAl1vZwSDLppK81i5C+OOolekXktJYNKsUof7Ok6kZ0
kHyCZ7APM9O4M52Glk+s3aJPxob8zvkdpyLCyRX1Vrr5KRhAkZpnTF1IdM10mzceKHCCofDJAKmS
2gUhrKj4CAYUWbzV0morEIo6/VmziVdxDf7TSQMByWBca9WMb2C7Z2P89NB34QIIBQ16kO4ttS7v
GH9AjYOlrAnSR99uBfbqdCPV8IszzuIyNh9su4jkmjJ6UgDohR2goy7kehoZPclYeJ2bvFuBuxjV
F821YqexrpQ+2oScULlEQM8O7ItKwbsKY8KJ6qecWrMYmATHtVhpoSTN+7g6otokLJrpDpfta2zC
qTENZFhDvR1TnUGBbJKOqir0xb2p0LdLxYMIOaflnNOwiIxpfNGz649hjRZeXqrgBepb5NLqgU3N
QTOzYjvOByQIiYtUo8uHx4ICIGKrkUXOfAjIsGpcciYylW5VzJwHN2bT89GHZLyp4Ip2UvDM7Nvc
NGl4LbNUWTRWwS5+6YjBQ8r9irOHBl2HkKgmuAWYPpmYUbmWYMXIerZz4zWSOKTt8s+iOeZD8pq3
cbYK2hRwjqYQGRaygVItQBpt3uHEaY+5s4D5iZefQSmZD4xkCoXVMc6Jpg2PmjmUdzp/lqJA4m83
JOJkNB9rLVvF2ZitIn/VLgwNvBLPm0LL+eAJPtmmdxc07meLzOdYy+Wu+XArYK+hssShSxKLMXy4
nVutac0/u7TsPDd+aSIcW2aKHrPM1T2RgfkKdPRVjmMVmEPyFbV2PupF/UXBlqgvCNBF5F+nY/5y
9mGqHrtSfiJ6epu0ZSYIjAg+EINTNud+kH/KhRFt/fJJqSlePUBJCyr/XaMCK6PEsR0XRoO0A1H1
2OdBuQ6NFyFRJNHKRAyhVsCTpa/exvxBtR3MaQQbhrdIhuFkQ0Fl2w2TsamulZ/gvyckfskFZFED
V2Oe82mT7zKjIEQ/i0uxT42dlYyKXPVmoJHiDUW3q0w/6rIG0SKoxseUbSvTDlAnIfcbwxXp/41Y
+S9V09ZtZN5Qy9+47o3/M4PgWqQWjGhsrJAtBUbjwv1NtrDdvDsn44wJY0MJFGp2SD9Far3Jj5CL
XluipZDrMTNwQtSxEWGkOJRmNkqjWXgx6oHBrRn/RFlWz7AFcqZ3PlMnVxZOSCiR534GPv1iqA1E
+UXgt8akqrYquERH8U7zfqphg+BRgqWpMz9zM1WZxzCbUxSOhZblczlJccih1LdMxDko6IPKsjeu
Rnu0TpAxAkdsoVVG77WrYZn2+HDFenDVivIzlJSNieYZlnXNAFVctBA1HMgPpTNSxu5bhtt8HPn4
zKIyeETz1Nd0Wm2CvrhAB3eIdplOxWxElNDR0HbUC6e0n+KuvHZVwcVQp+lrB9V9omFLpr9TLsKs
QoRl5w/0u+7UOOd3IdPCbb/GlkAyAjgD9psWzl/DpzKJSS6aRyWEx5zUtTYhO4b2/7w1hgf2BPrs
J/3O+wHDxazqOppZAkm7KJZhCeCnByaRDioCGPLLg6o9o4sGgk4xUjngBnP3Zx7ae0aH+5LfErZB
dA7d/EJ7cqxTBpdNehEND94eKD/MvMG4NFYeb4aUHDp7VVQpKpGezl6AWYwPExAO45g4KgwxvCJV
vSJjTcIsUXz5wZPb47uBOLRA4XAjXh1/PaIFa7gOmCIRcz2InJMoiYbguUaQ+HNfBjeYh1CBgp4u
SlpstYZakBGiT3PO/yRAZVVI9HcssA0gF1GyVAsd0Dli9MSnG6VQcM4zLEoUY6jqkjIn/TO+JCRm
+hYjPCWDuT/Enby0IderSfnMh2gT+kpPDUpOmybf6hHnViY/RUt/PBfDnT4c1WagHZETguEFY1cd
e9ZOSd7lBMOGz7S/6pqvUY4+x5e+JG/V4WSdEjU6ICasTdqyktQ9056MZiWUv4VUZUweIXxTYAoA
9iWRiy5Nn7ahJqbnzfY/A98pEXOii8xYSipZPz39YXrEBCjF4CW84bNQ7GnUP/PAmmu00NScWV+u
8EK2xJZdWbt2bc8TLdt55X1WyjGDCXHJSFrxiJwiZZOZPVdmIsWrEnMRehF+KhhO8VNn0cKuzWdC
uFFVhdmSkgY9WZSfO9Ri/EomszitXDWdduoy3GvAUi5WRYcaUPCL7IfSJmqMB8uPX+E1ATYbzpnR
QObzUayo3UcLI9lDMDmvbUbXGelKTEmarZ8ZIOgIa4H/Dc1JVnuGfIwELfE2PeBkCTBlkOcNOznT
hUcEzZlrpexdwrHzMSgH28MLDtKHMX9JdnAijE0MgAICHYUbv1Rovzi9UcCimdsJ/9t20HcahFxn
GC4CDuwSnsOjJlZq1BCl6hg5QwubcXtCd8va+lX3Sq+jZ1oavapdv+/orTe+9swbzKZpZYBdcMc4
Dbzz4PMerVgQe20H90SAgxXKrSPC1I7dL2Isl2lCKYINE41nUUtzPaQ3bERQaKP2xHlzUSvDhQCg
marH6JHBY1EeBDn5rpq9MPtLhx89VhF+ZbRxy9y55DJ9OtAALx21T+4BJlG17m7ocg2sZhLixUfv
qwi0/jpjuaQNshvoGzGnBSztFRuuD1Dwfa6a9ouwxS4OaBswTIHsJQ3tsxWxv9X8V6+qqjEBJljL
xPS81mCS/So5i07BxZRrGVcOqVtqVCA3Tn0rpx62kmeljxaBgzvPYXabdV76qqjRQ6+ROSzpRrbv
8VMc3BBOlaxSszOrfbbjjN1x3KhrUJzqccjY/aoJzAP23QbW1qi4S7ys3NK3ouDqnDeDAue1JZlu
gQBX20tNnD8wV8JMK6LXyM52smnm84arxzYSDUEVD/BS5Z1Q2mpR+Ch77cbBPfGzGX3XcQ1uFlvs
oUSnMy+J4yszXOM+3uCwznaabxgLva+8kzpwmQ4j5ryWat4XiRkfsyKHDejHEjNChD7s0NMTV4ql
1VOmobpCXDL+IemM8cpFUh/6JJWv4x+RBD/3nGoGwcKVXMAbwdmv1v5jYeSj7w2XQZ+SfeqjtmWa
QogqbXPRIrP0271UMDywFecxHgo6HfZD6wpvF1Xau62xf0O2co9jjN3WgNgVSoyJBbMGdS3DnGmr
18bhopqgbyDXGDCt8H4aPvwllAyk+2F2ixXMyPaDm5vrMGPyHyRbKYnzwzinbK0WuLYVvip4qpaQ
dp0ZtEBslQK0fBmM5oBwDX/8E/hFtazoS6r5anBkb2Xm/IHS0l8gm6M2bvwlNNdxb0lrRrOPgRXr
CzNG927RlPM85yaZ8gsEDeBESdQsQR0a1jZjMrfwDVIr/CF91wY06wgpaNuMhh7N+PRFBUZVU8+x
pL3kssY7oj0KErE3ml+ns6CHScpIpOvFA+GfyrmlwGyTQ6a7/qWRhCAmc+URXz5LTaSLiEdUMk1p
fjNJ7jcJTG2RotSVOtJ/kl2UpY+FEmibaMfG1Zpnkjas+kDB3BhW3qpFCGwZoJNtiKVyr5JPrxdz
+HnMvNswx90RAzMgIik+4UXS1ogkCvIGh72nGcrK8RlB2hgTiCbKVmjCExq99OV9Y4DG7kl0F6J8
qWnyhm1a4xNh7DcdUBwDsbRkEl30onTYY1u7RIDc/KzqpOHDwgaXnBHEgTSlPbC6G2EV1PwS0xYp
iJ4lstF3LgD0amhcDCzuPIn7aGGU6IpNwi6XSvCZwqDaKk7wmJu2P//xt//6x3//10f3P92v9Eza
kZsm5T/+m/sfadZDZEJn/u93/3H31lRf+fScf675y5L1V3r3Fn+V/9dFx+vq4a8Lxh/kny/KN/71
gy3eqrd/u7NMMPr1l/qr6O+/yjqqph+AX2Fc+f978G9f06s89NnXHz8+0jqpxldz/TT58evQ9vOP
H5o9/Ym+/0Ljy/86Nv6Cf/yYvyVvn29/Xf/1VlZ//JAM9e8C6ZWJFt7UVF1VeKn2azqk6MqPvyVp
UXl//LC0vyu6bFk6Amadr4T6429lWo+HdOXvwhS8SQwhxgPGjz9/0X/7X/3+3/0tqeMzsT5V+ccP
RVHEj79l3//U8VfRTUtXsGooQjc0Wyj8UBz/eLv3mRiz/n+Q6+pniW65TwAiuFYYqwblwaNaJBo3
/3LnzyNKI9RH7uCY9R7lcVnR/1rWcU0rTRDFhH+n5yo2RkM6+/aCNLKFQzzPOs4771pVIpmOTveM
kfORKum/rgjL5nvFdHBa1lIFEOGu+t+vMX2HFLJBXK8yIZkMfnoL7lUW1SsrzP78Epv/2te0eBuT
l1BQBnXoPyUXllDj6JvGHizUZqAdGWGBGMFtUYCOHe830l2Ab+gS2W2x14xUW3AuzPBu1NlTmzn2
ujfyYqmZbvYEQpnQOiBKu+loVBr3vYSilSRUQAGNZwF7oxK0PNyuLufpa5YjfqKwir+PkgzhwLw/
Tsem9XbKJoGMvhbxQ2VdMYrZa9VQ7HlcEd3cQ8bTCiknnzwtdhLYgIiUnvG+Yv6HL6dDhdIWu+kr
8h6LaDbd//4S3k6xs6dXmb6cXjWkgJ+HJWO3psViIeeMN+Cn6ud8vOlDub3LUqB/ja2dp5sYL3aW
6+YyosN2oJ1ibw248tsUJ+rRhp+1qjQnuCihki6MPukeU7sdB/pp/doW9QM1h/1ljV30ilGOybl9
zV7+5KP5uJiFUkBvdcuDXHSn6V6RluUlMcnoGR9CBvJrFXTQ8sAM7K8P/fOJOhu1Qz701Z1ici2U
yzweVZzBkQrHXsBzaJ6VOjxO5t9QSPdB1cVPv5fm41IQNvYCPWDzzCwENkZkfhaqfR8kVningTzM
GDMfuewXR9WIBUzV6m269/vxMk0qsmOJwROD/71UHrK2myXjU6d1etT97NjnMpKxOdAYPYS/pg5X
TUpKN1hy+05krX/UMntEEKvNe4W9ofSL6jUVfAyNHks9mEL/3g4Ypnmgs95xOT6DgksfIjBiGyut
zZVeVfZTylZkWvD7tZtQ8INl+v/jtclCJJsn8ukfpWW6qgIaTY0eRyfg6sMBXhe9fsy773RhJUWP
3mN7bHkHrc24TdgnsjTZrMiOf5c4jEAZVqsYajN1F44301fTY9MNGB6Dve9/WNNFIeLjoj1ZxEgv
ZTMh2dTrvbu8NS5t6Yrr9FBZKZeiif07kD/GVVbGEB9fV5fTXQpw787uzAtQc+MKGmvYtcK5s0of
Kx06r3neR+qOyThTEhQeyqHTCuUAhp/B3ng4jjV19313OqxEGv3Jfx6ZHvs+/P0aLWjRjUTD8V1J
yRbjZ3s1bLlZNATmHG2ZzjAmQZshjNK+ZArBXOyqP1FfYdpKu5ogRMNZs60aNk6v1ve1RUjZtOTf
X00upepYwq6mdsdt6dZG81La2TrMm/bYa162jppyM/BC75IdQP2yDPQKfHUn6AXOsSH77wGmi6ZG
C+tnhbQeYkwW9sAIpbKZZGkVbRJNvsvjCtEAKRbKMXR8sgLd9EKLO7lUQ+ye9FiZm0rx66GA+Jez
CCkeOd75Feezut0wUoIwBtvA2BMzJPbTV9ONRAk8R6QfLOhRARIal0w3013DNj9Uz2/XvlmZx7CO
SUdNtBhjmGbCw+Im80iQmE33GZUEgBnGldOh34umJzphj8Qr9K1fz5kWGkmyL/PqqTcM+hdN9h4Y
QCYyyOYnL7KMLfaMZE2UmH71kQOg9EjEZ4TecFrrYnD8l7W+IBmyDvNT4qW7LvHoCo83nIC7Y0AE
FvtWrYNEztHpsekoQ5fu6E1Hm0S4u76Nv5/r94wMAHA5iPunI04HBH18QVxhO11uVYp6ZB+5Z2Iz
JGsULM74ZSRJmbKcDk03cihRdH4v1bNf638f/pfl3ytdCQEmim2da29X3TdQ3e/lmBapaUTVbrob
pnVw9gVS0PHgdFNEJUrPHLAkYkQ2LppHioNHjr1acl2NLJWdo0q4om6GFcKsxH9oourYKXH4ouXr
uAN8w5nW32mj5op2+15TJPGKvAkdhdeCU1GwP6hVfp0eVxinYRxHKFO5YKyqXP4wxvUypm8mh5I4
0uhHxdnRRVZhob22GL5nHuTpUxcwJIs5w86yzrzPknRrNblzMCQ327Ij2Aea6xyIEnIOULydw++7
01fTY6G+FszxvldNz57WTze/V+Wivw9pK22mx23cIXsRD6NTuZsHZeG/O1KzyYs6ffJrrEyG3jmE
Ztr9zfScnR8X69bF0AHEO/4InpwcJV+diKDjquMtIdkoS0kSBuRcq35V01VnG9GbKnchqcJ6sKWK
i28h6mS1TOM3MP1XqcqRb7YfUPD4QSpFv+/aNDrQc3khlM24r8Ybt4+I0ctqb1Vk0gJ9gyjYiZDb
BRXB+b5xPZsHp/sozQJaU4LJ5D8P/3Uh7RuW02gs1pGefwSeYHqsoqiwZLLxZkmoqHy2UZN7ErOf
WQ5n5Awhk5Qqv1xOq3EK/rkaBYC6logNxRZDdM9MO0FN6T2wdrmw5yEly2K6qzByuiutnmZOLbf/
25FhPDytKcbw0SbAsDk+14yzSKb+/LfXSjLHReY6PiVrqNGmld8PctonVKOFQO+U1Uo0ZvQhS76J
FL8n661QjB30EQ1zhOa+cFZcVS2MyWkFA31AqrinISlU91mTGTMrkNytoknlvWxU0sVT5lpiAKXj
qoBzJ8cOMx38T0/oxydgx+MSIR+7zt7EoqsOSUmTG05zuYI9jv91vDsdmG5yJ6y/7/4+EI1LAA6j
cEwYrv5+lenA77utJTT0ouM3UYx0r4DF3fx+vd/rpqdVar1smz47FoZ8tjLYw2ye+M+bDu9jVPoa
kxa5O1sM4WfywDmlGBDiC3J+N3ZcWE9QNJ7J4mnOeIH9B0TAK9L7TJIPQppHdPDm5BZZT1ZOUzGz
oIxNR32v2jteqN8Xg6teJHs461Brb4phgcp0AMTlSvvrJmuqT0UJq1WdBuL7cdkacZjTOhgWJn/A
cTU/sLFv9fwTxHq1knvnGqODXXvQMurttAKJvoMD0Et/LZleRtNEswnyYe/i/oYdqL1mZH/svVoR
B2/QE3ulEzVyGCK1RSTt1VwLY9CUiNTfA5+L+XS007qanK7sNS3aX8/9frnvo9Mz6tQ6SZkWrKGr
tDtwBliQQG5M96YbvB7dbvoqiEmz+j8+5o1HpyUMdny46JyDFuSytLPpwZRPPXot8Pvw66evgRJg
JizEJmjMgRSISD5ArLkJFVnedO/34+p48C+PFXTKZkCZlNXvA81Iuvv9tOmr6TEBgX3GHFvFG8JL
/T7wnxanIUJhU9VoFo6L//LN+yor92GBX8AJiL4C9fQq49+YG4RJH+Nalu9bxX7MDS98hVLQLEKj
MXexq+rnLBrmtDOjrRbp7wrzfI+y9NfdbEIXF3lRntQ/H9PztiXGx1PLk0HvaHraf3psAtjgKSlP
4Yj/xRmQrQRB3sswxcI3fU76glkNeQTyQfb8nZU7kBzhoXTnMmsfTDly99Oy6WZ6atHkv546PeZI
AAWxCeymJ6X4XkmyRT2UsilFnSaqdTaCfxHN+5xkdevOAqh0q8vniQdMqo928DVBB7jwtaffT5ru
qqr8lyfxPNXOFTANQ4ZWCQ3D3iLpzd82uf7ZZWQfu6h2/jzS9YQjj2ummxphJjaXqlvgFP7XA98v
Mz72/WSpzvK913Dz/WTdzpYV4xUULwkRpHpIFk9b/i/Wzqs5bqRn27+IVczhVJoZhdGMJNtyOmE5
rJlz5q9/L4JaUdZ696mv6jvpItAAmgozZDeA+7Y+5EAUHrx2qbiJLeuDEQGiZRoU+IhYcrAPwJz7
RWxpH9He1dRMiLQaTNbez6LhcQ02qOGFbfLrEPH/x1Kk9gHQoqvJyZV1qKDyfhb7kPYjz7x5pXox
MwD7g567JX30opMrMbYS3jczNzhuk1YXQlohcgSvrwTeZjfXH1mYUQFG/fnezkFRIGHcmedgLrw7
p4ZsYraMMyVpgXEhl/PsjpRBBd1e7FaXJHG9O9JScOrhK3YyBHFinm3AUehWg4bhzUQP4s+2htj6
EQ5v1pGJoG2/Bnobw6lOMrohiXW3/rPqv3w1iT4qVRjfOz1VhPJfWqtAWcN77uzFiofJn5yCKgad
jxRxPfImS/N2/0GbTPPkmOOnqAbScnSa/oMDP7lRx6tQD833LjPSk0zx8l7sYs5g6FTDUudQ7Fpi
rbM9XSxLLJEkILHSGBgwWStL+u9LBlwLdejoZioFbjVuWzX4anadBEwqa5c2uvKhc0DzU8KhuSnb
Lnka4Nbda8qcXoEnmDz1Zm0fLICW9yS24ifqXECWHxoQkhZRdbv+CAQCTZeLCKlVee7y7pO40q/W
P3KqeBDJDeLgaTyInSxkd9FhLOviVNvR7ewMwYPZNRdTq2pwPhbaY+xQnOYVyVldVKKnhSS81Z0A
2rEXM74M1CvXpKdBdIlVDKd89m+paKMnxgmdfbm8IanLe9Gk68eyzLyTqODVBXQsiD/KnAziRK+C
sxeR//HmXVibxyhx3dPUDd4polObUgsqp2e4JSi7dmzwngT1TUTuBFzCBQRuFV3K2JpM15/8WDu/
OjR+Pqp9fTSr68vJ6+8nsw481CYEdKZmgXT75mS2TsB6hqC3/hiBr7uH8RQUla77XJvReF1QPXgo
FtjqciEoN5zuM9V+wzUtOPUhVpP5q41992K/6X+3r5Y4JMOnry3P7zf2Ev9lXYnvmcaz/RLfKZ1k
B/UvcNNgAN6FccnJqR0Un8s8AaI59cabJJvzz6NVXkFdln4AZGa8rymPuBC9ryXTAVxbekwXL30u
vzmDXj30pV28D9uRHA1qY+C4yoQlCbZVRMVSAI0aSo9tYtF98uprcQ6BwDsOAQ0/ErqcRurEQ009
TJbm3m5UCVVZ2HAUkMP2/2ZPoKGDrzuRhyn5SpKluRbp1YTOH2JP8Xl52SXGM+uCno2A0pBbWUj7
eFmFzfd67o3sk6VyUlP7XXTmMC7/xGaXHdA8PqV2Yz/0WgmCDGq9j5vbieOKSwUcsU9ZWtK67gbz
lcTg+JfMXBYmJ5mtk2SXmD+TuteO5lSwc6laNz/LQMmHUmRnbVYT9cqkowjB0bPiHBkZ2WUQCgw/
pVg6rUk1L15vHMqO0yi6x3/lTd8qFzwQB9o91ZZmGfgDLyqD7VjhmzSWaJHzEGaWw4u6H5z0ur0R
Vdy52AXNdNnCjHNexalbCtVruIicKaS3x2udB7GW+GVvQ+n0otvWkPBiFyzQNFFf3WwqcVjWieZB
AxBzub11nWF4vhcxdhz69EnunGMOmdKSmvwAviDKLbnqXNjkARZBhl+la8kw1tE14NePm83mIrrV
+CVMF1JhqKrl6vAq3maXW1l660I2a4TF7F7qTU1FJhhWF7YGL16gLjVIFK2URxlyc3q+6vuMmVfy
YrOai6eYm0uMMVcPELuY12/0YjGzBdn99/eRZrpvv48sh4+Kxeuwa9kWzUK/Z4oiK2x1bwT8o1Hh
ooZktoi/WzO1XJIBkMxANClgeAJrtttSA15J2fikjB83lVyV+l8e/0H3m9ruB7ZVEtHyOMoy7+qx
tt7HM0Dc4MXlu6BUzPcg9rgP4E3v7HmAhzyyC5gNBrc/kuH6szFV80tBIMZ0/b02znNgomr1hgNE
0hcLSLwMUaUntzwzn3WcxNaPtdkmt2QdQbhYxDc6EWVCfMVOQv1Jt/nKGtSF0+uY0xnS5bp91ELz
clrOKQs5uIyX00qRXQpqweRq672I85SaM+x2zeryyhpWOBp6xdzLqeThNM2Yd+ES6PcVJPbq+GaF
NYQo9eUQVfwIQ2cXUXpA5HW/+27EChD2bd7QHAx/TeL4BrBlDKo9m2eqQZWD41GHK7pUL0JjvezG
avUAn8ECAx8stKvYps2IDzVIDUvArKz0W0viA8gXXG1x1mD10J0joFK0urlOK6pHLaML38sAcOSd
VZX1WSSx0BXz2aIy7fA98C1vLbKuef/fnxfD+Udm1eJ3bGsmZCUGT3F9+Ty9yqzO7gDiRdk4T7bn
/2VlVtvfqPboHKtyMJby0oLmNM0uIJ51nGMNytFRpjvPpUXtlaXqXNJ5MhxNL+woll9CTMuwyuIo
IVaZIxSSGhxHXazryFRk531/s62RJuavyaX+Z65UHainlzuoYZ15XmOzVkOyG7VGYTSHIfSWcK51
AzoEXQh+clcbasKfq36+eqPzlQXKvS7mvUyIXd5H1Jf0vARw8KUe/ZdBpwaJkqRFpo2P98fFZpuW
KxPQNhBElFI98rbaU3SVDpRerddhUZ1CyweTUJTeYMxreLGnNQPaBegtwdwwTymFWdTSxf2XOsvq
S62o1busVo0PrR7djHnefZlJFAG0k3aQCiLGebMfdNd7qkPFOOZ1dMehzsPC1HbMYIEvjK646oDZ
OrZTmB2Vgawx3dspo2iLaTCdS3CJgCwRxas5kZvF1yoBL7EC+Lxog07ig8SSNch4E2qTt6XkSmxk
VsRXERvyU5ZPf/l/221ub9aQCdGtP4KsJMqghK2B0uJfIq2zcrn+aK8Uq4FDHW/Wd/4hBpuzs1vn
W9yXcO36UErpM8d/pp7SktS7zjeyFd/0Us/fwyxa3TY2nEJsD7O7KgjrKzC2v9s0gd8Afp8/KPMy
KEVxE1HQSzc84jbRpfn3GNDV1TbTmpyjxKC4SVUnvCB7lq22MrHE9QoLRKLJ9Xep2TqPYHk6j/w4
N4DbKieR4rhsafMNLhoLIiawZ3n0uJH3WezjxcnjIO2KsuDmUhxkovR5A7BJwe+3uEaft+TAAdvk
sd/ea2DKG6Wenty2SU9a2xlXkTZ/1RbVpucIJ3slUjAVXgLplO83OzEeHFcfAMchVEzlEp9wChmW
UJudTEJEmNAPILin9a8kiiZyuPTFTXTK3Ydu476ruia4BoqLZgaZZTvykHvxcHJt0303taBu6B2Q
YmIsg7XAYORuVx9F9Gdov+cehJrFgf5C9x2ld7yERmZzIxYeOZlTbPTQmrKgDM0MKFZL6S/VjOiA
Wm0eyFtfbhYmeOI7toXxwSDcY6DdZSHs0Clw/LdNxAcXUPa/Zbnahv9hI9NivcbZ5DchNlGu/tVO
M9LPWtp70BL8847Kun2+61mJviu1YwKxoJggpzKAb2XdQQBG3b7Io9J+ovXAuHpjEtRtwqmwjjXN
cA318TH56r+jbKHe6FQYkC/NqVOhW/jbWJbcxM3XrD4POvtlWWVTr0uLzOcXUrzaeL7ZzTBROlBH
Idu+ousz3YNbUV7pUklkTs9iZXYapwWUnGcxEOh1N6f3pkFdXFcXO5FEX8EkfPvfj2rNpOrq9602
iTPNUXlDVKmtclz190c1tTUmJ53l9JQXsXujmMl9nVn6F4e7ueyzvHj0q6y/UjN4CTvHiGF7UdXl
QzN+cEmmQ4wwGj9Cg8rG2DR/mal5qQZAE5jZ0aShsUntWz/KsmOY9GR1wJKG23S5FKWYvRGVvuO7
XpQyvXmLTolxJnLpUWpKczflxEsJlAx9ksF+7EgJlGKF9Ga42nyouvE7VWC8XsvMZg6OMjabcjLn
x4La6isxmTMKF8FEJ5dY1O+pSs9u19PnBUhdjrAXvV7rGSUbqGSQY+wX+00lVy96iSMhXvRbnJXe
b2rb9/GypliIrXgtenLf2W0U9+OlbitAxxdVfpRByf++eqOLoxakD0qBGacsxNw0yCPOerFblQnd
XUvD/Pwc6c/yaiuxJYrYu17v3VBv/Fv4l1sSk3XJRUfldLn3R7qAtaCIjkOohOvQ5ROtcyKDwP/3
5Tafe/m3ls6tw6ZqIz08vgkjs2903bIIBJ/5Wvz5W+3n60MqzbP/sSt0NF5IKWqkkFBXqWn8/aOT
1ZrZhbMRPAEu1k3+h4nmlssc9FkaDgu1AFW+Kk593z919FJdKxp9FVeiS9phuCpq78fcVNWzsZ/Q
T8gr3/iklHV5LQFCJ3TJ/FAX3zc09l+kFB5epuyBDzWcaecsgXy3XK5KLUqvqUKO6eIoMRSlTDsA
bPazN51EehtG7FYXinfT63bB49TMMbmtCu8+ps735DfUJYOzG8wXivEjSbTp7pVKTFzSklcRqR5I
KQrzJLrNV3RBA1pPXPIVuU2sQUXO8p+FG04Lni/rFN1MFeBo289ReQellBkktKPP7vvKVclOeGYT
3g9Am+/aKp0/j77/UI2D/5cGVzfVeNO3BebjUvdb9q9NBM5HrU83dho9O9ECOX/WffehNbQfSWok
N8aSaqR8wdfU4i7oSEGKZpD0oly64Qxhc6CQfl5sxWZQQvsO2CrSl70LgRHYpDXtjeO4AO9MzdGP
F5gLudQXWa6UlOzaGx2FQ3s7UKldXyYhE2uOcrXGEvkfl29MJaLT0RhrAGH8ymVbCnq/4GIM+uoq
VdOSQkZY8eKODESUuzyh/b488woKgXEbVvqFman9AehVED7EXOb52UA0a0cOLgPnsaXz84YDqEQl
Z2IHZz2wbGCyekD9pmKkNslV1Bv68O5XETC68NzY6W4CCv0o0uoMY/MUV9lpPcAfOtOF/N2rARor
x+IqAgjnOowAMgP1ain1ZktHo2S7HAjU0DGucjCy4wdaBRrhOBtooHyRBy2p+bdpVNqUxq/xmNbv
IqXT71RSWZf1QvA6tM1Xim3rd32Z0vmq8UdWnWD6mvvdK3t2J6/s1bn6awRiBsB1lVNE24CFobAc
innM6DQ53fOQ+wUNpCIPyuDso4JWKhHfGG6i7rTljgYMjkOWMNtEUmolzajLAmNLazynYbTTifLV
MjKvjnSLdn3rH7Zb2QJtOg4SKf+DkXamCwtYt/ohAIKQt/ykuIH9K6brNWpWncxGaXr2vcg8dvbc
gY6Vpu2hTsiFiZ0CsYZHSQitD6Z6v5q0XsIffNKnvUT2fcK3ahWcFGeGQDF2rq1c0fYAP0LL2kE1
69FkE4yF+s7PjJ6camJdBqax6hXVnd8FOfrN3sE+1NCLfcfn9JJyyqo0m3Ou2P7HIrn2KPT4NCcD
/2FQ7kEfQiI3s3uwN6GoudLtyvxE8SnPJRBOX5zEyg7sZycI/4zrkqZZ+MtiQD7NmG28ad2XRuR+
mVWzuSwcz39Mqtmm+bueeNwF1EYYiX7oYpgNKg9E6tb33S9+NdJB2lJuufB9BEXwdeDbg0IrVGnG
EQip9wDMTERj8PL7Ko6OcEsqO7st3asc+p9TpvvVqaf38uBMJv15kRL1O1FaMbDekEFo17offp/d
zr3JptJ1aeJk8xcvm79to7juFtn8id22KRRbkMRf28rssqk0XzagqztQ6DdiK/vRLfjLZpXvQNZX
XuxoBUN+iSebVNmGvoknFnUF3l1bZvme1ni+opch0OyUq5t6Gp41Jq0uIH8nMcUgjQ98i8Lvard5
5KXL/Cb/WwSJaPscpPCb51WLrW72wzeGp0kJxqOcacrp5qbSbL6LFpHG++EYWvGzOCwOmyj+ivn3
7Brud19Nox/TSNuEPFxRuNeRk/YnAJnYBEFcGkE68k4jpwRvjacBIYgoE5Qi04tsk6kQnQxx6h6y
kazwqvo70Ob0r4HGkvqqNobCI3QAag0T58yhNgdlXux+jYIR2IfO/uk17S9I1oMngyKvQ+TE2moa
hoAYvZgqsb+aNhY50s00pS8fJAgl2HXV9CaqmPpUgx7kBqIoqq95BsD4/LJvmOHXoZdf1fayRUhy
gA1Bs2Vn8Gr38Gqz8edLiVeU/ItvodZtiWxTJF62XTYN5BBGyRedpfN7BXKBEs3Rei8D7+UfOyrz
T0mbWu8zF1Tj2SC1LJNZbhtnK9Re2UM9Br5F1JziG/fGXFopkpqks6G2DzpAj0+R+YlscPnJpiZ0
AUzNLsQIqDfQXh0T0u+lG6MejGBndb17Mw5z8cm186dU5YQmtAr3aU4/i888gEQoITpF60Ce9SFh
CvQrB3TPXy1UUBw1jt8o/gbPMkrNdw0kgwcdhEISyrXLmfwIlEVeKO+UpoE4rHOsbzXu3t/ufhhP
b90NFzToHFbpC4XziyQY/FtNqzyXSju3uK79is57kNUfVuWLTUdX3YOdUuYodk0NbkAcXZTAGS98
6jn/vWewbambQcqgkzsPpfnZCFUIlZa5RVots3adE2lhJLoL9PA+tfXLt0WQI+RCJMMWcGPKGKWW
cTPR+zS/c3kXqDjCX8spxUwsZFJVDTCbDJPacQ7C60un5eFD8QHd/hSRm9pe07+4Y0+ZEO+ZNkQy
f6X1DxU0tZ9pwXOoHPv6fW+Y+oFfQnjsIBM5pd6U76kXeeVTtt/Tqkl+xotP1xfkaKtO5ctpiML5
oQ6SbO/BpHaA3tl6D6VAduLr/5ObWOZ7UXEGSk1U652H5T82yqHTtfPi2b7109U+ogZ+N/izvjdU
KoQVsLLh8C0+qa4e3HaA5F1Kl4+nAyIMWmt0LbMW/3YXXmIqJ5nthp9WletPLyFEa7FVB/Cw8y/F
R6shjQnHhlRiXrzvR6BKh84y2DD1xiknFbQbEgqiAYNnHyBKmdbG2Dw19DjQwAKfx2IsKpmUIdN8
9xb05MMb/WYb6YO9A2ECYs6XFdd1RF6i0zACVok5qdewsVYf1Ma9XDrNw4vlKqgTwIx+v1JUwM1E
R9L9+Uo16Dbphu4rxQ3NUVsGchvN0clbNgQir5eiHXplQdtYDJRyuLQKVbsRSYYtxJ9dxEhVlOaY
wq5+qKqsugZTtLnnh23uK7vzroBery9IhTf3PVuLe7naJsROPLaJPgPhT8QtFAXS3pVMbMZv1tiM
t1Cy+LauoeXxhR6bzXHS9vry6U07J34aXgs93bq8bj21USQzmnzkzQ6Qam0/L0KxCPhsM4tPBthA
TScA+IZgDxu3npIU53QGPcO3M+1mAr+4K/vivOnlagTjnX7ZHoCNNAlAwO20owxGX8bBzvQXNsQS
UEzSJ88zb21W89+np64GMU7TzPBHMdrxTVi18238MgAsNN9aQ3Nbes14RZUrMA8yK3arrEf6s4tY
b9Nvwojdn0PAzgVI8OYupiImwPDu6RvsrjwrAHaIJNRVupAvNZkFsKienAHCi08ihaPWPDSgcYpB
vlhRBP8zoGEp/Rbr0ZkvjoZTWP7jYDpu7uPlqogBEBmiEcKXRRSdzG4TK0mWKB0fKEexHocBZrhN
CTuzcS2iDBIHppAHVdP50qsrcKRsEr9Ce1wv3MdGALEB+EKUaRXOSfTUPtANI3Kp2nArgeB4Jcav
phuvX/1EV7a/LDcfIK7UDhacaZ8zqp33vdoZS9Wg/qDWQMZI6bpr60AHOe4rCytq/oeFxIAj3AYH
k7fM2uSEp5zD29jLXXg1BxccH+v5au58KKk2WabF8I3Ozwfof2VaBtBmnkMExTIj8nop83QWmTSx
h4BnbsvSyA8A7Ca/3MYrndhIiFdLvrrNV8ttdyNXcsd+1VeHNC0/rao3K252ryICPKC0VL4mQOvT
GEhX+qkFaQcAHMXubyvPOYjOh0+XIuWuOnEWAJ2tk0+XgzNpJ8tztVNpFRqzUPT1qXcUfbdMAveo
w+E1+HQhWdYtHBqk78V4vQzggttbuuZcvIklogxZUfDiToZiv+kkgixs5MplpSrZjTV3VX7hpp19
K8OCxbKHrDukpNGw+ZtnvQkqJpebTULlkHYtSmOZeSUXrgukq1uGA3/HJegaH+wP4IFqv04foayq
b5uFkF5Y6X1QmCwtceCQQSXU9C1td13bOXciiX6xogP/rUocZw0mezFdrDbHl/Crik6km76gTIG2
TPWc+MC28XrUA9kaaGe4Y2f9gsZM7bywGahWep7NFAycfJkFKo4C6CmJL0dRiouEcevsXRBa5o24
rlFmKLBvNK/5IL5rGDFW2XjTAJcUh1fL0Q9mn6gxXVXiIuGBoi73nZWrl5U2d3c9cBfXcGOXt62y
vGu1/QRKju4A3awuwyobPQhlr6ZEFi+xlIFaCVAotGGi7Yu/nSN//5raK5AajBkciUlt17/9VAco
16nXZq+vJYYMg1ivPiqfgfX/ZZsX3aslRR49bdoZdNxfvqqGD8P8zjHKO1EF0m5k2t2jnrm8tkgh
fR5XyT7TLXXnSY+KNhnZnYfL2rJCF0Z618OTCludN1BS6ygPWZ0Fj10C472dgLMuOhnMnsJYrYp/
iVQsZgpfnqeU40Zx2kx182vuVDBXLAHFss2Dd4aV6cfNslIADvLdvLwWM5lQ+TxAc8+9iJdMzCGU
dP92L3XUK1TU1fN6H42eBsF6z9yDqQXjnZ+5xrUat2BbAONh33b0I5uQNQB1bC/DbPtMyaVnW6V5
2YI0dPvKQaZWOacFlfLM7JPoJgm6zrwNtc6JdhteLSXrr7cidyVGrxaVm6jrOrkcneRT44f5Thuj
6ks70dnh82VzH6gFT/zWexJ9WvUzLF2ecd3Mavklz3/BNzd/CqravvUC6LDmxbtfvGE6ffbWdOVJ
zIdGm3mne6dNfn7Z2koE7avVDsdaLlVfX05IkMuEw5Gsb5mfFuU246WmfpVN6vmVSxspmg+s/b95
r4FSL/yLB3R6kOCyzDqxyfYEa+BBAm3Lvqz46k6rKWz2fqfBPlNC7kWjR3Wcev7FFiirs0Ujy5Xo
8qUnYzMRcRs2k7Kq8N3kNzZVDMRpYcccZS8BZfDUjvaPdZQVtqktjhWnGgA8YXNVQ7pNAWxGEinM
dfpGvSZUqPSd/d1oGPFunTc0Lb63PVjtXLyAEeQAn+Ypdow6L4B6WDNbBsk9dDcAReX9dD3rvPGu
zlADcEYQGTCNtLDkwnhOps6kk+oI6nC3s6GvelbSsYcB8GwwI5ZivLqso2p1GbyX4g6hdXRUk+Gn
kenuPhk56ZRhjbDa/NNrjbDqJUJv75Le1W5Xh386rzex3pDcccL2YjcryUwLUMs33MGbrfFhhtb7
FM0kC6Jx+Qdoki997He3MimDH4/mfqxrGNsshV49iPygoHQaUEEn2jIXD2cAzXEoU7o/92rSkNdp
4wx6FdqG58Gs72RwOVW/Wzo576AtohJXLteZxVqpQeLKhmhoX/nItNb21PCu7otl2GD550BLdPFZ
g6teut4FkCPGHorIXnkfFe1zZSJ1g+bZWQYpMwwH52CTgaAwj4JGUcmg60Z26MCtvtxsZULsmhJo
UpU+PDpY/oKQy6d3l/fvMPIgQ12ubBvkuNIdi8M2ocu7u16Vw60ehzecVfKe3ixv8eul+EwNH1xR
VsvM6GbXlQJV1nu4POITuEbXgs4CfJ/2mAchKQXVeOrHWHvUq+haMF18+ugeTSSBbglipGVu83ux
fPFzM+tI5+s+gxOHZAwF1rcywBz4fAWJt/lKB08V+EuiFJvOAR20IUl1qTsG+Hwq6AmAEtIzyf6B
PRmSqOq5fb7adHznfXI1N4Z5O2xOYvHGrMsrHUCwaqTfCP9XS8xl8bku6I8DnL8135lxCNwrXDUf
oKubOGzK5luzBkljNFyF55ShfDXUcj3a3WzTOpvJZHjTaptroNJmzhHe6+ahamPlti87de/7efnF
HcCij2eIhS3dAw7+PywKGAdgT7P/PcZmEbU2L+HNYFTfAYUD4xZ6S35zERkcTqWeRAQnVQV1u9ef
urQ03s62Kkdmm3G9iJuxzG6iRK6H0niyVTpqNt/k5+xl+mH7GMh/O114DY/+bP14vPkAWVHYX0RV
kV+9+QQ1UdjeGllyjt0xPlNxaS/9CkEWfzegUblWpZVhEUHibK9DGxLkK0Cqv2vLbE9e7GxLO8Ni
Ui3tC2904mZJn8SQwVVq58pCqgWUwsTp5MHwZw1UZvqqbruJLkO1BI1mxWFI493oNt57ziPdXTEm
9rVkwKge+uDpjvvQxNDKxrBbi7qOw/BozJQJifhvTqMSWHsOwiK+Cvr8vcMBuhzZVHqcv2+CaUmd
0ONd9NRwacCqwtJj80gzI+WUTaZ/qhLboSRAG9trTR2+iE6GzSRdjIEWPCQ9hESrw2ZnlcCnW1U2
7zbd5qsuhM3q6NytbrOhpDdN5t0bNH/dRUD73QHkGd6JuOpSEpmtqTZQ52CyTcjVZvwnX2pJHgsl
N6/+1VW8tpgSjkJx92o0uoc/hlxuQsz+5JpYwHfHfPPst9ntFpXWbna2WjRXcQXQJ4yxcDsvlWmm
NZq7rnOBTV9EmRVRW0CvNlFmN+P/J19QUe3bTEn/yg0naf7KbV2/zcbazShrhiOqma3rV7qGFkvK
G3kUzOQgCuO27+lPbam2wQ1QTeCHaYS4BIKpnb9MnBPMUXzyA0cfd63Ba1RGpfohV3v1FNsUr10M
U6qeRIYJ6TY3OXURlTM486oXMfNSzhis1bzzQCpZL2US1rgBIHH79CdPCQR4I3jN4CVBCQNgdmi0
9k565V+10Ut7/DZsLfhlM4U3ldbRExXlNeipPDRk2EzWMOE46jc5ZCAD/AMnNQBS0aHUeJdA2n4f
O+M7inLD2xxuCo5OFt2cgEXi2UG5rxUtvBedDEVvQVKTKgWb8BdrBbTsU9hzgpj6NsztZv8u6Orw
dnOTKG4DE0OhZ+W+yXsgvjlIodjZyT6Uk/OeXFh0Fome8R4IKUqZRSxsqNz50MG7Y3TZB3M02kfo
pnea2zlUTTYkwH93Lae+vhLbvgteu9Lv2ImrTL6sDJtneHaHPP/AORgIn7+7qzzs1pWNxb2GDm1b
2esq55Ao2dfeTaajDGYEA88mFroD4uHvOhG1Uf9hzZDVbrZvzAK/XMq6XiJv4Ws/qv5XrZpj/V7l
6ZI1VHUbnEQGuhL1N1We3qhmXWQa4WM6d5SFNF0LgWUC07Glmk9lElOrITqOKsKrsYJ6ZqLEMN63
JAZ3Tmxruxwq7Bs3Ca0qPkRmCgCr0kQP4ODY91D8BHBZ5HuoaV2wV+AdlUkZoEyLHgx/OE5u7x83
veFX/nXKqQJNewSaw6hyLybI2mBHjqrrzbAu6ST3AQinn5817KIHcByky1HTk0s/LvKPQQD/il+4
xcdgBP8Z1KT6IznyiB3v2HwEP+inZwCBsTQ5SQPS2GflzgomZS+iTIiOih9lv+bo6ZErd0BIKHtK
wcjoD3X47CPmVlM2j5vuTZygNpW92KUFINEAzlQk3LLxVBUAqHSOXy0MilCBb0MxjKsoJqFuVTtI
n5914jsPQCpdtC1AKxLBk17nLYQ40i/6m2OvApFUL8Fp+Qyg69WyJrqqsto5G8msHqCn9C8Go8jv
88jP7pVmzhnASTGb6qfoZRB9WBbTMaVnLNUVF9R1P4/uNM37KyS/cdHCSXptLud8vV6r56II1bNb
RAYVcPPhjV5E3+RHdJUa5K/FQYb25SrQtX3VqP5RHVzgTe0IAFHpzF+b/ElwH0Jg39dGfenKzxyN
TtYmBBZg1crlq6l6KVxrI8c5iHKIOe4tBh8uD57m75qK43VwFUZezQbtXe/26bmfumPfQIR+CSEb
iI5eFQH3uMg2WECtCQui+A5jYV1XE0QsVZVo79JUr/9Hmfbbhio+v7pq0zvgOdDH6nQi/l5q2lQq
b4t5Zj1Y0zQ2+mUfuObaIuj5bbPTtTC/khbBotbpBbbJsEkDoeh6MzjwEpjcjlRR4RyPPRx5dXMj
NTdSZNMahnGTtOMPqcDZanFomQ0uZrA/dnoy2zTzTnDMXAqihKYE+QEogO8r1IToaEd+AbP4HZni
FczFCkUhgBeLDbv47JaM0UGLlPhBcnuRovBiXCUP8qYYIMmcZAQVyKB0al/WuUVqTNO6ch0Sxkpi
e3xHKcO12tTG2c7qeF/b5vghzx1Awnnz+VZY1d3cpQ7bofjBCqL+l+OPn4zc8D77KqeUbZV079h5
JYd5LJU73pPj6/8uuX9bcb/8LW3XtW0OShcs1LfN7fTwVm0Bf9kjlJJRSAX36EPl2Gt73427k2ml
zk0W0Ntd08F4z5Zm3mm01H70LCW98Lym/Mkj6rI3Of2lzCu/LcaIAgwqycD1Hu33AUCoe21SvzuO
1V2qbgx1r+dBkpvElEZJeVNuFU21S/KQ/wo4NtbSKSmNWo1SSqX2Ab1tlTJ434rI3KdJWnwJOkPd
p3HrL0xTDVBUlCmFCowTZTL2uzHKwVOuwz44uRVUTlV4WFWZYwYnw/n4379FQ//nI810TEM1+Dkc
KmPMN9XXHlQbcw0iADxeabFrKqBhOl52/CKrbgsraO+9oRuPkCP+mGCItmzT+HUi+2f+KrL4Rwtq
w6cSKkbAWZvkfqhU79rOVP+aDVB8r7rluLM7P/g04Mqv24NJsTKufdX9Ac5t90UDumvXtqF3U9WO
/rn3oFUtui8pDa03Xl+BubxYJen41A56+i6NdfPs6dpwkY32eA7MsOCcXJ2vzD4qd7lX5h+ywm/P
Zdk9NoOXfQAzP/sA2/u+Zfv0KBJ8yCl0PEZ3A1pD9sHjK/nKmXPqRBdRmYvuPBRkZZZg4uBY814r
GqAQ2pTvbWlOtYr6DG8UMD4Ak4hKW453tLDMd0PhqjvRbRNK51eLgxtdTRNfd7ZlJY+8GSSPSQo3
PE//cwP4BhDPSfIQsw+7k0kyyskjcEARQPmac0O9CSZUhcGzalPAGC/TYmM7PYyfvpccjGaGVidw
Z3gqfejr1ullOVgZlIPrGR18WUscd6Y8ww+hcxEbWXACxuA2Vu3P692Ec1uSta5v+rEbH7RRURZa
gMS9BuQPyLW64E2k0+vgWrOonV8kUW3Dn3Sr74ubv+C62W7qH41IVQ+FDTRDnOreU1T0lyZEup91
GFhu1AUOop2c8XM01Wxzra4+iRn5iUvRh1Qy3Yw2fCxqNt52PIzuqHpYiv7AeSqCxIUqDzrMK10Z
vsmsNcKEfnAAfbmhauRTEek/Hd76HgFDzk5QA3aXoNlOXxe9odTmn/RZG/xR7zvs/DWQ6C8FA0nS
QaoBqcPAmfCa6UkgAgL9tuRvIomhKam96xlgE2hYFsSlPlPGB/DILnxTS+5XnROGxeUQ1tGuSfSf
QA8qn/PBuMtdpfhLUeZz4U3D54yj7F1ite4pXWqhIg0miDyq1A/BuHBtAeTzsdH1r6CUOE+UEhWg
TPTej8GNdmMTNlBfNiHAu5H3LfA405yz6f84u64lSXVl+0VEAEKYV8q7rnbj9gsxZg8eCW++/i4l
PU3tmjn7nLgvCikzlaK6qwClMtdKwc9o9ZsqECYIMmv9kHfBsPc8N74mmcbWgN8Xh9ypPufFYJ8q
hb2ZoOhg7pHMDQG1UvZgYF4Udm7Kyk/VlLlLljS+8TOW2crGOTTusu+GVRknRytrVjeIn1UdYG+3
IHs2xQCybAF25wxRymhd69YnXdMbUJ9O/DhgS36MSxRV0TAFMADYIt/HCUpMkCOgjGbL9zkRaUi4
qGnYcBAbGfWX2ii8vaFyDoOJf08rwEESxPOPOAvyT7HtyKvn5d9JZqKI+4B0yGFN2Vwsdce11TBt
T1oX8x0w7LzNH22r+MSTQV4DkX6X3cWyEWDrjsCzBjx2KJsjNTgANoB+U4Zv49QcmmMBsiggNisj
eWe5zLxTLwpyQcPF7SSC8b9trkx61PwDrsaxLdTJOXhHszhKge4eRZEd6DUy9pqPRoekhr5L3ROA
wD6hlC3cRRlK3AMT6HzfRmOwd2EcPbo1CO9x6lZtYkuPXgDinD443XCh0cBAF941mVjhPzHsSeYq
CyTDzxYG8P9fHA+/QwcvubgX6uL0BkwxrkA05j4E4F2sgfD5qcH/ZZ8rGhcaIm5frzWrLQ/Aq0PG
aNqj8iE1rkbq8o+li28mpLYJsktQZ84eUt1ge8dBQIiU5MGd8vKQScBA1cijnqOHXYADFbASOqs5
uEjj3OicFQGztiZwW3pQHuGFDMjBYBMHdmecnXKm9Z9YXAK7PGqdA4jAnSeUR71Z5AZKB5kJdtda
P7bqzmKNEzuYsvxpyiQBQUteryUoyR+0QGFk8jEyV9xTRfYKDG5QjSwqdpBJcz/DBJ/B219tarxy
pxWGdu08TZ71ND9UlRZcqSF5A/xFoK1q+ppkoyy1WRtEHKcWIjwvchfZUMeiaD7ryqrtwPToJnmO
csQy23U8sVeF6ZTPLE3LZx03PByh6fyAzKPyGXyovhkI42HMtPwRtTMOUkSTdhcUBrJl87J4RGop
IEft6EwWi7xJB8cPWdnuyCxrB3DTR9zeNEh2XCe1CWwoIUGs2IAJNMs8+3PVN4fOc5MfYweQQfAd
xq+T2U27xlJIWDHY58DPgmC5Mkm9ZBUGdv2VvJl57V1sc8zOAAUpNiDLtj9LeEuBs/aD1R7AQ0QU
v2YcfKRZXv4wWP1XpxXZdZgm42OMr0gODpIXUbPwdTKslWhz42Ponc162ODhjmKReMQ3UDW9aope
wYHGKPah0VC4D9rkvlmkZpqgkrzN9rMWhRcMtB6IN0uwyiCd7JerWItekRrkHgl1xcS5qT4A8HjB
YJExKAbxOGPA3LVDzQfEKMpHOUIdRpyqMdj0zmMeYFOghu9uvNpyLrMsyCrXb23OdovbqghwAmFr
OxNAwE9hgCIQZO/oX+O0ACVtqP09RclT0ZXj57pPynXZNSHITtl0aILUU+Ag95PA7xX8DbLSp8Ya
UWhT2Yrsfix+1pJVBwImDjsAlGneZcEgHhyUBww1bipxi2ONlYPvHIgoowhfyGzrFZl1xT8IjNrg
SD0F1vQA0CfrWtY2m+UDIKu3jQkGoUVBWqCCAao2C7QbJ6RoGr4fgQh1XpwjYYufcQ6+JYPFUQ+K
8p3WDaa/2JKJISwQoReDs7lTBEbz7ALLDT+9X5eJO9fwwN2vd771CLevJEZlJB4gQMcldVS1wxqw
VKpS7Nd8+vhT6f5dsSo73Mn1ZI9j8OS6iKUWZ0ejzj8uIvKAh3G/CR3Xu/lDkaKzAXrSWaW9W2bM
H9Lt1nHWl5flMwJw3DyJBMnA6n+yyFkV6sirD7Mb5+QDqAvZqhT1dP9fmHL95MrcOC1OcgTDLigh
Wi9/KaDkJtsyc9MVimXNC5gyv+ptGu7zKrIAbqBkUW+gW31GBnJ/IUkf1eZltuAVKlZRePqZZEid
MC8mIvnjepK6WJvg11rP82ki6f/jQouL4AMtRoL5GuhCVEMLVsz5vDgcJCh+Uy/Cbc+T6aWMEecH
B83HCGSpZxIxpPJiH9MBZRQExZcUp7LNOonD9JJ30dAjMzKoNgb3PP9GRXpqHPzO/Srl+objKPJt
5qLunPCEuofhMK9sWA1AzEjNjJzhKVbPoyzwQIss/rY9K9vRTZ8eBNPgbgycFl5b9RwoOiFO1mNZ
TeVRlvJLkmrNY+KJt0bn02PhygbH7L/kQ8dSVPo5wCkiM6XIPI1dc0DsKkkforhkVE0gwb/hxcjL
WhS0kuDVl2URmqBWasMJK70vHnrYrvVqJfJGigi74G0kkMcQATPG9sT0nMXe+IyUOjBuBSHI9rj+
Jguj4eANvH8gi8Iep6PmAJuKhtQMIQeHKtjMsT/DLNcM+ifpPC0GSE8KdwB3CdeLDAfAn4w2FmcS
aWDmOucCWwB1GXRBMgbqpIvqgu0yKXELfyyQWkaijoN5CWm2yPt6nwWmcpDWFVF+JFkaOOF1MPvd
4mP5jMvndjqQumXd7WfMNSRhL7MCrucr5hnlnmZpeTk84aa9LCwNM9xpaRTdfMYh0W8+oxlZ5rns
DiAsAKU7trDfufNim8igob0pMvT421532avOW9x0AAlmLl4NZkcnRMqxJ56tybCFv73Jap5euDG9
1ji/HatOPkZRC6Ja/M4Qy0YaNA09e9KvmRbvc1RTvgRO1L3gaQj+ScblkYZe5PBD1tiWjxwKT670
3NkYMpWPWgh3+pi0qPw0gR+r5pI7V6Z7UtIK5K7t3i6o7nFCRaAIoQ1UbCfKwh0hI8y4CfG7sB9R
Irwxwu7NaMYeTlte+mKunTG6EfAOD71rRbtCxaicovcOjd7saxXEIhE1qRFHN0Myc1GDcyfPlI9l
Vgl4ywPeK2/MwJeAEBlNoyXSFkkxqPwAjfMI6rPCdZMjRW1Fok97y5bdioZgSjee8TWmYC5JAOPH
wEWmJ0cAfgL5zXN+s4+LZzKlJrYkQAGU/z/ZByUi3rC3FIrc7B9EvvP1uHaUnN0keW4TKzjyMjP4
yrYkan7arnGQ7njTR7pOcKSmV8Ypb8ETG7fT+tbo934RRdo87Va3OJsXinQHiybUAl/tGx6DqCJz
wHJv6GDW5arywqwjc2709x7JSEt2d0PmiRLMyQZKR9SMP9mR4t/XAHDY81imzY6WrflolT5N+x8u
g+xkjTheJs3D8jH+tOKfZLQEwhvxqUmO/8OHWEzAs45fw/yREzbtM08c/uMKNI2aMBRbU2/Kw6SQ
2AzV1ArBLVQbXSTPHJsAxM8kIuWdGSlqwlpb5iLkV+5QF/46a9/dLV6oR0ssJov7IPEav6jMejNr
yf2/TyZflo7kRT2/Lldyd7XLEtSzUBi0Hqfa3cZGtEOsCuFDBcKLevjyZBoStPKKpUA1wuxQiQzw
uu0iY024S8NC+9MkUeZgp+WJ42e2HC6Faiyu9RfRVPvOsMBrokao8x0uZj9Z/ZpZ9b43pw+A30ge
E10kj4Bqk3lfPgFjs3xKvUJ/jJGxrAYklmOfPZWn6t2EpE2/Auuj90h2TE7llnd4NlmsBat5ZE0+
BfCpSdUtLjTLol7/SV2a9q8jACdhyRbI5gCWtmN369b58GmK6oPhCONbk4xAZscW7jqNiXaqI8HX
DVitvzUgdFYGvY7AfOG5Dei0WHVFkhry5zSuf0NEbSeMMv8s8bwESB5vDkMe5C+o0/tJM+M0/5aZ
AX9xUT97oLULzeppbZux39YuhpivUd25rA1YwLe1AeNeXWsXb9sGWGivjoPIaojQaAgy0a9gwEUy
XNV01wyHfkewhAJooS7Eq90jWhmmKHw2enO2BYQAAxJs/GarObxadXrwTOkzQQdExClOwQutcm0y
wBesRVgDFGFqAK6stMtwrKP4xniZi9TG7gGHBQHoIQROQ7wi/GvQgYLiMhNYrXaGOH3mIqsScgak
U78u9OrBdd0ORJL591LJcTsHEx0gx0/Y9+cfgAeDoATkpde4my6J+D5DfeqXvEMeJsQWWMJ2qWUP
YKFDRSjghEBkPln8wQOIxBphaKDTxy1/qIu+YD7yGKuLQCbOPCRNpqyRlADuM03XkDeiDEmDZASA
snvGkRyS3awNLGAIBgYzduCrkC6A/x13j9jS19lXVSBgO9rVa9mY08EOse0bpBGe5Mo1EHJpwaP4
bDQx33e19HAwgiE1AH1RxMipufd08DLniWOuGy8yD3UXjSv6xwhAQh9aNaQ0p2VI/ycaNmF+azwE
wHxf5pJ2MSZXpK3UQv/D3DrM1n0XWU+mKKt9z91kh5BS/bkbgnUOopivKJpP1zwa9PMUCYSPAEiM
VEwoNC4/OYPtvQw8sw4SiEEbMxPOX/GIZE7oQU8fb4KsD0+OV+TPycA2Ig4fABM1/qVzcNPpY80u
I0ItT05Rg8hAoXSIIi3AGxi/KUBL/KZowrCYZ7gholAMxTRgzGGSRYDt1hl4iQJQA6geNWZT4Qix
ETWIzn8pMr38zW42ToefcWl4sycy+5PP2dY7xd4QnckqqIXW4tXv16rUAzCNtgMyyKsVew3yVxVr
NZKpHBQS9gBiDYx90SA9zdfT1rvGYsw3vEdaSBVz70pNih/6ddLYUz9J57jIa/DJnzq9O5OIplMv
K3R8u4zO9GNEE5qqx43NKUvd13BCcjDtwktXvL2UgFZDFDQpnlFsDD42E7gQ81DJbBzEru1k8jaL
rMdbIHiY2zNPu+KZyzy+ouJiuxiEWoya/6TD4VBW8kPLq3CFDIzhhKsPkD6cmF8aG2y8Tgh2ulqY
7aNdg9pcHwzjSyyNHOkzTXJKDEN+LAJtTXJ9spLdiLPDnVTzK2zAkRPQf8zjQjtmHQN2nZI7doT8
kB5MMwAVt65VqSOBJ8F5NasAgp9NgCAV+Qgm4rbwwFvhhBuEYdhfHLRj5ljl3/9/Fobywf7hoxme
mnJsZg61lFc4eZlPWYhPzQqnL67D+RYswfyku9nPfz+xNmznLglLx56eOTqgwhizAbl3d0wgc4sB
ZomnL23Ntjmy3lbmUAwfbS20tlEmoi039OGjqHH4HADheE/azsLBYpUZeDlV2iAoPwuATF1JKSZz
HYxh/yKmPni1cxDdK4/g3cC2PZGPNGXC4/RcaAP4+qTbP7vY9yAf1ote0tJCpHkwjniYRi/UlFYJ
xnrJU/AqQeZZsYla6Wm2oEkO0vNWGu40+zH0hnVnSJD1/XOH1KpjqCEvxu2ioA0PAuWiXi/qil4Y
aM8E1vF8M4XY1uheWp6asC1PnWpoKD2JvJJu5I8WM+RuMaHeYkfTSNa3drzXRvO42N6ZVeST1OC/
fsSD5M3xYve2rLoMyym3rtM6e8A5Ip94WYiuOdXteCvNeAI3cjNdIwPPQsuOxNbW4zbZRDjnBAZ3
glsvTBa7aQDUhlWNZzMLnFXT68EGFHsVtoKakZ9HHDZMbc+3JZBoztRYkfuMjY+CcQ75KlYFutg7
u+C25/qOpcVpFK1mgd0FNb+IOOUBcOxh01PxMEkLAwdB/r0BiJBzticpTRgQXa+73H6pWB1fEj35
WiA5/dUqrezVAynGoIfymUSixU+MWW5+7FBqChZuF9wvQGJhvRs9GqqRTtQgdFw1q34YokdqwGId
P2qx+ySmGOkkmVG44NDroqNjVV/uzJCxqQF5vL3++8+R3cP3uToIhj3X9jzd9JCGcE//O8XS5DEK
wj5MJajCp9FhhygMgC4PHkFqDGG89WgYFjh6UhYz/eBiR9nzpEV1xWmmJSQZmcQq9b5zSnZQ8GVT
J3rUBbURsj9JfWNOlh5qTTcKfmm1uFj8kKzEO+mGIetlPlqjaaSYfS0e7j+AuhLyRSaoHXvz8KeV
yGRZhKY1hAoTopxgFOZT14wBaojZxUt088lRDUNJ1MEApaQv2/o1Lm1FvZAC+YoDvwiZ/wJ0HVca
CcNrz+AbfAERLeCL2ojjNI5n+XqZkGE5ZGmxYE8zSPEfnJBBWWnuHsnu/Q5Ie91uqPHAB2V8ejVV
0Rs1ZZi5JxQk7Jx/yskMSWBIbAAu2WIfB2V6LcDj4k+JVe0XBU0AV1CxjizprBd3pFjWZxI0W4kl
5JYUZIfDcYcuopvSzvJrKtzLUV+UqcXJblloWRzJibGGsgzwfNKaiw31bGvqdgBwaAEIjs8MSMbk
OKGEcIdswhpblbA1j70QTu7PafVqDNwb80jDweCjd0J5unkc3Kk4gA3Bb5BRDC4PasloMTcQtV1F
I8htx7EMTtjS8l2lG480ylFKiNJzpYgLvGj41KUGVARsX5ru4UaRoETxtJgkRRScSJbS5D4OzMMI
QrxeOVzssiBE2JLG91OStreOCfKcacrsZjZUS2U9bjJvE9+XrnrTOTk3axRhMWKrZYbDOq5HlG9T
+lw3Iug0sCJEKdAvLDIcZwgPtbxjfxiT6RBpTZe8gF2t9cMmCrddmoHIjswp+Q6oVqhVB28MG2wm
HwZQUruuFp4mBqI9JwN1Fo4OtNoHmERx1hggyNbUnaWG1j3UrS33djUVOIzssGW76WJjgFQRUErf
OqmUJzIiR9RbZMDTf2CgQdrfiBa3FgtDlCC+XxtNzu3y0Z3s8OBFYIkExhMQQotYR/STn25EMcGH
YrN8wTljvs1CafjFEJrjmmZQ05t25iNZJtsFytDAfnITNuDOdKqWgSovZeckdMy5Bzrf5wBh9P0i
SgNgVq5lUTTn0v3iumyja6kLxAPuPPUjysxzI8t9Gk5T7yIyApj9cfKKNcmo8Xp7WAWIcO8WmVvU
f5VpVJ0QnwU9+oi9je6O9SNZ2BlYVCXC2ot923AEzyacIi0y3jcmyjOltV6uqbNkuqrSKNyTXWj3
6TkIrXMJfslTPmntPrHdPY2EEvFhYNJnfdriLBCvrqShhpGGuqOdWBInm7AnI1cwQDIBRmJDExfF
Mrx3QWNqbpbFt6LZKyCVm7UcWUT/LYHGuqOLcA2TIxvWcZnnekhVu8+fwWGQ1kqzNF/ayG03KO97
7Lox+IGis31chshA7iYU2oOAJQbc8SE08ULiD+0DzqBE7KdlsUY2bfDTTpDi5VbmD1mYT+Ak77+x
qvtmWKZ8ALPe36JvigcdhJQoUUTWd2124U4EYKhx1ZYJADIImAdy8r2yLA+6notnUrTDLgIpzdM8
QADkaOIQyV8m2S6qRmKZiW1qVrbPW8n2aWsG4E0pv2bclSezByDcCuepId45nmadadfnRBufDdwD
wOwdg8AZU4xOBzCwyNuVtCcnWeHsRFt1QWNuG14GTyi+1p7KXHy1naw89VVVbPVeVutYzf3dP+AY
nue1EQ1782ubL6U5OY80ZXFPq9Ma6qoLlVWXeraBWo8iSDjeXQKuUBpsBh5a3epAauNEH0Rr1es6
boJdZIj4gxmOxbZigEmhIbJf233vInV8LI34A5JJQKcd2CaKD2EctqjL0Sfts6ar0ZB1T/pobElH
jfvQoJLllfpB+dJYIj+2g8TLVz/sQMhrHRvV8FKAf3nKUNzAK/wz2xz3ftKIagrYCkAN0Kd9V+l7
0iG+howd5A25KG6Bg7mbTt1X4NJ6m9nfbPlrtWXezZIosokL1NSq5UnstMj5+/d3VMNkd1tG1OtY
hmFzgyFTHOll90QqVWXwfir7F8f+4MSZk6wDUz0ngJLty9SNz9QgtFPhiaHGN10bqWBnnB2J0+g9
WjRQGbuAR/jDPBbKl1GARKvR2mT2+ke72b+VlNhDwveKjMg5siltFJDSpZga0rERsgD5WWoPHxEG
D/a9gegOAWhqrV6dGz5el5Ic75doBsykYe32V6qzITMSdZi0YHD+0w+Zul45u+aVAIPAXO6CGueH
JsVvGMB07hEFaN9oZE/1+JTERXQoRw18EVUC4saBp/XOixtEo2iGGMShqntQvaa6hbRSgyNJTctf
bCvMtZ3AuRtQC/vTUAMuFLhhWbjOG1CY5GMUPCRaPYL3JsEj2g31a8Qq/VoyZK0VURjOskUhzCFf
SZZ1W5LF8Tjgaz2qNzc8I7Ixv20WmWiyr2GHN4xFtNguMtA1puca5VG135q4oYLusd0uhlEFwP7/
8t1lxm/fXc/k3MaX1uKW9dtdPcUJKN4USvkiqYAbL5enaKytM/YO1pl6IFi/HZICpBpf2xac2PNI
2cbJFIPg4X2u0MBVjCjWjejOXQJm7s6vDTvf6L2NrC7lRg87VLqGwsLLdxZcorL43NQaf20103vm
ce/rfOSveIXmr0D/39pxLZ5I5FmIv8VGOZxpCLxoZ1UBvHhPQ1R2NltwafWbWqvsV70YrENYIpRI
njrO4m0T6IOWbxwzxuF1CRCBWDXUowYhBesIHGp+BAkR8AOou2ioRzIyXOaRG9wYs8JfXCzz7tyA
f7vcAIohnv0vvkzyQPOMxgEDaD7UF0+dx2cFynEHvEvNoxEVAnbUmlsaNn2aP7ASicHKNKTsAKtJ
UL8bDadM5QM0uKUD914vV6T1ZInEVhuBeQXEZXTsa52LcD+MGlKL3LDLxnX6ySzAc0kG1MiwMC94
GUcGktELlKVpn0k+NhUm6dRafSHWcYFn1jKPejSPeqju/m/35t/CebgnI7BhWjbH19yas4JvSK7A
5ANieJvVLyOfHN9OkHDXSBlcij6bTkUHkopAR57ku5x61OiDiR2yy4vdIlvsPBm1O13DyfaiJcfL
0In0zZRn1elOTitOiGypI3fcdtTai2PqBWY74cDWnJXL/OViJcqN/NQe/+XqBhRz3HziZS4toa7O
lqDAWdZfLqKLJ7nWePt2dTR1uQqQnU2naTDWJBpKDe82eOPLIu/rAfUBzlcH56IbwKCW2Lw66Usn
um9TN7pf9SxH2AxFGKg1RRmKaxUtQgl1t7adatg4TtgMWxBnWGuAuyHByxIi/u5NYGfXkLLV03PR
M8f4PFuW6hHZymhThqFzsHXLyD6RTIvr3g+kW2+c3ivj72MMrkgHwPg+6jkq7QmVY9VGH6WNTQ0v
93VYfRs0cFLWYsofWtXQcIywAcRb0dMiInkzePkD8j6dY13zPYlQuG7rKH+AEy/zirMRdCsa3bms
a+yfwnpDusXtYhX2nyKU24IiFiw7RVX127C2xotXtuMlwI/pEktt8o2uzLalQPXrjjRD2PytD3za
BVoPfpo6zhGdTs3x6jZA/SaTrIknAPfLYkDVzrjRehBzIDtd/rK2cGYLZMcL0r0rMOKZhbP5b4+a
OyYO18APETAUjqVj/4DHzV155DQKwLICifIFLDTtGdnsex2Ry4OHfQG2V6I/20ByaH0aO0mBrrDA
WR1ZQCJejKiH/0x/nm1Q/tG/TWf2HnfT+kDOFvkyd16AvDYB9v73q5LbxZx679cpeyCLhRxQp5Hr
/nRE4L1mujFuc15OR13z3AeGlOM1SomCv+oMlIm1af9IYGrpAyBdSnfcYgvxZqprAi8hLA3+MvIK
Fc65/QMxqJjnuspccNYLSHvaBcmjt5lB1xWVGPUKnliz5VILmnVIMXiz7Ai8fbEKNO/hLY2pk1G2
0YpErkZVxEANN6OLQMHAA41sPnWAlLLFbBGp8odS0853FkILxCoZZS5Wf9DSCkhBSwWwuH/zTnOF
BUgrPPlTcA58sMDBnK5CMO4ePRZiJ69F4bOjN+FzmofOJqnY5EceQJdxIzllE2hmgrhAyE8NXUUn
JFSp4Ty+6eJYL47XFYjQLERSj2Q+ADreeKLu3MRDvfJSAELRsPX//ZvPTOe3tyzuIQvS9BwTu2gD
hMn/rAzuM1fUID6SL5Yh3GPAhQVI0hGVVFFTIDKbmldqWkNM58KztxEeZ9fZzJBasBP51Pgs6US6
GZykX3cc8UyaEgTt22QAvxR+79TtfnFIWrUQImO/LYSqta37Pp0m0WLggW18Glb2t6StujPFlSn+
jNutOKV4MJGImptAu1FYBWmXWDXQOFAQT+N37c0MNiUgCWVmsuIKnY8NvcB+TXURP7ePQjXUc20F
1keaXAdzih65N9qJsPmAdGgfGwL8o4mzlKaPBPu3+Ewn8SFMAKWCahdxoWYcPMXuajXbQI+0ZNbg
hT8Embe3J5OWjAcHGxEaSz38u7dEsLO1btfHPMNpGKB/GtXMgD8KNUgpmyQG8aKSmyJAVlADYO++
AIifE3jTjsp+WIYzpX6o6wsNczdZIfXLex3AC/XEkDgEyAjUCuHg5Zj3gP8nK/Kh9bU++0jq9NbH
NKWrtGHeq3SAvTOzoLChAvqyIsWkhmgvZRZVm4gXyB1XCpIRFaZdNiNY0RWP5kKhiXpMaxUENQg/
gHmyGUs8MIbWxq6FZst333fOaEhTErXUnVcQnGEpsrlpKmvjZChwkbZWHegTyzH4EncZu4ZcMz/i
Vkl/FuCk8YewQoUhGaEY3kB5ucXXSNIHYkITAVVAc/8Kp674woMMSCZSNq86yISR1NSnj1GiaVvd
Seoz4qT8EBlueuiBHIwyx6jbggEPBb6dKNfZVDQfLNmaOBdKq79Sw3ltRGL/HTbgG86Q2e4PXgCM
8Db+6SFUhsDDOQZ044kqPvIkREJqhZDRXN8BUkXLxw8sOVANCHdK96nNNzSgCXHX1XskNyTIRMqa
Z2rA4PMdmTgsvSSDI3adGMc1UbxHlhvjEKYe10QAL83mdliYlbM1vTjfdUFfvwYSXF3Iw/oeFO5n
HPFbr1yUwc4Y3HT/T4NefgH+PTtVLtjKfd0BAD9ezuILS77diKIxEg/DCPYFq0XwliffujBEoGLU
i+Qyjt9In4BdCX8bVs9IV7gveDXIt+a7iDr2iuhmQeNfyvlecXP+BkWAgoV51nKfoUnIXbZAdDQB
njfVJpRjRgL55Uj08wFKX5w5cCXPNtAsSyQRH1NSpMqGtIWuhxvJEhsvGyjEQI5OPoAFF/Eimjc1
natfqOs2Lur+dGvrWKgOjDRb/1DgT+vnwi1+bjy7zn92g0xQ6FZMH5KOIZbAUPWbceke3TLRtkZu
IaiIPzgIahiwfaq63BJdlVkh5Mm7czhZiBYsBFcVbkjryij5yhiQ1bnuZL8xcjDF4ORKB9ylA+T6
pZkUyjwNkSc3+TEI/tYlG6Y3wz/OudHfdMmJ3VY/a+b0IOTJfuLwcAJ1LygIT3pWt/GWaVF20oIO
mF5KSA3J6qipnBV1S+qCo/UKkrYKd1YPiJNl+5P4zkfNi81tAUAIICbqaXxuipUm6ibHq5SSzUZR
jW49yBAB+MbHcY7SkH6e77qxdsixixjtvD7fajwhkZ1TABVTAVkkyHdEwRu1v/fryUXeQNgBSNSr
2FEzzHjv6g7CuISZ4WZZKX1SZ0mxq5O4O7oGyhB8V7g5MiyMdI1IOLu46rQFFVMOHn1qrLfyWegx
CnK9eqh2hWDdKQvbdda37oizQOwK5m4kHYZ0AOx+5nFCBtiT4wBXaoUf2EbhI+kjWrEx6q8tol5X
6ukc7F4TR3ozDT08mmzEG4qfoYuwHtkBqA1UhAUfH7uxMo6zCVnjUGILhPgBVJa//JFcGx9Bvzo+
LOImxyOslN9j2+xuVjdRmH1G+dqutIfQN5q09ClFPcki+WDF4pGy1ik1vo3yFyOp7Muc894b9gYs
cOOGhsIBhUcVlY9kSpPe7UmUMcfeBKjU35CS7JV/m+jTWSZewNnz5jt99022SDwWeNO27PKbqSXm
ajTGbhV52oDkMpx8U9OH3XFCFtRlHoHj78GucBiqDOhoWxOFvQP7Q4kCpl+T/pOjUuTehWYh/D87
wuusvWZI9NgAt2JvDAPHcVz9hu+tREFT8EtZAPKb8L2VSJaeddFG6wdudrg6heqd6NrOVZZkRB7+
6Y+N5aZl2DMSSEwmU7zfZkgCpc0CNcDtAWNWUM4igpchuUKaW9XAWNpq3eS4viGC/JIaYrvAzZAd
+SyVXT4q3ijyhxTGbWMzTWxApfq25DKPTJQrcjDvUJZLu7NTrqYg/NAL68FLZHdy0nZTtgWA/8XY
ndzMdKXPO+EBsBfHjSeWBOA+oe4spUk0VjMHQEcdZsXNpDcvhnvQUR5z4pEJ+gPgsPtGkLm73ur6
CBuPX2Pd7FHNQhgmqYF3RVR4OrtZGPH2POQW2Lxl+iEzeXscVVlx3uioTx4749S701x8LN9LljMX
L/L4PWtztfKiSIxqH9ZGd15ELgegL2udr5Wabo1ITkCI2GxWnuaWW1rGLHRsicAC7bc6niANqljO
1GvtusfFFfXW7fTUJwU3e2yvST13LYEbm5UgDErCuu3BkmTrgLeBm8UX9e5ko9XU20C5jgH/jNzF
pAcEpAUMyQ3DWcjJLbz80XEMXBgQzL/HfbrJ/mlhA1ZlP41ldNYBwO4zM3d+yPAlSIL6O0tZAUqb
hOFOJHHIGeYWgKdd57lKeA8CLma/m+JktEAq77bxkDwP1JumdNY13yZj3XwbSqdeB40RXsCfFD94
UrgrFo75938YgOIOiSW2cX2rPko6x8TdIp0+I8W+OodV9EMgk2QrmTawTzJKf4Di1tm6HLmca+aw
ej0KxFHJOAgsQAC/zyNDGuXSq84DiC7etN3SVR7zzBm3fbKZEmcEmGQ+PVIvD3+ADUBeaUAN0nYB
qOhUNTClYDWbel2676MEjwI1fWqH6XG0vfqRPy+uyNyI2x51gFO9Xyzd2El3BSJb2HhkgBzTQUKE
RAYAI6oFyrarkH+NQJIPaITu0MXDgENvFCA4YDg8UYPQyltv8txM+ovmTt1NxqN6U9/dyWl4P3fx
uvgjWeAhGm2mwlhphXPB/QVHaXgnC3wLSHurqC8BVQ9Y8sA3hskBfcr/MfZd23HjTLdPhLWYQd6y
c5C6FWzZvuHyeMbMEYx4+n+jKIvt/jxzzg0XUAktqUWChaq9C8ef5zgJiR7RzIa3aWU+ctO8igi3
fRWCZnRZwsxhART9HqYzmQPIBqBOaornpgdEaqOwUonLqv1t5qKkylGoqsSBhZTtbEkz5cd78TKK
vt9HKtOHzwcgRzUCAdf0kDTgCgp6NOuRgmSkpQuAY6aHFKd5gDmqu9US4M6uCAFwZ418WC++S4De
rUBSX7w5qcAhTFAYe2GX+bM9aPkz+txXKAvIriQCoox5Sjrwc0S2XyXOBlyV7qVBEeWLakzZ5RJZ
LcfsIpQkxtEL9rsbx2rdC4kWC3Ig2UeMxaIY2vcYHxYU40+rkMV/rlJ1KE8zyqFCrZtWPgKe7quF
jsw9zXqU9wN6WSlQJTYrGp2D1akz3G0pO23lgNlvffNaMr+OiDbTQBJp6+v5xQR0gn7pxkkeP8om
cXdh1O4iA8VH4760kjVKlYMNy+3wK+r7t6mryIinGI/fwmLqnyz6GkS1uRqLYDz1k1O8lQm4l5R8
CJMKZLNhMrvrUuJcqBm8CxgpnCfudp8obD5k6dYGc9eOvD5W4YaVPaBsExRvavXe7MyV/G0VktMq
eHneGJ53QFPCV5l36XPQxylIPDyAK+IVdk3TWSEjlE1pIzhjlQkgJq7WEHnn1v0BMkv7StKxSw0w
XudfI7ROIq/3EWeej2HW+VFdaQcHOEkb5qFDJBXRNWdcfy3aLj46bt5tcHctvif6iBtJEH6dRq1H
AW0gd11gWl9QOeuTgdYO9QbA78UxK7vu1fbyJzsJ8u9gfpCrvKuqBxbqI77jnUCpIhQT62tfupp1
jT0Ak1t9ujFLZBlqKYrvv38MHQm1DcnVx1A57nM+DMPWcsNjkg3ywvFne7G9oV0XKCHczdNBAzZS
agufpiDrDbAvfYl4Yj+TpEks1JrkdXugqUBf5B4pnmFF0yqNrSe8Mc4zEk022Ew1DYSMuu3bw5A+
mupCI9b9PXlhcKYJ9rfvYhwYpo9sBFfANFiHRU5mdBG9BmYHZwC3qrK982fAR13FovfWi2KxYzn2
7BPOeFdLZDToAxiJ6aAy447xc1loMWH4fzxOAtgN9OkiZ9LmH4dldfQY7xbLGIi8DyKYKXGKqRAH
0I/UPnhGumi1zC3rB0h1W9QAlxXDbo1lXN/2rGuw3VKQ/XY/goFXb6w1CeliJcLVtx7eudMy2QAJ
CL3u2LZ+ZmGwIVSugFt4kVRy/ps8dCEne2EiXT9OyOwoJyC8T9+4M404rBDjwS3aORjJF6ePRQq8
u50ye6p3serYt8zqIGxHP/eq859EYyDqDd4Y23WsQAJINkR1/TiGuM8nEvjtJIurSUeLhuHNkciY
5wN2yVOc+qnr6uCQV1HVGlE66ufZTQUVcVFv0E+GNdSnoIvXaPUjiBtQtg6RHUqJrw86/yKc0IPE
sf8HZY84grB776lznBdgfgJVJuJya1a82jEJq7zsAERh6ehykKDTjNsHLwW7Jd2/RZ6P+24sypU+
6Tg3QCnkQ9zy9JHu5PfaaKrutT1KRlY4T1FF0b8i18I7W0WZnYEl2G50idrbXpFUToq9kkZx8bUN
wujSxeO7uO5xJLiYklWYTUD0kkCh67xWA4PzFGcPJrBJBh/3+icL26q904rswWtzGe9GHckI10JO
UNndGPNYfm27wtlm2C+ciEWwDDnIxnvkFYB+pq9t4hckRsCbYc+Sv0GzqG+RUOrPIHbtz1pd6lvN
6ULsdJGHJ8U4tUE7z90gb4t16lifk7yeduQyxiCUCA8V72y+zq0fqM8Ghq20zUdz6oAiyCdxGrIM
dwujBNK05+6xFxuurbqM+IbtIs0JVzQlBY6yCmwu/UVCIw8ZX19PI2O3KBB22Hs6ng4Obq471OYA
UmTM1nrBwWdcxImP/yaR+FG6bmM3Sn3APOhSZJCgxxntM6irbZC/dMshC/0057vGaY1/mrQ6j55X
/p1V1lPdM/cvgNN9sQowopYN/wcYm8U3R0fDRNsDIBTn8shvh5NYBSwNtoPXJq8uam0pKUoziU4n
ga7MTx86yp8usw+dsvz/82uAfeuIQpxw3AQeBBmhL0QgJYVie3DGKfLyCC9aqzp3wgdZmAHJ0957
l6MYPPpXuQuCsCWObbH7OBRfDz3Q24/JjlnxhVoW7alL8K8aX6gXkqvZ77rQCy8EFk+Warb4pcAF
pD5IYwIGq9JlI9AAgSPZrSSqyFcT09O3Jh0KH/BmzV+4XZ/SLAY/WhdtugKkBb4EkFpf5vqP3APu
kSXrL3jqVSvG7OEFR/RIjWXiag7xs6m37pe0Gb0Vy7PqalpNAU6vaTq0mQvATBytrZM2kZ/LoPjH
wXPnJwCSgqj/abf5T7ypd5/7wONro8nyx/AJX3dsvkbbvGooxFzlpeG8CWf6rm7WP8WEh4/CIczS
7knanQkeGLtecVAgPcu+6beJ5eVncLUG2H+Yt3FsK+FvXjF8xNH7UeEZIhujcxTbyLiV+wgonr5s
Of8aDkPmj2qUKFk4Vu7XRbuM/tvuTvuv8cgOjbEAEuudZuNaLggFSi9DPxJoMsJAv50u2kbRczSN
/a6l6aJl9QSsp9QNVrEEU/UBefvmWDeodKe3X7QXgzMnxdcex/67zGqB/aIuSPh/Qo8wO9FsSmP+
5HQP4Zgy3JDVxDG6B97K0zxTNeA5SGIAVYhSoRsfQORuwobhlFt5kaLUOAAb1XKOciNF32efOhSY
34SL+ZmWI5/GCYFmaKPWSX24FpxfBx0llL456tZF+xrie3ZxdZCXkcB1sv7QDPZfDXDV+WzUFfj+
4TB/WueRYOkmdsufgJFOD2PbBOnmPQaXScz9D//ZdHEdAGXpOLI94CdKT3SxVOLcoXR6CHLwE80X
tQwdJNoDkPDosjT3pFjsila4R2H6JJ5N7yyWSDRaolOQO1k/WA3SIy3AY6N6TQkYfKljP2nC8RVY
nvbW65P6GFpuccHZCl9lcmy/R6xeUwYmb22UeHM5vJZpDICnpFhRLSOOx8oUnfG/aiPrIsTJodU4
s5pKG0nbdnYKGFXYdVT+uMyjWD8WOOIABpv+pahRP0Sj0KzeR7EaDeWof6HRop2U7M5uiVLE1XHo
3b85mBRWeW4Y2I4zPHspOxNQQscKI7bqBmbMCZ05y4PDEzTGhjhw5XrpXSZAqvtljrYjW01JZlWW
A0r3TySp0d02iwF4jwJQmUUrUgw4la9tXTyQjwc4Zz8C0voch7wAN8tVHJrEffGKSoDxlT0RQ/WQ
8QyIryB3j2vmbHp0IJzzpGUnLdcjtHFY02tV4KSj93T9H/ZUjUOA7sZfPs2Y8Q1wCcWxGKRPRR9V
00ufA0P0QFOJh/BZurhnT6rAA9xit1o0L6D0lmcXwtQ38/4Vz3P9NKPwdy2+M2pKJcF0KTR5IyIn
AStds7TTUj2srOq2vxX9HouLFHVPka6Qh8HK04DnRGZhfa2RzaEZNtzzjPii3KKZZ7bimfrd8mNG
ug9LnPi468Qow0fRVFdNdvErb+3mFAXAsPSiXH5T8raM41eviD9HbpTtRnRyPJZMvF+mDofSyMaC
aGMImeYvGsd2AMQIau7VIlucmYiBdmgn+awlBZAsPLxRVcjLZiL1/MUa94T39dB5OWwn77eVyjQR
QHTWXnKUvT0Whi5W8ZjYm3najsEjjax4sPdBKH7cyWla4XkcIe91Du2wAkKDN+4V1uk1sVrs4WPW
+jTF/Wy60iiLL14PpCmSRDbEkwlSBjEhM7SYTiwb92iSQ/ZTmdwosEMN02zzTtJetdmnRPERzzTD
yPw9lnbhHSMlk0Q9bEPWuCATv6En/pCB9tAFoqj+zTZQXxmDyZA7tnimS+t5QCscevQEfshMq/zs
ZkWJpDmO2n93IpGhm+9OAt+DkygclCysSxxGr4oKVQL446B+eR7yhAFnNS9QBbgI0cYK+hcPeEvY
naJg+uPCZPpkZIXYk7HO43fl3VTXe3YIK29LcnKfV7sLtyweU4U1Wd58DloAxz9PHt4Ct1llj+h1
DTXXRQO5ba+Z6XhbC8nM1xJE6ccqEyB5VlNDt9Pn1HPxgxbgfalF86VjXvegJwPQzG1prycub12n
AMBe5AoyYHlNO/F3b6GrYOKif3X5ZKzTMct3NO20HvWAlpiQ0obWBF7uYxsZTzSji1Z8D1gQv6DE
CXrsawHU+CtYUVvvwRIR9q9/CgYMdaSBCWRcoiAHPQKoUsA3Q+siVJbVqgqY5pmFE0zbDfSdZ9XI
CH8oaFQyj22nGjf9G2eJzhDcHUHaEPPQO80RSd/pKLYZeJtvAw4kc5AcvVnTJMCma8cgQmJFjiI+
F9hiaAxNH0y3xNBSQyu2nmMDDJBiQA0OCoUhaxVkIh7U1skOaqBfYBYOukJpbtFQyCOj9it0ygM/
H8ZVlDfxztIMpHSTsNvMy8wroFVFgnq9s7bNWDZHmadGf2zQG3DoQvuwrDWvja1Qvok7PfCTAkRm
emNfAK49ndHgVXa+7mmKqDh6v5BGU2qe/93hiPvUNwUe0CQiJdkuU5RyRH7Y4DW3lihH9pdQHZfP
YcnLIzAq8l0yVMy3Qo5co7ok4ZBdg849V2DkOC0ihrPI3YDGV58sFodAuM+oe/eOi6hMe22fKFD0
Psrzm7jcDb9VSRaD8MIxXQCpADZ3MKafhlo5zJWsmboI/N1uceiLwXL9DFveYwc4YQpP8egDuGHY
+O6IekqakiIHtgCIdqYnmaYIRTK35cjj4Jx6twTIQ8FOXmKf2taJV3LK+h0d9VZDgzstWpHnXFgA
JOML2LZWuN3gdktaNSVbOi5Gr8rsMFvQdPKs2YLMKMYS8iOGPUyvqRFonwcTudNeWNFn3qeAQQPs
/VUUI9si3R2ey0L0x1jri70NqNZHND8Vm0G4/AVn8cglaMz6aifhJ6Z5w7c0T0vfccUIKpHEug7q
6CWqYnunhxMONek8pitxBG8X3aapI7NFd0j1wPmUn2et7hZyRRHQJIzTG1bCu2JgHtQDvHWZ02hu
cfAqLjcXA7v5qcuCbehJcUmn8Yvj1gP4nqMeFUJIreCzdGea0ohkjeM9lGiYA+ha6LYo74HdPCTD
UTn3ZRzttbp4XtxuTHJRDScA5/sC57RIFKG+TBNaedXSFvx+HY/+0hr7NUFX+GuXevkhadpu27d1
/1UPIxCRl+u6jr2nvo6K16GLztwFgYaFrv/XOLccpMD0ck/KfAKE+NQC+CgZS2BATFF0NXMEpJly
+HAne7OVYBer02ofIfWOJDyKcOuEn1zgPTzjhMC9Jon52ZB6+iVqE33XdAnb0DQ2UEuXFnUBNqAR
6K+96VvKrEQVx8nkyFrTdh0gIoAZMyKsYALF5cwt59TjTnvtm7pH3VPqPoQMxH0kK9GYfEW/LTKR
All/mpJiYrg/AZT8W64sRlZHhyZLvjFV6EnFnGEVg1cdZAsoGzXk5Bxx+2+sFVWCklWYDaBlY8iF
FbISFkBR4Erq2WlCLYi3mcNQxMWARnSpKeifVykmE3mLEDgbDyMVNzEb/93qkoRjfBo+plnPgU5u
FD1uTVAkLE5OdVLWpT9bx86vYYqs864ZqzfuJu6+BDvpOlWY70bodOuuRvY8VlOc5HxvpeguVemF
b8Vn5ojyLewjoKDpyT/kwUKN3wQoKtaBhAUBSDtpfA4QWm2zCYDYuZIK1yVB15G7YqOR7aTHn4Dh
WJ+EupCWLney2YM0+ALhtWOxnIUqVoOC7kU+u/DUOgIzwd1FJpqOVi5uhqXvTWN0sk1kPWU16ptZ
WJc4N0M3XJ+9G9x6zGPymy3cEaCpGsgAduiLPb3LluCkvpXO0VGpGZ0oyjzn6oMsn0a0JnISyubG
n9Q0J83sSELyDmjR+UfoHE04qxyJsChB9pNIOLpIG6/uZDinKRgfZ/YOkgU2MGyB53yaZWIC/EkM
rPk1kX6Q77+5DYWwTmRBtiPjLvKwDgcQGxaji+cy54SOkcdFRLZqVXIHzot2SqtovifSrY9S0HTn
awEEaYLx4nAnJyUlqWlEDnZly63N42hOWS8K8l2mi2+C5kIkCtOdLAogRt6tsYRPcSc7oLwZNVG/
7uKzB61755Y6nYtTUCQnlwDLD3QnswCmd+qc/d2nC4SDz7N40RINr8FugBPC+WESVONWoJzq3Koj
CBnG48V19vP5AuqFgKDjBd0aRcDpppLYcwPZ2BzwND94XQktnVksJuRXWQlb2cK2VvTwigAe5edu
Ou5oShd60gXc7PzUS5GSV0+/ktv81Bc193VnuDheKIEi4uSX5eKyBCUakRbsFhmNJkeMKBibzM2i
GPqsuOgyKTZjnAYAW8CUtKSoOrzkec4wob3r1xqkyFC1gnLq4tOdXGqWfZbFtF5isAHPdzSsPVky
rB7JW8YnsxqyixVWzQNo89ZZ0AWX3LWDC42Crp02OChkq0kbZL7JmfaCn1geF7tK1PLU1N45Mt/A
6yJHfqwFsoBO1IKFPQDaPlj3fl30zgZUrZ4xnNJjd7YjDUBw3H2IIokgt9+NI3BX4VC66t/nwPJ/
9yMPV3Y/qgG8IrqOznuwSJmbKkKPGgCoqnOP27h9sJy+PNPcyVu2QvmivkJ9b3leFJ3O4LzMSe0J
oz2CcWtVhWBIW6MmqljbToVG1t5DDjEQE051UIx16iTQe/Y0pIsXm9ohETgOVIYtC2BIw8WERigw
+xXC7NMalEwqGl0Wc2tg0CSgeEaxlXUg7Wx9405SiecGIO5UDHKfrUb1GUg4Se06RQ6eNGS4LMFQ
TurtaT7/VCG2NDrq5XY5x0aFafWAl1dFBUQXBu69Y2a8kRJ90w1agfBPCfA4ZSKM8Ndw1mVaUG5D
0/hJarufJCC8laV0rc1Q4A9kJml9ttVFvZjMlw5bRjeuhuOdvEZN9o3Z7KBkI8po/dBxO3q7Od/F
dNzsoeuCdO/y3DqBPtAEA4COd7tIeuYJjNN40w6HIynostjRNEe9Wo2CRPjdqa2sRDPT1NQrUlC8
OfSd4eJMNsu0wfc5Q9IECIa/faqbKORBenLLUTCwlnp2tkIUW/fZMH2JDYANxEU7HuMuBtdW/SZY
mb0loHY4e1mToQ8CYqSn3q04/m3PElCwK+Fiv2w3IvoaptUAzhQgpwaggXrhJc5kldzqAOYKeEtQ
Vqtpnpdnm1fTSxoO9WOGpJQfgt32azaBdy5NQaXOo077khqzGDBU8bG3g3FNVgD+akD/a1WrMejr
le7Z4jxNwycZFOis6ZMWEO64kJwuWdTeTkmmBdiRq/fxxexfbZ0a/ZdNC35qtRRdaAVa60+yvhiT
fSeTp38NefeRylHTN0gagoHt47OCSbdY5xm2v/KlAjTTEaAEyYkuTR/gXtsNyYlGaC43904WbUkZ
dL/MaAq+ubZEGTyEd24k+5PLYpcwS7w7j0AO2ttVPC9yF2+ZJhMKW1k/7bVW84790HhHGk1qSqMG
d0VwBKj5PLzTkw+vvVtvDWkkP9Frc32nIGPDxE4dneu/FiSbu+m81L+b3+j5CFBdDW3yG9T3AzwJ
x8A+MWzOXJxgssGeGfA69YmkRNN5o//jvFCR2toE8A65z+Sdod5hKXKgeB7ooo+Ds88YRwabo6O5
E4Awd4QNfOgqkOFD6w54U/vQzIakMUoPgAsG8LLIh2R00UiRFUG6AwRG4ictMBJDPFV9dF7G7k5n
5aFG6/Gp9XoTzaxW8D9qXmfPbRSgjimd0JvZiH4bq1fzZU+DaoJ4NYFRdX5nXxSFNoQrtNlqsyJr
BcqyY8sNcKetzW0ZlgJN7eBkSKLwCxq8gyfku1CvkuV4oNdMX9GUFBxFLEDSdNytnTJvtsMT4FtQ
y+ZEZiQX4zlo6/iJJkk6WWejDi5jw9CZJYuE7bJKgtpFrUImmma2ayPwkjls3FclKronUPJZ2iUA
ii7AvEz7BX8E8H6Cq29TK4IAgJUAptf0XljJrBcSfdiXysAW7NYeSWwALkwg7lbBPux5HDSPNCN7
w8QfOxvmJUo+GrTElFZAdOXecEnsSSDT2gXoKGndtTWmJqqsBqmf6ALET+OERCx4EFnurBbFjaFo
zCRck+pGujhp6As/mb2H7qV4Ah1IU4HzSUfT1UPb9OZDD7ot38q8Co1BNuDFPhQ0xSmvcw6qF5qQ
/WJFoyAaoy2+JyCUMoMfsgERJR0fLsApM6TKcgxJiCtglD1WHrP2yynkbLf4lQrigU983xktGhBq
hjM6B8VHKIYZ0/50MxzNsV5Hqcd8bM/6kxZPmX0mL62S4wqJ/xQZV2A6Yzul4OzsygtOSACA4YOG
enTlKYjWSGllDPLFjkboXUKBxYcvHCqBX1tbpPkWGdax3NWKpzrVqse8aARw/3PAsyOnhP7Mqd0M
pglaMcNp96zsbkdxG3ezLPwY3dlNv/sOeodXiqL/XksNIBG5GWAHriHz6HVAedMG77d546jEUVag
aI/s495coeOO0EgqjhRrg1NEmrF6xClXEuWbecptZAclKHyA2IuqkThEtWeZdQdCKSlAMHTsnLD1
Z9ASBW4CqqBjZuJtIVCkJTHDvpPCkcWgdXM4wjwp5QisQo7fTi0SdkBR0ZcGXd3cj4rEA7tP463y
rNY2k8KU1tSFFGOtbdG34gDx3n4XffiTwSJfYpCildh5vMOKemPdH5d22qwIJXChyvxzNNjNjppf
73pjaUqKxY1kymvSQrG7k9+045Id59pDjyKrPQXxeP3ZaBR6j2rsnW1puEQxQmyNcjEi6X/TMAfS
bFXbEx6oBY4uN011NHfvu+XmzrlFRyMVqCjq8DB31M02XPXnZWg19dDNy17+uwmf/w9Il2toBmgQ
AWGnGbZn3LXg11mtD6gSjJ5noCPUC06b0NN/Vs1ofVMDpD6tb4kJ6uE4sl9TbZzWgBoqDnh3MJ+j
0coBjw0+xLZpLuEYjZ9l69RbNjS7uq6q1cIpM+Ml40DwnWjGiRvQEEcZGOV+R2C+461Z7AIgt250
3LVXvcdBsth67rYGyfejNZUoWKcht4C2ZOn9uwZlE+jLUzZctZzHDSBGY2tEhUHUrxMAW76muM2e
ndH+EakZicr6rfEAq0QTI0c7hxHW/EhTdNB0W5TXZZtSB7Rv2QMDKNNFca0rLrbthN45VAYgfxFq
wKSoAKxkGFaL4zK3efjvv5xzzyGtA9Ab4D0ekIBdD4crd/BqdczLBIfcIMsrDfc8MBzMmENVbXNw
i71VOUNTEBp5zFSA0cg1AE+nlQ5YkbiLcmDBn2ewsgJ4MCdUsj53uoN7FbiV3VNvi6coNcKrF6H0
nEZGI9GRQa1UwMO8uupCCht1TxZwob0eOVk/yLDOwBXLuvJ32inFb6KO32ygnOA8Tk1B28SOtdM9
BSoI7wRSR8CS9VGoPl6BF9LueN8z37UBx+sDf5lfkv5AykAdqYfqdFwrbSBkodJ1P5uRmxjwBwFm
BKg0o1g4F85mt8XXUG52Ubd73leI3rSl9/8AtfA07x45DH8My9U0zXO5Z9v3/1Au0lesBGjHS9Em
/T5Wb/i8a3ARFsgj56GaLxo7Ue95aXkg5SKnqeUBxc1f3LLAwRy8W7jO40U3L1HqgDdITA0Fah+L
33qRva0+wp+jmK6XxVsyqFB3votZM/8EaEuwDm5jH3NpBBeB88+nNO6/p1laf+2GId8YDaqpaRrh
JDkAK+RghsVRGxjAsZQVcDJTdMBG7BI2VrZ4J7UBsDPl3XDU6gQeXu9xoq/7Mgq9HVG1zYxubVgc
2ORia63qsBcFuCuRKSz08yIvTQul4q0n1iSjC2skiEM6HNLrOSrASTav46E4f7HLcJR/yCU2EgtJ
HWkLTRxc29POi7xW61Q50CQXlrreAPW4Wgc4N1iHPueI43B/AtrdvE5bvwBruH4MdWQiFb7K99jg
L6oL5NVNU3HIkavYarqbfxPJD9K3NjrQ9GB66mx8rxT4TKguosmNleFq9o5kaWhkF2VBRLskqpUF
vrLvFkwLQRrUdvtRptJPbRf4TwTYaXb/YInpOsN1Ik/3EHrTo0UAoG42sR36edAurnA8CXLTykOw
BBWs3M4YngrIs2XGz2Ri5pEsSP4r7Cwxcf9P4vFxCYM6wvfQC07oEnqJ83tokuPdPNEBFOnGvUR1
NV2ZhZJeULe20bmND8RGPotmNbGQ0wX7xOg81AeaVDbAXfAuaGy4G2fnAZ1RUQxaDGylUxwvKpEa
2R+jO1mA9MHJE8A/+WW1GJDM6nrtXU3zqanaYw6oRkBOeXshB+1bAwiTOJiab1XXyxUOKsxrVsf5
XjBQBblok7+EoCFao/0h+4LTlld9qtBoWwDBD4S52W5AIwRQFzTnkxSls0WvkrbJ3Yh/mpjRbdE6
F8xaYYPeqGVTtWUBjHHQZ2+aytK25BswHNtP9jCubaDNGFmYP5iVkT20iWWhB1UNSShby10JvDyu
zajOZxlp6wbE5T7ZdG6wA+d0etRUmCXWPFJuAwdKr5nbL4uSwrVyMN+DoBQfZIPNqvsxAQl10yI5
ctESEYC6udDfSlkwHNP25oUu6WR0FxykzwZk26Eg/iC59d0Uhuf4ZCYzK9sALaZY3wjbDkeiLBLp
nmwQ3XvITDRNpLm7LotwPGa8KD6ZPTtSN0w+hSBYV/IScB6fcqRRTLzSndC+VK49IeR6MnPvVEaB
cwV1PB5Ywxj/FY7yiyYr1AB0mnZA012ylX2Xf/N6VN8rA/KU+KlnTzbhmYU60hi1t+MX4DW6s2eE
98FtbOD+oDzJgDyrLum2FlhdXIEiZT8XDA1HVXXopjy60sWsUIXMQXPQiEwUGxOtHGA8AtflYkIj
vJuoBKP+iBsrIgkRFbsJcOEAGZagY5ptSu2vRmbGoVf0CCTK6mw4tU7wQKL5U2SJba+AHsJRkPnL
Lgh5im2D1YTG3ilBitRIh7GV07raqdEzHawVSEOB3n1EN1alBCQlvVMlm9QYusMimq3v57M3SSlE
VmTPnSK7I5EEQPgGtSzYIHEghZjqUjuVu5pAvr1aZCh5Fye6/EmmKVgRlNCcmpAHO/QNTdUcjzyW
oJIjhbrI/jseaRdjWvdumibyS4qn0rmqEtz9pJPpgChytTN2sskxz70NzUhuDpM2K0mmKTMadXqS
HgHBtQns0Y+jrZuBCrbCu8xpTNNoHpHMUQoaGV4Ql/6d+k8udzKOjrrSr2y3XsWTrq9ITREpluRa
grd+IHTjkLM90cVTsOFgANNVEz6ENCeY8GW6WCO/nqIAJknXZIfOMfNYYRP9DW8/P8woGl6EGeA/
Ae2ioMCr8y/AMkcFpoWUlmcBujvLUJQWT86zgzLwXSLTDFDagXm1XBRuJ+XQ/xjZVdc7528ybVEs
cGPKeWXNpmkW3ZsaKRCAEkA654aZ+cgNxLir6xEwSlCCRKMKXJUbNpZsdacAbql1cGr+SrbgyslB
u6B8De8NLc7Bwyya4uER8KbyOIIw7WYFMl1WyDucqi0yGtEK2eS9LvLlc2EVA6RCD6TjdlZY/t3P
kIsoXAUF8LS3dQUiXwBKPah+2yOBGxEy0qTgkWgUZHxWLqLFDBwYs5JMFznZ/h6WlFUGWBQafShn
7KXF9SPkIlpclZecgvDYa6igxTlifsZDD536DCU3peIJGyx+QW9b+ip4XKOrDWgJJAeu0aUa2/EB
Z3TeCtWF9SlMVIEHDe/nRLjTeIoGiFQ0dwOubSyQTKER8RdV0MLMQ7KZwsd1uvRg2ckmTHtD+0R+
DbrqfVDfJvHBMqO/UN0ypvGqjZGdoO3MiEK0c6izVYbq6eO8/6Gt0KLlItY63/W82WbeQonW0s6L
Teq2bGf2letbfSS2Y1KZbwUgBgB4G9cPsTTMN4nUK46/32JX4G+BskWfrNy4Cnd/ciItjmD+5BQo
J0OtJC3s2zt3GFCaDfRNughUVh6doNyMREVLskBXfI6ksdF4k6hMQgpgz3DHkfEHDBR4/4SDjVac
dEca0UWkDP+Gy5xGiTJsrBaaMJG70kv4jvxm2c2QzO9C5sbYHu/jzvP5OkdZXIVwjQzI3H/4JBQ6
jVzk+aPCW+epCB4b07iyygBVkQhs0ycZGIrQglOZ+WxCslkBoIrTWI7HRTSKI8tBbIv6gjZYSW70
p7IyAuRsgXKHbvAEsLthOJxqEpJ+VEZZFYhgRSo9Kuy1MUX9o5kPuyIqo9A39AovWSxA61glV/hP
AdSbhS5yIzB4jOr4qxuVaNG2wcSemkAFrkInOARxkB+lbd9e/iQTaMVFJ4b+bkfTxY0UdzIPux/U
YCBFdKcgt7s1FpN5jdI4B8xmW/ASNsfESJqjiRQkKE7UfB6KiNfHEhuIzCeDxZSmi4yzNtVWpNYi
LXkfzkHI6j7IjZXRe7uhZDZqFXh4BW5jeUCeLPQ72jspGSlSM8GToAbpQkN7O6VwWYU+5Vj3Hdqz
tUqRmzaQ1lpAt1EANKMjUzNIeQwjgA2HGUPFBo6VL8hbXfBmr3+1G2NCQSDLn9p27HdNno1HbUqz
B6CTyo0OZL3XhDu4dxSF/QOEoniooaHP0oYXow9/ChTv7tGSh3LSjuMECk1QP2TWJ4d5Shrga39P
iqm+lSVgz2rsYjwk3iBxcKX6GTxXvLlNaaGnDPFIFOPN7tJm4pO0G/buTzKv715EPOVHsqULSJ4F
CL7Npybn7Swv6+L433k4y/gfAF9k33SD254FznPPMbTfUUwTJx9scDA2z7y3VKURSx9H7IIfBWfg
mgXS1bpXU3usWmNt10W25WPIUcFiSYAjKxXpazup9qzX/6IIVl12xtrLdesoHdRzoXFIm2MPhYXz
8dwDRsNmGOx/LNW//H+UfdeWpDrT7BOxFkLC3Za3bapn2t2wxm2cAOHN0/9BMtPU1J493zk3LCkz
JaqrKUDKjAjdEA92WQQHY+xpYSywK4pWlSXdVjp9jrI6z+cL8lCMMqwHAxt5h8lBNq+puq014Peb
2TVqQz+mrrNnAHjdKDmzYli1FovfeldZ66wohkMBio/HLAZlwaBz/5sfRgc7DA2gYBPwNAuP7VHl
ml98386miKz3H3BvyZ4Li6fgNpARFmNGhXSh2Pc21ovE0zIfiM9FU3F/1owQlbyddSQn2cFMB/pE
iFM2Z3ctRAF2QrJTRBO5SNjZG2vQyjMLeeeusNcLJsq+rDfIO4HHJ1O4ndqRq20b1wez+Wicb5vU
csP3spHWmTrFRwDNlCZDvbmJzwfomdBs0ynJbelv8yRQgv2sM++TkytxJ22P39nBfd52ztkaLbMZ
5MUoUszA/XJlG+Mpri+nQTQDHQDnEHc9mBhX0TiIbILHr1Wfyj05yYSBEGBxztRRfuUc4jA7Uo/O
6BdgrKHwmnuasSBPwW/PRp+Jzoa0wc+zUSg5fn3EIPBawKmSOEZJj4890A9ZtTh1viZ1k+EFHKxx
rl+rx4RNHbKAjQt0Ih04uKhLB1UB1MzYgJ2a/5gnBDrivgixCB+pF2xUVIeyuTOZVd9hZ6W5ywu9
2huV/VRDpIUtyEsHVqh0HQuU0VMcHsC/3Ex3cb8LzGA7zxVUJXYoHUeuoTXkHOMJDlm5UbFiPpjl
iNVqIrQi9CT1mQIUvDQlOOdG6qyJ5Cobqa+mJlnpYMn0OvJqIqY3INMQ5XYOphPQ3E0NCAEquCSY
8Pg7vQdiSQUmnOLqve7mVZBe+MhW4H79EUrm+Y0wAzFytkrcBZc/giFieOHssko/2RI0MVL9rFGg
agXoEZonIEXAK2h05sJVRb1xeBIDrQEHmA3WTa5AIteXOZCmg36kgs5cT9NDZtmv1JsKP7lrvCEf
g62bF5EXgHmihvCTXFLbGA1hFrww2TtnZnntJ68Eo5NZyn6X5vFOYcV5L3LUSOpR8mCAFRHcMRDT
hVB0LDZm0rJLGTnsgtwEh9bQI1l6CBxsQQkyLKmbjwFSsDejkeGJTAZLy5ORBC92MHDonohaLBtj
qLfkBfiArfkAOZ/E0YItB+3PVE7pjmWRc23kVGhZ6bh1aqm5uy2dpILJeYZ5HDnoMM0gdPnIQt/c
pW74hTvI/8Zg3rzYbdKvmAJdIHXD0VaY/bJNYvXQJV1/qRvIfoGDhC/ISbYkh2Z6FWXdHsxXGpgI
umAhawnBgvHQhvXPlll2mcRi+Vd/jok+ouchNYPE1DTPjXuOmWdwTEcdhi4y1r0Nmn4n81Aj3+vV
0sf+c7AMcmDjrvplUSbbWrYVENSjf+5nbV88ilKVj/McoEQoHkuexxsdxcxrTYLRvbaGz2ASxWZB
4wxgpRLpezgkF+iFVk+JZMVJJCNB1GjHx/pHg8b9o5+60V3hAmZD9srCnqfEttE9WNC1ezuvUYAI
1OR7j/8Dyvfd9qxLC/pXhv9FBG16+vs7CMPG/03ayUDCCWIKruPoFrfFLZU6s0bQsyXrS1eU2M+1
be2gxkNnCA+iLNSvgdlB1e4mcXvtQCYBzF66uO1PYybf1O7NGAyzH8OoJRsHYyc/napmopvnvxky
zUYnpdG3ffLQmH+fnWaHQPQXsGlXGw3k6BvfK/yF5tQM1JIgI/zZTFLln8lKh9rNtI0rxHNYGNhK
FKCTOjJQzvlnalZWhpFBErnbIYnuaIhUtV88TqMV8iG91WymSoAm3zsJ745VkiCt+qtHhQNYyb+b
dZjcN3bC1kDRZjvuF/1rVxcHVWT6E/hdsvsmwI+A7BRWfIT1WnkwUFj9hNeh6zBuxEtIE2GPgu6i
sUDhtJurkxhvttFYFRaMB60Fc/Jo13JW7gyUZgJhjSs/i4PkwKHGuqgot0t9kN36i+mHMvcpnH4Z
DIpi0xjqkoNsyP37C/otzXPTXNQlR55AhrxvfxhG30AxVAZPYVFnj1AnWzTcAlg+aCt9ZYI6a0P6
zPHoZUmL2qAQ3mj00ljfxrZvnENA0Mj9J87jcNd3VQu9BHQ9w/CRJiuPWWXhoT6auj6od3ZrqCU5
yWY34V1icu1MJhRjmzs8vUCnT1O2YtmhWJolLF0qO+1eUBNgrP0aiC5fse7Flg320GRU3wmrLC64
eNbZ4O85EuCvQOLIjRF16cEtwuIRnEcD/qu4JP7fIqRvBbu+1PRTiuxfDHnO1wikYWtDNajFj5zy
hAr/Yg1cXPMSZvqjGFk/HZlNoSErg3XayetQ3LOnUDWyfo6hNdgue16/oBCPbSyraINlmPYCuk+/
94MuA2YtUAcNL2dL0Osaj0bvW1vfsAcgqp0Y+MkkWYHTOX7DDtlZWbb40YDjMjfq/N3ohVgqMwsf
Io27u7o06x0LR4IZ32mWJdCpX6TjbIqiSnYWiqZXfoFi5MAwA8gopEztLZnsyGaORf/U4mOLujpB
BMhIB6vxv3JwWm8ohEwQkQStjAmKSGg7AxEAoqg9CawRkULn6b9sdPnPfXJTINlAJBfvK99xzqFd
Y9W7bkwdLE2tN14Clbx34pw/gV95b4y/aT+y812mqQE5M7d7RXYL5ehteBUmxjAPelVXYaBcR51M
H659PDh3vQ4WhJDb9mdbZObOMrA2H/TM+RyCWxJfSdetADF3PleaZFu8G3qrvGfOZ72C/EKtsnJN
Y/U41jdm2VhrGpv6BeqBoYCxIW+S4TWkzBMocI9jTQuvti4qxrbkBZTEWvUtaDupW0A0bmXpKIyQ
bqPWXEG5sYoq7P+LcMymjakAg+m/mgryTUCbjRmBTGOrUnrajsIpcBpzO5z60QjxiFDejT140AeT
Uq4kXdvxEHKebrDxF0wCt+TgJarbr/pkRIF4uSA1FuLk4Gm7aQyT3VMP8uL1NgeX+jLuOvChjd7q
w9uNXgbd9ysNlyxsNnkHsZF5PB8jsCGC+9LH7JI7/lMZt9fjfz8/KcKEIjQ3CiAWJ9O3KKCpX4Im
RTYZwHdsog/VSy7Ppu+Vz0k+9PdJp30hayXAOWFEllhRFzCyCIxCkbWfxoTDpWtq72FIS+uTAD0q
zRy79jKo/DKL9wlkjvJRYiJVxc9DVkbYDrYhIjI7sA6EIAX1taYCCw2Fd0b2MzKxg/g0h1OXQmab
n5vQ6JF4JeoL8UZQhcQAiXaUeOmWuo5TX7J6ZOcyW/NhjCLYgwtyzKuowCqnqD5wzAfoN0xzUZQT
YWMgdN3+9SPqY65uhFDQGSmKuv+OosGpE9x3fbu1xrrS+UIjPeU/2ZoEZWG8iCEx8nFV0kU6Xa9k
LOnSnf2Oa9crr8azhaadIkPJJYpvY2vRolL2CaWMFxRY8nMW6MMTYKxY/gWJtSJnNdjmQ5MOq6AG
KAsAploHiSGew+RtA5ScYLnlL9tgzEryOEdxg4T6/DiVCe7j1YCi1i0F57FpnhKrfZumGk9bqlic
TSv979NOzjGixm7i1ant1IFoVK9p0x9BZxhP32TgOjZVXB9o6J8+Q6OGN4q3x3k//nynVeFd5hv7
eiwU7kq7PlKrHLt/t7UBkPZ4wQTObhz2/zX2T+dQJX4HKk7S9c3JLapnpiG506ECSKsAlLIjvDbZ
VfiAfbLggk2Ap0Q41uugpzr2iwe17TIHvBF5GmNp63JoZuMWqmNxeqEDCuPipSHCaFeFEbKUZR4c
OBioz0oMwaUIoJIltHBTjD0yYRcIa8LYEyDCxSQybDTgTlS4cv1dGlmgkTObfAttR/ubaqofWWBV
r31SZti3dfonzcXnSGWa3/PKhAYwqr+PLQPeqBtQ6lwhgXvnWHhw1LJKLqWJNXOdFPZz1OmgjWd+
9HXo3FMBsnd/8b/Ol3nZ8BQmYbyuwhxqvmYNitAxH+aVA2571ASl+zcQxcmNa9nqSAeyU4unwa+4
2U0t+yN6mqvkYbdWAMcbkOxcsiyQD5YRmDtIa7Mdik7UQ51yY1nnWfkOCbI9nnbujywfTnkhujdo
6WnLABLe9/gL470+tBD31QN/W7TpBhkl954ObKxqbkzNWEMi0cZ702+OIQ7fwVBlQwP+l71oPe/0
+xzeuAkZuJVatWnQnSWgrOd+bDkSqkaqFt+RwhHtimwUErhs2OrS/i5bL4IG0MewEvLgB7McK4Ix
dIwgX93kCJtnd1HsQxPTuWZ72PVAfM2zj5+EQlKboQ7+4/PQiJTOPc/wMSz2ChC7YNnbo8gOJxo/
htu3yjx8TDDNF+tOuizwSrH0HUjJ6JZ4URUY7vTI9B7splX3Pgp3qUd2XLXeg2G2G5dBnQKERLa2
wIolRLGJYewpjg4W7mtLroOrvypTxEDaM99gwWAv55iw7Yd9N2gRiF1wNnIYHXAdruduph7Nb9jp
gkVddU8np4+Ry+DFjAb/OIU5Zb8TOpQM4ha6V4vG9uRdKi4M2BxcI/71QevSfe1AlPLG7sTARKiI
4/1qHJCatQ4Irw1Zy6xxAVj/mIUmRbmBtSn80FrMDjBJtdsq8cR5YCjfG1IR3UldtOcgi7VlVMX8
qy6+u6Lw3guLZWu78JIjEO3GgxNHxqJvmfEVtWSnqGzMZ9nxZOuBvGdXZ2n2SefNWzDOkGkFqEU7
iWVVF7V7gD/B4Fw18hUUzlvV5/9gUXLhoPB4CHPgBKIGYvNDaQwbf+ySretYv5UDNkKazhQPFKyx
vDnnUbylHjdRUcZaDl5E2XgH1Ob/PPQuN9Oxwt87kEd8uKlrFL2/DXvxcDMMlWj/McsQAvoJyAzO
ctWcJkt1ASbU34eSp6NB1Ew6/zFCfdeG4nSe/XAG2a19r28OqJ9vDvZ4AKcGlgbUBM87muSPqElR
1Cc/tebhU8zsnqOvPNOcV2eaz0wjb080T0ctiw8/INBoeSCHDIW1ntFpE6CtraRYmJnRT550hLpd
odpi4frnOWaCupExYAqot//2zyeiFs3BP84ze9kAOkEBpu9lXqEaWPW4+gxRBHuZsWjLIz15hgAn
mIyi5NtfI3ptkFNEr4rPAo+gXR67QLX2ZfPObPdiOE3zFPmVd3RB1LpCzrJ550P5XArdufg5ltq2
WZhLsqtYvvdllF8gZ+acSkvrljTPYJXfM9Pmj7EHTuYUqpSTnWUmKF2TVD72bHhD7X2yANVccaCD
/dH6k81ORY3rZ4yJY/Xtf+wEMutfG4HCcgwB7BhoSvHJbuREI5TFu15fu494G6hO0FaPzhDDiM7U
AsPKz1aC4iUJ6cQd2f8zzMi+yb4A39I4hdR5Ca3xxIhAXIqJMlmUhypHvmHszfab2RhQgNusZP9M
YVCNaxcUMg9jVqSv0hTEcDeOuUstNl69STDo66vPAvWVdIlqDbVyOkNtObCfq4kLO/PNddSND3Sj
6i4SAnM5M490YL7W7hNNrRlkCCaTNIsUcOcxJE7MBEj5D1cW+tUxZCsOqXns7Cq/P8oqbXGljE06
BFkdbFOmfRoa9dNE9twT28Bk4aHAewkYKriZnysNeuIC1XDUo0OnAS6wUnirA1it+IGnfL2VEIQ6
k7esdTCmUZ9DCQNqn1C6mSbssrjYRhEQ4l6vvvVVou4bmWQvO2776iXG4+4+8oxvbTtkL6JK/T20
wXuossCZcwNopgYi8tQt+P8AFwn7X9eirWMz2hKmbQERod+Ai7LcGvwe5bOPTmTL4bmpHO1gGQDi
kApkoeG1AsuwbDvb/MQFlAfikT89k1zkADHKuHaMc5kZDBvr4I3GZme7MIU33Hd6Iu//5IAgfbGL
ikJh0YSdX9/FbjEdqNvS7q85em7cho8VPJjzXmc7tN98YOJUsG+Rxbmrx4NCKgUQgk7fUhd8zMXm
7z9m8xacZeg2Nw0GxKrtClN3b37LpmqtsBWDeLR89zHGNXEuQLZ5tIoaSa4RqSzH2zUdaobvDQwk
clnEPFxDbJU9t3YNsQdf++HhbcRhvoBqNHipAqGCJ630nI3R6Bbg/mF3thMwbzkCuM+rOrap/oxK
0QQHSd+C6tPmcjUqZrPtoNqFKd/dxg3C8FFfzc1lwLMO5WuoAfD8KD06gcK9Q2nQAjZk9JzW4Y+w
Et4PTX0OIlF+r0DaDlK9uIdciho2ToTFxd+/WCwIbq9Mxm3mjpemCyFMx7oBT8kgTLsCRTCPVv7c
RFF8h9eD/BAGYOsPFbZ846L3FnahnK9A2IMIG1+i9L3nMlf1i9Nhz8/WY1Qso+pgEXeecxKhjn1u
LwXdfGzKd7LR4Spmaub6W20OTx6AF8ivQRscGGMsJzT2DJhGsMssq9wikeS81E2C0vBRHhyI6iVe
S7xTCrLmewfyJYs04f9AKCjbxnGfGcvItPuD4w/9gWd5j7cfZTQ7a+yTkQ5YuDpQ0K2QpeDpzyGg
iMsTVPMhsE68AnfLcSK7BBZ+6ba+XOPy4wunrstjWlR3Obe0ewYcIsq/Kx5i/ZA2a1TYesm6SBhS
ZJ51trEPC6YtiSolt812KIosF1NI2+cQS/QBJKF5KIbl3i6ttAGnrzi4KYBfPete06xV1IdL5nB2
pgM5ppgMdHkLkXvlZnbPMdQqch+f3MmON3bqul2VHIrW2tOcZKKDLAJUNuqWr69V3mkAzeHkNzFk
w0vNsAD0BhTUY0jRtGxftfF3x9YFlG8qE2CJwj/yAbLtSOJnnwLfyxZRF9U/QApjh0n9HWSxfGFq
QXHMwNCvyeWgo3wR6US9W4AeEpjtrHWg/O7xBtpEqF3xclWdR/LFNbC/2dJVQ3X2Y64nWxffxA7s
nJ+9tqqMg9Y3/BSww9Qb4ux7GAZvuRvGQPIYLdKeUX9fKlCbek0XPoY61MBcrumAcpYx9rFM9Qk6
i81SQlnmWVg1BMMKdzhrZmNtes2rtnVq8FPBWb/rkNY9QgTY2gu7c/dKZskxsqJxkSF/+EZTLyDw
kh3mA/L7YJcOkk5H7cYvDy7/KNvNfWoBwIIEPDVp0I17tglQhONlapwtFV4kF7PrdqKr0Kvm1aip
eTtsnvDqk0/N2XX1eeePenWWq2ZEfy8NvTrhVcBVk+aazxIXQ/jzq5qNV6e+Gnn1Z/3xA80zg+zW
2f/99opn0+3tlTtIdJs6dwEthcD3zYPLBdEiEjNR8xiEfo4fY24BlQuV0K8AiK7ykXS74+mnKrHd
lyGP+1U0mBpEZYwttMp9wJxwEE7+ngEfvrel8dNEdrNEFWpptOnqxiFr5R+wnrnc2B0Qlt+Dkn7V
uaAXpjmqUF/zwNghN6sjx4XaSg9A2FdoJ9abFun5LXVju3txWelCJCaqL6mt3wVukb82ARJag0yG
NXXzoIBAK/4xd0btN5+zxoN6JsJKsLIf+joGs0xv5q95BwxTrJR1JK8ZLRV37ZeqDmpQcAXbJgqH
IV2FTvcYhVG07YwexNaAf+nHKGnuQAuoHhKIN06HGmIQC4vV7S63MukuEta6e1CPfaWQyRbY4t0p
VAiw7RgSQ95nh+LPaiHHueYJpQnhgTyLd8zRP4WNhQqCQLuElijOVawkErPSftNCbCooG3hAbMP0
j3FkfuFG4Lz5KHRd2aiuPbRDXj47QIHmw2C/gXDAhIp6tUFmtF3O73ezBrgv8eSx2NBs6R1vdlAw
eRtsUm7JcTMBnt7JIolC7JDgPWcfGsNdNVau4ztmJwjbsxN1p1ajLBRO6tl6tpGjHOOoRYdOdt3O
ANt1uY5BzHZpoyG/aK2b7b3xldSpexAzdXXbLAs9MbZT30yapZNCQYSiUY/V7LLkAewp0INAyRho
y2yOdGcVpEfmF+Zu6jaVyE6FA5X7BQVRn1quJ/HMdXIoGNj5SJE2zjFFBqwedrkKhoXLmbb2Atm+
dqa9pdxzPDBjkQdN8JjnUXMYIr0AxT0ApUAz4T8YafYd6EIZFhOxAYHHOPzqdHIbSFRpYku+2JbI
8+7cLpXPWTGcKGBo/ARAHWhrzSND3Y+eUA8cLTIfLJQND/5hZfmaNtJ79WRTgJfG5JfCBnUL8mnN
mVdOsdcdX+6x5BVnkQx8XQG/+NTYYH0x2zx/C7vyOW/C5h/IsbeD0W+zIHL2qJ9ZmfWQvhY+crGD
KvotKs3L1xi76qaj118aPGZXesaSox4UDBl6bAUUSf2lywa+0FHLtEx0v1nmXhICP4yCgipSgbFy
RBfduQWoylDqdwgb6aZHvPJVRYvN2dEXlrlvrCrRPdgOquzMADA9yD1oLjbYIBKuau1+gCjdlwbi
LcuWG/VdaYCgskxQCIaXM+OLDXHg1DO0TxLF9ftmgKC9qbn6ux2dNLM0vkQOspNetUxRwQIEN35X
E+Wp3UT+ujBkuQgAo6wfyCMbCLS9W14RHeOgRHyTptaODwyvR2BlW7aVd2ghlrBlHVB42FOwy0MP
Zcfyux6AdUgDk9eyZnEF5GItrSfyWw42tRa1lTyUQ+IvEmzaW12InEZkmp/0dPiupCOhviCtT6hJ
6ZbKh+b75EQSYo0EqLsGIbf1iXEn2adl0S7dMdgMtew8dOwbDbVFEV8sQLFoJJmQuvz7mRwXd3ua
S/+vM9FsIVih/utMU4BENvvjbwIp/ncTJdOSW/oGUuvlUYwHDVU0U8sDdRFopsY+Hab+HDSgjPwq
POuXdV+GVxYadRUFgqXlxLYQFeYnC+U+62yUQmtChQLY2H+GBKt/+N0uQ6597vIy+JO9BG/Tgasg
XbPC/4ZLVFsEVg7WXsfDrJ72mlV2d3HLsDtFox2sOv27V4ZvwLH3f7IHfdNdShQjTPF1FD8y7Oej
8kMPhL9MgP5fhDpqn2oIdgEYbfhywwQ0tqc+a+v6VLcpHm7U9IkluuokcAeZ2pCNp7H86ZaDhUnM
IgSbX3g9bnJQOB0K7hXrHETwQOCAd5psUwzRSE9nTIbgC9QO4+30WSiyMHNQuDEUMm/T0rtMWWw8
mUpo0x4KynmTjQ5yzJDP3SubDLd+q5X7BMTV4Ml5L7OogF6EW746oJIfTGNAxXYu7nDnyxZkF1XC
146RR7tEL6pXt7DBM4+60qoqmwckib5gM6d6zQykBD0mvA0NypvhVXa9Bf0wQ11Yb92rugxRmlql
myySw5EO0EHudy1+EtQLcmQZ4jpBYWEH4TpUvCkYyApUOPpOy38OJGOau8DqN1q8mgaR0eElOEFp
PjzF1dbEWg3U+qkj39nA1L1ZtgwrW/DKA1bF/TWU2bKl1NMEYjtwzwfQjLnLqi8VqMhL4a/9rGGr
qFIN4Gel6a9brKGXGbi0Vt64ZR6jwGibO+nJQQpVrF3oYx04WKvFmtzASaDyXru1NlL5nyiABjid
raEkZ6jWXuWaW90um0fdFv+ASbV7l9IvlnqvVWfC59Vpka1aJG1XVuAU931nv+dmrT2juCQ8OCXo
hqlbAbm0RiYMZboQmXmuOSBXXiaAghqDzUHeN26aPPZD6H6GfJg5BtGEqW++U48mNPXUWlLXQOpp
mpC6mgLxBXT9FjQpmcZJMxRzP0J62/2cijs68++fsnXx1kaT3nxK6kK6Kbr6lDpHjTMqcqYJBRbp
ufJffv+UYTB4yzhMGjDMS+8YpdW3NpbDBuBX71jglfVIdmr9D1uX3w6dx+OeC45x09TWmpv1wNuh
6LJmOYpw6g41470vjjLvsPf04dVkOwqmJJG2Woq0UW+tbYl9Xnr2Ko+LHCph6h9kavE0Dvv+IVLY
JAIh2puqJbR9ofQMEVh0d7g1/hzaeBFA+eNQLAf+MWvZPQC63+5Bk6V2+ALYYT4MKIc7qLwxrTUZ
8ZMEtyg1g0rPCpDJ/4pnDNlrr+peuN6EHOAyqLhr4ByBOheSoOkiYxrQ0SMtdlziZ3DC3R88lqCa
9De+RKV03rvptkvt4h5gl3QHoiRcEwFE1hZIIJX3Kk/yXSuBBwxG2FM3SHiyzqx2KOSMfxppNEVH
wFPgZhwtpkCaomvtAbCrAIJTreyPKjYeZaryl7ZuUaCFDdPQYtY60oXcgx/7yh4NKARAZlHurdE+
lCg+g379uxztFF9bYX5AltZZEFNThdK90ND4nricZvKmHrc7JIhGCOZHCHE58RikoFxWeHMA7WwA
lswVSP/YFsWO1sqJmLPCu1D1UAW8egBCpzyPlCKeG0LMkxxOBZJa7C/pO8lL0KmETBYru4QAUNip
U5VkCZ5QY7NRFbC8VrSebKJP4c7xta6uIgOvP2H7ZNiROxssFM6Og2+jG0fWS2Fl6cpPsTu6IP9V
kwbRcJZhQ643vgqtMlEK0fdLMfT1jrqD3SvsgJj6grppZplPvvNu2WZ1uYnH27T5pDf2z3hsk4RL
1KHmZbgdIHW5l24/3Pux0MDmFtxn3B3uyUQHR6D+y0Fp8mK2UchgQAY7BIHBihzzMNwdIQCu+e5m
tiXjpF3KPteNEx3mmaou0+8NQP6gbujfzRMVoeWcQtWsZxO1fJtLqBTy7/PUZIdkdrwZWFEtqTuE
KEKBGAJux31n9tMs5KET8mbMqlWi3pGN5qJPqPpwb4Ng6jRP7+iJdhdg9fXxtVCktADsDkV/9U3R
1Br4yLfYrxoAYgScSC989xAlEnlz1L5+sQa2b9oQgjdA2y/r0h++h0oLF1zDLi2zIe9mIzf9EDio
lW1LDcQgjWhPpVHlm8CIUfvmtDk0XKF3qtf8kpd96y+AjkNxegicrIWd3khZrwDP9NjIY+ZjE2XG
xmptqJSpBsz6naq2GjKmD10Rh6sUSy2mRLdNGvB/C6ON2IKaZZdsoUGeHa9s8RjTg8BPV6k4Ulgx
ouTJXldQTdfBZYtV5bB0HbC1GWbVLxJVam9Mmu9eV7FvQ1QeMrsf/AU2IhY63ncgeOf/U2G7EXjf
Jjh44FD85jXpu4uF23sFJhIUaAbGXQFYjD7iz2wNCvZZGdaLitBjZIxH1JrO9DstHvKDjQKnO3M8
1Jlu/g9Ips1ut58EQBBCMPyMDIPrt2AIywz8Qdhx9ejk2mcipSTSyXIkoaSWDP0IFG29uSYvIZ3n
uD/Z5rGuiIujl6CyMvtO2pCdU3jnj14z9rQ4+U4ik+QbewkUXKFhVOG0CjSmBgpCVr3T8E0xUpi6
qV6fUEDxbSACUsCkdlnN+L0Aye+yYom+tqCD4Jz8PrfX5fjhrzKRcw5yMobM10Gqp7R15Fk1qJu1
GMrDtvk4iOw7WGLZI4Sq4gXedtSpxx7LGtqgwefGwOOnKvGIDd7rWNN/qKRWiygH2lcXRbgpI8M7
+kniLP++WWjdEqYZwgblPgSRTGa6zHJukoSAzoaRVjbqsQTCxcVbXKrrT2XD3qHnnHyLHP1tqFv2
ycTfsW3TJtqxJGg//S0Aa4fortd5fkqhAL9EpqLGDxMPVhJOo8clFxUq3mOn2sy2HBv4e5XXD4mF
ws00yYBLDCP+OQVx3iIB4RqwH4YxdWcvKA+sBbbDx+246kHTTp3QoksY6tHFcQxvnwSmAsIKXXJ4
YrBWUCzn69mmtdlXXuX5kUxeVQDIHS/tIEA62k1N89h2oQXyE7Q8fYCx/ujP7qKsLkEaoNgVvNbH
v/+PBP9XvsxEosyywA4obBf6gzf/pKASUcSGvHmIdezSGiO0WNVIwXhZDkKgWo8dJAbCXVDx5ljl
NUQ1Zrcnh4AvqrBkJ2xdrKCFBHbGUrWrLtKbp6C15KVnb9izap5qL22AlmHIbxZxs6MuY515NEoX
APjRa4Gw9glcaODGCtwzjYoz5WyiUn8OsyZakClLk+RimK/UofP0JSR651kDPFpXkgEoG0hcKFlV
5dWixMLqhERpcaJWNHrcJL5EZuxtqTfF0RDqU5zdqvcsaArcZbV+oyTYYxR2bt4MLpCkl+ULC1R9
KBO9X1W9w958rf9mskI+8jzI7/sBmxOirdlb1LV8WYCe+AjomPwc83RH89C0OkoGt17z2U4PrRFr
wyYaQBjbRyI9aVq2hcxvsy9BycDOZKNDigUengQjNm0MnsaRhwanGdfKxTg6jd0aWl7jtCpK7d1g
Q3Oslx30lrBX2GdVvcD2mvagFbV5zHz8F8nhJF/9AdWWRlgGG56afO+KiD/9YWDJuHk0+wq7/4q3
7277Dfj1hZkP4R2VUuYjcyzyS+6utVH/N5dXkgPkaqBOkvi13jh+n4Scllt7t5MU3IyPmRO/cyzU
OqAqXuoBBbV4mcaG1vhyPNqb0d6Oduc3+xyPVPBVvNEK/UUNXNtpttTWclSt/sP8ViICfOykXU3y
qb5It7gnQMU5wF1xQ9jfSUN19ASi7feE642rBmxkNcdWun8SgaNeyi7oN53kxj4NVHBJfF4uws5M
vn1EuDYqyynCw0bOJWVg0KUIUF2csKv4lzkyHq38Tp4iaEbv6RaJ8kqIao0LjqRLn1FQaO9bpjXB
euzKMawjucmPkCsb3VQ/hk06lA5W4msP71GgfDZNiJ1PQi9QLVOrCHWQa5+EYKSWJ/e5uBAImHRf
SJ7eG8OCMez/KLuOJclxZPkve340oyZ42AtTq9Kiay+0VkMtQAnw658jWF2sye3dmb3AEIEAmNWd
SRIID/e8E84FzBARCrJTXyK73MkbWfmd9shLN9qjLMvH7mqqtSP7c2Mz74LEdLtb/JBLR3BqRiiX
ROnT0eU5WJjaY0wVg8QSRpCRUJUausRIRk6yqceqyygH9wIdgtAyshvSlE/xrgeyBT+y157ZZGty
UoM0O0ZABu8MTXYTpSBqIH+oKBtoQm4N+6FPoPyuNubLntyQltMEcQzan2Du01a9cLQC9fmjt/nv
e3hZg1uqGVBvFxu5AgXLpl9Plu6u0iHhDtiaYHNtgNqUGWoB0G/g1QNrLerVBhFMTGMbM6ugE0E2
DQ1SNhfq4V7Yn5gvVgmN0gCII99HyQRk+aFxQ6A/MhDXJeqHr5rSGlTRQTjqK0BWwzU5LbdKboba
R5MGI14Tcf938iBJ8eq1Qi4bVEg4PSMyd2OySxTKVN2OTL3l4mTiJxvEIEB/CK1LGOZdAz4L1Pst
DQ7n+boMnWwVaR/DXd6hJpArdRSKJHvuTVACC/BMedKGqNn54Lo5StMYjQpn7B74xyPrrMvOxPtG
0oDsW3VxmFetK25MKxNChUA9L+NNZZlnDlhcUIeDvvk0DtzBr/lVnjx4sSz3n4Zp4icbWchgBJHk
KXcIWK0ugSpAc/4wdEUIkfTHyLeRdf1Yev6UA1jjdt7ovl3NILOmPwQJzWhjlk20ki1owy3LNQOw
fBq31Fh6H17Sxgbte23OLvJnnhkdeIG9zjIA2TZTMWlVm6lCZRPTJ9sF8hhOr/QBXJIDkAVqZQCa
+V9w8nr/BkNzGdRxIRNpuq6tG9eQSJG7mdnWdX+HmluA66EvdWs5VbsfHTZiI+lCF6Cc/HVmt+lL
4VsJnpal/jOCmg5wln/IoX/FViP6YhpRvh573AEjK85WeYbUkC27/JIqIixhgcWz9V90wbqbXnj4
USq3M9opUMyy2pJJk5Kf74Rd7YErrXnp8VOX5N5do3TpPywaiweQC6qxikHAGi9VACEiU3FLDfQ9
3vBaMBwSq3KPYVeIE46bQQWK6lHkbHoQ9Log+8mMLv1RVT8Bx62/GcL2QeVcy5tk8iWA65bc9F6o
veL7fB58lv7QouZ7rGvuU2/JJ+nGpbgHrnw8OIYE11bC+lXICgNww0k/+6Wvn69MUMRM+//+Ampe
bxJs12PYGzDL9Uxmm8TB8/3rA/Dw7T//YfxfaAh8xfFe8SRQfwXOSuMcjyMIha1RbHt/Qk2CSPib
3lmbqNSNZ7eX+RnSCuNKGxDmuZoX5HkKkQdfRzEnpjv1dPBEYfJvetTgXVYAqu8Jaz3Yg/lc2GcQ
vrVvwDgckUapn32RjMe8dCEEMRnsL76fhnm9X8UOCEg0MPejgN/wLf2KQQhiiG5UhX305NXNxoK4
ds+sBLXRZfcY6dYeh6Teaw8OhaPZ2wkKBIX3GoEBbt2BY/pIowlLDkkj+aNogUnWUZNDUc3UTXsZ
gnDjqQcJx11rTQWEq8t+rSd6/M3ypgAq7fabV0V8CzRvexARAEtawl8ooNJxRGJB7uQOZLnFustB
LFuLDBuYonqwmFs+tHkc7b1Kr1aLDwcL6crVB2hcqhAakEO68m0jvzPzuNnFXmtACwn4J7DWfqeA
Ki8lil0rI/BB3332GU/MLQAPYgvKxDjADWnsArAcvIKTrwiRs3DfQJizwWsvUmA6uG49EyoITiPZ
i6ujOlf5y8GeNszv+oMonPzIY4FqOXHM1A9TTlWKrwMOU8j0jKbc+rKGbrliueNRCy4gFyXmUMVw
XwAvcvCAfpUAwJ1M/LGhyL4BsxnVm9iy4yBUJF2JG34f/azENqy9SwzQrzgghwjqOtOf2klj66GS
zW0DcP5Oiz3/2E/JdIpwTLDziqS4MzLtFJnQSYoanp5Hue51Zzj3bjtCexs9wJzfe+RDgQ2Ozm0T
TJp+0aEwDOSj//1HB9nHq3MUG8RfzFJ4ch03To/GP/3qWpF3sqqK+Akwj+JU5o55gZjeviZdCzJl
CmqfOISMRVim1qVou30hivY+A6jvNoqqVRQlw11VMLGpKnu4izL8n1GPfJ9GWxfKNM3AVp1Z+I95
1W1shVEGe648T5BxDUxltigf37VJk25ptG9lveIeGIRoVOr9qSjs4gGIcwAIpO3swsI4tolp3DS2
Gz/m2Zjt66ofVq7Vx49xU8qzy9m3kJdBPujFc9g37n1uRGckULSXTIfSYwaV1IDM3Gn7nQmKlA2Z
DdJFQOcl04HMOBl/8lKzQcOJqWpFEGGz4wx9HiE8Le6hMxp2hypU1D11v6EnQiHcbMWciZ1c+oaN
7Wp0y+J5lIl32zXuV4pyRYvdtZrkGF0wQXSlO7TeaGcXgFceSxvkYFEIxjaoBvEj9lHQ+DDM6ouB
n78lG5AT6CZATjjNhI6AV3+pJoCy9HBstzobgHR3sDc5AVHtnIwhwQFDO1U1atDBoxcafhGvl/Gq
NL6baZ0GjeEPzamLnB3kCVAtof7X/cRr7r2MfTUKDzTxH65QOF9Rn4HXayIjKDVzNmkShX24pLCB
UsWZSoaSOQYyu3qQhxriRcDZ4goUPEUlKtGkkkRVF6xs29n24BuA4ksFEmU2/PA1hweyzaJnHWgn
aDXkzaWP4v6IDJrYgba6vG9CpQpsJ+wt6/MbVtTGH6geAgArLr9nRQjh8kILwbWMYzQb+xxgi0R+
KnGb3k4ATjw4Hgc8Bt/frzl3Dllqe6+xWx7xv2xf4i53Ln3toadMoZdegH20vyGfG7UcW63RwAsz
27iTZXxxRcpxLp5aivxufBB/1CFy6aBWd36AQGY1WaP7teGOCboFW9xacZEc8eGgxogc+xPFlnHK
A+6ZoMoY7easq6ZuWN8Fg9bjOAM3oybV0x1Zc8gEVMNYRpm4DxnUqMC+ZW5FYfVr+qXQ78PsipXe
cHaHUkx+39H3DUTy0/tWDRVim3DKh8uyV9Msv9miFmdc0a6Ny5t0dKxND1TBa8zBJa6+jHaGxKDp
axW4mGtx0NqarU18Xcsdi3izna/jOIl+gKo2aPUj1Bx2YFhaRzyfHgrk9myNP9GTOrffalYsBorq
+RO9OCGMRqAH1p7dolA/mMT3/uVrDyA+AE1lG4MDXEz8D9vGBntCJa3vlS9O0fdfncYEaVOW5m95
+NKb50UW2g1RUy+KJtwaHDFjn04vlZH068oxzNtxkjiehObxEVpVyQW5ALZJhrB77Ks2DCBykHxt
cTSuvl31kGf3tTpejPMCzEO/LKlnx6rwdRCVT3g6qFNLE4QzGxZG8TpRpqW25MvAxPJ4jecJMoaD
2rEv0RRIU3LUuiQpF5sRWcAj1F7As6d6ER+a9aQoyegYolA8ZAup2Hwq0esnN4PYFflZbpYr/IF2
oI24pQ/9GB3GyNPf/vDZOL0JfUwOJi/GjRbXxluW8/vJqpLHliX6BWRvqCRXwXkDFW9HVuKCg7H8
ETcGSI0gHjp7YsPyOgu8LHLWeY8USGzG9WqaUIfUihfNKd0fcQsudYNH0eMYZeZuGGR1cLHXKiu9
O2mpnYOlPPIuUQqEG/XINypfonzUI1/CoGOjRdX934j972tqI/98RVpPS7WXoojFulbkdm4ix9sE
uk2zpajr7Jib+6yEbBT5qAHTRrw2VAX54sO58Z2l1NXGKp7WRpnUYK9D9kXY4inENnHfWVq0NzNr
eio6/60dIcfzlwE5AKsozwzc0kx/4MT2EHPkpEBnAoyR4WVnE2WZFz3i5VqmafdVgxrdoBXpD69B
LnPCW9Z9WY2oSR/baSeKKnnyC1TEtVZs33ah7gRG0znYeCBbmRRl9VzGkYXbpZ1BoxumDlHRNcQ4
hx2SFfVzkYcpbt55tKVRu3CnnQOxojWNuiH46wcc4q7KBEXbVeGGyKbiUVjjnRq/OSGRkBfVNzBW
BkNYuD8g2wbSkjBzHytgdXcClFkHivUzMJt6wOpexdalcB+5ih1UrO9z7y9KedzrPSiOzy0HYh+O
wZjrO/pVwUnfGYnux735OD/bkM3e1VAU2upOHz9xwA0CMOZmP2X6nadj8x0EyPgHL+3qXmSh2AMs
Mu51Lvh9yrt05fVe9501/5qnqDp75mTao1N0qOkRTnu08Oi4saHVu066Jv0XG9o9xWqyvJX40X4T
CVQDWMOaR0MYzh7VOPvMMEAmDVY/HRSQX0F//jQYRvkU1rF/8LFN3JDfhLRYbpRfx17GeBKWw6H3
vTMIFuPTGAp7A1aj9E6zm/ceslb2Zoy05K7MbHsjVS8K3yrTAhyjM9MNEYbgu9sHDcptkDp07Cez
aCEpAgnUZMTpKoVNsd7/xeut/+c9pWP4tmeDBF7H1tKC5vn1262JNDLItCtxZ1jxASl794iyOvdI
PeOjt/g6fAQQD5X738UuYcv8/8kHcDXSBqDajQboXc7yYqQiRjaJgPVp/iTLLtxe+SmCfPM0smcJ
Meou47TMLCumFhsyPQQZLfTFKCQnTbNZb6yPvjl+2nUguCv1aF0iOX6s/9xkeGM4ji0DiEYNdO3k
YM/0EUMjKMZ0D6J7XtxXs2iAfNQDqhmKYov9H+ctIQzVgrPUJh2kZixrNylYuVaz6KbLnSD2UDpX
NsVf0O6ZJtWJKS5T6P/8+Oc/HOyLIE7oehbOJkzD1a/ryGwxmayyG++uNCwc54p1OTjFj7QMI7zT
RxyEf7mzh/hathehUz2YLnDaqOTCPQo3t4IXP+Q0gOfMvhBANOpS7BqaXr8rMHaThHEMHAGQo6ji
A8goT98Hcg2c3TQQQzwV+KBwvEOqYGqRsC0y/QCaixYMHEWrI91SeXeOmLw7uy3ZPm5QjrX4eNNp
l0ROG6Dfey2gOIi/bG0zty5kUeNB0SAwJTdQbhB6dzQ/R832Zop7tqYQS13C6jVvvgT5KG7whvtI
8T9OubHNNIM9RlGs3flNDIi0sF6HzPD2I3Sz12SmWjxBNU6ERzL/fZJM0i4oc/Z9YZ6DUpL0Mucu
T7v8XHnDF3BaA94MVhIcz+L4h+PdbM1tYGhRpOB9yfhqhFbvmwRNASrvRLKhwyMr5N+BOfLvqrAo
7pAVSwAkx6ESzVZ8Cqj5sux143N5qRwNQNWyTp8tvHAGhQvI9QgRDpS123+wxr93uyx9mwwNpGug
cL6DqpW9G3hRHHsWvU/Huef79MlrHtKsuMQlMjQgnrgH3Wx0LxIvf04zA+KLcCfdIC/IPzXBvPG1
EmfHJ5Tf0WjjRTZIXs3mSKNd2N1bao3h1xpAAQVhMvoWiGNclK1avb4ejAH4SFWOi3cxlDgU3Ktu
Rl7jS2PzaO0AXbGbNQc1owTrEKh4lUYe5EWKJwHAZSCk1Z1bqy+eLF9TZRN5uaWQHEflpwK3Kuhn
IRhl8t2jic2NMiieRxVOh81GP4QkatjabNz2qcjmczxvAJWc3wI7zXPvbGpluaL/Cs+J8hUEW7Tz
OI3TE/6SA/0Ho5ov2uUpz3Z0Kqim2/pg38SgwKf6kbneOFWZJkAo1kvFSRwmJTQnXumfoVEBFofE
NpnUzAXJrLTfp44NSgPdqR0OmpMJ1MWhMe24PPKpOPRu/+4i/6jMLE7w7+12qJ61cbaPcqdpR/8Q
RlkMSAKiqoT+SZpGi+9tsOeQRRF2KO51Jrobsmh6kfhynl4M/XBosJ0IfDZsJuYfi74aHn0I6t1C
nz5FOYglv9QakAZAg+d7p67lF6ignMqa9Y8VylJuYx5CRcLOpi8FtFL+Y1jE4wx8T5jeqNWw3chl
GOKbFFtRsa1YVJ2cnnO2SsMaJZeQIa4hTYfutd3aSVwHNGHu4tXiOeslxInVIrOPZmb1ABke6n6a
RLZbgt7DBTOPdNzL5ILZHEW4bOt1yME5qqGeWYOv2+0qdhRGtlv84CiFMFMno25VtGG6oTjkrJGL
oXmoEhEXSyUksLrwEvgphGwbRdfrHjkdYDOwJVwnWVyBVl6IXRgWPxY6ap7giAg0fuDtU6/+NDD2
ehnw1syO5KOmFTuryIf72QjD9PSf1umjH90UNq+eOeF3runGKWN189KG8RrgA/6mIGb7zBfF1lEm
zplv7U5LHlGOWd6MUJIPRunVb8t0hrfER+gJ7KK+/FlkngTSH8pldTQCGi+L7KzZJlKri009ilEz
oFYzbSmO/JnhugGoB+V6NJFdyLQwfKReVzfa3Gs+enWcxYcpdMHZFGUlCvRbvsPrh/WKL86OJLBc
3zRXqHrRL6Ke2E0/QUWajqMdbp+tvs2A42bFPBPcqNZrnD0JAS4R9emv/o7FpFFTusleoKA1n2rz
CKi6efQT0EatqqbEi0eeIXM4QfMdZ3MYn51OaGOIYg0FGZ7t9wkfyzArBYGX6H4Q1QnxqjTI2kMn
XLTbhf6ECFSuzD5O72wPkm0aKlRED7IDaloQPMw9MnuzhUSkHC5X/qtYW9UVxShs3KLS6vN81rT2
3uFDdze2slplzmiBzzoLn6w23NFttOvDYseaPtzS3dYvIYgu3f4JfOnppYBUzXwXXqYn3hg+odhp
F4dfS2aIB8K8eXgv0Or8uVXZrF8GIeVgZICZPf8KAwrri6jZBtARHaTe7CX3ZHFvAJXygGMACakm
1EOTSU2tyWbFujxUud7ugXyYJFwcbwBWjbzcaIeroU5w8p/GL5U+xo+oSsrOqGKH3zNxVJ5DgjzC
WzyIT4GWOTfQWWxxDxQ45w2jeh2ZEUSVlanLROHN2C20HRFCPoqz2/xPdmG+htgAnyiCFp2XU8tf
+eargSymBkuNnwVT5Wp75EnkiZomm8AustgmsY0stmbI90gJKOc2caefNLj45xX8sFrhWPorcrNQ
nCr77mHoku5BorIj8FOnOpLZ6151ZyfViixqoOHAd1ezLLf9VxYDg68HIx7kgGpkSbZzkSzbSIEd
Ny+TzLkxrHGbaGI8al3TySMy8BtQutT3qVuyR1W0gvSK9fxhmYNrzhYIkfEXf7aWsf9tXtVzHVkn
zV/1upl88SCnFVvDa5caxSWPPWSulbsFtn6D+gHIKirTmfwHCCz199g5DQ9u1l0oCi+tbK87nYYk
DKJAm5IAKRA3yMTMS9t6PbzaWvi+NMoZ80dTk+Ik3aK7GVUDUcYw0IGr2eYR1w28masn+cDamwrK
D9yIqoPSUjJ3fof0VuOlF4qYg8Mo70/S97flBHT5ep7LJw+H7UYCBa5YN4Ffhlq3aWjmKu8nAxdQ
a9P1y9F7v/R8hY8LUkgxNsAzckvb4bVvF0WRiwO6Irnn8fjoQC4FRc/M3/tG6Kyl0dqvozXoqxpC
FEeIHFmvNTjzaBIE3JL7cjDBoPjFxb5gb3Te3mM5ak918FacBmy85wa/GB+Z5mlCVapyRtR1uXkG
QqZ6n7OEX68x22UY+ys7EWJFkbQm9ay8AEx6mb6MfHyq+YJLCPXmZak7jzeD1510FGz6+Y0f2tpu
IQBKFCsQUQVd+Wjgyvcxn/ulO3MLURjg3w8RS0HD6FnWHRPQx2a9H+3INIFuuasit0JyFNhU8lFj
pLK8+H6yR5YPNGvki5h5MM2CnYWHL6ESgH9filbhEEQ4odrm3vEra9vHoFIYoji9HzhPUF2O0w5k
8YEiNYzkvlWNX7j2CUiBOYL8imn+xs7xj60mUUP+JPnOp8i5XdxDop3t0RfnxVXrkCcDkBA1Imp5
GpB9Cd6KNK53y3X1mjtr6BZVG58lPFpZ6vM6EzAzy1r0efGra4PFl42pc0oT9375s4bKQ6leh/LJ
tHsN6zF/M3uU5pmxhQSlMt2+XunxOL0YdWWfOuC7Vkz5665jAbJC4gLF6fKpxhLkz6Yu23Gwa2xp
elyPoLSEbicKiTxsxFw7ID/qdN2VHdnjoR7CQLPEeKvhOPEWtdjNKma82IYjg+9joAPZWWAMXNvR
AFOj1KtH69kpoZu3xJI/cZEXgdbF+coPYR+wZPg3izuakv7S20q8CR9jvq76LLilRCefdzemMPuL
afmB5xg5aDHbzw35PCVwSwPMWvflaJ9+F1r9ZiaTQFT0jG+XZZcwVGob7fVVR+RDdk08vV1d4sqU
NJdWLZASW0P3ygUaFZ9dTC07xii+EXbRHIDoTYM+1sUdNV2hibsJ/AVtXsmbxa83KOFHoe2EHwZi
IbMr7jKkfa/nFzYyPSDHKMHLa7jnGDgzlMrILNqORt4HkZQ1zkTMxj3bH42ICj4AM28cBLgZDjRA
s+fo2R44CsC68RtxR2uTbz3gnIIM4o9uG6fZmKgY2pCvFbX9kOdzAHnKfgI/vKnpG4q3cU9+4Cgl
V/TUtd652Khn0FTvBHSMWJjtEwG9bFtvctzPUMTCjRZvv4BQQHcITaHi+NQggT9q9ZZ8rTtBE6lS
kyM1GQIZsHGamoBK1MQuP2iBvrTDIjstjflnkwb8cMhOvHW/9H3UbhfXMssIfZSjqLDFR73/uBzN
WIJpbtxBbsXrgRtt9RJvPAN0QEK7HXa9B0JS7BqATxg0UE2Az7NclU7b3LelDfL+Dx+ZNEC+rtmm
ebVvEu8yQf3yaKimCi3wtlOXGktk4BJNLB4e5+4yNIeWXuRi0yfZ+wKfouTUNzu1PM3BXdzc93q7
LRwbxWp4puJb61hnAL1w8EbdOknces2hvY338HpveAkwSsyOkAqjrgqPJAhOXCRKjyn43J0hx2iK
PcjWHHH8QLV41HQxg0ZUz/aN6aJkj3xUt0cVfX8OIT+5PAhb7IzEffC1GJsgORnIpnMDlIcwqVcp
k3q/M//GNEsURgEulvG1D6vHobSMfYfN2g1jo7ZuDL1+BsoP9xEIe3w3rQZPjQpfxCEtQBEhxTeN
AdcKvWTjaXS8amP04Ez1+6KGhkzL9lIr9XklFGPWzxB3akHwX0FBccDDBST89rnuxHsDqgpzk7Se
DMhHox7AbvWa7FIFdmC5CRqZO1sdeqyorU09G3gdzuo1OAdBON7ezhYN0BKirRME/nnx2alB9HQP
NBCI1oGtMPV1V0f6OS6i4aS1f5QlKgQCclGjd1UKzth4a2i4YSdhrZ/JP8dlyg59cNUHMTLovoim
I/kcyDklR4rMcIwSYvQAzVy76Y9JF2Pvi8L28YjNODhEnLLr9i00IY9Ap4QW1AOkClBj/+YlRz/1
nnGigGWZJX6EOp6xokhQ8mYryZDR7u2yBXeL38zNMJo33YQqzis/mTmOoUoo1l2WePI7Ttqdmd2v
rvxkQpgPKarEepgtELgF1WCDvn2FV/zyEmtTJ0AFBiTXQavkcEJl3i2wj+MuTOvhxFRDPatBHTwU
07X+s03jILi/bXsUFDp6UocrCqdAWjBCvjNcLQvRCGQufJBj/5ro56AeCihm7tJMimSG121LL+/m
J0AIWfsGZfw39CiY+rjZT+4I4hWrApwJpGSPjq2dWksWqzGE7mMY9cNjVBfZTpOcAyQWD495XE8P
Et9PyDA+zp4cr4iJ3YIDRgVAJzM9Aw3/gyzAZhBWc6Tb8ZI0W8DwzguSibN/cUIh5JchhG4KYEwx
+APYeHHKAodpqiGTmjEC+whTIQJlhCME1BHIK/Cv0IjI8D4sR6gJYmP5a4ll4rL2MrpcYFlBCHUr
mNdWy1CMVJdeVsh044voIDxOrEFMJOFe4C1rYQS6Iggi+iCKjQVY61Ts4qJZZFKPwsj8iCU/LZnh
Z3d8P0J1e/AuV0n7hFMf4BgnFgOIE/onYYf1o+fVTyURh3z4K0PWjyreMx0ww4gY9aEuEvLuVK26
2t41LbYwWKqDujt69pj1+EprZh0sNvVmJ40vc8icpMVBxKeD2+FjMRpwIbjyvk6tRmh4di42OSk8
s4SxZ5o5f6bFf/1x6NPOyzgCvwrdt2yUAaYGN9AHkzwRSy7SyOQDjm4V6lw/kLU0n9grydmmFj/N
5JWLvYQvhJZqwbYf3ZWmf9FwY3/xpb8p9NJ584bQ2nKtMHZkJpCaKSrbem21Ijo6HZgIyC/N/GXC
e+hDq6cRtD+xqyB/WVYgVIFOyoV5hvkQV9GT6aTum8cAkGjVs2I0jBsGFqObeoqMm6TTf9ROOewj
3Ac94K1L42hBes5VEbOvd+0OlcOlxO7f1U3oz/xaIV0ZYTy9h9mlqW8mV8OZmZqLo0PksKjboU6g
SQ3oA484jwvoukDbSej09N8npGVuer1jtUCezDsPmpOcEnD1nmRm1uAg+rDJWaYV3j6pSw0Nz5Fk
Y0fBV2kiFfzj766xLGRFOFmzdIDnS+jP9pMmgwynYhsA36oV0CEhuG9HVHm4rvk2lnhlC1vdumSZ
b0lQC8T6KYFmAkXwqbIv1KMQ6g2yeF+KTGrK+j4xX6gSsxvamzqW+YUqN+vWjG9Re7ShMWo4nl77
Uopotfha2burLo7j3eL780IgOx4vRunugHgDw1iG1BUAzKdx8LOTOyB3s6Jur4WyCqhL46xvstPk
AzrnyMJfy8LRcZA3fm7+Jx8SEu9zaVp3lDLEs/9jxb+xWA1ljwKwM3wIWk1n2H835XDpvK7fVnGC
krEsdO+7sO+DRJXz8jYD35UzvhZV2W/dUDfB0WXg/MuE3CBkpeNj0kbDUxaG5TaCqt8maRyYVZSg
9piLgEZ10A/d+5C/FeCAeaIGBLIHZB3SO4rXjQZQMxN7aRp08JowrwZ96u4QFSGY58oOpE8eiBFO
kwY5MeotJgAEPWS9kmRDPtMz25OumhLykxlPLq10oPCrGhcqQ8ihP9SsQ26OXE2aB9i1uufZN2TN
AaUu1tG3arzdsRKFWJ6RnIjR9xOFr4AGLThvjuSvFDP7MhiXDOSirW+sEg0/8N6Lv7WZhBxi1Ja3
LBf8UqKIboX7ZfINTFebEmKzX/qyxHPazcAFy3D8GmfyhgK8BBsimhkCyZv4Or/UiiWgGiCm1Y75
V7yLQs1dxtWNVD3PquThPRUM9I+jBV3fg2mEeJ3U/8YZr/4gYAJ9b3/2c+nvJjt7JEtL4OqIRepT
4ChZvYqsaVh/Ggo7wfdplT5UKhFNTRoBqClax91RcnoZoN5gND8Za7L9bEXi1yw9r2+s1vvaaVk/
D6bK5fDMgAoZUvetKyUemql/LB2vfRocy1Nsq+5G8qF9AuQ+RFoolgGN5uAPvsetBmrs+dStgMG8
YbWZ3oZl1T1B2VisLOGxPcXqTj7sODDHayQlcebC40MEWC4PpjY2TyQ7eG3HjZcfcPC/pdElbnI6
PIjJOTd+DZYIN4vPYaVneK52Q/VkZlxVjEDiVZW0XZamAIHNbPY4bD25EE6mwcV/HTuA1W7I7F1h
4+vwu7C/cS27Q0YSbEOQIJwcEdgTTzYLi/ZvGbgXRu6rYa5WMNUKNKDV9M8ISingCwVk2hK9ec2Q
zgCzqOv557YdQJBcOsj4t8UG5M42dAenPDzPXVDlhGeyMwPKPFriH32GN+c1TX4PZ9NPiCtmu9mk
FedhNZl6BoutFY94taYFvdCozzq4e3xzrAJU7mSnDtuuCjxouFmbvZOeyGmoEUlB5KTh3Jl+GlXm
qYof3P5/u8Sn1eYuxSYRbgaoZ863UOJ7oVIXHps+SqR5cY67Unuo2/YlUxXJQyF+6/9NPK1TfayT
W1Nz4GDohM6XWKuMwzNKjRzkksb15EfWYhnKKuQ0j4FS5N368zwgJ65WWeapsXynNdG0rLpcUY0u
ser6i/UxRp/NA1BkMMsyCuKar61M64O05V6I0jxenHrVGE6ZpttOgkdd6FNxoh7rcwelAx9B0ISU
IFKYLi4NeC2oM4IlXAelEcpkRbVm3dheKmvotxkwBUB1F+2FfNQTrdteqNfKqDlpDTaCaoKrGup5
HKqx8zSdTycLMgmH2besQr0G6rc42UIB5dXAcg36GF7hI22vPsYyQDPomh8fo/FBGTfUPUqXJt0+
Gq3D9T11Ler6vW8fUTlbv3tpyB20BGgzp7GPXi4AVaOuM+kN+D5BnbASFRMrmsoazYFqhFplXlBn
RhagotYB7Upc3g0sK/ZFIweo5tYMTOjKiapfUPdpYMABEdcduXA7fo8jkxoajRvQMjAzPi1+WtNn
PdY02nKeT6MqtkCW7RROuAq5sD/8dX0VGw7QCQfT9XvcMt+t/XxvOMYQ0FWXgY/Yxb+smeGGvTGV
apEWmJnZbEaqlDecDl+A0qs3w1xIH6qTgU+2VGkTkYdrwEY2+HPkyU56eaLebIoJ6j/LiGaAlcvg
kLQWPXOOGc/dY6IaMn/no5DRls+6poNO4SP2aiqZNJ9Cssjtd+BQ8/v0kNVRHmigGsPey72wsokB
uYk/N598ox8dYovNEXY6QSsDUk64N+PX6VjOY1VU+h2YjzdUvU0NM6ssaJLSPM2+cYCmB15RUMEM
phyN9PBQl8mZVqj69eaCxKIJlSRAw01VXZI9AuwbflvG6xqqYO/kMjLU7PUYl9VtCWmtnSua/szM
tDkkWRMe2KBZJyPt7J00QLo8gOF4U/nVeG8OJrABZeE9xQkDuScbhy+VnSVgiUn7b3LIbjo5mn90
0MozPSGAOxxfXE3pp+lRcTRGXXzn/0/atXW5iTPbX8RaIEDAq/Hd7XZf00leWJlMgkDc7/Drz1bR
aRxP5jvfOudhtKRSSXjSNqCq2ntrw1+66/RfoNVtrjLwWoBS0PF8gc/wJIqx2SwfC1V/ig7IKeeP
ZVjIWNVW8v6x6iBzUXzIgGECV9MhlRV/sgyFpe/ZHdRA+FMTmfypVDooRgFEY5Litm3HIXtM4xea
I68Y8ZGNBGndhhxowiqHNVhj4wfyCIGU2mtWXvt0EbIJu39lNUAx5I93Wfc4OahloD3Io1Ui4nyA
ghcNmxaifxGiq8tV7MwN10EeQRZGfdzRqNijx56RDB8BNxjBjQHSYPHGxgDn8Fh/FIrlQhfgHe4C
JNrxzAfFhwbd7w8Pq+0SH8gzb9u7SYcadWuqED4HnoV6OYTAUNZRaj4NkZ+v54nFrwUs73+hNjJQ
T/4bghL1wQ6K/lElbFqY5Chcwvw1glL3QFeMA8JDZcfQfQXAnLlJv+pEknyDqMfDBBHdn7wEofIU
uwJ1gtOaeWn0I3D0z12Z6F+QbXRXpdeaL07VTet2sqqHFExFKJAHKE2KEbkmiJoemOvLMhZ7KoBE
neoqLpLozYni9JQIHq7JXlXQqzAkt+7HSnRQFUyeqdJHzwNnY9QMQh4IJqUc0pTWlI5fPAA4G4QL
/2rBPL/WUFCN3/uYX4bYjvxKTaRsOqFcbPqUgREQZyX9aCQg+0EhCUcqtckujmZeYi3jL+5QNi9d
6idqQJbOEncI5waXvHbsFy+qn9p+WvWlyF64Hib3SV4806hVJjayNXK71SPuBelLLyNUZHDBDpXZ
ZC9TkjQ7HTj3NS1wZDVu47GKTslk5/eJZfaoKbbTDcfLv7n2NJnfh2Bp8xNlNNPpW+5mP2tpibRd
pSDwWnVjp630ptL3jGqT7EMJKOxToeqOrMDk+7gs3JWuKpWoIX87m/R9owvUMpWnwkjzp3RCUGVE
CtBOHR+owxilxhJhOUVATA0NQ6kIiFE9gbNoxdDNuvFnm7dAHirHSU3Q7M26fx3OW9Ey2g9Y6J+e
/qM1FJscVPOYnTtHw9P4VbPYkDPn4Hv8Ty609r/w+y9cXDC37HCAvfsvfJfL1hMe26t5/Psnvdmm
7O8gfGkeHQOsWKBKbk7Uo0ZyBlUn1VCPbMVoedukTl8X083SZeJmKfnhcY9g67KzHYLuxTH+7qJY
KDJcQDsUf5xQDfX+P7aq8Nam4aSH0mn+sZ2dJhx03XG/MRy996tWeF+7Dm89+RD8aLm4z70q/+IC
e77uhna4WIORHnB7LfaJHvGHbGzv076+k3a3rRwG+q2oQOVzqSl6JrH3Jo2Dy07g+94qC+ZmLzPo
t0UJZngz4SfwkWV/g8j0KQlF91dpj99G3PC+eplIVqgzlE94axm2AVL056VxoK50dmUYnYcvN9Zl
SL1WSzS/x21s7YpGDCtaKXI7HFbv60GGBrsFxltfNrXBkZjoBd+AuBIwO7DcHQln1GVPHAeGN/A4
lnc6XkV9MpOXa7k/8YbLZyya4YSuH5hAUkgFXANYOVh3+Ivv7LopXrUBJALSSr0Nspb5q+E4xq4F
28S8ts75O46N1oI+Oz5BjgVyfGqt4SGqFFgO4h1qLYgwItwY+ddsyrzvlmFfIHcXvUlbJNsJIMoj
ol0u7q5WAW4Wy/1ujNsxzOT3thugyt509n1R69AhA3nrGrEuHw/OAY9VsMl6Op47CJx6D8gPpvfC
FZvFFHiwK1OVyfSevGgy0FupHr7DYbFpLcoBvQQvEdAM9R7ILy3xVOaMZz750XaKK//k5fxlWerG
vHgQ8c6W7vfGRcSTIdyCY8swnTvPsvDCN/X1Bu9HkMlQRmpaLeuHdVPaIODNA7wplCnuUW7X44Xf
SdrtrSf4VV8E94z97Ah4xLoCJudEfhb4cs+s0K19Z9tchdabPl/bYi2A1P5sxR2+vKxpIZZQKbVp
qFglUStPNOTp2uO5+KybwjmNedGi2rKA/kfFwTISdfJY9wAI43meA58ZSFAmAbZq4WOHzWh+y8B7
7XPbay+LL2Sl3n1B+me81cI4zCQL0EyJ13UCiVpPQd0ZquGPAwqQ5Vkfi7vB7b9FkHiDkCAaJ2ve
my7Uroc0S37k8qchTZAL16R9iIDBHVqQDoAELpB3HcdB2c0+pYo5PUHQF5lz1a2U4Dh5JNkA5nWU
CQ+OB6anleZ68aMInHjt9W54poZLcMWtDVMvtpbbof6sHptwV5QyOIiudlFRlac2yiYlKARZ050q
pyoD0EGg6y6izFfjInfZRnfwWWnR7ETzV2OAs1ukVickyQxWdYBFSOeuFcCHmSmQHldGz2qcO5rW
OtZAr08wvnOdgB0M5j1TtTGOIM1T6QD5VAWtsWnpWY9K/HML9O2ZXEKvH+/UApNeHBZnmh01vKFm
lXFc6sB7WSLQK0GyFRt5cCXYSVXi5DfLcBZxPqzKDvWklct95PPzU6FwE0tDNkYAjD9NA9/37h04
rbmK8wngZLXD4oxsx6nH6/Xuxn67aaqufrUs0tNt0vfyIWvAod/l1s8CHa23zJ8WaAfwl587YoDl
w0dN9Q433lLwajnl1u0sdzVXVHbVz1haYE1aRBlp4qak8qby8mNtCC1bnG5/FW1e7YLkPsrvcOQw
7q1JK48IDAwnagpTDqckNt+HIyTscdgVmxs7DWkB+d4Ml50qaIKUK5qGTqE/dJp+oFnkIN4vQcM/
2RYXXox+yHh+rNVvLW5BORY7KJmnYaZ+hGMXgWGOxnN3KI2frGy6Ldn0ge3dOur3ogOutONhgQqI
GrdBGlMPJBfl6V9tDJw2J+f1T57Lwsr02s3A7Qa3DeAXFoiChMjEplFylTcTNFxsIOLZ1HFoInLx
23pNxniAR2qXEvCjeZdlLVJG1X5w0waCZm6fGD5K2aDrKo36biwCtjWD4AeZlgY0Y/XdMqSerRbU
hSY2gAugpl1tskwsw5u1E6o1QNgZAiynNqDLLs5ko+EyEeIktQI9XbvJslJbx+3kHCvgSg9GL7st
E2WHl5DqZHdO8r1KcRoBu6L72GYQWQtcr93iINi9Maio1wrlTx4orO/37z8gI4OuzkfBMJUKz1XD
/1ow3FEB8U3dMVURUxlyLUW1Ad2pewq60IN2e+GdaOhAFAlshB8zAeJ/hx5sTYsLraAGBc3ZLvcg
JYhwLfeZAQ2NJvbw3j0axgaYHPsN/ytn02LR37U3/NVAJuNFAJyys8ysP4w4QT8mVoI6XeVhaT9a
FCH+hdBD4PMGgZqor4MjC7tunWcifR0LR9szz7B8GsagZTzVsc1A560nr0xC73Iswr9pshr75KF2
kcFSK72wiZ5bk4O6sUlfyZSDzTkxwSKggUNd8uDFRrzyHCkoo1UMeAvpk3TXKBCkm3raQRgSDPVq
tk9BJcSnzsdjEMpNqjIRsnvhtkOaej3XKPZd+z6m0kMwwNRIPrtf31kyPRfFX4QeQzJx2I/IBiIU
8AtRptWAOmhO4GzJRg0frAtKR4I7GkUiLS+5q13B0G42IjeZy+Bqox5vf/YsDAIWmgzF5dm0ipjM
HiAS4OHQy4NL38XVaR4iihSgzrJ896lYh3Cu8rG9FDT+BfF9Vl33Nib9+LkH7h91pslLXun2/SQH
VEEpe53r9UYb6wkyCBiOv9wgyGnfi3b4imh2dypaHa9ZsszvIyvAuT6NzWMy2AeyW0JGEI6R3ltd
x8mp5ZkEyWIOAUOFn41th23Trmtm4ijIPMa+BH34TBxVxfJQgKTtyRtk+ZwZ6Y5wtB0ggiCfqr0Z
dEt7iIg120Gp6ZqejP3Ys8TRAPgMb7l5ul4oVLhR97usaj8FgYWAFNGnzJSv1DUK8NmMqK8XCaRf
AuS6HqiBpico+EEkbcnxQdhoyGzZJUQOGkQTrlyBptwBwBMhsvXLjyEHfbGseRGZbRvct5XX3zvF
1N7VECbTorE5gv+uvSMT/iT49rv4CcSuhxs4jRGRmHZ6k32i0Y3fYqMJ2kpqXeRnjY3oqtrPCgdI
/tD03F3WeK2cP8I/fJbL0OW1OPlEe8+fiz7iso1wXrLYK0WAWuci07dGlD1EeinPaTs0T008ivMI
QfpOTwB/Uk0Q9uUmj6p6Q0PO7fopFcWDbYXvixjq3c6Cs3lRFYMhmnudt+pVJJ4aW4XjqVcgznsy
oKtm9hrbkT3UzBjyZOQyQId1XifAXvJb92PRsmPg1mI19gHe/tS2V0vIZ3HsaV+6hJQcVUapubuy
zV1yB0AXH2ZZ2SKRjox/gKS9bA44zgONZUrTN3D4nIdQ8zGhHIVZU+X6aLjMkvP/cS0oiRxg3fI9
Q6nOZqBcSKyojABtAD2qMs4UwUQlnNQ18B+Arm0WBuJlgryFWky2f50oFJKinkCKFiFVVwGB1qMQ
c0Mw0vTMAHYBcRevN5Um9aPdZt2TidAhQKxR9FfoavEK1c4IT9R4PtuV+Fg4JIbzLcrDZl6YAyz+
YNbui67t4rxuz1YOCEYfO2G/pnE3it3YpJDk1UOkswHFbVFRrrqsFn9HEJsFxlDZEk+D1KvaIh5S
YCGjLtvMjrPxY3NjAktuVzuVT9darrr4ZahmBXIf/zv5pONSKsaz4733o4Wi24ka0wtQ7R/LrtjI
GBnDiksdiSVIjJxsmqIuE+De2TYgCI8aUHPPQ1oPwNGk+ct+vNdx6tPzothwlOOuaGY2Lk4damhP
V5t4UYRFiEntcgSD9uR4dV1yJ6MOUcNtP0xfB4HsIFM1YdRrIyQAFxtDCcrkMHkg02Jfhp1avwz/
5EK2/8KPPoW6Ym63/7hiWoQ5EsbqajbEE/zWFvEGOFL9zNMvFdAUM+mzqXj0aWiALQVKIx40ANXs
MkGLPOvzYuGZrjGoB9U+FNqA5RQNmBxi60D0fdQQW5/zQem32G5caAiIy5oVjjmvb1FWPhMBLr6y
sFsojXfeHohvKIQa01OFhMFZ1/FgTEyNfYGSnPDBFjme3XLSnuo2eiL7lNrlRvZVdRjTUAMZ/47M
btl3e6cB3VOKWoEvIGE7RTgxvMjQ6e7wTURcnnat2n6FiFp4cREjepxiE5VNuBqCq0DmcKcHEruK
3gB6mv3dIWh2EIIHTEdtq4OnDtmv+JOcggR4+TpZTzl+zppdgP5RVul2LCJt7Y5O9hxYFSrErXkw
GFn+bDWiX1daaW3JQeAV8QKI2r62pvyZTJJBWyJrNXdPQyOW/Z1j8i80oiZTch8u4Don2nKaTPeQ
22Acpdl86MuHIscbZOJ9yVxQSk9EwiJqkNFDjaXYzmMnAhAtZRUYVlmGrERT4K0FoadH4lhpwL8s
B0dciGwlVCTEIFldaFrU5lwfpyPNk11KCO6oQuIt2WaGF3URhqoff7HRhXB7XCcIltoFEA0ymIIT
6IKCEw0bYwIXeUUtTc3z3JMbrdIncEb8WnOzkIbMbMadbocvXTMim6ga6M/ZCNagjAV0GvWGg7D4
3RZaMTi053lTFW23WvNGC3XhWYBj0Tz0T8aVp7Xeuk576+jiyTI3E9D9xxRnkQzcZejSDPl4OWgz
Z+PV/FU3gj6N6S9buRDrAg6AvwndctdcoCy1Si9WNSSo6XSS86Qa6i1DHdcE4R1ql8iv6LgJCXO1
RIDpzNWD9DhPaMG+KyEasmy3bEI9FPpBb6CVFz1O0vkykfvMQi+7u/G8uSb5L9tSLwbD7pBVODq5
vJlWtTc6qBrprT3yvq80sq3cOfe2biHzmA4/A453HSfp2ndnmnbBv0krZudKjme8BYKmoXlCKUmx
ouRtotvntkzcT5mwra0u2vZAHkUIkRk6y354WNlobZ2cXXvQeRivA+c4tpzbPXQN+VN72FHMPnEY
XzuVXh9oCB20tWFN9WsZxvaZK8puskP/iQOD74LwWJ039ASKFr+7dcruWQj8/5ubpXaj5bTb7xft
h7CZLwpuwPeLLp+NNlcXJbdKQ1LBdKGLIOtkWAVGPj7GoyFA5FrgR2qXzptje4cmkimi5QgCDokH
megPD56Au6lMQ3dNhcoVy8BEwRHcWyqQB4YoOeS0wQOppGioCcB0rmfm9ECrxgEyK70ef14cUvxT
/S8bDSwBNrwB9Z/N3OmQ6rri5oMOGldNK33ROfUzWbohzXxNA0MkqaAt/iR8Ri5GPvt3jXESYTLt
5dQ2St7EXNf4P/jW5d/ou8JRSeJHEPS9/xcHLdVGX1jVuwPHgTsHD4xX9igcQErgybRBnNOAnvV7
7k5HXlfamxtO2kbauXHUs7x6mFIIoZIHpAf8sZXBE5SLHxIzju8KE+xH9Inpf0WL812HF+QHMqEC
F4LmqPDZigCSSiHy/xtHAkkbOKl1Ei3o1cFv+WtMRmpMuw/AgNwaq8VGPa1RS6j7p3WQBbHxNglh
SRAKQLsTFSjspzfU1Z4kt2bdLSXL5aVafEh5/5lMqPdViXoHqlyOYf/ESaHak1DXrNkVFpkkZ5ZA
CgavOOGW7tqQr8A9f7mzX43zCjLXcXRPD4j5Fl+nzj8fED2DXJbde8fCMH0wj4v7payLj1IAhOqY
IHHQftWFKT9wZIVAJShblUPJECm3Ek9/v8WTUr+vA+haxLyPtkYlClBoO608Z96wDfuuPs62uAHy
voYiYy/BtTDbUI+dbDUchVEyZj78Z/ps5EAVqeNv7HCe6Rq6bjqew3Tdu+V1t0QDAquhCS9dh8LE
zNG6lcxRE5Yynm4aFfdPzVDTthxspnhweMx3tBEUVJD761EIxrS7uUvztmWhDFLYnT8bPYbX9kFz
s5xgyTsqE6CSgKVW4F9LB9rejtbI5Up/WXGzwVyKcLOXV0Ee13LFOQR2H0/qKf1y07PMLvsiaoS+
M0gH3M7WZfY8RFmyZZrQTprSHwUGo+q2pRI7IWOhFSg/kOGKZhc7DamxjOFSlyl7YCMUKuX0tS89
sbMabu5szXO/ONYG0R97NYoaxzCrAJZZlY5R/ZjInkDqYjyRxeR4FQQpMMJzyiF1oXooRWquqDat
V8IjVtv+sMcwAm1mUoD2dtAdX0MCeEPGMq2iCzg/owvSh8ZOoGQWN2LYZu+kSqKzXrc+2QbPQzAq
kaADQhXNPTXAVFv+BBr/DcpjCrZCuP99BsBLhEyd9jTRBHnrXj0eZF49zzb86cZ7WoEYWuADCOas
b7dxQYuQSIlKGFFCSVQr6j3olMP7zivemwoHu6CtkXiFJQpxJEUGGl11Ll2pwN66KMRBSNTK48X4
NW7K/ojEirtGLnz8ag3OUa/1/BW8Zv0x6sEHSEpIyt55eEOukf7fkcidawFsjAiqfkQuFEqZeg5W
xB6EVjRbhFXwmLN+pduB9sQA2NCznh2CxhnXTqhHPi+AQtjGEQhDOF6AKDsmjCLqV2ZWmSDMaADO
VaCJxu1xoSIKoIAeavU+mdrU15LUPgilcT60UQ9eiLrZ0nA0wmnPHPxZ8762X5g+9nfAAqMiSw1B
p5g9Dpo++2oR1idju6qR130ih57Fn7tCD860GV0qLRrofunOmdTjqBm9cIrXLRK+3F5L4G/9GgwG
F1QqNBeXIeMEjpUjmXTWj/jcYAk8QYBvttmCgfZZNTn0+E5INRzJlLW4ww1NlO4DT/dJLi+VKLHS
x8S4FKExAgk4ZRswyHKIwUK6gTuWvjL6BNgplNW9BZ053XFFhO9kIDGfMrDIG6h8zH3XHK5mbTVL
a/UBepPgzh/e8M893RFT+LLW7VmPp67FVpqRJXIHlC2IxzrP2dgBQxanUYRW1CDcm5/zfMxReYzo
Gc2GhRXtIm6DNiMW087JItBSabH+KUjto6NwLTrAfL5gZX+vBwMwdlE1+ISEGWtjz4cxe2ubNEUV
fDdt57NJpA4s9Ciixko01LHVkH3ZmI26fdLRxTTHewcy1nsbibQDygzPCzBn5Aw5a4Lh6BBrOqAQ
cZ5d4DlFLyUE1iwvPJcqQzsJfHnaFkQMNWDhF1PdPKhXlBFS6WG3dewks+ZZmmiBQA5cVHotvmQP
jApEMBy4YxoujcgzC4RtuISKOh9EDh6/YOoalvsaA3lZTVIRqulzfQveIn7oAGq560hRQtkLo+oz
EHygmzppt7FTbVotPh6JSyxj1L1BMJdpjZ8hALYeIMn3bNoRQs1MB9cFRtRYdvNXXbvTHSqF8QoY
2NM2i6q/RZu+OlGHpyyvIx0HPGoJCwubZiIfp9cSHG9tFty5Gr4BsZkNrwZgXIgq6MMr8krvvUnZ
GhStHhvJ3O0CjFtwckk4TKDDUJC6ZbozW3BSDxr+lmriCltnB2BDe3dfVgLsjq+CxTaTEUEpJ4bE
2BSJbhNnkL9JprpkwLMpo5ouJ/kVXJh8TyZpmbiRA02d3InAWi9u1AuAEjBiXFB9X6ip0+q56PNq
HytTSzcvmli+hR8u83dt+e6RXw+8S9V2YHHOHHaEZAc7pqrXthpPoVqFbr10ab4R0kTesfnD/BSR
dpHa5ao773W17bJNnmaXMOLa9vZKV8vJG9zexw4b7YPf5YNIQwgyUPpd64yvKP3nu8VEPWpIb4iW
zrNjf+srRtCA2CKFiKEGKmIUuMf39ZAh+SO/1iAIemV93z7g3+yFrEioetD7TEPQa/H8rZysZBO5
ZbKnWd2BGHgPgDqiuSgt97wnBjW6lcDrAs63OBbTAXk+DIO5/GFwYigMqCM0zS5+zJ5w8gAoBSq6
mdyIuMItKKXYbHDJiKuk/H0IOToVuQ0uLAYi0lfOjcOTFdRTbXkuYlRJ8yDK3QNoii1klniyeVcQ
hMyFmBRDm9+PkFom3g4i9SAaD9LwFpaoNyzOcVuj6XcOEDAqYidMkZGahfpjsel27656I6s3s9z3
svk8BuT4ep/ZSBvhPRcQNxuZ79GWISouRu1YOY6GAgz0yFbF0ZtWWA3qDWFHPu7dY2BWkIHY45/L
rLHUMhQewvOqu+y97NE1lcCvnOS08VwCckq9cKKIbhMbY3/IskZHhbN6H12a2cgkf9JDWe1M0dYr
U4zFZqHku+HfWyYWTr4/ufQ1SqskYotRC2LCWrNfNKPL7gY5ptDgxTCNhfdQRM6ugApU5yfdD1TQ
F8+6PaJS2go/RRX4+8mzHq0IeW4NyudqIYR3yg3Iiic8Myr+Ysay3ttWHK6TeBovkotDNIzgRkDJ
Xn+OdImiySgqtmMG3tNeNajeikckKtCtJB5nNE3e1PC6iwEbN15DyNyeHB1hVJDrGa+BY35zagbO
CLvfaYMdf2VxXaxRaF/cezkCAaXbvJVQzFYgWA70BnpLc2UzR8/vpR36dmjZt85Xfh8bgDv2eqs/
XWPkAX5+y+X+5LNsDU287+9wkSoHXhf/HtDCVucMZPgLP+7b/py6TfoYHWdtnSIEBcAkvgYtKzYD
GF5OXd7YF8uAeLNpVkBEarLwmxYEq4niVgVUhe3HOoWSqqJbVQ31qJnceKxXy5iWMcNGGeOvFX9a
dmMr4vBBgm/qEqZ9diohQOgzXlpv4DkKN4GT6XsNIhNv1Zh+MntpIKyh5S9QWMPHr8WlhXzATioC
SzdxwIypetTUYFZaDybrZo7MmQqT6C4Xpstl3Tzdajs2OKjh+9jqilFTT3iEmAhwMqIfH9zo1KJk
9LHox+rxl4UGdl3Ujw3ysMqHLL1yHN9X0YDMXuosPr/t48Xuq9dZVcjUqQNPdtl6F5KM7bupOI3O
eG8o02KHAC9bB1lhrVucsoEeCL1zzsIGsjkTB9O9ZR48vC2jhByEipQ0paEHhANOkEBBNqOezbOU
cKVZnkBcmmZj4LwKD7Q1SlU6HorkwA3h+vOBARUuh7IeQVIXO8n0SQOB9xqEEPaFDYY1NxYTj0Aa
Q7bgw+5BffBsFcInr8U+NJm3k6MEY5lavkzErbD9MarNTe1mfM9y7XMTmExsnaCKT26a2+nrwFnl
g0oRn4XGRZJk/ugEmZR7iAOUALvq7XFwLSdZGRFIDfskyDdDyFE2ZgfhCvRbIC0eNHEIKhsFxzYo
xQI5iLe+gdiuGZrd2lVDhlvNJs8YIEdOLN7iAvRFbi7SMw21AbdqlHs9m9COfu4hhVtBwiIyXoQB
zD9o4Dq2zmOUdVYp4Mdd5wjfU/H/ajC8ad+ofIAKieMNpIrdDXXxwbg5e9H87EpTMUX9qWuFTrpy
LSvajGp9i1iYu6GtaVqArQYVXUW8CXiPF7syG8OTgKoM92+7Ljl4iROe5m6Jwq6Dg9z/nz2Zpb15
Y+Tk5pMWDhl4HwRKl7IQwc9J7zQfr+K5XDcOM31ANc1ToT+NtQAj1mTyC4eS19cer9SIXZYTgh56
uYUeS3PHoFRyBHZ42gU4jz7oKSQF03Dq3zTZfddR4PUD+/C0RImrs24iSFdFkBM0VMWAGvUonlxG
I5OAv4GiRFdQmAhZmz0+I4iC1ZDQMlAasVbAokUHslmonnp0IbZZF8ZlQvwpwRshsuMCz/G8NrUj
NfOYpq7GrYUK9NU8ZzHO/E7i20ZeDSJop8V/sdHyZSKHyPLBlQJ0BdssAOtlohvbWmkFMjduN6aA
uvKk2d2nP9j7oAsuTijLnaSiVKHKS8cpsE9gh7NPNLyaofGUbZsUFDTkFgXZ82iFQCp9+JP9jyt/
LW8RGLm6gG30TzVEjLkDFWihr8D8ze9CM6cfMGSlPN0uwEsBo21PO6jmeAc2xBaUySQPj4aWbQkF
XRRduxtL854b7jswGkR36YmafCp4viI/miYjDalHNjFAQhV/C6whXDT1qHE7W/jOUGZiXQ0ZmINX
XjXG63iIoxM1ZV+/925swcDFCdJxSJ2XeYH2xp3mE6aj+twOQK6u9rlynFd6Vfw5ByJWiQ+MrgcN
hxRv9IDH3UiHG3JItsId+nliufX3RfwzigfoOaK+6AKcpndJ08k4qz1SrT02cYU3IMW2gGh7da7r
oBoQ0cUYRHhrq8YD7cpGPjRr9m7uTxEUdZscYvSrpi+xkOY7zU32jpm8kePIoDGMRMC3pbx2oLLd
qc0GkIM8hEabI6+m6nkXF6rPdRF7nyt5abjY5iX4vWybJo0O4Ca+qU8iw1x4VBWBexy824onqiVi
gfMXyHW+A/LqnqhJePPeu7VFmg3qBiDGF7/sd+d/X0vb690Rd3AA6NToxtcevWQTBnk73zXoFz7f
Gea7BP3uU3VDMejeQg7Vttc677jcDsiBXK/vLXP/5pbihNCjqhLkScEAi9g3gbDnLrcYsIiZdSCb
J9MYCAcCbtO/qtuhHCfj7Du0Qcedm0J9chH3inW99A0EPXZ8giYYTYiE703o4d2TSUzcO2dBdUTU
oZM+bQKxVL8wocVmKlFMAKChni7dYNerukQwzqusq8HPNAvuM0jHNN2rq7XWQ2pqT6EqiDQsaBGM
0gUu0S3jTR6bYdheNBvCIBSI7ET/vSwR8qLAowdJFhvsO82VjdwoEKnsTY3g2WKi3oedvMhEjdp7
8V8WZQwBsqg6mryzt5TPvklqU9o6H53pznN2N5l2mlvS3CVvxBZnOxDI/56WX/xowgPGeUUXDI0o
Oli18wn/GS+xzK0NXiWiLVfDENBtUMT2hU+ztbDqe2MEX7DTGi8dZAtfRkizKE+yDJw/QMzVu6fF
aTtG/ghZzoNwG/2hNqAhVQo8gVq93xCANUZ58J0bh5AUxJm19psafIuB/kxw1rqNkUUrS+g1KiQs
gmPx1k6rY8wLfTPXlM76fRy88KtU2CMIDQFux+ezz0tFqrD6eYIKUL3SLg6Jbqp8fgCRNlFqmybp
Actxm2BNRqE74C+lbhtbAUgf4FlCGG7uTUgZaptl5mojMoIdfjj0lTvrMiziDItuxI0t5161LlxQ
0tNEpg5G1KNGp4PRMiZlBxRhXC+hWadN+NoFocPaiavMPVhBi1K3kIFvX8liZqq4v4hYap+RpS22
eBmQq5K0Mmme2xyhlQ632HlKB8EZmAbU0j4fPWNLq3JtlKt5zJVesRUi3TBKFPXinBOeHHrVA0Ub
XvWWMfMQtlnNc2QmhwGifyf9K8ru+DGkF8dlHVeL52W0AJJuP1CEEW3DoMTNnG44Hd1lovjRSG3r
6FHh59WEpQeFXxVOuo09szuJJgQd8NBWz9R4MnpN7C4906geXXdXV4Hp05Aptw7RKMOcnEcyQQBZ
bOoSKEStiZCIgsLzBQIMW5qcDI5YJmoLV61gxYFsdFEdYWLWjdsQEUdEfIU13I2Bx62t3XHgTS1E
5RrpWghVYyYTmZatwyaGzIMOWi9lu5oo2xZgYUOMd1kRtBDuENWabFUSIlsWuysHZeufoVH74OVe
9NQMVfeYWt0zsC/5ZzxP+K7RwPck0ynDm4KJn1bQlffa0Oivuejx6oLVeemNkO4F2QYNccLDQUFM
4jQPRbWKIrf4JJPRPgcDsFu0W2iNyPWHYbanofoIqJSHVq4zTtvQ4kAZqiYreoCPOkDtofnG5wkN
wQPkTRIAoWuOXJ5yibllstXsbcbFOs+DAUfRGMZln6k2VrY+iLOTJmzemibTMOu2kKFyVm3jxM4a
oHXjvtXS53HqDdwf1Ii2sus6O0x59EYXognaikF3c2TtJbfaTRlE8dks8Lc2VBMAcnocEu2RTD2k
xaFh6aLEscGzZL34Uc9q87+6yhgPEZhWLy1iyBfQeHf3DDUU5LDYtcabdr2oUS+jfJeNYgh3+m4g
jO3iTLMfH04Ew/0AJPDeDFh1Av3ie4MYvqow+hhTb/ExBgT/XAgLLKbFl2xITl3vd+NHszc22iAs
XfzpAAGEdvKvDf7kZ9l2d8grqCsq8IdW2/ZGdqokk0K/y3gOFIMA0YbiuIRIr+KvpjXQyfqHjfwa
vG2ttbirH8mZ9lrWjh/XW2z/eb8YNZE+MpiAeUEbmrMrGS0S1OK2WZzCIdiScBYRts3CYjQRW9p2
dlOKY4sCVwfN32XVspR6v0/SloYb7ofKK45LNjHPegiHZTrC5L9nGPHGVLbgI4MeW2Gw/TI7Zxxp
DED49WJWdIAd0cz/kPZlTW7bWre/iFWch1dqag3dLbsTO84LK3ESEpxHkMSvvwsbbUFW7POdU/cF
BeyJlFpNYth7LemH/CP7Ccd6/bQlmZ8G/4DRdugAVphHzzMLOhCU8QQ4PhJgIJdgAtRjrRkCQWq9
APT7Xk5KaqowB1LAg5tWUyhyJlmCAqY4SUakFt2uoY19eXE9dAiEgMY/vTzKlIwZR2Ha6s5Lh3q4
jR9dfAyXCJXTNhLNv78NbRyIxQI34fd3/jDUd2pFxVUUzXTQ8chWfxukIFlD3+JP1YX8M7j4M5CH
AAIGlm5D7HLAL45y/eiwBfClNDbs0QV0p5RScze2yErZGv1kbqrVGTa2i0M/FKgn7w5q7MvYSW4A
KlW5kSBY/DbbU1dfHNO6bpGUo9JFRVcuq9thXbouwS6p8OMNavHS5YL/4ljhugHQYIDfJIZrgcI0
2+7AbiiHRWkPF3C0MIBVGfwXl0X5GzbiSUeNDNbzEWRWgG4Cxu68StiGqXE+UCP85LOJpOOzFuWS
ddtL81djNZwPs99119z+R+sDzIMwby2vWtSPRn8UYzQC+8h8j2wDe3aPZRcK1mQcMgYWGN9Wcxjh
8BJ3QAo3DP0Y0AP8iWQgP+hA7Ug7jREYSVeUyHTY82PgmgvxqlbjqWbu2UlcbIABYa2L9ZiEzObO
OcoWA5py2zbtcL4TkQk1loxAPWVMRmJN3cP7fpEVRU6cNp+8XkSY4DWYdyCfAhwsi7cgubKZrdgH
N9sOy/fw4hZ+055C4GLsAamRoqrKtqq30lLepgD+pQGiiy3g6gAqv4Lk55LhrXoJRzvcVZPENDCM
d5nW1nOV85gM01QAyyFwkBKDtCkek1GO3IZ260a8uSBznSIobY+y+NhxF3830RyWh/gsZspBLC5n
rzS7BQBCJ3NkfSdGoWK1s0aUy6k5M+mTkWVHzDRe2rJJrtaIU8e+rdTInURyXQc8gjvTRkGetKDG
sZBZY0WYZ2tZEdmoE+1ca0NuYRBG18BYipM953+TiGxdjp+9ZxsbNZJXoF46FjufV/a3XzF4l8JY
v+eqBXi804iJLL326D0XLFa6sQw8C/R707vJ2ArCBV5EHo5VPQ/ElYMPQi5W9zGNHWahu3jGJarl
BIOGpOGyWsLobSeOkEO498u1vnIwt6KMagz2OMJFtqLbcsD47+vctr54ztxtfGYNH/3ZGvZibYZL
5E3OqW1b82D2g3lEBu668RfzQHk5Kjmnq7yNqBwT1bDI1QHj5PBqNeLOgmEHfLNIC3K4WaSDX2xG
ASRrncrh23OKvC6Z+UHpIJGZMGT9FPOebN4zP2SiyJ1l7iQAhnXXFx0Hq5gF1NpUeQ3gCHtjgZrq
HM7ivfGWAvClerwG9nRGojaZOTfbOy8Hp+0GI47SBdm6u2l0wWrAmHUZPZBrmtVyIhE1IDJAvoBs
DDdARhbZtSAUPLYWP93JVBdYntVhbpHw+wGLtj9oBVw1IDur0vUY4HfsPZPse0Vapmz8uEi0MGkM
VA9wXE74mw0mitO8OduBRAAErUE/HslTLcYtZG/yCIwhd/WeSM7BKpKNyAANwAeiqkWnCHyfdRUt
qDcWBopEA5NfItQ4nmcr+06WNvOFtMmYcDwk0FBPgKIS1UXuvKUh6B7xx9WGXfbr2vTNpV2CdtpG
mB3FOQMPryERd0osJkFxNIOIzErN56T25GSpNfdAVfNBRW2xFztwArzrwvJr2x/wv9H/iTLoERyY
q3do7JEhEOC2W0w3V9AhdUDettpDjlwqZAIClZu0aQMg63hFSfATeKY+MhriG3xXkw3qsi0gdKXu
lhQRCDCe3hMZsGRBurGEwQqQYnGk7hwu2OLCxtQSZzawsNWYVAWSNiss3EcQwA3TPuV1DnJrNAl+
8oCedocmpvE0dYmPs5HKPE6mH5M6SUocffXyha662nN9TTzAg1CCYd0F86VMdu+JhjLn0B+8GgkV
UrEWePAG1XCfjPhNQe4K0mNJygH4hZ1zyJCh4odlcrYAoLK30yqPsyxCljUJe5mn8DhOBBIVSFOk
2AwiHxpqhXZ+kKlYs+Ou28yz+1a8oeRKssj0zVuU2XsvKKoTY2t08ayx61FEgK6lIHYl1UBr27s7
DUhabB5Pli92pjna4FJ0WKf8UwfTrWlA9aAMQU2Fjeg4CKZmR5v5avdebdzTZr/q/ktnWElywLdz
+peRnK1Z5bLitE12Re+cZD7xk87iiOR3pYdYiroAWMeWLSkwycc3TYnHXtuhS5Y0Vhki0rthvgvW
OWFvHhTauAqAjOC9J7gR1wPAIP90CywuDNtC0tt9AhzpC5N9XQqgDd/rSVOD1hd7STh2pCd0EODI
yFmt39QDWT21HxL06HneecNnrKDng35K6+f8gywqrM0ccByGlThBHuwZ2Ayd1W7nPu3rmITU/K9j
U6LKaff/K4YlsebIiG6hmNsn7P9haZIY01mzoDxwqpD2v5BN1bBu2iK3FCkLEaxoN+r9TzK8v9/j
KW4WyQ5TlRX2fUfvSNuferN0TQBX2YbeuNMKIFt921D94eYp7a0+atylA+1UP637sOblMSra8BzI
pvON4K75kYwx5AaiCg+4QT8z/s/xeMj2vA8GAEF/u9gCYpKlsrs/57r42EkipEY21Ats4HxSr41s
kIu7drDRMpSUg/3owdAskf3Jk/RIcmoonkWcSjQGzUl3BIvhSYeiXgks+n0/lRMKzAHVPthbJo9k
a6/HfO0OGSjE+2fui3xXkoaMVJcYHYsKm+n39jIIuznpQHeBlQ9S5FF9mSGXy2eixGsROOwD4Ey+
YwVjkiCsLSPxzh1GYyIF483neqkAHyHZxZTfXfeHfqQnZ0/Uq7fR5GLAiJpOYFhCAfu6ZRGy+Al0
nODGFXR4H0lkchJQMxPiOFIWOWgmqE9icgNkm7GbF/8riQh0nOTKWtupyCgfzNheS/8V0y/zl7DB
kbO+J4qpXRb50r0a8gQYSzSc/VI37Zz6vUtjapBfAEIS0iRArz3TOF1MY1cv7OuDXd3YQJzRwgpY
o4d3VBLLca8BEEJep5GFLwPYT+WgcyMA61EvrJL9zLF0IIUV+WYQ5yUO/4ISxEskrBJwAVmj8Ab8
n/huC9T3Brg+acu3dHN5G6TZXn2kqEcWfky3q29IfyTq3X1i9RHJvKgWG+mjCEpGFdIW36feQYUN
ZIMXZw6OBVDBswFVy26BdyKqsJXGXIZlvJCULF0jK88rA+rqhoQgrEEiOdjlRI+CZ9Ajz+fKTVaw
JmMKF2U9/ntokuanyXRoShC/K6Ge4tHUr6sWH/B3ebR7dKRxF/4xDo24GE3ZbQRKHLcMdV7nRZ7t
FqHHsaN+G1OPGmfqwb0TAQhZKnVDbkL6Psj0sPaXegeCUJRL3uzAxY0TrmBEaq9vcr4rc9OvkObb
Iek0KMPPAIyo+ZUmgCgkGpGH0EqSHqzLqSw/71wXhHDg1sacDbieJAxZUpyL3AaAzORhn50VgNfF
wYUyzMmQhNg2BBLL6rwbTqDV3iUrCApDAMQ+gUH5ele+MsvqMA0S972JlpOHiWOOOUYN8HDIi63o
xuqLqPmpaRz/L+RmfrJra/7ErcLbcde3zwAxN58zvprbNQLANWpJa7XWanCG3KBgasUeWV8d9fpr
cSfzYmFrxSzr/pKltr11UTX3qczKf2wkkPzTdsCmB7IbvsffB2Pmn6up7rfFNPLXcaktTPyBLdqL
KgPRUbNNFw7WvR+QgwGQen7ucH694ZklifmwGEZ1zzcCMXLpbH9W6kfFjeirrYx5QxehgD+8kryI
vg914VsAGlIUug8aKlIydQvSsJYX0WoVQfKY6Vj6PuhWtS+ZkEybaO3D56ILMfmVacXj1W7fiY6s
4ynj2wemodZSUMD7W0fhY6F4+1T6YurP0NFnu13o7m+jY+lbvfu2dCD9YYEMDRqjXoKd3hA5UuSW
oBINGbRSVGgEDQWmQXgbqqt0qs+BR/2OtEF+D+AgQGrBiZ6PDDnApjwLDkpTZH+j6FCCGHTc7vie
xh5VBn1v8y81WaZR+GzJOMqFZKj/RAkjxfzeBtl0yTkAoREoTCJVHqLqQWbUHJXrx8XGwltXiAgp
HpLWPlT+VMWPdSZlXwEArwiwc0T+DniiTXMFhoXTRQtAA9oSUxxgaKv7uftg1KWGjLoKaSx0b2me
oyKKuqSequKjCf6afWKhgM+T0Mq2nNFT70Fm5N6IpERpA2DZ6TB6I5LOMNJ2NESi2HsoGv7/yFxQ
cm577Dxhmbm85yQDmtY4ZeufJFEpx4ZUaoseICrDnUdaInOmGEApkKZ9hUT8W34zztizy10MJwdD
xdzie3Uk+VPP+u4QLdmHkCeSVkWyR6kuqe+kM0chL96TibGLAFUcM75zkfb9mrWA6kjTqnLjoGm/
tKg3P5KMtNQkid1sfRSbbh8UuRiXpwp7UrE2pp7hyBql9ytYgDfOQ79rsw9LxcSO8FCNFHRucdlE
X03sZu1JtgzBdJ4k2ir1HmQAeoaH8gtbUCEvq4sjiWjF/ns/I9NoRSr4jsaB5yQHMfAp24kSVEeP
+scxH6Z6LwY7/TURQ7ILrKl7cue2+wIEYVCIrACJaMz2XKMwbFNzp/sChpAZdUyO+dKvoK4ETOpH
HCyGL0HYLfO6N+YGGdLYBQwOdelW59yLtiY2yo80qoEdhEwbqVgrFKjPnh00sVJJ4SyFpCEZDjsS
zIt8c3ma0umghqQx6q4+G3bxzZsc76IbgIoNUB+HmMJtwWveBQB8eoheGtjioaupyKRndE1lSncn
GjwexZBWO3URGfMuvHLV90xG6s7UR5QX1Z9Qfh85ptdHFSJzGM7XB0xQDD4if1iBiBLYbynxRKMi
Ykjpzpo9aaghBYjtsNKpggy4ehKMVKuHymdxCz6svbIhTZ8nv3W9E+z1HjD1aMcXSeZ4TCUDnl23
HWO9FXy3d9ywFT8prSJz7f2g0Bf4UdgEfGVxa6bL1ozAK6nJH4Ht/3fnOMaO5I8cktqO1A++ekg9
Iqukngwq5APgQa6ZLLUtyXCoDWxWrdZ+JIvM/K2fm/QSFp77BoaDDqkFfXuYqfyy8qyzU9WAQu6L
spe5Kjv8m0YnnlgfLGSLP5tZt0OFvNHshgkIS1GaYcVCeAq+6JQ6kyQ81FSSFEfbGRzZVDFylTko
xfqNtWbC6v8ogD8ZAaTrpJ4FeSje7oYgknoDRwUOswwGgnXABXMXgIWxBg1WmMIgJIb0EV9YjcEv
dAzrqH7SEMfUc6vmd44KN9TloR51QoXBtyUbYNKSLQvzefuwlvNc81rawjhpOdBAnHOSYR4g3TvW
9XubI5smrXBEaNFusyM3nu1qXk59/kZykwgVULru54A7RXZ1lYLTYk5kzZRdGNsSbDwbqpTKmn55
pp4qqcp6Cfgq1VRsdVdnpYqvvvemAizyJm0WlNXmfdlq9LzdGw74RTuxvACgYLz6srGNpt3ydp12
louihzi1Qb0HoCtkSuTjlRoyThiwAAeLD0etKALuIi29dOUhIXzJMGUhIB5MIM/42BChXRHZLK4L
NPQcKH0kM5Z1wArY+TNiVncKgSD9lHXIlUZS0ooEtRH8pG0lYux/AOLSH5srAz2LBLYMPaNOAMKS
mzEHLBYoBWBRJhyQl9NiH1gOHFaSLamV7hwTSeQOEreeWTAGzyF4CHaBxFZYgYsqwPvhAZWox59v
yPP20mYlhuboN5sZOCHPRl7EK1DAWYxC/PeelM3gCrvib51jkQiY45E4N9O5KrEwxVg30eL3AUCc
ISS1QJFLbKdhtdWyH1qHDI9TQMr2p7W0jS2yQOeDDczeX2mI2dt8sLgPvEWpRdnqcjckrbOK/tf2
qw5eyApmuokqSKqNGOpQ3ViGrxJzYXmPZPNwZxWVN5PjDz/nPIJYFdQXi1py6Wk9rRjmEG9UADxf
f7R+IFmdgB0K7OfXH7Mvf/NXK4cAOEBijo5TNQYv3HGCF5cw8kCtsBnlkGSkjcK8f0a+RUxy7UDD
CEhjctfd2JMi9QbuAK6msp48j/31YEwx5xSHEsUMhFh56bXB1k8ErO8DX1mH5xCI39wKKZLYrspe
cLZbmnEiu2aE6uy2+ZSxMnvxnMidkYCM7MhWFEeSRah7eHfAvNjduN3qbUkYRGK0tjp0henZBrOb
ekPfMS2Q1Lcypy3QLXj0+eHLV8sp0obQ0tet11Xa2BqyBnDYhrIgs1aCBmetfQFLUHAGRw6o2kxA
JmdIwUtlQz1ujea+thn+WaXWGtv5RduZQMzZlGMbIScACvLQ2ihrTg6mnCeS68BTMYi9lVcc5VEO
iotBhkiU2ESOrY5I5PmtwgSg8c3uTnbXVd7fYlGYXDSoxiDnoXu/SFPMOKFa12WwN2MdFE99awCf
Nw+r6ygb6gGe60uS5uWJRqjsrq8uMq6f7I6B5P5mRop56b4YK150E1uqK4naiAFiWtoKq/0lWf30
qJ7iuoR26ZF7OTSBs9NvAnqgU0PPdzKxxsyVDBqzelmQolYvlDlF9ZWo39XvQnkFMtcXoCFdBW/1
V9GGr4VhYIJlhwDhT+aoidU4Ax3Gc9E6togbA5xQbeOfc7OHJcpSAWEi1aHdZYCpc8YtDUmhXJxp
Ls5ePe7vg9F1mIPj6jXrxeEu2hpw1C1E/7D2d5rJ3E2rWprp0PTHdRzUstzNf8iWxmmQ4IfFv96Z
eDk2oTrkgaI+qRxN7OQurR8XIfZ+G3ri5/LdkMlmXsCBkY/NAaR6wI27yalHMtNJX00cl5tIDg0v
UT7aGyaBZVPZTBw4M4XbV4C+xtDBae2dog+wPCcZNRxUS699MDdPWkFRyFcragP5wsrvIT5ZA5Lx
tzkpQCALWPh0O869i0w0NOCmd4HL6tTnwfyXcgI833mQDdli9YjsZBqTxsRZQAy0m2JPam2oh0ET
wEWPqUeNEfTTTrjpoAJqhTZWzmm0/gUuHG83B4k4UYPvfsbWqhwD8JtXgMQB4fQc2Og6zBbyj/PN
4F0FU9fshpj3KOa8UyunSYWW/hRVO1E4Pby7PGmU++PlH+wnujFypSZI9kA7b0+J5LAMFPMlEnFO
keTLvBt7drkcQN93VrLwwZzcyYd6pKaeVrgFSNJwGo24mNQAY4K6SqqdkOeOSkXX/kUnteVNlG7q
BtnAKyXG/TyNTekpMW4WXn+quxm/a+TFkYtOmPthAt1MwRsvmAAuWp4BPPF5bfHCRI4Kv5iS/ZmY
nqkhumfqkSIBrMyp79bNg/xHthSOZ3a4BQWOEf805oPv7XZAClFfUEU6GhMQ+oqQXbCzPS976rpL
mV+GyrmANWl88lk9M1nryjbmINatQDIkWFOlz2rNA47zpHmAs4R8O1tpCcCuKAcwlSOMDzqcF+H3
DB6RmFVWZx3d2bFipLkmwHaZsb+GJD5nG7QoHFDjh0dQZv1S2k5wuXtu0VOJ3FCm5mz0g4t6INgL
nlUv+/XOVZuR62BWDtIUYKsuSw9Dde33K+obURY4ecRGBV4cBh6mmy5bjec6qO+bec7dky/6Jy33
piwRMY17b/6AVUJ7/JFrPxrWtmfCR3rPdzHJGIgmjg5c3ixWhjyG2AnMDwZKdI7aVV12lEFZN90H
vfSof8BGpA1Mm9K37RMq7uzTYqFQELWD6CpVlU7AyPGcIditWGo8BV21s0NvcACfBiNSU+/OJ1wm
MzprlbJHBW2cdkMWdWCgthzUWaQgIE+xYDp3Ht8BPqZB9iKabgzrFxrelGSq5dQjJRC9dg9yikFK
vEiU8sHdAJtZvIRTjyzTIC6ciF2zMUw/1mCkv/je+mqyJvuoRKIZD6sxgHdAWlBjsEVgAQFERRwK
vtsx37qumeWATRpmQ1G018iaY+1UWGtynPMCC3qnL4oNcNranT2sFYBhvgWxJ7ytUebjHcmPFFYW
xIHd5FfOuYlnSVHPHLTdMukRKZQXLskDDOxlPdVm/YFG61C2zp60DrEKdO4wbOYsH7Bv/c3FMzgP
n51w2TsoVDwqQ+Uzhqzerr3X7YckBUtF5QVXCzX812ZEOQ0otIYdyZSim6snw8M8WMsa184BqpAf
tWiJxgD4Gh4KORfxQnIS2YBoBfWc0x9TeZkAiFfWDJw9+csw56XEQ2FcDmkF8pRYlzrYUoPDsuVA
hndqbzW/8zENkaLc5yYdZeCHqgrS6mh0GRWSNFaFJeZd+YWMQDY66jfrBndJd+1Z5gJWt+/rNqTj
fcR2jEMjHZCpdAM8wxYNSL3xTCboMq0A8rXzXNvYhfgeIY2GKKp+Q+FRcqRRI2bslQPCDnmIQPDf
kbAwavE0qBx2u5w8wMCmmPe6zUs0+uHJlVB5yKCfQTYtOiWrPRCFxMhnU3Zul0cn8qLmB3IS3eKS
PYl0XJKpIV0RcIlAUTpjd6w5g3fRfKUmQjb567SnvpWM71IHHFjnMFpetCEpbZ5NB+BtYxvjFkFI
L3+eBN4mlr19UAyoVMNzKF8POjp5GNj0awE8esYJd/fcj+F2dZrsTRgt8t2aaT7RcDAB+1vx+a/M
NbM3EgGNEmlwhn1vUVbiL1KC8Cd9G2wkzFAM8sr6xjvfLMisb7LriGrRFiAgHBhwR6/Es4iaLrHf
e1rGeJ8BswMpOiQbbiYPxk2X1PuWNUCgvcXTQcXoSqJuBkTrALmd5KtDaTvti6Pyu9sTy/L5Pde/
ZOl0BNA83hX0wpBNLhswQgBajITgwca7JmmR5AheeTUihYc0Nrz1b446TiPfUaQg2V2wQcfFOWLn
bB5MyenOSF2oCl5ZD0o5UPM6JxNlFKes/dbTMgsQI9vemsDLI020ovenqFJC0jyo/yeZjkpuBU+T
/yq0BSaB2ciQRNwChIMhHzpjySe38sdjw01zV3nDy9h27QW8KRfCxgnCebneRgBzVCOC0clSPKfL
CnlyNpub5qjqYIEbdPa5zY4RSOZIdFc+2w7OHwUoIrvizLAyRpIZnnOpCfCp1miONNJvZHoZWy73
kIreIWXt25tdv+hvShI9uP80rJmII/5PjfGYpNFwcMWKqiDZWBz1QUI2NMzT5e8lK60djUxsMSg5
DcmMHGj4X8hSt+yAqCLDv1/IwZgcdRx9ddvD9EQAGQgETwtyd0AZEpVlAlwf18q2q5SNpgN+JJxT
BGdqVn9qDtFQ/apFyGe0s62KQF2tKmoUJIl0Wrdadmc+96s17uk6SFvfdk6IvWkTEO8FQ2KOgi0h
DBKNXXKHU/IAdaJttAv1eJQ81U7QPJEFiR5cSUawJ90DVIp2+aHNLTRpH+6gn3xU7DruHwTfEjgc
E0vqUlMDeypY2YUGTRu2HNWzvn9R3cnp++1SozpMe1DvMQwDTWWDdY42e7SwFvAU/CgUXa7zxFsj
SfeGqC2e14nj0FWkX1oU67CD44oC8Ido7GzNtjY3022DDZ3nqLQWIPuGzTqDZgCOVbB86W2k4pG1
9iOllv3Gasy9SHgXh8aJmFYweGEmsWkCtzvNPTP8zyXodJsiEheW4dmxeuP0q3BwOImD4uRvoP5h
JVL+XbJwiL0sKn9pRdjsBwA4I8PeHA/pwgSwE40SJTwAh9qBp6cE0nVlA/ZoBNc4MHD/8BsXUGBI
lwejQ9oHOzWW1omXI0/XbfJtVQzJC/LkkxfqMSNHsRUS2PYkG5rWA/tmi3lY3QBSUBsqzQSgq6qf
XnoZQIkogoHzmL0aU9h1xoyRIiihjsPWHZj1wN8s74MuxFaApW/bPjr45sAuoEobQGGOYjULiCOX
hX1+XIbSCrJAaSFOnRYXCLgzlrR6CTrZa401Y7bGQZ+ijELOLGguMDXDocAk5pVE2MwSh8IMvI2e
XmRAtynrAfS3cipBFjoGeckYubSgUR/WQAOWV7EcyS8ocIL2kACXT8w62UAxITmlzlFiHDXa9nsz
bYEVcwEwJBRwTBEHthZYnfdI3ZhQ7cw8gcreJdybhtMBrMpb5qcSuCGHuvWe/FVYJ2qGRUSLGptO
i+zCcQgtALAyBiSFm5W2J/WdpeqSnlTaknqRM7fhWQudDu8VYCSlwSG1/SdycYTrx34HVF999hOu
9Tpe9FgfbAHQCOmfpFGnRsPaFrvSQnqHOibiFXiueZ9sASKIHY2gSl500+Io4TlffyPJWteo/10X
5MHbY2ccSDj4oDGKpxyUlUCPS+IkrV6mpD75EtSRGhzk+nfDB9lY4hX7n03IY81HIDvqqA9haOje
rsmTsj8abaAcfhq+TFFY1C8NWIbkjh/4ZNxTL2+IhjZmZnWsNdQjNRnSkBomnfWQtEhqgbM2fPAz
OXayuWf+ri0eQvWriR1CfTfe8IfnYAuOMnR1VZVv2XG5IptDVV+poqth6fyDHXR/Ub6ukin90CPJ
uRcTGJOolmsEbAIognCe3BIwCjemHlt9TQaYoQZbDDMKP7ckdHP80vc4nwKLuKROzY0ysPaBLCpV
VuQFnLogvrNX8aZu3Rc2ptNzC9wHIFJXKBPD6VPZdPwlk2dTNLRsE9TZmCPuSEZabeeY40c22AIs
od9cqbdWADWZrFSF1EqKoS849X6KTMSmOoAJ1L/woqyjfZ8HIRhZ14Mo8qnbohLHv6iu3xYi7lbm
7KzFd9qXWQKsmSC/TrJ1QX4GnlWxNYKWmnwoZM9GlKCv/OPdn27KhRXu9B/57jd1p/Ii9sUXAtlL
Hd5rG/qjqyAPP4o7H/UDazxAUFvpGm17iZbiljVgV/y1/9sL/WCvhqTx/WK5UC+RMCs0LNMKL7Om
BBHJTUYmfYXll4qYMkDJdOx3srCApzuhjhxX0h7diDqrMTEXo8LrzKyPpkTQyfDUGXNjPKnfCf0O
AIeN0sgcmgFJaKe7n8kqXWhc4HZ2GYi2E/A2opDRHNMNcmHYYV2TYYMzYIwNHCccgXkE9nEa26y3
5An+x9mKhnTDrXl6qRNvmzpO/sHph/zDnGb5hz7HR2qt68z6KQUapHkAGLr5TDoyNcP5t2Qxk5Oy
mLi54p1trk8UgxoktePANxqWvbpWjzXErkeyhLqYgb/ES5JFsd3aYIhCrQN2ToMe6XIpuAilLBgH
KOSQeiRrO2x8rM56fjAjpSm9xtJdDnNh/vnTGKQoZpHEzDRfvLya8D0YyNxzFtZsjWIBl+DDeC2L
v0I2icvid9N1EO2zLbFMhRwtfY+pHdghh8RSOr/PzEuBbxTUldZ0KEr8O08RfrCHIBR99FoOFlLZ
UpAFGKuQ5bzuBQnj4RPmucB+TyTqNzVI8zEvIsnLfTKDJxiUEH3sdK3zFFGWCKChy4MDOJuNQWPA
do+vlfM5YAswq30fe588c3+pmrDfaTrcpVtQg7TwVxJ5NvMvJTY2aUS8urW9uHtnGrGWkLy61Pie
F+CJ4CODwLYw6VjLdj8hr+46ypQpNpsj5tgYkgyJUem14sFblc144Us5iSYXnI+pb/1CpkoklQ3y
FTaOwfFaHKIijEXoJa/Fhgz4smRXw2Dlc8763ejYzSmY2mezxe/Wicr7JsnTfs8BChs/KCxpZ0UA
6GXA8tppLSloCPqbz45jJ08UOFyC8S766D73nmk+P4rlzYD65dnxQeFYovh8LVgATuYx+ACUpD1H
7e8LjcxKiNcEvLZApRnzDUtSnMJOxl9k7/de8GGyeHrAQk+ei8CdFOMIUti2mKd9ja3/HP/aYE5a
SzM/kQv4ErBu8ANvl+Qc70/X6bwTNUuYAftVCA/4s+iRrG/Df5DltexsbYY6JWC3SzvtRr0H34ch
megw2venoUKzDLGGrwqA40YdoBapxEY388w3IE2YjqxoUD9Niqj23OiJynJ87Gw2MUld6jYDkrHt
qf6UzshXrgeGYiZZvK2qtalLTY8txjzB+RZVcZMIS8TmGQv8bjuhCiXuUHwUrQcnReEy3l6s+xJM
C5CgTOAQD8Jsv0RV+zcQYayrwJPyOlfJPyS2TM/fptPsH73GKb/wXRSa1RHZLMidAKnMtulrSdPi
Op8BTP/scVF8jLrV+uiMzXlMOudzUfQMFKuAmfWCpvs1Aimi8EvrspaheUFFpal6JAsKez6b0Vet
s5O+20WRZYGiaaivdvsZadHg25G5iolAYzvesFsEHmckowbrm78dMXuHFmBcx2zlYLlwU6w60aCA
BPQwerzUszIBLxEUxc3wByZaRL3cYtlzn/H3yBRpRpm5aAFiAoCFUTaTxFLwCHWBxqrrz/0/fS/p
JamSd5L0HGSpfUhW46xScj5flW8K4GmklDQ7x+6B+ypczFaGCOUNNv5jgPG++u1LEQGvAAjMZGJJ
Ox/nLzusFO2dIXMWAZZRWW91N5p8VzUnmrADFmbBpqqoDtW43M/1MxANHsRsLrGa6N9N76lL5ryt
YzNaPhhAqAA3JbB/jSACP7E9HwgEmEQMVeP7NhfDloakGMri64SNr906rNmOO82wn4ra+gyMu5O9
9tXXcuY4XhOB86HK8uT4f1sAZKbZuKYlDm7hWmdqxJDZqvefZZNgbzj07+5crcT46hqhCThc9l41
9X2BFZbxn2zOl08rT9wduKSdcxpaf6sS2Sjx2GnuZBWyDaBCrKX8i25Q9oW/4bpiK2dBVcFFDKA6
h+jBAsjZ9zJnZsjXSYf6MGXmArwRY7mugEM5DKnnx6MckgJ0G/UV6BQ0SI2uSZCBgVPVOovyJ6CN
/4JTwTf7hibOvcZHqoeBGvebjHrZ7OLgzzY8wLh/gx6n3lSPmwZUTs/gzgIwdNBFwJEs2ZXTUCRZ
7PRIXGciay4LIIgvtTc2OBHItoUUkRxpSHW5vetimRXEJkgpt9EYQUWmeVsYAG3yrR5sDRyJgBmA
DicJ6a168tF/N5SKrkyybTC4oTJuegFQQ7L2uiZHlsD3IXo5JFlo2oCsnWRI7rsRiOhk907aUSjt
YFZA1XgHKfITYHfS3p7ad/wpfLLeJ3zYWtR7gkaDCXRhJN3mR8Zzb2/Cqex+G3KcTESD9TkqXX/e
Noxl+ypNZiALtev5gYaiLwSqV2tQFqNmyItiNSZL0aESfI+zHwFuXXM92X75V1StyRsS8Mcnc3Wt
wxBm1a88aT7laV59RV39X2xJfm6AEgOgDZfeoU74gXsTanBcK88uA7dRZCN7aRoWSC26jUlo9uBz
LQJn2j0oFjZmgIdFQ3YLRaQxL7C+QObwgQ/D9MSz8BTOJvbmOjAlqyN9NaaDfXV6T6f5RmeOzoa6
OCwA3gJ1VXaA6soToNGUOQXKjY/I75gtM8EU5eagupM1Wk9TlWD6k078DXiIwOUAKT1I5YE9OQgO
kvPC3ZHSXzrnNXK8AynTDPZ14YK7Fr/5E8nqyAqOzRA62DqB1seUy26z3d2aOsmxEhc+Mk4ueOBa
IL4Js18zviduARpMzZ54B75pTInh/m1AGl8Aa6Fm4FwM6hEFS8juQ9sGlgOYcJzCpBHAVKjMiQqc
Smwd50fOh2LXCCeJLdQAgQgOJL5tLII3LnAO5qFsJvYkPjcNV4kQPq0Zztmklprx1tMKsoumEqDi
/9mF4jM3O/Z1w5Hhma6/5WGBDdm+eWE4en35f5x92ZLjuLLkrxw7z0MbghuIsbnzIGpJrbnVklUv
tKzlcN93fP04gllJtbq6+9p9QQGBAKRKSSCA8HBvXAAXQFOSW0fVAZJQhMwryF3O3QMOlccUHQmU
HXalCJIVB9Ps0Ux/UprrkvU6MwctbEO/3K7IhaiThhH/EDVxOdCr2Uzuldg6nW/BGp2cztq0/114
SFN9Fb8KOi2DA8THzjw+UMwJ4oDfZRuDMFXxZCyUFnncbmzdzPaLaWG5EKmhUrqKqYfuzR+Gka0W
tu7pwrRADFcNY6gYFepHqWgiza58HTogfDnuuUPPCZrrZiy7VzZJB6pT+D54785VDopKCI7Uy/jS
SKJHP0WWV2TsewFy5antiq+G+TPsePhtklCbNqKKHzsAXh46HdjhwmzCb4MffAnBufBs4a5+Lx6r
uu+AzILuWNbG8YOBC+MUK80zmTTJ/mMXDcRWlKlFWtZ2QLAAgEI0NZApL/7kEXXWlX+j6f7W9oEK
c6GjdByqqdnwMfg89Lw+NQnTnyRv8lOUJS+FLabM68zS9nyAUnYsCNlTCP6FJ8QkqG+wItBGqUx7
GkkFKNE/m44YvcKt7rjKfoKQNDtSbWnqU4CsQYvZm5uOpbk4D1FaHEIoOBESHPcgEyKlH2KDQxjj
V6vOy7EA9ET9LILSIy5NgnQsuI44sFaOCXLtBVGyuAW1ueqbVFdiAxNEHsDgLaW471VhgEgB1Mfa
wVG0CWQfcf979A3tSKbFXgW6Dw22bliTTUyOvpMQCh0fE10YB+SL8U3EUv3ggo/tYTR8a9VKJ/vu
O+Gu1ovm7HZYsmeZBegct2vfgQosiSWQlsLvpBWod3GZcia9NgF6bGEFCogGiNqthU8al+uKdsnQ
+LprDOjrvsuVLqxAi21mDlrabuy8jVsIgqgGjlyFI+z1vV3b8UMg2q2M9f4ZV+P9swQdk2Jm9vej
sjkuEOd24sjV3Kts0djuLAjJ3pMpMwB0x35o3FAzbWsby3Bd3rUhLqgbX3+iohd1u4Vm3LBuw0LP
vJxVlxIZjue+qNhTZ5lgmLbq6GpEJYzMY2C0uqMJcJAKH9Wcky2Z17j6l8AdjDUPTe0Y+UPyYI+Z
sxqQJvFN80OE66zmk5bF2DDIMroDJT37GBftAzlABlCuQr2yHnJLdMcmlcEm193wW4NEWzUDTT2N
kViPTSfxd/qmpVH0MK8tgXj9y1YkXqu0jR6mLsQahXHMbL+5YGvYNiXUNEHhWuAmSm2KqE2FM/mj
ewKpykVmtrkjW9W1BOGsN41v5Z/T4QNpfAdmKA+hY0YgVxHTC+c89bqcN6cRivKfLffKK7JdeHXR
9GKEyA5bvNryI5mBup0OpRXGs5fMkzevTEC9iOvZdmSyhwRyhHT1agyffcM0LmU3HXQepOG6Usz2
OHrSIXQ+tvZ6Nu30Ln1djqi3B11ykUFx5UJnV4hpY3+nBadQCV4gPoM7jPSeGqVSv2AlhFoRYgU/
nXJYOvSyQZYZ7jp2CU8ZX/lxtYqR9jgVgM6wfrNgg2/gvxJ5vEhxH7/cQIhpQIIsTbxUjOQ1avMs
EyCkHAOwS4PReHUz15W7JkMPl2zOgcYtcyMQk6+RDIftaFoOKzvoogeQibkIX3eVNzlW/Aq5o8+N
zMpnP4PKVs4cBjgD7MlU7OLetT+5gFrcGeDk2aZQxn6VnefKXv8K5j172+q8vIMMkfkZtyRr6oci
YLTRcEl86PM6+TC47RPNZwUZyGP7LDvnteU8aIOG/Y56IUNvkOMc2NEDkmcPedaD5EkicG2X5fSS
tY2zAeNodCesRL7wSj8a0i+fq9Ya75EXjfh2aL65TfUQ3VHzj256aj9adbbGHmCLS0n7QzeG5QUX
Bt2sYR/5iJ8GQx7s6StqwQ2yogwg3L5YW5GpPTt5/SnMpf1acogrCys174dmyM6TwFJKHXaY3rV1
G392Kyl2GTjNdxOIZj8Ho7Uhh7iMEuRAlvIEYpXmwSoQQJ6mxH4Fyvc1QoL1s2HGzaFxEE4nu4NU
RIBzXoNMczalXfJ9a1Xasz22n3wE2sMcT/MRSnRPrSVHr3QBS4/eBe6nJDnqAzQQyNTmYXcpsSDF
sQEdjbxGMLzH5+slkD9OELjHBBkEjK8mwC3Zf2cCmt5v2+YSWem2URzUUYt9deZOR6DSi3OnTGSn
JhVxhXTQlo+Ft9iotvhNMq1Pow7t3nrt+v5wWDaZkFrnxZr2m1S8u3DSVnVIbXXZnb774B5vPBRW
+J8gcXBt+74Rpy15RJo+tCenPTh1L02qzT7LDj5I/cjr+RiuF0caZzk+ZLfm+I+hgdKA58gXDtym
2oQqo8ZSGTWxqtmqg2tQnKIOslHv0jGoBBuyLR0AcbyNCCKuoJ5xglNZYxUA/lGCkGEm3Ishd3hI
tNp9qJsE2a3qTskYccMzaOwlKUKx+Z1H6NS7EomwL6bmIIM50uq171vGDhow+6FJJESGe19bJ27I
NyF4NDPsict1xt3woa4S9tQXebSfmgq4EfIGFLIClqcrDkFn6U+BFo8XNVcw5YhjlXmzddVl7XKd
O9/pxoa5ZSNurv33Xh62YDRaHCc7vzgd8G5kcq0h9vIRF6KOhRB9pMRKqWbhy9MiYrSYIdwAREeT
ZdO6w27bG5FBJBEt+TUMI5BBhxiTkjSFpDLSaamzH+u3EbXqoW7qcDL58nZ8wL6drfF5WBdiSALm
xlyHtpascTz+RZtElEiIvtQROITJbeZUSpSzayfpmoxXI+A82X46O7Mhii9vCdFZtW8bo9vhBI6N
Wywf3MwS/2mHV+4GtgIZ9xtkW48/wPb0artMe6mR+Oxl7RB8CLDNg7y4I+/tNMIhoitt5HsnzUGH
lMOdNEqkQWS1u+mTot/aVYbgacIgH6I0REBk5e5Lzd8sJrJTMVp8bFdX7baXeIhm58VEzMs0NtSR
FgbE24iUcqDsg1SPLnjn6cdOS6AWZQ8voxY3e27Vzrob6+FFB9szaKBjedahO/TRHRFqVW4Zt6FC
FLuQidCy8aVwBVIQNavG/R0y3fa+U/heAdaFc1wAJKtHWOy6hoGVCthfN82Tva/XSOsgFyq0OMDl
f5WYXuM0Vr+jceDXVIu7o6/DwbgUlvhUhVjv3Q5PTUPlMqcSays1mcp0XprUWyhnXznryvlmLPWG
SbIGZwsiuSUH/cNchkC9/KoPTvFez6De4egGsDCiY0cqTHX1uzQX2/U4sr4Pnl/jT/3kFNc48kxh
cgzzwDyzscf9oR6EO8FAgIJdEYxUuIoCNwU4smWzYbES5CIpIWqSIngPKd/fjGwHjrtPZJrjYflr
SoJ0ZDh8T0DXQ7bdBuUZvczigmziaBNYSPsZbL/wONjzEFWAckdahv19rIqhQzRfBOAwpg4qkPHT
3+cJWMTD0u3ubkZEU/wS47G/vxkQIDTu5jgYL3NQTRvqrR9Nw4laTYzA5iriycrBlcBl8c0NBoQQ
EDhtpFjzVYE7MlD0Yj87N8nmp5ni6VVG6r7yxgau5ZCjf1fLCnSRQ0ASsUMSz6KOzhDPXR/WJzIh
+zpeiygAP03t8I1pIZgEUp7ijLgIFlOqLgXr9B1LteKwmKjG1Ro822L9ehbqEKo3ye8i3OE8Cb/H
b1+rERFWBzucX/p9lmEvAzlNiPEI0a8Z0jkf6Oyn4/J+44Qc6gAQcX22WJDfZ1Lsw76D2uzNVHpZ
9fu+MMSqHfHzyBLD2WWNfwcMUPgMkcXw2WodXONAr2dXWQ7g/k0W3aeaO3tMwRdkwjkpuKd8H0R+
JTTDIH7jg7dJdwCdL3T/RO08xefXiaDfUNOAQqq2pe4Jm+A1rnYrj5puHmIgVwOX0bwYv1uWVt8t
kEQCMwrDwKeXFMUOD1OAU7JWj3cDR1bOVITaDFdsAqhmFUP6ErUpnhV9aloXnPmsiy2y/wBQ1txR
a7Fn/Rjt8Wv4orPGuhiq8KELew4qnn0qePcpQdALMKDVSNqYhWt+rLEzePFbTXqGEU2PIM4Q+M/5
8tjF9gCtgFzb1hj5iDRjnHenwnzJx+bTGIaVmqevR+eL1IxnulIAHuFzZQ3+llpLsSg7kq0UuTNL
RN64VK24He8AndqBUpWOcg4CT8NqPu7VsbbKa0BLqGc5AuKSjns+hGCUDEdzb1iAQ9q4F1uU1ZCc
yk6QJt5lBigrtDpzd7MsxIT8+AAqrWtQrPcfnClh5zibXvQi8lsPT5DUyT+QmgTQHWB8KcozjRPS
/P00vau0pGqR7nnSDHcRC+UOsaf6o9HV0A9NEDfQ4p8ssZzn2cHp8RhxcMWnm/GOifo76bxzgoeQ
KDypvVNBPe9+ZGoADlvLrLbxNKiKKoTkRmw9mKrI2fTTAgHPfuCm+UB2vyvcdRlJbb3YpgKPTGHi
k8Xlgeav9MzXH1zkMWPQwC1YrJZdTeTa4NkcsYOAMrQh+aaVkTgMhu0eqFb/prm4kB8oKN9GLMOK
uFnVoanvF18+1J8Rt622OI7rANv+8SUWP3rFpUm1m3dBY2/8RgjArcy+LjxHESy2DaJYWe46W0s1
oZs2zAX1km1xwWcGvptaMQIujtEEvkyagYY0rWz2+GAhRjK68m7Symmv1zbwJaLtN43QIWRnYRdj
mmn4jcfGXccDSNdaAng7l9nfIZ0M3aaRmx8rvNO1SIV2oZlAHTrt0z6GVIXI+40B8NtFhGl2Ryu/
44sY4G/5kVZ+KgprKrd24dfrWUGRKygzZMoBSbPDIfHG0FyZWlQ8kLfZ5MkyAYtBt6aBZ9jWQHDl
tJC/w386zKfhvCZ6DSquCE+Ckn81upRfEi1gT5Bu7yozfKaixDFwY8eWsYkBZ3rGHrS5L/PXIk8d
7Eax71m3Pljl5/Zkg5R9BF3TAbqh6Ad34mpKHP/ejSLtceJ4F24rkfdf+Y9xZ/iPbgHt3dxEVIaa
1CFkJtdpY4sNjbJqHt8jR1IHJA9x1/DkC54ecRw+mYXd3Ddj91YUrp1uRJZsg65gJ16507oXsfs6
Do/NUGXfBYje8Y7z7iIsHzIMBt57FgIbyHhabUfuYpl3BA6oPq8db4GvgV4MsWTCpFGRA5gh5FTv
KzmYbx3Qts1mJJwxTGyLj+OTXhnYRxj8iHwPBfRKW3508Kb6fe6AlZraFrRH1lPHGq9ogETue6R1
cv9raSa485AKR0gyfVSrIbO6B4/ZOUjjHxBWrj9WvV9vNTm5uC4vwaU3VOna4cHwNU/7rRb7zg/l
altONbtGfSGBEYvtAyJb/WWIwUnggPj1cznqyU4kU75NpWF+lgI3KFIW8Zl68WlmuXA+LYMS3S4e
pCxDJCIrwj3wzoly1Rltf8Q90CkDoyYQ+++2VtH1ze1r/7k+gsHgGGbQxDPd2j4N+I15USyz71Xy
kU+u8WpIbNmLKB9PQ8zGSwpOLK8CTf1WT0LQFauYkFCU5nZf4E1Q21fRIqpBXhQC4CMbvaXDpYjS
0qba7RRlFUxbJqvv+KuESEoHjc5SkE0oEtygSd01nsFvvdQR69Fj2LfhHXPjCWH/zkZQB4wkp24q
ITlVAXVANuyb3jqoJsmbqsWEp0pmJ1Ac7yMQhVU54pdKOR4xkvpRIVFnm6X05RcbtsbxvmUOwlmL
D3UXbqZd7DwAqskfn8HZNG3LwUdgM0nis1a5FRSbtOhT7MQ/a5VzohkfektrfpTIQVsBizU9Q5Bn
2hpjnh+TBHFlYPs/GtrQnCcE/pa3lob5bFreGZlKx90LbNsu//7X//5///f7+H+Cn8VDkU5Bkf8r
77IHfLxt81//Zrr773+Vs33/47/+DSgjdHkswV38a0IC3FL931+fojxQ7v8rTOs6z9vCvGRAvu6I
aododZiZbnWGHMfFRMw7S3Nm34mg04K1fMuTNpoJecjjhuynFwIEr8wygO7zk5PtgOcgQmTRw+M0
OeGOGR8zVSHikAAXBh9qUgGpi8TrEv0xmizLKxCvfIVGuYc/v/Njgn7QKiu18oOGGNRWb+z0YGRT
e29aCdYEA/RvJP2j2bjdx1kvuJsV9aiNk2Vwl1L0cmnPCnzYyfirwInCOxLHm/yNFOv5+RcHSbwt
NV2HZkQJQCK1a9WenMwe1gBLa6cEixuSLh9z1zUeoxBS6PXE76llZtF437edxwMEDLwelG5HpI1/
WPzNIbHvoLOIlG9yyZow22aOX6xpAiqgMRSvjXFsts376+gQNF8ZIQ/289RRbj2B5Cw90dQ6s6LL
ICIwVInwmeILfVVcUuxkz9SKS51B7QehC+4Phff33zSu/+mLBnSpC7yAIyzODNP54xetTu1gSgIh
Lzo3giPpKDn1WIaz+NKsrlQguy+KcL0yd0N55ggm3byb22HPinD9Rx9dln6zRU4mVjeiMNTxeN23
Uxus/MnIHojRkDqSdvwO6jBzj3AB5JqmiG0mfKm2WrDK4ol/y9WDzGit8hxCuv4smIn3AuAl4I32
dub4tsMuujjVvhiRkrULTDDTBY1rrVuwh29N8Boh26uKNY+iTWAFBSSdQku1lUJRdMrunRRhlrkF
PmG5q4O0OkE4tLq0BsCCdJhTp7fCzCsPIqPtfHx799AnlhVeGjbotaK33sD++vcfFX76t58VBH6w
GJgAfAgwj3LVf7Uo9L02FpnljhfAMn1vlO6JC0N7NqrGPUnXKr2yD9gXHELNFVJ3y0tnJuWTY2gf
ye6HWryRhSn3uCU0XkLtYA0d+4KUvuFuigx/Q14Ojp9OlfJN0DXtnZWWzX0O3MlGBVo9asZCNveh
KrrEvO4okZl37iQiyDWLvVg9cX0o323yoAzuprg0Pw8ReAkFwDZ545Qf9Q5cjcprqkcNWjEY5Hfy
hQVNi9TgBPApHevOWjNr4dGWtxAubmBDka0b5p58pg9fuk7zvYYP5n3k1uEeinP48+M0+8BYhdyx
SsqvRRjtS7X4F7l9sqZ8E2sh+ge3eRJOmKwKt2UHajIxWfdj1uNiFHh0r3azYIdkFh+STqW212KO
G/PIeJlKP/6mKuDjTb5FqAzKoipkee/Kdbn4oGvH8rQ60mlxKejciJsIvoZyT+FRh4mlZvsP3x7T
uvn2GEzowhIGg74byBj+9Et3TNvFn6ZGBlpiSWAiQJMivSDpmxBJmnqFcGFgj9+rSY8vddM3z0aa
Qf00AMcgzkPPWhmam17venwVKrHHD1VuwHjkPsU5AHxjzpHKzhv3KSm1/pQ49Wfk4va5J0UVg5pZ
GHfknOvIgUTawV2fVGPu1f2Urcs88LfS1/lTmZr2FvfGXH+VUa4/WrJvt8jG6+5k5E8vSO9dNVhM
v4Zh2SJRYOzugnqYXhDYXqW9eLMv/imoTBf7H/1pnrxLfgwu2LwIXKND+GBn+QLhagLWLG3qzjOk
D9q94UNUYCxPAXTdT/aUg91SOihibdgXRbojE3UubgakcNX1M/yMCEgyt3OTYzHYOq5WUJiI7F26
Qv9QQjVqP6RxubNzMwXWLJDtSqR6c3KpOrZpvOum+nVugnDysZBVsJ1S8AxBrrhnh1wK/TA1GWqW
gJHaV9Ur17l65TAPUxMsU81DqSdsOrDNVbjCKSt2jKLuSz+F5raNWySVGJOGknpwM8OOV+3ZXY2h
Wm0CMzr4Zb2ZmzR8ngRs6cgRKld//9V37JtvPtLrLNs1HIMDFmjphnoGXq2b2Gf1zE4RfKnHPJS4
vgEgABSuJSQHmPUxfq8VU/hmW2p/6VdYFj6byO8fc/9DbWrpF5kBICCi3tgmcpi+utXHAsxVX5gy
R3j2Qk/brM59koNepgh8kL662skprfaT1es4JwKh4PdhdGCT1axjBWswavebG9lGck71arq3JdAU
XuCDf5trQX0OMqhlCNaZDz4IcS49AI5YdvHSoijBigGmnIcOUeOrDhoBYtC3EZOF/GoagSveDEps
6JBIQZhH+BDd+ZrGMaay+D8sRxa/XY6Y6TgATEHVxTSwyaUd8NWHMhkJT4LQji8aAMBe5bjW2TYm
POEFpOBbk/0YVX4kmaiT7NTMYz07mqG+ubFTk4pw6Ns17wptnvd3fi1L9qOOBLdCvfIylF5hGqFZ
xhP2+cZO74Hnbn+Iy2Bnd7F7MFWhZwjVIxHR4YdRG1GlrrlKVmpTDZQ37mGx3frQdEs31ZD7fBeA
bOAuHcJnPN2N7dvr/eVUV29imetm6ttXJkd6d/Ps5L687wx815l67cV+5be8yjLNYhu16KPTt83W
x0d3EEkCfUqqUhFDyu2A2yb9sNiodmMD2GcEwYuagoqrNk0xt3kVgTCuxa347+b4nY1eBthkXBrc
dIfgzFxVWp1vmQDcihX+T0CAgY4Q8lOb1qDHscrh7IySH4AOh8Qo16JnRCVB2woA03el5JS2lv+T
lewVNM7yk+MOvwapM1NVjv22LfkZVwopqJFZmns8byTS8RA/0HItvCSDfWa0vZxUb9Elb71ZX0bU
C+BK+EwDZBdejyePCON14AO2g5tE2xGr+YkbZuoVPZj86wiHitFIoAbIOuND15lAQJbVFxxXo11i
gkJimHj5xcidO2dk7AMNn1xArWzltgwX+D/TcATVQ2i+45ppxv0yTRfrsA3wf32H/M4QYOpxsShW
PO/WvVWkL3rTX3hjOD+A+3hkWjJ8tsATthlyqwXFfe6eMtMMN1ljpC9ibBfXKoaCThu6H92qtC6i
4eAHa0FDrFop903wvknELpyJ6R5ydKoN+VEPFchmBUUGRtzYZY6/pz7VcmMMSA3SpqCdg+5LIH+J
tw+OjQNyhjOSitnP4Xzy600Agzs/fhtLI25i9WosNrzQA9LCHSmXJpmGPG6q9oj2tytmB5umjeID
2YpSIBOXOkoutT22sQ6koqQogQNUBAeVXbED1WzVpNrS0Sk6hJ7oEKhK3haxGJATmB1AaLCM7Kq0
XE2iQb6HkP2WZ+13Wx0CKza8FbKPIPJGbR0hh3rVKS3epX8sUgCtMsD1cpXQRUWjMrVqSv+i9ggE
7crwdWeTKDTd4oiEZm0fIA44/4/pPx+5OGs5WDhm6dZM/UHmPxqL33roLwV4HPPiVoFU+6445m36
VlTY55WrpU3dk6Gw82SkNrSmjA3OpdFq7vmfzDHP5jT1NtZ0Mzm7WZkiigVebE0I8YDQzXBgOC5v
JgZsGYBjO8rnII8Kv5UHwwU7GHno4PNdlXWerQFUsk9ggN4Pou/21KJCKPvSRG5zd6iCGrB7JC6X
VlAgXU0fN5PZVdWKqJecqJuOc5uqYWXn5ZaqVGSA3ehVYW7BZd0Ve7LRbFSL/FJlsKjZbXCNI+rj
tKe8wR1h3AC690g9y+vQGETNauCNBy326oEVe0J9T2A02Ve8DbEKAkdOtmHb2L4+120dl03k7iq9
BaRkXrsHOK54jo8dHVjshWOsur7/IZmJV8L1wY4ypiMJNkRqMpV4YTZWtmlVr1RN6jXitNhRQvWU
+RmkEoy/Gbs401jXNg5FkLqrGqwDx0R9zywECCFmD1AREhCVVS9ljkg90qI9amO/DgeqUhEbWb8Z
AhuYBeVJtiGPgmRLbZp08Z6H+EO//vvtMtPZzX5ZyXQg+Gs4kJFlwnTU1u1qa8b1UHNwS2qcgSaN
2737RY9fTF55C9j9BiO/YN//0gVQFW2vJgkN/GpbH1Lmfn+Pq+7i3OtpCzoGV5wSMTxm3dg+kakz
ymJjd02HYyc8qOM3g3J/eiQHKho1iKtBy0Tvgwarr1a4P8DRSt1ClRbIMIvU/UbXURmEbaDiIMNw
hXW42pORGVj047HH6XKXuVqw+ZOqEJ42AuvlYSCNIcrOySkxh6oGZB633IpLPNBywAcS94dVcuwI
iulzEYDVxQBF0aMJzYFtEnTBqQFFKuR6W2sXS9O+73GVCEw9cz4G41QDETC43zoHXPeIaQVI+HFX
YtgJnOqPyFqGXvQCjUjjRKytBhdWYWEH42rBS8zt1gAERQ2MevYPe3vxp3sqy3Usx9UdnXGk4hk3
l9exX7QVfrr9ORDgIAtMEA6sKlkhBb9IPdMM0NSqrDhV3M3BQogEOAgPlNB1TDNrTUYqNPwyddx2
S38NHenG8wtmbriNSwueg1Z0RfH0uAOle5dL6VETKtSAMKqCvJcO/BHae3JZOsiPRixThUpJUC/t
/KvfFMBgIDHueYg0qL27EXQPHQf5nMgR9XzdRjps9gKClvLOBorAa1Q0qHtXcKIa2ZD2luwcrXgm
ZafF/jvfK5fUN7b90MtVPE2RhxO4fiody/3UmD8dBUNOIZV8yDkABO3ExxfyqsNBPyEvUHyy85+W
8qomIHgDG/gA8sJRTLEsYy7ywlxkXrxoEM3FQP13+oelxbo9ijMgVxxmMm5x12TY3/1xaTHAX9uF
wurOlmxcTyqifyrCmEHh1AFl12KjWjaNHhih4ks4+lC9IT+Gp9yVH05g2QOvJ9yPN/Glc6NgP3RW
syrKNHvGb51QP4TmcXGx50VG7OzIhlQh/cT7+OsMBJK4tNJwkj+Rb8vACJbi41+Tb51X1XN+mj2H
MBBeV9fmPE+HLd6pidsvbgI8tzdF2YvLQWJP8+idIXeV0Wog3eL1usDhft9AvQF5FgzXaFxLPuHa
d1dUxvR16MJre4lsTbKLMr+2K/9YT+RXP52+aHbz3NrWBUwYWCODwX9wWfE5wu31i9PwYqfIULcp
a6sXM7DObxjN2LSAYg1+FOCQORMMULVkEPhnwgi+99myNT6+twgh+N56HwdG06tZaM73cSB/8c/U
yoN4foUsAc48CICpV1P91eAU7n/39ujNvr8F8nx/e9JtvDHvkJ+aclsPV5VRcuhXu9q91g8ZhOHt
8jnAqQqRhLZ8znXnzbb0LjXy0/rG/IffgriNvKgYn2tzzrBU4vrDvvkpdANyhYJsSM8lRwIra3ts
8ykgPkfJwaS4M6xWQpflV7jcFBVAO/Z40mSNgCiS4Txw+DkfNC1Izvhl/Qxi2/5gTa7/2DrjmrPU
+SBUAZYJSARN2RM5CF59j3WnOs+tERwYfdcWe3IFEgMQ65AFW2oyI5k2hjV8AW1SugK5qvnY5Z35
WDdNthtDDSh/ZaOiDSuxTmrebRab1vmJN4Wc72zbfvNDxsEPoxP2oTM54l5A2O9SPygvNCpr8uyx
wDZIvQpZEBiozsCQH5cZzD4NDss7Smw7BGIqyA9SR2Z60TT2AzJ/BxW6iRGcy+Xr1AFO3PjpZxFH
0V3dR8WuKnXjJfV1jxyMIDPWo40kqBFXLU+mi68NddCU3PU0LURcbJX7Kd//w6po3q6KBjMcXTcs
07IspCrpNxeUVR8FIzThtFNoQ9xhyWmzATqwEXq+o3S1xb7ktt3YbMR7164bIKMOSbWrMAvkFbv0
klsYFtBKQbRgmnuXDqKwNjIotNDYpcMEJpCtqMfGZTay0puHlhIpCh1AzCQGdLNRVQtg+62wgmlF
3RpiHsmOqh2i/b4RBAe8t/6gC+wHskIrX0pQ0nlFZOfbousvBZbuH4Fd31RU1xiXzQ8p25uuERap
uv7ggxBtujLtsbqrN46oyntij3Zp51CtyTI3yF5vGLbp93+wAEAbrxpd4agK0Xq5YuLIFPUeFbl0
2CkG8VpL5HoIE4EoKeHGt6rQ+N2VnxrGkXOx6VnYedJFcgSra7YZIuRkmtN+odWKyrJrV8TWRjRb
S6GSzeVQbnsFX8LVefhsD5D3xPYOqHvVgoDOnY97HvySOwfZ8RCKT1Moqw5IKapXVKUiV0aqua4E
B0/cOZvbjn56/vsvuGPeHCgMxrHA2Yg5IT5r2reBS6eRIBflwCblQYEbIvBrfBwK66WMDafxniCK
l36IQNH2ocsZUvvt2D62Zpd9SOIS4Ou4skG/hKauQSAHkPAM+EsHeV6dUAS9LS4V4lQXQKcl1Y5i
ylQUkZOcwio+0j6e9vtk18tij7yqZHzU09jf2VGntaVi9tqE2o+xxbKE1e81sGOgTZAMgTzq9yb1
4sD+2r5jVpJfHjM8hTxAiv4Y4cw3h4VBU8YAFkeEmwLJrpmz0yDSzyPd+fVmxyCC2L/1xu3ITh16
K4EMwL//FIRQsfxrUIljmIgBuhwbc5s5rnOzL29tvR9Mp5jOUwp0jwEhbhxMI7c4UjElaQlFKhRp
C9TQiqoT6zZjDj0lctGyrjw60Hh6G3fVnr3VaPJcmo3vt1vL18JVpvg3I8R1NwWvivt4ZMU91VoO
qb4i9NP1TYcE9902LLFlpY5E/USpBgJDAGWx98V9xq+pUjVfOPnRITbH52V28hDQuT3lptxezaFG
OtitXrpst7jTNDSmHnIvA3U6FLITdozzcbxUZRbhmrfAV8PJgNlSttRoUmOFbUIFADcgaRnDvW+R
TeaP0Y5WdWxZEF3Kn/Whd15KGwgZyJOMD+OAtIsGUoAbFvhHxHsbc13Xxdd4GJDP7SDot/tNE1ea
0x3UVrEUA3jiaRPUp8KsZLtRGDoWdEcHm6bK+nbaAaT1kFjcdaYBQh8EdwA6u589wBzCdl0p9VU2
+vClAe+jpNvJXQs6souc6QdM8zunDDYINuDsNbF8TWAi8E/j2Ep4I2ov3TNUKTU7Z6thG9StwIkp
QWAKOlRQzIhi7VJe3DzK5dWxRDTiS5P1wjOA8T1zA/AtXPnW6z6S47fOWBNWuVMOunKAYq+/Z3Hg
HgnxCZlJvkWmBuLQ/5+x62puHGe2vwhVIMEAvlJZsiRbTuN5YU3YJZhz/PX3oOUdebx7d78XlgA0
IAeJBLpPGDWy64YFvQJEZ/ieAsiOEo0G0tLlQ6D6NXwzcYNOJtaJrRT0eJimLXKdYAxD9crUDEsA
alkzuvSlo0zsNQRkzK0ZpmdvFO4lrfMIFjUgNUw5auHjlFarsRrm1TTE8kIh5vwqUDH3I9vaClvY
j4G02LIpQKCooOTzqFBduBvK5isEtOAkmveoNeRRt4wrx8FRBoS9KIX4HiQZ5v3o9PfUpTz4Cvll
5rZ7yzMeUG2ckTh3oRoXd97lNoteTZ2MoR2WPH3q7xp4ioD+9/xhSYgNgOzRyhd605IMtGrccHZd
mn+hvusi+ueCUVG/44n1ZqsQalJNA4iOZVTfes0evIUBSZzupBV89yov3KQwLvBtnUJvNJ8Nbgrg
zbEAgCPmLD71UwT1JdGUL3oPGo4uUeOoU2m6XW/AIlPPpeAPo9fJTvs+j4JpGqBS7gICezm4whEk
FJr8uwhtmElkHX9uVT8ukUdl52Hsxs3Yx/AxLrBphLRYtYlRcrgfw7FZWm0QvlRygPVXXhrfU8fc
QgQoUn5XxX6SDuwPLxdfkiHyvkz5WC+cJKtOIEJCthEq00Vg1rtuEq+kGE2XG3Vj8rI1R17ujvr7
JoCybw3RsQXL23p1Y25ch62u3rmB/XqNu62nV8m7/n0VO1mX1YaKSBxFXzBI3eDadG3pnWZge2nQ
orpU5XyMcOo8OIVJt7sVotivCOr7fY1a02JKs/xpw0kEh4XkAPwv8l5AO/NEgHmXuem1j2DQbj/C
LR4GL77VTxIimVq3chDmCoyZdM9kZtx5bQrxyutwoIUr9XA2QjsrhUI4d7Oj0Wg77CQzo4OIceAi
95Gshv9n3Dh3RGctAjgZDiyKgQABFZYuNBCbEDFXISpi8zAg6/TOiv2rs6DvgJlDI18LqV7VU28b
t4EHr6KZwF+9Kff+JdKLY52Xy9dotOvNh3lXLdYJEw098RoNaG/mw3gOci99pC5tAlXGSuVPnb64
lfGqYnM8CiA+nloLWTTGB7BmRJs/1Uaa7bnRQhJCx7Zppy5VGwHiiUGa8Pt0FoFKEYWA55tDugog
OrTt5Dh9gVrSOu1G/hR0vDnhKdBClgv9hg6TOmzQzaa215GX8CcwqheZSIc7aG9CQICz6Qs23alW
lfO2Kk2uK8Z6xdIJ3lekfnpjCmMZ0FYpNGBxHu2f4khpinn5ajA7PCbYnvuWG5avZhjUG7frnRU1
3Ur0iyBGUZaaMvGOUM0xH2iNIguX1D3ZMRQb9BrmrzWiAvvNmjnLKi0Y+D7Y6tOmvyug2IGH/rXr
1o+Tr1gYAajS1Hc9CIwZ4Gu2nb5emzMM4CtngP4yjvrnUuyywO5Pee1y2A+H40kms7kPeYeEDHOc
9Dy1+CyD3DluzAalvWVaDDHI2n24wr4CriyqgyZf74ZnupjgOG/LhqV+lakiWMpswl/S3PZyeI/w
mgxE6zxxvkH9LdxdmzQX1mrGEsV4PGR1dB9l6rpozLph1+MmT2G3fmrO7Z+JFVsoSsPHsgZ3YwPj
JWxHQhiR78BlfepBvTsFLClO1wEv7stFb0pUiYAh/mBdbqMqHHQlFA8JXPzJzvxqXU5DNPFXNLXM
pjrUMpB7byWgCPuBvk5fz/dePLya80jfWg8SykN5vnLT6XvtLOE6B23XyH4Om4It69YB2B3Q9Un5
UWN1qFiPYiuNqDtOuS5BMFQH6AQh4q5fOKB+rxMqGeRGc425nTQgPDhvcOKBnYDG0CcaZv9JCL+Q
wwFiSPXupnxPr1pgBDRfYw+53AewyKanAvzDS9wlMO9Cq+/s6Wmw42OQJsOZupzWDBd8rEMUdTEY
AB26wlbNWdHoHNcoDLT5z9JOCsjdJP1b00/Ya9s8PBRF5730drFo7al/iwvmbVqUatYUFsvwDvfk
8ClxuvSISlRyDWNeEy3Gti8BqAqcxySHpmWOD3DJXXefpHF3CSvjuZ84JJrAzbpwnAiPLnfvUtx0
Lrm+sKriq6K3o9WtzzSbixna9h1FpBLskRz+x8B+HgaT28+jy9snabxRo4ek4KMCYYBaNv4nj8CU
QjVdOc+RMoILgBTLa6Rs+gvuSPhmB84TgFdVAm2PCByEkkVAg8kih8i5CaY3wbYSjspIiFvYuXXZ
fJ4ymGQEhZDPOFU83yQeijDB04jExgYXqt3BluQg4EjQYtNrVGKDSuTsQ4XyHkWu/CUujBj5PGBU
YUTMLnbbJj4VepPAuRdANL2EUHO7RpRTGj5WbfU/R+h3CWy44pkJL1cTqGs+lJ85TLsb2Az1LWSA
1Dis7WQMwVbEQ3yJjO206tUY31sqAzVRyfi+241Ny87US5ci98SKm9h0vy+k46cYjqhRBXF23brG
xYG9YdAi9jt8e4rVFDtvaZeqPS17jXPiYj8Yzus1ooxS4WcDg5UE2LjvP+JQ95Ab1QtAWuT9R7y2
2b7oIna+LYdCoVjVI0cWniYwp90U+ocy0zFchr1bbVjRf3UNPKpKWJc/6xavqg+tRLHm1GSm+WzZ
43WsCXrxXFjNP837NQbVpsKPYrbrbBefuXb4Hns9zgC6BcP6cCsDcL+pOdrFSyaRm62nVR4AGztp
1ai+KaCvHtTlptd05Mme8D3y2JNHxYNazd+TJqvvWj0Yh+n7gtfRwVpFnoWFSj4scohCbpwS95HE
ma4qoze9UdnE2DiX0R0pklJ/JaDlwAuuViRCSn1zn44H5gz3FHbr/zU9DRhIiFk5rOU4JHCin9nb
MJvvr259n16Vswq/zlCQu86QdXN2s+bQzqUFL+DJfAFXB94UbLyA0wqg5Pjq1qn5oh/996Xij52O
gcCQOKTQ/PAdJ86PqTKaFbDd9aUwxztIaFuvsKNzd5MKcSLV2sZslunSCICLoCZad048dpes7kHD
hT63xaMyWBAnasRvHjyHfYtanpLB4sqeqkWebCcXoppAhYIdwtujo3+wgXvAPjjq4lgle467DfXG
qrahZMLO1Gqg8X2nBLj91Ex5z7clbshLarZhZqzwxy+uU3O7REoxKvnetWu5ZQ4OmdDSMYUPAgM2
FA1EHkYIeXtgd88jBHpgjkjNWozeSZneH1HijVvc88C9gqnJvvcgqzXUzXAW4FufY9A3NyWHZXWn
+24DE/6FMB2Hmumtj16l1dAsDYiALj8NSD7Ui0m26ZoGbqPC6rVCM5IJ9JY0QO+GVPl3L+mqHfVH
jjsfpTfPK3t6C4CMwGfbze/oVQOHt9anl2GHEeUhk+lbQZYsjNmboHSNThqmS0zD9LLPbGBh854t
BS+A34JIdiMre0utcJgSaDrpeze1xeh6h3AO/UgP0GgK9bT/QE6Yrvc5wyY8nHYlt23P9sCb+pRh
c6WnrKGcoiOvi9G/whYG+Fpig5evbyCFtoDkfsWHE2EUJtAttVPX11tA9v9MQu3eWbeoRsFAIMyW
QQry7k1nG7kSpJrVj1sPvbqFBlC2lz6FeeqH25SL2IYG1WSqc9i64VMpIUU7j1AEgLu1ekJymEM2
f0K1To/Olhc8osqqh6gD4q9IbbDG2lM4l02Ke1qMX1eHw2nDO1Wtc6QWzYIX8LH35hRlU2H4QxiH
MDLAR94e8mBfQ4n+uYGH6RIH5Gjb6iasSMG4tiCsR8EGfO23Ip/sBTVHjrJe5IzgIurgsjGr85zH
99fYBgVbmFT6uIGEw6JL8RRD0eJCbzMb2bPNguFEob2B7ywe+8mB1nGU4zdQbEGdfIYFvdZMwSM1
XE6/N2kUwA3zOspq92MwKOkfm/80tyqgXpD0sCkPOLb2sP95DIfKPniRWz8gIdY86C47U/Yhwani
gfpLbl67vLZZ5mUCLpPpQu0Nsh3eeQhhmi717jzpvPOsLyoqYMMxyj8p4NaPs1oPmfIgW9PAdZFf
82/BqoG6xjjzbkmYLFuirp0M8VeS76QuMMv2rKmLMyGzkmYCUjG12/UtHvXJr9Sq6th4EC1IhToP
5xBvnZg9xFEPegA0U8jFgiGss28UlLeGt+5x9ll0hcrOdlfqD04xfW2gdYg/XzedoaiYnds0Mvxc
F9FbJEWvAzQjgrj9hxnwbp+ADckc5OAU35DuLtIb2Gx5T8CUm89t/qHx1wiFVWxLYX/NGZvogqKe
B38dYC8nexCvRjwV+ypBAoiMeHAgKLamaOzkGM/8Cz3+aWcANvCaOTw4UysH3WhFF2rSgI6gLQBt
EgAFNpDl4WpPTXoFgj0gPLRp+LUcvQNkBN+Xo+AIH/SzDHDfsPFNdlSPb6Uy5K5rnXSBJ4d8cuNq
PmZi/EYt0WfQkLT4DNVeN9hFbIqeetZzbLB0xVw3rSQrzwqbi7zsAMxJ5uiYCtgACFAgnlholssp
y4ZNX7Hoaa7hGxGDXOvTVJFk+d00jUtI0RWHUKFGX5UDHFBYXFJzCkxkWVieZ5t/r38YVGb6rf7h
Oq7hoQwFSRkTALdPZVZRxqWB7AUe0iEr98LE0UWW7KcXsDUbegiwQDN17AD00TxmEMotqA3MAowt
HIh/4PbwzWJe+NWy8PkCncR+aXiMTEPO7MepZ/MyB7Dhoaz6cF3KpjvFYzBDvt+J8fCuul1YzeHe
8Kz+AGeIeNuP3MLpM+/WE2PFPRBn4UrUql0AA4hSHrabC7ce+1cJvCAK0Wb53U7DI3RRp9Avugtv
ywg6g0O4qrwM7goOwNJCb7mMQJP/3OYZNaZimQRT8TC1fb6OqnI+soIZWzUaDRhCA/RV5tHYWGHM
IAmEQoSZYNedtiLcObZtHsDx9nwjqM0Xa3SjrStahr0VmiMHkjLpRhset2jC8h50WSTNDtT0PPFi
lZV5plYsOx9qo9aTU/fJY63iNXWHoi5PM7in1zcYCmMPj1Gr+m7bFuRP/NaEpiFYXqgzdQlkGjQK
pfNi2y+cuToQ6qP51RwU0q5IMj4GQfbQjdn4mo4DcOPdDNy4G8k7E9ZEK0Cgki8oDpwMo3N+IsH1
gDrj8BrgVLDqIf16Bw0L986JUmMpNN5qqIeNmVX5/ZTw7F4Afw488wRLbAd5ALCAs3vmQWdVwCdl
Q00K/hUXi6rbcBZEMP6KxxXLwQ8wbTj3UNOClAZIBQCe3kYJhyp5Df0eFiV39NxRFluIsFSP1Oqw
Tb21nDlclnDROciEW4BDJVdp3sTC0w4HYAnp7SG/GxvhLMcxy79x43+OiEvZgxhbev+0Rsxn6z9K
k8L4DIZxPFAAwdISjgHUs3R16fID5JQHIEmzCgvXYoCq5E1YgcQXosRIVrGMu6sWQ2NCkOGqskDD
VwkGmmQYgufQvID2ArVpJk74HRSafok1gEQeLVoAMpeBCPlB6gsOlPOBmgBdACVKL6mThhNQ+JZO
7kDzSwc6wkMMvbxN/LTObbJnsQqaJmkIqjrSOTNI4j6B27pIANQZJf2WmtAWzO/HZBJ7HVdRnJNO
+T3FDcggb6+dFAOtnacrKC4CHnMhB31ECKY/CRk2iqZemEbYHqEei1J3Mlz7pwjVBuqfDXt40PGE
MDNa42O/jgdk7avCRnzrlLlxZPVoHOmVlgE6qm7ljVP2oRsOtTOSqZHX71RWnyg0ZAEMD4V7DzzH
w+hEowtwTivPGaqlSxcKCEtq0qXsmmwbsukAf/f8CaWseYnkVIrM+ICmiXpf7AWeryqRPQkc9iAX
YS8cHUsTAKp5RgrUOd6mJ5VMNxQ/pYrtoFn6Pt1QSH5I8BR2Xd3DMKODawbE3pZZ2jUHDgjuhOI4
dlFRbbcQcbFeKawfPTb5LDGCyRc4hWIjDOV9mkyXD0HYpl4Xoz5a6xZHq8rKfKV+g7vNjoXWHe8L
o4SyNWsOt4uIy/ZD06YmHyskDc3lLYxeUew1Qi/yaSqFfH4PilFNKFd2nii/z01e+reJLbUbFqOX
FqahKVLY1MBKAafX7pIkUgBDzXu/kry7NPoC+6Jiwd052VKTBooO7hmtutAk7eawLYUd+LMZ9tc+
OJRYIBrOyY7imQ2le7u5jskKUMzYFSeB3Sj8Z5rmW2KKfWBbdehLjrNi7nU/Qw7IUwf7jJfQtEfQ
qaP+HFVesZ2xCd7gx96GDo4koEZrLGbBvnKQwWf9NCjK4E/PDORTVmfzOsceFscehA5CsoVTOcFX
qMas6MEhYUfSomBaD6V4hsLFdOK1/NJbvfnsJFCuxj7iy21s9OwvFZfmMzNLSCz8FfkP83QkHs8g
hDRqE7oWijluNB1jSKSCPQSZPeq7Ddh6lJoSEs8wOAwglgX6B85qenIXMrmq6rpeMSOTa4BQ3H2V
VwN4TuCtcSi7vDSt8a1tyuCPLip9lVjWDw8Kg0BmF9FjIJxz3g/PSkIt1J9Yhx2DvihDNPtoRCHb
//ySxsFwafYJjV8nVWF7nXmb/iGGXkaQAPn3nZ79+WnicstyTGDQPcdwQTP9RGDoJ8eGuJJs7lrY
wwlTqn1udJF/1RihdjGPf7WrDNvqUo9PqBM9kLCISKNxCy6aX5sivNLxJJvcU1+7cKJMQdaz4HsN
2X6vWrBo8LB3ZOCdLVrLXt9ORhC6UX6SMIZHNEgrWRBH0HlLhutRCtCB4h5aoTgoOUcR16ieaCex
T0qIMDuY1lMmyiuCX940Em+I/gA2fnCqa3ZNbPHDv/8t/5bScJGdB/BAGI7L4XJifHoym1DJMSDE
l92967oZCfSfrs8wGeKrl3tZsIbagif9aYbqjOyn96cUPbpQX9k7gwt5jTOJLgVSBXcJHmg+ST+E
ZpKsp7JBVkwLNjWegG4MjoCnyevnl79PyiDOsxjUWGwHjcEKTLA9BxYWu1IrCFGf3bD62mc3kBGi
gVD8Ftfpube+tjRrSIEpeKeBiSjbtesiH+mF2QVyCuEpr0bph/j7vGV5Atq2kBKV1ra6DNX8Qv1d
ltpLZCfzvd1kxavXlYuhC5w3o9G/GHKaG2pyPuMUa0evnuLVPgINe0nT9dvxzEgvfaLU9e0ovk7h
EkVvlwUAvP37PxYPkk/JKpc7kLX0pGELIMb/pjGU9JVjuWBy3nn14M+etXjX3InN6DyiSQo99HXw
/p8ufPAWV2EeitBr0HeIZuKbE591BLWGCkBM/J8P2E4Xe2iRJ2sTiK8vkHPfOjgH/RAc3gqODKuH
eKwRUTRa0yv/4ij+MKuqeRjKCJYLptrSBwdUR45v7Yx3jEtIvcNGAgaaVrKjJlTUPkwywnhbCMZ8
0FPbdRxoCOTvl8YA+N+nTphHZ1u7HY7/FHfrq3h+hB6C5XxFEWrwI+11EzuW2Fb5/IVaN8ar4cIN
R+lB7Lm+wBOiOFHXLYxmzhi89gfiYQRIxJfdiew25Nxp6QlWn1BdE3e8FOOyAgX9+5xcAxrgCxfK
qeqTcoFU/7cAJ6jK3ex5ywhYZJ5t//1T9TeMoSsMyAnZROy3LGF/ul3kyN+0kzTUAcY7qKf5Q9Tv
sy4xXlrL9WXMuyc3KebHIDaXqhT8ZZhgxmpW+fcgrvhLW48ewAo5dFD0HC8D7Uq6SQ2zWcROVRYs
8Q7x9rqiDSoht+cRljuYqw+ePAj4+dfb8cBdihFmpzdUaFSM89KDjvLq1pd6pnOGOhv13ICiKTc/
htIAhTbDgiq9/QCRRtsC7wtfnxLWKLkFd8e+5A2IbsAlOJX11va4h8UDfhcU5qgXtG7rFPbIRQ/w
4niFeoqxnQ3oOtNo+vsSpWtcl+iMkZYw9MKRxd+XoDm8cfl1iVCjI24/RSLrP2cehLsbHgr8lHtT
OgAFEVDqBqFSnpni4WTByFxjrm4Dpkr+IxEj9WfgYx7GxXNZAgwsPMMxOdQ5fj/sOZWynLmcmz3y
TQBe6xRqpw/80PfB4V7nW5vfm8Cjvo/aORcfgpva+u5xiAHFpZWvWs7TdRh49qPHAkj8W8krOJP2
I2Ty7EdIGRxdu4UUpO6CzeZ7PA0mUMw4xm30Sq1f8Tm2GafrglU9wCJogl534XQG/AmCaEvIcTNl
AGuN4msL8YRzrS/UL+q8oX5qDXZanrw+WohW5mt3MJPHasZxJolNkBOA2IAOSPBnNoGoz2G7EvTa
fCZL3EeTJXKVOD1SE53L9yjQdpsMTgj6dggVBWeK30Q2XXIYCv7ZpF9VEWd/jLgJ+7Zo4pcUhLVl
6kHeC9Zu4U45LruH1cWXtmQuaL1BvOYRdzdFP7pfUlBAWD4mT2HssP/4l4vPCHBpgPJluZZtOqb3
dwmWZBwsY85RoZK9RBpoYsfOgDBQqlq+mnLJ4NuJvtsl6LTGmxX9vHXRK4aU/9KEVtFyKKaXAb5G
f/ReAN9dFP59r2yWbewEP6fa+BqErXozR+xQgF+2HucIJmNN1yTnmkl703djelBtGR8mJTIk/wGZ
LP7jXoi04qcPOvhtgrv4AArw3bB5+vRBT2zRIyVa1AcLNJ07qCO52w6o1l0bFuFplLbenRvtE/OQ
yYUoRvydw7SuqsoOebEyXqJmxn7kGXD6ZgM8oSkYX/Kuqc65U9bbaZIShjxudQSJxQK6oZsfR9wx
/Sgzkaqcka+ilVSHwwPcuf+Yi0xBGsOWL1Nol0uBP/E9Nwd3Y/Zxv0cyzgTZJMrWTtPZlyCBMVgA
QOxX6RpnO7Mh3Way+14G6k8vzb4rxe1X2IwFC1oigi5/fcY3sYe9wzhtCtALFzfLMWZW/9LXaFcy
Cqa4MsoAuLVhdwZerVxUtQKiYhzqCzCK9lybD4GV1BcHt/JdwuGTSmNqnOQpHZEFw7+yfFGodAAi
PfXf8Dc4Vz1wX77hPQdG5OJzMqGM3sj+J9SGvwUVPic4TkcLiTrRCVr58UJl0dfb5rFoegAQzOQr
bSVp7/h7V54Ae1ZAzn8TqnpRVByfxd9fxSIBn2gsKuhtGXj1YXSFcxuwMGY9NBc6RuoWBL8/tGiM
DpV5Ma8sHUmHyl/zGn3E1GM0j8ZKtP63eb9W+TWPVoF6kLfzOjGu6miaDq7BxkOZ89Sfu9K89oVg
n8Fe9a8Lxd2a9Ir6+hSC3sjrbgcY7FSgHGC9Ih1TcON7c3WNm6qfkrvTjrtjfnHB9NhESjXIIqDZ
z15+SaAyuFBybrfU1+o+fAV8z8zKe+pCfqg8RFbzg1pdGIMJwA2+gcId0iEh7DR05oouJiWr6GWD
EuOmQ54YByyd50pnfuQ0TO3OUICrT00ELwWd4LqtQa/CBHQUKKJEGws8jx1S60gnAgt8dKArdoDG
ub23a3Ul4BR9Ek67tiv5upxAGE48AZcmty13kyig7BPK9Njl5aOy4P+QChk+3iKoL9MRABQ/Ujxd
cN/5xzVitzgh6/Xc2VH0XYhm6caj9QX23/Z6kJa9LWsjeS6D/IECFBzS/NFA0j6PXWgJsjZawmBX
fa+MdgllOOtLFpkOzjSQa8DmAxSksAvWSLkV2EWiaVhh9JgBeyHrDBB03YW74nsEDVLf7xG0xmTZ
xRLg8/pUc+cRmFHQ2Y0IKcS4re9j4GkW1ijkd7hzIUUB4V/ZgOAHaawS5mvje2w5KftubLNtlNbj
YnKxJ7fSdsuKkP1RWhaQokH11nqtWo65PZ0bcFN2qAJWW9Mr4ZSnJw16Ugs9OfhAthcHgGf8Y5Lk
qWDZjueO/aV30mCT2KNa10gyQjxx/jrNzIW2uVM+SGa9UjfU6BgwjbB+gLHU2UuHRSoq98GMmfPQ
Fra7Lwv7Zw3lwRhs8Rp4fWiJBjKWOwXRt7cETikm5HYya94ZBtDJKcwp3nht/izSUtyzsm+QL+iR
8dJhkF+3lwLSjzuI+UWYnM9J//rvu3nD+pxJkVCBsPHd9FzbhBbEZ5WuwA7gU2ga8aH1egEutTFo
JwqVrmBuBgUClK1WUo3yh5MEiV9bjfnCWzBsQyMZ74WnIGQnrOYQzD0uSGJstBH3fWulsA2YUWYz
s+bZ6lAghHJ8vgDJpHl2+7k/oP7M/UQ3KxdQ3NoeYt/Lw/a55d14wr77labKvM3vCxkeaSazbPYQ
tB5ECzGx40o+5sPPFtWcZaOUuyxHUYBpgks3h+WhjwYkvm5tM4vAa7q1md3ecScZajDIVW8sek0z
76Ixu28dM9uACcB86rtdzKTeizYuUUtCLF0+xMJ0/VSl7A3uWZ4f1xEoPllrqrVK4sBH1ZJP2FZO
bHm1kIMwuDhUuN+SKxzJQt4sBqhJlxmVlQMDm/PWRRM+xVKYDXfVpT2mnPlBbcj7yRDHpjCKO4m9
A4NZHBySQEeQECvQbQcQgxXuG9P7HDfo2LZiCfxrOvycfliUxhE5+TUtdp2Dw+EidMV08njo3dMA
VJ4jn0e5ACjrYrXgE3BCJwzI4LbOcLm61VFfDjbN0s4gkvWhsxsGcPAchsyBxjNonAOg+9e5ty7q
rwJt6x275n+o5NKJ5OOJRWIfhw0sVIFNlJD/pogygBEXinaKD26WgXRYIZmMFHKGc6qqoIWaR5dO
MzMLpu2ec2g1KW9eXlmGsFPHjH//XlqfT1AQMzSg/8o9VLQ5PGA/bSzjyLZLJMggFeLy9G4CxAEf
VVzo1a2ZFZD5aaYSKTY9ijtNt/ZkWaO8PsFPAazNUw2LbGrdLtLpHrJIwa5aR9Elhkrkoo5Rvo0y
gUzzwJxym4Nz5Ec9nFOSykMBN9XCT3U7mlsvgTZiCW3ENXGtyAeVXt0IVpbF/wrRGv40+uGi+wYl
Lv/+d9N/nE9bcs+FJImDjKYhbWxHP//lmiYYwTNqq33uYP9r415qrwKHD8dGw0RxOgl9arYZkKGi
hgyxcJA2bzU0NIe1sp8EcljWoLT6UCtSxyJuUagX2UHmtTpSFwpwQHBT28nYhSejfFBl4G0ms89X
td2xF5NPoFDDSn5HTebyxE+sCcKrejSFz0npyfqpasr5Aj3traMkQzaUg9tS4M5ITRn94LDy21qq
ThdxA4KEA6nocwFYxuQ2oEvUdv+EL9kiUh17oICwLxuYu1T9gQahvAk13LQd1zQ6G4kBhlYGInfO
fBAUi1fw8oJ1jeL+mkgTbuDkiy7GzZxGcXbYR2VaX8Iktx6t3F0RlwK3M5hF6oQI3IDFQYEguQBB
nFk/UPj8GQ8lnC48mKJNxICtX+O0di7ELxJg7a/6ACK/VSeWTpsqjSN+CR1hAguVq3tVDNhMTSJ8
K3JwSSaA4HYAJqo3Br6t2Wfxa9NHxqGsTWNB05E5UIsiqyNsyLr0GRjUNfwO9cGQhdt+CPB1HQBI
sQY4IcwsC7ZdNKRQEIcW9VUPyGiSNzmV2f6K9YfGXuTHjoz9mnnlBuSUCaAC64HDsvXCp9C8Z+34
lbphWdavrSgFL0xLe/aZ8yCiMMKmFVGqG78OerKbWf2a1urUtAmQdMYZS7OvmtRaMG02rrQfudku
LQsfJmpAJTtdWkNfb6jJmik/Aub6nHAHHkVjx74Ng2jvAm113hl8ZTtQ1Z6nGKdjzaOuyqg4ObFx
gbIYvv2BZMse5dqHRFOwuVfQ+WfeeUMOulBT9ptpgONJJKcTs1kOvfZotCCbObwEsz3e04XBFvK+
SJwtfJXk3TUsiwQA8q2aVukI/6NCRHYUYvNfvbg4767zAEZRsNd13oY6+qPw4uQBxipwFQH3xbfG
xn2zOKTcQgsiqa1I20cZNfdwEnTfosCAGkoddLtsjHrIMT/TMlFceBsmnHFNzVDgr+8Z8rkFmOyQ
uBb8MCYw1xRulD6SB56BTHDlrQcv/3Fthm2p4DkJrYbCb8PW2BmdAiMvVRMe0ZA/FF3vbaMgmBfw
VDWeZKP40Sy8N2pZo9c+qvKZxYikHnzt7uCIYZ5psm2ltp/m1by/hmd2DUu9fmGhyLrisIy/lJoq
YYCEUkO1/khd3AnHu5wXT0iHcQhSJ0a4ogmeU8Fu0rVewsnufWQN8C5hHp1Lc0bNKoVEMg24RSjO
E+i+Z96IjwOmnsEYzKg+zbgN1HqpRKsqN3G5Mr1adTsYQW1U4sp1WMbFqSj4317Fv0ZHJ+3xxy6c
5DgBdr3AFh45/qB5AfMADluVCf2RpA4PyNmjBIa0Jv7BiYGTUql+uuwPkLmDPxTqAn2fvM8RBTRv
UZkLsYmrLfihNphjSw7LMOs2J2mTH/3UBPshQHq4lSjnQMjW3TFZO+CAwWC10aYprVTQKHbG11uE
VYbOA4+CzxG1Pfcr4OP/rEf4EilzgImHbbntumuQFHGN6RGIPeOcgPRy7JwazjCdzd+asMGdpyuH
44RT0aMI5nvW59BbD/Jp5cBLZqsGNL0lnHXGN5OJeCchAgP1e0zG4esBOunh48DG+wFIjHXaiA58
I895DA38yyvXFj+d9Eh/prQBUA17Bfs58xQ8woYRZzjF2wOKUctpnLY1Pj043yEL2utLA4szGLfa
99TldVWxBAy32VCmEyC06TC5kJ+2B+OH67nxygJ60L/yjwuxHR1tbjaCm8wNpDtc5Ca3V6pyAGlr
SAxsbQ/yWwDqQ4rllxXItd2Fo0braucQuFmC0SSGdN22c4OfZ4jnF3AtAX/QMCkWXAyYrD6RHF8u
Hs1uem9E9WMw1NoZjZvV97IZRAXHIjedX6KuKF/yDPwduxPqCGadeK0LaDaF1kuf2+PJ6aGtR90u
xM2hOpNk6+H/KDuv5biRJUw/ESLgzW17x6YVKc0NQuYMvPd4+v2QrVFrFLMRuzcIVFYBlMjuMpm/
MYaRf3WIt4jBFGeX03TNck3fQHOLN9I0l5jcyaU1p6ch8byjmkaLF87SG7qZf6qD6HSL1VDajhYc
4YPmWxq7X87SUai/tdQK3jplyKgQeN1ObWNIVzaKXMuABivwjQM7+lLAlnnq4fSOY8xqrFTd65AN
3RaeGgflzh8Pmu5Ei5zacIF8ouJV1xbPVaNgZ4Av0jt6nRnrPEbt80LQi5scczngX66ZxX8HqfKu
oJL7xUzjdJ2lBbuvafQBTbFpiJJyYD+oKAdgKv2b2sB7HZTE2kgvAm05jvNRspLeRKm8l6AnsbU8
2i+X0DGe+oAKB6IsA/6yZHE7pq2HJLXOaV8nL9NiD2wqEFurBjUBad46XFzO5QGJyUWfEaihBnSV
1pjiQuhqQ7Sibol8JQAGkvlB9ZZqJsIfEEz9ctYPTl7gRLsQTE2t/V9hfWih5b+6ue1tMyQ5LiSi
/BMHB3yya816Bm9Zr82iaP6K8+6C/4v5twZPpquz8PsASH+lmIF50iL7u6W01qvzrWCL+yr3XjCk
ayD/2dFZuvpoHI5RWyBktzTLQe3WaqeMiLnj4TU4er8uS86h902wbHjNusOZzUU6MsjhNwclNHG8
l3/eRcQGIKcADGJgtXJ3H/fv3siszZUZ9s3eqRrz0KbK493bR+7Ex0dsfZAPM461Yx2CDNu0qK7B
cI41nLHEyP7V7v3G2TYGP9vDbnX2Hlyopg/ewKkbunbwYCdz0WwiRN+Pte084CXyXfPj+mO05jej
VYvXgt/3OWHjtrlp8fMpUQem+7nVqMNmWrjBEjY+DsAQ1oBaAo+PQRH+ZXYQZj+Nlf51dvy2fUWZ
Flcnr8vQjqd6bwRTe5hL11ihIQ56vjPAauFEYyD3RvctVXuPiXmQPCNj5BVuhAlasBiRV7ENFH9B
lXsVVWjDgkhguFZ4sHGh29R+Zp6zdpMtXkflMqN1ywT2R1M67rFyBMaaa/2xwcsdAd5B+eQBBhfb
AatBXbSPjOA0gCm7x/0JTdJ73A3zg/zK7uM9CymUhql5UTgU5cLARzjDrYajhETH8Fd8pAB7lJCO
ZNNOXXJKSPXEJB/aAAMePXnWLP1rH0/VF0z70m2dBvUxkaxTsxtS7CvYE2cnV1HnzbiM4pAcr0ZY
P3WN0LVVayXpbi156tL4K5kwlBNrDheqAFvH1lhpWdifBS8vvdLkj4Le6jL43psug6flWWPB4Etz
8Ot27fP3WMvGNG4a1B+TkGrYsk+dqbecZWMqzUIFeW4fb4pCKDWmqyLPvHMakIyrCwRQogohCKQk
rfO8XKQplzKvylU7efM2BW5Qr+49MlAeSQOW3DgrTHaGRqnWnLkwnP2wQP48KJ6yckCDbuyMLaNg
E2B4PphRHEODDYwX26YYvmAU+qiJTwsIaCOjUE+pNmVcPeG2k43Pt61SorqLPdecP5SkybdwF/U3
AFztSlV673sXpmub1exvA3yWWprjl7bDNnNsrPiZsvu4h7bSYRRdfMUr2SJRjsg4ADIs4qaLrU7R
tyqahg3VikUkOCrx/PlnQFNeoniIv81m868BevIyzjaziufliFwU+VuY9I/yqVQNhLv/I671yJPw
uSnOjc4fahkvn3pNabpN6LLSFL47NzqUMje6DMpwJvuM3vNS8JFK0BIy0gJ6vnhA/WrOCzwrsRrv
epN+6rIufxj9jCMMtdRv6Oyu1AXNBzG5BRXYFa+dogx7mOTd0SuD/DAFmQ173qptLPdazbROpZv/
vrLr6bDLG1U/3xd7WfsTDkDowRbvEjcC459lHyqtvmYpT7fyptxJKyZgc1rJ/OPOPds7HEu398rR
HzGZiOxf46Qpg/+MscVEVwa+cwH46ThXylc2os3jTZMiW2KT4f5nbFj0Vu6iFnFVqHvfeO1zPjm9
68XfWjaqYN3sH9Y0IpEzzt5rYLfJ3kwWIqWtm4+Ics9ryy2PVm8ZTxk4nk0+Ve0THGhWUTtBYgVx
yRMQHoUj6ZQ8KinMhAJuyBsiQA5Sv1P7V1voz3W0bKE16+eeJG+Cc2f28bdu4n8WhoPzaZzT99E3
8cMY024vEPmwRfa9wdlnLztDaUqv7A3vTQHQN7H3c/D/17P3N8sPuj8b/vufIT+XX6F7vW08G5KG
gP8a1HoW2ATQCtwsTX3MH6CO/YGkuEEuRjI7a1DY40ZQGR7Yl/NktoemUay3WSNlVnXl82xN1ltj
oxaTu9546ZbOeEbyp29n9SBNxHOZpMdy3Mpgrw/Mo+mXWO4sz2pD5j2kLTP40mrj3H1J/XElT8qP
WiyaB/i5P72HbefNW47zgcVJXu7c1P5a9mZ6cvqSU7+l1so2qRRv7UsWwDaS6QFzvV3Tq9YJ3JK1
zqwG7t+y88ocw4a0mxcPit1E7wP/qt5FHYSUnH1ME3tz++2x2D8302DDAQqYDA3HsU+hz09I9Dl+
zYs2WA+uE22L0i17EpmMTL0H00ZWoQzGPfryyRNuA80G69D8nSpdsShdVN+RV90NgFAgknTRxgGE
+qPwRmyOQj35iCsl2Fj41T6NTh/ul6LFedCM6CzvdHt8vRvFcy65n8Cxtsk6jW6nH7WKTA6V9vkV
MkKFRAdfGA2bzFAvhufMm/211WpnB6mOq1nh5KbrZYntC7kvcXGTi2ZisLqwwZSwrD55iX2s+yB/
Fhb6oOILBMPqWZjmg2be+lCsrXZRC6cDabhgm9pWdp4DU3+2bSNfSZGu9twf8Jf8F6MJypPjDFST
3bb8qmgIqFP+UxsIOqjqPBtFq92+UihKsA9dmvLBl+Y0qTSX5ffelK8UpkPuRg3balfEmGYvQEtx
Rqwi+9k30Km7+ySyNsHAmcLLzZ1xGbqENJhFkH69nw8uIXmQlGH5WGvRp06B4Gfb9RCu9aaI95zJ
/tWOmCVWSk/1TIn3eTORf8unnze/Ir/fKIXqxWyZkQEw5wdSsFg/6CDBFDW4yj9X/jUSIg98DWQP
6WuMWJr3/yP2OSS83MCj7ocK2VwhyEkm09lgYGlv2wAl6HnQsJ3T03lDSsYabg+bC/S0ievtHPTD
7SfKS5dQDSf9NupXSB68/4LCqNpKKFz+TJWignatxjXHLeODJQLLQ7KDB2kiUvWJLJ795OP0CIE3
3UkYfffovEmhzDy2trb8a5OXGWDcy8TcegAM5C4WnMmLXFKUFNcd7JzdPQbk/ikKcwfYL0/lYVw8
aiNpEL4GgJ9DXVmPFBL2WTWGrx72uI8IFi5pMigWkvPpivQZhjUf+LlsDtnCXxUSa+eMP2N3mqsR
1ySnRvFmatjqGApuGzMJWkoc9Zc2fpI0VD1m1i2cjWn9Bb63hGU0yTxXUgAqdOZI0340C8+5K7Ew
VuvmrARK9hX6jEeqbBqRWGv423EKfyg9Lzx5RZQdzMieHytH7TcmcozvzQKh6hXLvupq8jd8LPM6
IcpHQsx39tLsMx+l8EBR1KM+uK/mRHVPOuQy+2a6SRP1zS28+dmrkzWS0QkHTQRaYaNW3ul2gtQG
b99blns7MuL0FGxumRDOMzsBzmqJ4x1sLHlX0pSLnc4/Y3fIepjXP2MC2SXnjah00oWHWjUt8IkU
/SvPil/k4qvxBnFA9fHWUhDNakLzWVpY3yUv7UCKdhwwyrrHjBz9mIqvQUpVdBfFLda8ywX6+s+7
HtJ9EFkPkQlyB5EMOnVIc3vXw3niPjb1Irr7kkJAvrzKMuNxnQ7pspNd5MzyPB0vMRShclFDmxpj
wJy+Kb/GZhUcRcOsKUrGZWGubp0IZJ4Ek2Syd71VaQfPieKDWbJp0Wa1fnX7on4d8W03SjR1Uo5L
r0bEEcwnWbeVzsrxUTZRla10ykMAkKO11RjRUUYg2mggPrrsXn69MnP9d30Ez24vP0BZfih/nktR
5XCC9UhdOYgFbKqwrZ11RYr87DRB114MJUzPbo7/K9VUonKRoDxkFCXkO8fPk+QAkkQ9pgg0Z7Ag
02hXR1m7jUyMVGeT2mNi+f8rM+vDMlWQpNZob5QyDq5toKJE1jtkuFylf3GzEKBhSz7DHsp1t1A+
zMn50Nu8+Kgq6IHyUG4ebJKjkwErq8GK6CkeqUXIRe343hUqip1EpM/kVLnNUhRwXJIGvw3VRqyK
i1q73l8RpoG3DZ0Bitoy1g8sQNJahkkHYObXokcQc0GAjun4W+tXn8BBJ938wTaIXX3H16dJev0N
LvOMru8UP4z4i51mpUAqzVSGZ6uIurWW1flfmaZfCjXQ/lZBKUDMtL6psMFW8I4BykVpupuruED/
ve/OQTcYu7gDSDnWbrj2TH342ljlwXfs+RMWEB9O73brombvRe7ZejWLOD5hlIf03tKUS5s8u56i
v0jjPj4oFfNVX8ZHGtkJ6Z0N77XR1ewBNPV2bhL/0VyU9awCwISWhpivLk0Rz6uo3wwYYj9KyE8B
mTVxFlLLWDxH/6O3WnpvhlLL25u5p5JfNF9T0ra7OgEUmtXTZy+b9R+YW5xKstlfCoAtKxcIzcqg
7HmonR7twbz+lGS+8RQoVfJWB/iDLuEG+/Oz4vfD2q4j48MNbX9Drs9iOYDrTK2pYqsCBPlDLKIy
rR6YaXP3IE5SVvq5KAfno1Zy7cSXCRTnYjBVDZjLZ63bPDJbms9goD9sq/yMB/uHZybz58KGkIDA
/0vnA6uAlv2jwifnszc6GT6xsKz7ImxWaWa0u7m/Znpov8jsSrEXjRWz1g/SzJwgRCF8NleDEVqv
RWFbr4zPhx017eoh0dnDnpo+zTZJ08QrPQWDK/9JtYStoAAE28uvoCQhuqq6XL1a1qC+R/NVwlQx
ffSHeAgKz85hAR2mnTdfOFE/VXoP5xNhuvzJNKtp5XAMOqQwbyDNuBDflzELJ2KNg4F1UyyOlNiG
jKUO+zsknV+Ge+7Cn4D2QB/L460wU9s1nwhwFihqRd/mWIHMFCjFS+lRqstMyliSYQ5Wip8H31KF
by+Wn/qJVGb9Ig8GOvVGJ8+jY1O79csLGX2qUUtdCiCNcYCeD8pWqlBmNXirln3VwbZm69kKd5bw
bMySZJrfP9zycSXNwpyGBznNznZnbsp5nmB9ZgWGXFzkjsNyso6MyNjeYxUQ6d96Lacg8bM8ce+Q
wfKss/RKh1woMPwcd++9v1m1w6PRk0SJiuGzq3d8g/wY16nABEYV13H02vjVcElKc23WWrdSMrO+
AdKz2TRXiC1SnVjw6U7tote39MrcJc17rwz+f3gW+U3wZfcqasjk3qUg1lw5cYUol6wHYNI7Ka/K
uM51leOAZ7K0sClJsHVqnuN8sS0p8wy15tkd1zcrZFdFVSTBV6eeLeOaF5R90k7BgqXJnH/YLkJ8
GTtKfG5B5V8ZLX88joVTQ9sperI0Y5y8C5KpyeYW83Ywi9L0uoJPb9m6Zw192RviqdEzjH/Tdjro
Wo3VZVt+KfUcMwYMRVa2q5UvUlTG1dVYgdWBKrik8rCgtXfewFZXevnaHKOGUopIfTqG3m1yfBrW
ovUpMX8R+ZSLu9xFthkfGsd4nqbKJ3Xjoadc2o+dn3kc2CD73ONVr1f9ToK+Oha7xNeS+X3Ui8cu
r3ykmFEENwLmx9LXLjpHgVe3xhMYnyRUF0yTkkKgWHBa/OhB2CKwOrO9s4ClhBFyZ5CUTXVavp8X
y6nyg+n20eqPBLHkkCVWuO5nqlvx/p5bvo8dWwtIIcnLDdju/nEInZ8Jb5/t+GPNX+P2fXPYIlk7
O+4ccgL46VqL+Utdqp+mpOye21otn5uhfZdwSUJ7AxfiEHcTcnlqa2SvjRv0T16R7mzRGY5DtKuL
ybGXWivrHbPivrajdqN1nBIRiXUs5/g5QyDoU13E7HGYj6PMG3FJzgy0vGm2GVPhCMP8QaPsgbIt
en5JUUUPpVqsS22E7quWWfDo6Y5yLf3pkwuc53gPIYQYPPqO02/4og4bGSa90mEMMxtvbfhkAtkB
abIMliEDqkbyY2QsyI2ATCkXDg3WqrNTC7ohzdtjzdIulp7fgr/+kfLSnI9eh8COnZTuubQV5zyn
rXN+ltt7UJr/FftjiGnZOl9K1L3uHe6vV99jf7yPHfp44FR/iXrHX6EsbP6UOr5lnFLVzFBE8LaS
U7rFbukmGR9GhnnrugWF3SPPUK/fhotQ8u2Ze8bq/nNIdU87BLzVVdOPGruYIdhDOLBfmCJh5ZR1
9x20Gpkl9pU2EiRqNWNS5KNd2ha58RA1WgZ2kn1hXZXBB9Swg6LNFrC/Mn3L9HgjkKc5S/0Hkylo
Jc16MrxDnJGLluZYtcm26j0OMws+Ku+ziURPbF+SOnROAQai2wBxtLNcXBVB8cDJEvxs6RjsABkR
Cd5ub4PSlLS/3DrjVJ0RM/j5+K3b7bSdPhbBhsXXhBL1z8HJabtkA1Fo3skxSTo6vXlp4F5fJBQm
gQn0117fH2oHNkDyotkMnyOgKBdZFYOYJAaqadlaMZca1r3dSb1K2mVaUBDDXeLK4WUjCeKw7qa9
xO/5YhmL+mS2llf/8X6pibl1TA6ccv2ezKzG6aGqdyF0bxIciaUdZ8X7e6yr6ekWaxyk9EIlRR0f
DIJcJmu+hovHZVyXSCGkcrWsMVknmdduh0VH4RZkckNSYbnoWbsOSUGfpXV78DZQxyWw19yv0goi
QCFG1gfrNic98tDgZbmqA9faZrYThduot0fb2pgqisT/BhYImCBnBT8Nao18FDW634bkulIcCkv7
G5jztMcHyN/XTNrvqJCcgs4Jv6kItaxDvRquqj8GV2Pqx7WXVNE36uIH6P/5R5EVMTkb78nW/JA9
EEJROKd7T4YSUWEZvDcJTf2hLbzkTSJOkl0BCEyP0gUYvFv1Q6aepdNSOVVnCbZh0ttYdr3D6GDe
Sq/W4E9RoYO4lt6KCeqCt2y4ur3YOAKZKH3neR5HZTvaWXOB5YJrSGA+lX05nhFtQd8IHO1ldBfj
UGn3Fa+rl8Ily+E+URJgK9hQqntpuyqnWqswSgM5YHJ3Bko/q5rU/nFyO+s9R5t8pfAhB8hCM+67
Qx6o44vCH+YTfyx2sITrKJ4enbH4TLLQek+8xjt1MWg06QzDLN2XVWttpRl1XbkJIjU5uiFSckkc
c1xUk12CYftWMCkt2iBX9LTBt4BXCRZKnx9O73XbLa7XVXc2owaDNvjyv7HglyanxDVAyvp8j9uh
yNQtvVUWJtsZ5DX77H+ezXqrPBrqeO5BhlO9ibrp523vJhOFwrE9ACM7SquFqVwcb2PYpZ5vaWxj
7sZdYAfNs+8m8b4tew7wTUAy894GHWFcfc9YK0vlXMrncsmMND7hbLy/l9Ul3qWWvy77wN/MJBwe
WzDN5sDZax1hE3gKTLwOkk73n+Xi6r6xLZrS3ES/YmFKCr5vavUgQ6SjrcJT3M9U6ZdhcVzYhy5r
/4dm1TboTPVFLkrAyRpnzAwQhTtn60nx9yNlu6v0+pXlHR0t6Vf3J9oUcBn6B2gZV4n2MkyQcIei
28aBHp+jWPske7I75fo3trUEmZcuThY3hz/GWZ3lbsF7VCu18Ejf6O5YbWol1dd3VWUAePR0uvP5
BrQucBc8VqbnPjqLo0UdhZzzZ3NYW0tTYtLruuHfUASL4z1O4g7+T+ytZQCLLeUNdbyiZKZxTs3L
a6406Wmo1ZYjeJu82Amyy2PZzd/UKdzkxej/z8umT56WW49DPxlrObjJxlAHWraJzR6VABVo6b3j
GFKefZoq76IBOCFB5VkHsx3MKzZH3mZy8/5TSsF5NaLb9l1DJw3gLpon6CfuqbI33zpFxzS3y8Y3
pYvwea0hFpqx1eAOFs5oKLLtilEuFKStVfLbRA/rlkpAzwLJf2Tb1iB4RioEoMyHo+6Xan5yVaNb
uxpbrw4t5vxk6jVr7UAFXR0/SyNkhboMTeSsqoxUDuqVegvIHLvHvOxbDhe5362zNgaQtATHCobl
Rr3f1kPhnOUiQXgWB7+KlIOEbm+T29uDt9uAhJgezQ82QpP16reXWRl+gN0Y1ht9ycIi4NavA1ay
raRiJSZ3UYZPnz6O61Zyt7eUbZ1+12MdrWirG7bO2Exf3C5AITfMv7M+BOsyddMn0H/J+T9GjE4a
rPVkTJ8W0uXZ12d7rVdtfh0RXHiq61RhUTMC0FM05aKOaAxpifGiR7F5C0l87v2Vrnnkm3/FSbqP
KxgS3UFGVEVy1ZPFn2gRph+TB0sdkptAvUTk4qazvViWazubz6K3QUDW2FO6KVdzno/eps3Gv26H
nhiRcFgxJTsskzspgCjBf7TtfvK3tw1JxxFuk7T+p4nl4La04ANdZpvbKpN5KBuP3Y9Qxf22R/Bg
pansL4EaHfnqGif2R7WxkXM6c9pRXWKaMgfa6p4V0BnMzGWc7of9WYYsT8hbIiOrjFse4deb78f+
f7/p9iMMBRapzo8uygwjaVZ9HWQOSnthejUGrMaQL2puqz4cp5Na9dZ7iL/KXu07fe/1afTRO8mx
m1zUofTq2fBt/Rol2edbcrIf9GtsxL+1ctbBiarewfCCHo5vhRZ5bIbNVsVdb1WL53VSGtVlyh9v
uIfRsdZ+NLOtrMwuXKfMF7c2dlm0u1/9N0yEZek/xwtiAsJT8eTrV9cwZ9wD5CrnYzkum2Hu7ZHy
fpNQ12FoTnkk51eC9GoE6BTNCgi48g+5x6QpkAuJ4RuBFtYvjIbV2sZKYvIPuD/rNB1aa2LNNfs4
T7TVXO6TNBp2ckYEGf9XNrsA4PmPvQSl95xNKRjlGzKj0Dlm10APhI9QkfY8QARcOH2AxrRZ06+g
ip+HpSWhSfkRuL7yIg0mebBJc1He6A9pmJibsM6SvbLostRaf3HnmPQ9upm/LRCILFoPMSajsg7c
F47AQ0fOHpjF/uhom5cYSdWBdeelMFP7eXTNp9Dpo8+0OmxeJlIprRd9tguLBThv3MuihPuRHYsi
ij5XSqNdolanTrY800ctNIYoUA/SS0mflZM3++XbrY7WOoOZPDjNZzwclT1Wp9qbZfRfgLJl3/ma
/DUAFHmbobge/D6ccdzovubLDkzz02I1tpy+ZUPWUYVJHM18AQTmvHUTif5l12b5sLaTyP0iz6DP
ZpwGZ25uuza9CsO90XrubddGZg35z1Ivj0y/Adu/Dq4V6r98qEEYdAP7gjEghdkuWIUsypMr+t3v
/dLyU8Qf9SRFm0rJl71RtY/MInyWzhRp2FVR1PVFmgnp8PWAr+FBXmQ4yrDYh8FEywv8LlNQITId
6my3V8Ho4H31a3KFvKbuFJdq0n0WNaqwvkT89UFkmU/3uFO41Fgb60FCMks3veFsWOOLh3CuvmZx
buzBHRQPbIOShDMvXhujbn7ICH/p8MV0eeSguGFX5azDPv3qczjY3zpkoFz6hGNvEDsfSMWiHnp7
gzwchMXX0EkbUsIZcOYgg+yv4xl+rHzA6uBdl0Obb+bPAzRJ/CGXc+Jops81yB2285TUXY+itFe5
Z1TOMXpuFlPG2y2AgXKrjCNPdEGBzh2XTjwb72MmHe9TJ2Ltcvv0XLvq/IhPjLf3siw7FE1av3nO
9BW5u+x7aMyf66nFThTU/QIc+G2AyNRU5fjZT9P8ZfCyZJs7JoYay0XuJjidqIVrUfgAozCesv4C
uSrAfeAH9QMy0fn4WcuVauv64EVNjc9P4ZTJRtFS/asHM6AstfgHVsggPL1SeyY5kBztQkWKPVdK
MgnK37rX+U9Y0lPjcYL3ACXTVyDH6cVqEX1XYx0VYk6tSeNfGyQzmb8GazxRCLxKDNkprB1/XZxu
uERdhf/fr5AMaz2l2XgFot7SYSDTA5lib5tdhclUnnxPo689ThM/tGr5lo1+/Kpo1CgCbDWOGuWP
J1wnUA1zwVlXdv+Ay1b5CuP+6C2TRo7By1FHQWAjTdLuNcqOPv7eS2/Vf43jfnrP0Th48LmFg0YY
kgGOJ5jl7GUUUnAfttFrT2Fis4Fw5g8/LnuKNkqHUg53VBz62x3CDx+D6ho7iVuijn8f4uE6VK6U
YurPWTgk5y7KVhCUykMlgtWot1krGOL/auekFTZRD/S4G0xo/r2nrQTTGRrhfLasBQ2/wEPvTYGH
ymDprbLAYJ8TfRJ+e4wxQsx2jSMtpPJkmPqjX5B7l065hP+MkJaJGtvRNtSfI8K07Q7JGAM/CuZv
blINZ8e2mhcl7M2rGln7bnGWlxBQgHpXlXa7uceWh8rO3vTNh77YDfRm94UUTvoEsd9+y5ocb2hs
B1IlR0AUQ5y10prGhwlzbquHIwzJUHP2cTE2O76ZBUoybbjTVPTubhZ+AXQNvEaW6JKZAIHMIHFg
lbsYnoGNFci+jnFzGxEsfUf+Z95joTlspVksU3KVWe1RmnYF3gEVt+l6G+xOq5Bs+Bush+hl6pST
5vfBR80J5ML0Za08fz5oVf/dNxIFTw/4j93kqRul8Py9EB57JUJVS5oLHVKa46wZq1lXcYI7l1X6
ct9wyR2C5rieDNa8kw2cKV6F956I1AG1cYo5aR3mu67ItXOVbeY5GL7avj9umVXaUxGjQOKl0d+y
WTMNJJDVKHCfyxSYFmZg8Tbv2ajXOI64ZB3UWH3vrEy7Kh0KkIJ/sSnJ7wc3p24noJkyQXBuGvyL
NHnI7kt3F/kNVIHlRKaEinGNUT+S1v2Q5i/2ooXFlukWWwprsTbCGqGC6COnfLQDi7VcwB1DsjEx
b7iRA2xPyde6HYTHrvpaohe3L7FHelDU2p9xBeKWfHm77us+3XaJoTxITC8MXGNK6n4HNAY+fjaX
0fcxipNs7awbzlhmBjvXCXroah2GSF5JplNuVVJYwLC59EvPf8WGjopDak4vf4wt5S0S9LNLWdUu
0HwMejGaoCwyqWTXszi52DrOhbF+KpdUv2tVOK71jnWJ9SR/KvNhVeXDdJVWKiGl0Le2VQYbibXe
tGSRepbCjrxt0QTVeZRE7b0twSSY+T/J7W1QVBtrZpcWGDzPBBqUnxXIwp/vkGCV7Cps4x/LzlFW
ZYFRtZy35Q+o60l1oSRzkmO5xEmkDYixO95KFntMP3O8Ii/3xVvC92YXdPkmQKtqfe+4rfchwkv/
gJs9M4+2XaWOfwLKowWIfr/cQOc3lLngz5O65AOxPAjW18ypm/VhvE05YDvFyhmsCam+JNr+vmGV
XWufgIOsUzfaSvN+cdAgUZzeP6soDjirLMmtk1rGL3OY1A8YEnHWVcflhDs+eVr7Q5sc93j3kWkV
fD9SB61dGQZGf3pKGtPBFuXnk/Ng90cTmJe31wo3+RLYmLGDTCy2ScA2xvHDjzxztT0QAnvvD475
rvjpSZCLGRuwNaAHjHjsMblOI8ZaIkiiJsmRje+8VcI42btx3547Y1bX7eSMn8OGjS6kvOE8KHr/
GbMGSyne8OTYl3o0PHkj/NeFWpsoZFbzAdyw8HFnT3sairx4WXy5WKrTmfkQ0dd3xWu/IUjW7lE9
qPdiLnAx7W74y16CetXUezEW+CLBbMR6p/Lh12qD1T7AiFZgypXVF6SRGja/AHzCsa0/2a26u4Ee
EIPfD2pk3JpVXpydro5f4d/caggZpx40t8yTVAxiu/Kfneu9vDA2Zn9iixGDm2YVXsM8wM+1cOut
jG8Mc8QEWqysIipAmFnYp5mE771AKnf386AUUqVZLSmeEE1TwYjdf6TOR24DuEgF1UzlQzoWfJi/
AMUkRJpfe7SCcHN/SCBm8qIeZ4WNLkDXxOVMVIVDk7z7QRC8QPm4rd3hPO1i8IKPsmzXldHtnSDw
1rc1fVns4//LCNkJVGORXtg0XG5w47z+6pbe9NRNevoyJdmzhG0qSPsWk7rdUKB5sbDXNyLgMS1C
21BdjA5rnD4GVCKReRE2URq8LiSWsXjnrqY+JMH4HixkTdePom1eZfpRBbr5uesf5g62Zq2E3aFE
i3gnzcLqL1WSR2/6hJmZl1mwmJenO9DAcF7U+tqxi3pZ3lqGX/K6zZIfA1P0rlTq8tAGDvtL2H57
8WvsnF5F3BR5KmmaY1E+6y0ePaUDdxuY0YuLicdV3Bxbqz0PQiZBL9TA0gUPE9tzx2MRc0i0dJbe
VJ/SbbU00eeYznoX1yvp1So1fik5nEmnXOoYWR1O7o/S4oMAnhbhLH028Khu0+mcOr5xdauSlFtY
wb4q4r8lZOkzaARbOqzsC+6n4XHC1wd/B+UtCKKi+gSPu1r7+7Irp78AX1f7oTO7vZEY3V/+PmAV
/YtaVrWfVeTuJEpCK+j/NyNsbZeO1+yKNnKeYfMiBuvXwVOcFuXBigpghSq/fqzmhwvKTmzhxyTY
NY0KX3Dp6O1muMgdgAM4B9K+3VZ2fUodPT7a+hCgNL88fX8GVQsjWxwKhjB2ntXO+CGIGifx85Xr
BoiSuXV+Zp4NtoLBsdyd4Q7FV8DT2ja2jOLUACA99RY62+iGI+e7AMiRgF21UVV/G1t9hKiU+o+T
OZq4mvv5HtaM8Spjy+7qd3hI+qqFm0GSuRcts7HozIY11h3jxUK34mIsF3tG23nXuH67AtoHNKe1
wuaaeri/aSHbm97qxx4NC4hpqodnnTKn+oU9u43kggISwGnObPAx6pIOo5yas7Vc/No4ReQn95FP
9mvt+nV8LpRZc7E749bywxYtzDqpD02PQis+qmdy1IjbyK3lpR2L11y3R0qhv2XvDc3pzpOmr25p
/GTxSQy1koz+/6HsvJobV5o0/VcmvutFLLyZ2NkLelKifLe6+wbR5jS89/j1+yCpI+r0zE7s3iBQ
VVmQKIFAVeZr5PR9+OqRSE2ebaS0UziLWTAjQeaZ4QE4xJfMsCqMTP4+sMttxpW0J4+ybdpTsbH6
jyGYO9eXGVU7ZWs3Zm35Ydr1WnCwsl1GHaFzUvTbYgDBiMABBDcqDEnNpDgKyKaTzHLqZflBAqXT
X+DDF4jOEq2qbn40lky1jMphGLr8UCMfs5IBPbSONUDv06Sq/d2wHNzAiMmol942RcDj7jogZ35Y
nJKG3aoMhqGCpeES1qqKfWMpaDAsLemXeGl2Gu+oOUCESpoy4FYhX8sQml8N4u0ejv9n/CVQ2mvq
8F4O0p9bkKNL/IPAyv1zQFWLg5WU2BwvAxIsZ0ZcZndWfpfj2WZeBqXfmfIDfE/MCVPj8EceV7YQ
aad+SalIHKQlh+ueowumL9jgufuxJIPwYnpRtr5kUvCHfXQbJ9kEsxXdKUkZ3CauX25Jic1f+Jqf
3MaPfmkdWybAosULRVSMDeMmxhRg0h87b9RXEoIIKFkYbf4uVyMRW6/b2S/2ReBoG9SXlE/aHOM8
3nTxryq01lCjqdC0wKjwuzW+mxkg+Mo2lGc0J7AdKOqJhIhqHJXR49VYGtl9qhbzAl88BiHrvTjX
3BuhhLSTQAWjj83OrYGhLHs1CYbG97E519q4qlKrPyGNpa0DC54YtnFrYasAPGR/Y3Xhi+0H0T4A
BnPi8RCd9IDq4jRmlIO67sayMag1loOcuVqf3aQzm/w8Ge6qrn/rl8G6M9JdrVK7kOZ1VOYHGroB
DbXo3XX0epX3H1iz3exYlz/bNhYzjdN2Rzwwgq91jYpFMrxmvMZv/K6x19Jt8axgDeHVZxjB1gtw
k721SMB4I440AMFBdS2z3TR6UVo1fGoqtC5MB/9UZwmzCsQS3Cm8l3yIJDeumZH/hz4JyfVZOTql
jaIxqZRLnmToHsM51qikQSOxGm7oYjxR0WHNbcesGVkDpLs/ksl64a6TtNPO1/48RWRvqU7KCj6w
lB3Fu+o0J3FXbdykdg5F6J77JAVkDh8VXlS98KLyDj1FKy3H3SVSt2w07EYkMFDLnB4qu30kmdPe
CLVLDnmeJ1sd797NlfNFDTm7NTHtkEkXolfBVHOZKn3XqRrmDps44RnA/uxtmoxe45af2qrloURy
5kY4daUfIk0bJ+VZmvV7U4hHiZe8jUrzw+jCGRY3netcCVYzuzgLS+kanGhlt53ViU+3eAO7LImV
Ptx6iwGwtfnQCPf4NmEM7saU6Eg8sH1PTO3mepibUP/Y5LcAIfAekxWkjLB//znLgDr30SZvKgdC
oEqN4jHUR/9kwmDeoAMyfYuD4ax2CE03cV3vZav6x85VNr/hgmSSUTnYTZZu29ZDde19oJet8rUt
gTK5rQ0kYkDbIlSJ6EC9+KxhW+cf2EQ8Skv6xXRNmteI3mgfpxHMw+o6IHHKrPuH3hofPxi2SUg1
Ydgaps6RbNCLoNXtBbfO644vRpO0JOJokrHFftapXqQlB6QZKY3MGGXLrLZow/NyjWuEXANdkLdr
SMRyjetPuV7j+lOWa0BOcW6m0vxLzbXgxUvdTzYgiDOucOFLVEGwn/q52slgBFb2BpsQfJGWUelT
QGoW1DaepMtjl7ue02g+9ktEjfodGTNguTJahUXzUC2mh+/T4YbsGwt64MLSTqutb+Xhb2QiqDth
Yf5ZjTWTInWr3hXKVLLt8iZARuV8z5eRSqyXaa/xPH/1SBmeTKRAqh9NAMkwpdptOK9uYZLecv3p
W2VQxZ+nBJd1NE/bOUZNbB6Q6qHfUXz606a8UZEF4ZZGM0Az/HwnmLA0hvdpaBrOuYIxIw/2j7aM
u/bgrQVbZubBU2g68QY0y2it/CobT1MZPJp+wRenj3oecaX/wGdQPw1Oyk65to112tTRD9uzeO73
9quCleo+HbrikMVW+Jmd7FkCWsD9a3bC2I9huYNxT3B0WhgqLv+mcxdiUIY4lrNNXa/+7Mbz6zC1
zq/OsI+xWTRfHaWbNv4SqtnZfDN1/odQ0Qr9ZyivzOjUkfsouClv3aItt6pfal8GSBCJ1sa/XMcI
YB13+Qvic8Pe9efoCMvIfAShgxLSElIm7ioNnfF7Plspy58hvGMhGJIr+tKYeb6mjgNYz+qLb0oT
ejeIdY9PmeqW57BS7i3e/E/SpWDHsCkdO9r9PSHfAsFT72UU5CLSMgXw86JXc3Zwo6WsqL4aBxk2
DTtn//H9MlXxtBBkFTY1Mhi0aKo01Kh3qOxHh27WM1AFWnzf1D3PhCTt1du2QUF76cP8oTcvw6qH
D2Tl5dgYN5HCs5BbODR6c98jKvoWE2Wqymqv4pa6TpQfo/RIcygY7YQI0926qgpdmAzT0Z4SZMsH
jX35kl1KWrPcVLk9bBV/QR3mKutVF3i5XwX5vV9iIBh7RfuA4lPI18XrcHyiOcFmekAkR9+j6gr4
WprvAwle1wpcGpw8l7ClP1AjdGkzmCex60JIVLmBbnPHOsmVLnF9A7qxyV3A9X3npbtqcv2Tps7+
qUMVChb80kY3/TykdcPq5L0vMqq3QImWuA/DFZVDZStD10PhG6q19pokX75AKZyciJV9mTgqzte6
5Z7sQO+T2xAmmc9Nvudhj/U8KQwSEbzo15MeA9BVDOcsZ5Fm+6gwzc/X/tQc4J2HPDHOLS7FqyzN
xr2d5Ma8iZdOTZsuU6T1YWBQ3HBlef6wlxG54tCxE7IL6tgkz2KEUdZZMXb4v4fj+dKT5sZwaQPx
yJ3uPC1jqUTLmBx6IIyMybxrrzt3JftFb9u6KYKnikWRFav4p1apAoSBdkYBIwngHPLBfqBEsJSX
tqL2z2U92ou9jPqkojB0U4zO9yZE+GPNRmMCN9q0+3jYSCZH8jf4hbp7A1emlSR9SvFTQxHkfmq7
9kZC2iX3Y3Wtu8/yUP0g5ypXWWLbMn2LhcR+w2fxzmObNDiA2clJfhndGrQ7KjnHuPHVJ+kaLBhn
vHVM2IX8ugMaKU8mllSJXWLFuXQFDoASF0jr6jqLMuzPxvyVtzMFHD31H+sm/OK1k/qV5Ia/sQYb
FbOpK75k8aeiD7SvfaPxTG0gJ2E6qX0lyYHYYlq95GM532qR0a5ltm8U1Engyt3laXc/uqgxDKsL
Wo5cLTdm4LgnttDKSlu4LdAo35ris3htyug1WEwZnQgPxLSeIWOWs7HP0lalNN2B+IY79l0xmy1v
Qv8vJZ4QN5/zL2UQIBoypFTfkt46jqikrIsZoMTMXuXUj1Z9jhJ4xkFvOS92WjSrRPfiX0gGrByz
MH/HsfbgDEr1Ndc8bV1hcwWhylH3joc2vmM18PGdoDvx5lOOQWq2f54l4PVOfR0ox/8+juVSsRuQ
mcKtW6sfUUGG3fdjFFBn66dLIyzL8cx632DFHzSWgXgVSsVgvk6Xotfl2LTubYfl8Qc8k/XOftIS
/7ZcZlw3tBc81DKQ8sbZeam3/Lf8MvwEb3EX6oH1Ow0xVKXC/d1Cm3jdW1311BaRvVNDq7mBLJvf
5pWS7TRyW8+z71or1STDtEx3wD5vqTjlO9WG9PELV/UnGz+KYvaso537E4Q+mikCl6uUQsAdq7sa
We0FX7xUya4Hbeieg9YBfL/0l6np7zLPdNdOAMrDAsp3WZRfm7Lcl2aVhNFZZAeuzQ+jFKHPsvqX
0b5Qf79xYRtHod7tZJ6/zV3TOzkpNJaDnKZLe5hGNCjk1M9i9y0qQDfnlJRslmJjfhwwI8khbdM3
WKF/ArRh74pheHaGGfGG5WCOCYt8OVVN963zOix9g2J81ctWx8jj72mtHcHSNwPMFmtWJSd0QPAt
9eb2Zkxa+75SUijgo5X9jBw2CWpl3nmO/gMYrnbvmgoSkC6kMxtyog2Ylc5hYOsWJLa7q8dSv5c+
OVhzcOfa7MmtquR7U4+KfmfbjxLVvoeiRAxx2Jy/XWfLYGs5lBcr+6noahKkf8O+khYPlTxpby9w
M2kuERm2zm2B+A08LRCgy0F2m5eNp5/mFNL6eCd915C8pDK2uraRhobvBZNnK4EVItiUiCcPSTAf
XKSbFuZJV2EaunmRbYfEr5GVT+Lt1a0a7Ih338/zKS9z5QZdIQg5MY59B1MLTGiWPH7/ynBwGgTD
HfplWa2GBb4thw/tD6cy5BR6cRoX2acR2I43DJvC9OMfi49ErwBNsVzwlFgfVLBSk+aIIXK+HzVd
ezH7/pdEOA6MIMTiv+QgUrZ5WehkPvPuztE0Za3pLPUVSwGY5qT5Go5beQu5vX61k8XhCYaWMWin
OOMvIc3/HBVBI/iCVOpbVLRIyUoUdbnqFsyxXEu6/cHSTriNhAjqc+lrVNU9pNDYjkk0xE8KACus
DrTwh5sDwLGprrNGjeYTCiLttk9a63v9SQ2S6IdhJMgD64Z7MudNHbHbh34LLc6JO/h6C/NODpHS
QsxOFW977SPHBkNviZY+JHrBJUpg3Kf+1i8SZz8W/qf/q7Z53qtAvX34h1ddczlDyDU4XxTSowrN
GImJF1RRNwT1jYFsOuJOqTEAEyI/He6cJT8NzJz8tClZaukIJY0dleDYMZp0NhjQonEvGetkSV5f
Jji6BqU21nVg1FWu3yIiuFf6Tj1otT4BqV3S5QhEkSPvQJ2hlVSj0Vhb9gF2GeubcfrCiyg+zqhL
bgMVgUKvSvAKa/P0Dj3Y8W5sPHIURr8PB+TvRTNEJEGufVetktby3+IkRIKvcdInwdI3sUkg+7eA
xa4x1+tfrxUP2BiWWatTTES/SIhhwiGbEy3etDkUbWnKwIU8Vumqeo5+XEPNys9WoxVku25iuwvt
K7ZvXIw4Vr5itVsbiPCN9MmZHFT8spqdnBqRxtfvGh7oeVGvZEjzwrRbJNX+YplS7cKlci6HRCrl
cooIHdOnRdMNxOcLL40Kz1cCP8TUjU/MdbqcyRQ5e593mcIm4O3HONn4sxh5dbAL5P6VWxlRLOe0
4A/kFpeuy6hzQd0uNz4MCueUQXy63PeXcb5YDVl4/Goco21u+p4EwMfT0TYey8jL9zqaQTcSY4RZ
od/KqRba2SkYo5nFxuTUHn+VMGtWda+Ht0PUoq7zfuayDlag0h3/6I9lxjXuOjf2uG+rYUklvl/l
GqcE5ByRY/mHWEU+IwWyiFeoadNFu1hxvJ3eKE/Fu6DFB60L9KIIZyM4rnt5Q4Z8IzZ/MnQ6DKJu
yH1fuDlC0EkEeNlp+GUMAF630uliR7F9U2+Hul6uGwWaQRv0+UEKlagVWvvQwJtEmkMxpWcSkT+s
OetfgtKPX9gTypAclEp79YbZPEtLrhX5yovqasa262Pl1a6KdQzS/Bus6Xg3Thb+neAxMaLQ95BN
rVW0bDrDeAbTG7Mb5aGl3klfv2xJFZAQGxyRh20ku9F52Y1m7EYTBHtxKV82u2WndYBniZZ50/ul
Pd7gWBJYR33UzHs58AHsVdn33ChLn6NV5v3cBta955tb06vQIHiPTZHZuGnN8ebaJWdGSgrM6Tss
n5dYIDIlxllWv4GFB0QSxJe+Rgdu2qDJM57l0MaBdZuXWs+OWI9WIgdPlbo/GACTyQhgS9dnWraJ
7XE6SjM2vdexy4KHyImbz0pxChd3utrNOpB3ThV9s92IXGOGNvOUUMztjR5Mu9exUjNbh/cth6mO
fw9RapykJf3l5K2T3GUXt0xCDdC5I+OwbSyrxU9Mh70SagWyZst0mUDNeNxFOrKLMsNte4qWSWix
9U/7sDrWOfpgK/yeMUtfDpe2AZ/cUmCQA6nM042MXE6TOSxYYVfmzqrCXwnGkmxSlr6IoJ1Z5jpv
LbQlAAEs2VdRew10q9o0MeJp176r24How0pItYTMdsY95o5PIdmzU+zCQhVJb3CJn8CppM9BMYe3
GSaGSDmiz/3enzrIbP0X/ahshbdhm9yVY4CqmgNZt3P1rYjBXgViG6msStv0fA03Nd57Cgj4YH+N
lNk+i/AN5AGXXJDKXlo4mR64Sb1dmznfG2aCsRWNHtgGVCxS84f0iU5PLyI/tQ+215z0W7uu9E1c
TuYJG4GfReCV30OrvJzEf5+8Dy0neIFV36VHt/JvlvOt9IdzuyAU07puH5aWoBnzf7TexzLomWuf
v9PxAlQw8vG3gjo+PqSLslcRo0Y7xeYXwTJEro3HZn4QtcVYR3IRaE1XLwxyPwWs/y6u+He3xEi0
BJDul+hxGMif/ucLSGQzgk9wivx3ncysXE0oiK5Zpge1L3Hh0KbpRs5MI2D0EoPbRKqspbvJE/NQ
DAp0FcJ1JpMpSXFbxW7v7YIfJkrQ9XC9uvRBsEOMNPsy+W19ilAD3UgxrY10QIYVEtodHo3Pulqe
pT8cMwWMUBJyi1BzMw3ntvERwmf339/V9kgdf+lPgr7eGHPVnhBKVr78kk4j5DemyL1HGT6GuMjC
lrU0VhYW+5AF1PJa6J+kO5+ghCTQny+fV37RyweT08uf5fpBLn8aDeH+tWPwgSSoR5lpq1VNvsqG
aGhX82DWt0bcuNrO8KpPylSrezeMmtu0ZHdio5zPOn+HCor1jDsyWueG56xAz1hHXLrN56mGoJ47
drmW0TaC4NCVWxL6tlevEaRCAPx2QmD8VrN8c+37jbWuDRXV4PeBazPNg7lZ4awyH5xAOwX4Gdvr
Mp+Cm//u1EU0HzTzEBcrcP7zae620mUv/XIml5CzSkf4FI1OpIFmNLnf+C9NtANBp9xKpVEqkJHR
20e0xL+Z5sAWSwZ6w0V2MiiN7aWzSOIHs2wxtAWNW21Q6F3l8SbP8GmakcIwVyHCzffxPP7gowfH
ZkzT+2o5WHyV7jW1Rk/BWiznl6bTWmC1C3xMtglgPgoVDjXgKTZwBTb9n39Mpqxgg8lB7zEBwL+S
UblMNXpr+Q2ki5TNET0L9dbw9PDGKOzFxkJ76MdC81eub246xQ/vWmmm+Zyuy6RM90Xmqw8mIogP
SEhZYBnZ+fXLPJmc5q5/h5zOW5fMLcv2e+oM5UnC5OCS/9jCI9E21z7qqZffApTMwpnyPo9NjVav
Z+T7eKna1OgmpOU36cVw5b3XsPXiW6Ki6yu9XRktsbPeK49YmderpkDgpRkH/VvZ1+fWCcAyFAj3
4yab/dVHoBBAofqf804vN3HsKveR3Xt43XX1KaxV59bRa3AXOA88y5XMhhVl2qdVE4GYBUkdLiWT
BJuanam46Qvbm3SxhrF+tcW8zrvZ+j4orBS8LB7vm0V0N4r7H+3IRrG2dRRRTRsUnxGVj2nRIX4U
oXC1FARxXUHabYmQ5nuEtGTSkBjqpsmjhwZTlMujoVT8z2Y7Z498/YbHKAkvjwa9xRuhjlRrJxvl
sbQ/m1mVP0bAQ/+IQrnKwv0I94UsTlmNLc/yMAuetCRv0GqhJV3G8linePLU9X79oT/rUcBqBswG
hsVUcJoCe9gMdjee0Rcez16Ghmse2SQ8UZzc4jI0hhjsOY9dYBSX/cl1A/JhQxJnFq5Jshm5nGbJ
YtZCWXvl4Ry/muC+P9QueTsVAt1WZETNpCeDzLt20Rk16y5BJCGc9ziojtvc0KzDsGh1x+N3bRyN
18idjZPdawUAKPzkQpt3iJu0JQVEzXmMTAA+i59cm1igBAblxbDBVxjkiR4TfVHycUkBalngP6p8
5IvuaYpCkT//QnThLTL20rdIlIWAr5pkHQVzgkOF26q/mnmjk244X3gPF4qD9nmwm/yMlxrMCGFC
XPgP2ufQj3JcUHDIQ3TvLJgC1fwWF05177KX8FelW/GeYL21v0AUlC6wwFstebuLVm0cK3vkPkFh
eHZ6K+wl8Pi4U5G8eIrMVDtm9jDvYJRlryRrbu3SYs8pTl2oGpAXLIrXDELxLYQO9YkbobjtC+c1
EEI8ZizWGnmEZi+jtqXOT7/kVA4kbCsQVImz7puE0kWiVq+kaWBC1sptbAK4WCXDnK9x7Zm3npIU
d73XOetB7RdhDWq9OYmcB9iO4Z1mmNFa1n5JO78N6FQ77gbWzmuzNiNMYRc92aJCfT/3tWcqNeUK
GWrnVzuQ9C/S9ocCg27dRxkVyCA0j4U2F/uItd4GVua80fJhuDHVsdzI48VMqkc9MJxn6W/Z35D0
oeD83g/G8oyyWP3TNdP8tSx6JT+2DkUqR23zM2BphNMWOT8ycfl5rMGBSdmgn1YWwjF3AEX8G4Xl
reC4/oR7LYOBC+t8IcJckV7R4JUnFCUyFK62w8KtUhtKskbulRih5vFhLFP70BgNvGCk59CQodbz
XPsl8l7DqN05rm2fS4PSqNJC/sWIcW91RfeKnUW/r9FAWu6d5rNjAGkt5vwB3MGw6qe02MBtN4Gq
29qrVv1sZhWtOq+xDlkwTlTxaBpoKpEwdh+LRUSq9vtqpY0RYPBldhMhTGRBhXkj7UaQUKCodIdL
llW18rf2hfTL4/ut/SFeN9TuoGeDsR7bckIQMgaLASR90+tozzldEewSp7Z3E4abn41YowzBm/go
o+QYEpTbc+sso05sHow+KZ+ywbER2j5IEKQr50GrqntpGXY0gakOqfot18/6mhxrivZuDi+is5wO
2wYve1Z/AlDtn/vlYObIW+roVO2l2dfuDDK7+CYtmeI20atjqgEuasQDYer3MTKLm6jwjAPuX1RB
lzpcZRTQJ5KwWku9TvqkDjd4NpAFNOKv/YoSarslBXqxZZRYGc0TgLdLrHTlqQ/mtprY/PM3X4Oc
/1Tl44QxK3gGPIbjS9OO8ISicjCCyM/9O6tsPksJggqlf+cq5WcpV7ih58mYVCusJdIhUtBH/8W8
5SoS6RcQVy3qY7tIzfayfJRFo6+gWO/YYXwry8zQD4O9l4/jRkZZlaYPs/E66FgKL0LKciiRtT77
2rC/Jvxs9Pik65LvwwvCw8q83/u1h4JNUqSHVC9e/YWZlobmcOjbMQYFCW/NCoGQN6FWk/mkCUF2
azZR/5KbUf9gYSlRRV9Z/Ph/ucNfCdCNX5mC21I4W+UzdnjGLgLHfsMGCKW3wFqcK9Lms2+XP714
mjduYDdrZMEL4Ku4t8a6Zu8dEZ0BP/6Ptoyny3iX6nyFK+gif9Nf57ovVkLIq8KuecJDhadPOZ2l
q1YK5BVj/VkIfHIIlsoraUh0YRee3+Xw/zmpDCk2jsLGVcN7r5j5dbLY2cZN5x5d0TvQO7fdvDF0
e0DcOyf22N0VbQVwZVI+WXCoJf9ru7Z5RFVn2jQTaxbMGKL5cx2CDkxJDG1E/kTk6S7Ce/20oUaL
27JtWHuY9M+2WTjnaBHokjN4U865rXj4h2U7bf8YkJCBOgv+Tc5GWnmGS106IhKSTqa9DZFn2wqB
QvyFPXOH4EgDwge+hVZqh4Zy4UnDMG1aXSFiY+4fvaCMTgL6mmVUTgVKRhoAcP/4j9HLFZYRmSeX
GpxY3ZrYvrLad3hJqQpYfqfqM/3W6H+OvNwRkSfzycqCxbwhp0uitNUKpADZZDSANrVVE0APz/pJ
31xuJmmPnqFvCgDc6v46frmZhqS/uwheZKMH90RDyCPoW+UmnjV11yVm8KTiPQoX12i+Dob7FItq
NH+/pLDU377Tf1WRJv6Shjn87joKHlPs8/bj4AyH0dJ/zmP33AqSqrEbzEVoXr6HVqxbN50+PEel
sp5b/aIjcMGDjvy9VvwvebbKPstV4ugO59rLhuvSlyZYtrDaqREYNwBfBs3LMI7qa7fh+Wm8UqzT
8czIOyAlnvGKCa66i4zG2Mlo7WKzZYYWsBGrA6NtlmgqdF6EcpyJ3cBiN21qU3hjtzjHyn9f+vo6
jleGDUxemobqvIVIUw5ylT1Q4uGgzWqi7uvQ/jZ7Y/GGeuWTaOS/knWVZOOmShGyQqO6DfZCApfD
deTaJ2eDUMTlVOswSEDsGBpTpJ30wTnGIVwsxzX+0hX1Nqns4FeeAIGBwQnSLPnRp4r+za5yNAb6
PPlaB1Dh5xbUmNYANYIxFn8OfKT8RhLbL0Ope2u7S6Fq6iw30pQd1RzyWMzK8U7zrOyOAhjl1zow
v6e9u0+zBc0HET/qavV777Eu17PGfgK4NO4qfuGbYuIZb9eUhMXyrFW65Kjo40H0yKRLDtniHnQ1
RbvELmZCEjeYRnbs0+QgmmbSVSnT53Bwe6gzXf88QZXtEmynvcXaEcJTsvVDH5TA0oRRHt+nYX/y
KSMgvAVqmlKyQu40s/tn9Pzqo68tReXlSiVZEPaJxuLyAeRVewe6XiGvQeXo1SoGg7cz3fzrFfYq
Zx/iEu6rFvGN+TMZE2PZ4XmoVNa5Ej7Kli7pkcuDr8btsOwIpU9HuFJ35/BRurhRkRjMePXJ4ISg
+i0E289IquYvkZPPpJ3gzfcR7ytXx812Ys0ifKgcZ5Y1GInqaHhq9hKBf92Ps5FtFHVQdnplF+tC
CbwC3lek3SKxu/PnIDhd+vy0fs77wbh3VqVhFgj/ZBYWGjblwGUNZxva77wqBtCNxvwwWNZf0k21
zOMp7ehHIy/Cl76q9n/YEFuRBtMmmOHwLnVrOSCH09+NYYItrvXWJf1ZGei7rjbSNf/8HojaYlHj
kDO6FRmwi7uWq9Y4zJBmW4tKWGBFPMXtPF91iDtQP4dZXxb1uZud4IGnYPhQLweziLy1aQEukAHp
k9EIbL26oDuWeLmEHag8IAxw/H9cIynUH2PhaUeZKIOGPnxCks84aD1MnMLFwU/qMpdDZiGLsUho
yCGxGwdgiXO8dsnZtfYjzcHSf9f+E5Th/HDZ4WlhMu/zYHRXF4S5Nk7RQ25ubIzGmi0aMQhALtG9
0+zfLDsNNjDgrnPreWgC+zkKv7SNPzxJT5oPI+iKZjjIWFBO+UkpXRLhAQjLyx4K7PO8u0I+8mji
9r+2BerxARzSNvlnik7B/hqij9gtY32THsUQDx1ICyj6M2K26NUERYAlX6jeyljuO+NmKudmL6OR
i2p9FE7I7QIcf1EstbqbIu0ytZ60epU1CxZ6DMw1OhI5xZvFk8Ump3HM3OSvEF2MZksqB0B+rJwv
f0OMM7fpjLZpXWg29WeAOimYx4cyKOu7GNb6Fc4j/SqfBA4asR6qIB9iyYR8iPUXc9xr7FSOv4F4
Az9GYsoo7uBij3tlUgqWh6R0NT/72QRj9VCbcfcEjvJeuqM6fosS3IM+lx+jDP1eukOqFD6id5uw
agxkfUbvpPt4kLK8NcBPlM2ajHf5LWjM2yzBuK/th42hK/HPsHBnvhxR+JIlnbvFi7BY1xPqkqjZ
tk82qo3HsPOaxWqieZLDyMuVVUev7uGM4LUauxAjUb5+iBc0e2fb5qXeZsdsxGNzng9SdJP6mdTg
OoCrI/pd1+7Z9AP8kftXCbr2F5GTbjXMqzbXgR6r7b+LmlXjQ4grC3fjg6pYo4CEAeKAx8LlTIum
Oxxin1ILudxrvwzq7ENufG7z0FwcGKRPDrELZ7Rz9N/sbbv73AGpWNqwusgzvY5qP9+QnknWeHCU
r9WILqitRJht2E3xCkPOXTmpmd3KaDCbO0+b4scuRZPT2qSFn2wlRTMP4S8rrPyj8D+EUzLDvtxZ
jmetL3ekGyj2Gd7GZYKEpCPOywqyxZgdYyaV275zlrNIKdzzEGjoN8Wze56WMxIP7sfR2PxMvilY
Y1JvfkGJZCN+Nz5r1U1Qj+7tqFX6veuTuRe6+ahgDFhryafBxQ3Db1prFwDRXtt96xzB0ZnrQGn8
vR/wguS10N4OWCnLu1XemVE0f0KJLj9Ly1j8l7URXqG8X43FnZnfQMbk4GJ4BTxLXE2GhPR7bYX7
Pu+Mx3Y52K6XY5Ct2sdg5g26bjLztgHue740PeVIGdB/kFir4OXhW8NOphdAOx/nMgxuLG388RYe
LX7WpC3XWteyPSAnNW21Gtlof1quniq+upbfQGbbVf86GToGFEuJMiNBtnbaMtheq5NSk7w2ryGu
k5D4lBGgNlQCpN7pao22meZKX5JsvVG9hunwyBqBjHQ9nTDRLn/PWvu9LUc0kCrTR5Y/MREBKxes
An6ckV1llF8hlOS5UT5B8a3WZeeAkvKKW20eapwGSfPaLKqs/Tw5f1a0p6GINknAQ1C+U9cD3JUX
tonVSbrkm+oE/DUN/5f0UOBBxDCoMfXTZ69YSWftKJvB8xHDMkZYV/nse4c+rc/GooOInGvVry6n
l2EDU8qe+wFVkCUcBjlVuhjF7KB0wntjDuuVopT63kDA8X5Ap89czROKVrGh4B63dF4ClzOD6u9J
0fPHD8Fy2lgIPc5Je77GOq5iHRrX+SSQJoEwxVngrgdqzutcIE8IfMU3MiyHC6xJEE7XOR9gUdfw
S6dcU8KzBvluPth3HIR/2bKPj8j6ouA7/lKXXX6MxiUiTeQa7kbsQ2TgEpf8HedWc3Qw1PHX8C4P
3HKznDUK52clMn6ZQBr3MhiLtrCcTpGe3raturrG/jHfCbG8ssoct7D3C09xeNRsKNyN0yv3OJjI
M+rKT+vCalyVll8ergMNq4t9CW5hJX2d4833VXKWe72ATYKd1/TkU6G1Tkat0NS6pxr35mJvh7l2
+69/+5//+3/9HP89+Kt4KFJe+Pm/5V32UCBe3/zHv2zrX/9WXrqPv/7jX5buuWxnHEvXUdNyTVNX
Gf/5/QmFHKK1/wEoeiyiIE9PYLuzrRUlUOhcvuRLblQy6JI5N2Dokq7Wn0ecXho9HV903t5HXMPc
LTbr83c5UK50t6QotGOc19OLZ9XI6yyUVk1LUfgvpzvNBx9eDyPSuGasfkf99GkcO/2gJ7MNn22A
1nBCP888IWh3Uzrk9bAvX1wF8AlfYU3v7+xcVXSs/vLgFnXIHSVtyki4414ydMHoYxdQwQDX8qgH
K7E0oxS5JRWnCKew4jWpiBjHCg7JhD46sLJ0D9whufRFU3S2Fe5/iSiq2b4bcT6+TgJBmh3kQmmK
8/x//99w9X/+NwxV9ZBmJ1tjuZah8f/4538jTQzSLuAuTmkCzmeygvohdeuagqHWbHDbLbfSJwf8
I7Rz2cSXLnTkYG11wK91s4k3VFzRd0mr4f7/UHZey20j2xp+IlQhh1vmIFGksnyD8sgexEbOT38+
NLVNj88+U3VuMOjVQRxZBLrX+gN8mu56wZAjAyua894FWI24Sxr2oJRbbTtGfR2tm7r8gW7v6kvm
o3Br96Q0Q7AMVbLLiGJBb7y1KTRQwZqC+qGa72SHXpIfkDE3cwAitA3eejJ4nV1YjY5iwDa1DB8q
MgfG6xEzQzFjyr8OnErDuz7VjK8DJ3KBMaij6iCHykmjWXPoDFvjIF+BcCrq/W3Ja4wl08qzz7Il
l2zzId7IJnp+8QOKRdczq1xXLglW2rj+GLmkpys+Gm8cenW+QLt//6c2VOOPf2vNcxy+cqSJDQvk
uPrHN09RXAOzsSzcRYWqHYbUJW9f4w6hp2gA42DgrppwBM/j56TrZHtsUxtuzJM+xtapNQsM82r8
c5dIWlXra9uLlPrOQ9jNidr/jKlq/hWGGL1cIyucUwj6e1dpoieTnnjPo5d8wyZv+jQm8YyJkvcy
IlK2MZS2209lYF941vMMc1v1M2gauAFh/eGHVAonMpJHrHR8hB9qjDunfvpEbq7px+jT9m1vKao2
O+n+gNM4f+9QbKwKSiEkP5OflgS1vfCsXjlPSZYiSo+0h+mlT0ijBgcDMtyDvKgV6YYwS2rESScX
Di30LRmTvYMetZu2NYJl1XXNbHvIvDAnG4Gv3f01lg0z87LT9X3QD90q6ZOIt3+KxrWvN+Sh+NOH
n44ajrzo5BRqm2OtbE1OP9zb1nC8CV5bSOfhr8zT+7rI4FJmrtlErG+LWDkaGEAQ4uvCaVmWe3Jg
AjfBWCM5iNMBj3eNMlKsFSeR4kvUJ3qB7UlZnIo51sBG5zXn2j/DJop319Gyx2ziN99pgYXIufMM
OU02YeQ+KD1APhm6LiJvtdzZa11jQFQxWFjG5CqebrzmdrS1ujg+dhOAheHXRbdzJA1QlAdLTBn9
jw7ZDIMGFk0JrFg25YzbONNWjL1At/aP+K3ZonTmeLiZ/bfpvT3CGhMAIOUEp9WnVRgiWXujeamV
s3KVUBwD5GgplEuC2Ewbmzv8ueMWupLKrHvhcoRUvym5GL63UWkt6roYHjQzNe+r0u2WsmMS0wlx
+uzFsaZyHzdpgp5cIb4jnCn7MYhvF1ph7FRER04kIZuTMzhcAL+vTVD5S2tuugAiTEToKWmrACc2
VgCyfCXnqGX2YOCVvTddV9cWcrgVcSIH5TQvJwPXPr+s7L1pN+frILkGXgTZBjanu5CjO/jbOw7G
ZP/J6MZPRbdzdIz3ila/q8kxo+TvmpfEQEBIi66NmKz9vdGme9nVzoPsji8fhT6B+xlNGTM5f1Fa
hI0sm7LDnBWd8dJISW0zTsZ0sh+42PfZdT25aKEFbNNmyM780+XYPgapFjSXypgskMjGdF8ECE/Z
QEBGspahoqPm0EK1w292wsI2Lo2HzleNB3lXCnNa2Lo7biNk6WygIHR7ar6pR8e8u8YcJW7uUjbw
svMa62sKFJBugQ3JHyC7amvQIRHj/iCbv/2UlOTIkFSHYf7BMi6mHt5oN/uyeQB25niRj+QDu/DH
NQa88/7fXxG66/3xitBV1/Xwa3Msj1vTmrcLv23OeN7rDkksY4vxx4z4Sm0t3Qy12Rbv/j4eyv6A
DJd/NhXESJu+FJ+mqm5LrI3eK5NXSZlPv48g1TO8FwITs6zSPJ4HFNDLbkCD3a3hAs+svCls2qXs
laLTsndqYQpbmWr8NthzUPTlq3V2J6XZ1FEf8SZyoYAnYzE/Y130Y8pBv8TzZTAARMV4de9kLIyq
16iv9OPg2n8l0DkPSBrrl+tFVbY4sMcn2ZLD5Z1cR0saOhiB4I59ZpdbHLVZ693wwrZaTDFa0aWi
ze9EVN/rUSV4vZ3bQQqD5r/2oNLoTfrvA+bxcuVpXl5Okk15J2Oy2bL3XPt+gGXNr5+AUgbv2d9+
2P+1lqX3F0oI6va23vXTzRN+//C3/488zOpdY2jH28e6TrkNkZ8rFfFeF0D8Ys/27zkmGYtBc8SH
ixfdErZNfwSR6LyOHkhyNvaoy4zDRpupKVJl6TftpavqEk84FILnI97tgqyfsRwtt+TMD5FFdtyW
GDzUKTZ/9Fhdjf9mGzjLFn7/2e6MT1Qt/P2oF7i+QYKpMMrS1aWjzC5wk5mSjxLNAtm/Lm/cd3Ii
xW6M1WGDYhXCXd3PpFWca9jtk2xll7a/FVpvdItJJDj5hoPi3UV9mW+6mfwhm/Eck3fXkXZR+HeN
Rr2wtSvzKN8stVMiLh9q2+t7RvKNrVYHRh7p+k9/VIevnvlFI8dEllEvq9ZCso9919ZoHPxWjTh9
s11n2465+d32HHeJ7WFwj5VucC5jssIFLqTffVimPeo3T401YImAVd5axvmWBm1ffbcwwVqHZWbt
U8NMnhNF4Jc4BeupojzEMXgmpidY5alBW4PRQCrtGnT5Zh07NG9kDGd189QYPkenMVK9BY/CGnYm
Qdldxh4YEw9Y/sK8/meI2mRbVIp/dI06PiRlTm6iUysqfVm1AWKaXHjgFytwH/VL3goDewg9+WaL
8hXMEmYfQ7rC5m84DiH+qK2iaCc706mXDzlbOU/VT9eY4Ei6iPpuH/P0PzZt+dVRzXdmhok85Eb+
+uQ4GZTzqCR9BhGuI2UbBqc4vpMOtQFK4qpvhSc9husGZlbZyCYwRihKVR5tJ57XJ+lcG/Km3vtx
0ClP18S85pkNkJ76LMGSQ6JUqyTO6qPBlOc5LpFLMh7X+fnfH/Wa681Hu98O4qTBNFt1APVpFocB
y/7j6Kf2ecohvdM3Q0uh2Afut9eaOqAiBKLIpmj9HSGrVd3F6U/bin8mZtO+xGYIK7sUCPLlqXbv
gpZfKe7Yv09pduKN+GOa2I6gJ9isRso5b/hyRGvUVcVONk2Hc1RIcYO8J71GaK4ynP+eCq3XHk0Q
9TIc1mZ5Z/a2iYwd/6rFIKZ9PX4LtNZ+0dyhO7eRgVi3WrxhvOrvjR6ZiHjO+IZKgdtSqiY72Vt0
0ZuuPLUIxj1JF0RNeWiGPnyUkaYsUC0e+MtGQC7LKaNcO9WhFLswAOPt6WkCmPQ/l6EY3kq+2Fs3
QdUgKNz42mmg3cZ351dbdstpuI4gXGsEzrq0cmthat50yrzaXNZumL/0oxBLMVnuKzkFHe3kdMKE
BFxIgeXON6XpP1WAhH/lQn1qMVP9wYPjGKp+9DfotY2uDjF6CA5gOPZl8SIGkDeo4rVR02qBX0f/
5iJBByW1hZOfK48IWu1lGEuFEPCy8qpa9V3XdX2+tewJlQNfaPs5lk0diVAdAaiFleQJp52tUmj+
J/rl5F/TKb5ALPN2MQrOO9UlVeSWhoquRYs0uIYcuPhfQ91BxAtbM8G5z+NhJ/wx3gmhy8uldchE
Oz1svpb+x1DUjKznoHU/o6lS70LRjmsVgNuLkhl/515p/7T6Vxwvsh95S8YuTtX0CcpUtyim6GUI
DbJfju7t2Qomz7mFKmM0GcDNzDR97vCiOYEYf1BNTLiwCw13tRIU5wI43VIHebethxZShNLfzamr
o2w5Wjhai6Lo7mzRGFtqmx9pqqivgFO/Wzhz/7Sx+nKr0PzMqpyDdtVGT2ZcuptWFc4hzHEDs2yg
Sdk8Cdur7848CWjhohj6r0l90NmrtEFPWIIUEmQxkYHP7q8tWHV7L5zwWp2BD/8coScYW0VKeR4N
RWNz2t1fwXe/mldsXtgUMFXA+aoIe4M/L3SlO+WRVlxMilHatlU6AR+odPhuqPaDj3TssXPEnQyl
RldRgkjrcQ1GxFtGrWKT5eAiB2cOf6GpSBHJ7NPaWfRKFRz0FgY1hO+LPOD2bn5QrYDiyRxSFAji
IQ+f2+HXDNBxq11KwrdJ2uiZ6ypojZWMqU26SgYDCfe6vVdN33rQ54u8K/XG5rtXG0vyVNpu0GBI
yCdB1AQcogcHB+iiCp9cPSwvRoQ65vyskJfUTrWV55FhlRMCtywuPuI1txFyDZHn1roTsNk87dlF
u+5QDjaWN7LZNOKhG+qHmj/RdumF67a0kmfZZ9rJS4u2zEm2nArpfJzA9o2vlec2Lvy1GpTaKusb
lHHRGeJFQaZ9f2032Yc1Je55NJUYXI85HePO+rj23ebK3hSjgMfbfBkDoDU+oO+zUCHxjCN74j7n
I8fwjB+bJCq3DSZuh2kyZhceatMZVqVvU2m9yj9QlNSX6q9JwlDLRz8FfY8m2EOpC3GyCwV1bt98
lBfhxvlqUjK251ZbnbQ2TV5DlyMZFgRP9VCGr2Cv2zF5FaGiPvVas+SAmLxmwdhcJszv5AQVnMCD
zXsCAh8Cw4ho4XVfICk4IXIkmwW55mNVJD9ka5hH9FYuUCEpg2NsUTfDS3nTuKBMB1TjL2Qd4yWG
is6nFe/ls2vIUF03Kqt7zCZd2cqhdmuH16F5Xrif3rRrGxj0pu881bNUIaz9EGq8224lSysDegQI
X2uvovOy99YUaCf9Pniei77UfcpZ/Vh1HNgFdZMPw/CTJY9gPN+ionrizHyWcUUb+nXlZtCxwep+
YNyKXmq8VvMcSU7UppblGFbfh1zZYcyt/11iC4gbhPW9TkplkQ2l8zh41bixhlg/OjNQrB3w/4uC
dBf5VrqTxy3T9bsV1Rqxk4cxCEb9aqjGr96UWvQqoyQAq1xPVmOGbyPsWuNlyESyU4bu96Y3NyvV
1V9yq/nqvTXl3AJfmae84OXYhy67HkHFxA5hCGJM8RF15TYo+/EH+PSfo586z74X2psozykcVBXY
lpYKp0As4a+4/ylH6imyklNOvSBDmWjr1ez+K7MoDyTtsBRvo2ZZzE0ZC8DjXu/+PVZQFp8Cjqzs
Mmz810HgqujFBttpvnUtu1z22YC1fD2EFFDT6F7eyYsAtrN2xkZfqf0sA6GjaKFm+XtfYpKIV2i3
bgotf3fAmizikhKwEFX0ahhoDM/DAnTRDmnductuTD44uTTKU18W2sZCW57jizV8ayKqDQqYoJNe
qDmKP3RIoW8VHCRadcpXBxSAciHFvmXHbYbs8CxyOpMpLiEJ+EcIpHs2Z+5Jtny4Rjs/6OKlbMqL
UjevbB1fRx7ziyoUf0tJZB6Q5klyC+Wld0NA5W20v8XrKDnnDggKVTGVtaI6+jNKVfkiVW3SjqtR
y/2fluWLRdSZ7rOqdMPaiDamyO2z13kmUkih8o4fz6PW9s7f3vCjxFrth2276aLid/WiDA4OZy45
4Nywhr2OjR10w/ZgiUzcR0HosicV0zvcuLsr2r4vQJflyRsOVeVSi+yDERaISORF9jl1+a4ZQeXw
BrsvzB6Ui5n057FI/W+dpqkLHzvdlxwH5NXIfuQsBhgOeqO/1ej5nOWl6ko8IdKyWt5i8m7CUGES
wJlv8cFqtXUGXHVV/pove83oiMNM/4DJdewtYE94M498wW5fX2pKgSKR56V/CbU3jmiBTo9+BC1c
Mcm4Gfb0KEPqgPK3pQfdRjZlRxnpixYvv7M2D6vi2t5ZJkmT2gg75IJ5DokWyGERq2eV89nR84Fb
xkDW/gqfQyvr/oqGyFophuscw6Eszr2JmmwPhesvtbfvB99WD1Valxsz9vGokdqi11v4bfGuGpHK
+sOURdqz3BRLr91SxvQqQ2qkQbILlOzYIgO5zoDi3Sth6SzHFC2GKSnmUtGvNuhTYEMOmP8SiMdC
eNQo2tyO39BWxp409R4zb1SfauwdePfFb6hlBvdOh4WRbDqJRr22Tut1NmbJG77iFOGh8+KOxWDd
ML5hmNk9yE7HokY+KOxu4vCSwfBaqBihvmS1OsADVvJzwuZsOw46/q2Zlh4Q41B3aVfgfBHb1lpT
x+ZRTKGKO6MY3joVpKo61sWnYma7eHBISKcpJaKin6UWxYM+asV3W6TDYggj8yWqlXzV551zniwP
5kDfq3fThApvH7jhnn+59j7O2cRDhbcvcWg7y8Hw9mVb1sijh/VdIFSKJfPd7eL4TrlBs7Fc1F6H
uxwGbw3VnThbdZy31G3HfvfaLlo1B8I4D5LBMs2zVTUHOTE0d3WVPgdqwe/GV51HNfTsxw5xs0j0
HGQo9z9OjtEdEyv5W7bkpakrC5YWwEc5Ps6i5uQb6XW8ouTOY4+xKjS7IdpC2kaLwi2GQx2X40ot
1fyQqWb3btW7ZOaE1Zae772hydadZI7l0XckKLOLE4t82QzWuPHxY1pwdsg/tIH9XmvDDBxgXb5H
OFfN4QkhfPxi0Sm7NtXm76Dzu3M3KQZPpeoHOa7iw24F1c067vZBU+cfnbUGlK2+Z0aFfDUspJUM
V34jFmbnaNTt1fGSJ/170qq4hw9uf+cikL2ewk7bCY7i776PFw5F+Be+Xhh2JuSA7XKy3nvHFSvd
QYIXgQX7fUS0wQ1yHJTU/OhCZEOgjHDtw1xqTRgrUQK9aMiUdO1jsvE68LJ/LdAXu9hTiQs5IVLr
8Z3O2Wohm+7kx7sszIPrhKiOUH7n1b+TvXKcTXVoS86qAaM9vUdhOBzjQefva74kZbbIgjY/U/Zy
LnaLaWSIvvptQFGBSnIK2IO3mE8OczO6nVilCVWspQb3CCFPUIhyFTkQdvvfOcqPB9mS8dCsVpmO
X1tjmunKCO0+W/lB3sN7s5G6h8usrcc07RemrQ8Z1lN+d6dlZB02qCjvNGsacKciNmn+qFxv5Rw/
higle+Rq8q4HdBoLTjCRO7TnQEBPHpWw/2ZYgiR0mYWnoNf8c6aZOAfPHU7EH5mjKZA66rC7kFX6
20CS65srinap+0pyX7mFcqki/a/rQrOEriqecOlMQ3c6dRnEBifG60BMA7UhEHf6Qt7GRfM6A4T3
v8UCRVgH3Q1Qi2EuejWDvcIDOlxZjm6u5LTA6NyNV8FtlBKoGsZuWi3CB6mf+iukWk7wYNVFfZFx
leypHCVDk1VrlNchOiF+k7Mdr7WFXk/wIdy0eKpUKz0aOoLNrqPFAJus/FVTLNQf5WCHZDIs/mbp
hG1SIDWrI1UpurPsFYUToJFYJuvQaPInEcbpo2k+XoeCl/8rGvs3tAmL608WRtWezAgbivkHyxWq
vPj6MNcFtUhcP4xsykseV799oCoN6h2EDIy85x8pV/rnh2qd9i5ogvsp9JIzUvTpOVZNNg+ks8B+
Q2P6FW9rjUK08IvNrcOlmH6Kcop/8zAZT1M1hi/vzngSHomlrmPVAAeZQwxN0Dninqz3Yw5bCeBE
xbaTfFC0k70wzfwHrGehqzfHPOurA3VcLKvwIl1baIuZe1FWwzqMQzLAYFlXfh5GG6mFJi8D1bNV
iR3Gb7HU0/APwC90k4c2kEJMNCpzqDaNUdWvdqM/lU4Q/TAjDZxvlJFdwc1DsN05eG4cnQFLs6+e
R/T8DxW5+qnVZKQtvWkfPJ0kB+XcaBPZuvKax8a5inuE6S33zSIr+dJh/bOxRVVt9Mg4l0glQ4It
8M/Gj+c9i6wzKrT+z8qoNkrWDN97G/6czpbioqWlvx1TMe7lpNjHdDvVp+k9ZZJ0K+6aYgN7a/xt
kjAif9vPkzI0tR76SIU6Pk/69ZOcEdWAVTOa6QcSUNpaVxK0+HS+6yX0GdwsEvHZB8h7/uuIkRFI
kv33NeCHp59I+F7XgH++muwgvffLjyFVxFledFje5xKi8CqHprwWWuK6vDPa8IFh8dSy35fjRCi8
pYPAVBJTuW0Hd2XmTfqqpCJaZIqm/YzTg8hM429Lc98aK/ffrElF78UEqawB0ttpStnt5Wzn12xv
nq2qqf5rtudCpxtJe/D4w3e5tZ2F5M1mRQR2ezLSsxZY00l2yDR2Maj8zeJqIqF0Shtb69ChBNtI
Cpz+WEcoaib6JrTqZKdqTfLhui/yyFINbGDybKaJjE7yYf8e/sdoeY6Ro+Nesxd9XX60QWOZe56n
2V0zX8x8Fir1HPakdT7TvD0OTAGPD/Z3SfqoxbWxpfphbcv5hDpp+aej8gTvzE5/QVTyt5ZOK4EP
CIaMk+48UrbCqh0+M+XJ4ygCbkQrXjxUhybOEG9BkOiYuY35tdn2abKmWDDsZC86UtTLe5BHaDY/
6W227XTPfosMbTwgxkbNO43JWw62tuznzysJ/JK7Ly9qEzW7RjOQ8dNm8ffCsKnQze0b018vshqN
HnavVtDGpA9TiwSXF0N0z1Hat8wnGbLHMV9UuSiOgA2sJ1V0GA78cwLsx1UvneqtsEIyr05WZY7s
uxmq013ghx1MbuRK5d91I556I7W+A56dVg32uGgJ1d2JPwDeGKH4wOFrhm9DyCNtAW3Q8IaNTFnq
6CxccGFaxGPBG/PW66p6tLYhf201yj+cpNph2zZG8V62/TOwtuoyCFW5uI5/HsyieAdzTBFMUay1
HKVzPFp0sO5OtZnAE0RL4tiPxkp22pml7FXHBe00r5ikCgUACj1H2etcPBY7lNo8nCzhoaBGer2U
bJ6yxa2t5fZXTwVzfAHPU6w5/DuH27ysDl0yQsNJzxAcRVnZ3qMQXj12nIAunnj00f15lJEUNtEu
c/J4KZuyYwoDhAGySN/JmLxk+QYyPsY0Cfxz4bbjshdlHiwnVE73GKIUC1Dl0UVeehexlj4rH2I3
KAKyRHX/oOtsvmQTNep8A/QvX6pmba2MyEKrRI/MYREXXnMvL2WetffTXIQEq/VDhvxiau5/G+f4
cXTMS4DW81g5JCWXs48hR8e55h44KU6oRCe+e5AX99fdnz1yeGiP6RKVUYSz5oEyJu+uo8eoNbYB
6r5GkEdHKHHRUd79t+b/K+bFHdIUjhWvbuvBEIdqCrFAEWN/Ly+kJPr7fIaYF2Aqec6661un92uY
jI0qNqMpYBY5Xs6EXYP8tLxV+zK+EwgDyrFyam8Fv/D11NSN9WBUGkBhU70LjMlfAVXBODuC9mXX
kdounKhDxE/RNe7lAPKDwXWAWVKa/hK0yvzmnoONeIxUJbmY9WOAiniClJ8q9r5qqwvdRNU85r1f
YAK4jcbaWLutE74jVk2tuvJQxiaR+oaJbc0X870KtPgu1+dkZVhE710ONlAFoLGXTb8d7lIFjYkW
SOilT7QnSzTitTZB/g1ARDPqMnYF0Eo2LSxw7YXfKu+ocWp7GXN6t3+AK8Zgo9grlDmOsiXjEM7E
ycAHVNpeRlEZHqcBsWzZbCvXXRWqa+3YqBqUINVnD0jyOcfjIHfUlTam7qntcqQ0MT7yEZioHysc
S0gPQa1ZRYi/6rNC7m+kKGEb6vGSVN1b2ykWLNI+eJxUHypAAyzeDR6zKA0esfcMkQAXP2R/Pw8q
2yTddC6sajlCdoTxydMuRey8kLEszq7eB6/58CQ5KzpWu6dazVOyuxQ0R7XJdyO2OGvZ9OZEBDgI
60pwmZdwbBVuAcSfNd6L+cpsTe1dSYbr7gm9B2CVY/d9qI1yaUVTfvGHQKHM3gz7SDeih+TXJLys
r5NysBlykkFaJ2PnNb8A5BtDoG6oe6G4yJaRgsFpIKlRD+WdYrnQa1UzBVk4T5CxrIp+mzCCLW5w
P0zuW1O8NEH8KWb5wSrxu6UNMvI+MFvrQirrR1Hq4zekr7ERVVDf6GpTvbSh8VOO1xutWgYG5a0J
p81L6WJ+LjtCFRPPYqiHey0qitlELYQf45v3YeZ6G03ai82XbAgQKW6pM87OYre4bNZW3neIZGTN
Ci8yDLf/OSYCoYs2VA+r2xYuSr6sJ3Co3H9RxQZX+2ucmld1MMV729tz3oidcqmhaO52vboXkSJO
gRNyyNNi/0W0UCfdya1/NiobZNP8+5+zncoMr7ND2/x9dtcE1YJTx7iSSRhshvJThHvFCVadvlQw
i1x1bQexXKZjyia01wB5Pht0CJdj6TsPyOdA0xbQvdkwUVI3Qt7Tel08e4N1GjHXA9VFOnaq7tLQ
0z6qeeLUTBQCHedrYtiO3dmLObYOrpcfc3ykl5Vks4djyCdBaqcnBb2/7v0km2KOtXPsuj/kN3xt
yk78hr19YMb92s7WwJGds21XwCpivD9vrdZdASt3z8kg6guabvWFyGi0b3UfFQ9AceMHzhZiYQTV
+E5qDkUTu+egNzdbH9NBMu9PcpifUzXMTRMhYtxElgGCmBKiZgl+t6Ex9neyDGL8syl78Ufq74Yk
C9a60fIGEObrqBbJC/VedpagxXdJFofPRWZ8SgtxMUyvRql/DdAVG/JeZKwVK6gvJbWs89g82RWK
7LdIFz5d5TxkPy3ZVWutvzX6UVm4kcNwm8RQ1IXZLp1/E5bafcWKqMh2sun/GidjeqSSvSpPCHG7
j1GbHvqC4rdsYZKj7Koh4hXYILe+tHr3Y/KFuJO9ulMXyGTppHPtboQzw865U0dtL5tyIy2boUPv
rSl7M3tzxbwYhn62Qh0cPz/m6FQgm2csvwzJu9CrlKMImh2Z2maWZyl5VMfhruAls4tsf3j2tPxb
G4ZIKqbuR9Z407McoPZhhIIMLBCOedcBqeZ/lG7/NUCuEPZ6sphdCO/+96hBKcMdp86vZRx+joE6
6+evZW4D5AepRfVNN0TxxMnK3lS1YlXkaif/iDcDJzPdAq9hs/06ymAy6Jsis8r9H3HZKWPXabLt
u/p2ylBI3bZC0y6aAFwO0VpZGEPtfBQe1C6h4yzrdRiBsbV870nJ/ztASFc99w+qjul4nubA0DEs
SCKqrbv/RIOC28psWyusPe+6aRdizjAtPU1kh5rTx3i9TflnoGYyR0mcdvsCVo2mt8HGxNxhrQ2l
91yH/lwbmUAIqLZJco9Y2GT5XT0U2YKKlPcscEckY2gdWgdLjKVYgO1yn+XIaIqOjoaxqT4PrBs3
Q2kD2qbsRFzPojLlmjvZpHairElKKWs5OBqwdnED98NB03cJrcF+tuyRo0tDll02DYuyF5ynTdlV
lBjnERoftsnDFBtsWlGWvOIRlZ9kC3v0cBnpZnxo2xFOIqnygxl4w34gsbUKkdPdtT0oJS/OyxW/
IrQ0GjSJRMV7O59i79qrB54N668t9nLwVBhLzcV0LUevbN82U/PSIbq+sqNCUHCm6alYY/O5Uki8
onkBnxFswr5FmHru1dPW3+SiLzn30FQMxd8OQTKsYk2NYOShmUnWL7535gt75fh+slXvMHrtSraQ
SfuKy2G3GIdDYH4JxwnXyX+2uZrfy4sd5cX17hbTNP08RI6zu4VIOOFhNl9kDKlIOD08g0hg/KND
9iqjH6FsEVUH0hjW/hrzER/1AuCtk5U8RXC877M08AF9wyTeGDHQeBn8refW7iHKe44dwGZj3u1y
XcEQs/iz2Z61Qf/qnXIXOaMA1xF9EurjiI5SaeaPspHwsNuOoTkuZVOdB6R2+alh/nGUIVl3y63k
Ys02KDKUoVSxgiRJ0X2ONU0YnvOuWBX8gZHtfLChS9wFYd8/ko4CFC/gk8imvCSmDrqocqI96qH9
o21zoBMCR+V5grwgq4XsEu9y9J+IQf7pH6Oo+GkNEw7ic0jHFvpU4pooW3KdAeGHtePE+VrGEJch
RVxY3kbk072DwNG9iIr2Mays6g7xiBfZKlwVmBf22PBjEeaSMXlBLGrfIQNwkq0Gcu7RS6q/5HgZ
ws4E3H7lvBpJT9FIdetvnflD6VvjfVCCCc8/ALcCdjV/7To859JVX1JnMFaDpoer1hXfrCpXDnjJ
ZlsnT4ZlJtoCAbqwXWqTdo56dgqKMZEtayr1o9Oie80V3lOE5xXuPtN3MOD1toIBxw/ppzVKJt1u
GOoQ4YYM+8ehOZBDwPlmiHdqFtj3geXH24FNNR5LnXOqPOMlr9BicBuOGB4fwtPqdF/jXbX2ehiD
fSW2pW3Wd0p2j2uJmI9bXofpgcYn6u2dlsabxCiSXVxaMTDyFDWOYFwU4wQNJQvti+rjem2oynDI
woiKpKu9ls7QfEeimedLYaqnQiktQDUB+yC3CLamU2nrZkjNB1C5y2LUg0d5QSRB3U+AHFj8PzGQ
lsm6KqwKCOZ/Yr2Hs3yopP4eJ/fwOjeoDVIMaXqWw1SgbHdUtx9uk9RS6Xn2+C06yP+ZlEC+XGqa
E29lbER17M4PvWNngtFYGPVYHiiJYn4j2/mMvJBtebEVoLLBiOs2inLp4nrVMYs7aEhAHBKl09S1
bOudWRzkHZRzhk5zfy1nyejXVLUYFr6g/iPfRPIlFcQ+2vLzRcZuzVvsj3GxfJfJ7uvtrf+2BF9W
5+uFd70VokOYDkIN7qmHoW6+LlGABUcyX2LHCtOFbMtuGZR3t9itI4kqxItu3X8ucZv9NRK9820J
s2/pl9GiDyz3oiAf+hSl3R6ViB/AB6cHtcMfxuwCfVUD8gGeLvynKRXFQiGL89MyfxbBAOihx2aW
p3h44Tlo7gqvLmCCheal6wVumFGT/MjcXWxo8c9SDB1aV754Upqi3uZaau4NJdUhaKLV5wL0/R6P
zmpSsU+zPCDqAYIGKwttyKMxFekL7kJ7C3eJjzDtoo0bVKD+eizU/oeyM1uOFNm27RdhRt+8AtG3
alPKFywzK5PW6fuvvwOkvVVV95yH81BYAE6UpIwA97XmHJML6BeHSfiidHwzuyb52dIHfFF7sbF0
odHuzNr3dE43Y6dLL0MzV/tYMtx2tIaTSQ7LCQh/dqr1jSra6eBk+dJypeJBoTL3NbN29oaaH+I5
0Q5dCOgBDVl1Kk3tbRE9rDf2ZKk72iwE/eCFp+e0E2YLOU1S4vekpmHHH/Qxict9BHnsStmUEBQ9
I5FpnnZ5OSQ7W8z+JLXNphJLY7xsgRshLttpYSjTAEMxzecmPUwSQB4LWyxQAzsjCz15lGql2+sT
M5wgodCPBtv8CWx/nxQ046MxGs5dihST54onJCLBlMn6PYfJg+5IOj2ExNOH9CUDWPGDJdYmCe3G
pSydXYsyHK4BWEkPdp70o7ClUxB3+asJW3ifw/HbzRZL+B4hm1PTV7fj7leJJsEd7bp/wKppH7Ip
GbdJoEivKA6u6P+rM6bs3BdBrnskltQnBPDZmzxtuAsq3iz4wMCNc3wjwuBbqcWuqcb8lNk0s62q
uLFWJIq5DTOvUTXdV2gl3XpFd/wRBqljlv7QmNqui3XnaqryG7o/GBQtSMWKsJJDQrvMi0L1L8sc
0yOAMSxo+pPNbcxKi/zYJ+ippVJeNHVheSg0zYYFGleUmEp5b0riqA+V4jVm6Tpx1vqOmld+ATL5
aplxdjSZ0GH7cKW2ch3ZRDc22sG3rgL62QrHekoOMfNKMGHU+WuHyYkhKPfGSD9lW9tNyfSidVX+
lB+MIX7oW5OAbbA2ZAugz4moO23NtGYqP0v2phbMwib1RkCxdAy0hu6OGJH2LcY/ATwpcRLKn3J9
7pLxQTUTnNQPEqlY7iSmmNt92p0xsIRBcgh+d8mkbBvSRI/rpnLqzJ+Iz5sKO3GB47THqoTxXgkH
fFee7g1J39Z6ppobM606r+zNd5kBlkoU0BA9MRNqt5U6Fsd1ozpx+fFq3ZVKszg6y2bdDUm45Tb+
39H/Op1RoaPnP7gaa8pjveQEsrSb8o/9Ji9+RsZPqzL4HESWRz6deixEph5nPTJYojO/zbAZtmXg
Ilj+TpoUUe/cRRAFEyGMmciZvfUlqucXU43KbVSO2nFITO1oTdg0MY2M6N8OQRo7bhH1VEgGAsAS
Ie1igxa769i8Q1GXXpJ0PPVrNMSVDYiaBI7JApvjgIX2uMcjNOL2riW0qUfxYA4yn2/ZldUpPdS1
mSvemIlXS1hEmi0/Aa4005HLw9S+VGU+Hp1wGI/SsnFkP6siuItFnx+DZbM+a9ZXUHAiTDyUMF0z
lBR/GKCfycnQHSkCEQK3vOqN/ldZF88kcJhuJaf8BarlEUtVzthNPBEIjqv5mA/Bdo7TK+hy6Vgv
4Y/rJojBikiZTtk/he7XTAcj5hdb//0UvXo1UPNuWsosx2Ga8yMToE7K+mOj5vpBNxB4mIpgjWbR
zeu1Lt/ocgcNBazosXDEd61ojE0uJxPNjKIlRaXKX0PFqY98S/HZ8YfVR+lkJgR5dhN2Icfarb9Y
BJnMy0uB/iNW52NctfPRaCFGUT6HHWaXR+oV1ZG5vL2zkpgJSS4f0yVHTtRl9/Fn+nwj/kzrqyyv
+o9XKbznQ6ux7gvAeCDHV4UXFjYaUrmet41pPGiFgJkXOkD0pag5rhtbrppjl2LNIrIDbSUmDbcs
ChdjenMUcfCdtKeHukIPWIZV6yWq4qNCO9l158qBfVKM8RjG4jGpUKFp6EAOfVgfq5yyvGIZ77Up
BZdk7GevTfKHIhEjqSbKT6jxwM6b4SRo10KDD8FimrmN2wO4rIkkIZXbxyptQt80mRHVZdZsY7DS
Hj5dOq+VDkwL3STixddJDcQWxEviAweoN6FBJoUUDyErP1zCUskXTs+2eWD/SCUK4IbZPk1FOfpj
Gdpc4gReraqRa85tto1Y2WPgGp4ii+7qOPWo0JcC2NJcTQ2TwHQLuBS6OnJQrcW3n1jutPAhWkPd
KEQnbMHloLZiWeXzpcILaNfGHi2yvG2clsmBYdebyIl4SIgHRJ9kZMoD7uhwNPYYkG5O6Et1GeJu
4TuhBPm4gzek8b8eVahx/D5JNFPvHBU35I5PcLDKb9kxl6HKJIJ7lobgWTNH2oVxdh8To93bZns2
A8k8pVF5SHhmHeMg3nUiaflT9haYAyJUM6LEXOK4xKaei3mDTYSsMym8prEovbSu5Q33VnNDLDUy
Lyt7JRdS3pgJ5qJEqkg1GiEaxFG2GRyVwHqQi5vUDl+FjntuoPETWu145WF34ztUn/KI6GmrPy+P
VRfT/bsMCc+Pael4ua2hHWHW7duyRbdSUb73Nlb5tq2jI8Jtz6jNiVjkBkZNH6cbq2s73wmrax3F
hzzSUAg4+o2AWMxChaPjsslUz26QkndZs+P7CZ+4KR7UosShUDcb/rHmvWkLY5eZ/WYc1AYXjF67
NJH4UAvzZEQx/65SkjzOGh85VTvMFA+3LCauy+z/3MSw07JpLA6K1rM06GV6lczG03lCut/xoKez
4Q0laEMDWtYpk+M/ydQJtPoLOamHUE1dllBBnWQ1GXwQUl0yT1Mefs5wC9PJcg1phhSB+v2cdfdm
JtpLLvn92yn9yyirfKPYknaRDFJ/qcD8cfQEdlZWv7CYOs2NCrvbwLQ82PItSYAllM68UyXnomdR
4aVK6xwNBcl7qcCRSRN7m0I1v7bOZQyVEI50FD9Z+Riw/MmMvS31lk8NycDy094T3Ybpx/pMNR3n
qMTQzqOlkO0EwQVLNUEclMiuVVVLt9kgLwtpr1pU01HKunmHufp7USiqazMtvg/DS5FlZDkMpE0z
4VM2zKMGr66Ns5lFxh6gPZRXpf41TkxXgHEEJ55G1yQzqv003sDmGa6BVXtXG1ZyMjOZ9nh0sZy+
8XM6w3Vf2rdoJHVCq9tk1w4okjRq8G4SpNalmmXu+nNn4rDWFWK+mFENvbD90BGq13Za6SoI4LZj
6bgw0qxHHEcKKvnC7x1hLQ9uAxO/VXlVT/5SWBFkSWkLxC2aPYxX4EY7Y/mhkmvU53caLnAGw6AB
SQLxNXX4nAiT1qSUxiGtPsvcdPMRVhq/PsbiubIjT5rx5wOKzF3Vpiyn6L0/l87rlKo8ogHA7cK5
3BKP+V3F7uUHM+3aWEEVWpRxditGtIboob1QHlv+fzky/9wovSFCjgD6M/UGSjfeNFjjcRDKXQ27
eit4PN+Ek+OqMHAM8RCI7mFYvBBqeQZ3d+0oL18hx06Ei9HoK4dtYPfOg270u2zi+VOJStuYsgxK
tIrFbZImzXXGbvl9mIrmlTlta7l4QvjfbGyt6vxC6n6kuWi3pl2S+CRQXGgh2X5pBCJO00dUgayc
+IdgsR/M8oBWqYB5V8YDNnG8hqn9Mhe69Owk0h2d9EmFKn+h9NFvVTlhAWQ2w1WJ2q2dlsopWva6
Nh6uptCGqyyFxtEkhQW/MyPiCLUzdwgvw/E5CwmDkqNe42hWrwL3mt+AG/LWXW7ax3FKGkJHmhHd
+ly9hTr66rasmreyHAa307rubcTJ7zqm1r9R0+0RTobjW8gz28XHiBuSFYkbA4J5U/KpQ+5Ac9OZ
0w5Ba6+9NZ2JWZsP9JtOKB3IkNp6Qy7VuAAE7TemH6x+cDb7Y6sAQNepzZSo/d9Y7/CJqlvlW9LM
iF41Pfq2xAi4WiD61zKKYP7DE3ipYwlhJ+GndVe9mDiLvVZujeeoyzVQG2H5HAvuypNJ38xygnw/
Ng0EIFgoj1jgWAHqeogC44IzOIZYh0LbUJCVzbWl3hxzqLahihsUNyKBPHE9XZwk1ndJ1k7nwqqH
vU489Ikqe3VorUY5dsjyIXsSLWwjHsBfZQd7acrIxzOTbD8NlXZsEVNuhDC9KjGsAz5CyydngR8J
9zGckibbtLHMMjbuHrJJ3hVhI+4otOt9CxJu8X8YsJfy5zol1DGZy28FdmcfkZDsFTq5Y7l+MmP9
TLKYwipI+dU32iuq3T+5KVF4YfIvq9UhZf6ACFj4Y4WbYmQh3kV8wedo+Nz0qXTM+VlcbbIdn87p
2XCicVdb0yvEwsE3AnO57436Nh4AvZSZqE6sTtwkx16hWMq4zwGMeSMcQNfW1NGbiP31rGUpkRja
cNAH8ag777Ylqy+5NP2OelbmOp/XSNp3Upjc6ixnMeFYbwH2RLc0jO7FDnF+4YpHPFRX2ySkpCvV
KrJzSWMx3rTXPh7sbejkqmuZE7Gp1G979Yy1HgbRAmNI7PRNQT/uV444GA61da3nhhqLKNoK0KEg
OePHiXa7q2TRa2k1GA9cbZjR23THMpaUfSTFDzy4/EFPRk+ZoASpcv0H9LJi1gXakPYPBdmBp3mL
yk2OY9cIdeMoZqXfzHmXk8FenyLVSndFoLxx9I5rvAGd1T4ZknTOrGxrlOgnJSaBH12bYVk1ZsUL
BQCWlCAhKQjalEDzbd1n8U7V39VCaFvuj89Vn+eeKpLh0vGBp+2ohT6g8p3V1elJaAhVh3LAJWkO
L2NWmbswCFqia/rvclNQUtDFZjYj7n1j0F9iSgNm0EDcw/W6oUv/LowWP5DWvYTBFKPwcLMZn19X
Q2mQYp5MUlluilaxNpnFg7/qYDBE5MJg2Nlg6IieG3tbZYRHFnLvEG8D2MnRr3PZ0deF8JJEznwv
mEmbSf9LUkGQKXYKmTIApWNaT0L9OVoUzeiFM+Mcu/cHK8rsvxw8aQkhBihZMU7k4TFolBSj00im
9zA7DzAdzWOrTr/rKdd26bD8QWK7vk0WtD+viSl6wvW9hU6sbod8bo4NWYWI5sDdDkutQFTNQKmI
EoWovTY1x/omqzIf8Nhh3VFOLDnyklRwBNXdgYlwv5vW0+uZGtMTua1Nwvj1wMcb/O3c+i6qkI96
LKadaf1Jq6A+9J1E36S2PRkbylEj2Z50HqxpSimbewJyvBJ3uleCdlWixNxp0yalifUI8+aawRD1
4rZDxpXDph1pP75gXSUjp8ezlKebocUaLqU5N0vUQtRvdlJuWr/ChN4/EaU8CIrZN+eCGn5A0kYM
5lmmCOWmjcY6vxxOZdT6Xd/daa+VLqGWeFAVBKam1j10s9CQh5Q6RrJ2E4WHKISTo2Wkxk6pXoGh
WPIhRSo2E5ogMGrRY5HxvIJpJpENPDlmC4LI0ODx1YEfBNFzJ6DPqtax7XvlpcueZVQ5kBfC+toV
w2+dnu+un6tkX8kR7TOF59uMtIl8sw1WTc0rRmQOkjRdAwfET1k3L3FQ05kL/gRDnj/LQf+D9V0H
gLzZTmGwEK35LpZlejWJcjkQkht6jmluQPq8sw6HfS26edNZAYvdxv5OWmi2nyWybbSkp3WkBbMr
Kit0id7hc1W/proZsn5qftcD8VNWMj8bZbpN87eqiPQfQdVezLoizgLurZi+hUIULsxxoi2n4pHE
rG5rxdajNmbfipwU+Lh5T0flJeja33nGPLULf8jx9MeO65wZhdPROQhD+nKxfLIVyEdGfGiqbieb
3fyjiuGyBQT8qllPAmrlFi2lFClXqq1Sae0mMXJ8+PFfLSlrNK6K9jL00CmFnCWIBStYns6wUeKm
8SX1SB9BpCQ1CyP40yzaLMPCSAD2Wb73HZU3PrmxRRhyhgYV6i8eZGYfPZINZ7Ys1tbBd7kdNL80
JtvtxPw94w9D3Dzrke5eVJqzHUUZ3YNRN1DMXQvH9GMWzm9WMx4McwhcHePcDv7xi2SL+LbYSHdJ
IPGIap095Whnx4P3hwTUppC18JAHQfEY1ukveI+jaytk3auadPppcYNg+mAVx5BWnwuanzhlp888
e+QGv2fWnR7SVL8ONjOvgpKaVxBZSUkhRxwra3wlCImotDL3Yzho3P5ZUMXob7YzJRdfVnUQboU+
XtdXWku51cKRJg8FvpKg7rHw1PED+eWHsCmtvWmaklckpXTVCn5Vi7wZg1gaPsKZdq3iybjQlspd
JkjSqzMhmDOydF7mS9KrNsvY1UMz26tGE92lpEgwmkYmmGInU27IohvqKg5l7TCZ6405tfyfiCpv
n1ASwPLOunMbBvR40rkFbVGgRPqMwRIp0vY+usg9d2F9zrKznZhYeLCyeoU1Bxc8+35rRjBvqyH5
LWMUY7YeUftTQI+SdBbrGAor0g+iiYYU9QuJzInEcFexTh2K+jSluJlWR3Ph2NWpI9nKXZU9ckKh
+mvwenbdZULpGQnxbxmF3KUx3BM9FNbCj+Vo2IoxcG6mUnxuhgDeAaqVr8OqphD6OKMca+d5TXT/
HFpLBN8nE7YViOlwuTuVViGVQm6Q+NHxO0xvDTh+Wmv2barxJdYTWIjl8DrKtJlCkI/2McpmmXWb
G8N+VI3+sh4GJHW1HDp/KR45oiDrh5U10w3wXbM0PTH7ZN1p1TJZWqhk15MruWY9tIygXESC0Lq7
vIeWqgcs+xGPasO6rxtV/K4IJbtBHOcZIvNvgmIgPn4NEBaMxZll14YpFyIVPbPHXTQqISCH5RIa
q+SMAZlYL8nLufTNJKWRZCZvzKqmp7Kd6qNM2eUD7aoElxqq+XcrmpptBWf4oBjhREZsf+GzN/+I
JnmgLCTrl1xp2pvVDpa7nsBE8maXzaUbEXRMDqkSWZPSn0TgvJOc5FvfO9FuTmSaRCOKySCP8lct
rt/W8L8kRsU36/17oTLVwkHcnbPgGzc+/DhQBTzT7HBkJmqf0g5ot1mmW9f1bFh09cXImkuqBl2K
mShId4ojk2y18Bl0kP9XVDzPvWz6EvLMx2pRThUgrNe91Vew7E11qj6uDoT/jvzUWJm+bqeTn7Ta
Dbo0NK4l1eIjxmI2WtLhBIiuSVXy/efB5fy/oi+S0YwPS57gmkCOWtc8fSSUk2fW7CihP60n8B8W
1BhxS50+AsuLOcYO/hHQXQ22df7gZCtW7kVNrZ0+scH/2YVXTcaOaW2bem9ZtnMPSCjYauqseM6y
u26wqaXHqRC/vw6FMZhefOMeJA5dgtTCWJJ9N1ZdCsSa/7lybOTItfPOONBJD+4ylf/7bFOpI1+6
3K7j1hOQ/WzWwpRhfiQaJpAyEuNDKmL1Msx96wsqqL4a1clNUZTktr4aYw0Uvj1V7r9OTOacn1Mj
267Hhznt9Y8hDWvwKkdOtL5JW/ed7gb9DHRTDmPKa7z910Yy5dYv8Y+4XTf+Xgn0+Tgbm9LuG/CL
C65+Uke3woFzWc9WUeCZltQ/F3MjP9hdco2XUSn1/mPY1whjUOyyinOmTYE/f1sN4O3XcLM2p3Qa
GxJzviXrjKAIEut1I76su/x9zmondw/r3sTj0RxelaxXHipkI+vBpq2LS9LAEljz1VgQDQetiUK/
GxP5NZryniIfHTbdNn+pDvEkoukr/kHRrwCaEs9pNAn0M9DA1ZKwrCHS3ooCve46VrZnqkldbG/X
sYYmPi/tl1CU9VKWlp+X9r3xcWkyFuLZag2TFrJlbT/GUjXBCF/ThFyaxpXVKc9EE6Q3xx5vxbLn
lLHyPIsNxPn4Y0fk8gu3qOy6nmLTeAD06sN6sdohqZqGVt6sZ+M8So94GiU36nDihZQIb5bWXIdq
yN6EUCLkv63NFyJsz8gZ6800j/23kk+aDdLjr38ONW31c2gv29W/hg5Td4XBWqX7OCqRz3VhdUdH
ZyIXKv6Sl8wWY57CDWvg6TB0GMG6P8DkwveyB3+VM6fx10HrxQEh0nc8rubd0LO/XYzPdDqsw2rW
oQZZKV9Xr++p4gB316uNmopdX6WSF4yI1BqopnslDpy7HUmdNwT0l6tZ3ZlUun+PqnZ15iJ+r6E7
LN6a5iYTtueSHU8fZUktkfuB4sg8qN66OwkpfjSIAV33uI8YT306jARgzfi4Q4kWbmJl82ua3bCc
NaAStWqvh3KGa1WF8LwexGaCq4vIDFcjLeNj4FTrRLcNLc9wTI5u2OXxuR4c8SwNmbxpk1barLt5
o+BXDlHBqMkonoHR2E829odlZx2gl1Tp6Pedp7xpjoZMEg+um/mtDZl4N7WuHtcHtInFuWnbbzxJ
KoR4rXqXWd3nyixdEexrL0mfvPK0knDusrecI7RWusbkWh4qAsP9MDVc/gt+V/P8ro5KwNReC6ju
9zpPsEw+Ts0c7cim0x+NibCOTOqaXxo3GSVv7mWzRrYm4123/JC7burmqh8NtCZpNFOuFR8vJKiA
hPPQCvn/xshEl23L1iHRyRrkfd9Qem8WlxvhkPJerkrhT05enj7+V7q5cBHJs9EoEq0ZRbMe/sQ1
F17WQzlU3A3lEjR+yxdZNVfEtDnjwuaCxcD0CK2HMNJogYa332NlscWLJj87aRveocmSnFREzc+x
swGpRNlrYXT2jga7sTNbp3zNRX6hptn8bCxkALku2bcmq6tzywLZr3SnO+U9VoDVKEOEVr9vlOyx
7wQVcqv8Mxj5vlDr6o9MveyfL5Yx65GRF4OFXVwKweBZJNT6AoD4AeThBHdk8qsSBF4r01NIkYi5
68dg6hPTT4aoO6y7/xyG/exz2Ni8qbHzbWiNIdrIY0pAlTRDBRsHaiUSK+CFmrCq+NdXVhtavq7I
IGdAOvh0D+oD4HiHcNNcffjXK368z2NaPpQn24myeyiF25l112MjVPVl2Ws0uXjEWqJiL1fJVu0Q
2ETMcyTCmnXrmUmPAZ4chU2xuC+iejqLCN2Nxuf10tqBtF/DdBSVnOsYAOSWRx0alQ6z7YWS0HYN
3YlliLqpJGvpJZcjonIAPE5ui79s10zcdyA/4HzKyzZGZIGmD7lGK++lYWSpE9m02KEyizPgqMSl
LW2W0wRD0p6Qv/Fq3bCuGbdmCW1E/++xr7Njg6dRZkm2W4+VpCJ/vIE29uZFi89EWKuQSQaoEHEY
P4q5nE6tuderlmpxPdCsRu/cu3w9ScVW1YBEgtw4Iq/B5cGhddM3YDSRlyTXWp+n49fY9ZU8z6M/
LU/7dRcpk7PvrIKogcIOHnKt2SoDC8Bu2YvpeF+JXKQRyN66wbBSHjSTQtjXMbRVOVhDNutV6wmb
ko0r56KCScK1oB+ym9XnG3soqHH12o0fV36cwWwdWni+VK8KWXhN17HmqgcJwmmlPGY6mB+APPt2
PRvhEN8IVSLPkGWs8Jb3S9Wov6XItzPJAoXVWWc0tTdpnC18C7n1kCkSvuA0RoSw7K4nRiJquTBI
NkbWtYknRYFDah9u+5CYcJqYegCuRB/P62hneS/zIWOB+/GWcR5rHq6JdItFVCpa6zroPd8aI/3f
95j7IF6glrI+O2Jpis9FQXrfLpWsyG8KoBkNc0LfGiE1+BaQGvqKRIsJNag+NqNoPZ6y/enr+EAH
oPfLcomldLSCPw2D22KiofF1XaDX1q4U6vevQ+urj7dJNqa+jeo6vLfq76/12XqEMPOP5VnXhOFd
iD/ZSg2dc+IsDDMk5Bn1htRuVAXWjxENkr8mY0BPPFBzDPaE+s3U7VUSTtO22jb6BMh72U3jgAie
WKmupaKG3yZ7SxSG9k3DNXMG6F3vphaox4ru4oH9/HEj+IiVDo2xhQ9vv4hCNc8fuXaGMR36bIR1
vESdozjgu0+1ylf0MH6aKV37STiIXbx4e+Naj+8keWzi1cxrLqwWXEmfZ7UqSe4Bn9B1bJZBvekd
rfubwxG5Vb9VQkwaq8OxWWyO66t1s97ba/EuwsnaSNS6j6OiqZc2syV8VoA0hYi+r76lFq0O87T+
Vzr0VAbiwHxMqJvtQMSd2iYJ/JC7+5MOKPIwhkjV0sUCPS7GtVbzcmSCT+sR6vi5Z7L6PUDAPcZF
qL1S0BvCafyZaCNwVH6/S5MD86lp1tOWW+wizAutcPrbgL6dpYse0i2S66l9bOBOeLmhUzcNwz49
iGuHHfk22zqLR1QIv1IKyng/ou9QFcsNNaf+hJki8qWRoN4AWBCzE6V+ipjU753ZpLU7KebL1BmP
5TymZ7tlDZ6oQ3NTra5fyGLyTl/S39fN/3RiPSYMKIt0yM2tnTvwNTW5dSN5WpbJ7K7H1lfrRppm
+ZyFuozQPOduTzPrNVn06Jb5n3jaVFY8qYzj+5ppO/Zde4wt1FzriPWYRdiDZyyycskK3kNdm74H
fXatm2h4lkIRn3CtjT6Gw/k7POKP4/YiEEkb6fO4zfh2GW8ux8VyPIGeehBWC8rCCRMXEZh1LYHr
vurZN0wz2rdoiA0IAQBZrUzCH6r2ZE1D59sZy648Og9yGebzKzUP0yeeGzvaGv6oVuETUYlOBjuo
pnLedjgUD6hpHIQx0tiGdHVt84wpbqaqVwKsNdQfBRnij3UjrL8db4X8cTyWuX7o0aWbuUmgieN4
ZEPJ77ZEdPsyu1aHFq1jOHwXWgUcRi2Gu97J/X4ya2lPoD2hY5bB/12DEpOaSXND4WUehW1coRwP
JOSNYEs1wAfrMRpvTKC1poR0IadEMOil9JfGJ6t9trTWeFQHJmld1364SxFmyKdJlhJvXZ5mIqi3
9dzp/K1Yh9L6gzyXZ+K87lrC3ipG7VyIin9S+C6em9JJ/DWXHKQDMydasnlKSwmAIo2mYghf5MJ6
sNMq/imr45JWMBo3JSviT6cYDq9pH6qttmERRCiPRYaYJ2d66cKEkQ6KbCeP66Z2zoasIZ+qi/Sx
c4LyZCr9z/XUesiw2qXVgeVkjc6OVMA5JJ1G3GFGcV+PrWncmGp+Kkpl4z0BueKkgHjjcaKaAWVl
uNi0IkqZZNuPY3OBVyCK42Mh43sOU8V4+Ho1i9L2o7E0HkKmsD6xAvMxmcQ1VgwBNMUBuK1aiY85
O78navq5cbAElFJoXtfjC5LWU506ANjFjDROUuVh6oEWRJlWbQPd0b45izB+ueN8jcjC8XOEVtT6
t7QoPkaoNFncopFPvchRW6+OcfNvW1bSw1ZxRIqUuZPPhP40lkzVKiC5fdam8BB2/Xs9G9oVsqZ+
TfKSEyQ9/wYd0+2ruCXmwe5/w4fpLw3xjK2pScUmk6Tes1lFQStQwVguIY2tQiCJImAfJjWOMUvT
7uRz63d12UwB4YlJyWO5jUnCgVeEcKZTaxwZjFs3cVsF29zWgcEsV6zHAmnUca7nx0wPkEGCo2B5
GVDq3dkLk5DqEz+tZEmumOTgvB5bEYUrtrBsxnZDaXry1mMqOSu6MPXqZ9q3P+yYVD0p5u+REXEQ
wg4D8CUCf92V6FhTjNK5txsRgNpZKo6NSth5DRjOw+BAkmVDXM4tDshDXwM+aVjQFKh6e/9xuh5B
vIPiE/iz8VKrzmadI0hJ3zx8Hfuq2hbLuKZfZKVr2ZaUi8/9r7nFel1f1qT5yIp9X+9diiNdjWm2
LvpyJyucQcdLWfJ9Wu9mkxHd1rPr2Cgq9X0btHBnkSmgT6EBWzr1OdLxAq8bseymKPA8QJiD/3Vi
NEXzMUTpx3nTd9ABBnXoQGNNmy5w6ocolWghfNwyoyqmd9wwl9YIdToiT8+f50Izt3goLV9b1uO0
FarLVDfv3bKQb5aNqGbXaJoSgh/jI4WsAVRJu0TtJNw76P4jwAT3ec4+X63HkuXYuBxLBqPYjkgQ
f1UNmuDGGaOjUTnREzGi1RkB+ruoxujJMtrrYMgkXA8D90wSiaeLTKOhH6SQj1qAAhRX8bZalvaK
ZZugViJyAv65u0Jhsfhbm2mkr+m0+C16KXXpTvQP3UIaZjUFbAnIjr/uJnjFn0AG0OnIAKwtVvnP
ZHUd1YXTZnNHoi9fKgPNm0+jiujf5UG8PpLJo+E0ff/fTD0tlzrbj1iZ7VslRekLAqcPOIJhloQM
TsSjOUu+dkfjb2NICt3OhZVA/sXHRa3S/Z8umsJcOfX18gtWAF/WuWWIlOiw7q7gV/JNPnfXs9H0
j92UIJyPwakqoYwKk1dR65Vf2jATYfFPb2bRuFlcz6+yZFj4k9CdSGMstroyhwchsbp0Sq1+LEYK
NIoDeVUnEflnwRKTRwz5myWeUEkHm2cUj87EzMBZTjiYVyUycdYfcYb3fCWH4W39CYt+lq/WjIkc
i8ILPPB/n5sYGdUjeYixRTPTaOi+lJgS9TLHqr9O5ocoROQ+9/JhZXCtY3oSt//HY/bSyFmHRL3Z
7voBnWPkz7ECjVlUN2oc9s1YulDrqzSmiJ0naPP+dYKE9UsHnOT0dbxAaXbSp2QvYGastdS1gmpo
zRHiLm2FpWybpCjLoHwP+7VQm6h2t0fHo3nrBZPUKTcxacc5T8sjRO/BU7IUPLoZRgdDao2nPFCV
A+sW+HI0nJ+KwjSeIJ2WsqhAA3GE5/bPBOFeCJfgZ2wS3EWATDQACJXj3LnQ4M4u2f/j7LyW3EaW
df1EiIA3t/SebN+tG4Q0kuC9x9OfD4UeUaM1Z+8V+wZCVWVRJJsAqjJ/E3bFykqpo9Ti91+rfMfT
WtbMi+BMZRPZLlpiKSv660ie+0VXLy7Xf/aJMDHr12uI2A5k1fxCyOisweHcQNeC3A3Svzq24Yve
qEsKn5135Lc5rhMd44wporW165wTK5V6DSutP4tDkJX92ZsOoknuexsawM97MKALHRA5IoiHvEpA
pHRD+dBO90MXlJzfDTd9EtwT3fTYiTXc6mn47x6tsLeIM5AmhubECglDo+Wcf5HzXNtZ0DIXIj0j
sjDi0BsuVJ2wObiD86Z0g3/MdRJ6aeDMdhSiCqha8cqlOH4Rjw9xCKBJxUb12SUePb8mztvVqVmp
1aFWS4BpidTf+rIYbmqVQQ8EU7ERfWanDDdoB9Bvoprt3BQ3l20tkDUaEnAXtfzWD3hHBD4L9kJW
8BkJsgP7qmAtclBTv9Kkn/2RFQdrGNbjl3/Gi/6EVf4NjFy4iHz5VMe+/tR7rXKWBnDzIuttSjoK
fY4VnxCAU19kFpZz0rykho3YTb8RWfCxIO8lYXFXp8Ap6wLFs1VbHQBr+Ze5ZdRTXtBEU1ya1kJ2
ET/Ot+pKrl9QPZYfkMzEZ/V+RiYcYfNi3eNKSUZy6JZjr8jvQZx+KKEa/jTbD7mJJ4gHMLk0DrWv
nQqCI+4N87lqMmmVYatykSSwev3ohBPSQKOe6hVg01uAJDZM1598mIj9WmZG52ocgaq1ivHqO6G7
wcYCUrxo4qKychq72otRvbPQWk5s9VzkmfE6Yd/zpHQeW9tXn1uME8UkkKrJNfGML2IO/KfxIOdt
szTgbVwcH61GK3EvbGWLVdvhllupLoB50SnXKLiHUXkVLXFAy4802jTD1vpjEbbS4d6v94lKQRqc
RAlW3gA2vgkmp/kiMJyrOPNwnwkGNn33fqPWrB3eoOFC9AEPda7KdBAvUtgltQwvuJGeHgqWgRP2
RIrj3V1qOJGP0WDLx95Wii16/u9laSPUNXR6eQqlGEpFKzXlqfGceTjqKEquRJ8eQtjdeKA5VsPQ
5siHrDpV1g+N5JKIDFs5Os6n8XTatU50FGfiYHRAmpdz2+tHruApaO7FnUCxSv3gjiZvd3SOxVTb
F88QYHCYKQUP/9kzP3Lyn20whA8DdpX+kmDREk+V/2W6RLF+F0Q1Bg1V6V+dGEHacKRyK5qlpPgk
FRmARJMfQh1cjj4a3o6yyGJMELJPxw4H4HluFlWAhtRxe58mBmIZXUrTT5bYqfYA0eX+Jg6aT/a5
QyGqnu4T936j8fYUP6yTJ02ID89DIfI+VQSLqVYYvYpZw3QrEme/plpUcJBQi9CJFFPtWhn2GVcc
yzpHIyUuWVQNwnA/NyUlu7o494iWUSv6I+8cQSlH9iiy5vpjNh1wTWhyVukiygY6hwOCry7FmIgC
wfcERcA+iZaMBv1RVhsgjNNsMSsyhp8JDElSD/q+EzJ7pQU3r0bGSMgnkZKMn9CPEmOiB7MKaED/
l/i47VwYtkG/swDsrM2uMzbq5MdmuvYAqSX/vXkfFcFiVJ6C7Sn4Pnqfq0xebpKtgkcqNGNjjLX6
8sfce/P+//oeSOlCtbbhlK0uYpk9YK0sKpGOtgYr3dQ1VMus04cEaL57qpzKPtuTnIIeGsYBa7Fo
oYlkde4U4RL5nWHXob77oFvfNC1Nd4pNRUooRirDFzSOpPcm8n7vDvyvDWaD7/dooUbp+V//iBbd
ffsV5oU7R+u+ra3RMOQXPek8h3b2BkfnscidSZ0oKF48+AGi22wi9Yzsa7Gomzx/AxtubQfXqbAe
arI3KfHN5fwayRerxOFZR9QqREqDX3utw7Qwaj28YNeBY0SnGC/6yKoVsfvshxE/CZXPVFFfWs8v
34sgIt+dd9FNIgO7K0kI761fs5Vfs828T3/Y/VMaZ/rPaXaIGNl76JFmHHMruiXQ1nZda33O9hRo
jm6dPylGh1+O64NhtNz+w1IwYdJV+UcFa49bLXr5PaZRo1I637mTfZHQDX2ve4yOOhmgT2dQxKhI
dF0UPZW2qKA7h1oHk2WF2rj1da2+ymyzVlUdxc/R8OYAM1uESh1+R0VgAehV+moFkreasp6XtFX1
IyaGzTrK/exdt+ujXbnADTGrQqOqf0bSJt8WeGHDXsZOJARNABQyCvcmMGtqdrl/DCPsSCakU6wE
1g1MsHrrDwH+c2ggOTXdav7sW2N2nPuQ5W2XY8XFIkbnmTq6JlmHeEgk5hU97CLTQ89SOttSoH/x
HOWnOMFPbT4Bk/JTkWXty3TyX8dM08dp1j9e5z+n/4qRh2Tdar73aLhWi7qa/66EHXtmNCqfK3ZZ
SHiHj6JlRrCEQstMD7oaps9kkFk2QBdb2W7fngGcRystwqJp8mTM7LZ5ci1ImtMdIaRs9/RrjGLz
PCaweGJMYZ5o/ZqH/Ab4lD7IjkZSRNvUJYUEmkJ/McfqIjZlY+76yxxniWtEeeWcIVO29NAi/Caj
PkJupnpFsmwxTuzDOOvBW2QkX8PpDPTs55noE6MiDtmD/2H0/iokdSAv+UO9HyCNo8mhfLSORcJU
DcqdHnTKR6U9FKFcv/u+pO/dgf9ZRBVD84ZXe0BeQm0vXgwNUfRTuKlQsSzVk4pj9nMNP6tznACl
qFJ5dDpMt82sqW6GWkrIDqYy1gZy/uHlCqog+DtVWSutkekd106TlztRY6bese9KEq0trgLXoi2S
uRTtA62bw0TFegpjma09jSb2OSWCJ3PY6CAOHdnJUpZ8bYJhZtsMref//9n/HGfHinzUXXdpVVq2
JZfx379SJWPf7iNShGxgda3wFVlWqK1tsrrCWiuGobioBvwsBMTC85N2Kz6/6tc3qZWKx7iLmxvi
it9sxa5PWkGdU5Mr5QRX95so8Igijiebe1/RoAxONZ98YrZqIEw2otyDeGOz8AFbbaEqANXU5XQj
ymwCrSrOQF9nF2g+Jn4Yze+jwq1exCmVvh5a1IUnKy1HMcgaS0bUn0XbksgByPDENrGVkRDFv2qH
nbN3FofMHb0zqZKl7Dko0vzq70hw7xStpLIRVKdxWowWYl2ahbtWUsyj6BIHpW7bGutz2VtZGXaO
lgXUFJO28klX+M5IY6C3V6j5TWn8GnpJaX2TIL+0kmt+b4cnNVUfxfcKe5jcmBMO89ccGMqV7Vzz
mLVAiiAL/FWo6rhIzWaigYGXdjb3GnwVqpMPkfJTFN5F0V6G9a8uXLmMloWZgZnN/y7i32MwFcaj
OnNOolSPkV+1cuXI3Bpu+6I2lvY6lqW6BuOIn2rOragLKo3Cuiq9A0M74myZfFVspENzmDvIPCZL
IzOqq90F1vBcPxtFhyqK77IQ1k3Z21ZIji6FZKAQDxR9cZH2y3bwN9D8m5M8jJlxjtoCEqko76CK
AOWNHcFOG5OSJb2j3cShc8vmOup/JT0c/bkfXdTXVO1tePSZPkfJ06pTy4CU3fuqOrR3GcXurPgp
NO9ktePnrkWGv/P9KodJiUCeNh3EsBgIJji5DMdqmSOVuRW+XlWjKjtVA/4+TEhT0Zc7LY/HQKFM
I6Cq4I9vieUYJxESYNl27SykQ6YJOAoBPRdAItTp6uu8vR/GEsiG3oXjaxHsyzpyqg2+scN+rNI1
LkMtko0jG5VaOSWQIk4l4synIYZLqjTOM45Z3RY2Y18tRJ8IMQW8IindYNc31tMgkjSqZKkHWxuQ
/ZiUrB0j0g6G2V3bKS1TqFjhhEqETMyytxx/Kb6J6RtzEZqdRQNFl/iupn6nQHzs3vUr/s/+APSi
STp4iScG37rbVuMlcieqHW/iV2t6D30vhQt8gDrUoIDiKDeRsQkD6rM9du2KicXn3y2qANU6yKbs
PEuWq2miRyA1Cb5QUzNJ4voIsOQ4f3LZHSBc+O5eaHZjjnabYQuJ2p5FDqZR4AT4pMJ2s5Go4+JZ
mtRWu/sEDEzjtQLGSeRn+FMhpd+W/mQNlJ1Nv4ZoKU77cIxWttaC5JtGrLzNzuLsfhB9AI9lhzTa
FCTDed58XuSV73yIzvk1UVRB3drGw0B0/vFyoulM/4Xc6EufhOnxHjY0RbkPoD8EW2XyhA0V+dCZ
aq/uJ4OKdZqpVLpvKdpX5GN//dvxIJjaw+e/v8Zt9N8Qx+H9qDtS1faMVG8TUJJBkjqrGYhOUsDa
tZ5SkeVgjScCkd13zk6tr2c4uzcNeEBwBsoe51Cs4JxRn6SUFYyvUNdd4oJproDUqN1XU42/BKrV
bRq1bo91H7VH2JqFi1RckkMPynGN6UYFHVz0g8XZ/SC5FFZNa9jdu/4tTPQBAGrBhQ3hjEQSSCI1
c7m1A5Bdiub9kKZDzbMhWN+7BHQJ5Qb3ElcZVJgyRAoK/FLj6eYeSQtQDi5/hVB3jKVeQKgzB9ew
VmpN/a52fs6Gvv5Y+ms7keRV0vSYFCFdJ2u9eW3luH4ctUw+yOkYLcSg6HMiHfKKbftb0SwG+R0P
K5v69Og03YxRVT13bbjQbAxNTjEdQrdApOEaHzBZgkr4OdVwBvTs/OR3XUFiTAKjrOFm53qDuzBM
y9iKB7KHIvSuGKO3+4P6/jz+5+C9v+jKjUvh69BCzpwZIhqibWcVr4xP/ggptbMYFfbkpLl/H22m
5n2uGEXD6Gn08vqrikUG9Ek452L5xeqbtJk3PPYS4pVeEH4PB4xqy7brj17P1uHUdmF0MXATXLJS
3DsZ9p9y5UIsDfqPZoLf2qql4XsIAcKr3Honh/V4w3xrJH3qy1+mSW7XHhWFDLTIr3auNZ57X4Jl
PGVBfqVmfTv+1rsoJYkucfDCaSmdjJjaaHl3iZxuFeT4q1Kh/KSldJRVDAO/EbE26FUJE4jKzi6a
Vc1h4lN6XeghFTz+R5iU98qlmACXLrqUVv8gHjlhH02GZu530RKHiJTrusknReTJrFL0lbisLixZ
TQ6fjpf6Otexj3GhqM+pZPEhQj99S8JEPfgiO5QgsLQebRLY988ZBpp0ynRU/6avRC8HZ+VKlr0S
z3AYcFcgEpgPcsnPD+zUgV5kk3/diAjx1M70wN+BwtHmx7zo6xQWhSUCj/cVgVrbOdqIikr1uVSi
cdsiV3IBn0E9azIQd0NgWdHQOtu4sH+IB0PTDruSMvtRtOZ1QB32v/WJZQDsz3LZ6WwqHkqIhRAg
Fppe2ngKdeZ+MHmi8axt3+wM8+gJEPBvEXjYtW8QV36LqKpJR9SoUeqaljVBKNmnTJH3WhCxpBEf
Mx3DXRWjwX3/mHkCTslpgHTe++DG+FvDcrGDmZY+Ec+6/WiH8Ial+lvXpeWLOpBhh2lOOaSpyiu1
WzB+WD+QRRsW8LP670Nl8wsza9hNGLiSfrPNHV9p/1DzB5tDJsdMOXX+Ei/dqepUdLDhJmimt8ii
4D1REXTEy64+lFyQB7Pwqo2FgyjSfEn73Pptf0zw5FoU4dg+l2hvP44eFqhZ4NZLN65PlVIP18qI
HMj58rAydX5tXqjHDyUct0OjAE5JQ7mAaVnvRJ0IGfrPiHqKqP67iKhJCnQMmt9ewxnzei3jFLcE
cxFtbSWMl6kJxwWwrFtepfCjGSwYcdEALdb1Q303jzawqVd6EW0SNSONV+vam4RS6DL0zOCkOrH+
plN8SoaseRmApl/Jpv0lojIvd7aG1jCJj8BHG444JLKkyzx8BMSp2Ur87LF5guMyeQugnbFpg4mb
PomNy5nkrBovR/hlat7xy0KFPFYMB4GrSF/eB8oGiLNB0mzlWk6ycjoYwnGs7S2jcwB0gyKB7Jx6
rBsxw4GkPAmCYIaD5SKSg6n+oilNu0cjA5V7y8vfuhTkTTbEw85Pm/xNDsHFKYEmX8Sob0DfHLtX
eIv2tdXN98YO8KnB/GAhF/iEmpLvfDVc9aAbCV6qSfcxOHH8s1LGd0zmjPexDhpWnnr96LOB2QCk
9c92qph7O5XlXdB2HRQSLV7JsAxCfC43wi1LmGSpccpddepD+4A1YupVn+1uqumJQNFnYjcxzxN9
rtmhJ6GqzUZAJeoYTIpaGyykLds9jcHonoZC9VbQaaUlQhFmy243kU5iOFFRE0d6dDnI9heU4Kzr
/VAaZbQyOyxcRJ/dsLMCv+CfMIZXjvc4VMzHYxrWiM0xP45Nf5G59lipSzdElcST2/DcmPm6ICtz
RfTIuIqzriujLbtYexKZ++xzcrU9lKHxfQiMpYqE9AvZDFxExkBHr8rp35sBiVS9NeS9PgmzO6gI
Ivz19AnemSrFon4sCstaqG65FLybaBlKIK/winE2oqhc9iDGEyn8KUrSWDh+pTpmnZXpIM7kWn53
E6fe+eT/6i07dH8nV863wKo/I2q5GDZIdbH3dKpuF7GFZMHYQbIws4FqdqdsAzCZ57mJtjx52ywr
VyImza3qZpY1zjoJ1tmpa/EERqCu983kIx0SA8GDsT+WUWe+5j0qmlGVfECiHXZjh5iPrmKoQfmp
X0DXqXajxtSh8iBtIkNazm0ylfyMXFV70l3lY9AN9bVPxxerUrFcb8MjF6D3EUWuuooAh5yNPraO
o5uqVG9Q2ZIdTXfwIDULCSxZ3xSr3seSOau1Q5OWGiAsaL0nbhPR2ms0yt4iRldL8wRzpttyKxyh
CcjIIal6ANE7e2bd+Jm9uOcrSDlH6PsBlj658vNgoBxmhWsUttq9GXMdbUdLDkBKRNjW6Jl1njuh
Q2AqTswmgiK0yLH2OQsTj45LVNfKN2AHwSVqyJyL7lyGOKa0VrsRTTHJV6pyabS9vRSbp9QqJNtZ
9PxNNmTbmv0YK08xt/inuOSLyXTkUCaA7hez0J4G3CF/66+m5/Q/40d2wqu4deb+AbWiMN2qkQu5
X+xy42kPnP46oP49bX3FEeYGhBfMNjbw05DbNduXBsrKwUVzbCX+K6V29501di8oVBa/9U/xPjWR
CTtdndOSTbvm6g+GZftPuT7sxZ291h2oc40FaJQa/hv60S17TnYZZh5HD58gK7TiQREpRgw3CweZ
OgBQLekWajpxRUGrAyw7Y/7EsDiYcWoAlE/U4pubW+6+QPtgZSVJt3UmgYPRx6d8KA1woZEFfyq3
44cIf8laa6D+TV2xUlAkY+0j4mW0mtUyP8QkCk5/PmNEG2E2hQRQidqmK4UbWa2kZReU6gX9UCQX
lZC0tKEBMJGabgedFlvnvjSeYqPuH12bq4rGCHH+EMnqX6mle+egyarlUOIwKJr3Q0Tx/yya+Nui
6QG2cYuyUwdRwOabMNiabwoqSXtqMm9WH8RcKEW4NSfYXCr56U12LDYyEwY4k9RvjdnI6OID+RAg
0fuhjGsQG6X19d4lzjDI6c9ob/RnU4tRMdT1OQIlkCdfN/Fzy5N9rVTDRw8rbgW02D5XTcs2U0FN
P0jl5NXV5XdM5MzvVKwobPgnVareFE2qHou+rCktej8zL4yPoivD0u1a9+lmnAJEl2m48iaMpGSV
+o2GZF1Xrb0+j3CVMLylwMPmo4zrXDiYezyqqlOAyIG90NLvEmLhSqlYD2w9rH0RWM1m7Ct8GeP8
KJDrwMmahTkVB5Bw4w7r+ZcorSCJetpLKauI5tHSqNjPLeSd/tJ8pHp6d0BwSwB+Knazi14Oj76v
qo9DAMzXTtUJVwxaDTXMfYmAFsBimkHfBCsltoODuACmScZgoFah2+gNdz7AvdExsyMbqtPsEEzW
i3fq+ydkeZJrIzJ8nbJBKnLStePbE9+QarnDUnOkfnv/Wo28B6JsjzfRhdiPd/Ai5A6HKixI3YLa
SXEeATltFOtusPIPqRo/HEmrH/xSUa8WT4KF6Ec7EX1w168PdWim71V7trq8+LDs51bF49qPo+E9
1njrEiSRM3Rf9wV5rLnfiAp9T40BjYbQWvWZXF7SHnzsq7iteIhTCPSDFGQW2zTkL0BBiB6BjAgV
xdmMQ+gv/xhIcxSW2lIud2JAdVxv5xquflDRV+u94kXUb4x46Q80xL6YEfQuixckKceLogB3mTLf
pv6geDY+VVx62bbTcCmplEK5VUURT2q6yY8Sq4fE03/KUvdi8st779FbQXZSjW8OWk27WtO1PR4B
4aWLsX3BpEO69imaVAbKGGcKq9Up74oXtoeIskq6767GqjTWLbZ4j+KgkFUwo9A8J2mDSKbt+js7
MNToDJJD2eqJ/QBdQ76KX2QYmw/8/GRyrfwGpzHRAvLmPI7KuPa6ZFMa3PkHS8JyuGdtqUSpeUhR
h9qoup++QFr63rmJ+X0K7fQqWWZ+ZBbfMPiJ9i2psEumhK9GkXtzC9fX7CL6+2nQKP1Xl3rhXvRH
wIiVhRl9LzX9rXQGi1QMB41nKCzK6bQDtDh4Mt8zD1AxaMdtMwJwkouVimfqKkOrZjPDkWYanhWV
r7ipF6vAYQkk/pBWPfzevI+Kgp6GHd+y7b2TmkZ83H/8glDp1laAd1EN+udAquaX1vHK472/Su3y
OL2GM5TZphgxtWsbQzv30yEpcwll05CCRQyH5Le+Oaaykp03SB9iQBwiMUOcIguRLtPQytdN2X6+
YLDFnBxUkK8Z4zerMfSdOykc+W2FwuR0OQa+hTmUI8NaqWz/RfaHregnfU/RCg+vjWii1HUI06h8
xoMgPovppeW9zgICTu6d5U71rY/Bd54cIEo53svHyM2zI1t0D+kiWwbo2zZAEVipB6BXGa9JH+QL
cfpbe57w25hjy+pC0/Jsh6SmfbWk+iZ+l5Hf2FcgbzcFE8ZTH3YJ4n2I2SVJnp+rPmUnVJZLuzCM
Z5w1q4fcGlEIh6IxFJ58MEmpLTVbzt9cFIHXNRYPWzGp+ak2gAvGo8Awh6pj3IoIMqTbUuJtBuP2
a8xzM3Nu8QrsSBT/0uVQR+tSig7Ip2skHpQDKHADndveewyT5BILHlphjXvNBarsNGN1swuUHfQR
T7t3Cc3TCkXBizsa/S00k5ZbuP8h6dFwE11zf9RsK7aEZ5+C2tzPRw1X3O3JByEAcp5rNH6XHpTW
3WHsJb0bYxSvwzTMTg6CqGcU6vOVTrH5q6EjkOsnQAlqeHOOxjtlN2LveBwqW82QcI1IbJTVdDX4
btvSjtWVu5+XQbWlOWsWc+6hTv2nekD9b622qC9pep3vftuqBuRme/041myMDnmvwgQ1UuOkhYhR
K3J4EbcoanThSc6GN3GLEl2ZrECCItc638kUMyzOXVOdylDdkWDTPuoxaEhcVd7FzpzyyGwMdiA8
vmJ++CE2Ar9CC9CzqKgHn6GV63qbXov8V7Tm76FOW1inUYt+iBURBtXevCyydOkCC9/a3VdKYrk0
mAr0lCGCXf+LsZJLz4XnRlfBYRGsldLSyrU1OBkoXXgteapcJKm2d6WrApmzvAKpZgyZ1n5lgZvL
O6k9IH30Zej4q/p+0z4Nrho+2cAHE7MFZOC3T9OzdRmPgb0VTSeScRYcvK+iJeZUWfU6hEN4FpOc
xK0Rm0vCFeVMGfuYUV6Tl/bO9QjHhawF7p1TyVUcxIA4I23nn8wkgdE1OMPCNUL1e7v2pnWWHhaI
/rWa/ZDrcFhtBxDVKGNJF8csi/QujddRCUodV6FnGELeX/84wczDFz3sNOYTOy+sNyNOtnmDNzt3
G+MhsmvggXitrzu39r+V8HibGgcFg7q/wZLioBqIqzZ6/0OMi4km+ljLvFLjK0K9e4u14aPldc2T
Mkmniut/5FmYYwuzkMwqe2vGCfLVIFYgRrMYeVOzTrgB9EHwksn6uk7BI0HCg3nmb8sWj1ytq50P
1Z+7ZWRYt3IUf3YTPUouRm2u0iGD9lJNdw72Cs0zDaGAIBqBjpImLIk2VMWI4KP/3fDcEmlKvIoe
Zp650WQA6UwIOdikfrFjBBcidjgXS+VWBgAQkC5am892Vf9EIHn4aiguGZj+rcJMaTdSPTxnHWj1
7UBfw+MoInn+PIBNgjHpZ2eBUhNNdJuzs0CpjSXiYmKUvam6acIoWekG9k2dKjdHC0/ZpySUbgX/
p/QclM3cVCKr/yLCMuebPIKBGXM0ZqfkK3+qDyq8ynMQtFgtqk2480sZ8Ua37nemrvQPHXwgsaMQ
h9iJjJVaGPmmnPi1CEcPZHk/I0rdZOMxRaTmkKPUyD7Et4pn9J7TB01Hm6TSgurMeit8Nm2khiex
EBxW9E3VxPW2GsGS+KaxsVn1QFRpm1OYlMjXtWaF1tCUUM5U5QKGzX+KdPYAros812zEO1TSyisx
hRGjwTTqSYwKD99Ys72nsfLWY2FGt8Gs0n3kkvN+pVIf7fwYsRhNxq1ghqRmiP1Rs6BtCdqSaCOf
+nd7bPVVM6LSDBfcBgAJF9fLJbROE5SdRFNAIA3sjvAZeBI9iZMjaDnFh1O8oWALcY8XIXb9r/Fa
kkaLwMcOtJwsXFtLU1dSWo0kLJyh3cwY6izqAtKiU41XCaTTGKfDCbdAsb9NZSfe5VS2lsG03dVq
K4WXYZ3EDljsea10xJWkiG8i3sAskAWLbu5MpG2PFJQ/EFiaMMRy8RwWeNk6GQhaJBorPBiHqFyn
sjIuzYq13PwW1MQcoWGwShEZRnScYMwhAMAdb+WxhX/AFKh8sBEhubSxNUHbeN+SG8xNMSjCRISU
GKsSpvS21Eq4+9PCsi8xpHASXVsHgUNu5tf6UpxxFaVH19HhsrPunJec87Sh2qvRaFLhqwLkx/g2
68GDNjxW/UZHEZ1yNn2/HbIOFbDUqeaQ+8DQo3C14PevnfRY/+Ym1LpFTSQzvHqGQTSBgnj/NCBq
/lYKYRQOJ52WG3RztKiWiGFnKp6KAUfBZOtHZscFTsdY3lxRANG3nQH1QfzBaux1L2EW3OC7WKhb
WvkGJUFj/tNJIDuXiT/k+y7qvdvgYyLSDcN3X5aQWZ/W8AGK/tpKTRPEmt+CEKzUNzCJA0wLNvk+
P5BVKFNE/iMPMLNIxXBFTXEevicHRHSRjPLSRmZs3h4MvlQeWx6b4r/9bceAKwsrggDxG/FWbH2B
dUqIrTyiwHZaSBvdRFgOXdVpi231f4F7YrOLuadiwFH2CvMVxRlv3cdVuO8QIVyHk+6OgGTFse2d
wdyuuiJHgUE0JalciYgYsL9tJ5N2bKBfxKEr2p8p6YvdvUsGG3XxBj/cQ618F/1posAhMMvJ0Nc7
20Xin8UZ4l7jWk8Qjrr3iQFdNYJlnufDJk695KgG7fv9N10lyNYhBPceTBdCgE45JFXByYYww9Ur
tfYRZcuIenpGEchFe7dnN//DRFw8690fgQElT+7s6KXTUmOtZlp1khWgopXujNisowmgaAOCFrYZ
zpgxB9mo8xiWrwJQJmBkLu5pSYqaB0TZfhE3ublJnxDA98H6Zs016YJvuh5MS3U/3qOU0a5Eswap
s0q93N6JpuVK3y17CK6ilT6NjoEXoUiLjC3CULWJME+iqZifTbpJY5Zp6MvdNK2LymUxaSclShsc
hLISZcR02fjqRp6gY4KtIBgN4mw+FAYu2lLwLPrvYZLqlmstLUoIXll1wdN+PRcy/mjGXrnrdCdZ
tknlPXFDCZeUDIYvSOedh8qvIL12/sICNvVj1PqfMZfGG8bpGURXKaDAU1tbxE3rgxY5Ov5pOKWp
uZRszK78ETepE+/NhNRpZJRfW3Xou68jwHgUomBHTugKlpGfh3szCwYSxaKdugOuIuww/i1O9KnN
GgUF7yzuU+Z0s4JyrnIDzO2FuDHdb2BiVDQ9x1PXmEF8htwHKgP1EEW/esWQrV2osiuUaNOZ8yzO
wuAqBVZ+vXdzG/o9VBqJ/zu0MeLit9A6Dm5gQC+Yog4PUSvJm8420pM0dsPBl2uX5zaWCE2dqStK
vO1L23bNYmRF9q3mFj+Ti1xDWWhmmqNw2/9l4y/3VnaFvmxKG7cAkoJ4OhTm0gdf8E1CmCPuSEKW
gA83btC6ezVT9Uc2xeyppwj4TH+hkt89RU7e7B13RABabbT3Rqc2MgUMIYxTPDryCzp46tkyuZcB
J5dONjfNszQBje6Hpv5oqiE53XvE2W+hsLpW+I71y3sfWaqVRU3wFpRVvmkcwCqGmY5PLd6ONweN
TuDM41MnW8NTXhktO0+lP4immUv+XmVtAyrQr4ul1r4qalc+ikF92ov0Mdlu0WTVxg1uNL7NoW6N
TqcE/0gMlhZrsjrxjgB6Ma8k4XVBwgth5yCs0QfGvxpuKknvqTUqAYcpJBy7ZjdG0XfRPx/ELAxz
suU4RjqrKjk9ZGCmFmbGFtBWnebacEWuYNi0b4hZg0LyjJ9xtDQkOf2JCjniMe746ji6SiKo1C/A
9PB1D+V2Pae/RtKRqbuKJicrpytshNlB24aOM7xTkEc0HmfOY9gEw7sdrpMparCwXJ+jpm6dTMk/
o6SgkH5/rV9RY4uUt3itv//HMvBXbgLPURpWdoJ07tiH+mOTheEWvWQoB1NzBCz02MJUxxF2PAdt
S8saMFZTzHyBZw1scQkPczxwVXXvTcO+17UXpa0PYv48I6sw8YFjt4lRsmTGsOpaPHBmHnWfgXrJ
W0xzor4nhx+S75mk3zMs3cUSGOg++jQocYvheBr2Xf9zmIwPLMpptj1gdBOqxUOLlauC0F0NrbKj
JPlHLQC879E0a2P/x6P9XgvAZuSYp6qxF+sFEVaEUnfoUdT5t7JFpGi3sTXlXYkbWLcQIcBecFEQ
G/Zfw2JADbMMm4+pIiJGEaqcJw8khP+ege8qSuzszNGqjY6jh073fCra+dQpzpoPXCelgzjXJT+e
e00pJf4eJYb/iBFNT2oht8XRR5I45fzRujb9oYWoglMf/Ew//NtHnrIUctym8yTxQe75CjGhS1J0
oK0BJcjcm9yZZBtUgpftm0D1jwCiPg/YczCK7IPnb+69pV0o+NZOoXOAGJoUYxILw08tN7bVBIRa
Nv+PtfNabpvn1vAVcYa9nKrLkmzL3TnhpLL3zqvfDyHHdPzlbzP7hIOyACqORAJYbxnTJ1nPTFDa
tXUeooCLi9o4i8VLJeB7G9rG1SXc7b10j0w1mvZTfDhd5Erj6KoO1JUYITo8T0qX1nSbtpDanZtL
k3EOuIXJ8UCtDlZaYxFjty7S0LZWg/GZWhMz8nBqkZz15x5DxEOyIAfUrdyoym/qSCvAhITJ95LU
fxrm6pcOyNV6DBMbOgKpUwdo8T7T1EUhO+EZS1MNkBH2Upu39b3UfUW+IHp2ozbft5OFiZC4kfGZ
t7w+WRSkOTZpZ7lgasrE2qlDfDXmLblQxTbWQxDhPtdja5aX2NtlpskX1hILv7rhm9jZyD7wQtcW
k4nIdJDAwjXCJBJaNmcHoauyOivW4uxA9FCZe36H/R4DB5AjkCjVSF+1Eze07hcCuyvo1MUAX7QL
ECJ39Qme0b/HiG7BxDbV9B/jkCDBOlyr7l2O9B5Mz3pRhzL57gwZeu9F9ZC05C/AUDnbrMq8hZGB
2CPvFVyB0cMOrh7s5yE1eO9wRpCij7GwTaM7/+eIxkgeqzKssbhsqpuLhk8Pf6ltQYXYig+IWUj/
TG2I6krHT3Hy1JZi1L715YrNPej9Tark3tGX+uzIotpat1EpPWgaPBLsz92fBk7eivZT621UOpVC
foinMYM/eke0eLKj2+kWUGnXfYAt8TamOX4aI+7jdHhOhnbwpPCAP4FRVdbod2DwOSUBmt4hCYBu
rsZZJ/WxS3/6fcTebKq5CIwMCzGOzXx6HDLMY95jRfslRHe7a1RA947d7hSlMX9EqvGaIQSE5qbi
b6pCLg6N1vl4A4DSIFerv06hRTqOCzdOfpGZcyqcl6223qLsOqx5W2M3oaCkw1OxvA9L42uq2P63
HHf5Rdcr+Rmr3e7goc64EsdxgXJLasD4ElbaaxC2OrglZdjJLsIywfRSxPUs5xgDJwUkmsKH1OH8
UAqrvSdbOpRU0m+8sZCCrxSrWJl+wVLUHPSnugELDfIbZcLMQ1cxHhLEFcEdRqtI5dR8DCT0f+mo
GyM6To5ty9HOjYOv6PeV5gZ3HXS/G47xcW9Bxf+18zHsKdyh2Yuqmb+6KudkXpGiiR4jNckTxX/1
Ow41bUOrTkFoaw/45GxFOxp1PAcjh030NNl0ExsU1ALRdHNXZq17EBfTjl1EofW3ajGEMHwaFXOt
95AS1Eawsvt+0fHJ10PuNvcVj46rusdJTlTVUW1ZyOEV40XSNZiV9l7J8gQLOsx0RCd2QRzKGeZS
dIpBUat6WIpJ2d7VG3YwetHzVRoxyLNa604qumgPvcLf+kVUPZklW5AirR5bW+2uqsm9btIvzKeL
bbrBFQ+MmFeFbZ5FRypLYMQd9CwUV63CpT+JFCL64m8v9cRWfkRZY125Qs5wGod481KvQ/lGzILi
mXrdhdmmk5ps00KTvcJN6kcdRMl3HAeefDdLH/W2ULa1yZMjDEf3vtSyvwUUfdLs0paTScWKNrGO
LSw0v5+B64KfdMBC6q0Lkz/WvgUd2PfGC9THrsKG1Uv4QoS8t7Z5napIf/ThEXl1uCJaV51HyOaA
1VT1GZ2UH4gVdNf5lPERz2O/bdZa6DQXPVFj6FBP6Jpz2D+iqR9g9aNmIKtj+7k1zb34R8FEYScc
I4fcpjiLsDpLj/KEQrBhJ2Wyr92KWloYzt4OTMTxp07AHPUdAg39ss99eTu3YRb4eZShqdVCDBBh
Rm/iB8T65V+OalNSOhCCqwlOSgJ5HnGpT/coh+bA08I9Ao7077vMGTeGA2NG7mIWjHhe8WOy+Oqx
HwAREsobn7MUFrATJKSnl5M871wp644DyWejZd/hyx1OSY1z9G1ErdpJSWqMZZJiWhzhaMkDQiNM
i/3+Q5hoF2FNguQD2dvhpQAgK8I8JXqbrX+fzZpmE9UpLAdvvhiBF59cnT18LDKQvDCeTRJGm95C
RAs8HlsByZ9seG3vRsG+4NFV46VoN6K2OgwICi0jn1V+XQ/KSh3ybC96e/4xBWqVd+bQ62fT7YHF
MJkakneF9OWtRTUfyYdLdukeRNVrf+FZW4Bf4QO5nrFCBM1clCFqzKOXhC+oqSHtoJdPA8Jq14hy
10gFFsFL2SNem7bZsEVOInhR7ehVkfT21kpt8kV5tBfNtVIM+6THyUUMKrweLmHu9gfR++fccpix
ZJ/uWSXGx7mR2X9trLq9jeqs+9vc6vQJ2nHiKb7P3aQvcscZm6YdR0vzUWjhIsv1W0nLeY5YmiRE
zPzrpE/xbBSBiGC4q1iLEPabohFYpUeM7u242gdNc4Z5G1zrSt0oKzEETtBC6nz92OmFsUPI9SlA
9ROZTykmfYhcUiuXBt5CdZ7upCxn9+/WykrEGI5hn9RjgxF7ctAU+xXPLOQepuHiEr2X9NGMV5y8
pIneb9JJesm3Wbu0ln+29E4567F0z+4ZXSS/QiYhxyVJQDrJrX2KEoNFlIy6PTqolr6MeWZd2UX5
I+2M8OtUyH8XdI4KRIsojH7zQxSU34Up+H+K+U+3EBOCLj3xN2WJKKGFJXX5sGMB0L9kab+L0zp4
aJIpA6UE+UK0izBXQ2jAZPH0wstl57tx+ABO7R9hzjSbCJPb5kNY0UpsmnxkpefZ3m86DKjV93/O
ZjtyvRY3NUhzrXIJ+2I/wIgsGuA3iESWqBp6LR1Fmivm8XLpFXILc68Qchgk8/91rPgY4kZiZvLi
0nG+7/wh5/uK3u79YwxB3W7hFVrLyLDBTDjOyQg7/UaWTP1GlMIKLxQ30nuMWqaOtgmsReGo8iId
634rAlXRWJXFKjbL6jQP/m8nne7mZbF+M09cpxFGtuKe7xNf2v6XScX4GGDd5dN+mFQBSSxb/sdP
62soDniadPkTXGI///Pf/y5iUtuU+6344PO/+d9N/OH+qWsma61ZCQH81o+emzyUsS1Efk+y8dDl
tNPfiipkOAAfSYlzZTfJ8eW1e84D8iOTEp+IyFT/w3DsPv8x3C7Sj8MrM1uKyd6H40AyLvKwkk9e
wyGmOYGcI+1rMg7Bd7KkbGNRpEYz0oZOiIHjNnfb6N4j7fyX0Mis3kJ7Ez6OCB2U4mfUdUvdCuJH
LdP1dTxC/cCL1T4A/AN+ilvdwzidvZXl0LEjWdQ87H9m6EHRkiTbmuXRQpnSGuN00fLWXaqdjrnY
lAcxyhaNItQAdZxe70WYaLc8A5sdSSVl2mLX0qDKehCl+aLhgUDO0X4LmTs+BYuqa2v5MrHAApIF
7k6RW8J48JxvKAxXCKP8robAuTPwqxZ+f600rjMyCmiIxCCGgnSY7CC7KxaPxr2LkhhQORy49UnM
DQHJ+I5DecjIv9BIDB+gANcPpfQktt2ikktPYkOeoVL7Z080fAj7PEagAfj+/XOMWGjqulY9yNWz
mNpMPXvjSBa698PT/zLwr58JfzB16fc4ecpyky3F2wnDAmmJrL9+Jd5hiHmyIGufgaElR8ce+HZO
bAU/1z9GKcoJTm37zPblLUoey29xPaag4OQAActe2Tuya9yHnftCQsn/1shAtkats1E6hcw+jIj3
CfHbMPvZy3b2pZ8GwsdU9hXiB/e2b7+IfpAsHweGXoEezjRjm/4SAztQsJtAe6pGo72qIhczc7SV
wM0oEKsMXpm9+yS+wVLg/KhzL3oiRVCsVbuLTuyWsOj8y5iifxLWFO9j2mlM7afRqS+y5GDV2rhR
s12lS+qGRUeBm5BtHNqk1Sf5BOTcS35jPlm111hGygUKirdwykWeZ+70fXrJ0RN4wWZeX7Zyk5y1
MYy2Y4QPspZM4qtgef17TD6d9ahPvpB9H91UVq+QBO/C77m+F0guKYjDZRD2wy3LfmffoCu7SbB3
ejRz50VEKIZ6k2kgNfPmq5QO2m00Md3GHEM2rABI3lIT7ZmfYUww8lrN5ZpluoTP5EaPFXcpusXF
lDWy94l0LkVIGD73JsbegCLCk1Zl5r5oPXlHqmO4Nhw9XttWWD1UA7Y4Pqi9rwgPnbJy2p9F7ON1
Xf6VZ8OT1Ubh6zAo5TIG2X/nafxv1omNWUnTlhvx2xaX1Mx7hGb5qVvZNyNI62OOAtteZgGx8DiU
qO+HAdV/50ZqOcr7hjxphko9HM2F0LUNw2YbKPZ4sATTFzW8fGM1oYQP5qhfk1ZWUGoNvENYAo4c
mvqx9IBIRpba70IUze41W/mJQEZ260XRsMzUdgm1lfTen6VMH1AA8qIGz9ip9Gcvy0Xa2ES+9f4Z
l8kVjycbv9Rp1OdYn1GhGP/nnJ/v+K/ivPyYWJ5cfANgHUN00eU73uaI7FVdj7oxVdNImps+w+c+
xg506RZjuw5YU6+7KqKOV9q2YhN4I4K7wkOzS+ZgsSwi5Q6hrmSrIbS6zsmxIIz4lcM9Z51FWrv3
Ez9/VEfjBMOm+mrYEQLzyFadTPiIt/g9NQvRESc8bIfebM4pvqjH3MT6XMwkWfkeFHiFHnlu7OpC
bzdVbGlfdH1VF4D40Iwptr3JOwcS3yMnsEgoxMUPAYlPfcXaZokxrgVjxKw8f9rfxUeBn58GVSCm
Mp+sHrJRI6uxS8nLS/jRIW29aPPAsn7ojayKvI2tgLNT+7Vc2hWQH3DrOBLsx9E17w2DJDZsZBRn
Kre4x5sMY5ziZ2pG5nfFk05FUfGEL3R+Yq0GSmEA4hrGDksJT8ZTKjz0Wg4KxDWdJX6Q5bUxemD2
OcBaN6ZWvOa6v02T0Po+qhKUCSsf76wR1WL2Uco2VMriAS/vn8YYureWnyBzHMLqUFXjW+WVnDs7
pf3gemq87ooqv1ZlL96rtuTtO7Nv2JmawdpI1eDRyDVsZPmTfJdGF7vOjoz2NFMVp+Ob+HuAAQeq
alW0VLXW5KCq968zf0AHU+/NrwZbX5tH5hNZ8mZnjD12iF5lvfiko/Sdk5wE9Lbrc+3BMU9CLVhU
gLGJnhFBtannQ1hyEgDd/q3njzEqZEwYYjwRox5tlNxo1qRa1FeO1VeCndGVhb8ssPC8/c8RY5Cl
B5D1pV8jHLXAHxazkBTDaA+rzI6/CYIYG5upXwa4EJuog9ekpHoNlDHpLxFx0R3kws+fC8zsNxyx
NazYeuVO0qT4LSIzz3Wa24/YjzfbqObUVCl199720u+XmzTja+2P3YNCMndXAVLcIoxuLY2JPQjI
7zbRLP/Os+LqXGvdA7nb/EVWkBLjcIK36VRV4OstujRyrhPbNx5KDnhFe6YW1r6TlBoGiZG/oFpA
Cok12lH0Oi8Zen4vjQIYpJBxifdtJ3tpDCFXV/d7MQY62UbtpOKBbWJ+I9loCmNrnTxmSq9DmsyQ
zT7zFl1neFjif0ppVDtKfmp+aAujCjv2HKm4OVGH73W+SrKBR8V7akwkvkTV7DP/2DQPCtSkY6GO
HOKlyUPT5xBWpibAzDV5l6k4h8xVUbIlnKwbeG2rTx2xnHVoq2OyjdEtvJC0yPsDItb9oYq8/mDY
sA0vjUGZLAtFtfeiYw4RIy5xoscSQ+b+ORzkqI2kg9etPswtik4cOQsUF4dVUCjGgYeKcRCl+TK3
RX74yMEteUSjTMvF30Lmtqpyf8fUhncZN/T9jxr+5kuJJVeBr+GXLE7km1w/h1IPvibX9H2KFOYF
pjU2CQb0UYI/GBCvOZUrSqJtijBBXR1FPle0i8ubd8Dv3rnjc9rYuX1jbRquFu85E9IuSve4XGLJ
U9vyam5r4A9Bepe+qu+C+KKzUjZOL0UXZX3RAl8o4oFc1fuxnQSEObndVDYq1tCk2nhLSqtYXOrB
4GfXilVm1/17j2iDje4puBSq2bUYE+rYT14afVi+67BBYx13mRu3avwX2+rCtVwjddE3TYcbWwR5
GAzTs+EatwK1Dt/3BgGlt9A66nDm8DnQtuCI/iW0VCRzyV4X3uxkaBKqXXVj+IaxtELc4meh54u+
M0denBXQMQd/6hATxFk4Lqt2iBDfB60ocD4d0LDl2IG7hRsIMlE0znBFQ636pekVACn/AnAUbfMM
86wCLtRZQ39gj7jS87jZpj3AU8U20zt4PuldBO0W/zbJ5F2WZHd21KZ35fitMj3nVlSKzjGuigRL
C8tQkddXSa4DnfftdZc3UrQkk39vJlp3FNMFgDuvocNtRE1MMN81Bu6+LlpI57OCv5D2n6tONmH8
HD1cztL+ordChTJJ3ObKd0oHtq1grJet8R3vjXhfe5q5cNJY2Qht3wZ7l4vmr+FV+hZZpXwxi/6K
0iWuORlyF11C52YdbOuC9JR42fWAVJfRoGCkPRmbiapT1tVevCT1bnzrnavBFFylsrG31Gnp55ZY
oPj9T3BP32Ktjl6CxFKWw5joZ0epJ9wqxwFuaddXqosXsI/VIJpUpo4vWpM/4nLYLcahz74NJQab
CkziRV6SNogD/HwElL0FFmBV7UM85s1abRKkRCqvBbRO8gGaPjmqqVeBB3fbSCU/XTovAzgUb9xq
uAxXCq8jQQmTM/H95FaV4NIUaYGSs9lD48twtixTdwcuZ1yKKvA45aQayquoNVh939c2JxlEepGi
PGRai56xrN5coiPgs6nbDlfB1Kk2frEuq15fB2QEhISCgUvCMrfq8kpUsYQ4a7LjnTEKSh5Da+Q9
hu5C0YbjqcnInPTdmD2nOEpvndFv1y3vj6PWlb9SHwiVuGiZXe/7hG1ji8rA3B6/R4g20YtwKbaa
suuuy7HgufQ+QnR8qs7DANFxOA+jf/UpToTMN7JMkDeLpFdeXagA2/mzzDefJxVTXaoV6JK0QqZ7
+sj//hbG9K9tYLIhadrgZwcapJJK8yEZUnPZaIOyayvJ4GBFLjcq9jdrGfbqgxdI6j7lWbAUVbj6
9klSzRdRw53RvItaeSFG1tNw2QNF79nFWQRIrgtiSTeHYzAa6Afm/DUKaShPQNbXGPZhtDgk/m0z
XSIAV6tR95WVqIoOEaKO7Ua3werNA3wF6jWpVsht0ySXS48MWlmnNSYoYboTbWKm7PcNVctftxcX
gz6qj4hMBctLutSxMWMjq9SvL/Xc4S3EutrZzfnTSlaOIMIRNJuyqZwsJGdkBC7xqYTeXBGq9yI5
KwK8Cv08jumRKTVU6RqK0ZK9cXkUwFZ0kydJb04/rurCvoh3i161btFOFMVLjCi+BwpobCkGXzom
MK0X4a9hjZ6+ans9zDegDlBuqL0rTfMwza1ybzg0+hjkG1EEujscfEmBRI/4GAdqCJJuoHpuM9uG
3jVIPBNQXDFMLOYzhEyKcJFBqw0QKgHC3tboY85tPcKNc+9c+m/i2r+MnebrPBAYwiLZi1TUVtm2
eXmmvH4qZVWkvvaynizGQv1Hbz+1jVPvv48TvRxYvMV9usd8389xARpsGUL801ml0AHpjXqFrUFA
np3zSrzXoxWsbrQrp2qVVrB/Ggtze79JyuUUbKWqfxaqInOwmA6K8luw6FXrLyy4mttc0fcqvt5P
Ydn11zA3vuf2UD0FeN8dZHNAk2jqDHDB28uKHUP2pDc2I4uUvGKtRW/qGNj2JSZiAFNw048TJsDP
r1hSlk9pKIHwlHuPx/bUG9Z3Opq8t6LWVSkUb6O/9x2rfgSvI1qztDbPLqo5zWA78GiRspG0MthI
adAcSdAmB4zNcEgiUXknBxl7Gq3WvqCzc7C0Tv+lNe06RZv2GyR6rJ04d7rXjSZYV97dJJaHhbmX
HlMFDZKppkqIqIAvgH8s6uGg1mR0h3B9qU4KKqLU9ZJ1VQXa9nK65EndsKqHDsG4ToG5h3Y0nnrN
tR6MyHSO6DoGS9vX7h0rMkGoKYW/4fiAZahYa7nS+CuRFeeKtU69YJ8ZHYQDiSFn2absxnItql4t
tViFdr9GnDagNBkHJXHze+FdMg43JgTtr6bD0iEocvMxTLR+VTmacePntQ7fUzGupKzxjoYPVr9W
9QxaVmEv68zqn4vY/dkhn/uj8rKl7UzWDIrVbd28Nh+6jiW1bQ/wboZsL85RnFi9RcC2P6Ncmt+P
qbrzG+QJRtvuoDkAmxVnMWJQijNxVAK7LZd+EePcnlcwvGvVOjWDZ5/mamYXCzcy6+NYSPoIrpG4
IvS8dWRo3bL0024dZbK9wLCsPLqe/EMLPJz7+hHTe5f98NEUxcFUc4yT42IdW3yOsrdOAHy421TK
Sq8dpz8w7xrHq6BT02jKMS8cv4JW7vDFRTzBWrq2+cWsi/7Kr0b3nJE5ue4qHbRVIZ1Fk9861m6E
OrHQPck9iw4rbpyV6lXst6c2cckLs1hELjC4nrxOOBkmrpIiLG88pLeXicy3vBw4yPTynxUetYvG
bM1HJcJquyjq6FpDK3IfVgYbOJ/z2ZVvj8WLnVuPhm2nv9oS8PteCqFsojI4ol8h95ynoiWWG9jl
KUbonys3xJKK0wSkpwAWgxabQ63Yk/iZhtIuiVofL9LfocyqSXb8EOjjsIgyt9sEGX5MbV8mMhS7
YIkSyb2JRRsGJnK5VgtlONXkWJA6a4wtoFmNt25kLF2Xo15Ir2d4VPovCeFhN5DqH/FESYnSvNhW
hdKs8Ccr2MfjSmuVdgkJFst7cXyTKOadbPGvnSM8ZFY+RBi6fVfzn/WYdipLN3xBth94QmQF4Huw
S0T3Ed8GjoWfU8XSkCAqpFXtx3hC9Ynx0LQBv6tJ4xGZVO3E1+OYTPqPoqnSJGWFhPrSVxxvDSWy
v9OycrjzJYljB8s4iSbQlc3B1uoffBGzBE0r1J1M26m2IlaEoMKu1LzWRcULh2KnqWj8i6q4SOBW
UWjEWF4MctoyvLGwZZgj0hLOql6E/uVzqI39HE4ACWClLWhgM742FKm4rmAnLlsjCL55rrSX0YZ4
ggZhbrPWULe8+rzn2AbSOgWIkZ0LOLiW+4XDL/7fqqaiW2QsR9MtViJOXD6Ir3Ksqh3VfOvWprQB
t4kzcRp8cBrN8bJBKDBrroRMdYVA1w4CpLwUjKIKP527EL5F4pEAaoHxoeSEjArSLgD0cSbfqlM1
x5107fI84ZGGrMrcK7QDRC8qNhzXvgeLapRU2ZbDUCx57exky6P6YyqkoG1FwfMS7z6NTM7eFgEb
DtNYZc1oP2m6SW4ds4fTaAflEZROuG6DKnytwEN0Euz6PsQ93VLIfdaqq21BoZi7vEyjO7PF7E6E
sCvFo320HlKVtY2mqfYqIPfwrDmWtho8Y9iJ6lBD5mkgYp5E1dHrNc9d+T5T1eLe0Sv+lxTpacT7
8RTi+74QVVdvq52YstT4877p2Aaa3R1NCAtgAeXmbMZJfUg6G+fGBlV5SQULq0pfDGRG1mEnBZxk
Fum9rjnfcgQZXmL8GtC2bl5CXO1JNcn1bTddGqNEgtHOD3O7npYpa+dQhVpBrLi0fWDfRNlmbhGl
Pg6RSyzgeM4dMSmRK3XMX9JGHVb8seul6inWmC7iUsH+pPSA8+PRjpWHrwfbDCnvbtiASzUWQgkY
oZTh4FnZo6gNSlid/2wqJxsZqRsvUaL250A15Jh9+T5ImpwIh7yXr5PwzdEaWb27dFDdvRCZnTVn
bWd0V0WCRJDoqLIcZ7/YBE4XW/7n4Dwx1etk/Br6HLhr8uEiCCBeZgDkymTFkjRCqmYT2d0vPNXM
g2o7xqGcSlUJYnXxoSi6gq4zDy7ZwV2mVyfR5ElARo2O1Ywfydj7Bk2yRx0A4ZiQqmfyqpGfONU3
70XDWDcempTY0nV9wsID77beX+llni10bFYPEZt3VCH+KGFt/dYGwOYfvfMIz42RbJQH0Ll/ievy
27bUA1KPBPz7UHHDOe7TxxE39DTjBWGD/ipzK+kkLoWDfJEi1QP2q8BK5o5L1e9ZMUYZAMv3EZ/i
eJ3icame5maMxq1lidMZT4iiDCXgBXlBonYoDqIUemOO5+FUvxTnfswQ6qUWGtpljOiwYw6IF6Io
LoMa2LsgU3b1ODo3eauX1zAZFj4czWQd43q4GYIOb+bJDk+EiJLfI/aJBKu2mzuqqLmMbaeZ5nYx
SW6V6fJTR9KWYKOmSUSHmL1oY04tULS2Rvm1sLBKDJMq30Wln6+FkeIYSdmyCgP5IITpHCNZ+VJs
Pmg6DPq/DBJRrgX8hV/vvxzkGaV+zk37J3kUbApsB/USsjk9FuRfQtgVK8e0ipMq99qxRNeGX56v
vGq9s5HHJvzhlzw42gAfAAVx8F0kWwiKw+e4y7UIJKliVeiEJOO+6bBs6aZHZFkl+k2KjvuiV8dJ
xqg9NZ4ZP8lq7gIDd9StUbfDk+GYBxFQe4m/jJOguSn8wTzKapawyI6Kb8gVLVJu+oU0u7QeoLjs
la737nlc/hQjjYlKaBSjfFe3Gc6tfW2gXx21X3Rke0QEh10lWpd0wvRGJyjzH8LeuDhgpErQ7xQV
65diAtGNKm5bqg0Hy+xk/6GJ9J1oF2GDho+VMUH1ZFsBddfgPuOalidm+xQmJI2VabY/w9Q4eWFx
iik0u5ebaEBYTi76doWTGPQLcag8N4pDZXEWPXdoANoR8+PMej6kdkJMpJMCMrwuo3rLT2XYZkap
bYvYN5+DRltz3D9+lVzUmxoIW0dZkvKz4SfZwq8G+StZIAQJMhRyG1VHwxhE3EqMGBrc3flNvpCc
LFC3uQosw0XBxFQfIVU4l6qQ8ZqrF2UojV2XYzjuRQu7r8Lqqu3uK9y9Fk1oJ7dmPKS3Y4SeNZju
xyguh6u5XcMlcSdi+W9FP67/I+7S1qjaW0yXFAMUMi1Yu70B7l6GipPx7jnO1RDTPVF1Aos37XSJ
+qQ68+Ve6nGZ3ECkts4s2I19PkCRMuIGllbMyfHGcNJi5dVxEy7HDMggzg/59lKXCvWr1OGHiXiE
dWbBZZ0TLHj7wvdvxYSwzYtrZJO2ok/hSbTOvMLdZkq9lbN8/DUV+ti4FNrfhX92iRa51dZj3wUf
3NcTv8/27Ou+ii/EKNwQ3tvEtwdDUdy7uceHOBHc1RZfISf7L9qBpgD5cKzykrwQuYdAdadXsXIr
chKX7bdIbcQQK/auOt6aLSnuRTnpNIxS3228NlOWbZcMC9nC0Cg2/PjRD3OU2YCxC0PkErmYiyGy
qcrr3nevzCuxXymwqly1piWf3EapTxiSsDUNGv97uUf+rl68vTwyWAi7EABPtnCCJDkA/Zkyk0GN
DsnU6EVtchAXLJ3fSqL6ofvD8DncVPxxo1dA4vxBOqFQzUsMO0jpNDocu3hpLm1Ej21iabCyJhFY
L4GzIGIu4aI/czXlROZcVC4tmr3wEES5dVGoQlLHuhYEBB8g6sE0mu8zJ6FEvXnF36rZiIjR6/Mr
u0mu1RyNJPTy0a2Y0hiooP2uTuS3JBjfqgJtN1cFQu5D8PvYdDKcklM9Re00iDnphDoUFzAa82wc
4pUSuBkWAfwGN3jhqYuoIPVTg0kz9/qQ5kcSwRGQ+NFzNkhYfLtU1akHfafY3KP7huaAm24tu7A2
gRcYj9bokgECg5GozWNb2tZj6PjmBjSRtof7HZ8D/vcW4YTnSOE3OqAIvnp1hQ5OrSQnBfoiikx9
v/LQNf5S99WSFvN7PtS41rtKei66RN3bWm9txtzo910NJaRo0i8mBwc/zDrbdaZrvpYS4hQWZCe0
RuX8UDUchSGc6Ty+hwJ0uoQ2uv73UM3NL7P6xltoNYU2nfw2a272H2aNOapiDwLSIRv7o4WYz44V
wB2iqk66CqY20SEuvZz3R1Rb+2Niamul6mHKTE2qF0Gv/Fwcosn1Mkj6lRj8t7kuA212rTvscJao
22E73y4G24sno0HtMcbfhC1jEx3bybV47hUGx6I3b7ToyCbiLbh383DVWqjdTT80CeQjwLFYTw7u
9GsUjane9QsrZxM4t0Xixym6xUX0fBr3IQa8fLvAz95v9nauatt8gk1FEGi2dlKyeGx0+e5y0QHr
mfV4FDW8IKRDpUVfLqCsoQUC2KjKsBW9KOdnd4hMislES5wmCJkWibREvENOQCDGj+WfsxXMdoF0
zbOJCfJmgJgeLkOB/8rYWG9q+2xHXbkts6K+jUu0K4LA7p8GDW6u4xfa97Co17VIApq+uTKNwvuh
uBixlrlqPMl+FiPOLsu3aWolWyOS20OuOfmBNEG5rS0T5kefYWDIVuNGXIp4sHCebdP13Oblln+T
OZK9NUPEkz918G1Seb6yjX6fRAwQVcWJ733TdPeiJtrrwd9lQGquksg8+9BSqmVTeDs1ANzTF4iB
jHWsswtyih1s5ODBUaVwP1pmvhS9jWsVZ3Ws2bCX4UMgDcGDO0gvSWBmAEOJDwc+PEZn5UZ0Nobd
H9Sczx01eoURmg9As2nvL52gl+H4uDJ8U4Y2uuptVZOMs6haLQrCKPSdRa30g9doEm4PyFht3Dge
zwPnDivEcdEW58h4YSKS8IW18gMaPONPS3GWwJTgFCV+sFDizv0VN+VNnifq17HQi0WGIM4Tjmkq
+HN3uGPt2a8dudSuseAwkTNHZa+0x/GqY5296xzXOnnTnUMNjlMb+ewPJZKcWptb10im69tC0xsM
7Tjy1VtAk3pt6Kck08MNtu/tufXDeGVXjfJYRxF6+3ZTfLGy8dGrxuanm6fI8Hp81rr/ETlS4C0k
Wb8elNz8ij4qCxs18p9DcA/LPFTUO3HnLAHxKimJumo4G9NWOStzJDx4QcpVcyhrx781WpLHUhe5
JMw171UPMpOTGTjqaV63wPfHnYFT8msiZTI6MBlaK1NYijSYLBvFXVumzQ30YBaZUzsYLWuVqKG8
t6ZRvcG3WjGf64nUpik+eKW40ZaCtzZkCF4NSqf+H2XnteS2sqTrJ0IEvLmlN822UrekG4SWpAXv
PZ5+PiR7i711FHFmbhCoqiyQLYFAVeZvzkVo519sXIYXmpvj9cVZ60tjLSQ4ieohIkJHyosvFga+
v6OomRlrYbPdouRabnZl0IEtLMDPE4UepboPuzHlngQOkleqtS5ii/+bZbkth35ZNdkT2brbgAQH
y4zbwCRLMeks/3KZGHbwGT7/o+wmbCtxVoODNwZQwuS1QE5E+v3Odo6N7Q+ohmMZgqhji2Fv0H8y
PfarnpE9wyjuPw1ZCNlVVbWzDDo64NHAtbSdQAFQauuPaF0iUbFMrc2sfTDt/CKDQaEoBxRytDXL
O+ea98pNv9v7tTNvJQ02pjzUU1+bjtKsFf1X1SfWvbSMtFgpTZixkFOdpxnCriTYhqoL78rQRHKt
sKnuV47F8itvw+qzFn/2qb4FqyGcHloU675peEev26bWnjWIA7vGLIc7DSnAE8q86p4/sH002jne
1CwP3ow++OlkWf7FIb2FQw6ZJDTc1yRz5qZfubrabvoYRpQdTNFKKbwOFbwo21FeKu4cBIDOJGyd
XY0XxfOM+w4VtFJBlLc8ebpp/uvoMZKGbvsPF7VWXlcqW2e2VbjRpbvLStLasmOhKIHNxFhkh6qJ
zTvZnciAxDko7lzjCtm8THN+CHULTt+yi5F9Tz1i/J2H7rHtMSQRlTFHRMhqXgq7v3Z2deyurkES
f4scam4QT8nbUw4h8KFDs/C/bS/0AvEGxFPJ7i5WGAaScqc4Hr5G2Kce3J6tXVcZyAXWcfQyz9Nd
H3nlvXTVmvEeEZqLMEZUqXeNOb2PGqEXHHrdNs9OGFm4NyXaa9YV/aG2DFL7paG+5lOlbiPcavYy
2oXk0x3D7E8ymkXlv6hDtPcyWOJ5E8RG8GIkyOpGyq/rFYomY49RvFxbGi9xtCT4NJV6nFNj0Y4c
SH9SvCxdSxr71pQ0tqPxaTIqaewPTUly/2VuFvP7kyT3h+BQZWm9XCpZRuWDcmy89yFfxclC+5wr
lCekOpfhIrAFv5scpKSnxdn3pHG8B1Wtos9Ozapj0dh3vZKtXxgHO0BF5lsfO2cAsQNFl7F8VsfF
u2k03vyoxGUrcPONRe3nzXGdBGF+0z+2dXTC1hSqoWocHdtqnmGFt89pHsY7f040uKv0ycE2g69q
pHpnaamWjcAyk9KcH2FedI+K60/fPrV6On4LlQGhQ8Oo91OWnme7wD8dxxDUrVrrk40X0KqyRu8X
byPUzqZ0yFdWGTifIjh22ySf0zvUrZO7Rc3QneaHKXW6bVYCURnEEk/aZYhE0HVTWsZ+uk/SsFzb
dv6EE3l3LyKHQ4ER8tTyLJamFXvtMfeUdC0iezm2nk++rW/LmDc8SovlU+It1GMT0033t8Plzety
XoAWmoAzgtnQtq7loGh165RT8likiuU0Z2V4Dbpdw1HxETAx0Ea8s9iOcWm86TwY136hzmdpRmmx
QVLI+jSUKJCrffnVihLzzVWN8uAF3mGa3Beqkqd44YmItZGcRfO0D+Ouvtz6MxXgiWfU9QdXpNJU
/Z1fK3DWlvlygFFh3vVxcXIzrNjCeEnhLPqVVHTMjRPaxk5E5cwOqc5m8n5krgtXC+05rECgJUpp
6BYrU9WZgt0SK4PSFaIoF7i28eAZ1fR4xXYkU+vdSRLBzDx7P89Ns7r+F4e29t6W4c4Awocq009R
jYdmlm6pzlRXze/UgcC7qu34peb1f2p0h2aYpdGdhq2azKgiy3uoixrCXWPWh/5L7eUKDJ/Bf6LA
op1583wZCtd/AjXmP/XIa+7gvlpr6ZNYwEGocRZ2vpc+OaC39znw2hDBAi40harx5H8LA8R3r5Lr
aMok67Cr+E+ptYEFAWfF5A77eDlDneb9TPpuo2B5YsQoE+fst2y8mrlut2T8nccaG4NHB5cI6tq9
zoKePmrqDFRqdAmq4ihdiIC0Ci8uPLo7Xb2/RiyxRgnTzrXm5njrK816xCycpzHGfjirQoaO60tm
WBUmD2qNXMLSpnimn3o2sh/6JKaSmCqIP7k6ipfSV1dFM66ukUHhmpvbdS0D1+0KKSS1Y2tsKqny
4I3sGNuhyn74GPIlnWp9LfMM56m/RCgDdiJDZF8jGpU7IGTR+dR18Vcv0pXXysazzYtzZLhhNZ0m
PQAOr3fFS2VAc/UKDCM85EWyyflVVTr7tOG40krTvVoSiFK8UbP0VGoXHo7cV9LpqbG2sixrhhCG
/LzcUzJwnX295W4zZVwib7Mb3e0RHvLrVz3INhWySm+p5kbHxsdwuPPiRR5KZEvZxpTQ9UJEbVoA
q5spNvM78NVkjNGIXDV5hZypdH4Yl3jspkipVMHetPXhKCHX6MYCEp9YIWhKpz3LwRzhs6xmOzbL
lXRkKqLKtrGYWEunLQHXsOt5UEzt2RyS7vxxTCZHbEPKQg+OH+OjokPlDJRIex5qNr6LytFGINsJ
sBwU0pH2csBzC6hb+gXE3fTqPgPScv6jXyI0E82gZaYM3qa3I9YYiuX9DLxOOxsJJlJy9rem9Cml
QylXTsvE8zZxyA0i85R0wGFo8h958/bnkbfJuQWSdz2TvmYZuI3+rU/THaw2inH3R6yKzolODmus
bDLEantIZlDVrC3zh84cjIPOqvHOcnv3DnXCwt+VLYilDJevtdVaIcqX9jAdcdy0yATkU/Qrc9UY
8T39i9ApedetsbLLfljzggXjx/QMoBsWozkPp7qe3QtcNHeDrUXO78jMN6Vnxc9zi/2QP1fqbm5Y
ka/LInhWGmPmK6SYH2Jw8lCVcE2XWDlowWAfwCtbK2niwOxuwh5wPwqXPIPH+gEkhvG5soYXNuf1
g74sepYxackYDMsPrd9jErnMMyvn0vdjCgDTGC43zsKN34AozK9gVkd4NUTI4aZXJ80loq3h4ZNU
9HeJ7gbH1Gnuefzon2tVxTgnqO/rJekUzWX++HusTJz4DnsAaBckaS0dR+JOdQqqey3qq9KZO7ly
0euk3I/kLWHJ0LwNWJLXVXFhs5ocDXsGr11y2kQBO+qj6DcN+qaMrPZ7N4/TNrSd+uRh3fGsDOov
GfeyReA5yO2nAObmGU/CaFsOkH1wsTDXDiqE59F10RSPmwc5YB3ZPEg/25PzVZlLBn73ScRtQqXA
yULiBIMUBFtzjE+/VBq6PF5lt9ygNB3HPiaRCowtyLTHEt2NIcTYsFUDfe/Eo4cyNFGofS/bpo5b
TI8hRqvfyKQhTJK3+lkubSPPfejGbt5YS4G06I0zIBDzXJkezhJLl4d+18nVfYRs6JJDt9RH60Dt
8TxSKOX/jiWDrK5NttkrUKzFNg4UIJhRtFiStdbXOTM+Zak1/VtXr2zoKN9Vs3VgnWr9M4QZNd12
al/HIVhSYa77aJi8Joaiz+6KJqxPpQP0hyKsdi/XLvsoWk92mI9PoxO2D8hs+ocAg5ntwBPxGxnz
NVVV7Y17xD+UisNWT7fGbwr9cVEnF6TZvnQtRlfNcpAzOTi9supSVzmJAZZ0jWanojhKZWyq1XQn
f32IELnHKu4if7z825V+NRyjaPghXfgJqahOWKm2LpNI2UqnHExrGld2lH02gAI+1E2wcZ00vUSL
lrJ0YZUAEG3yDyhUms6mt4ZHiJ9sCNh6OkCDo2GvaKD+SNnWuCvuonGwMClWydJk7fDVo1aFv+QX
dEGiU2P6aE5nSv+1McKf2jgoj6pao1pRd6zul3CUMtONMwXRGUV289W2pzXa2cNX8jfmfka/aSfT
i7A56bXafTIrxbiDRFWtZToytjzTsP+6FJ0Sveg+xrPLZeVLKbk7o51u69xiWIMtWstrXNHw5loU
nOQAs3TGPvJZTJXGOFcOSZTgovA74G+TZuc6SaL8WMHRw83fJ8mFHGem3Nyzote9+E3B0fHcxH31
zCLuV1pkzfeuc3A07zT1AccO9+Jx068bdkbf46R/TtWm+gRHPDmVVdRvZYI1/1B8gMtAwIJ91GvZ
AfB885Z36U7mWWE0blR0Js5hC9d8RsPxIK6UaFjblAhii9LXf9lVVisHXZbHKW6qu2vJGD9OfB2X
l6+6HGLHP3sAYU/SClTXuWtQxArzmLWOlzvbaQjwgVqatayus9T+3nmqdpQ+HmHeg6vr6cVM2610
Tcsyie0sm+zZwNFLQQBKvqQcJH1gd9OzkyjKSb7t9S8IguKQIBpoIBSQhuZnocwUgR88/G7VcxE+
RJX9Wcg20sJb4NoasjmUyBn0B35xVY7Gq94oVH4LfUJPpDC/SLqqqysQ7BSY7iSX5ceetvFMZD9l
1KKGe2ixML9mukpsHe7tEjjyQpKRA7nHNnOSl6ybg7NdhP2qBRVE6k1hF9UXKPSVpJVkQJoAIaqX
xOkupjHxEp/V+sUe65BaKKwQGZSwZF8ilI2IHVewg6LdzB7+WBLuFPF07zXj3e168pFFTPlOQW92
iMLs0UjIcg+5OSOWnXiftMTKj3GMO500FznuO3Ssycwvo+ZYuY+NXh6kJQfP3DsWnnnSoFZ6jyz1
/CAty3ZaDLNqVlfLZEufoo3fdoAkl6Z88DTuLfNL7+bIdM9qou77At+MBfcOiLKO1b0DtXxrjnG9
xvrXZLlV2AjiNMqJnzbVC4hJBQJoGY43XYN8QwtLTKkamKl9lWEM4hXnYcHX8QJ/9FXHfXS0Nn+t
4XynhfJaTBb8yNH6Iq0+m4uTYfX6WppdFy6OqWTfrrHLBaOxvkNWr7/vw7m8zxVsMRH3aratHQNx
jHMsBUNjRGCfg1eG3c7Cygq5tWh6tNpouugU+agfsdKBAEBuA/AKDwGa0P/em5Iq6mrl/2makfYe
/MdcCZbRPo8tDN3MesvWNrugp5teGt9KL25dm3eTupFu6bmNdUuA9HHfJzsN0/aVjP5xjVscALcM
veFe3/0RN6gNaHxl2Geh4vSsle14hsI3NftWo0giZf9r/uXW+QF8ood2s6fCPy8P0C5kS4xsgTA6
ys7x8Q7ZDpYfXoY5azGqe2/lo1pLq1K9BGGNcVsi3XqB0OVuHMeavwz5fGct5dY01166qonectcb
tm6txXeFkk2bxjV/9Yv1mqubwxZ7czhGS1OMjeK4fm5yx7qTLgOq2yUIjXsZ89wQOyBx22mK7q1R
wLp2+KDNjqe+FlD5LxSc01WnD+prWWVkzhTNXMto1xjWcl+FOzuotddKNTA0bRzlIKNlOPMWnt35
blwuNWvJQ+Bl3qMMZsnBS3v38++P62EV8kg/Za4XoIs4lG/dL08flNd08vsHMkrfzUW0f7YwZYzV
tttIU5lMDdZ0CeK91Yo3pxt+OZbiHClnK9tyTO2NUwyUHmczRxC602yWe1PZr0Lkbdl04keIsyLZ
2CCwN3p3NMjrAfXPIBINmGCcraiDLhTEI3uT5dTxWkxXWjJpnqdRICv1NzFnvZq3gmmtt7DdbZIY
y+fJ0IiUOwtEpcR/1V7UsTvrbi+5BXfC7dEu0mD9IXsgp3KYyB6cWXmvpGWo6F3s5TRRqn8m0IXX
q0jXh+wExS1gPFfdYpuHz6bFQ/dJHV3zqcswQ850Vd+VaQNu3G5y8vxe4hyv7cxJT107axeJ7ruy
gVGwDmpQzmunnBAzK5zLNTRvgcOULXVkiZUDklfFzrPyAlNOPs3O3H9QL/k+ei2JmhBfdJR7LrGX
diz/Ql6LapDpB61L3EcJCVwj2EZ8Rbx8LecxWA4LoeUw1Ca+qMtVZKBzZ3+xoNzeuqRfC1mYbn0q
U2/tFFc7OAMhf041P+HQOay0AK3fME9PEpHFVbXj9xicADjMT4mKgQu59fz/EhFmsBOijA235Wrc
u6qzSR0NYMv1OJlRdLQU7eUD2uV6yi9hX+RGcL6iXQTGkto9ElImfDKl2PHYTz/ZBmg0C+mnX21E
irvwf7WFhUJ6k3efWZsC7/HJ3SNWpp3r2ip2QRFnn3hmv0+yEYdtTf+XV8NeKzMV03F2V9ugMue7
odTeJ+mKlZ0tmCRXpj5yWuUuI0F94+j/yePXFvq/8P3x18zqVYI8P79A5Y6nWr3xw9J67Xoo0aah
BL90pJL5RyZPDoDiripr95vrKcpq8oLyJe95WwDCQZ0u9ZHYd4fggA2q8yBXgg+E90jQqqcYgPKp
DLXv5TDVT8JuTpcuBFWuXWLlLVFLl7QkVLr0DmuqhltZuqYs/ycfcZ+EIbKTRFUuya7eUvRtzv1N
3YkF3LVzTqJvcdo6x1vuayj5S9s83QVefSpsXx8AANoRkM+rNgfeaskBM+O9lvbzd967Ec7r/XwX
Zab+6AzQXGUgSqIQor+fPLtNRG6pVg2kL5iR+jidQyz9kg2om+UQmQ/1ZEdvLTsFDQ2qVdsUMebn
Rv9Yz/1RWKf9Qj0tcOYhjf0iPXZVvaSU8u6Fhzol6IRAp65PMlgNCAFUmensZGLUOdEBv3XAogsh
lqevezYzFNdkLnIc+dbxYmzVYvdHEynR8Zq2/k35T1vrQ//1PdgY+rXviqcTmCVPjB/tNH/KFYhM
ThuGFzlEkfKlqgprf+tiGRVepkRD8CQvQM6gBwCmQi08dMpvdnGFoeysrs1OyWIoJ/29U/yyfR5n
w+yq27nQvA0KK/GzHLKWh12SxPHJWbI70pcaB6sJ2idpTIGWnsPB+nGbM5nDZwd6R/hvgkrCahCT
LqXU3jSIhi+RnlIhgF6DIFrJAs60SgCPHY8pUw1f4KEamNkmHZm/ZTSdKsgkho2aBGXPVuxuWctl
QC4LF5WVEXVap7d+psZdtRgCjVUfrFqrMz+rTjRsQQk4d6oLl0cvgm6XhS1gy8i/RzNO36RxPe30
sYN/1NXJgz0DJVtacijSxFh1HRUOaTpG7J1gOJYracoszdYflSZxLtLVW2G3dysXvP1yEaWNamzX
jpPfzc+zZtcvrlqRvin1bRfo015cJ3PXevQzZXhK56Si0jgfxHXSb5PxpLUUrKRZpXD16kW69v87
yU3h6k1Lmeg2KafqzKtK19YVOvu45IJ/EPdpFNCi46CnOSD4Gm9qr2leIG3bM0o4f8YOTR8dZ1QS
1wFOCS9daElsHJukgTybJyHircpGBbVX5Y9AFN1tjP7iDjZFz8MXr5TExTBk7yzeKamBl3ha28c/
+UbSpv6Y7RRonis7bKk0/hnEtz4VDflQP7P+c9nbZ6k1Zp2GO6pKtq0VYAIO+/TDFe9uZJ/7ObQf
ywF5Ut9IdtJtuUV8zvxwXAsMPp1if2M3kB1+T1JrHTPRHIM6bY7/nCRRbopqlkyKzEpbp2o/nkMH
AL02IviK7Qmp/DJ5qRd+XpZnxsGg1PrUwzhmTUUIsgsrjcLmP546GOsGM+GHQo94futFvjNgWL32
vfd5UILmJ+9mcnfd9OaNGPwmdaOfy8jApBb80ybGr+j78sFU5bqDU/JCd7IEDpNXZltLU8fXqU8w
HqgAautjjkSejcVL1qj9SUbnHgUgMwr8i4xWanBqPN19kkF7X05ji8x3nTyzFj9KiFk1yX0Yo7Xl
LJefs0Y75T5bNpkiHx52qr6uzPxguqnxrfSRU19MKV2r+5VQWP5cuDkqLr5jnDoF/6kYwu3md+gw
tc5Pn1CHrMlfQ51c/XDV36Hx0L1fVemHRSfP/nDVHO1fXU/KZ4wsip3e5sqerCQe1qBW9TAqX8FS
GWds1Q2MBofqa5Z0ZHXDML1HEyd74SZ+kPjb9HAgDDX6v06v7fF9umFaqUyXy/qeA9cqgRLeFJu8
Hd81RkQ4xDM6FyPP9EVaje6bBkgWQqLKgLXRDWcZaO0ZktJYtHhQT/wCe2m/B+LIh2rCy4fJMuf3
Ff74SB1X0k0AGu76XcwM6t9MxX8VjzPV9MhsUdf78zQZi2GFFa25kfFMU4KznM26/n526/swW4Y9
F02B9/cVuNlN5ebTfeIHHjbM2lZat4MFRP4eNm65TW1j4glFLFhhfkNy6lSwJ60pPHI/TfcfpsU+
wh7uQKYZqJS8h/0RjRoPpYmdNGVAUOsY0n8cuL6X84a9iZfCMPqwX5VONzL93e2ycgl3ufb/YkCC
I55yo5cp50z3q4uSskIqQ/0kLTnkakF5dRmUQzMFPTZpqrn5YyA31eoifQkXPiCp/IJMFPXYtoBp
s5LJfYHVyuTGqC0uVa/b4Vb/GuyCMtetfYuBeYq0dBjX18lKXTU7mNpIxyxWtLKaQD5pMfFZFhZZ
zv9SbYQkPGQBIp254mTwdeoG22st9a8ze79ITubQ7yDbNpTp8IURc5irBYwPNStUs/DkVH2m38nw
1UzmOl6X0X0HxRr3sFQPgfrnMRvPCNMMg8zmGaCWZ6/9jl4ZqpAoKWPcHrqu8oGDLOESqJOrPBZj
vbLGobV3kl03lQa1T6QOdpJxBx09dSuniVRgz0vi/RaU9jZBYe4UOPbW39NKSZCpMTAriz12w3Or
f741RdpampkHiVFfOC23UZG2vjWv/q5RCGo9J4+CpGaRu89QW9NX99m2h+ZVy5zuOW6rfWnGzSt5
+BjrbO/LdUy1ly9iqvwZDM7oJxxTaiIkrpjZBAbohHFklbSMliMZF0Uf+r2MlonLs8+ZWDoso7mB
CVAY+t2djMImeUU+sUdgjMFFgl6+WGwU3nGuleFdlEtqsFHXILcZ+cn22lyEud41upYRpzTfR8pI
AwXKX/re+aeQ121ECr9ytb9eSEZmspzrq2eWEsO8x9Xa1L97qvs02TZQmNotN8aErqQ04SSZj1lj
uYcYJZqVsTRlQE3VDm7/D2ncQrFCfQW+6pyka5wtzBNtPGYsMnwHoL3+2R5c/6xbJQKKRjwAjyAJ
BjF9xAh56UP186ha5U/UX9YC5FGVXDmzuUP8ZQHwpDPinU7P5g6JHuMtt8d/SkszHlq1LT8vk4aq
bdb22JYvVqlufHcsvldgldcawm7L4gFYHhXinc6e9JMau+EK2x53UeAgZLI7cqa4ueD/2zzD1GFX
iShlBLN8W1RDf+gnDOcbBJK6sEzf6l6Jz3Fshxvpl+kJDJrciXXEm5tFcTkcA2SoLeTWsL1FzMxJ
51ffs+37vtJPsVponAD28wctOWhRAr1d0re/R31QZS9o9SaHeRmV4MAaG5YeIy1eyGEcQ3F6VeoB
/j8n1x6Gwmbp+RgzAJTe9qmCE0mmjI8ka1JKIL4GPBryCPt6WF/JHH/pQnV8dCs/81c16PTY0OOL
9FkVpQvgL+eevNzW8Q2VBcx/qozXYpmJyieL2+OtP+aJcYEoiREwZchbv+N3mwks0Ywle9Ah15Ul
ZrJrA3bvaT5WqL+o86pZIC1/iVhsFJ98fCxuEZqJEriehhrCvll16Wu0D34TQ4XwmfiFv0XbSL+y
S2/sUCsOfqhROx2FRCr9VO4nYDF5eB+bxc+o1+fvbFwhUJVV8WgEvXIXxIqzpo41f/eH4Tgm5Yj+
MgYvhpF6u9py6q+uPq4kQAmxsy6jOjyTalGftSB+6GTPBtIGhHZVdS+aX30XqQLI7A1LfCV7KmPK
YL6JFl27aBgMynPihPo33Qy8bdmP3hEp8/3Vxz41qJ9TdhrWSE6kX7MOCL8oM5MtNEvT+9eqsy99
ZjZfmhYBiYzszhMSGwmYNguWu97Z51jFLqbzPPuq8FyOCRqvxYz2IiXnl3zU641iJfYuXPajJtJi
j5Uqqs3VJY2HdttZ1gEOcxeuvdGfLw4yIlAU4f5Bt/lr02313cBr5nMCWBRBYn/eA4BJvuVISSWY
cJMeTVlao/kp3dyMIXWfb39EL/coFdYXBQLqesjqB9UK8T8f/c4D2sFD/do2TfZimGH1hxsAIw6K
rY4T3IN0NaMVXJYLZGqsrBJFV/fepGePweL2CWTtk9vxk021Jr92JXrfH9wBhTh/zKlI8utMgE6g
qrO86GNSgDjRKFtp3gakGaEAh0aWp+2GsgkfYhY3K2yLoB7rFAqMDCiTNN0Kl2wl0ac7vCiMt8z8
OZNtePVybWvbgdUgBhRpyL1DnxynBMgJ9jp7aVpq/96XL33+EhI16lYn17cZFufbdlB8uFfoC7iJ
Zb5IH7KitdK4z9JTDy4P0oJdolWEj1rfh3dwweqTDdwMyYhy+mbZ8amNh3DfmFT5XpsBBQldxfcV
EMO0R8g2QgNWV9ezEfdfwzp5TLPA/HeMo7Ueev4Pf+zQ52pC81OllOPWt2GaGI4ZrfOmxaPTLO9j
1cZljNJEsgp8ozl7Tti/BK1pHYZKLdZ+CTJ6PQAfHUDbP6WZ3b9A/TQ2nuXA+AthowwhOiHLpXy8
xFeDDxfyRh6I7MDd4kYzrIUYIANXpsFkO9vAGfk18Q6/ZN64Rkmd11aTQbqE+O6fP7Rr1aesYCd7
6ZODVXp4ZSXcIHrpP3izxeO0s8pTaM3fAiuZHp2+5IHrDtouJO10kYhrWM2OJU5zF6tZ4gY70vex
qeJZrAf92elRqV7uR7kN5faMTdYxiZ44JPD/c2uCOevOWZM/SMSt3401dRWD7L3e2TIwmFZynvSD
F2kn8urBpdIX+8lsUacdQeBRjtW74Uie/yR9ckiW0b+FDNQK70Cks1SMKderxf2Vw6IhH3UHTm/V
d+E/EHS0XRnp5aKIE3xGdt7D34gEbYxY86d+WthBuf0aLi2qkemzCy1JxiReH3+YaGG/NOGgfHKm
9CFH1/9BhpwGqYNcR51ZwlWTers95B6Af66latBY7UWUT0YnOwsPbuaUG2UkE/kuKDJPdYhyUo5h
g4IXyyZW+2BTQTW+oPhvXA8IpuBvp7jZPT4U01EG/EY1Lrc4NwQ0a1Tq6Rp7mxu0xb7NrbMUUNVS
JQ3k+Dx4loqsM8b7OmtBZaiOwyPXBHZN9xi1+mXu+2IlzRlt5kPUYTMgzXQErKmMeQ5II9PuLRts
jV+1xUrW9yxzkadJyQNONsTna/O2wP/Q/rA/uJ7CDcI1WLfOWEYld3Iw02hqVu5YUQhqWwTPpC1D
M28kKp29a26r2DH3npZClsP17yx2W2EEYwm0T7yS5uDAA0S03Dn2J3ceZ4y9E/M+zsvAWBU4qgBU
4n0jnUHMSM1u/h5oRXG5mmaPpHbYA5W+g4mb8xQuUsLTUkuQs1hqCdK+nkpvLfrA4PbH/TJHp1S3
eWcqx2EIwoLnXY7J52uNcsje8Utvmy5NXJjTjT9l1XHiR/yKQXy+1KnmizT7Bi860FLPpYsohNfg
CbpMmuy6egii8JsEQbNHC335gBBRuGMB0nnnAQfCdqTKL3qDcuw6amoLJkD3Jsg6ZbDKTR/53aGH
dYbqi//evI0Wtd4dAIcG6zypeBlMXm0fZGEX6XdoqugP12XdMGjBmh9gvZc13PtCzukPVt11K5nQ
L8tBGWBqbCUGP6dl9QcOIFiXc1LDIqsKZGpYfR98ErkrR1aMLk+lh2k653bNg6xvqMbiXo5TYLex
sinZi5m5qQ8u+RHwCIbYmVP/wH+hCLaOmgZM7aPDwl/GIHT5CPkW+b81FNrH64cYBdlyx8LSXL6m
fOHbrOsXxRiUh+UPfpfl9e+QqKC3LQqwoXn9y2U6pbHo4FnNU2p2xxgiEi/sRQZPFPFE8g4/hlUC
5e2ugGf/H328JZDNvbKJFHdYG2BZDpHTGWRTSwVRsCgNoKAZSnlsFlzkrSn/XXnnmNdRwUnemjJ6
C7Z5hb65vvut8yoHjY5m51sm9hqGlezKYfb/AcfIeg4YEURy+EO1bTb3KNNGR71y42PRDdW9Hrp4
FcSm9yloHaDSuNcddT8FC23DHDcTN74IdNS31YQnXJpcBC0qo9KcF+xF4DB6C7YC9QniJLbfjfWA
YHv9xDbxm+x6WjIVgDaC7GgPZfV1sE/U8Xi3oQA6bKSrxHtzZdixfdSV1N1qndMXe/hdmOBmlL3Z
tE/M8eEOTjW+NXJjyV2QDhska+P32wBnG5fCUz5/uI0VUMBsypim1cE2VAu456Dvs3BjVU5ySCaw
8LzGdWS1WL8gHTYPPDQrHTQNakkI4nV3talfQDu0uwiE/nU3o0YpUEBy6VBM/co/XNtx3kX3YMVJ
6IKyvPbJRLhJ52j6ni0CFiJlMRnd29QBKpUWkOrmKQuqt3yMq/NVDsOpQaItTV/R0iPicCqAHYRm
AHe37iZTSnUliIE/wQMgj9DjcTtj3roDKqRRXR3asAAV7tfYkmS6om57FOyek8ZXnx0Iu5rb4x2y
tIaSJ5hi6Cj5FcBF1m1Ydyue1MoxoAjyHOWmc79cL8eKfuMMA44eG7wTALgljvrI5gDOmNZ/kgMU
2F0fq96jtBzT0ldK7KonaQaTam3NtvK30szrqjvNxsxv2AuHT3rTNLt4aMyTjincA+vfYD2GZLqB
hiVgnOmTA4BFfVtE6rDWNC1+aGIbtxWWmcOxj7o36bsFB4rS3Wc1b3PL5p0+JA/AqsfTdRL5Ae0u
wfZOUEX9OJqnwlKCK2tM4EHSvIKMGvvjaPPfzW5plmgmr3PDKe8SX0vmV+qZ2haFO971ik9uBd2d
Rc3Id3blorl0O3SLQFMCxmYHoKzn3cWootaU+OXUHFT7Yt1/6JFumSXXVCf4OtpAcQMyM3igLPEv
UWh7FyyqdBxMKuriMiKdqaIQVCdIYUAKOxvl3Kr8nAhvo3DYACFSgN303uV2HRk1VZauvJHRISP2
w6XktPLbahU6ZIilKXOnsjnYitHszcmDUec0yEJSR7DNNjs2lu1v6sVoyR/A7wwoLJx0s2XPNo3R
9Vl/fYCnbbfmP6q7l1++HNTEG/hZlOPu+h6LvKDj8Ur1Ngrzt3cZfbZB1qU0tWwNJjc/dAtISQ6Q
Kkn+zE9p3rXPSfU/pJ3Xjt1I0q2fiAC9ud3el1XJ3BBqqUXvPZ/+/5gsiaWa1qDPGRRAMCMik7u2
ZUasWMvKINtX6c+eAiIqdpeiaW1KoqN/LAZDejTqOppyQck3T1LvR/B9L0aWhvsM4uw4dey9FNTV
NWQfvB1iUweHYZgTc0r71aya0/w9rYZoIid+9b1CiYXuXdbwa3nSqdequybmw9VFMrUHU0L23oIV
q4hCpIplpINjpwEfati0kJWxfUooSOybzpUf6MWr0W51ki+dFlzFDqqGwyLTyYsYKrgwMIOf5a6u
tlLk8b9ZyXC1Vac7ePpYXkbgOWNT7oY60bgnBi0+FUzmMzEUjne23DUluK94gRZHIZUur/y0gphH
UZnxsuyydpdzWVePD4tTLKPInXyyqh+5h7BxMikeN5O68dg69T4ZOnhwf7O3Xs/9pAjJ3GSiG0ye
rdALrnobt8eRDDW3hJRYhE0cMvaDV3EWh46G5GD3WYzexC0hUkc1NZILuFHeLbOsZXiOtTHVNiNv
x4UXx7uhMtTaurGkfLM4ZK8L1nqU6BuqEi5IgAAedXSE4LxQYS1QHf0kHOIg06UAEb44CoMxBYoz
vmGycwFdtj2Ya/q027Uhs4HOkB8HKDCx6CwcHeLsz0Qdwg3t3yv1xzJvmULqO1jnPphUs8jXesZ7
3avgDJ3a+TySvw+6dQylCM7XkVa9wNDTsxK6X8VI2H1Vlncq9H4bYROHMYnrNTCRASAr6whbQt+g
WBpJPm9l2YAUhp1huPaJLoLy7OaUgtWRzQDbOv0mdK4cwDxIikTdzhAe0vbBZVRlAKvnxkDupAhv
ek4KYMYXp/KPvm+4m5267GNV7eiAdusZmay41nhIVERYhJdSbnZTHWmeGU49/EF7VQJD27R5Zm/Q
62pvpmm0N9guu5se6n9btpEehEmf7LNzCovzbW4q3hy5TGy5wTnIff5JrKC4/K3EJJfS38ZMxmiz
rCE1L0incEc/7aHWg5RDEKIhWZwa8IWklXtQBgUMSCZXpF81e61pD+JGss30NRvg6ElsGVzelGLk
tpK90hVP5ynu1bpYe3AO0+zS9c58Sh0fji1hnU+rUFW3slPCaLxEUWasztx6Dget1bL1AkNvUrXd
pcgqrLUEkMPiUFPElfy8uNZ+89Qq9NuJsmJXW7TZDPSsyr46U6ctdqXQnIsUKLNdFANFIfGXXZjq
sofhNQfStpRqW+57LVp1UANL3NtiH1qqKUB1+u1iEyEqHDWAe6TPi92xSRChXKLwuZrwsfDMq9Cm
pdFn00EnOSnt/porln7WR0nbunE/wlIav+hkEb9PoRPY501o50bGGYjmaygcZC95ppki1ANZveOT
kbcvCO6FhZJdBNZMINLop9n3VmFefzfpErcIAnkm7IbszFGL6dfEBaQ2mcTEMUZOxS/bfDv0wFFX
g9QXx16Wb4sECkDj/ioYxITNiczi2BgD72bqxPMscSoORRGUx97tbuXEKbbYI+QxzvQBbqRSjeWV
m7X+bWTXtam1vHlrtCePLen+IWjj73M0RDuTivJEzOXW9HMT4QAhuvlBDKGomDAdaif+pHAbfFjs
oZu0u3zKCvSNl13HOgfdJGXroSK9vhE2Jwon0U+gCuvKKAJYAQicjUnJD84qGyA1lZnkqWkc7YVf
HDoPpDuNN/Cp05d7XRyvs/XCOaSdS+uNt44CL7qSb46ueev3VH5/jUMbkTEaJLJV7eTRVTh6w6dD
QZy2TTrRadGhNU8sp6AhjdJ6o06fIqgLjm5MT9C8pC1OpWr6P3+7LLwPZZKVp5ZC9HmQx+TcDH5y
FkNxJmzcosAH9U8xaGeQP9dqcM8sEPQaceJ0WUG1FRt6dz2l2GVCWD52ylluq+aWxfQ4dkkc/VUB
L7UrN/hupI4Jh4+cP1AnqY4kctO9qWbqc2DF30WEmbrnXE2iT1CRw0TDPZDIefQTXxW0OOh0sadW
fx/K0xAUxqvX0ezXYM0s2yNMoSqf4cBWw60C6vxkQ4a1z9O8A54XU2ULNO+L3FlXwyAlHdTS2oRv
7FsdKT364Wn+XCBYvh2a2LmoQwFQYF6v0sp83coAVe142k2FcOgKql1hY0NVwOMw7TT7KUYqGM+8
vFNgVYISELZUxIg5pI+QSp/JVg3Kk+vYqXxpQ01SXYEIlHbqtPsJ3IK90XQ2wH+4jdzAfg3UoBs9
yOrwjZv81xARJ2eVeg3aBBig0eorYROHkN1qUrfpWYyCUaX9tIrNbV3TVteDqbo0QcD9RlYfkYNB
1OWXSUQIJ8IkCWXxx4R7nl3iGPpm7MkzrPUG5k9d6R/yqeumr5pJMAFMJa3jX2g/UteB5RX3RY2W
ZidDfOA2FbIlQWCtvTiwP5NChWTPc/8GrbfxouGSjlKJUjeNqX5W9temLWAwFF2sIVxdQZ5W04fu
p00EioPUqS9i7tLxOs+dl0kgQplWlsecdxvdZWuBwxCIjS4qXvGfwsaOweLunf450BwLpGMZijP5
bdQbZMcSBvfdso64RhBBkxp06rh1RNGsB89/ZMdistvgH25kfx2RBDyL0fJ/gLIdT/Q0fwv0S6Cq
2UtVtMG9nlYfk9DOPkbky48egJkNCNvso1n1EkjclAbpadgYVbhS2ZfcxNDyr9wchZTXLGkFJytU
eEZg7AVXkzIYSEaU5iPf4dKdmyc/hLmlm3HX/4qCluhNlNKFb6LMmixw4DjDJ34Ar2CSX9dqNO+H
4H+a11J7eZdrLmJFhZY8ZwizbvTED/e1UyQwkLn+KUgyG0A53rYprAcHEUbh9CZTbNcvtkUOJy/+
roFZ7LMo7fYNneDPlT56q3ZiLh96H86ZUPlEs3q+HcfCv2SKFwAZq3mizH74StvCHApVAIyhUao/
DK0ODLSpXG7UppsxO2zjVTHVvejWBEztQ547xOi02ilMwdkPD55FlFXbhyzy/W3fOa9n46+zxbuc
QVHUPfSg2rf/Ii4bQEHwM7x3Ez1XP9p9uKYqNIBlBPstQwGxDuEz+twqyeOMk3eK/Wj17Y+0q76U
EmJsqu/a4Co8+z6H7x3dbNpIkQYI4C1knUySi5WeTDK9NeIcq7IFxnvXmE9zkbllh2zoTQ1raFRd
GqepPkAvtOPOHuHOTm/2rV6qOxt43OcJtFQXjvccwE19NUuXYtdkl+ORX/WhKIDTZt1RQzblYRzS
i5oVxotmB/IFRvaJYFgj7z5k3QFeU9DB0xCZT7pepEzbi+Ch6KjSmii2CK+X949p6zf3wqmru4YX
/qVqM+SqbP8ZWmn5oreDnXEn0B771uKHKHXki6npY0OJHLTvWJZSUW8ympeG717Ul1tPlg9Zmaq7
WqObL3aQ1KIBTFkFkZU8m4rRPxZpshJOQY1DG8xXwyPDKkyKA+6wHD124Lq3a/Oq+JSwdbPLdvgC
DpdbCVc1zuRGqruqH9hu2a6302g02c4NOH1Mkplk6tPCJSLac3KjpeT+i1+ExNguhQjx9JYwRAQa
bdKtozbWkM8xQMpNBzHPjV3uYSisGuzSkTHdZF1lPGumIp07I84RpTCM57SsxnvoAg9iJAWYEJ/O
gmZ8EhY5CZ9llEABjeNSFchSLNPPTmItpSUdWaIbuBNDcaXaD2h3QsqOimKYmvJ2oFy8iDRFaHom
bLjAzmVJPO5odysvwKhsiNMmdiC0c6d68eTv7RKW8MkogkKJHpmdPI2FUW3C15h5zhKZxiaJnjHa
o60XneNWbWsq3pyOHu9HQIHKUW3z8KBLKUPhEQcnNXTnoOiqdZApzvtFM57p8UBgXJzSkkxnn9Ki
ox0m5fG9+03kfNoFlsTP4zCs5rHbaeMZroZBWotTt0D+AhGvY2r8kr3UujTzN1lcAnarVBj1ppIX
Vdbcn4U0xVgc5khxWrY0runVGK5Eo42wwXlqVzuoC342RHh0cc8YtEYKx4M9RF8EUuwdcYhayYNw
ztiyxfvLscDPFqef2MMhDtMvs5SkWFjEOZKKqEtS8z6AzQp8ELf9cgP/J/kzKdraVcxnp2quWq/o
d3LtGXd0qqUkn/LbHKFakbdD8n1YLyG2Uuh3y1KwHayBWWyMMWFL36vBSSfHsHIGqX22Oiu+D7Px
KJzC1PTZ1nbM6qEIx/bZ8UxoYhwaq4Rz6JJ+m8FfsGt6ubu1Ko1nujnRhzmRvxWlbvRTsxvQV5IJ
05kRX7w+oO1n7fWpdSdUVloHWEyXDw5EYfCDCfkVz8nhWVQd9TCHCMfKSZru9CoDMVi+cmwRMxas
Y2FEQj3zInsthpoZ9Zsw88rZK7fxvWt2ykMWSOqDnk+9N9ZPfmfXh+RhomLUWx+ao4nfWQzbsR4Q
4qMxtKPZH55tqKD9dCuooOfQgfYXgPjDJ9uHqlNTDJdcJGHvVpzC0EAaPi3E0rkCCZAWmnzeYFlP
Oqm46oZmPCHrFdFkTfVItFm0DcSYsMTMTm/qpjDt7iVv8vIqAkQ8GEAAtFNbBhQG+s0ZuyuUzMaT
MCkDiRNH8VdVxtL+hLPgsz3c00qow6kHi447ITHEQZcV69hEwd+LSZzBd7Sp9Ma9ipFYI+dKa8Oa
ui+m1YQD9T3raFTSd2ESYb+mawOJ+fnCkCJnSl7OMGaIn0z4C+kJFYDkGYe8oJnlPCoug/rxDTJ5
AThHE9QZQhsY9N0y2c9zF6xzlFCAzXljAJEi6xull0AZlXOWOzCSxFNaWHHO0WQSfqEF6mQjOHgx
xinbxc4o/+InQznPxTLXLp/fDRuNJtLZW3Tpc6NZ0THuNfWhaujCyScwvKgt5gXvrsoKfhuW9O2I
UqMIFl5RaiynYDEXNkL3UVaQQAbcBsCCghqsDUHwZUqh0HkR6le56pVhM5h1yt2xV7CDxyNBdj+s
5jlJ5a5hwVVE2mWek3BntfaTEhLgYx5kTyKDFLUNDTpxFO7mvuplLHJRIkacpeZQrtl1Ba+BYiwm
CveSuaKNGsCbSB2ZMdnZ3KYYNNMPCToiVzbsi6vY6QmyqF0kCIs6R36cWnoPmqAl0g3U1eZ5cLEd
Ae6dRGpHJHPiqtboj8ybw5LuKcL+1eYbIdtOxZzeXY3fHCR9Gle//I1iMl7WeD+e+xwTSMRM39F2
ucENUl7bL26Dzqw4+GTDb5JkW7dB9e8qXSlPSNPBg5oAf7sNCK1sbYX8tAgWNnFWZSRXg36/TBdn
87oV5C1sFctdVJBUBLHCxcSlYSd7aZ3mLulkvfM3VZ5rCNUZXk7CL87OvFrZWZwth8J1/Ff3u5jS
LPF4rRKd2olkcVphCdECRNLUKr6I36blB6qprSdZ9rLjG2Vk4Z0cGkmc4yvIegJu/3KgDPdzxrKU
BChCzBC/i/AOZIdSBTjYZYqLKnkUoLvcxB/GAo4o8mg3q4GLf4xl9REpurXS+grCcOlxytA+i8ii
Ij8YjcmDGIHE+Zj0eTnPQ1AEnnBoZM7CiQBUB7MOnI1i1cbwrY3dQiogvFIBgb0z4aLEUNVhh450
GHcz8YCCAsIrtWR3OA3Fwy1HWJd9e4TzKUgv9DuBNIKOLTw3rkarQeKOPw121f/l0la4exOkuHJ4
nsdzpOPyi7tGCi0kxyUXa0tN9UtR9/pFjxHmCyjiZNNIkRT+LfDTP09FjAr+Ht7oOtiK4TJ5qPKg
XS1GJyzWgA28szDN3iVakoH6SY7C239vDSQpHeTXLr4lt5DHue18ttj0qqSfyYoRig5TtN7+GCgm
6+2ZAh8KRtNKHUQjx0GqBtj6G4ilDOPok+QfoIWI0GUwzG4+/PK6Cj9j1KhwhCIQJOiZjvQLXxBa
tYMstKKrJfOfbPMvNQuVBwHPzZUm3cl0bm6ETxyc/Js8BYgB3LCvASLeU9oPpk+2t95MPeKr5b+u
0WLZ6E2CLtz0dICyhfR4eSpEoD39Z+JsVO2VCr/BabHPM5ax0nmb0kuix860leHgDG1xrNPxoZWm
3jetusVDmXyKE5QBA8VzLpbl1Re7zsptNqJlmUNE1sKNs9bQHb/mtmE8toP5BIGz9ZlSqwcmZrSP
Hf3+HxGoWlXjaH1OsqbfJ1RKwB0QZoKrc1LEbppEUU70SCNSP4UFmfIlM2CfhO+WRKYK05GIp5Uz
hGkx6q7I52wGAwx46wbnubXmzWnTO/46lyDLEcYZWge+OXwbOlu5Aeq3USdLB01HSLCjD2GnTUVz
Sa5/2LLq3il+aT2SI7raTlM+VBZsp1fPDlw6aRLzMiagG4B70SE/9OFTFaT2SnPkbIsw4pieZLSF
dzM6oXUHql+99lFWVwONlR9DKwphKkLNloSr9lGrC3vXgFQldc3Q67RuZSqoA3WhQUmNH/ftEGpT
3z0pXb+xkZ4KIQJDXs5GyN1bRTnP1+CQXoDQa1UVZcnldG/bNlp451ixdwgp3ZwU3zbO4PeivQtW
fOoyKTeQb1ofIOioYVw2JXrDUmNDY7TBvUhL9rRQyH5B4YIimDgVh7BSC/ZIbrBZbGJOYDnaqijs
Zu0iFH3fRYp6a/kmWtCy4qyTXX/ToSHJ3v4njLZVCvXWQVItTAtkVhrC4E0s3MD6sQB/cBD8c16G
YrLjD5eFsG4IJmY7vUFlZ4BqHtX61pQ3wh8ULpBI3/rxjuNODOMxTLbJUKLAusBBBPjDgVFvDca7
2YqhOMwxQ+NnEzTwa21WeksiBzCJb6prd4JvxAVg6ZA9tCAoFYf0Y5y68v1iMICuDEUrkdGADlUw
nkLwMK59Vx7mefrEiQrQ0dypftvQU8NQ2BI9Ls6RJT0Jk5hKv+GXRA+hJUo8UOO+Lb100NDvxqGp
dmLYqOCsixYGBjG0K+WDlrjBvRg5jxAu6y+RWzT3idI8lUYjvYRV75zEepClwFbmQ6ofdQ9j1crf
ppMs8+aT/j8s/yXG66r6U0AObbQ9OPjD4sUEALjVaJe/xEaXXuwoAB8GGOtDZfvfOgcaf43eZZjA
i7+alLL4qLkeskYt7YTeqB7cqoEBOJOqtQ4389ecd7ZfRM3fQel+Ke20uWkNqOvBZhMe2mry1aXj
G3EnzbiTTHZRcmABGkEI8KvsmR9c8PMwXLXwUdiT+E4Zp1+HQN/0QMk+mlQXDwYY2X0B28Nn3bgX
C5aSbG31Me2OsHX3H0Kf5rbpQrmsebCflA0aiEX/YDpAsh0oop4jrz/WpmYefN+sVkPcs5WtGtA+
jaRvxcsp3hPi1WXTvUvDRr/Or/X0XjGCroEor1cPi630I2+rD1ThZbFc+Wt5Yxwp9LjBcdYfWmqN
YUeXlz0qe1E5XOxzmXHydgOJVuH1Gv0O2FW2qTw5vw6x32/DONOfrQw5P1kNve8JGUa+kPQfYxXf
e7nTfNZUXV6n3Dw9UKsA+cxH5NSYerSONEW90w03Wfmtbj97oHu2oTMml6RIggtkN9LWli31ObML
qsBFYf3tbaAxSj7AdnJzpqShO2UTxxreqoDk4tauY3KIrp0oswdGdcaWiGwmMpQpaJlInqill7LQ
9xOtz1KaGxwzOta9TNcSZbel1paPOaWsJU54lhgxRAD2ZzFvqfAJT0pBbgXg4XPX195agC8EDCPh
I7QZ7NTnM2rQXZdmOXrhMM+dRIxAcxSRDEbTjO6FqQ+q6jqQlEMxz0JMhd+bAz8/HnoQebSXdKW4
pZmctt+lUFK/aInabpFU9OnGGrR7ccjp27yqSbovoZCbTcIeW8Op4A7vEkxs2sJk6ggpoz0Bddk0
XTgKJ6r3Ykm+yhAPoQ/N613LXuV2tyUjXl8huEruh4nXvxvcateSa103QZ/cL47fY4VT1gAHuoiz
rEWY0qa0K0rReIFkceoZMb9nE3tOJ+k5pHJSu0/9tj1qVV/cRzZJ9xjmwUfZUp7arnROpVOp6coq
HJoaqt5yt3It/zwVAbNVBMyxNclQCqRhuxFGEVS4bmmskQLPjjG0L7UfAd9TCsO95PYTfVXOFXU0
59p7aOVutIlcdVD40U+tHLWIsi+6w6gVn0SgQ3EaCMa0QF/aZ6+sA4T3prh46IKtofEkiZiRRkp+
v9L+JBmpvCtpaZ1uUrrPaRvADRom33rosOAET5N7Cz4I9Eg9cRszRwjwnGkpbyNyMMErDRi8b7XB
p8DSm4lR27ki3du92A6cDJj5oYc7XIHfzq6d4JPbGsOmcPrmKLyGqh15bxVPTdzI940efsqyIPiE
Speyzy2b1m0DIcZXQkYlOHdW5d2VhRpd7LK3Nzo74a8tWDtByCTR6sau2KfPk++PrdDGK5sAuG5o
3fin0VUKvY9NBxZWmTqQZSN656ul2rr9t3loc3Q7hXtxFACt7Obr3l3tBTb5uz67mWqS3YRdnP3u
9BLHBxY0hUwOaHPsYz3NWqZ2VaIc+j7+bKUw0XRKDp076AhnwkT4Wois1XQGaSqdeZXvbN45RHDQ
Zc0eKaRotcxYVpn+v0uU/L1YeEO0Cknm+HEs6/wIg1q2yUs3O6LcCElmFI13fpWq+7HKw3M+tPU5
kvNm36MLDuchJLgy/8kHOURi2x7a7msepldkSCY62ZcCcQ1vVRrRXZ7K3leE6dSVCQL+udXpbwGb
zJ64XLWqq9zNh0pW79CVGzaS2uibd44IBDgtFeRTAsnRTJrLpmg73God+L3Z5rWudrFhYYXhVL2z
5BGZgkgqg4O4kjAOWvINPE6+BjwNBE0Koubm8rjqVL/Npti1IeSo4nwTBt6IHAtDCOEHyKLhgeP2
OB6Ah01gGkV1vwEFV/mun0Zdxm5u+cFDSuKbFoFlEiYxYfkhDPX4o+1FxV6k7X1N/REoiA2LEQlA
7ovF6XJ4T64VptVr5c6qH8uJBshAejKLA/NrYspkPSSje9Bt29gPsKsezbGxbgBgK/aAdvmpq6UH
1KFcpLJd/egBhkqrrv0mwZ09bYCKZ9VBALFFhOoiO616Ql6KDpPYrR9IssPGAGniZy9JoQXUtR8h
KgCQbz/GZa9eOyE/0QbK6t2wKvx078hqQkYBQvWQ9Pyhnr7SxfdyOIlSVor+QXzBL1/rS6xwLLGw
PX0Qo8UuYqMAHUk7QHvpqrjQJ8EOgC5N4o9rq6CNSgwtZQwuleX9LUYDXWBPdK8/1qE8XFs3bZ80
Iwn3Fu3hMMvjbM20fwy92WfTC7UegXzupVgz7xAG2yz8uG5l0DE5mM6aGr8c0xcyKfqVkXwq+rJ+
HNuXwfDrWzR6kA3rbnAgbYtOsa8Cmptsi8PkhmdVFuWrrZ7OilQLDj6K36slmB8L2436i4AuNZlh
ouLjfZkRT+/gTALYVI0er5zvzvinQeCnSEBsuZ9MV6LqLpmRRDfmGK2GLLVg4n3OASY8GdT1nr0O
GVNnDOWzCO31yKFZQVKmdh91i1SssRUviim3L5Y5ticxEgcAMMrBNfmvlpd4kHZONXgwCBj8ehzf
ABLBodJFqwDmmlGLfgRz1kqbYIoCy6hYvRUeyVBaCHF046nQE3ltQwa5hxcC7SALRuFEKft7Orrr
RznXg1NteXyqIpmhM+h3uQsbRlADuFqAceKTOorPsVFXxY7qRod8ya/P9Xz7KlxipqFAWR0ZtApO
RWN5bH70Rt1dRIUY2tpyG9p6NheYyyiLzrTX0pQ11ZvLDPIrxT1nsRk9UALaNKihgQqyYneTpD6Q
pV/Y2AUlGw+PfaYaVwGZJbHk71vBM8atrKbQzBVPkiSi2Te5qG49PgmDFMvRurEraG4nvxsE3N9M
4SrsTrS8T4Xo6WfJmg5FbadwXG7jqDeu+pDxmyVM4hCj4TzZxcBDx3mGDpQOn6bcG87LYWxzGsdC
rT9nZZMVtA4yNrsS0u48O4k4YVpmiDOnl6kk5beu0oJzY/kFOFDIxxsQU0jCpP4nP02+AA7reJ5f
26d0q3zs9aT77NtTB57rRY99OQy7VvEhl6+b4Fw77aEudH2FyDlkQ9MhpmnmJrWWuyuDXJkdwia8
mWEPtwbloQBN5o0w1Y5BZoxK/D7TnfRAaxASW0ZVPmSujtJxR916Lp2IcVTmP8dh2aUnMbYKEFTr
ZIoX42rqUir0FqWRyit2g0wJRTda93Nl55B5wscYxu3JoYLwpa8mXhLosu/7bFTQsUNQWdLH4P73
Sf3E/DhNSsjpfRmnSc4/TOph50YqIaxhJiUDXqqSeiNTty5y9E9kNSVtH7KJhITBu9K4xJ5wOjRO
DGDb9KLDYvOAJ0JYVHYbYRMLGLRoHVuDru5i2k8Km5JOEqMWRYQKCQUaaTmIM3HwEg3JRrPgF0OR
Xx1K78nAGX4OySlOzMPdpPTCXOEQIcsquZHEq1oH2LnY3q2SVx3EInlNn//PhZdFLK+zaaO9LBax
zvJYi1KKjoE23r+zRx2b/zEPw2MxvaK6OYFS6HWZX2/b7d8ONTYzXVc2NxHbqH8PWhc/AEpsTzkN
sKtZL9M14awL9NaidxK9TVPty3tN6tez/mVHT+Gu0ytrswho0sp1gigxv7GZlh/Zyxy1LDaOM0RC
gCdmBEaxyaAimpEVZVeSKnCUw6gEcEwljrIKlVpFSrYebsth7LThllnbwsmCmwgVPmEewQrtw4Jm
kSU+QPpQBXDOcoGTgI+Z5i9usULv78Ryi1mcZUr5drl3F1uWBJV/z2ciPM2VpdB2rKMUaI/vqlOi
FgUY9DEWAVN1aylPNZEubT3fSdZLOWvxztWqZSxKY8EUrTWutBUXEl6rXEP67d5LpvuXGXfKaa61
TfSjlMC/CZMo6YnDZKorBJjmCh0EGvNwAXTTNixZyn3ipd7dKFn+B71jd0ql3zoHShZ8iEqEnTU6
ZI7Ca4VjsfXCUt+JIcrs1H56xdiIYGWkkC1ZZbYW3o4GMiBYvF29aam27CRwFwblZEaFHytPufFF
uObFUFRxRn5zxKjQq0fxqGIFNDsJyo897y6aeAr/u651MmiNaYiGbXCZT5Fn4hTmwos4g4syuEAG
UpPHBjCZGX8pvmaeaCd+PWjT0BibIgWAi1F2JBOqVzt/HXelV/7nqQidZ4kF/nG8XEnEKEBT1tA+
tyQhfj4ES1xYjC1rkJGCLFe15HqXqKJm7ei9f1mGwWTLxyGiGVDt71uls/fvQig6xtVqjhFLiDlW
r4WosSANMi0tpgjnu6WFbXGIODJFf0Ware0We06ytpofZZ60485WEjhEQdKcQoQQT+Lsn4b/i+3d
yv99Kf9PDyOufDdaLQ/wvy8TJR2/J/8U88dH46g5XafDcC9mzZebl6EN4LdLv/X903LvH+rb+Dc+
MXW+whuruPp8RVTE6OwVhv94TP/+um+vLpYRU6uoQc9gWXvxLLb3j+rtSv/D9ZMY0MP7F+jN+M1l
35yKh/XP41Id+b6y3IItaZCe8ukgzjrDSN4P/ylExE14spM4++PcJWSJe3e1Py71L+a+W2p5pMvV
/rj8u7n/4mr/70v98XlpJOkBgm5Iz6en/o+PdnH8z49WQk0lolPht1f6X/zTf3xOUfcjA/Zvn5Nl
meU5+ae5/5/Pxx+X+uPV/vH5WB7l8sz/cek/hiyOd0/3spQJJ1kQeZC6NMje2auBG4jbwO55bXQV
2qPgyhVghxj9CR3TNrTbR1nibEWgsC3erg3pdZi8i2NeASQrHs0AcTstA1nz64Ji6MHUs4ZqDzWJ
MUexoio3hdbLV8lL+0uUeRL0E9bw2abAXaeB+sFBYBj4nKzdtdPBCUz7EsYWzPeMxCGgjZ1NfzLs
Uy+cWJUqyZxneANgtkhvlDlaBIop5CCoSmb5aVnAlDrvDirnd+s62giDWowOqNs73ktVKeYq7cbm
XHSa/0IJuKCenJqXsC/8F9MevsHWjKbQNEpDyBxoO7wTI3DwMAfSUCRGuTaSgYIzSKzqxU9y5wSr
DH6CXV4Wk9AUZFinN6e665Xqugc+9Gptl1MRS/qjgkwuhDAmAFcIONyApxmWiY1tutLe/eTZjfaS
IOZMXSh/auXI+9jXtn3y/RAd+FKDyMhle631Sb0T3irv23UQScpJeNU++NBTULs3XRP8BUVNZSqH
ZlC8rhLQ7V9pbPsG+ZLy6MshLOp+MGkhpN1XK+3XlCaCfVKigeVqfXdnwWB7hwjDKWhT/ezIuRps
NQlqAahmbktEDjHMrVK+CotJgAmdc+uc6xpB1GmdvJ14hEl1H5D0cK4kJl9cYBCoSsndswsxkJQF
zxaZB0TuLiQbrJ2O6Pmd6ehg92p49EYSMpafmR8QOlMha+wSBAIZmibpaGiiABVNw8K33T2wc3UD
tbzxwTSQyUSgxX31wiu5H70opSmIYK2HRzcBhbsVwelArwwUSsardxiLXdj2wU4EpyPtAwoMLTsR
rOu6toXFQJ29wFCbreK0HpSwMivLSryNoQDZi+AsK5yNPsjKXvwLGkkt9JQk7yBWjlWn2rBtrg5i
rq6Bzc5aQzuYEqpdRuGT8efhotvUppecfMJHx0S1xWabOaaR9ORIBhKJk9nX82uo99RsxzH8qHVV
cDCiIt4Kry8jNS/BPn8UXij0vtNt4970LO+uTu3e5LYPN5atuAiAS+VzQ7PmwdY6iHemYabVyi1N
7HupH8pnrSmr53ZI1l6YRY9hKb3oQM3OtKmNez2LsnVb6z1KdB2y5G3anSLHTJEcS77BBRg91sDE
98kEno/VnK69YOjCHRh/eFYcQ/nYRnAjjWpSXsSw0XRkG/hJ1CcNHXfInjN6SXMLgHdeSdmzIUcw
hkKCcIojOrP4vLi7IutNoH/abYhLHS4iVX/QwPgeWxNyJWHzaTF+sGSv3RUeHN3CJg5ZAh9VHTkk
hKa5Ik4tyMpTHI8hsmUp4VBL565qW/kSOKE/KZw9jloHtYVC10VkndQm4O3smj3JZSfjaMH2fxYH
4Qr46M7DWk6+DhWyZD7ApGBEPNEIC/8JiDa7P6tqXuI+o/SB6OWXrMk+Q7MEUc9goMBTZfW29vRh
R2WhoGvmtBzUqKrQr56MtVu9elzy1KuogT+u17Ly5rXfG7+Nrqi6f+5LJ9mbJcxpY+DqIEDVjQ8N
j2KrFwQfx/vQ6DdBY8aHeKjKvZXV3gNbf2OtSrl+n8XyLaXvdOODy963sXkq9Yo2W3ASay2q/o+x
L1uOFNaW/SIiAInptaBGu1zlubtfCLsHEJMAMX/9SRa9jbdPnxv3hdAERYEkpLVyZU6H1pWnjDfO
vV1bzr2WAs5sTrD7UpkhOagwMeVsVDwm94bh7BPwDJ5zPOChz8IjOCQ10OHhUPOo2mtOlG/AoqCd
HcvudkPSqg1QV00Dvm3EqCxJKeFlLrsu3TZgBrlt52gXSlEbFzbibaMXqd/FsCcZAD0UPb/khdCv
VAITwyxoEjtAw6EBVdSePoCEEOzSVMYdI4V7roB4xewRH/jPArKQd6vsvd1AV0wA8xJQGR2Kwiuu
zHmGrnp6ceHGuhbMLyAS/uSm/CkBHcJdlTX1cz/DQC0EpJ01FdXP4NJDpDdigEAZhM15KCN57xm1
vMe2Yz8mmn12QWkALADoFDHoHmYCyIfSmczAKXUtiGdv4FQOxTGNgMHgsWhnut8NoIT1Nqxd23ej
qL9xm+SUVYN737regGiJ2NyGSmTfOy391lRafx+PNR4liEvhBa3zjaFp8BgVbAQj5fjG+7DdWwDL
PMAHHHM96KLJ/u1q9hXyPaDfyGePYc1AY2/y4Zi5MEHwJikeqQzYrnNnVmBDLPENzFJZHJioplt9
1PgebpHEi4HlyC12bWspA3AjihdH9WoDpToF5I46d07PNrVr9nCEjM4tHXQFjcA1SykunfwAq/Rj
UbWgQaeyzpodfzYbgoxZzm6EKpmPgOrxdnSh9R15JhQhHSP7Bk0m30u1wgehrXNIK9t4hvZYEvQM
hBoR16z7MNN8iERNp86en1ANNbhtpWX5RmuT5zGerdRw75r1MPyxxuaN2a35KiMPeLsmEwfQthQ7
G4Bhe7hACnW4xFh/HXnTDBBUj41AlinzbbDXn1leh6dRgbB+Mm9B5AsyFLd8FDrfdpoCbmG0f/CO
ZbfWBEtlGEF2yJFlcR4QpLjtu3561RrIORh7fElMbVMUzLs6QWoN9pXSiIr1rpVlXKU22MDRIheF
Ndok3NsAUcz3a9lYO+U2MpQR0FlUYSSTfhgMsFuuZWDIKwOEPX4vdeyUSwCznsMs+52J1vhtefVm
kq2C+7P3NghFKR5aAZLTwdOh9W7CEic7DSF8qQcl1aL4XkC8s/QSfu3gDbm6mfN7dI3ie9Ma0dbk
XX/kdQfvQdlgOgslAnq74qFxLP5Uty6wVUC/OZ3b3DVYVoB0G2g6qxeIN08bGVBtEULNPJ4qc6/1
TXY2q8HadIBuKg6KTbs7GUajrhkIhJ4miahNW1gDsEmOe4j7Ktq6QIQEg97YlwE8knt9SiRUij0b
Km0IMmoGdTB6JfdOJfP7GKGFIHMrop95ZJ+qomtf06yGLS/n/VEv8vHB7TE9UgtdjPdW1HvPetxA
9AVBRQdhlNETqIHfMw+0ek7ejXeQnE+2mWqTG8NS9n3jOlhtgsTuPVf9b4/3zkMHTRisJkFCXut2
9VaUOwcKaRsDSoZPrB/Pkdcb3wyrMIJxYtYZvV7egDqp2LmFAHA+BmVeJCF1VcrBz5WTvhcI6ZmZ
FdTVTcDG4Qz1TZk1Esb8pN2VnaEe7JiVIJtqnO9jbF8nFSNQILfPhp0nfyZLvSPyy3ydHDcKerh+
rokJ/XlHafoejG0g0BDgaYzhfNHaFMHszAD8jNV3YC0v/3RspqfXQaE2WmCpKvNHQ6/t31ZqbR2H
GW/S6ysfilH5vW4nyUG3nOpYSjPbtmWb+k2Ijmq2Fj/MEUhXUbfMb4xCQUpqADgC4DQs+cBQm9Xf
8S5FICKvgQZ2XR/bDlcD1hBBArVVYdDfp6AYe0L0owP6AwFCuKqRWwNcEBdTjiHY/KV7GxWIc8zx
5k4FAuMx4VZAmfbRFdzVgKsb2C0lULe+VKk17jwB+vgotOt9FdbR2THL/ACBd+/Gk2lytOPYPVWl
+GPboI3RB+12xrqCTcEE8XtZHSlH5XTo5xZrsza239KUdfu1aG0WR1279dIBH1nlWE+5WfjVlPcP
xZyD9uQbi83x3FsthKxis/YZYGBHyrqjfgN33vtk8vwO2m7lFRookd9Kle8pm2ltec1M4FttDhP7
3IKKqBIefWAGtTYEKCGrgDEGIVEhoi6oxr7ZpIq5t73o+ueOPw5tov4gAM/HBwlgEvHdkC6xcIE+
Ah6865Q070VvABvlsV8t2LOdvAHXdWJdcjVeZR97p6i/sxCY7+uJ/SDdCOKC8Au6fgdx+Rn2Brxy
PpcuSXwqRj+PpnIHrdP2aDHAC+TgVi+m44H3ggGZS1lvKLrtoLBnjk1n2DhYVdybCLK4dxFYt+kM
azyuZXJK39vBcU7TGPb3VJ7y+N6ya4noDHyk/X5wDhkYBs9UCe3dX6DrzQGtLUA836vuJQMxyGkA
06EPhWOFHXzy3HcZVNrD8Tl0ZBG4sfpB0EgwnBkga9IgI0F5OgCghsIyjvZlzCBKjyZUTlhLyDa6
R8Nrz5XexjdMA1pbCzH3YlUzbCyz6++cstAewtG+YEzn32UL5l/I3QDuMme91tuGWJVKfqvZucBq
KhnG4ySiB0hZFLex91vmSXLTJby4Haz6aiSlOheR4UDj1ECsuqE/67WXXVpZP5U2KEN6t7xOffmt
c0bjLC1pnBH8am0TTav9NoqT+zBlD2WlGzf9nKNDMmb4f253IriVCzkzSHHPOK4ya0+WYUKQ1pKI
W8gcvE9IEjsWRnyT9tcasvXvRumKTQThj0sRtt9awezdWLQD+kDGX8dMQU9x9G5CSxTbqgpPnKfD
IcXO4UZalrNXDQTkhhS2AAf+ozJ3nSDq8oPXePeJlN4fQHw63ULIYdQj5gLBlT8Hl2FnDRjQq41I
QL+Dj2lv43eADAEnrhHy9p0X9qtWg6ILVPubopSgyo2gF2Ia7fTmhPpFYYJ8cL0Q1FIWvrAbsPsC
4jlWkd/JCbG7EkbFmWliq7m2AkRjhBId0+ubSIZwi4rK+zYxKOKau0KK7o/W9dsC+89oo8k3nl0Q
p23d0KEfhH0DnWpMREl1P/SgMJ+aPvZNRJf8THMWpOFofo/s8myDZx57LxDdI+Y/3E+Za78CBoMA
7K5+s0sHO3UDkrlVO7KHsarfETgaHrCWMw6xVJss7MQvKFz0m06U0U6YAs+zrbrHYah/ZKIGiBRI
y8dwMjXwT0H6F3PNETEx4QFaU/IOQqzlFrgYUIip5Mr0CvwAZjy+shwQRY8p73tb1b8a4H7e86S7
F5ODOKYqN+90AfkarxLaXWc3OajYsl8ybazvTIgam+3QO6XQEbg6cfzkgpMYCn3GSx3bxgXwvhfK
VX2lsPjImk1pytmjWF9WLJHQQYYqVJHsxhyrZn2EOlUe608lH9yNLrzmpoV4R9AUoQWVGhnuCoUQ
DgkhuwCMX8NudtMe5ezi9H4NkE6+B+tlaDHnTka2t0lhy9p5hYNFC6ZqdVkLrTkbxq0dwC1abmxQ
+kF+DCx6CJyC+nQL6t4O8DW96n8AOWq/AXOxJOaSjyrpTNZ/t9HTwX5z0Bh8NIMPzYbibjCHeIPx
JoEdsZ1rXvGffRtW33U9ibeRqYYjSVkhSN+uwWS24V3MA/wFWHgY0FEQuu7CYwxpgks9IEAI5H3x
e4xdoRwr79n27Aph7zzfV8L1XnMPEfeqFu8woHEfulrduUbkRl0HxDhMNMSUIhZijfX2bSFfvhSv
TbF48sGRBor7Tmy8eNbzMCOYaLpRbYdZtNzNHYGumWXHMdXzq5lXxTUVFtR20+qNWmCHO4e+xy7Q
ighPLHYRixCfAeGga1iZBoyXU7WPC298DKsa0vUzbdkAVUEzH+U7FpoIEoX1vJ/k6+jBwOU5AnY3
JypfUzNPgjAq+ZFqud6+aKrB9lNkyUvW31NpaFbVXeqCYzhsJXAfoNxojl4D1BqiaIugyxmCU2YO
TYRh8J9AdWIhiFc6avhwaaGW7XGj8oEONeP7sUuMO8oVplA7SEgfshhyYJ5loytCfO+HGR00LW7e
JssE/IwZxtGKQ++pTLsLyM6bN6DXBh/BLf3ZHSPndhpzEURuk353ZLQjYLNpIMbKAFAIKn7MwegC
Pe1/t5gsdNFeSOuE4MNnUxPmDWInWSCZit8z7RUBAf0PxoW2RQCqfQS9Y7GtRWttaoRPYrNWWH4H
GetHCRrE+xG0sFxrrMfWabCkZ+qNSQuAQLOutrlWIMgZ/3IzMgT6lJleYi3ggq+LgnxVqnaVik8G
GBLuJs9TL6Ud3wCSMtxjq9685PxSREX17MDI+YgRhqAKlNpmGl6mcHwsCzyFyM66wIyGCqLzel5u
GkOT+86trBtoMxeI/4QEFKJRHuhgeKCqUAlosrA27FLfRahmEFVDtrMniGNSm6p3gWvUwfM1n9aP
RnudLxJ3kG+HhiUkGD7isSwdgMjJbSM8IsRo0QGouuQUpt73RZKjtS+aTCTCkWM8cs0SryINIZUB
wtZXKitMaFp/SVFtIe3P7TSJOB/pFhtz1L4JUm1kNb/RvD65AI5pwXaZJtsYkRQ7NpMWTH0Sn+e2
QGgkfmn26c6iaI91zULBIU6GBZhQ3PWpQtNNmAqwlNOGAOi87oFSDiy7S8r7SP2rFozJZ4eGSBfp
WDo6GxvchL/yAkY7PUztR/B25/uxxAautDkUbyeQYjiTkO9zW0Scc+wLZ4UODSEwrOXAmDMGxHVr
TxfQD/eYV8Fq1FugseJzRf3fFXSGKfRL0iUvsdMAVCQS9izAHbanrMpN8xn7HXNfSXjTES8YTFCv
PmnA0F61Ji59WRrJr+y3VTL+00L0BNTkse1oJmGeBJB5O9dh+kuYTg9aBLomFvbPxYTpQjW8A69L
q7Zh7j6LSndKREjGkDTXdJaeiyKJ71hWqgveTXvU6uhHp4fIUdF8iLBVOApX/KCiPK7KQ8yhLoB+
iYEZlT8hVyDOqSH4jVnIFrbKa2+3w1lQqC1C0oYzNG+QB3rkBCJfO8dg28cQzgKRG2zpNSJqfaPB
BnGHyWM6jUBLdnPAiDBBAs1Lr3p0DNHtzQgKQTmC96/JDKpzR4QX9dpYgLQAkzfCBM3n0uycoC+4
sScltBGUxYHuQJebtM6odpgb63Pjem6sFCDyZjqIiydDdVWReRgcBaKTmfE0H0JowWbZvahBZ4oe
O2tWVc6JKoF6BhxXwXNAtU3vFadJlWDZmk/1OnhxwFDrq7Bjz3mnZbsmUxkUO/DWQbyY76aoLrfS
yjZQycR85bXWDWItoZA5Z2kO07VoBy7u/kpFedSpII1ddFJn5p6RCA3SjUTd6x0P8LEz71Ymvbko
ijJ2Vzpef02j1NdtRJbCVFM8DVir3ScM0reEOmZZ+KI1rn7mM+6YowMGpWLxnrKDLdITnaoNYJ4r
EF27iRFBBGvxlN7qjINdeM3nrJkC4HFAfzBXrxWC5SUCRkCjrTvQ6lBJMt5YMKA9WwYmYXAiw3bB
cgigwuFZOmX8a4r+GI7UfmcIHmSFBom4pgEmlkX1mY0iuskcILEsFZePuUzhJJ3s6Jfq/zSqBO/d
f87h+ZRvoeldn/VasqNI77vQq++xrSt96MKo/TLTU97wgIhr5mqPOwOWJdMQMDXmgc5tsSMEKh3g
tAO9ktL/lhG2lNr1QF3tpvl1ULtQYmtpMmVhgMF36msasKBF2MiniAN/SinxkVprtR5eCZ7oMK0i
lq7pW/dSWtLD6inq3jPuwJigzJekQfzU1AqJJbRdP7d1CJM7GgwOhPTAERjdD2kvYRmCLt5oCYbP
3o4a8NAcwQxXaCfuPI2zrDaiwOHgYEdoGeZLhorhm0gOTHI4meZWa9OGc3eTiDLbUwV48qHal0EX
s2QOxEO0B1qv0oPG63RvWIew1Pm5UjkVCeU8LI+eshZaUCWfJcG9sHFuQkQ1pMy5pbWQ8Hh8Cj3D
8ylrOkpuFYgMDrQIYgM0pPmIGFCqdds/OY+MZ6PypuvYWo95pnXHwhOI/M56sI4hqkDC2g7N4PAj
lTc6HC81u6FyOqzNKJsnKQiQVFH5awUoIbM9E1O2ISLcqA27Mxycm0UQlcqIExffSgH/N6iOqWyt
cGMY22wg5v21DEZb/dgnyZsEr6fhbfTGvfAG1hWCohNCnQDrAoF6J+hF3lERVVI5pXqEVoC+B2Eg
n+ifP86gJrkpY7ZZW1dza7oW64pdPYevEe/iEGbViYEueqV0pPKU9LnAvQb8N6LZgPsEUBbG3V/g
F5j2AzRa9y2PhlfeTvvFLAnIuR+J1DoXbc3vHNYC1V4a0DFyotsJKLIXPZ6SgzchMJB33g4LJP1G
tNI9FGOv32hd9L9S2EK7h3+1i6zotqFv9QiqqeEei29w9shbTYIPiRYkzuyXCK0xPNKCxBYlP0Sh
oXyq7TUH7HPecIH4lgsuM3wrsJxEUPycpU8HQghb7DGRpQ/LUCSdrxRkFlgWizkEBfB/DbLL4HJL
buknLKFru8zD3EK1zKuyq9DzPS8jfrHgDFsYUEd+jhtl3P4lQEVWA8bhlirNDBTgIzjW9rAUqIfW
axBclXkx2NSQBYNT8yDTezj26nsqSZtm/p6D3Z7qtDwHUa1ng2ougypwxr8r+PDltjPnTYibR0cK
+i/sSdsZomgRkQoHiZOGYBJvOHuVIgYLmuieKp0hwNzqXpuwYq9OPxMMZizZRi1a1XXTwqLYs+p9
+aTDtK6D4kC04f1SXDB2yStz/FFhmxqEuVfdTC3kr+MquerSuqn+8rhmM3+BNXnFnRG22r5yRnuX
wAn8w4UOZA+NaXso2S4fbxd1w6SDOkwLYrOkzq1bDxGqgUwS71lysB61uAEohD8RsRKUouAL4cmS
m+soZ1oNe/5oSSRLa+4/daZhcUjEgESIFJjYaA/+kENIs+I2BChb6dy1NUitZqZxOvRYrf5tgQhO
SFSC/6dVfGlBJ63XoBMcDfQ9H9cYU86ugwnvoYFwAQQMpSctMYynWqhpG2pDsYMBxABbxFgdAQ1R
PtXa5ZDedV34HKdoq0Mf8clwtlRFzZu6vOidk12W1ga4aRi4mk966EfxzEsEvcVN4wzZwSH7QmUh
NNZodbWz5gA8Nh+qmc26j93hBgsqn3LVTGG9pOZKagY73nCDIPq/LebytBLtRhSQwh1F6fpVXIGN
XofUXucAMDC69Rto5aazFRX6Yey9p3bM9DMVOYhWGAIrTjxQ7SUW5psRoStVNxsMynuow4wIVSx1
PT/TAJhGqd1ihXVP/Z+KwPgG7lITfp910PzjJLhFljFErTxIXm5DfWi2ZgHTrP//OiEOJ/Ww/sr6
yx8nOansDqrCBNTlRXniiAQ9KbsrT5RlugnJ6UIoH+4EDrHmAQtENRZbGz0vsKCeti1jMInAUOtL
hFfm2x4jcOMo1h3MYTAdGCPFdKd5v5cc42N+6/bdUYcRbheZOW5//qLT15s+/pYw8k2V13jYHxVD
37d3HSYMasEzECgJ20t2LXxb12EYoh06m+FPOrwa9ZjHV6oYmXWFSqu4MUZP3MkcfvduFFdXJdrR
00GIKBiWx8NcpuDNN7zc8zsw8PiVqaR7ArcCfG+5bHaRDj7ZIGGhfs7nEBIhkxsHiwhQObBiY0XY
qweZXrFbpYP2F9FqYQcxvv67xNR0yxF8HNhRBv9xCQIf+BAcWHDT6o4OGgQol1TTmHsnQoyhObqD
j0js+m4sLFhU4hAhMqIEUaSD7VyA4K36romgmYNgJJBYd9oUxENdPZqqgsxzqJfPmskSP+K8fpUW
doJY6DbnNBOxHzcQZkgAewP0o0VH5iMk313Qe8JwBGdS+GOEYFDQc6N80UqoKVTqZ2iF05U1XN+7
IMrYAdLmbtyJt+fUcx5TGwHEaijLfQETUVCo1I8jOSJmEoc0N4adLiB6TmUQnhoe8nB4ymSiwycF
mdUKgbhCS4A11JtaXbC2L6PEKbaQf2i3wtXSoNIYdpuhSJZDXHu7wenC2zGE9rnlQZ9LB4v6iQ4Z
AMTg68zlOULcX6C3+QAmHst7qWAK2RhpnZ/NqAhfEiPfg2g1QmQjpuDQiwNqFXFYVjpEO26YhPhj
ZAzy2MlRLrUcATtQYUoGLB9wjTo13I3TD9UmNzPTd4y8OEUgqz+Bb+pvai2jikTOwdlU7ZiA0gHD
hOZ0oJbriWvZ2oRSoNYvAEl0xm1rdj9GNtgwtQlcRVb2fyfhhcKtuALo2mlGT1OemlKKyrSxQaDv
M0KOm73pifLkVUN3tJvyiYWeuVtvX6Tx4NcjeKkaCRDioN1wc5b4Anzh1M9AfzZDwe3J+iUNuwR4
I7Y2nhVpPiaLZp4xmlOlXBj51nyibFBSFEV+7AF1gJkXCoK1Dh82hQfQRfvJTNQ3Y740PHHwGjfA
oJxKY7xT8OgDXlptax63IF1rk4OTYF2XSGA/fGsqEDNgRyUifyEtUCxvhB4dPWI6LI3CxsQrWdJU
TO3XptgX2odBg2pY2hX5Qc045dGw8vxAD1Biam0QVokX0Ldw+kLUdH7s4IgooGpVsOo6snMvWvgI
5vL18dPLpLLlFa3Va81aRqn1QO9lzX5p1wod77yJ7fDAQcsADQu48/GC12Ya9QrKt0AVjctNZ0B+
jj48OxVYabIOGFbc8XpY753KorZ1/55IeXoya2tKfTnlS/bTH1/PM7oaNw85Quxc0+Ep4cydttQD
GsfMJr9DXH8AWg1YoRpryLb0umDsLk7ri16zVLa+0TWraSUAaesLp5qv53muFxQlQqZEZErgavRS
h4u1kaD/wKGGjw79OdfU5FMBZqLmb5LngDZDmeVp7GAWHOTJwtx9quG+R+eck3SA8mz1OZ8LUEK3
DehI6f2sj+vTMF+Sy9MtanvbeeHWMX+OLhb7XYSv9nxI5ufB5t/5V/ZfZXQGVdBpa5bKYBH7eym9
h3NY1/o/XerdLiOVxiQd2nkioJRDQTuUp4H8rzb/KgOVBF7LWvP1F6iGLrv8wpgDG1hXiQ+kHaxA
899e3ykNYnqxX8rWLKW+nPavsv/zUuvlv5wWe04Fk03UbcQ8RwodmpN/k3O+m3sQzZmfakpsqjNw
W6BqzHMk6VTKLxehK32cPgJuATW3j0JKmV017VWbHejiFRhDg4ltNdBdLuOZhilNXetH4UvZOpLX
dv8qk8YcuUFdkRqul6GyNbtehrr0mqXUMuLXwi8/tV7mX7/UGSYYA6PnjDVgY56/psvs9zVJ534q
XL7EX0upwadWlFwbxaLqpmUi72mO/fRb1OrrVbHyKo5d+HOdNKwZFLZm03liodmFyihLqf/fdnQu
nZbyLJgSUx2WaXW99WVap/v7X0l6H4JmckpGgDoBwPO2Pgj61FDfbg0o/7AOwe96FKEz0xSWwaHW
3NAkQfkcsMUZQPkxxVVQGmmb53VqpWv9c7qdP9TrQKMmX9qtY4wqksjT4N8e9eUj/2Ucfzk3zDVY
sfTTcvN28XMsdXmcF++TD/IQMNr1cFyYU7bjMLQgDRX7/yzWPi0PYlpg0I2sB7prJ0qgKs62Npwb
O3oY68xP2S9lJj1FoNdocabiWN/SmC0o6QIefeCwfu21gf8YAWyffFptQUVIQ7jfPOqpeei1T30M
VlWh3E9r0OXu6T2qztD+LjUzWoAu75QWoJRcOvP6phVkebWwtQ/UaUDWlwXaVIwgD/14IvSPl1dJ
hZ/yH68ReD5WT8Nx7UxLH/tY89Ll6WfX3kopKqPaf2Wp7F+XykzFQZsS8HlvTzdHTZtUfouAhsWe
oQqW6ZZV2OGBWMADihdbuLQbN6BP+d3OqzuaiSgF1YjPWRnn+dbOjT8RM6tT2sIKCWRedQrBqHkI
BSwN565ywb4TwwdjaBM4E7rq8OmThlUxvm7rV5I+jYNM0snvpUSQK/wIG6APfq4PhlJ0UBbQ/6xo
dsq8tAmi99dvtAYg8w5IxTtqqA2WEUC3F/sghFPj0vNXOQOq8KAQ6gRGLmCNIZQghP1QKQ+h5EO1
pzlnqjMsZSQiyLcdHhn1XhrZntXiYzTZNvb5bfRdA2sdJDjLfNMqZQXUxFDg9gcNIj7Ay4HX+P1m
MAJ6knTAWgjcGc6R7pLezDJVjRDIBWue+0hlVSK8DUwsV9saf8WIqjnivC8vJuu1HD7xXzTEMxlv
jaRrcCOerw/miYZJ7bWHtIWJaJqGGyyUcljlTKhvynd8MdItzI1gk59f93p/GnDPW5BcvEEP6Rng
Dm2rIBkx+Q1kKI6JDnMdNMGyDahsvw+ex7aWGqsTFnp8iw7wjW7+065uWVh/Kl2GGi231/7dK7ea
oRKwLHys2danaDgpPCNNc6DhtTyyeW9JfZsu8mUOWsY3FX45pdTgto1L0CNiLz5C7AmSN7QwDYud
5GCHhjoWfIcQl8Ikj+ivTd677W4cynvecdiBgBJF2P7B6vN7OM42Brhs8ii8tZPUz6fm3s6vUnjO
ln41BaXn7HHcgC59F5XYd6MHobPMgwu0UhvLKiHcZx40qbA9yfiRxzVbNqnLLnZZWdBApHG+Lg6+
lDHaLVCbJfmlnrL/9wJjOYe6Ady3Oz2V4V6JfocoMmfZLv2fqw+b1eDdLtR+mWgZHmP2rW5ia7/2
1cLmPjBD/YGK4FHH94TmlCVJpZSnFB3sSEOjCAoWWD/2O25OIN+Ang9X1nadOJZlMPXejyW3Ke36
mNaDhD4trB8fdgjqJkNiR5sW0t6Imsk+DcB1FqVBuaxnvElPDphTYF60fC+PhwP1SABgRoQamD6I
JsK9YWQ7Gn70xuFp25idcA/U9ZqpWxrQb2cwugWFrKdlqUh39uV3/1UWt97smhW3TYcvs18Otr4D
iuuyTGd13+3AXXml26ar2SqS+7z5a06hKzqD0mFCin+YcWFMW0eb4M3P9hN4kqn+0xee7nv5UC6j
h75qy3Cif2gZSpymR7vmQVNr8rBaPvKOmUE7GcXm04JYN6GAWXJeLN36Uxf8lKSb52khg6hhrb1R
YIE7yNzBRwKYg12WoBfSN572v8qETU2DNzsqxQ5xl80x6R6rSdj7TPEdKxysTak3OSqLEXjTgDq9
eQ/rWYOkqkywzc87axoR9MOQqZzg+AEYb+1+1LG+dlHVtw+5DAPI0x6mOp4j7/5jtfr0BJcnOn/8
KUVPUQfQe6OGBvq5H9MWb+UYyEpg2vtYKQCNdOp4/oqZHrYgMKzNSyKrsMVhAKAA+pGYhWkPuiRp
oTfw2Ia7Yb7Gp+QUljASVKGAkJ84cDBaBtSaenAcVXi0lG9AIj9HvS1LHPq9T5POOuprLPeCfIjM
5SHRo1GxaIKyMEFvTbt6C4aEsUqPHaLlJp8n5rAz4cCm4cry5tHiCYAwy7e/hwkB2hQ/Pi25RsDX
tmkL9i/YnEfb9+AIhqnXVHgYNhTB5n/491G1b81UgyGX1qDULekx465OMbj3Z0UBr92vz98z4EhK
5u/dWrasZZv5f4Ec0VxsIIVR/bLA573NYGc7FvmFugT1Bs0bJwzr3u8nBAkdoN8CNBBmJPple3DE
NnbA9Php1FByOUhrk5mVc8jnHgOLnLetoH5zLEFfPC9gtVrfMwPBQMMIsztk5/my97ecHNGUsY5V
2TzJ0euglFmDlRGE9R8z6XJTVLd0GiPVpy0lqZAO9NYoxeDL9sPfbpM792UrA3jAv0MlyVw2da7g
BeBqWtkDFMpDqG/1/7HZOW2j7ZVTtqbfg4qSnsyysqP5iFcArh8ouRgq6eUvycFV0cni702Y9cd1
rwfFAyzEuF1tvmwCxyYEKeuUgUXTmB4R/5lvo2zcZHYO2B1MSrH+h8dPAxyeh3Fvze8R1D4AEVA/
oWlrecUOcLib9Kbls/mB1oCzHTWbD8V8mECCtxVR9kJFdODVTQc1gCM1L+Kr5+GWs3kVPMwj0m5q
iE3kz/r01sW3Q30xEQIaJMWuK/mlaxiQLRrcqo4DbIQyBt+wEeaCxUKUVQcOPDhoN+MNr9F5bDj6
tthstRutNqCdCTThhbl2emknxo7gWb1GsxKXSIppH2riF8BsdlBonRZ4FdiAIwCTYMx3FFztkXwC
d6rlN7z+my1LOLPARcR8EVkB4vKzU9K68YExpu3tUOQIr4WjQk4uu2/LusT3UsCBOmehtPMqTKve
mZPYQCQ0vE7j08SglVcA93fNM8CddC93oMYD91unjbgggHneTiBk8TEd/yjgpq9lV9pXq0Ff0bK6
Rei2AFOzK7wXhRDWAKhbHTOctln0QKsoRJcaEYeqRQjFbMZb6FTfFNg8KB3kKiZYAISmc+AUrDs3
mTzcaCC8Id5OLTtoUZ38KPnrxGJ9D9lfO0h77cFII3DEaYibYSooipK92vH3DpFDal4PQ0EJUgGz
UxOytnD8/1F9vgf9JWK9u/oPg6yc5icGlrZAWgYAfE4BKM0iv8qSKpjGnZGa00l3kxfRDghqyiGJ
BD53fVMnst/ZnCe3nQHl6lnTp9BsjFVp3xVRtClHTI6t7YLM30qavQFpxCBLSgbh4qg4FpPxhPth
pwGwgpMXwvWI8SfDDhGYOR0BhdMQF2R5EFir8XsUjEiHPgMwuZrMzrfnK9BlHGrtNr+mApEKkGzP
nj35NpQIzBm93nkWqnqxzAbxo02SX5p+AEIyntw7ux8LnwtLbdcP/LKNAgl+GkyIfvBbkKs6bVnc
gcvN7yM8BCj/3pjzK2UzYUXkxFlA3+2Wh56f22z07dYb7rLYCP0QdJGBO2d1pl8RnVAC4mMetRxa
8FA9hLtLmOMWIj+mr1KEZSF0oQWauDT+h7HzWo4dybLsr5Tl86AaDuEA2rr6AQitGAySV73AroTW
Gl8/C2BWZWZNW9u8wAgRQTICwv2cvdfeaTkMyZnYhmqfO6mb2p0gLzPpDlnZg6CPxmQTdIncWHON
zVSNXBJ8g9sfiw7v1cnJM0RqfLuVQc+M+eniObtOvimI4YHl1iv1M0EQ+PjqUSemzIPeHXmaY4Zu
a8tnp8vjM90V30WWi5Ja6fEjWE1CbfvZb0WMu2OMwSHe2gG17ftiMiRpscU9TjWTpK3oQ9unBGe3
pelWdnZMrIQQgMAiF5WEEmT1Snizy6B9no26fW7ietv3QOnWNT0fxSUb9GNW1sklWRapBRa/nu5z
gZ3HcEa0uMFPtCH58zwnh7qwxtOYiO1PE6YogjL7GGu9fgaIXx2A7bvjWBUeluCQAGaTZxCdm91k
c0LZwDE2hl+OrlLN5s2s+720suZYDwWiMh585/WnPxalH+EU0pOt7MhOHcbRtYFV3n3WWl81NrVl
FvB47deCsCCUDOnNMYvaq23ouuacOAdRqc0GBCHWRjMLTqHee0FpK9+TwjnZJI9OIDtatfW/A7hP
kCDUeGaKqTX2cRzv9aLApWt29qc4iV5EQYamMgc9qXUNTT0L1sBAhAWA5VJ12yoEJb5A8JW8NA9k
8NGqguTntUUe0KybABBGJWmVUglOaRd4eT5/qVvhu2mKuSAcQJdWxoth1uUrflhM6Q4m1JKvMetk
sLV8X3fLrvvS+wVpRmnyRanjrSrHCgRHRFkg6SL+bedSxt1XIyoiiBk+yTI+55KU9NyjXB7HCrAw
p2hxTDKtIabIeYRZ+zR1U3voMPl5AxEHF1xuj6qnCa0ojhvT579JoSpu1qGKxdW7YAG4T1M1UT2T
INg2USwvkWyOdBqfNY7c9mcrMk8w4cOdhlws9u19u4wDGlDCtBYWiwQiiINdYYFz0LtAxSPM02iJ
hExUfVMGoevEID9FZ2EaWk5GdKCdqwHt9ZDeO+5cBY9K66a9k7W1Kwu0LBpZuElumTTF+fhEnr2h
qc9Ay5N8Z27aLGlJhRqfKbWOhiWvjeFDKmww9MDUjlxNM0fPNBCfNdnV0uPyQ6i03wV2trPPuvHG
8Je/lQy+in+38rmZ1a0Ce7ZRBlTieKUCLfC3Se7SFnBzxTC3axb0rP8zI7rHqdhpIwSFuvH6xGAW
mJSbbugpmGYFt+yksLxOwfatYAjo00pzDVWYdxHIj45jmCelqcw7aeO/ejVudpY0yDVMPL2KjEOd
UU2Iox8DRGbiMbKPshrqgzndM8MWO4MEEo/2F5cpimcXx5F+KrVZ81r1npZl63E7tC9pJ75F/QQN
oosRr/lNui3qIn6Ts898g/Y/dQxBQ0zo5UVI8qtTYR+RsVKz0KfgZOHGuqhCqYiQh3QseuxKM7aW
jLKQJh7TgrPpuvo2FpV45GNQn5Dm/koARBSmN2K/2ndSuYnsa1VL9Q2w7nQMs6LaSKEM+0RQfDTb
Xl6tZZEb3XPdVefCD7VjU4e4OhJtQtOnfivLwMLGI/Rtl9NsB9rpqnVCoxyR3NlswECYSox0s468
isx7L9UBtepF7nhcyzhyTfk1NOW3wg/SXeLkYusIe9jpcXuYZVl4Zm+EePGGEbFHW23sbHSOWV3u
m5pRWY2Jj5nYQQHrfmGw6nuxNt1TObYkYicdeeHC2aoxhBRs1u3F4ko8VIp8a/uqepahQllo1DYp
NputMpDuNbfax4TwVp5sE9pJA6WbXifNlvOgPg2tTA5Brm81KqNKYGpbJ9VeirGfzxqhUG5qjupz
GtBn9QvtktcEPJizMnCGEXqXlkN4srQf4IiVW2umPvNGFfZGoo48BfqP2Gbx9Eb2CWk5GQj/WsR2
OdcMPdk4OTCTeB9M5fNrHn3wh6l39SZWd5kf6BdzIpW1mYbMs5OrGjbOfe6fSwNNboPNAXEtVRtC
JzZ9xTc0j3q3Y0iR5lML0F4nI41s4R3WK3p2JqlTfWi/2IxdC4WCaNSAl9H0t7QnsL3rB/u4xF5u
0BMonMTpsdDVm1Jb9SatlNI1Scrh2wkOkeqNNZfdTADaRpT62VRDc4usx8PfT+xnbUX7gq5X1xQj
1gTxa3AGY5d2nXIiHGraiMgGJdost9lYy9zM+YJAwmuMnE4JefebrCc/WK24I45FfSQrBHcTGV2M
jg4JSWJeahYvoomnTUZl1nKqb7EwwAhhUnGdsr8q5IXVuo9XWFYfU0OlCZ2nl7ps7CuRdzbJVkm7
CxvYOOR2IadUhxLd07YKkLlNQXa1xxqDdW0M5Wka9DezDnv+EmPE6i/L24zG+BhOFhJ6M2tehJD1
S8K4V820+Gnd1DNeA89N/PG6sy+T4eGbQH7CHlKDEyte0NgjJSpeaWbTfFVE/TDGrn5B+6RvnSlg
ROVg0ghEnuyKUiHThBiKauz8I3c0fjFK+UWPr5y7YVRvTewj6rcr8FR8fZv14HWbLjZy1B3EoLjQ
ACU/661SH22zpOvbpnzkZtMC4KjicNMG9bdR5vC1Rye7yaq3VHdUA6Iwivjxp23rj1aazic9LE7r
2voyLnIymuR0IVaL1kU/9HuMDupDqu34sDbrz+vCDBo4ugOluz+2VUJ+6gI/vjhouB5VpI7gR4e3
Pw4Y+jbYpDUArj+2yW73g6h0xOM9GnhbVf2T5iQ/ATEED4RQwaMjFXuX4Mfe/LFNryvMaw3CvVxL
I5Rgtb0ffLu5ra+YC32+Mdbar2vrom0GqsqTZnC+2sFD2vZGs/Lo3tfgODSpJ0cNj8uj8FP92snp
aV1bF40J27bCdXBYV9U8nm7jzB+5HK9pVfDSdpgWSGC29us23ATdExaGPaP45QgOmyqSlPDgFu9H
VCKr741Bgtn7e3AEAuxuYwxkfa/b0lypNnmm+Nuq+1UqnfXAEGo9nK4ft3YWNYS9kzeDIn8kX0cJ
n9dDogwyb84D21NbDY05+ttLkzPMlSjdHloz0Mwh/8xdD35fDMMCEc/9QxnguS46/WXQyFtmENB7
1rI6Wln0UsZ7dZD6S8J45kWd68AjCqM7rgcMTKKO8awQ3r0cvx4CPSXxHSa8wWgcM6lFD6V08pOY
wB+kSR094mVRLtLS2sgKKlWsrgs7ZIZaIas8URErE2JlQGlguO9Vo/AQFBqvJeEtXqZrjBjrXH9l
MDdsTUEC6LqXD8g5LNZ6r3Bm/TVIZHEtxvL7eiwRR+PDr8L3fcnwQ+VjmeawItJbJpe8jX8lEBsw
SNfhqfat5okWl/YyxmG2DTGypgSfePFUdi+NOSRPisWEf1lbF06xpGb65fC+zQ8MHQMrcw9fI4/M
XhatVuzwfsf391cRjrTlBj1t150qsbz3ipz3P96yc3LpoicVx3UbqV7TKVzo/usL1m1+j8E/xMH1
foRNeyAnpnK7ro5GVD6PPm635a/Mic58ypTooHVO7EnwecdOGOpL2SKJV3UmZrWdiBdKXuJldDi3
er19XjfJSBK0Pstsv77AH2V/6fXxG4Mi8bJuSmPnapRcGOuarVkSAZPSb9fVSPJhqVW/rYr4UGm1
uDpGMzyMYYT0UWqfeTgOj3Ux2zHJMGYrlgfm79tKx/bmQkT39yOmwqavgM5epxewjy0AdGFHRLUQ
fvhT768rMaWY1G8Ys/UPfAD2RjHy5GZUJoi/UIg9Nuz2WWlJmStazfkyVeHRmOfyF8nVpzFXouvg
xN/9hcXsMMy+WMtCVpbvVriKn3SdvklVFc1LV8afp1LhYwv0mbM8B8VRyY3iROEmx5p8S9y1RBDW
UDxGkVU7VTFq1zAz5WDXXj5qt6oXwOTqyDlYL12XbR3lCzpF44m4xZoGLUbzUYriQ2M4R67NYGf5
SuVagB36XDwsG0BF+71JiXQaoHQBh7Yof4T2c94DfzEcvQQNHTgH9WPeIBwO1M1EaPIL//quFjK6
F9wf50R7IPCcNphvHaaOzng150psk8mEFDLHnh3qyZc+GeRuqGPKDUVO+9W0tqQqC0Icqbm2Y2ic
dbyieh39HDpNPQWl9d1ukvNcONFWm2ccNFqVfgzkXrU1xnaEZRVUgT0nrtQPamopuzCOLHq+WfLU
RsoPHI/QZKoI0p+FxjL8zrWhfSj88W501Zshsum1aFKFLMXqWzlm6jFZQiCYT5KySYrkUVgtyDLQ
aAxGO82NkyS+51jG0Gyr/ldnOPlSgnro0+x9IQgOrpQRrlhUzu46nE71Oiceg3ZhNM6vgwHX0CL8
NRnz+EbmTswIUeZb0YpmdwAyGv2wgHt4ahnJpxxIxtIAlgzbyh/6FI4fmsl6JKYZ/BBZ/CE3beKl
MvhfWEvoPBhVeBbV6J+svk4PtTGWN1DtBR0UMJyMQ4MXkZm5FyEA/uxYypvVl/MvAXjGWpKPcj+l
7QybgHT3yR3iMn2zq8nYzFHYHCAJCNdkakAga9XUJ9CDDM0ClVCSpCRTMPT7e9d37Wvry/Z1Wixi
Musf61qq5UxJQ3U+r6ujJsptqZXdbl0dCA87pjgE3K7Nu9dELg80/KN/vFuVK7tEs8z7eryILElE
rVnC6uNXmUaS7cIhHrfrqoN/9Ey+BnPHZW9Y8+g3zQl2EWvrgpyxm20MlNCWTRzf4hEAUL+uynbA
koemfbOuEoUzXwIq+L+/m5UZyxNs3bf+fWZpfZxlrl3Xv90fZLzpab6/HzFlNbNwZ6JKsfyqgufF
LTXzt3Wt7adgExpJ6gaTHz71JKs9IVpI3Cxuc6oObFsXce+LjZgCJB+1VDYTbnpyDdXgiXBgmPsQ
VJ8UVclPVmXc/237uhriRDX7ebr0LUUCd90W9C0jFYTtu/X1A70fNPZOvO36yrlNY6Xu65G6Y6Nb
nNDrxnVBtpzbq1zYf2yiQOjcCgT1XjvG1vsbrHvXHTrG+GOa9p9Ipb+pddkzsdIKnQ56KG9tOL1O
tjof/7RtwqO0Y0YLcGA5JNdqeRNNyEssxA0W4+7L+yqzE5KKsiE8LI8fmkCN6SHrqJh9La/Rm6K/
Uc9fV9YF8B92giQhYG5qabis6+subZqyc4QjScs0eTOWxftbIS7O3EET1n7d2MHnw5/e9Lu4Sucb
pFvthFuNiFPW1k1arR2C3pzvYzgdsVhWcHYG4w3LPuOgTn1fI85vz6jPf25Dx3hLzHhXzbJ4rEfW
ItvO6Ti/r0VTtWmi2XlfK1HiklZVvKxHkgTu1nM9vUR+ab51GhNHo3Pe96X1D81ncjo7pn0GB1S+
lZnYWeEontPBLt4UvNhdEjdP6z4QpDDKyM6+1mmZ7YyEdoNh14+CrN/edCMNnaIubbSdStLQBqBB
nQbWJurLl3gm1a4JZ/2Bpp0ZQ6wupc+pPoCqyD14/5z/nHopk7uD1lNXmXoRuLpN0JFeFtXR6SYe
gboq7ziQxMUcm6u++KeTyQ5Owwi7c10VRaGBlZEM1kxkHjHhgiOgGg+yor0JkY7uEzBme2X6Usd1
9D1g/OfBKWvuDmRBFz9/AoTQKvdcQB/sBqZgocT5thRz5+XZYm7J83OJXxzaEmyQ+KUSnfmd8+PI
pMp86w1qCgH+2DBNlI8I/PH5kVU6j10eUVOe3Phma7YRuD0JkbWtqT8TRbk6vl5/z5z4U7ViyCZy
s5qMuD4Kq/qBYKzvhJc8zECLoA5XCRoBkTwFuq9fnZITe9kUL4v1J1uN9T1GkNj1cXpBVfJfcHC5
ytg4e9Ks59exaO+9UxVfY3qJOGIy4erAlTwrVVpoeqK9aFptbWbdAlpsVROqQSWiOl9/tKTzlPl7
mSU1ihgWEaFSeJM2Ra4ohG7puRf22Us6YXYpSuLHU6PbdcIutxn3Pi/oh+Gg5oHllTLWAIcU9a4e
Ca0dcj98y/tEHKSGfV9OfUJYRrVPsy7aSv1YlkP9CliKZ0wHtBLE6vO61jr+h04Z25u0ZPo2RWCh
cCNh2F5WEyXsPEOM03GcqEC2AXfPIVU/+kmv7/M56940YB7bRpcm2shBviQgdSl2LDPmGo16/5xF
WvqqjUG0D6w+3cq02f32t//47//6Pv5n8LOAzToFRf63vFu0QXnb/OM33fjtb+X75uOPf/xmMoo3
cKJaOuGSllAtbdn//esjygOOFv+HPjNeiziMDp01fUxVeVpRptWs2nyC2ui7PFwKQnOX9TEI88ty
jBYVnwNz5rlWVuI54Ma/KbJZff9p3VYYmY+Mgr0heXt8k6SOrscBK4QJjNf5nbYzLYydEv4tUzMz
O6x8nXXB4IFBR9Y81iMaW7rrP/4ff/nPm/WT+F6UE888HLR/Xf3v29e+/Vn91/Kafx3zb4fsfxa3
r9nP5n896Pqye/33A/7ypvzi3/+wzdf2619WIFdF7fTc/aynx08u/fafX95y5P/vzr/9XN/ldSp/
/uO371Td2+XdgqjIf/t91/Jla5r6p5Njef/fdy7/4T9+ewEO/u1r/eP/ecnPr03LmaP+nfPE1h3b
dkzKAtL67W/Dz2WPUP9uGIZuObYqTUFsvPnb31AbteE/frOXXSp8WkfXTUe32NPgk2WPZfydVV1K
Tajrjn/+37+ftO/f1f98EtviLycxb04soslfptuGQ/HX4P/880ms0lsr/KLqdwPAzTkz1dO6EORm
LXzMLN9O5NKfInEQTebFxmZyHPOWZUPxlGSJOEqnQhFZGMY+1buGgLb0I5HuBxgM4tr59iein4pD
thgT+2lCM0F+jnnsJvV5bvTR6/MRYSmQOKFSHAkACANlkcVmlMNrYljDJu6d6G4OirOF6WcuvCFC
d2RUM45Xvqy5cCKfrLOCxpQav/Psd+kWpiyiyyywdj3tlNc8MU9tcc8tuz3AZ7gGXV6CmO/FKQzg
xta0Aza6Hyd3XbXonTsEoiMrc46+sQQERDDbZqFRCavyM/InemKaidMnTPSTxET6vigCsVHyLjwK
34nPmq/G504jAaeOlyBmvQT+YzGDqqy2Pi+4n7PVJ4hIMGxuHI3K0p9Ovv/pzrScnX+6NYF/NySn
jrHeoISQ6/4/3ZpsHN1zbzKhiWzuQw35a0fbUrdWZ4u30Q1a41T40v40y3Hcmw6UBoiyxd4fi7M/
9y42u/CNHPXhiiuucR9xkanPxVIHN+kvbKe2z7d2KM4+lYeXyJGzRwxleAJwJb0lxM7oKZnYUBWP
cz7ydTWA3NsAFr9qj3eVDqKu999ose5qfJR414yTXYaD4ZnkAMcZeMWA+njp1t1g7Vom5Mk40b7y
G+kfSwu/SK54UDLiC63K4pZZPWkDCuXnIe/0Z0A8cdcZ92SYtlrW+fd+zCnpZ5OyHZoc2KQe5XdT
dG82arknZ8z2YWmFT7OT1IAT0gBqkGZ8qRoIi3k8XCBqCjdARPfSJVvKBfhIbYg9KibhvdaYDhGa
unoRE1o6KQOAPAMz7XOlZuNODm9taHVIBfT8UFKNHS2yY9/R3lVaeo4085cqiL6VqUGpLCM+S05F
u+e810/dbIcbqdPMZLjXKG10a/Eu7yL6vvS7BhIwqf2e9DwEcYlGf6nDG5Rn+KDDhV7FFDtzpQFE
qhU236hOpOS1H8fwXhcnQeDVpbMHgER6+UnPbLhqY/KZBDiUT34Ht1mdQi82h/B2JaoSwGUFfm1H
P6lzyfwa9vPyuY/xxKAgdjIKABWyazEenSbINq3ZLJkMgCvcWssA/jZWd6aiNSEvudESw5SPZX47
Wq8rTKNStPYy0XRSnaQ6M7e1dilZDHXX97fR0JmZ4Ibb1GN/jVLLOiMSzOD0niET/Zohvu87XObu
MPr9zoee5DL99XfJ8u0AAvk5JxB9hCUPogwfo1+Vn0mw792hzYtnNbe33Pzibbnkewz0jjYpGsxt
Yk/TU5gAj0TX9prW/hV7abfVM2e+lGS0I8nYJIoWPBABjQdt0FHyQI78ZBXGRNic/1zhO96sb6qp
8AV6zZH03SBLwCmmpuP3z5Q6ysswRP7d18WnytE/yIT3emctaEWw8X1vkpV9NtTUv1IFmikj+dt+
LNSndSE7+kGFAPbE7KKg2mvGXyIfwC5oXGsuyUUN4SX5jKEOSW7TUq1Tse9LPOb9DKwi9Onx22G9
zTkLPjet4kWlc16d92Y2Ate0o+gWSnVvMky9aMPwU/pQygerJl95AZOaORXgoK+iUzKCc8ltaX7U
9fCFVj8V7fC5VhTBDd5X9xYBF50XxXHg6UqYnm2YpaSudG9mGW4x41+U0KDevyxo7iDCQta7WeFl
qLCCMxcwo5sj8NrumbpB86hRSew1U0PXDZSC3mpxtRYsDbgYJiyjBTVtIrNFXc5Qqs2nMQOdbJCG
W5PD+nCQHc1pfxgSDTimLsVBi0xlExnkehRlKna6nzZPeWmNZMhHrddGZ1OpzWtih+bVWn6qDj0D
4fM45AKKFuNOug7gJKOkuKqQ8GrllxJigneLhia/MfKx81nPG0Nq/kbr5vgOb1Q72Vl7a4Ekn+tl
4dfqtDOa9CsTI/OM3T7mKZlADGiwXXTUq4BWOuplacJ3mT6cWx198f/+xDDsZQzy10eGKWHGOSpj
EdN0NF3+dSCgZ7kdTMjutoY/gLDXrWsf+hDMlQhCtVVjhB6VNxp28TN80Pg5lv5HHpUZIRV00RDP
qFfUb9M1PDZawe03nc1t7vOQi/TkV5XH9qHUiAEwTThoPSXbDdCS8Uoxa2NJHWlLkZfelNtkGSwJ
BkRXz+iVpLodZAsrG7jgqTPNT0NsKDu7i/uThpZnX0e1tjVDMe4Jbr5YuqYBKUo5K/tQeqVum97U
1Z/sRvWw2ZjPNMLT+pAGXBH1whbhekr2SoyaTjXqE8G+9ilBaHsaU+tIF0Z7ittQBSMPfYMZWbdj
kCAJlczrjf5dKZOcdATfOXPye1KQPGPYQbvRgzlGJJFh+COY6FUGsnlEAx0M83tXku1aLbwAHjtv
NcVzwEX6Z2dJnx/VAuiCE5sYf3QVw7mRbnmoJDuNycurNj01SRg/+XETuc0UGrtwlvEdt5XnEzlr
EbB5FUiZN8I21CNc3RxerkbZzB7gIoZmfDWzAWhZFZ8rX9d2dFcbN8/S7tD48k2zG2DixCgezZR3
RI3/jb/BJ78hjs5K0N0SLYzPuUK+UWHUJfgxOHQFnEn0MPc1kz7q+plNg+X2UxLu0mXQRus7W+o7
pBhH07Qxne6DFpfHzqrMC0m/wqVlNfJINZrD6BfpTmFMl3dDfIoyLu/ZKNIrsiaEhjldN6T2AONP
qtrSnrEHsQ+NbthkSNIufT/86H3i5+FWkVQBdn4wyN4wssze+GRAnKNsoroc6NfZabMN7bT8TSrJ
c2UrPE2q6JuPqJOGvUuYKawlJ7AfwopQoEywrW3V2lpJrhyDEfdFGCevupIkV6eNvXCa2nNMHEqi
DdOxyprgwsu04yQThgc2yQLDLM5KZu8536rD3KrOaQo0Wm9tzn9riugpEKrYYMRuKDnPMN2dOHOx
tyRXc1nM1TFuZwfFtKruWzPUX6HbG5WkejqjG4u6EnGTOTTblKH701SWyYl7DRag9AUBxfjSlNng
0iYeNxnyKAxBUFtTQkIo1igmpT8dtRGk0jtMeVIGwmk8BbNfQ0UWH8MidY7WHHMzyCjdG+kQbZIl
olmdy0dYx80pTp2bg/uduGhq3nFUB4hXx8aLQid4yiD1MtZ1XJQZFAXn2n6leZR19XizRHwmpQIp
FDiWfu4/ykkbvnQOYts0TwzXYOR1r/qWvHlzZ9XxfTTH+kdqEQd9GazWuspYca4TkwG3lEN7JM67
3Pk9KkSwj5mb50mGFSjV94WZ27dJzPZWMVSGUiMZ3Tkl+EjLebxHuUOq0BiS3VxRNBVQVVs9bTaw
mCGWxF31OctMZV/2WXNNmjRB8VTITUl5CW0Bi4w7iFr5Z/yZNkq0uHRzcHaXYAkWnStq4BCLJYVH
LbyomDOmpcc3QaSxs/OszhmBQK2PgJ5Si1yyrTW/9xShlBcm629IKvGCYcB8TnvqZpOlbIoILd6K
LuzVkbgJhdj7LHRLvba+JdL+qBQWMoxEGCSJlPydxQzfJx2RZ2bNsxZH12oBuzZBp7z2gAUL6XBn
aid0sx3oZ+KUmiclqz+0DogFc7CBZqn1uANMhExTSzBDIP5786Hk0G3/RTQRTAvHUcmnnerdqBAX
4zuI0jo/+dVlKb2CIUvP6ZSRQd3RZW79vSlK4tHnI7CrgA5JnGk0KSJnn2TpwOxRMy4QVuFFz9P3
uMV3lZdfpCGtkzNhjUzsWHdVZXK8eqCiZwPyOMiZXj1ySD4Irqsh/6AVkbhoIZcwdBoJHXOgXaFE
3LfS5lsYqRbZPv9SkMW9i4kQRRMx0ZvKJmFCDcJhR530S6DR/Zw65bBimeIlhR2UAmHSKI3O66Jh
VsCD5I4kEOYTE/S9GMx8O4uwvQgl+yDIa6YBpOlXIr9p7RW++o17iEt5OHxqnW+F1S3DHxUHjNib
K7SrMkdnt55Y7a4MkagJvgXkJyntoPXDKtPs4OuBenYYX52nTF5j3/BPWdf156o3n8aysy6F07+0
OUkIuFSUIzKP3knJYKPyeKqXRe/rlNhMvdgaU15eJARiut75xe8cVM2zCjyprppt0RkLr8EpOlfM
YYjEOfXDDVo/0qfikGuO+oZzyaHi7BKaCDTee+2py8S2l/VPHR3kAaJ9Mi1ZGMCtJmm7uYj0bR1G
g6dUobPp1a48M/3crALpuTEGt5ukueGRtsVJPF6iZVHTlej0oLzllWHsshgiuhMPX+imp9eSicW1
z5xPzkbMjrofQiU8d63h9Uy8mCh0LT2PlDiniWu0UcW9VlTbS4dQXAvbeihpOG/TrG3uBeL1XTIi
3Utdrhxu4doUXewxz3eaY6SaqwwN+rlFp7UuJmrjUobDUz5G536okmuc26dyCGjkGnOHVxWuS7mY
Jo7plFJNbxK0cLR5OFMkfQtpd6O35D8hL2Ux5I69Q6d0xzrkDZ0EDiqyEgldAXEzHSfkUSpVWu7r
exASTr8BZw2htBdorCfl1EbWB9CmZOzUpqv2aX9Ve5E95aDeAPszb5zNBdRdKsjdnHqfT7KB7PaB
zldzxUzwOjUk6ISQKRXbNo664qgu0RloT/NCdfOQGGpRun7fgBYjHuiq2MrHkg7NodMNHepypbZe
2TSTNyTYuRaUWWtgIRCix+H1r1E4HKR9XiCvV+dCHnSFpKO8bC7YXnZkU+UEeMfNoS0b7UGmxD4E
aveWFcNTXSfKuaoRZ60zDniVmyHhST33k32uJpRYi2vC7r+rSdbdwr1dRPJzFX5O/cnfakNAuHkQ
B29yupl5erNKK38ewry6IkX+nCrqLl0eZ3rnZC/tREwPHgKF/oA3O4EOBK5jGDRNXxMNUyKzmx3y
nZBTNuE00OS2EIb9gaLpnbxE/a7u16GsKMR4BefrhVFtnmQ5dxfVIJRKMHQ41EJEz1RMkowQnkGH
JlQOff5SKIjaVOprHgz7Heb/6WjpbXO2bd04QHs6GPWYXtU4hc82td+Sspr2ydhXrqnNxhaho3qm
5Wxsq9qhjlaYqDLxSNGgoyq9c7T6I5YNbBTLDa4uqwjaQ7FxVNO+mIUiD2bIwyoYU5C+PsGEZkEm
mtWEiPWpL9RMC8HfEgiPtSLzunypoYMmJkIbEVU34pNb33ddFHmKADTkOVdqjATtNmxcWNY91h5o
ZF5aVwv6zNRvkBky6MhPigZqfsxRSreMdpMoSMBHlsmVYfkPvemGXau1PWPP1i5djRv8GNjdAalf
U1fM9bqgIBIj0Dfvb9/IjDl4JsVdhQVHeQriLPoU/ZAmTuAWas4DJc6K+eKrVnNOs8iViPqOSsyV
68/BNa+s4UIcpNkzLFwXRskjK7Dn61gU2UZ2eb1jpFdtOKC9ZOVgbupcNnujjB79/6XqvJYkVZJ2
+0SYQaBvU2tVosUN1hKtAxE8/b+g58zYuQkjq/euqsyCCHf/lDNgNyWTdoPEwf63pQnhDGspU0Sq
Dm/RZBPYRUqPbi2Kt4Xdkmljt5Ekie7zxPiBHV/Lrmr3N3q0/kacyGwX0u6ArWg1sNMSGBkKyJh9
XG465ocbRp3fETRMe95IeMX6qtw4WmCsse1la5mX5ar3+2Qbl67GXzeYOZhMSBIjjq6FG4pt1/IP
sBohJempe/SKIWLcE19Nj2fUI+Hx7s4Kj5aHtUxI0kvVeEP2eNe/Itivv0qIEecQJhUjjvew5uOH
TAXwqQl9pUnlb3Bx+6LMEg/HSsT3tLcPk4UNRAWr59jlU3UlmsCB/0LcKFXZXW+b4k5Zem6bkaA8
c7guxsBmHwwbGTk7W7n6w/cSY4/N8M8uKvo/gg715Dn1r7jOD8LL/L3WRu+YyBqP0AgeWm4R7QgI
Cwtbn7lG1It0sCfCtwYQUOntm0x8IMYSp1rXxKmoR3EM7Z+qD+igSntGQzOe0pk+3bi9+YVULXjP
nErEboxkxc3lhlFlzpUg+mFXQbulLWiGi0rc/VBOGDQ2RvrIh/pUZSCynRarA3cikWBert1HAHco
1VcAAyZcJZSlzCeu3oM8C1loFGKNq1+5dlxbR6JT57A70jQ61xEE4ZDPdAOFieOZyLB4ZU59vRMw
Wveh1f+1htkLGOhyw/hOW1uqs25iXhyXWJeUk2kVuFhCajgnUfDQkIlKnasS8h2OYoz2WLIg6XH2
jv7WJVx04k6abT4EiVpxtDslT0ykWuuy1G5T1t3iPDcOkyh0DRVft02xjzpn4gvxJZxTKp65gOVn
FlQl4Y8smu27634W+nP07aeBgMJlCYKU9JCm4Q9JRMPa1LtLmhXtsUZBc01QUF15Jg66mG6zTeou
NtriGs2MbpKFph0+tNMFl+d6nxihu6pLUwMLp4n0dORwG6cM1AbUD7mArWvrMZZfR+nne9zk8stc
8K+w7Ix2/uzmV056Dn+0NFYwZmKyB1oZEHyg6q3R4NKvD97fITB0HBpEg8/2hOWdq7xXi5dpU03V
uZiS8UT+yrmr3JccVfhkaNYz+clsSsIo/uaZkIr0XZrm3qevd98dnqmNS5zcBhZUb6xyYR1A/mkn
DPNamPYfMdvqqqIxr2J6eHU72msD9n0V0r07RJ/dstqbMP4neLgqG2PNwU0JSp7uJk4yIq3mKjty
xNe5+DsY3ljuogrMR1QiuwZEWayEz+gCoRH6DZRcx1GDtKGDYEY0UG92Y15cAOhjN9Q3K/bFXOVF
xyxX39yxS793EmuL2NvpGSAvHVB6LqsveCHn19q6YhSvXS18KaDdjV8qYZinYl6SjoAWYYl3DXbK
WVOety0S2c8tcoGPv3aNI62/6UyQr4b5Ghs6JJqp+hJ7ZX2BMZKeSTVd4QHvnKfUacD/+37rBLZ9
zijx0e6lVxO76FtQ3FIc9R8BkpFNTu4SgAEvZQtKH/tfaMb6SxCWwyWThrUumLqu+rLYV7JLP+Is
Cp8jnP8Eo+Fm+K3F41zXjXKvUdEiq0/rdxl7wwuP1JXN9uVmlnaMY+VfkqBjahshOApJvbvF84Jg
7YnVNjkZRA4p7FiPS7c09j5vZiSapUS2vWOgG21FmfSXuPGffuIN52Gaoyi18jhbed9nHs/ArX0q
RifjKGUJwzS/1KNJJTtAm1je1DBozi6ouz+p7/8wUjPdCyNSFzuoct5CVe+arjSfwhoa6PzQDLI8
Pyk/aohyqdEytMX0QbLenXy+N8mA92EKUj4CMQ0bsqT8A9GUvywZElrhlu5xSvQPkhzDh92E0750
0HNSd7fgX2xLjF26K/753dUuxu46GZc6IFU1ijAyqbHWTKMI9KEZ3D39h9gxdPN2cC7NT63D49QO
EZ44428zi39AG3NeqjK2UWjldIOO+WnK2eZSP1KzjC907wz5DO5lTqw7XnzJy6X0X5ljjAXLXN8l
BiSw1jR/TLknPghBDNZGanFrK2GvHFo0N87raws7oxiYMqw0s4YQqfAOHau7Z0DF8FTmb4Rt/XEx
X77ofoTPL22ui+DqK9jlG/QFpFxGtfeQOm0TuMlQT832mNhyB0c5gOUYT9va40ZrITU+UJ0aj4zE
bEgTX0rpxkdu4vJtsowAVm7Tr4kYMffKrh81zeZ5WQr0qszWhAO3bGouOHJj6cNkcVv76LbhGUGP
SJCfLMDKv2XY9zla9+WwW469AsrGqddPsqgI2qtQLJLUBgbY6Ych0H5qbWnuhrwP1yIf9Q24UXwZ
rXRgex8xnSRk+j7OuWpDnYSzvHGPZuGDw9z9cXSA0i4ew5Z9GDkbq+y0r5ZLnkli+tPOI6i5rkr7
00jHG7he+kQ+GJxRdKPJsvuL1R0qsh82Jrf42o/8jLSZmLgor9fRljTuW+l53WUwq+5iW5G2sQQd
qzZo7W3OofIJW1s5HdpTtlxJBR6EX/MQoQ7ZJNEL6TzoyuTAXJdJeLc9t93YItM2PdOUtZdX01Vp
5mEOq7wuS9Zbuzh2ozMi2+baB6F8Wbqq1qYfDRsCgYo9qqHhlnd8QlGeUpxVqXuuNZ97wvOeaPaA
xSVpHNPgPZHZxStiKiGxuFZ4befyzQ2yv0SfiVVoE/i0fKBRBmuRYWd3BrA51QnFZlM6VPd43KNG
AcxHPwYuJiKLrASP2we/ILwFwoLW2qD1PbfskWcXWVM233dokZD3xSE7k8B5HeixslA5yi+2yvWd
P6fcwlQdzgEBxtCixy2sSk9HJIvgnq1x3h+XK3/eJFPE1ZuhQnGpz8OXfmiQgHbomSY7woJ2jhRG
ggqcBoNxvbwUTvMj9Ipyv3S9uuO73cruGdMEGCptGpn4l9CgLbEy+Z+rCPb4sXZSVPZkUG9wMg2v
2Wyhz0f3XZp2AH/Vy46dlqn1aJFentbaAXyXlKDBYoyaMEa6wC8b1l5M8CsShD86YUsbvIX8N80o
74iD0+9mOZ6DlqNixMDl3o1QaWXQxacKCTMCcXlulPmKNPcSac14lsyAKcRoGxrFbCpOkZYZdvVm
NAEB2IX/nmS2Q0dF5cEB7qBhhJHqgAy2lc2IL0Vcl8m3xpqNrqzO2YfgxW/6sBrRz+J6Vdo/B7Hz
WsWc3/LknLEC/4FHa7tAuoWjiW2JxGMlQhyjtdJ3j1lEkuyMTSF6traZx8iVmWx8tUnHVZ1+5g3p
5+UqckyujPJvK8xiZ0wokqZ5iWfIqemTuxGV+T6eFY3Y8ZinIJrUaSQBUmokf2KkhBCFWY/QFKiv
KQxMf0ZEQp3RWI8kYrw/+YxUiCDBEwpf4t2I78ahs6gJ/cGxV7Sa/pMaWR1qPyCdeIaXyHL/k0XS
3i+vXGaubZQgdK2kPOKAVRx8oaaHU0wX3IaSY+pZOUAcC4K56GDF0VdO6/ZazItsazT3pLbhBU+y
na3sd4lryS6xyL7gdE6uVWPrF8bdb3Zks2v0fFIjQVtiOjgpzUyZ+mA0efYZ2k56y0wq/0gnaN3i
1fIlCvJ3eBQwE0uBNQUyv+AyZ29fiMrYuQ486SgOgouFoOGgh9bLZHQFeF2F6rwsdtfEDJYNf8dG
gQiqSOKHQ+znoTqEyVhdEPDXl+VKRs0db+D4AP4XXbxZSbBcZVOU7ZUjfo4aZkqdhSeBTMbbsvkw
hyZXJhqDHRGu/lVrBrzTEuuyvDKYRaxdacfYTbDdS104+JQ3nB5laBWbBmz6rCfCmvO2uLSIzFnV
836v5vFZtlTy8+IQ8HfOje6K/cjnoMxoN0BSJTi5GTi5jQ/RTuHZaHL/TYx9s0enVpNIjR6HzOI5
513ml6xGxUGORO4cBalxmSO9czEv9mSPzAGSnwkxY4BXMeqAwDLPg9+vmbOZx0hr+QVdqFPrTHb9
JpEhk8u5cNcy394EFcDGApMuy5KGlaqfOCh652XfWJbKH7pjOkvt/I5ar1DPcWyzT4NZiupr4rpR
BPlu6iDG9P0bd/lKFmm5Xz4C38M62gTdXk+O4TmrqoB/qNBpMLkPSX1xHPLZxdDe7apyL2kYjgbG
G6G+9frQ/zc9XEaI7JiIhwX5mHbFbGGssW5Dk0hsUoIRUVWdl4Vqjz28ygJSwNK/ZRsi0v3v0vZj
twqc/kUEKaENOQrDZTE97b0jJm5luIPxtLVtr6z+mbVQIyUw8tof/OpnEYyHuI6NTZuRBmHzTL67
sOYz5oAvzyIIEiMLK3KIZ+/cpCcyQbYrp5DuCcmse4KbTYTEWH3V+YmQ60cYsfPSjLPOR/uuN9F3
SwuIGWyAQd1w/CjsbNgKkYD9i8xaj8LDB0Sb+q2slPVEItNsnKjXnj3HWYjEdzV1tv4NZSSm5W0Y
XTLNROvrKGMTFijBoITYJ1rTrFg1bo78o7KPauYkLAvMsJJcVQ0+u31kh8RUE5D3LomOpqAxyDUf
FEJqHbpI2wXVO4kB7cmKrWcs3R2gNxLZqRKn5WpZhhrRpkZzQrRlPLLThEhPb40AG/R7hd8hGuXr
pKJbFA2kqnl6sEsIe15XrhT7cgDtwN8gfmaGFe+Rs5pwT9R/hr9FEBprslpz+A56cVRVdvzf4VLD
sDtkAy4zH0uhFGaF86iJerYJwTp3nT0eFojIyv8QlwQh2jDFPlRDBMgkwxOHVHOGqH1cAnUQsLrQ
sWFIeY1+i+cAo7TRkmOQCLQgFfJBFyXSfgGYSJDND24ClKv3tXaH4LqK5/6PqFrg0KgAFEMDjdy6
abHazzaw+prfcfdzFj+f/AzAn0xODAHgTJ1NokQwY8C1poYxpuYYgwUarqrgGBY/zDAo3nIHzwZG
sa6X6Q0/k+mu6Lzf2Lh5tzTPu9VEK/UU5AluOt1/du0wnRKSLlZOS9U0mtfecb1zM4bUH41CqJJQ
lm/+oXxO8mY4fYuvH5SeWQ7EMHDCqmL2xRwbMzlJd9V6Ck2tF8wdBA8q/kDMbON5er2wnNIUmyBP
VtV2qdeWxcTHo6JaYgI+eUQJCyXZRAOmtSp4i3M9xTNiwImMLGp9WxLseOyF/NknXv6w+hm29rX4
pIF42ph3zAPB+pi3bfZs8uAn/qyMOAawqLLzOf3pJ6t6HjqBZP9I+popV+HcO8n/LeY5REqK6NUz
vvzvzuGDVye9hFu3sock/8rUgYp0PCPKobLLVP+ly0kUiJwxuJHVW+1hzrxcBmkEtAQ5B6GD4dTv
BTm08K5bMfPhww7b/FzAA1+lEUmy4wiSLoXqjw0B5WtLtkQF1kyNkWUFe2QKgHZNO7zrKP1RPFg8
63wUozHab60qfyo9Rs0G5LaPUvKflvNfGCo4EP9mbXK9/NYMY7+1tQpoOXLbi5nlRAWH5Xgfo/EG
vy99GhbBwHHanZgtpTi/1IynCgMNWlet+fbeazRl8eFXkJUwtGDmpZMnD8Pt7gtXu+V6nJ1H+Gyt
9LcpBSkB2WMhV1au/51D7DdVXeA7YloiPBZ+PyvUvpixF567eZBvZzXUJAcEfLb00ZnAn5YrqDvZ
nPfur31xDGbOzrIQ85OfkxiSXuhnz1Yn0sMC7/rCqGOLDcxwtijrN43mEYlhy+Fcdm5/7hHGbq0+
GdBiiOo6eWF9NeYFX8dd5BXFsU7D8WwEYjjDnf30+8Fx1j17/TaYT9plcZqm2FgaVdkWBnCwJw28
eei9LreEW9U4bVgvaQXqlEdFd/jH2auh/57IlysvCSFWvZycmzNn87RdEUGTSeu9bPTqWWnwK42s
bA912vPQFdi+dHmcxZvBoYMI7JR2JtV0nJkg/jdZ1J8ntr4VCuRVD4nhuJTQy11bEdKEdAq/vCLl
vpg6yLzr0Es3JSOGU2ikR9sOgmM20NXIesBkY2aDUse3mxZ7QgyRshV7+XR25u6hCYR/QVJ5h5Pn
75XMTRDgzIaJClFxJmngwQI6QeDzsILV6O5p1NhfNKhfRjo7HcQH/A7Jz/vs2R2K2FDP1hhBtao0
/kcPm4I23SOOZXqLFmQdS+ltyWNWDyhPhOPWMOVEUx7MSnVUkxFzMdcct00PlBS5uE+FOVi43ghV
4c0C944s0GFdIX24SNFrazULP7w0bU6iolHaekE5nWQ+WP9utGQCOW4DRHyLVZCYi6R6wCovq6NX
59rdprPd7g0uZPXqpodWKuekZiJPEjK4bUPPu5ps03cTUlSWaxhOjdW3pPS0C4Zupw5HxrdC5NNm
zLB1yYpOIjJ3j74Q1BCNFV2d1EIypirqS6gqN6wFw42R/PI7y39YlnD2PSXCUZ8ovuXE8ZIY8FjQ
utv7rPO6V0O4Ht/IOehaKdnHYvkiSWsFxQZT+CCwVo5eyLeqb2ERmQhS2wnlr9Ey7hWNfi9QgO7g
GXUzqxKPxAU8z2uQCjvQ3rrQ9u4Y7rLNCU7PBYJ0ZZytOZvMf7xAv3sf1GB8DSzGF4Ld0ZMYGQWa
/wWsTj7yREvXKUzbtyELylWCqqxvwt8BZ+K6cXT9MeXWsK1g+SxpV/i7HSxXN55D3Xcv8Mi9HRO6
LvXhHbuuvSMaA22jJGkc8eSj6fJ8g+6pXleFNdsA0qSkwAYWzfC/d0ILXt+WTCtYkU876uXV1/CC
Nms0TNgF19zCXfHHFvI345HVAo+0ses9WsgXnZ1eqnCAm6Ly/1xhe5zg45ACRmTmb7Mr8XsXgXFf
ltThO+dF361rnfxIVRrvcWU6rwodDn/pfCWn1n5zBImG9CfkoDpUanpjnBpZiwME8/aLQfYuxuvt
hyzZhFyMqDQTw7C6bKG5de4rk0ymaxRGad15Gxoq8RHDL13Lrv2uHD0nLzGqPnTDfw1BNv0cfO1R
6t7vMVfsPPMv2pgd38QoL3ogIEZP3LMhf5gXg9GD6TN3hAkqtrQY9dYZkuLap83dmimcnQ4ntA7F
utLAZKZ8EJuFqAZ1qQB2UA3kCvHRFyLapbrV3VxbHkYFGzCZqbwBsntoooSEjjDaS2YMdLBFRj19
MA2LMMWsV981MB43smJ40Zz/VZPD19HgrvtQqpwRso/K5Rezsouj4eNDVJsJvlFaWbJBUplXo/A3
aOidbZ3Z7kYbBvcpdEROxMbsdA+2HmbdBDCK4SXB0E6eNmJR1O0mHptHMf+wst/SYLk7tgt5GmUC
NzXEhwtcoH5WovrdM5xu5ow109Wy9RDUoBvCzM9kv1C0QEk71kxij52TfzNg9q5RmAcYtTKxgkCe
nzOp/ahiyzkFOe2DPxTFO3l4f0VrDuxTBEziDJCuHQ21RNw71skZWv+TGcFnZpHonDTw7e2UJWn7
L24AbqyMAj0jLQi+SlB3Y50guF4RFI/8NH5qXrBRnVveC99AysQHv7KDxtpXA2YxqUvyjis6DldE
nfWq9AR0qKUn4K6E0N5lTCUiY/iKlW55hHDdPey6BROqp+qgOvmmmzhkLnul7cDN8DTk+ylsAN0Q
VCiRnX038UhfxWmi7ezQ5YCGLP1S0fRkVFK9tVq3+x/07FNFr4oMqaAN8fDfY1gKG6G6gmIHiW5Y
5579RUFdI7m8jLxLMSvtNRH/LmISUovAgbKUZnPKfXqMuwEfRLsl8LPS7slou8doJrpFUfdlfnjw
Hwliin31F6Ow4F43WnAHlsrWfYeB9fK1CoAQ4oa4ispz7pWlrxLYBcAJmf/ugj1R1Jb5BwAQfutO
5n5L6k+vfqruwaE0/YhMrMj0uKou1Zi+DKV99zvfgWuVi0+4yJtYThnOQXp6DhPt7nlFehDJoC76
vPRRmx/UbPAxZkpfqdTrNmlO7xcmeJkwWmNHn8sHJ3XdfcfZux5H137YfrkaZgnNstizjqa2lYWt
QXMpmKoAULOAdGrXLEo/fY75clQV1g18MmNeoRLvaZyxWQjPGC6EDLnHkw/v6WQyZye1TbdXTIn0
G6Gd6XselvnOBBLYUgVWh2Ga2vViCdbr2TeAI/20WIItS6Kwhsz07uA0F0P2vSSqk4GpzOIvnZmH
vMMuPjtdJfZdLKKz76pik0xRsCrYBiiPZ3EPuV77FrHecRnqJIWby1XUkQ6fNQ6CqbE+Rp68WDOT
VALB14Fqj+5cStYLKEYm+wEbh32W+eIM0VKclyusrLCRz5imJfmeMKoGOwtfV5dl4dQM12MGXWZp
WwFM/tPFmiPz8dCTdOKtx0C3p2i5jn0xXRnn6Tg9MNG2niYjlv0yp5p6kGDGwG/Kl3iCzWF4nYqP
5Bs598jIVmZN2UVFfZ2p4KRgmr8yX47nZVkcFZarfPZWKGqXuajZb10N7HEN2xcnBlJlU7Hrqtx/
SB60hzRMKGyT9+anPCwS9KiHyfF0+0Ttm2l29SMzQatD+8I/JvcFbWLYZVFf6d8sRwHklBrxR+N0
SWeOx7IsL/XyVzuo9lwhO5KrrGz6i2mppz7SnjM2/+00ajj3ozucjS4aDzgkHOosnLgXaKBUK1o8
ZebXlfEGxaA9VXgDze40PZHwiB6ismjbFWST+OKM5IQBeHCEuNMqjMcy3RWhb6xkJt1zPy+wnNxz
Qlb0Kp+GZleZtXYia/buJ6m4BzA+7yHD443jQEgk1FnsM7+mO5mRMTLHzZvpHKTpqVuctwKCxt2p
lLpFxOTWhfU5JdIHVBbyYNv9J0JDGymuaz81iymPzzblxBtZyfRr7urBPm/LH1lDjjzOH9WXwgf5
lZVnXQoLjUqMZeg6slWJqTvg8IJDLDgPxkNP+k9z73Q1kEM0jHyI6YAqXsdr2pyCDuQyp3WugTVn
OF+fl2X6HweFu1djjDgPf86w/39L0weQ6FQWI5TQaWpmqIH8wBQ2ApUyL8QbnBDtrBZinFOUX9Mi
CrC+n1kIUmDYZVVhtu6I3q2R5+xRrOinZSkhBZ46UeznlEU2sGKbhQMgjKVflmW0Ov0iIaFfxMgw
x2yutfSKm2UY0Vo4iQc1k5cZFukrOUAM9U1p4SIY2mi+uF39vvaOXsKc+L9j0eUKyQj0CGnhT/r/
P7odrE1cWeiO0hnDWFhHy5Ko9G9YhRZk6yx94cUyHQS2uO2EvxS+6t2PIYMpwFD5Df7VZ6gxKI4L
jGYxiHhpeOUcqn7++9ZSMf7V6ZKEb26WAvB/9WCUTAe6duO4HEWZidwRz1/s2BvrZxDZ8W0hFgjN
+enp1rUf/PTUFe60afxCbIZZIuF1oFpLXdrTha3MJqqO9kDIXWwQOiJzO9qPehKdwsE3D1ivmtCj
ZIaTAFkz4VDAYCPDZh2PZENajZiOjESezJTkTeucZAcJIVwHHSGujo0XDREDzWEPs6v7jYPfukJU
8dISjFFyr0H8xQf4aMfOJ2Dxb2khjYd6E32I0B55RpjwcwIvBw4WockevgfOG675Memd+LlcpLG+
yQocj3Qv4UMDax02IxZRZA+Iki4vDDbjMOC5mI0XRs7OCEZn+aulqrSAJHWT8D4txUm0LlSIdsdt
DqOjTqDF6VYqG+2qxz6deSr9xwjxwibCQyfA2t/LvRfm3lvGsOVBuSreOGkV7v+17qahy9Uy6C8C
MlFKWF8wjLrhksy0gWVBC8k0e1Q7EzTFKJz+mAcDfyRJeYtudebl+DS/GSeUVvEMpXDokFHRU84/
JsPsA7Qo0a5GoQ3vZtTs8L75X96qJRFKVoyCJbrjtWdrgJFtjiD/mSRTSk4ST8/yzBQN2LVDoC7m
XVVILj3LcjXUuN3gp53t2gkOvD/g+aXnLsb8ta+j30qqq5G4qPHMSJ3K8tdCYBzZnDFI2DAZVN9T
BgVrBa98hWvxgJrA8eGAsIwhXmhWRah4ORbtrvR6fDNz5d0GI/DevTH9uB5r305ey4KkHa6xm9KX
N/0GGxLcZXFQrk/mhMfnzOReFjJA8ZV2/VsV0GmsUzwIz4Ou9zf13yUzsjNJ9RtNRr/gV2CuTaqz
cw9awmg8b9TYghr7bpW5dvJ7phcpk9RLyhjpiDjnEMk0WycwMeAaMaVaFhFVwbozYCeTTs1IBUfg
VRfp46OrDf9al+lv5tfOobXr4IkOT3uirT4867qCnYke5jp0tnlNQys/5nDQjss8Or4Ehh9cRe1z
W3oppPc4t1cjGe4rZ2o9BrU1wrfAEnsT69+ZRs/8exlezIBFWmPeFup1sbNnH91tEBX+qcVehZIJ
LgDD79hg++sI5NmUuk9+EALgf+MHhAZ0MbxvayasL4vOjHL8TaGmvzVTXWFES3q5qvrsUAYF5lae
e+Hr+rWRzMe04qPmHj8GXX0BR4guyYx5LctiphXTCSEvjMk4L219NZTacBiKCUfVyJy3AfuXGdqP
ysL0iGSC+r3SylttDtXLdRN/NUBfgL5r4vgdOca2YSqnOco9lXRDq2SZ+mlWxLEcmQdSmX4MtWY/
PYjnRMcml+VVym921o3wb2E0zqbLcJ8QtjQ/6jTnpeube9dELgP+kM94/kKulHhLNhH5NNAy+RDV
+BN3JsWPqJq5F8SB00c473bsFWEZ7SzMQ4nPHTjO9GY/Ag69F9gZFvhY3ZdXdd3OWpkG8Zzjbpe/
pYSZ9pBTz7TbUHuMp0GR47J1100SYjNiJVCo5tp1mFp1ZAs9RNDH90FT/pzSVqnViN5151Wwhs0h
UrhrOxlbM/yhYP6aUsLbLRXGUnOUMV7EJXzzMLHHs8c5c8hcn91GsQ1Pjebim907uKR47pp/YKw+
2NjhERO5RdcDfsIkY9VlVvCkC0DYquR9NAZzbZSmh7yrj397IQLO+TnI+/hgZ07Kd8R8ffYTLugZ
4tV8pboIPr4R2m+aXb7cLgi+4SwDDBSR4YMq87EsjGV9pEjYj3rxoVmG+5r/qjXPQihqNbdkHnrU
f7VSyw8Lu0xq33MhtReMEkKXmiB/M33xtXBn55keYYDVILlGIz9sJ28CGaw0M8F1eTQ3uleHJ8Zn
0XWC3LSNyj9T0jnnUprhayD6YGWlffOjLd1nn6WfNn4qh1RN46ugnaVJmo/JmQokTNHshooqN+Oe
ten7n/TS9sHQ4ru0i+IQJYG/sStTfdUdkgHMv+gnnG892sedk/XGITHzk9Ua0xNZ8y8rlMWRTmY6
a52ePvRZhZfnxFGXkJcfy9dcLz2PFB2HsvCBPSKbDALcOle1httblxIonFVN8JaVQXMpY/ePPknw
UMaEHaA3qBIuj9KmIxdN7VwFeMtVjiO+dZJsEbduqwu9d3WZJjxMI78fd2YEWlB6YUiH37TX3HtL
a7QX3cwWxur6d1Upk+o6LLZ2gLns/8RztbCI8y05Wrfcv/VxqtUVs2P1iPDvXJmzRTaU1/RUu8KD
TT1pB5EaYH//Bd29yCMRx+gHAtdadO+xuixbrYGV/QV53gXSebeJW9lsl6+nHb6qWFV0qTkLUXNt
HSjqA8rjYJ3HSkO/kQVnaNkZsnZRQ7fm72fk6A9tGzRtBiWL1OBk6NQf+LzXf4SIrJ1RhALzAqav
cqM5DDLwqIbVAqiQOtC50UIZ25bhNq747CLpP4o2V7qFIYHvZnDZ5tZwaRJzfXiBYRs7jRwy4Mdy
7/QlvpnGoDAIXCwMPNVUJDsADcQzoBC1swuFls/S+iDdR9zBaMRauR8ZLx4w74DpSiO0m+IiO+QO
B289y+91U883lmowsZ5fdn1T74euaVZRguW9MmKFMjQDwsUjo0gYu0rQtgiKHb8HtjTVPqqzfJ9H
DbI+r/cutD/OpVsLVzD/npdF61BKUJ5JJM8w5z9kDsywzYyhvmSIzhH3yndDq/uriid8rWSSbHAD
qV28RNNsX1TyM++YvPganJ9mQmHQD7pNwcr2VAykuPCBEEuuJcI6oqw55iUzslXrf4RtnDO6xyHZ
WeyGoMwD/pSwVplybSE64O7mpepsxZ06u5Ec1qaJX4mauTGL73cWxNapabNvZN3ru6XHC4IMklVp
TbTF+wGewzgaxRvmWcUbnHFtTZQ8tZoU4k0RPbTxEj3etl39R+t664UXuX4YY6ajCsHLS+lgXML8
jiFyfIz64FSSIbonWuQ34ign3hscLXWF6qnWZX1JlP/HMLgl7JlFsiy5g2l1H508XcBeRhZkbAZX
6yECUKMtZswiL+72MkHHBCncJ1mxGxulfzaJ/4DZgv8zN9TTtfw/BJygGZ4dWjwesiN+TyiciM/o
c87Ef2N2g54enpym4vYmliMFogCErIEjqiJZvpvQgq817dL0WDybiAt2Nd5kn3kbQFTB5Sdnz3uE
5HuPWfvZeaC25uBBOJ0XUtj6U41qrhJU1YGBqe8Io/YR+wxDHVH/YONKTkUbfOCVqRHJByWRzpXF
FUfyHNR5CNQHnGVC75MKfmOgdWfK7WJNsADO6LNWp5/JhHmQ/HKi7q2k+zj3hXuxKa/Xwqxu1Vxb
Qmxi4640awfD9ldOXMAlwUn/bKCaRu1mfQXwhtfYjxuzQG82tEZwjjCyhsiAia8xQX8sIwfiOZKn
o8BP4/p/hJ3XctxKmnWfCBFIeNyW91U0IkXdIGSO4L3Pp/9Xgvpb0z0TMzcZJFvqI5JVicxv7712
Q0anq3uH0g0ioIYx+JQhcZgxqbTipWn1BZDn0txO3fw7KCnC2FpxHqx54HP9lnECGALKpGO5xokq
MZvZSoInzWrzTe5g9Wl0Ug2VWoq64gbFEBrCR2vij1OhB2LEGcIUFxqq4ayTDWoVt6Q+YDj27R2x
H/vEqNs+cc8yt3lFKaFYLk1uYmP78/7BzmucMgwNp+UjwQX5OC/Um8l5Hlqz2SF26lSSpcMGzVdn
2oLjXvrOExDef0RDhLXWgvlYOgG9SR0cnApXgN2aDwNEyCqASbNbLD7LgjZaA3fToy2jtnWSzfLS
xtVgYPjTKBeF5UGhQmRcu10uocKb9o8lRs2JNb0OZPNOhmY9gEjgY8Xpx+u5DW+Bk3DfMWkk5qZ3
SKzOfQrG2T4yRW44ZeyGqjZ3beV88XsSYibFYA7OKT0/17grGziErf2DqvlqP4Y5IC7dnb/oeY+u
rXyYBMqq8+dHkEnN2rzoSsCd1eL7iaLaS+TMfqocylWnfRUK/h38Szkm4+BZ+Qgzuxh/Bq6Rku1E
G7w35gQH0SE5gUURTwz3aPRw7N+orLSjKPHOt+Dm1p599KrwUWtjf8vVw1yPVPtXo/MOzf0tKhzb
X++1e7dhcv45SjcrejsZkOZgjqa9m5XWF99dwRTNKzu5aH351XXd8dlXS5vYp1jCdQmdc2248X0Y
pUX2BR1yQfL/XSKnJw3bDFi03Nw6/12AoTmrOsSOo/kyvy7LQGj/EsX1dIeL9RqOWkgyMDGfLI+X
hEYOr52wpTVqFjkwDAfJOsBfxCDuG7r2jHOQKUiAVkcK5dqp+yp2T8GrhEVrs18apvYj/qPiuXEG
dGiXSs2QFNbZ5GiO4m7Nxx6P+PKPX4oGGtU2QJOW3Om5+CeSPuEkhNpzOUUgmlUkThDfuNSYGRha
kMh/7oYUY35Ls1unomo+oartWLcNUrXbPvWdeUk7Ktkmx/FBwKqjtw5r+dLV+ppnFthUBQSJIuSo
OYtOyF48vdUj3C5I/pSGw5sl7rRjmZvOpkQr5TrKpySOu5Ok5IONo7UPpRHL+0IFENbwTABHG5P2
mpjWmzNLcfq7dK0nTnmipES3uGrY//E8iPELuDJo0MPwRrp+xsGjf8WKO2J497JLDBbg1oh2QBut
/kEK8s64qBq0PC/YDYh/HzOXRd3v3RN5ywy2fsN8NsVJkuLp/SK+BSrCvCxOP3tHIt3rKYolrQVg
wvbY8iGXWkzfhqF+q+viEuG822VxicpuKaIgpvaXkTsqh5Rk/soMcmVIuENZhxPebv3UW2lJFd/G
KlozCd1HQGTPKbQdBqkZhhn1EdrhCjkzcNlOhbZPVZg20yrtJPKJvoE+7GldSdBlFteggEg8Ensq
oqvlbPLYa3EKcg7oo+jZxGG4A4OO3VF4D9uk6mDTlQQQeXm3HJ7kvPFRfwnj2BQHqWX5SJSvbRsS
JvD9K/snl4bZ7h5ASDExk/yHQQmvAsQypjVmrMtnRWoYVzQkUk2RdnKWnLJaSOPjYuJgv67T4NdI
IuxVxcJeIR45kNRXWhSZJ1Pritehm9ez19tvWdw8ahrmVnlR3mYnDol+2RR36aK6G/tl6BzGVIyU
xaNWJ1wmUUcUkPRAmwVTrWIk+gi4/JPT4yqfC3Ms92QhyzRoQasYVfmJcHe8YeQDuc3B4JkOSXXg
HnTzVPp4Waa0fknhKaOR6ePWra0eb+WIR45fwkzyTirCsm+++y1OWi+W2vWPUOZETcROZfUrpt+g
S6MRRI6ZT0Q//S+lZpXPupVXtzp2iZcR9/R1nVlWSA/C0PI6bEI8/nZb1KdOQWQCw2IkUtgzRYDF
d4cywO8WvRNjle7B5dorLnwxDyTXPzSORZaZkT3mK37Th8aab9ms2Ye+NyHjtu6qZ5ixI2PBlu3k
dXaYjDLniut6/gql8scwk5bm7IClTE12kt4AF4VOxhsex1eIGQy7ARb2WXO7YyY46yrtrBbg+Wan
e3h19fPzSosSMxylMB6LIXqw4gI8UZ9fu2YyVjODqlWi2ZLUaFjcPbWUum5e2/yX7PCfFmWOV68i
+g5yKX9qXFGeQREoSSGPbEgFBfkd7qHzDSVwuk1NG3IsIVeMeYHnEByuaFO7JNm9dmL6MKfv9NAY
8yaNaXnkCGZtqlyauD7is1Q3voRdRku96Tim9Z/ptx0Ki+qTX0LdA0y1eCr4PPm1YoBU4bbTxgrc
GDsBbQSf7obxo9KwIf81OSz+hs9Baevgu+7KuZ0IAgX1VYP6QgoVXiqQOj6wrbOmnj/LgkTVMfLg
frv14o4xMaP5CzDA/BJr8ksO7nlvVnAsShvB5m509qAMSsDbpRGf2aYLnjdCO9tT9QrY6I+dc4k2
yIEAImBBrFyWCONXGTOdTIbvUAqmVVnwC87AKNzyDvNdJznMDgndTgC+OFp1kfgBW/rbb+nIS66A
SsuS5CTJXP8cBjwl/y5Na8iNw90oxbq2WEOikYuUF5HNyLHRXhqrAPfg+eKFwQCuG17RuQPRaHLw
yBAXEVNziofiuVcq3LLwOs0ubZPcOKY4Dxue4kOLnPQxUeCaRRM7puXvMliRt2JuAsGw2uUpl9XH
RRyeLO3N5JwIU0zce07rtwEju7e4nN2kYGgdlr8+8wMEzMUx5PZuKSRYo1np2dEKWcIqyN6ckNNH
pEKplNRYdDg72FldZ8d0mtMu3uqNjvxM4Lsc38eCmpzlnsvvp9/zonvERm/ReEpnta9PX2oQLDtr
HLJzopgk+FRisktFg3IaUPY1ZN42nBzvACjuT25mZKJwBEQF+ZH0oKVAPFDBRwKoHPsJiTEmzprw
hds01TQWvjpzImg+DNSL1dqvME1orHDEVVacvJywwIMQmdUJMOBgDWSNQUn5UX4rtQHtEDc6ZyMx
ho9037kCGlzG7BkLGsbJibjq4LewGqG/9SioL7YNKzd3w6sV11uCcsk11fLxzj9gvEsC2rtOI/+x
fG3CB/Np52MQhNf/X/yKxYuOg6ZehSpnyauffkt1Z0uZaN+4GrS3Rl4z5rsnzcw4iKbl8CFau4fF
g1pak30/UxBC6kvcUwF7KCIeeQuatNrreVxfe+ncS8tPX3nqM9OUMZJGwjFf+lV+682GNsmkDXda
ArVhFfd5Rx/dTJ9YbdQvQy5/WTrUeaZJWO2UOOlN8Y3kov7Uczvb0lGRbaVL6t2wx3KV+pN2ERUB
0cXWaFYJB1tv3HqVye8sHtKzoHvKiPFk2i51jkS2OW35OeSf0X8fjUlue66lq7/XP7BFRHcSAmqD
T3Cu4gG/zvCScesAOuSrRBiElF1ND/hG6t1wI7FubtijKJuI6TxZLXeheiC0lntJuE3dwAQynu2a
iHSbyVxw3Rt5vQ1VXm9ZsspvLo4e/IQ9Ze7rLk5udqYCq3WMNTQEbGkDKfIJ/j8tS5bYx2Top/Mm
T4GJsVUNV9cLVzicMUGjOp65S3rnkqPZNjHIXiYT1r96bPH/qY+WxVMUKmmOciOUmd5Ui8/r5JDS
/ogxrcj2xMt55tqY0I+fXxxM1QeLdrkcgyhmnc6DGlcpVX2mh/MSQGL6/AjBJ9rSnMpkhahPov7S
8jeXRfqttfISN5NvXoGUvXwbetuv54FGigURRwIrXHk4Dw7LkyvzsnpljAHB0HRK+KWY564Ixtuy
WNVAc4M5PMd+0axnQePrhMn3siz6xPB7SHnhKKUOv0h4dpRWZaml8ZqeAtNDqERjP2z1k+eCLFq5
WEfoCfPJvw2hPE+d7aJpN/PGRGXlHzLMuCbwajqVl4BlaNjY2PlIHwFmIkDDIO6Y1O7Gn6fo7KoF
NBnJ/VZrXbiL8avZQa80+hYztq0+xMkjlKBsrB38betM3cuxYBsQyxCey8Z7iR3d2IDMwsPwr/9x
+cjtnHz3eYyNJojcjtFh0SHIORHaOPttek+7ptsz8WDMNU5Wdmai6a6sMcg3poqx2WoZyxQ2V81I
2qpwS3TVdOUFKY8D3JJbSu/timIbcDhhDebVjGA71ARhHeZnX5AdXGpNnexFa0JjIxu0f+n6/fZT
9s8D7Sy4XSojQGRa37Ej0V1LtJnvn0X0MfG+IUx3ThH9TEYxBYSQsUMnYO4IENQlyh3mKQdK8qWL
csxUckrfxyHmlqwyxAUHYjsBDkAzJNniJIyovlQP9SmOHrMKiy9LRqDmEqnEeA3vbF/O8ZPcY+8j
MqZVqgstySS0qvDJ1ap4v6QZXUWWWj5aEo7aSEUcoaUDQpFz8kAYfy4WkWUiUwFeAL5V09T/LHgT
gOlK8apChp/Pt+UhtzzuNNmsidY7J+HG0FSSpj1RWrRdPosVUkHS5w30ozumarKyOHkKFUpxcBbZ
VT0eFnc2BXvq3aU5vyeAG4dBo75UUCwF8bAYH6AABqbk3XwP/TtGsXptQK/ZWiKJLoPdM6Ox4WWd
IHqs/sMQUc8mLxGErc1fnbQugYb6kfONcqXi6Nvze7RMJRrmjjvSxtbegIe8rR3w0KNrmg8zTqwH
JOAICaVkoulCj0YBPHZYE5i5C7mr+JVbKu1UTmb5uQwq8oQXoDrzgmUH5Sy7AcA+X5alaaQ8TF1z
Y99KmGl1PAJL95yXMZoJ05nN8ulY99pW5+a98ixykOYxFTwkyj5vcHvXGaXeOMEU+LNaWUnVnXGH
8k4BtHQyEpBaIcAl7OWscG1/cJ7XTGpRrXFMGWqyCBV6KkWkppVt+NzGrYKkjdfQiyc4WHO1kzMG
R2rwqDFGCn4drMbhnBTlp8Fm4I+J3lzN6t2ZcU2pGKTzbmWv7jee5Njyd8a/fKQ3GMokvRnBR545
SGFmOp15uE3nUbmWHLsQR8LRxC/0jOd+e0+AHWCzyIn5E0Z8agmI7DEWTihptWJHgRdq4AiSliF+
xs/rsHwWuubTFFYmsi21yL3SmKPKbM8QCjdLDK205j+ptKQo7uy2FF125rcwfA7jCiu+zzyQPoAI
5x7csk2TesZ+aAfSxx5l3pnzXCfMA2ln/ckju97UVfItLfnBb8oaDYyKiHnDQa5/rktMGfMLzIDh
msXm9FIOVKQVjIwOes/sVBPY24jy1w9BWQ9Ki2yhVwX5NWd+uggdy1FQqqGJnxCUIPVi0NoIbhLf
zOy+FT0CiCXFJujWWFjH1ZiLsdyDK7SOwJ+OpZrpS3W1V5cY+oVDfe337KB5AHpcka0z9dQN3HAm
wRHXu8XD01kRxXfNNnS5cUmjbndha3S3toMHBXtQ2xX9LC74YKLD/N53U7d1/5YIMakjtG1TZ+sG
D56XyXvR1NOh9KDqVHG0i3xb3segbcAnIr5BDo7uTGhYKlBklZHrkDXbe6mM3w08bB5uICJcHlE3
n+nSRubtl8rWBP/fvR2sZDatSyigmVMRoodgvK0qS15iq7PPwngfUwZSQr0MFpfB4jeY2v43vU31
UdMdgWNXAgbs4DnDhHRoEsaY44rdQOwWJaR7pbSoePajGNBnpJPNaLtTmwj48ZwFAfZ5MWqWZn9q
K4vAMpQa3kmH3DAqANxDtdMttLrlWJVz6+c2TC4vWoDtaulMyuUnj1m6dOCB0GPCid7igM5ntWjd
Y6H5RGFEwEWLC7a42xqKpp58KYfG+sBL71LqUUGC7GR36Aa8JjG9NeiMpvOrjz+Ao79KoXLo+KAf
roDElpbYfaghBVdRBRohG0zPUU1wOpmNn3g/9X1VhyV8Oqnf/YbOuZ6D9HqZNGH7iz9nTpkdVqvY
tb1dODX7JLKyk5R+jCPGYXOyyLOCfVaIuMXM5ep2gVNPvurqm19+IJXydBYAhU7zfGylBy+IApdu
WxqC0PvCnQNXWp/7tNqlbnf/PLgBsEh2cFGYTrshFiU0OayxCk26LFY/c+EOp0J1k9QHGxvzDunh
CfzGdCSFAIwvzKojdsJvEbr5nUFuveXkph+ExViL0iTOiRBOxHpCeV8vOl9Y1jhtam8vOu13HONe
HwK/ebLnyN0MuT5tbKi6oSP694DjyEKyy9QEbvkoV2O42gVxWaGJclsdDgukwoh8bTUGI5AkdTri
zbGr4zE7LxeX5QqD9GkfGyOl+MZlEhlRsiZNTzNXkcaAONW5cjJtonDNBpRVdcgoc9xhDJoGa8Ty
6OKKFwyk2/Aph63wcB0O/sxZXU6UkX2KpLRPDHJdZU2DaUaZL8k1VOjcnl/Z26gtKd0192XvZY6s
5ElrR4qc+SxkfED20aWUTOWnFzDSssTuRxzGKHvp8A4H2DtAuR5RQHkx3pz8WJZqkJ9aH7VHqmAR
7kNu+NQxtBRJOTTZD020pUs63saA6d4qx/mws1ZuE1fwfRTp+EkTQ7nyLkpNMhusYq0nMbMxPT5M
nNcda9Duy2JVrb/ymzrZkd50NyMd0vg7ofnBXcRaPxpQMdDcrstHZVrD/Bvtta4JnibSlUeiT9Df
er0YGaa3ZKLh8e17Gxpti8yld3l113X/0SUlIU+E5c/nZlMVBGRDKXeO5Rlb3SWC5TNZe7yNY4BH
pxyr07SAJyuz+VCSx02OQtyGbvA31biyoZOtXTWAJIfdsq9iXl3wTMviTf144P4UrbQ++lXpobP7
fN5HTn763/nZjvc/0LNtwyL+YRuCK8N/dMEkJn5fin387VxwIaYiJruT0n/NAzn3xJqx9i1I8kUs
pVUD/wn+Ei4t3onjtL31jfpXDgvn5OtZx9MuejYwg9wmATNztBxeww6OeZ8t/Nq2xm3uPRs3WFGd
+p4AXgZS3R8FPXYkEWe1oI4gGrkQoTFiludl0YCwb9yyidZL+YVscwFrmQ1V3KjwGa5LSQfqUMsZ
joaLhUVAK5SLGDVrm6IEXWCW+tdWyYkSbNDJhT1JvRWu/6xxH7p17BxNP0F1Jmk5xRryP1ukMdbf
DW69TNQc51KTvz3xq+poZ7Q2/NKzbaEP+XF5Qwjx8r//Vuz/xjTH2+Wa3O4tYVsuv59/Z5pLb7A0
A0j01qwwq2fusMXx36G1sxT1aO/CAEUUIMOfrwnIoLx1xuC0/BG/jfq7+ltZBqguT8N43bWa/Zp1
LTzTYcp2g/q0Y5s5JIMmPv9X0x29S5hn4UpXES9r1vQrbPvn2ER/3SzO4jBIcNrgV4KOrr64FJks
X8Qy/68vEk1bGTZoRjNoeMNx18aUXbVPiy7/92vL5tqpHXb5mtkMDclzpPvlD//9c8vXlj+8fC3S
neqzGOjfeoH+ayOSRSfNvzHk6akxHMs00dB0nMbiPxjyYdDh8G7qbF8xJhk50B9c4AzrnhRqP1ft
I7P0X0XYvHZOQ2vRQk2lSzLbRF4Gy7Ouz2Sh5lNb5s2qHxx2+AErWKYrCjrnzIjS6XHCUdAxWdjZ
7OOrziqAyEQc5Idh5VBBYY4k8KF9wixgd2dMT0grnoqN5pFOQSNmch8O2SlNDqU6SKe+3q/0yIF5
CnnwNLkTsTduIAh87dbXAQb4UEf/j83CYN/6bz8o2xemYIjrC+orDbWd/Jd+FsuIe47RZrin0A+k
p/qul8WruXtEthZul/NOMk34iuCKRR7RaZNE05Ji04P3uB3HZ/WFyKQvevYMKlECo4ESFuNLjNt0
g6lKPgTOKtDLsD57HS+7m9VXZyZ3XeTRT6k2igYzx3H0pj8DLH5w/0jJ2eovZm1knLNqHOaoLbfv
qYFD5dgyPxZW9pOR/fxs6HG79ghlXnhb0AznDs8+rwRYnpb2TIkfTNHzMloINXoRaqM8LUepQum/
ZpzDuIl0AE9Niu8c5JaBy2FaVdXi6jG/lrnFbbXtYaT2toF2r1ByoED8jT4zd6PQeLrlJdWZI0wf
+rs3+Ik8qi/m9ziMsnvTu4BVoZJuOUxJhsZlDZkMPTiFQb4gEfWwIKVPpGylq02Nk39xjB1jvZxY
YQC5W2+MaVCJDXkSagmBBQCRo6BwTcsKtXdj2e8bH2yGk0vnlDggZcLU6TekdyvQd9tB6i4pZUKK
QnOsu/BEehs48/EaG+7MZmKs7Zlx4D863CWpzKOni9+SIOuet4OGszumWZojyBITiQHtAPfSp31e
M8Zj6jruK3Jr6NFxBTUQS15ls4f4OTjgWvHWKKzWqMalRNF0ADf3MgMq2Ov+EUr0HsdieO66aJOo
2a+pTPlxKvYepJv9VAfURhZDcxV+szWEmG+1W+f7IvpR0LTGCMFu71Ba6Kpj4nJvo6vNOdBM2v4f
YI8/zaKKV7z3IAvbcX+H4IQyji22tQTAXlPUj8AJiHWZ73OlJ3tPjVdhjTGprUTtr4fU+F6WZQf8
BjdHVQMArlLaPPoGhda0Sv1UVp39HJZykdMD4JPaNeL3hXW+Lu8Q3O428OyjY7bapVd9t4k/ZsxB
uBVEE37/hEpJUOURFPQR7/zctQyrySEgFwXc5Ea9kPtRNDDcUqSKNoxRAe3+2IXd+NJHyrgRuG/Y
JHa1W4QX5lUSDj5vAJ99aWmy0Hxr3nCUFBtdJO1T0wb9vq/KXzJn1Or9f5pR+vvzhAP5Eep2NNOv
UUwNfr8Y5Q7VyHPoZsEqMB3mqT01Cuu1LIu7hLD+hy8tZ+dMWXKpTZ93tOGsApUUNO+C381j5OlH
/9NbUwe/UZUfTuNIZJmKoY3DjyGa4lfHJ5SsFZ6xtrvQ3Ht86ysejzkg8ewjVTYg2g1hbAm//skE
bFwvzKnOoeckJoq6xbtZUtUCNBsXeLJCprRuDvONHVVbGpZGFPXWrC/LAWNZXGeYjiWyD8Sw4PR3
qaGwRGU50zbNgDBz02Ev8E4byp5BkwvJuoS5vOZ8KOBfz3Sjy4z6Dpdi2oRxM+8Fc+V1QDJhTXAh
2g1qFh704KjdSOWA7ZY+HiOPwfVbBIJO0fhrTEvj2RpeVb/kC/w14yoi8WLRbbTC2lXz6kGAhZiZ
bfyRkhg8JTe3DIbnQQD5wbF45WHPUhLjG3Ozo88isegJ0X53DTVIf5c6El9K3Zx3ziDID/5rwR1v
Qkn0ClJfQWVuped9JDr594Nvaf6GUmyu+XVGk03ajOZBR4yWaMF49Scvw+AN5vYtidp+Z2AmOS2L
tHkYjAnXpakijh0rK1LsuREXcR3tuyWT3bCtcNUHAac+HSQdYRap1A3wAsovrWkiqFvO+A5j704L
/YFISX0p29JftYwiDr0TeM8Q11ZzkvtgQZIzuxJjeWWNQZs3zwp/WAD9PbZgUrirmcOpVx/VHv4q
Yv4HHU8JWzDocGL9tyiJ3nPL7/eD4j5ZCmnQI9ZybTU+xt5/s3KIVFXEFBvDZn5JmM7uoZnor31c
PZnJvLVn7Uc06/U2mF9DP+z3IU1f+Azis23P5tFg/26UkU1TpHt6Qkde52df0MaQRJXF0EYGG0Go
D6rS1MU86LJyRaFGzNhYxrtG9fBQAUlNBpYbhxRjBpW6auaLyx4BSrW9/mWpZbqFdUcUexntq2B8
bWKLME/LY33QteboNYa4UKWC3zIl9lSM4msmgp8zgh8JAmqZtMJMcPEzMNMy7+ql+bwOuhEoRWN1
57IEW6izgW8LrfVWHXhRirLh8rPx0pfWQHQt3HvXJN3D6XsMA84hiyOQ5KCadzGi1gNwNBECjGkb
iI8j6mXmka6M7afeImrrWOJs1RD8O0EaOiw+8M7N6Zr2lbdFUG+sMdkt+rrd1+9VhF2Izsvm0vHD
2jCT/aNUUSPLJoy+WpV3a+zFR1iKb3VBaQC6xaXLmUP6qdwTit5QbBAdlwv2VHXgwkPesHroPwLJ
uBTQFvC7htBNJ3LSSiObCK1c62W/WZYh7d4C068o0Sxfl9ih5jrurizFTwxr7tHJ2z3J6PleF7l5
iTOLY7xIQeiNJDC8GJDBHEyqVJOKkBpGHZg0d9q4qBJrdEPnxJkq3tiak+3H1pghl9jZmQr6q0/1
4X2MLaj2CIy7UEGhRqEm5zp5jK6FxpYYZvIJeaxU01aYZEdb+Tkl1of1qB7RC4aaseCEWuy9xwUO
9yVmlrkGh1L2cs5YnbeXbCdr+o4boNNldgzQuOywzR/zTEZPN2C5jTL7UXfEFhdEl89AvZ4wKppz
ZD+80f3Vdih1tTF/83XzlpDfhu4znKgt4Y0wpA/w48GhGEKIs5ncMcmqDiVCwToBMP5U5pE8pV1x
zyc5HaVhhOdJLRHXc0OXxWWJZOu19+z4jtgLeiOPxAI3f/Gi7VD/BJxNitklZdGk0McnVUrY0zHC
FSlYuZrBe1QVJ5aAHXbl6H1znHS6BGr8VBsFpgSxcUnd+p24MuprbpJwwabMiBUsnu8cXt8B2UPx
7feWDy+lovMYBiRW7r7gXGkmo0ZWFrzIcnP2MsBgaVKuFunH1ONfDcPiXdhhLuhrQpWNnVCGaNtP
A4WcGxsW9w4TcLTWNNKLnizDi6fP+5zWgnfNdLGax2X6pY2KX6A86U6iC6Up3IBMUVtsiekhjSgP
UeUQLMVV9p4zRl55fXjS7Hk8GjghyFkABuDY7m6cydSf5kBoG6bt+7iNFMyM2i/abUGJu13+pGWw
lPJwwnBVpocF54VXA4SkYazIbMY48Ef9Zukf5DPQS4zSxkh4SyBPKI9zi+WHRMgEEFeiQmmDCbUe
TXldBQKpE7XgkDLu2dngUekijAemd8hErU0DEygMxY5Acs+q8KeGu2ndcDLnhITFKHUArVu1TpKI
dpQs8ey3WATPUR4cW6VMx4WUDYK0efWLMD34YfEV67G5S+jN3FemfAGcQj1AEtnrCZUrqxnft4px
VDjmbva5rCw0Q730dEUzkgAi8pSuTV43FlRpsAL2rlLyBtomrPtC+26CAcITOh90J7UvudM87Nw2
Droau45Y0E8u2UTLEMO0mrSvJu/Ynd/YP5biR73DcBmDBtVU7UqqqhYw/obcOtpkxcUwA/zVPEmG
cJcuyRNskRS+TfVk74dZ3/v25F2T0oSUy3hmi619Kfdrwb2MRgoxjg6oTUYLTz8Uv6HE0QpdP0Xu
EH9t6/6ErhhvtdQaDn2rTRRXS5Ask6PzSCvinT0bm9LtBZMFbJd222+DSoh93udndjD3apX1P+gw
XFnwZazzhoBMPli/k8K0LvWQMs0whhfi3MzrGMpv67Eyv3jY1mZuhxcr9/VtYvY/40kL1wI6HU8r
cKJGyXCVON2uLfXySoExdXYaVJo49A+lQjyVekgeYILh6sOswicYr3MGAOdiHpONmfXFxQSvj2cU
jsSykFPc9JGweBOgA2cpHUuKqgrCiDTU0NO6HVgSQlB5Nx28WIFNZyPS475D1nkGmb8bzKbf1Xh7
tprX1tu+4j/kSzGvc3BGSPj5cKkUJjgxMbTrQXikZSqG+PGFYDNEMwbr/MdAtkuQZSIZ5KHRC/3E
7FieqBXLhu8mjsvD6EBsq8specHxNvyDxEl3B/VNB1Iu1DopeoHtT18G3MAv+chwgnhfXthfI+uV
+OQDUslmsYHQhkiyyUywpyBWDkX13cYogmk7lleNifHGGjyI7MEgz4bbY4cPzdcYIs2ViqYZplA6
HLrc6dHKg2zLnBcvDjmO3Ble7JmRXQlrDhZ2/6OBfLP2GpgWYxxlL0lNgEyfi2G9RnxMrr1a0pZO
wSRpW0IDerji4aUdMn+A1jTV9o9EWvy70DIuQ2v0+2X67g6QyR0NaqqlEiadKjaJEjPeBZ7E8KqX
cptKy74NqjnAnRjd+FSC7bg/bJrKaS+tzY6rXiaLfEchXXLGQHE33Y96MCJeT2BWbZW3IqdCriQk
dNmpJSSatzd1+wfKPzLGREJZDlTTh3OcuquZnkaMNga6ShqmPKXQOFIcARuPyAFw0xxtKrGLk95S
6mXndf1iufFPg4rAQz4M5sXuhy+pRskS/8aOv+T7iPXOj7H0jac4LHZNhulZh8z7FBDQoNr3Ydt+
shtNNG3dpnODHbp8NWXobeLKeNYU3SvpKIprO+tKVkecuyhxVb3dvo8YI+VK4eLs/sYP2N+1Sr9G
f0k2spPT+jM57Kr4cIThcMrqbtPzFy7MOZoLnVwWQchNKWq2R+OgORyENS9vLwO+SxWaXRYaWuZd
HYU4rpTxcllCkxay0FzzEtaGDqFNGuMj7MhhL2cPnlYhCilmOFnn4KZZKhQSnp5UeHj+CRg+Pva4
rK41/eqY5mN/y1iJeqE4NYJjrooU1D0DZADHYsdqvk9Op8CQmqBpGE7ESVdXk+WjzH/wDVYPrcjJ
g5O4CLV0XBccDNC1ySjSGF+tiO+Yu97AykCfHlNbL8YKWGRPOmUCBy53IBoaqu+gM/yq1Sx6OWlo
ClNcS3m2rKg+9bl+toEx3LPep7/AN16lS3ZNqeaLfi4sytGSygRXocz1Q0wUXzO9V93Dc1vjONoM
DtVIbproRzjiGHKJcEtH5c7d9CN1q29ROaWX0mzid8uLT//gU+9ulVdzWWiggnsWBy1Ti3cyD4BT
2O378kwpNCDMnKy8Zwv9VHrtGehnegI7UT3j/HKJAdN7WZyHJu2unvtGCsc+Ro1sct6O04Mibuos
MsJgPOCCkzCGYj0KsnB/ybBGmXbYIJ1HZNlcDm05fno+0gTrnaYq1JZDJ9BN1MflOm8lAS0kaP5B
Yk1H4Jf35YLWldVHKiOYms3U7+mWunYcLHJlV9PV7dOjJHmGzrkw9+we5ObcEqlIxTBwYA2/LMjq
JsUzOYDHpsWMMpyx5YbAWKrYNhQa70Sfeo+ypOjSoe50g5Mj22AAY1Tmwz+IeSAEqpHTFk4P95or
xh5IZ7uVap4I5M3n22uno+99oSEU2SpDBVkOA1AsMd001bXHB0XIwisZGDf6xvBDzMukHcj3tYUd
bysc05Qn8vKPTUc5ZKABDqbVXAONcVpXjfywu+nhQbbcRvzD+G19i8fpRy26mUshFAEGyt+7liIi
XsIJ5YP83dYx9NvkkYMMvVTbRl1LBBFgdKVNX504P1bR5B7j3wxtgrMN1hSIKDhRYGM/E5+uIc9j
sNWPOt8QTBecKPLq+sPP2uyPkTIHFcJZQUCoTklqZrvQ+g0corlMZVFo2zrXoqdOT380I5voyBNp
JV0R3mzyTzWMrdRz4rMlE/Y2c6AhYb4XJnI5kSgB16j4f4yd2XLcWJZlf6Us3pGNGbhmlfXg8Hnk
JJHSC4ySGJjnGV9f64Lq1JDZEW0WBnO4ky4G3AHcc87ea0+cazWEEtUK75tcWhWZl2+TNDnYvkK8
CmTdqiTauM36Yt3aHLaK+Mo6n+sdlX+/npX42E0WOZ3R+IU/Rd9Sm26EORIVM4TNRa0Ll1zrbEfQ
agHVrMULrrbEd0StuQoPtjxfTVU0O+I+WGItzVi6g8cEJhoKrYaIzFNc0aWIkgk8twpXJG5uLtQ4
Vkddeh5Z85zVmrZE5GcRpTC/O4QAFgeT4SvVdn/KC5OSbr+4XUzK4QOL59mrLEB/OFD6jfsu2WSa
dwFB/cFqguli6MOLL0K6NNWsb1wZAlx03aOit+len7voUAX+aSmCCK/+JopBOWi1qq4ZDRHuTr55
OiXKpxClHOR9jpSJgFTl7eYQ3V3U0C9rWkxsuVvOKHgbd0eA2V3l9/6uSpDVgnD70Oj0RjC9/jm5
SvNsFd0zHVWaIZY1b2fZWvSN+VagrTnoCWsBQzKO8aPNR1Fo2LpDJA5MjsUuQmJxXTY5n+AMBIVw
jcwL48q4jY2qQxWC3JWqDN4HbXoDBRQflbQyrtTlHgaq4gLtR9sUI6dahsZiFZRDT+ubJYVaqdup
n6K7QcE6JBiee3UoJfg2uEpGNdM50YOLq6jjHo55cU5D09gMk4mMVxKzasQSO1cVHxOjHS7KnO8j
nZUVOTntHolpBoZCSx6yzKRQDEKSfVSs4ClGoy2dVptK+sFpYLopxkRUxlhbj3uCEB8CH08ph5/U
qowO9wRlGmsQKaG2JokCMZIqHuX6aXS64brEMyMIOIBI0NAU9uqOQoHZg84HnfTZE85IBA+4SeOY
qZMTltK4jVCk0soDCdBPwPCCTb2lnRaicJTixvzqiwyZXp6Vd6ldXFxie6TyipRW3QGDpWrG2k90
KrwiHu4DN/vgwg3Y5jMf7CgVsHXbvS4CPeRiO19lMCOziWDLE7ikgHWm5dEedQSmnoiBR0j/w8bV
xZPah+YuAuaBlwZvA+pkjFs+HsMCKjx56+hbjwtrmVEaHRdSxHbqRAViIXuaoNGi1Cs8R5im6QWK
g6jWhsOBaJs71oDIaNkgHKr3CWSYH+2Y5ZFq1yRV+VgBaod0yYEh1j6tZwIh44dUqNbLxDcnprxc
98N32R7ccdLAM+adKG/NY+y6DB7IRFLJFDkK0zp0mFG8oWAZK1rQZcumikltLXs02ov8QxcpsTyB
w2hZjVmj10qCXaoetul4XDoZ1qyNe/z87Qob+Qj1qKfItXPMGExpFvwqmnGSMpp4N+WMoLiwXsYo
a250Ja2daWp3GCbBKLvutTRGcXXcSOET/aS6UKAtWki4FkzzYin6FyXBz5NnmQ+VSzEfSWHzcjjY
a9QpWDIqyfGUhW0iS9x+9J+MXp0sz0zdcjupQ3AVpDFs8xwQdxc8oslmYWUp94mFAikL5o8SuLgz
goT/EamnjOMPODOAegglOTes/7di8vOz6w8wK8z+PomhefYZp8YsEmgmCav/NCs+l9IGZMr1xPJo
7E/qouKQIxIgaSPXdtxVIDoPDSuSGxmzKTTRuToR9NM/0pTnKOeM6VBMDcThEuw9+hGS/A4LZJOC
TDBafTgPnHvHMnY2Fjrh3hTqrnN0vyYe1HeYzKkv9RRmp/ZfmxkrLOdwWmJWS7CQvTtrjRyliDIp
goad8ZEwLuOOjFr7oY7TVYMEdDaK+uo2fnVdHrWateoKTOQCTGWFVs0MV2hGrK1vmyWAkzFxNrWg
AW5C/6KS95sdiTw+JxUDFGn6XDYzLnuSbrM7AS15r5PzNuomEBsg892hMIjodDUbvdVEby4Kh2Q3
RsPTgEvyuGyagWCUxBw/5vBctoE0YSyb0KZvW6UpMh75nJD5ADFL0zCO6WvLC8dy9dDkDERY2dXN
6SkjPbGQiZlBvDV9ggkw81MIsMDzFgX5oiWfwFhR0eJdxlZvIYzpXURS5qMCfJEjrHa0ELssWSeU
46QA+XG0X+yslWzco9wjDtlIijVo4+++5bZN3R1L1CsLTpN/PayyS5i2r3U6NHizKgsScS6uk0A2
2FnDsVUNiy80jitEPaHHF2HwFhpnYBba1h7AqSy7Hd/Aupn7Y1665NQupU/vASOwjol2NvskO0al
b5jIiJi1thECGF0u+35stDFpTwTZQdlhRjXKY94vJlINU+Zg6c5OMZ2p40On824KVpFWuh9EGz6Y
OGcY4s0u5V37ahJFsRsbglHhMjprxiuACiU/gBZVdq27T3zUG42E7Fuct9UDw/M/8yYxdzX3kSMD
g00RtLi1Rv5vU4J+1rFIcyg4rUumDEXOGkPLdBQNRMGuGgg+iBSGCEuWUa1FGPBT7G1JOK5HOpob
7l79UQubdLe4bUKM/yy2k8PIioguAxPjIlJJwujFcVwGZ2mscApqDUlXbnQu5Mbuyo0N8PJgSX1z
IAlXnUYaMMt7bE30mtXYRP5mAG4KpdPUD5AvFqRElkiAGkIRLnSpPTXuhtO7kS4zNDrgCfdVmXZC
kc+/3XSHUUVY3eWuwHlp1gTnjfOdM0TGKdLVW+NG7hrKK2l7KqzpWkrZZtAhazTFrrcgpRaSCnHk
TFJSpFuhnlkuuUROeYLTqRxGfeizvRzjLBVpJy8PFLfct0Pehn7fcFw2cWYPR3seHipoWD8NwVg4
Cg/nHGInub5QpDAyNujMaUX4MmR1SwSIbnmIZWYcz4p57UU2bn1U8ZvSgvcGEpJpCt+8bVDi2Wok
VRypBUNkuUl1p1+buGc47cudI9eEcw6I3zbo1a1KY/iIN9nfAho92loa3LlyA84PRkkwq/t8poWX
YhNeEzbk3uLEbjxm25hYR8O5dUCPDYd2AZT5cBO1KB8WV7gLiZep5+ISD5xhl9jTg63n5jnOZguF
TB+unBGPa6boDwEV2UkkAxtndJgJPy+JKEs2igW3m0DUSmws9L57aodV6ATxmYwuY5eGxuMEhr9f
TfIDHuTGH9EggazINgRY0DFmYraYlzTZZakHfWBcBBUfkcAxmWPl4KfQoCU6uGfwcGsqXzBRd/Jt
bnAuMv3IH9BEhvs8G3K0O/Zzr9f3QP9rohzOOvOy02LAJ+gezEhH+Kdb+C+R4mrbuUIv6gSY93F0
+i4cVIiClpylLhvN5G/NC5fxyozMVpeu0oUzExlISN5vKbVO1EpZYY7kCuq2mymoyFjuIyyBw+xr
O18b7hYs3Y+0bdOdvqVyukLDrIOLB33cCjgNlg2CGa5f44CBueNOsWG0gMEoJTE+cZDmYz0hMFox
DPwdhjgNTDNPBmFczLA3Szj1D01o4Ma02Pw58vzFn8Aay177BX3ckBOEG7g9Q4Mw0xdYS0xkLCRD
1EBSjtoCGfdRnyV+/dnn3rAtpU0P3tJAU6bYj41BMh5XDbpjLsZQ8lSULrU3uo7a1KnK9hLgTiLE
hCBhuzdJ8HC51ADwoQvouCRY0lX+QLCms83KgNhBs8Ov0IJ1ygmgTMOvKTIWCCWRfR2KSH9X/YUV
0r+kwdtdDUaw16QfRFF2kRE9pM7c3wbToiE16B90Sspzb/PFKHw9uPG1/dD61UsdmNqDbek5YCHV
htAMUqBFG+G5QWTsrDn/Nk18W3sCiRGsV0iup0pa3upgpylcGxZ/edqphBWqnKXLQiQKg/EchC7+
8kE317PocMAzmt7MJaatGaobSmanxEffjwCj1Jz2kFnU8953om1p4oFYNra8Rll1/lHrUDhkTSj/
JzN+bI6aDVM4cW7g/Bz8KDwse3xI97EJlc3wAZNHugTu0SlpZ5whbcpJnypdeacpnX9zScZCzIny
nHZ5SUKlxwJqpK2Lc0eP6QvI5i3U2GxP4Oj9AuRp9YnocbXYOBA+rlWHnjgoYxjswNjrnhwAoJMh
zBomF7NcT5ioJk5OZZwC+v/7hRRkyI7uqI2nvxZfmuI3jZsN8YDWrCUAmLma+F18GbcqqGqLmkMl
gWgFC3TdS/3Zssms/vujZZf100Qu35HrBVmEsg2/bOxCbznX+vu4lY3YJixvVm+aezoWXLbUCK8T
zW6ufKUcY+UpPG6z5DijpmAgTT5DjFqkyqCcN2B+ghxFVKYMNWQp7kJM6LrLpKK+EiRybJbSp5EG
kHOsKfGnlsVArxybJj4xhLGe4DzjvqV/y+ci6Exx522Xnq7i+N5fHzld/V0eaKuGplry4Ok2l6nf
1cQmhZNuxVm/M9Gjop2brrbclFRB19nmXMBWoG6XFwrH+SQa1kG24jTHZdNqSfv+aNk1//VC6s4U
7jRf1xpW7/dccVSlWCpIZ1meMv+VN/5jd3mEispaj0XWeMvuspnlmzTxXmXme7TIS7G9KBij07JJ
TQYDQF65V0hP/CgBzT82P57Tbo2OfXR5SYtTjAEamgpDbR7Qfio3SBbOWpPUl2U3gkHpIIZOj5kB
onF5btmINnMPo1Z+hr6zsmMawWmjoO1k/KSduwaZBw0ZnA+kFVQbRUQB/fKz3wBFsGrMQwbOxyVi
eHlqyRleNnUNCdxJtOffng+hdb/HEesaIYeQPBEq/Ou55VeX35jjmgUSrdHNgiQOUY4fTZGiLuvQ
1o9Sgr08t7z6Yxc7FrbtZf/94W+vL7vLJpshHS+P3t+nGopDqqYeBU58cckAlWV7Pa9V/AAekzMm
QHIz6XRW1svDQJeyl5ShcC9/58fP6JJP/mMXV+aht+gXBrVMq5F8hI7ZzRmwF8NKXwUQKnedwM4b
1nQpsjofK21azOOZJsN41pDBe/DsSFmRz/144cduLF8ILb2HGamnx1hxw6ue1le9yLmb1OEtR+3C
TStl1aa1FFyW2cv2t1q9Z5MGch2jRPOe+MzoMEs293tmqXy07LIqzgEXuqTu2d+QMld3E50gBHqU
RbmAGoAqtkFGOcXgT+RmalPW2H4bbgFVnkDKm/sAAMZpmd5YgtWoJBSa4drf29cKmdzGD2JjnZJ/
eJfJnAZSIiHMSBn38hxNnv7219cL+3fZta0JMtktx9Ic1qaWo/+qJtbgN2lWRlWipfVdBrjpT+U2
AxZ8ZOUWvA+/sTb7lLKc9HIUvmxgcwKOzLCbk32k+2tC5b6/UvYVhigyEuMtQ16aNYmd76nUGLlP
qnY3NKV2B5J/vqn647Kj48+/DEW40WTXdtk0cjQTyB7s/3N3wDm8igxO8Cp5Gl07fQsN1G4486Wy
jPFh2Ar7SkDX900ZImFtYQEuT8E8//68gV6LdibDiqy0b7Yk9i3WMvoeOuYPukkBi2XrlEJlyQoL
McMsCz5RpTzkpjz+jb7b+A+fh2mivHEd03ARwv/2eUxmGzN2sKxdxCrqmrmufh8MGAcTOCopYpL7
5akQONApt+rnH0/Fha/toxFJYCJ/qVEdwBMsadGwM3/r5eh9Gcf5fOMO49wc9TxLRrKqeaHKzLFb
x3CvV43JOuinl7hDN1uiGMadlQ3xpgLXxFAaOOUqlFlwohabv/5GmtJYUeCRJkHm2z//kEof/nN0
XTOEbQhX++0IiIQbl+rW5i4H1lmn39QejtSyqcw0kZGJ0/f95UknCQmLQHS0clk2b2luh6i91PQD
6j1nh+AaftyyGxXKARw6sWAsFFWfKbJMJiyCiBldtmzd5Ql7HDBrB1tZ6qAWrkkuXF746WeWJ396
3c+ED/wudzetkUe7CinWzsza4VOaJRhfQuNDaurWybn7m0MlD8VvhwpemWZqCNNU3VycRT9ZAXxr
SjTR29aOO2R8oKRJH0FJkBCtpt+CsNYKENocmM7CwhrnNbP/nLkbfBUWswAAuMU5Cis5B84rfppX
3A5YF3JmjyI1MP7aJTHKY7AeR8IRODesqys3xhRbLCriqz5SSDUjCvXWKqS6R76q3YeRO//0k/Id
BInaFmvRW57GH8Iwtg9hNqQEKPPUstGYx6/++ui40jHy89FxdE2lkNYdoZIqS7zqr5e2skWA2wc+
Auc2jzc/bszLzXZi3wsVOsl8bsFMXjn38+VnwjDMaKP3n9TYQk/tYPgNps+ExyHjiOf+iVBayLJR
3JyXXQvF09oMy2y37JZa7QLDQJ667GrlNF/lG2FS7J+Wp9rgdXkzjBD/+c3SePj5zUDIfX8zYsHm
K+PC++V9RjKC5RzSbw86w8nIjZqnCFj+bhB4Zsaqb55UtUP1VmnPSWUPqACma2HZ9ePyo13jJquk
rkjllj8axBiJJz1A6ynfKMOyhVpNCoHlq2YPZLwa9N37G+W62Nu6yO+Wn3VLZKdhOmqHZXceJ3Lj
1c5fL7ua0oNwwP/0/k6G4uiPjHaX11SGqbu//tTF75cPrhyOoxmm6hhY6VTjt09d/nPOOAYVcUw5
XGQXJcWyiaUquFGiTy2lAc0XxLSoEBNUq6TDP5ToO69Fgx+ALxN8JbstPvShT81Yxy8u4WJHzK+2
lyvzXsAFtnXA7qhyyRtfpvPLo95uGFeSUKHHyMwSP31ECNDflg3Mn+HGnM70ci2FgC9fYNnZ32q5
aZvya+RU6whX6qGS8Vc1X6vrUJlHQV8LBDVPlXoRsfg2450jnyMmKb9EioBo4gznRGVUakrl44/d
Cj3cuovL0quk/ffdr6dgCV52NflIbT61c7XjiMU4rary49Rb6H61ply35fxIYEtx7ovKvCKooZpo
/foZ21ONKohmVzoS+VWZ/TNq2Z1EsX+ii+FuO+Yeu6YmzazP0eM5Mu1YyI2bh3Rf3ArIcTSQkxgh
TllFOqnzs8hbKmGwOkfSfb5v8gjl9vLl+D+/uMya//lv9r8W5QSqnxn5r7v/c33t27fqv+Xv/Otn
fvuR5yiJyrdv0etf/tTlcfv0+w/88q78y9//svVr+/rLziZnMj3dd2/19PDWdGm7/AXBWyF/8v/3
xf96W97laSrf/vnH16LLW/luQVTkf3x/Sd5QuTf8dAbJ9//+4vU14/eub234Vqev+bfm337r7bVp
//mH8w/OKJyztmo5mu4Klfcb3uQrxj8MW7csVdVVXYNDZ7GYoeZrw3/+YRn/sOQr/KKJPgu72h//
1RQoXnlJ/YcDzFDHxOZS5Vucwf/3//7u/fL9/pFxNL7v/+wb/M2n6eD8NbnxOcLV35sGspXw0z1Q
c2dAckktKCGMcStvwqSfqA8KKt5NxaKVqGWxz/F7ITcHFGkXJGcW9MMOCCUsAhXf+qwrvKBv3DNX
RMbDUWV4AInwATRiF6RduC2C0t9MDqTYqobN0fS3tFx0f/VhqCuxa0AgrJs6vdMq/aBp/iXpO4yz
IWvRjqj6bQwzTdGARSqx8mYrTXSH1Hu8BPh/0I1UNN+i6RgTZnGuDbQpCE5O6PRZuQURiqtWr59s
i0wKm7iW2Eqd4xjDZhwi+qCEcBN6zmw5tphjpcgQfvou/Iejq/3qgl2OrsVnhLLftfFm6uqvR1c1
J7eCsuECBmQMnWnKJmcVTDVfaQ9l542mANlYVZvWVWDEtvELNqcOPU/rQ+Is6j3AzVehpRe9GD6O
Tj7+zd/3W/ny/e9jnWzT7jD0f/NOT2aF4XOY3BVYLquqw2NoBTe/BhDYjcGRSCh4uIKMCStGKNLS
VFshjDB3sx08dm55Fi6gziZgjEmPujhZL0pU35dmoJ8RciFBI+onEdXLBMhgjTmRzzvqxK4sk892
SWHuJ/Zt+QYgVz2T6JtvYXQgYtLLT2qoHkYH8tjUVkx7ursgiJgHpIBohnDeKk5FpUHGY2vIaM1M
7696DL60yPpt0DPttOyQhGdccKU1tfeziVVaLaM/zb5VuInXUAdidFeOo9+ygfBjSeUJRL+HYpKs
w5kUuslJmFEP7UJr7KUQuP+bXtNSG/5YYC0H3xa6ixHWMomzNTn9fz718sBReyep4MPHeEYt/7FM
XIKoA+2uIIfl1GtIlIwGWq2mzlvHR4EWVNNTFjsfDYubMVy3ctMgtPd6O46ox+scDScSJyPOn4Uz
2+sG0NB2IuSZ2v46uIJ60nCDfps7jrGRDlaiqGvc1AiTJU5gbc/tt8DR5l3RzZoHCIWZTxQ53uwk
KO5Z70ksh2q5CIam+iAiEKYt0+8D7khUTB3ZG1NaNLvIpKKfBpLiG3BAF/hU1U7U3Rt+t/hCHFl0
QRH0iUAysrOL9msg8ga/zhxcSN8JLuQdx3Aox2i36OXqANlVOQcHgS5xXzca0tYs0/CFOx9Ce2Yh
JUadIGVawXCiW9DANCf/+izmA+GT+PWTsl1baDa8Bp2r+O9LYZAMfaq1AIRQew7bIGTWi2xki0z/
rgsNlHrYe8y+fxZBcVUnijtISfDMYlxEOqafCSPHqmuI7VaHadqa7RddVLuysMurP47EK+t9TZeq
tj00MuEmUIz2xMccrxiwplyXGrRrXJ08nK71oWexvk00zLSNUJWXVK3AAo7GSRh2vXIsvzy4UTzs
okR0Jz9RnlyzyXlAgxLti1dVdbtSRAoyWWs3cYf61ZjzZDuqg75JEtyPbvEUqfqeosk4hP7mPZnO
GkAAwlnGtlucunhDEQojpYDI5CQvWCWhKDHi3tPJ37em+ydwr2EFU1s7aNFIoZ+hSi5yDa9V7a5N
p/9SWJhCYNsPK9WFoZv71yYrSUYoza8GfmlwCsi5rZiiXUAH8wudCAN1OmUOodgp8ohOuM0maSzQ
PwyX1qLvtI2GnnQVDpNAGY8uLbPTcd80JG6WxHV5jd6ITd/FmbcoC2FL8iUfid0J9q5CCAAtqgc4
NF+CUHlKQl4JbOXZMXE08S+E5LJk6R6aVExj1aw2Is5pyakVHKkx+RRhvj5Zpb0VDVjKRIlkPAU6
wCjg38x1MGOWr39Csut7VTS+VTVpPiSDcuL6G9uK5/XyZ4pKccnQ+zTr/kB6svumlijPO7AnXemD
UK9m2m89bINee9GcQFvVegWrK8RbYhEAYQ3qZQpr52h0ljcrHevL4dFulFsoHTq9mz8GdrBNdyjw
Ga1HYIIMHKJpijPRgM8J8jXggiHKXRbbniqTIVrRCkgk+PUQ+z4VLZjEgr7RNu1tA9Nnr15hqyQe
U+zD4LAs1qxpY1aIAOM0jNaOi8IMYcc3tOfnnjb3zq2KPfSqs91Ck6ej9CJU7WrST/RRkfRq0Xhx
f2DRoz92VtV5tJvBSLv5azwZdy4BjsjB0JNOSu2Ftt6dcn9P4ebcyv6JkXG7bUL/Zbb7rybGMZjv
iAB69AWjFTBNOBBla29wrvY4hpk8uR0eVgO1+pyc8FuGSFvau07k6OpMDbLLpB6gMOan6E8qufLQ
C5yQjrVFJpTsxzz92pniOZn8TSDwJFjGMZ9e48gpPF+4T0pTX4keCv+mHl9uBz9fhDSVC5NtmDRZ
mOmY9m9ridKW6YYWckBKKcautesho8Rv5ZB33zVCHPJWPAHrQtGTFNhNJxihiSMuSu4QIVba3FdB
AFc+8DlaaPdpXiKpwgAvmAFMbQTta96xPupPSYcIVPNLHYRcQuqZEXwGdEX4O2uvNUtS7WLEGZrK
QEBOlOPYVqpH4DAdsCTrD062AeaZbokuQAQ1dwAe5CqvHau94KoNUOE8du0bopVu+9cXau3XuZej
coiwn5jokokOoXiV1/GfFrO52xvkrSIA9kOuuDJhxyjBrGoa17oQ97hn1dyVulgf9wLvXojNRye5
chtwOm+b6ByP3ZdWt17nCEIBAhgUDJaydjL98jd/6K9Tpvc/lDmra3EPt4HW/EZHGQ0gNLOjk9hy
T4xdtUn0XHnSdO4wdORBleYx5aggLkXJYcIAWNgU/d98n2R18ctNTVNZlToOn7XsgNEw/PVgqZod
6IhQ0RfXxISPSX8q6X4AQm9OGZ42zNb3fpJ8AEKQ707vq4eKCwxxSHimchcQWxEp1sb2Leuk0F1b
tXEOXqyGDb4s6piO4tA1glvuB8B0MxpGSVKIXZHT7SslcSeXm+UR3/hmR0DORUVXcJzkppcDyXKc
KSl63Bdqb2B8iccbrh0F3WXsVaYDA4EV5Up3KykneE94tEsH70EeA/5lOALAfqWOkdgNAa2ECgCW
dJXPbel1k+L+TfNEc9V/O6gaq32W+wzIVei4snj8+RtYo2zIERpxMGb7S9Zib5vrbDvDTiGxL39A
S4ecgGqkNZRt2/Vk79kZxAEteUa2MvK9dRiCZ1jbIZQxXa4ylg/kT5+1pHRBQ4T3ow/aPO4/Osj5
PKcMX6sxx3LiPknVmYZcwAwtd+VkyMJGWAFe6zzAK4NSNCFnaIZ02FjrEHON5yqlc0D8e8M9BDC2
s17tWmfR1Qe4myP9a+lo5JM7FEawAMnsltEoaYAHmsUzsDSSS4lSLpQID8EuHntjBeJsbQM99ujw
Kcirk32rms0aRRTwxZ7w+Dj8aAb2bcyiY58ZL1CDvZKceV2B42DGrwAuzZPTYXDwkf769uisAqX+
GvaoDcykgidfax5d/3pl6xiHY5HDNladjY0tZlUIrttGoz+aurGbAusYJAMJDQO3SddUOebSCJ8p
tGoghbqi+bOxu35F5DiskKY5Z6Ky8FmGYk06K+6HdODjsaxo3Zhg4xklhLtODV/GQVBCQGgoSam0
3E7Fh6vEa060lDxJajvktw3qaToyhBQmft9t6jyHcBavsgwMM6pPJqgMGhJrJvcqeWln9xvtoq+m
RWzbWDkYLdsBiOxHO1YgsZi9vg78O91UPVKo7V2NVWxH7DuzlOITfyRgM1NXbuJrY+V7O7fUO3p3
wHqgF8+Cjw/6IqkNFfd/x0mO9iVrotgTjWVtHEtf9Y1zr9gWDKDIuIdzoKEpicXRCBXE7I19F31U
JuNzFxCeppjjJTTGzwMcB+6l7ZW7CAqo8Qt3pRTXiNhgGYzvHLTGTGTzbDNKOBA6bxBvleaBL8cf
mxUlcSLpl4JIgG1JEPIKj86A+1+8olHacSfZBbZYsTpqDvnMB0I6VnkRU3tJUbav9KxUuKuppyjT
5n2fBTdkFQenSRvK5wITwmw/qm75VKRm/dzV83Pil95sWfbKJfeF5nFzKFLC4mjkVR5AAMCd+hwT
ZelegBNMXAahgbEoc8VcHIvuIYtTe5vQfPIEgD3POKPm9y9Zeq0UYkStt144AcsVPFn4Bz+39B9W
EPlI1IyRxGbTIR2JVJ0AVq2D8iNSDU6rNH5u25FoLYszM+f08OZacdZ8eU8yJ3O2puYSKKAnK1Y7
fmfyZljbT0Q51WvdvitnFf+SDxYR5cJmyBX3IXB1ZLcA70g4Nyo/PeWEK2wC5IUeC0RoBCt9ovYN
J7tfQ0ZDuoxS0u2rcatGw9nKAdlrMPoMTbvTFxqiSFI6QD2egm5weq+MnNswFNqKYMOnHHkdVhtC
/zCq7BPOQg9FBDENZB3HZEuhzPA3GSbJISv/VBW6BWLGuDGLtrwn/HyTJlZ5qJoq3JIH9VSyREoz
52WchickJeLUuBjPMp26tAJzVinVFhoTMWi4vOahecTPtwP/cFKGudxCqvuCgpV0K5PLZD1/6WdX
WakyjK1L0vsw+xxO447EtMCr58zw4sBZ6WNqr8scxRKXYmKYmleUwMGupNbOguFFUyaSMOsyOYYd
UbKVtlITw1olAwUeDfwIkWwr6e8QWpKGSNSugHWbSR05XBPmILmeg2uwxi3GOnMd1OR76E1EmC1x
XQMFYqh3UPr1DSFysGpT/9K11oWU3Ja1N1MmOn2Bl2QkPfl2RNqGCdLAgUqR1jGZ5FdEX11YeWbs
JbpBnJdexfupBtxvd5zyTb9NskZ4FPQRqy/3pjhS6ETBvhXuVK4VhM7yU/XoU5IAlSfrZpxfGWif
uFHwa3hY10OdE/NJheGpWgLXIqujjRqEnDQkcffE0o8RZRWEz2atFsnsKTWVg222lEXi5KrlBRbw
Z+jf/N824tGeR3BagfioTWGLrbQ+g2TGA8OdymnCW889aAWcztpEBRyCaAzuZ1gbnjVS0DhWsIcw
f7Hn0tomOtHCdIWIpUIOXBB71sQuNYirkJxoPYGU+QoSncs8A8ttHSgb1wGgEbeucXDHYoNHDHFr
GhTrrFRDkpOSP+3BIYJdgcoU9EW2G46DqIIHV8P0YTAqIAozWlFS6zsmTAy220zbdQ2Gmr4uDm4P
Tq/tTkGDen5wSL2JkUpr46NW2Y+9phGRMJfUT0qws6xupAMygEZBS5ESxUgVXz4mem9SN3Bfjclb
AB1efFQrKkEgP7r2jLubNJ6KSrvuX9v+iAhJ1DR+chY8UVVorKW1qxoQxRYr2RZvzJ6ZR7HtFHI7
/LZXWPCqXxUGTNuss580AxYhxbNL3PPWYJoNucHqcEDQNBtwnYEeqz5pJM7txKATaSU+DBs752bF
9fAQwtZ1Ss6bAs35agjAmA51MfNZ6fGa+CpS1f0cO1htzs5hhuwG6ee2yJ7Kivl4XxPuUFkNuTfO
dGp1sHBQvu+dcPwGWpG70uAfwrEfPZHD8ojDadM14ezlIUIi1TYBnjc4mtJ417n6p5pWSpCkVx8d
oEeOrEsK3kQQ/Awo2ajdS+/aFRkk2JMm1X8RX0ci0rgAdCgppjfH/VOfdXffCRq9rSAhEboTiYv2
yAArp601C1gG2Vcn5SacRtsxjEnfngYSYfu63qRGBl6wtr/4cAs8vgAEXtquufJnI9/HdSEr4OSV
eImvvV9hHgUWQGLsnbCLdKNWObfxLD/Q0jXOEGg7r7Z2NAfeIBmpG8Vus70StuT5WEAj4yjgSzCZ
G664J5FFdC/RvwOB6IDg1PUtLBiCt+lqYrlEka0pJOZO52o0ob73Sy02g6KLP7rqx7FLDWx/XOsM
tPYbBL1ePFfaqaAjjZp75NiNZ5zcW+LC2z0yjiJdoWzgsKjD40h7j1tGBCu8iOjKc4HOiWEM3QAb
LoBjQKnOEe5Fec7MHEgLlkWvdw38w446fFDIld1X09Ts7X4CMTI9VjWmE6qxA5xgZ9vZdFtdWgde
qI8XrckuMU2A+9ConjsFTUQO0q5r7uY5+4IgH6Nf02wiLGb0PTJ8XcVdB+AWS3VZcCYeXW0wEa+n
4DAq9WM4bVmZikDVvQaSLeTGEB4VFv9Q1wRRW/Y20mCb6wGzBddpWbCms+25BOgUWarRmQs+GhhP
V05uz6RzFH/GelwfTWPHdV3lN+bnuUCTZM9w4jHRVw4D/0QC7LLxf6k7s93GmXTLvlCzQDIYHG4l
ipKswfN4Q9jONGcyOA9P34uuRuNUnYM+aKBvGj+QyMSfaVsSGYzY395rV2hB1EMGuXvrrTVbfc2d
Y8SaX7V0COOpuYvHUd0MiX2gQE/6Zm0MhCy8F2h2uHQXyHAFyPoJT9uy/kl33PA8afGKRc/ZX03V
cGqtKfHLtWA80MPGJQ5Y8J6SX4rkND7wKPkybNofqmjx2OSr5FApMSPhNR8T0YtT1Q/LcWzb+UYw
GmHzrs5p2/KeUOJ4IwtoorUBXILR05MnWu3Q461FBiaXCj+Ovr4IJcqxLsm0U46j7V3pvcVdLi9Z
HUyy8I7pnJOjnD4wow1PdoQBa7qPHPFotNoRwSkJcJVlmxjq6p3l4OwAxJf10tkOGr0zZudKqset
dzubj7h7VJAkbb41DOtJz8o/0EsXFr/8U9hxB5IJhR4p5DdRiQdl2ztieuhL2kuGrJL3JXFrmbAj
A2Zb7hk2cLCZag10gOyO445/YD7CNfKTGG1kKq+1ovbKYEYCHUlNO0z5u6H0GOpKxL6kHdJjqHcV
YKER4PeEyslz9K+VXhtXsy+Rzg6qyyf6daM5WDr5qnspA2PdvaekryTF3IdbM1c3vz+CnOVLxyj3
CIkyYCbjAt3bWQZc8azkkplEUhEYsg6dhw7eW5W1NfqXqJ+ZhFTJidxmMBnGj+ZVz14ph41RrkWq
XRqdZQayZVOY+VfhxBkmS1CeSQigToJ2nAyYBDyX6ZaTcFdTmCa3WoyIDKqTyU77YCnbvIJffbAt
0h9mvAyHf35B4u/AKdYYTL9qBKVTBH1fewdktgaamm7ua1Hfd67ZHCuwu9ky6PiBaucUURqzdXjX
979zg7m/KIJXV9I7fhvHwzHKZ7Wvc416pLR6DXNdbpUO/USPP2X+t27njzJs+4PnAU1qwugmXGHD
ncbCG/Fsn43otl1dj4A67C0QSXD1hWaDROMXwKb42HTwUL+5G9lpz7mCVB+X+VMdz9oFMJ5Ga1DB
pohoZfBbuBWv1kZOtjXlsSrC/ExaIu4V8Y2iPBm4Oje8bG2fa/OXrMaSeojUuNNjbcfziDiJghXy
m7AKuxY5ljTA/heY1OsDnhIM9BsCz2RX2Wrt0SuZjgk9O7R5FvvW1B3ZxtVPZkf5mmHcWsQWoT/w
6TaleJ6UCioNWIVFE8kuwaS5MbTCOMUYqPMIsqdbMDEz7QeKCp8yqVs7Ouhdv5Ho/TMDsN7bkUtG
6120ds9K+aMv87kzjd7vzW66HUnTE6zoW5OnfGuzt1wAW7ZZde5AaT41EflyG56bRm/dCcfw2reK
kyKJkwPJJgLEkT1jDoSgV8KU2GOGM14w0/Vb4oATuFeyvlnS9qub9MUTI3yitm5fJlz7gyhe1xdR
mtp0NxjUlWI+eVqGJTnOkGbqdT6QS0XiXMKCgzI0IzpQ+kXtODgdxJN0jVHR7Vps8Gr0u5Y0xSHS
i7+6eBljB5fWlo9gpgGXxM2vxm4S7WfHOXqwHQ3lk1FnZYVlNS3dFbxMRfVUjIzfxc0Wp024J5nB
+SXv251LukgYGNOcYXH8xQAxlZHLcy2p0IudneMqUCS9re9a02/G/oH7DOs9hYFkDWeq+DKw52y6
jEuLIuhnS82NLyC1uhMmYi4Ypdtn0lo3HPbKC8dZlRBXnzyTzExXTk9ziw/B1r0zTFZg59hejpHI
MjJo3njsnfriSM27Ky293XounVcpO5TOm3Ua4HKdJ6LbB51T9xeyV5yn+4FtbtexSxy11xpu0DEN
c4ZzqKYzTKVbYVn5bcjihVgVBpyDrBv6m10obMMIh2hug4XJgxi2UZ9co3T5GeM430KDcH36IX9i
M7YPQ2hejdxjCY+gvkdOR3inrDmkNbT0DoWlzqMYI58747gkgJBER3PsTI9NvfD1K/LKb+TEWK+M
nvNXUlF/CkvGESYymmkUgRY7B8tKwr1qiuhxTln8clltdMuaP4mgcwaMuKptvbiKGC0o6+LyBRG6
98PUfQNexnY8rnvoULa3z9Na92sLqJO+pIECCvOaU70H9ckGTzKr4lCSxbzzBrrawVcFI+m+j1a5
F4AIExliziKyt3Z1nbrk/cz23Jqm4lF0Q8hVe9Ip/0WA09/hyYhd0mQ3EBSaw6B0Tt7ReI9n4oUJ
FtF/3l4Wc+dLSyA22nDcQ4WuVzhsPlRDC7U3dO9RFI6kCLnDlV7wVZyaZ6E3UnPGIk/0v2KWPZfP
Dr0GR13nWzgR0zjdbLod86hzWA0VDsdn1SdgPMaZw5zxWkT6Q8YL8GJDIApizkokrIy0gjAzeYSp
gK2SuqNluiqp8p4a3AhFtVsyJofABmg+Gb1dxVZ6xRw03rQvp9jedvBg9K6/+b3iOy/MGdzMalua
FBlwDHol0Ducs7poV58HkilQnY3hMGFtCicNGmDmNL/jkJ9LjnfDKHcdEgBM/2Q/4gcJRr1SAbQU
C9Ecs2+X16C83PEE5+GbPoE2zrwjiR2o907THH5vQrx1ZGkbM95rCz/WtAQ4MOzNnDlv4/o6qHXV
j8uNvjQPrc2fWdqGO8OpvvqZ4nLF0HOMzXz9Cmd6IDUE2FX8rEdyMQn8SAZVnBgXPaRKl9SMQ81j
1gt9M/XVN2mbcQPaIj4ZGK2zMdlXq27jptK3Cu2ssoWdvjT0LSsNcZq+uzfBhm/UzNumydLllumi
XcX4zB4W5uWee3ZBd0F4gEgQdWHyz3Hj5DKmjRqshqGqTmKqYpzG0xyExXRTmjnzHtWqg9WiyiJR
53tqf3nHwvFkEo7bhUPDXw3d2kfzsQKXFmDQRyPCI10ss/1TVrF1pPym2IRm3Jwth09HlW+q1wmT
ePH9UFnYh+32qJHeOkaT5voUdEZ+Pc3DppAXzVDOBTr3O0pcyKMdQ8e2Vnq2rfo4utDzQ7ZZ9fXW
pjkuXa++xXmDQdfcdk5U70T5DGNPUH0WXu2ZO6ir8NsiOp2wHBsFXTaSk9K8zk/H8UNbL/RGK69J
UTbBIuxpWzsUnQuTzK9gLpxAD3tgb5kFJNVnMMIXnsicbxfAYbI0p2OhL5d0mQbm5Plw0Gta1ulc
YV9l3WsiOzPtbw6u6GlbmIx+J2lo3+OrJHyN8tF4D0T1q1MiAFXaFYVPdUYrRgPecjCT9Mbtk0s3
WubeicUfJAbnGHYdDQKcg5ekRJLBLsnY10UIQlwQ2gXhqeJelRWbVu2jXmfak1W+JHHYb4yaQmxF
m3HQq1z6HZkHf2mBAlfrTLSjd7RfA/GDhJ0cepyQ4IP8IaR/mxdNBAaEPksO8D1ZURaPkAg1n4L3
bXVUdAl16VxlHklkfXeljYuge56ryH6gqewZi1J9BX+BzVXvEpIDFocjikkCs5YBmT8qsfIU0QUw
2H1HXdMmdXHrNCy4Gr7igeo0vCjxM13iJRIW1gjqeqgVXvaeS/Y6zIjoq4pa1dirn9lu2NGMKIwU
s5PTu2jnCriODNoM4ECmV/tKd+8KxR5rXJts5WyNgViDNL+/RLpe+GiLBjP0ta40tU84BN5aBnGX
5ojkRvdZdmuQzAgaE9/QOIdvxpj1W9t1W2Q3+b0gX2yqsYB4Y7KJYGQHAySXB0+DzQXdD4Ij7YnQ
ZEwOmeYHcb+bmbK5i0auNwlteKcJ63DCKyVBXHJeXbZSCFj3WmWjA6+lEVwr3BhYb8xqDvTJufCE
fMxYJ7hmaCIxRjFfpV5/Wm06Eyo0XLQK4wToatymVXsIdY6jUpnd5pfpEA4OsYPOvBIM4jssibXN
Y9JS5aIXW1aBrQyb5Q0Iyj11zBdVFs1Jx7lLX1HzF0Zh/N7oGCyEaLwDzqBvGQmoe1P6ZerVMcUv
sYuXzrtm2CRgKSBT1e8Q3V44k7qbMPMszmRbzyjKG+VCoMzsBo6zFdK/jVGkTr02GGELg/xq2jch
WNstob0Wcnma88zaADOdz8aAIFLy3XDRGU+Po4qUH07tUTSUjaSTRkR1WTfEgDIb1NNLAUW8p1C+
qAZChviJ91P4EzZp8Qxm+E9eJTiPDWQK12XGGrnB0o7UHZrWwcjoFmQpgTvCgxJ8yjzGEBLKGgJn
T1KFrL3wDe/P7LkYPdgJYe8lyhVZpjqAAXuql44dogUjsJHjq1EVBHZBeuULDuIBP6+vaeHjjBXx
IgxE9V9MjiW1MYhxJfo1fLQxsx+XOHkDAh4FkUugMuF990+8ZZjRJwVlmp1u6B6zOc4ObsYzsJna
QyP06YbUwTNlAsM+rmgwX8RjY7NfsGlZ3NczfYtjVWGbDrnXTIa267hsVyfCBBHs1Hd1586cNadX
EP+3+TC/RHBsDJetb9y99GZCVy51SETZd86YPSS09G4aCwjRghy3oXvDsTIsgpQPD+Nnqdgq1AbP
EXvEltmVDwolyx9Gj2bRxCu21kSEEM3to0sMpmwthzaLdkuT8PyucutvhD9CjvI2VOxmSHrRR/BV
cnFs1x8mZXPn5RZPX1HwUyp3I4T3CNT8senAOyBZiQmwrNuLCXJjCerVuZ0WkjfYS6dtH3vqAGeo
2NJLNm/qSn+eraR5NEV/7fEcynWX2176qqd0ylZk0hOH5kEti3YWqyPWKoxTaV//5PWQB0U8Ubgd
9sd+is+c4cJr1HTaBtIoiw88RKNbvlUxcuXQlQlaProOCXJPTIQL7vdHNSIUKhsejPPZJfKtJLA8
Zu4+nnBeELOaL7WtX7OmZ3BhUvHTzt+RzbQhLapna+BAVZeANccoOuYulcAd0yH2HEFSCtf3oPIs
avY7cz2eDC8N70kv2fKNmHKayXksmvDNbk2XH8tjrj4m31oXPTqIQxtYFmXQJQvb7OWu0uHDmf1a
tFQJ9ljIRlOb0uiq81xGQY6Dtq0qn32vu4lG1sUqLJ179Ntt44o7reZZwG7SYYfBvbW4aquiyt0y
o2UPwqF3NlFieIEhxWS95j4B1a6dnpoIAMe43v4Hv6lGTjFyw/n7HZPgnQXml/olRpiVsR/ldBy4
db322hbJpX3Yu2LE6zTfleV0A4Yx3OQ3RB21KN2QbrldhvnTJE2aVNYLCSlfgSftCvOoLz9W3O4z
LYUmmT3VkT5u/4duoZDWhc3ROnIY5KEZK2U/gne+GfP0KWVQaOby2oeEen+dIf+vLfb7v9XqP2//
3UD/L678/18c9rr4D+6Z/+SwP3wmXfIv3vr17//TWw/W8x+s2Gv+0gLKDWodn/w/zfWgsf5hYW6x
PEM6jrG6pv63u97U/6G7PFsRKE1JRtDDJ/S/3PWG+w+ML47U+aK2xy/e/4273vxXQ9LqBBFsp4Rr
GYwshGX/u8dGJFRO6jFFJoKhlEFA6FZWJg3rmQ+sRR6kNyfgv6LAWU6SR/gWO064yOmuyOwXgiN/
MYQNe9sWPDdX37OLaYtLn7U7TcoAYQINLJWBOwy37D6XXa0T9FUOeBM3hGCTjy6xxFEc/8MH8F/Y
2sW/Vm6tL4v/TAOflYN5SZj/5lw2KeWrhbItoP84u3DsuxYM7dDOT/nE7syoWReypKcIgLK97dj3
bPYatPpUo2OAeH/eSNtP8/HqaTnwLDHdc2d7YbsclF2wwMMfG5OWKa9uQiTTH4Wg6i51O8oEXZ5U
Yehzct3j7Da3dJ7KE4/l3a83JTfZ3rha+RgWh1/IBwfa/yZiav/7Z0pQ3IGqIKXQLQff/L95t1rX
xWRdEFYcEah8NTv7fGRjmMc3uQngPV63Cg5wqKlBiHPjnz5EXpYD2szRbJo8cG2Qv3HtnNPUoF4o
H768sbT3tS4+u7hKr14FSKZ0+VcexfUZj83IzKKAoIbvRp24C5tmPbCVx25wPszwb1klUL7ojb9R
xZ9fsij+yzvzFolDXLsMo0kUAYPKRhzh0iC00cIsPDlzJ9nkxi7IIrbuzLHKS8QJZOCPnJj6d6cC
3OBm+le/IlFpItH2v0zMxEr8X15fGOnW1e5+0E3s+NHKOK6jcJIhWXs/BedAhHztLL0fkHr/TXKT
tqZ/Ma9h2tApWcQO6WEw+C9urNhbvGRIeIf12vpqEcMNYSa7SNSY+eJ+YjqWxdu4OlLakKs6vDVD
XW3SOPqylgFp1C1+BjFAwcbP7Ety6Vg4ciKWVXbU6YPCYnNodVA9MksnxAaS5nlm3//2w3vTgCs5
I0ymFHbkyHAeUU6BSwsXD6ouC/+3USKrR4R9sPPjKF0CH9m3EdUW1ePdZ2tpj32rMxMeRnoxZOZH
ozv6WMq+NY5XO7SNORCxwrhWU4dm59qNUbi7fuSOiJWjfLSTwK5K3B+R/ACMQWFpQfA9XTAPyHBJ
9zntHUXcMWm0G4toAWeEhC16PzCkDgWWfxzL+AgG9+RO9uhr1lOl9zdLkuzK0LMDJmDgu8AqgWIJ
obctOBsoNzVObii/DdslwFJQXWrG9VeU2pQMzcvHL82MPOgKcjF6DETMoeZyqfYm56Dfpt409Y2x
M56jFNVLlvNuTOcysHuisiVDPmruTLXT0mzGjjDON1063GSkj94T6xgbdXhyM8ULgr6COy3GcVhe
m7g/hoNhB1OPS8vTFyD/xcR4J8XWFbWSg8NKcUVa2OI4fcXjeGcqOwM6Z3z2EDR2/+dl0SCY9W+X
JcvimuvAn8uSL/5TC1uTwZDVYELtzHm4lLOxhZGVniCMNdRb4rAfxIMBXvW0FF0wQXm+o8dgzzEH
VbG038xKeRuICuhDTUQCyFt5vQSU6bch+FIjsaU9ZoR1QAcXYV52k1P/TQitnhtLqo3AIwkZWtB4
a9nQFKWJ76Ry7jOr+1OQ3fJmq7h3uj1sYoG9OYTe2LRqbQHdUEahAt1M1dbKomdE2yDsKU+KXQto
zEdn28yeFXNtJW6Vq1UciI6AnT4TVne8F9dCVH+TYfBlJvbUvu6cjtxQ/hGOYGNjWmEdk3DoY5tE
wRC1DzKSl2ROv4wKyIjoHuRE+GpmQNDk9y6FqvScnkbTuaY5foKySTeJ7Rzpxnyh+ecBWxtGlnGV
pvD3VeZxnCCtu0/K5v+V4yPdBtvCiM/WWVrJoRmMU9LWNOaEP3iewwwFuTC679pRNIFnCMtK3udF
azL++KNSsW1C713v1EvDZ2csBPztqfrq+oI9J6pOF7F4QKRDjPNKPzLQCeivabYd446NWcpoBXPf
V2F3ruzwwrn3p1Xd+7zkD7nMzkMav8f9TZ7KS0EfaG8nR6c2znQ/HNLBeSVrX3CksW5oScH9is3G
nlcJOu4Ln2XBCG6B+ItIixili36TDdk9wGt8l1H4aSU8BDvUkdyOvxx7OiW1u5sbbnXX5jMqpunq
rMZ5WFJq7bL3tvRDvEn3K5P4xnXs/Np0Y+OTSJd44y7Wd9hCXIyNCye6JyuyXsNQf+zm/L2U5pny
sq2IjWjbJY0NsDPhuA81NSxEEPe+ozsB64vybauCEY/MV0cSvngLa9ARN0zpoZOsVC4dDYRcFtze
9jutcUpW0UyfVZOiGxvHKUohctoIYDSRgUkL7bcqp5c+zdJhW2c4F4cRyTXtt+loihtv7SLqvIHB
rujuSgetrDbwwA5hwSYj0nc8WdF/jFrzrZDaDVl3x1qneYSA734se/rGu0keSJg957nGrCxCTmxQ
qvy2k8YTeTMdCIR1M+otmMU4ssjh4CwRU0bsKGXTVmSg1jQx7d15/RtqIoHCbOcQ693JSUtKpVr7
UU0rRW3J1IVRw1ZjTcajtCJuaUCIRwkV3t1hh+kPKq0+XZR65OY+2+Zao+36eHkYcA9uknz6mBI4
Cb3Wm1vLwPlhLersYADjxTOu9xYbk6NLrc76At2+TqB44ScsWoFLigfeHKNZttS6cBJ+GtZRZoyn
tCmMlxGvmBgpmFOcz7UMKGaWR4feaKie6/V3nML1LoVwCrHbBawKf3NnxUhXCzQKX46IgZODJlo4
H00Ul3vXs/cwWMSN5v797RlVdJz9rjWi4ZMdrUfkagoXzaWiCkntzNF8CiNYU6njIeoznJN57+yy
YaHjq3cBYtphxe4Kkr6waWpMQyJyaN+IYSlwG7dNbKp+o2ln59Qs4Y6iV27AEEmlj2CzXVlvaUjP
rtkQb9Pzv3PPFnzA7okEQ54Hem5BNw4mF7taNdLJSnc0OVBmxrAZ6rU3BdiPoJIz2mnGwgzcyPru
ulI7Ejm4Uv1HF0TbXoHuuWf2zswk5/vIKGKwwGQldc88NWwrT32k7ggsXvqRT2Ht3oLlDHGFnGW1
XbMNB5R79v57vQP/bM30c3Fy33ta+VJ2VhhgGfFTw57u2jXEQv9moeaUDvg8PcU3FRYAn2MGVyAi
lR2jzOZpStELmjUmwHKjWYzo8ulegps+WLX+TWFfx9ySE0XR0FCT4S0RaYWYpTdB44TMncbmbjZt
ED1JFUTY8fMiwj1PmxOQ4500NK6uNj9pJAtp2VgXlQhl3OI63UeD+LZrhuqag/ZuChdqmAVkpWBF
KtLbpKcrFOkQwfwvoRkLQmMabaRSuzj0Xl2nYaezpM9Zm7wrcKi37LsbTJyScXqT+eQz7gqnt7lL
NRbBeDwQWe1f9P5LjSJ85QZkBGRpKb2zKt96y6y9DkZIY17NiDuc4bNha9uZE8rWEibZY9a7DH2G
4+8fbCYzNVnQG8/V3mSr2Zt+yvfMJEsI1BFTKrP8SMC7nSpM2zRxyGPtZdpdbMvu2bLTez3S9uxH
KIbHoc8gKWHYUmb0LfMDeH34aBbuSYrYeklgYjPvwf/5VPJEJ3dT1BtNDN5tbeKHAVywrxih+yKq
aVCWr84ME5SJyGZmcfEJVtxVikqgDOB5awmsbeVS+DQPpvSqqkQd2PEt2GI1ee7q9COLTYAj07Yr
yWisj7Bh4ghF0xJehYjgVjM35wizVjDZrdxMZn4bU2d1LxouHOl+urUdWNkcocAhH4mS7yc7vpzu
dlhBGxgEZfnOGV2QAucCAMJACEfWR62oMOy1PV8yidn3GMtZ1tVy1AHF+yFP/HglH8KbPRDdyvZW
VJL1vu0oXdwZWfvUx+x3HSIJgElnmrys6jZI7AZqQxFvgSCQ4kvz994EGjO25AyM+suLixcxChPh
Mt70fUiiMKohcpSERIa0o6OvujqyY+iiW7eWaFMfni1j/Qytr8JPzfyjOtJh0GCfaPHUwbpY6aN+
Ocu7hTsNOg0jzJLqJgrxIE1ztw+iv4U1+pkk6dMQMX9r2z/C4SQvzbu5nwWp7uVICNtZR7R+zKGD
gEZ3tXGr+6puIT6vMUMnf5i63YRUaTHl0JLLNFY3EKPJPHjfYz0/t+N4j9n2nrYCk7BrfWuoQtto
g3uY6oxGq4H+G8pU0oRhXUkSREkvxY8osX+3b6RP4q0tm+McwdOkSfMvnl7mElAb8U7hQRhIWTjP
PcmZJGQYC9ziMq4Wxt6N1a5o4gcZd387We4+THN+mZU7HuXcPHta8jLX9r0WdXuznt9XCdQu1ejP
W9gY8CNtqhOWhre1W64UjR21iWkTptUH7MIHe35KPB5Q2uySffW+cm9hWAiFYBNXNoShtQuLCbCT
a4+LF91qen4TyeRQNp7hW6q9ugVtM3VWMBTjTSuBbPWV9Z0BItsllDtaGYHBKcFKQtGQEZuvI7Kz
ANelkuF+polaUUiRQy7TzN5cJwpvSNs/mhW+D1HhEYXU/g4YsjU8fwS5oNqK5r7BeWiI52J6zhds
6qDQmJ0xy4wrz6cya8rjnHir/s36DO9xeqJtPqDvj1DsRIauLDuCoJBnoShTBDmgYpsUXYQOAtBC
6KQ0zGyLIsIkrPetZJ62cuBSzJKDo0eHdi4ecf+RmXDPpIRZMe38wlk5qAWTgUV7gcH+zKCVLjjv
AXKnTa57eorDZOM23R8Tm/RhKtKDp5qdooDtaiQtx1gPUDHm6dqNli3FJppvmH9spXR8hFwNQL3f
y6bkSsU6YzE83ZuWCXJEJsMWCAxw3YGDYmjKPJDAXAMsGRq9lhYOJsT3zbwQeSqo1bza3gx1pX1m
yKhgy800TLABotEl3xgJfTbWmtXszWnfLAKSAEdHCipiXjzp5r3bqR9DNsQdvfKlb3lbxwMU7Ofa
zUsfgBdhjiANx7eqxIuWpTiOa7wR7jx52yiHAe+S9WOXsgQ9vnATxucwDS0ha22TFNluoAuZR1X9
U6tll7N3zIfiXU3w7ap23jje9FmYhdzEim1+NuCFKXEJppP+LetoZm5HNGpun5ks/5hKfGduum8F
w2osXfmUFtSTxtCER4cJjMau/beXK22KpxZjwJaHDtnUBp1Q74OFI1OqR28at3uhMzGNsumDzdCx
Gw8WyrmJ6yNtDEZVqBP8gk8Mzy3dVyN8/XYOOhVfMY91uCmJLixZLrZzBOMhBqkeJt1rNLzb0l04
cEMVIhYDS57nQu/O9gaIAFMdJ+NQstw2ncddVKPeG+1XSmc7kVzaAxvJ9lnk92TAX5zlYjrNO1/k
EQPty8TqEGnwCHU7BvjokTcQbCGc+qk3Ou7RSv+DCfuGqpv12DBtPIPAVEY6UMTcQV2FRGo725Y6
122VLDy1x/PsyB81FTUnA3zXTemyox4+x5TQWzZbYqNT9ctWg0xKBYmJzLyoHUz/9amNMr9evMdG
EACYVH0eaxc+5UBzwWTpMPCN157iNuzIOIMB+WOiqRtzp3cdVGHN/o7Sojz/pkMT2fw1wim/RFO5
/TUsWpSIjCF3Xj+PwRAmwyky0k8Nj7Q5cTZPK2IeUdbpDHKpJtDCjN1PNe+5+NGVGu9JuHUb4OMC
f0z6VOXe+9wQmAJCxJ2ooidIymtjgRltKbJ5WBIPThhhgc1SKXCzZsuFnk3E0BIkBSizW0XFAA7T
4c5LI6pMMqpHTHoVNgmNbvs51C+1mtRRpxCnh6HqT4bzjJW13PU407s6f+stpl4AkuZ9lSTHXy+X
8pZXKkG/bMCQnG/Txzaq1V6fOo7frOjzEDmQzLh1WsqVcZuRFyhD7sLe5khgYWTlHjVRktxd6Clz
Z1faj50Tn6+KbLmUC4PyyMghlFJSvZEPwiHk17ZER51+YELldDdlO1LLYJT3RCAnv36eJx52dfQo
onViWHR015YoFNqY7814TKjJK9YVPsTlAsRcs9/Dhg8wNuuHISLyGDX809pmUSqmC4zvXaLRfsYJ
gNsCFxvwdVdEiCGplR+hb2RBXpf1trZdey/L/KHE1gCcqqJEqadLQGNZQCHujmUbeJ71hxUqO/dB
GKMPtBPpn0R+Uk7xaecYrpKiOAn7KRLdeMktSWCCRux4bq+OMfe7JW7Z67s4iwRtz3DHKUuuJZy+
0Va+paE1NItzwGQ++IWHtlzAGD0hrABSXuOyXkNozn0zPY3K1Co2fLcng0cf5HyE3E6osISEY+iX
NnSiQxVO7hOVSI/DyN2UVQUnqpnmiyQkYeutVcF9pe1UyPiTbHRzHsfukUNmfj9nNCCGzTF2rFfP
ltSu8iHYDR2kIH73suHUSaVlsp14YLqCDM24cC/FnNkwxsLXSQosJgrXxbYUdniT1uCEI63c5nMz
MErjdmLt/PTyietZ2DCE5cyOyygPDXOewMHJ/vs9ZAueBbTxNvdc94iRmXxhFy5nPOLYkAhn6HW8
iwfrELcW9jWHJUyk54lOMxJOt5w5GC+PuV/oaGfLXGS0tGXXhemzT0ou2bXQAm+r0rlIN3RwJwnv
VEPXysryrh/xdxSppu/CMtP3pEe/G56x/qSHy4GxugnFX1yqUu+CqDd+uhyziyvSJbBNG7v1c1Qk
UOBgcI+bAuDbNV2zX+s7Y6HSAD/AvmURtDzWsYeD0TVOCtViN2qrs6M3w/tc9PSmd3fDegTsVFIf
KejiaqTv6IALz9wq6k1YMQi224y8FdBdKE3ePdSlg84U+65cY37VPE17iHTXpE/mNxy3B9sm+5Bi
MiA6FZfPaVztEEkeyiLUnksbe0SSz/em1bpPqRMfhlGncLdIzhbJkt0UhifBoDic1UM7ux5LHlcV
/D8SsbFFgMFCDBZMtNjr0okylOfEy+d9M/M7t8Ff7raTj+vuWhB1ZEib72KtFQRtWe4KnGOhgJIW
wYq6cXkeRPpMlIPKXSorvL0l4q+eGDbVOoaPE1f4PYKMD8DzdhFefVgg83EKGcyzFC3IkbV42EqJ
PnG+deKaH24oKBEv1kWZw0c6zk/MOzgaa+YLj+9x09IVs+spiN2lRvtO3G4JRm2kWNTAsZNERLhm
jFfQojHLtuxeSsywGZfUw5wkT3QxfqraSPbJUr8aJc/BX93ZaVmdOck9jSFiVAd7iyd3/tMLSicj
i1Oh7qkbq+s+2sLN72JgvtxYgZgG64ZyOmzSFMliLG23oWZpvmdyxNcWbdzaQGT3xRzSvd5bRZDo
2TvVMRijk/I5B16ALXmkxOJMl8TWtdP5Wg4Mf7g0hk0yKvrWdEHDC2IVmrZ9G9bLuwypOGN9+BkN
BQWhJn9qQVXdAsEZfdl1f0ezf3bJ3xHKFpd0nZf8Xs1LBMyyEYdROJdWTgwAKy5oyFXzXkK0Iy52
rhZNvycjbxwFazKbOzZISfEWxVIwaS9fxND8T/bOZDlyJMuyX6QpmFQV2No8ksbRndxAfMQ8Dwrg
6/sYs7srs6pbSnrfGxeJCA863WimeHrfvefKEzWo13DsogtQmIrWmBTd8UzHDGO2hzLeTNWL7fT9
c6UoG84WstaTE50s0TxOGeWx/bR8SqEzsK+sY3paKzu6fnZfiyoa6lNbQ9wDOrkHae7vxCI54AZ9
Evf0rvSWA+fIJsMsuBtCG6eRWxQ4wUlPNhGeiq9nrH2PH47omgGtbtsKtgt5lAanGv29m6YfMOKS
GqaArP3bxzS3KW9g9EQGvdT1vUXww+sz3MG2vSL7T2tll180EOtTA9f11CflGiejeinPfj6oUw+2
8JhxBMd2ljwB1G5PThaemqKpN1GVDoTG2mldI9nsAXZoOh7HP7Pdvnl09VHpIrqdbyXRo/8rHCxq
wweiIHkefhd52/DAZ82Xuha1mnOGwJNWNzcOTssIQaVeaPNVBXEXPsY3m+KVUwWyO8pUdIrNvTOc
a2eHRZbguM8HfqBYN/UfcBSpByYu51SNKqIdLQlOcIcuNgsm5JW53fKi2Wu85KtQWg6mM5rmRlIS
eYcW1IypRcC+eOA52pxtp4qfC/5OJg7h0tLcJBTDoBKwdIIS/JMcEENiWCh17Z8TveV8Vxun5A2d
JLFz8rk/5Dp0H+aZyw3TwlO15HdC8zoNCv7v0tVYu+uPr/Zv2MwRJCTQN0pDvUNGeseSrCnAHhqQ
lykoETEoCr/Ylm0q31undJZf3RzKA9GX+jAbGprCov8OJoPTsy9OCl1AEJ/1i+jW42HY9HNZkXdL
HhKiGv6E4+60pJehQfGIZjwrBaDTUwFuqW7H+IQf7VTlQr744cwckJDIW8g5fRUnVoOivj1s6o+W
posNtM1p6xkyHGMkPsNYIoLK37wDpm3eE/Na2n0eVOFmFtUB/yxM2ZhdCK4stDBs1AqG3oo0OKuT
GvBo7B6KvH+0RC4vlU8P9IKfeVjIUoDbCrDV3f9YAsOEF9OeBTBSHd/+Ly9R/otzdBlHLyiu892h
fKCeCYBAKIZzb/DC6vKJOVCR6VX46FWF/G5euySHgJXG5dESTrDntYsYIbgCTyORIaXu9RuxfrQH
em9lD4S4D/uEdibvb0HH+c5vyXIxSvaHOrEeWvd+W7Db/cDtS7rZZqKR8V5eaHM7DPJ9AudzxQVn
E/ZMVywcwo0VkLZ2IldvhZl/+Qt+/cIqCIk3MlsZO9brUmJkHe/mqmw6B4IDL29Hgg4gDtRU1Os0
aX5AQUFeCqpdyk2HGt6MyL+ZwWLxQPvCDE7otofe6d/cXC0HmnMpTOaNnLb+O24UnPGD+8qmgZQQ
WsF2EqgJizMSSElZ5RVoCnaQybPEiPoRSrvdzf23qsYt0FnJFdbk0XBLPekcTbHrZMKV7jOro2BD
dI2WV1KZedSpzewbvVM2lgnfISLpyoxKIWG/SIfLQlUnyZrnG5vgmXDxxMdhblD53GUb5OFb3aAz
DDS2jFO0T9CX7huHElVA/vW6bDhNoj0J2v42IjIYndnhr/024loUli0+vAy0QUeUpEQJ4d6hX8v8
5zyU0VFYNfp07x6SsHS/M7HkT3jpljeTBafIt2baTbOchhnal0p/2PZ0DjPfWPEmKYIPWdUd9R89
XoDZv1jc9gv6aDakctYT9TJ7rZAHFneXYz4pME461uzv+8B+F4AJdm3816rHX46jOpiL43woHCcm
MxFymOLlvZb8/f6/x+u/oaii7f/LLv2/eLxe8ZAUf8qk63/8G3z163/7p9VLqX8QqnYCqUCaBBBL
cYT80+klnX94RE9Yev9vIOr/wqh6zj80WFV8YNi9JNy+/8CouvIfYI8scMSBaylgUer/xej1n8lT
rvRsX2ksaHwp2/fc/8T9aTBwGEuGAUtXBaHgXku3OAmwuZRQfJiWOwSEq8MQfqBIlIQ/CcOL3Y5m
nS/hQNhc7Dq3nncanjGoIzT7AnfFGnrq78ZxxOFfXtz/g3/L+Xf/lv76bgMg+eDrpM/Zxsvyr5Si
mjIS+K74CZQM/b0oPZaGnbMnO9xtCkaQvVNEHyMdVauBJCiqfVpe2NeeYT3RFd8V7c7xiVNIy2SH
dk7emjl3tgJgMg2ECWtbU76mQa3eUi/D9AsXhQt8MxeHsQpuaZChD4Fv+W+YWt5/+Usp0GO2Y1ls
GOwAY9q//6Uyjgl/4CTa4jdDfDI9Clhl8s9okvkehlx7SWeaDWNsG2gdtM2M1hTeW7GSb5PtpLvE
HcN8VWPmOU71SLtW2J09kv2pix92iQrngTaocF2Xd3gCzdQH30nyFfpccFOJ+KaSdjilDgf1NE1n
2QPIuB8vPDGQOqrRrviWPOdgAQiZ71lu2N2Uy5PU3NjLFBysQp2CNNvqxJavLdPmBpoAQRX8Pgy+
a5tGvQeMHx8696p/nkd4Qf9vDGDn/gP/F7acq7TFB0SyXXSwVuFc+ffXri4suqIDh1jfhCjjdnG3
EgU7LBClGFIyfRjjKnooTAdkCejUS9jytJp1gfBQuh+5qeY/KaCdaMxb9C45XHx17lqpLzZ6CYwr
XjGbgLwXUY9r+SA0SRWttSNeoo5JMNyOXhYgQLDUXobu4LNhGrz3zuvzDWmNdN8EkD0Dcj69kzEA
zFjys4F53/a7k2vGt2yYti6jE6I1K4/KmogBjvVH4t//7EOFY2M95EAj2BJSzxsCviL1xPKKwj7w
B+aUQscErDgNpbkJzTg0lmCR8A1ZpwC1V/kkr8oMF1jfGBYdyzaR80SZQ0zChgQH8aDlPOa0dLMh
05sh/6vxMeGvp8lZStQyhe3lIOBNrpYeemYq/6g4a1dlgzlZxrrdWPNVoqxHTXIOm2er1gY5nFRo
hrGmxtmGQkU5QxIs1laxOlZKds+sbz5xYY480HkN587Vp7S4j6jsaXt/xBzhN/lutMp1hSOhjIe7
0flJsimsggoYgu/xJEweAzyLrb+oY1SCCrv3ynkcwVs3xkJR2dAI0PcJqMulOVSL12yG0rF2hJKI
c4VUjILZde1mOIVQLnmv75bRmdaiCm9M9sQORoq1/MYKmJk1lYxJtQcW+4K6w1YwQrjus1fuUzQ1
9+uu5hIS9cAhZsc+ACfnnsbL0wKC6rLS3fawSqIUDESchVvW/4hMVkfRUUpEPr5v6DN2TU8aJt2R
pdfJB2AcNjp5cjKBXcqezcHvxfgA3JNDeiGkPrH1DoSVsCGWL9K/B3Vz8T5Ps7uObHbcEtxDN5fm
wKl8g7Z+pt9gOtieanZlMj7jVznrOoNZEyXtRZTHrjeYXAxCjCVHs4+1QVC3JE1WcXpy5R5eUntJ
/Amxa3Geu04zgfl3w/29MGeCZBIF7r5w+xEz0sw97S7p5XGcQXua+SsWow0PT+AQGYZPLk68N6PO
OhkdpwfIRMfofhkpreijWOrp0PTU2i8Ax85tnm5GTS3JF2uWW17z0CdRDSZjTjmXW3hnU7isBz/K
yW1RBCxjbEzIXeyS3Z033itQuGOysib3wNffD0kMNNajxpVqnU0dhMfKj6pzimp6ymANiMQb6Cs3
9rGFdQ+aIF41bV7dKyWpgRFJRlUAzrWt0+hXfV/Vt67/YJjiVssIXSBbfFZfRTjiL3KhGd1Jg7Zo
UHij6hcUiOmhq9V4HIz/MrgAAsLe/fZF3HDK90Zjb8mB68HQIfME+gb3/13i8HlqbMjpRofZ5RbV
1cnNGQu5plZr51GTexjLghL2ONpbjroWdndrK9hnvXoTFDhvW+LNB/g7eEilN2wKMhhrKKLf88Hq
SbCGV+p/k64EVgOglZtcpjedPVNSHyabMHblrqdAl/4vaycAUm/cCgcWau7W79m3JDZUTKsGZ7EE
+IZxZ7W7UrG2ZaPV7uFQx4DwzuWAAgyc+GN28p5geXIAsOvtLG96qyYcvA0xduq+5C5YiL8GVryq
hcefItK1p/X8IcrkB+4BfzX58YxFB5JPxfdD1AHyqU1Dg9USu+B0N2edzxfmrXbHxRLji+j+okz1
+7ju4KSW9qGkR3sdaL66XankwSvThvUuJgekW+sBtkLNFaJcDbqof0wjAaeY3+AkHRP3aIPqw7TR
tfZ8xaPxN2O9SLNoSUkV1959nVX12mq+8tp9fuKHEa6EKer9DFk3TcI3NYbmSDydCDx2NzEh0EFX
BqErCqppxhnJ//5LF7sXCy/kwV6MuUyWZ52UQyuDH/1Sd8S820XIZq7EbW9aKs6HgSiT4I6onTco
yMtTha/x5ua46RZF3KvI5lPUxHonkgg7DSUv3xNSzDj/r3dv0W1y3erRsbHkQGK9b1qX6mkksrma
MUE8ThzaZHTB9XpRNl+sUtabDipeIAi1sFCRznTp2LZch8D73g/RdJCGL1mVj//xy1xqZDAcGBB5
8drbNuuxwfs7B7h3bTB3W6+N013cLt7rotvsSNSUgzgzCrYn74F+jsYHk8onJdv6FeZgiYlFhucm
mqBV85CQprbZykHXi/oNGl2xze0AFr8nY4wIvC87nzjhlPExIRuTP1CoPp881R7pnUuvLfz/srZ/
RS5Zr2iO3qVTltfG9g4UBkSb0aJvqo1+8D7DQcMln08S2Oh4rS31q6tEsTFN9zk0+6RT7tWf5S8r
F1/0veZEYLfBkp3/z1+40eEhEf6blH590kULcsGJAWNZFjYo+GgIewmITD841D1JCbIBCbNdk23d
IHG/YaF/MrSWfyts5y2oqlO7BDj365owXp68B6z9pSlGJEAOdr9Xp69fuHvjRIhHuU6WWW+Rg5ZN
YHXhIcWy/21suj8+IarHMh27NztgwZlTShwP84bNnHtGyZ/AcFzGkJGUIXRL3Ve8gSHSrKPYLrcA
LPxd7JDnyFZW2aTX3oM20Q2wXhpMdet2quPLSAy5GuRbU1hXPZnsjFzobAgppaQL+3VYp/klUFty
Tv55uv9SBKwr64b+PmwpxRXsD5yIODyPBEcxt/G57PjX+JK6myvEN6bWmUTUglZU/bBwFOJxw46c
9eoM/gPCkc0WfjG0q09R8hEjEaB5wFtqdarXHvPSqp9mXKAk4tZxSz5Vy+Y20R4JwieTWznmGNCC
i0Pf3boimwOAHLu6GDWTEYgDj8rP2gndjbJoGe7IAKcJh5ntQ8EqcmVQhwpnnXa8egjXKArJHKzu
TtwKHA7IErlyXGvaMva9evjP2wG2GiJHcS4aN8I78iG7mjR9Z35SBeay+wqHrV8SFiZA/XvJ5r8R
hKRDh3TFbnP+PSVWvWWfpvG2qmjtWdFpIEJ0LVvczyFTDfJlDMJTV+dwTu6rvGmGpcO+vcpz/6xN
zMmKe7eEdYZ3IDVrY/FEVSNUjln0e62jXTEXzU2F4E9zORYP5YS320SsSmhgL46iS/oTR5jY2+Sl
cdJb67lMo0PUQ2N0JvyyTnnjJcQG0PTMHIv1wk3HnArIK65v5BEg+anICTV36Z82Fdh1PVaqM/ee
STrXNPOTawpwMZrchqy9eatiLAyODdTR96eaWHeIgKN/TFbkPS1J++Gxss4n/+0zWvCENqJ61470
HhxtA/7qvfo8ldEvIr1iC/6H4nfdIBzxeQIvitDLIHWc8yC8+7x4NPlV97v3n2icR9TGEF1TocMa
8r3FWFi3S3eLmwj0QPaT0vRsZ7Tks9q0cCjuRzcuz7CV14DiVfh5dxT4pDgAJsM6xZUxT6W5B9FB
t0eXgOCvvb9ZRFFFGQyPOAPgdEmeZmVir2Spnmzfz58674FqYA+58b5OVuaNk3EEQrXltir5kImV
NizK7NFP9j1rkh024Olo3B5gSFQ9RTN9odRzXJ04kGRp+utsButUdOzYMQMMFJQ7jwr7zbZJYfSF
gQPPqkds5PNE79o4bX34ldgeh3zd1kwjYWzAvBGqutCqcMlrxGs2vQ9m0g7UUh5kC/3eS4Tw7iND
t5O54gw4NqnCN4R9UhKmtOutCTxeasS2k4m53pDFeq2DNt+XUXzzI1BcinYJohGtAOzinNMeIrfd
DpxRU+s+GsxcSyq/dXLI3+bQvSW9c98e8PFUEDgswZVBg55kxuKYK6GwwSyyg4KW9DYiFlp8gtz4
HvCTkM3PufKvsmpYtGLdIHx+ixDq1w4vLzbdwr9IxZWn7cNyZ4j7XHF2eNeFgA6XJsHfGPDhVLNG
mRzWtLpAirCK6lsk6Fg0mcCdk5vm9vVLeC8W4En0eB+SismmNbw+fxFIo0o0124ZzsXaClWP9ogG
waL5DxfV526Z+sd4iey3qknfjFUkj0Rr2eeAvT9nmAR7T/S3ia6b9yVxN27yOMee/zqYxD4HrcsV
z2N5Ugj758Rlx5vH5aM3hKvy2vpWKT7i+PX8ByJC0cYEZfDZtMNW17b+nfbFX01M7g38KPdiSvdw
PdwvsXBzb1Zmy5Ua4hRlnUzJePAgt+57nhPrzOPwBvB61oT/eNIBK4P6qMEoLN4ei2q8JUrOjWtq
rAufnHMDEvo0+uOP0FHLkw5quY17LJ9Lsbz7zZhA9ajxaHlj+Dh6+Y+QbQMUZxTy4ZIOt6Yg1ssk
fLdQ6uRspxiGhFrIQUgn2vddML+6VjdAvGLnxTSzGReM//jWIWAupFh618EVN3vqNVtkekij/E/v
299pAE+/FVY6bRPDiS/hJewcusEOohz2MpX+NzOOwc6Az9rNyUzAPexfPJZg2GHKkfITZzrx5IaT
3oXz46STzQQK6Tj07MG1W7G/C7gKeOHdd6IAOrgmfOSngje5gWIIoJfXC+H9QKPo93m5xVXVvwbQ
wh8alwtkMUS7VE5vQDAZcpzk4NdkMae8Xc8JqXxhzIsZF+CxGLuaOOve1XgwCYTz2M/A35dGH3DD
QMmRnwrH9rd8BNXm2xgGiSjTouqa4FqEwR+ra699ay/PxqO5tAb3NqcE9xrxDRtQsvPmID7oIrH5
xPsW/TBctPuufpmbbNyFiYHcyhkhMs5It71To2klBGvTAB8Gwf8tVk27zYrqPAIv2ih9wdPS78Kl
waIaSWwdipxUNKoHipucmycipAFL/Mji2H2eTf2oBoOjOM+GXcJgICymAOxFEVDDd40/zxdME2oJ
nU8ZCjTPrP5V+OTFgrpe0BZIL/RyRogv6n4HEKXABaHRNbDj4YbOvI2p52xduHa66dMGTDk2Bdxw
rfOeZsvb0vX6cUjT99CwzI076ycPFLGJ7gACX9jR21Liaep4sh+BXoNtENJmQidVXvajfyREu7wB
SJjJa6LgKfMA56V6BnZ0HNJ92fnBm/J88QJtCeTpyD8ZIZ9HIHneDEe4wBDRs8u96oL0ir0sKdFT
PJZh4t+7saLsW5JzFDd6bo5f/5VGvd8xHGKSm/zHWV9ULNJ3zFwPA57Ji4cL2xLR9D42sr+aGZAw
9gnzHvJ5psaBXrd7bvR9ahSGoNwCa/2NK95M9sae17Pj+Myi48Lgah0aW+QvrsVu1LbN9et3uWGd
nBoeHhtyBcCvc2J6HcD349f/1LnVay605EgpzKtfWP/8XcHQ+OdslCkdQt6BPDvgNH/6WTbLIWaj
+u6Z7t2wxPQtHWCaHh3WQoR0S8NWvIcAUlrjxpH1fMoTXN913bxNug/3gVcPjFFMtbSKAA9HJEmc
R6ZMRL+YtQwe7HE1WNa0sVTobHVpjys3ZFTQDroZElkI8iM+wIbzTql+pMs4nBLnBlipZHzKeHA7
PXGbnJosIGXeDjcmiz7iRGEjdn4ub21J0UvCrQubnrPrcWqt/SAL18OCm80fwKx3FlOm7ix+10Ql
BISetbSxht49p05GawBTy96qZo6aRNvnfiGjBjeXIvDmWmj1nnpVtB9HrH24pUjnqEvfw4/rdOBs
eoHLU1qJe5tbx155rMnoDCID4Jb6oBoGGqel39lhFOD+U9/yuftcAlwKYMXe4pLxkLWdvTLV3eB8
/xFiSV+u3X2lRrTWSruP2CMP4HTWJ2D3YuWXgs1y297JhSGeCz5584yJHSV23LnIzGM7wBDuhmOe
LvYKPIUR3Vq3TnhW8R/Rq99W04zrdlhCfCjuj6UNn7JBFdSjQHoJoxDJqT3MaWSd3TgrTiL26KNQ
6aFeCswDQ49ZmTE9GLrwqYUFsgE63SY7RJ8nKEowd4p93SuIjMk19smbRgMUx2jIIlKcgGxnnCHW
EvCocHCYCftHUWuQO0N+7hloNk5AWFWm1M37MWGZ1OVpG0KbqwlVr8SyvKZ0MG2HNgI90z/JuK0O
0LX/6A77yYQi5/N54NkpBAz+ey9QVYjdYCUF1iYMIncLxr16aTPbnEuzfKiy6BMH7UeXQ1njpy6Y
MBFLFVxalzUvRiBSDn53WTJ4/tj2APbbzw16UCnD+yY/oopCJf1r4oib33/YoFbO2TRv+7ECuR+n
7nlZuLOVBRH5Ii92Pck2Z+IcKcMUBUiNZK4cgs21JAhQ+s0Bx+YPhE6zE5GNGcap91URV6upzSom
pqzeRir5g01KbO6DJ8noZjvPe5YWM7kwnlMUL53cjJFhctGJOXH6qwtKAFJbS1M77dN1d6ekz4W1
EvARj3nGIFC1bbmz+k2LZXIplX0RfgoYz+J2zxbslOOew2WRbhIpnF3UOy8jJtWNSCEaZj0/Lvo3
uSxad6wL4YWpw7YX+Qs7ohhKX6GoTrULe5XU9mvlawy3qCd9bDD6CM3RouoFSdyFFTD9Qa16AGjd
7Mjc7mskWaIfz5VrgeSYO0XSzj+TrBhWls5/Blq/0TpV76Ng+ewZzFC0JCv2nW1jeLVjunvocc2C
UmyYGnmQmATaeQjARPAEW1X6AnqnWVk9Gm0VCiwgpW533DzW7LdcsAOIpzzQUhbEVGBeTAWEJne5
vnYu4qFHk0LDN9ok7TVP+Ho+Ve8nEn9O6h5tOrlTr99QNiVWM1IsdK/oezDOcju5JQsPSKnHwZ4O
7gKYyPGmO3OJd7XIj7ErHoAKVlx3p5NPMyYOfFyQXnZeffWW+jkjNY+PcZPb46H32uJQz4ptAGwE
nmR3wGane5pW4ZIGhtcOPcLRY30yrRl3QK6ejJ31J3a0jxLaKv1tVD6F6TLTnrpt3Lw8a7GUR8mJ
mXel2s3D+CYaXJBSiXeyKXT3OYRFiPRa3Hb8d7fMxdaa44NwHyWKw7GyuTjEiC6vLdKu7MLHIBzI
ZZriuS98edM15bp8t581x8PW6Kk6ju3LBKb0rY6GmyhYzVc23SNkaXYOrK9tfP9XMsW9O/Mo4mEe
RDp8/pqBbHJW0FfNy8ALxbtjfCIyyraC7cKJmuuNSep7xkbNawoqz5S4KK5uXINkbf+wNfT70u6L
PT+qk21XPZTWfheH7MMw6LHtU+5PG6mWDA+kPqGq8NgsyRonLBdmB3Nimfn4X7L2NpXVRY0sbWA3
1UfVwJEMXQORt+/GNT5l4tiB/4fs3tGMmSHmzURo3vzQVOspXZwrzvJ8pUJ0oGZOk23t6U/hhvpB
gLVCJAKiU0/vDE/toyoCa+NrpgmTSXEVJv42Dt7FM8G4cWn04OvVpM8hpQ4lZpTWK/5g93iI3Oqj
zxIKi0t05UrjPQ7BA7at+8MvN6E2zWPohut56r8iob9izGLGS71VU6M2+xzD68Yk17EDNhKU7XVR
y41aYRiKfRFs7zwCG4DWG0aq7RAOv6SMKvoMhm5tdVTeDf3gnmbpXqWlilNXQkRraIyEEBxuNQUR
lpieEwnsKe2XfZQtL+yQeBhWQJPmgmcq2IKXxI79MzK12Y71cpCDd0xaWoBaHrxnzxsZAnxz9SWb
HO5qC6501kDspOwY9oYTkNxN8uJl8iq9HYvvo2Nbj6aEYIKrvJmgRhd4KbcsH/ZdXQ4b2+5I809W
g2+dKp60yJvNEop6Z7s87KOymrfNsGRbgZPtZfFQ7RK8ggQiLrUeso1J0WAX/8EpIJULR9oolzxJ
FvyJdmoarsuwKMPKeqGw6NSG5HOGyAMsTyhNT8tjV4yMaVbGHDIpglhsrqpKntCgEOgAl7Fyt8Sm
cMjlU/GymmhXOWS2eohA2cJ+ptotCjHBWMaihRSPWN07HLNcEul7ZzSSMUSnO3IAi9efoil/j4oe
sxHR17GrX/0YPNQOjTiRKtbBzLoyMD3UbmLZmdvPZFjFa+vG71Fk6l1HnzkmTWJSBT46KlTcjbSB
MsKP2FSASPfKe1CtAC2i8AGQDmxW6pVGvPzCBGTv6hF9RhhYVy4y3JlmJ6ameJ8nxfwREJowCR7d
2R1eIqd9gFbYrI0u/3h6SfHaceVhYrDR/AFQCsRaPsHtPrX9V2naeRucYAipl0bw7aia/ZwUK4Al
1IFk3WfSB4pvbNxP7MrWlkNh07iIZ77/d8unCSdLP2LkIrjB4xMXwnovB5AZRYgcmbOuDGSGFy5+
HgEWrJt784slJf6/iXL5thF4CX8NXp3zNeeDYYJfz6lY9aNXHdu5P8xz3RxYLJXnUlW3FKw8Ybga
qHa0B/W31nVQbHuflYoXwHmVy/gjqzBiQQquV0GCIbjmPn/wKHQgxwZex5h143r+Pqqw9IWp3FLV
uGvHvNzhnmJQIfjKgx9qGB1ZByHSl1TTn6nyOjsMPjiRZkjf5nEKXvHAsg7Go9caKj4NxeHrgd3g
PgjxrgUZRwBIH6YQmVxy982ubBfISPUDrwjw9zr6bgjsPcdupFYtHxXflNTRTYhZ0t/Z8hpDmt56
mpJEp7BPYBSxHkhA/xQ/XiWcd67vgPJj37/1o7ifcfdG8sDaSSfr10O0ECrE0YEV4GmWxZ1mrYat
NRRoUmxGoPFDcY4paWCoaPNzmKg3grzrMeclcO6xcp++plVHYQKmA3TTGA6ZZAEYieWzQnl5d7lo
cEAeQcIRqM8z0gjT4G7EVDFR14S/AGuk6MseW3bN7VsagvneNAEcqcZt9adJaMK7L4hV7WcPaNG0
Uwg331udLdZq6br9ssTzMa10fbM9xv9yAjStuUWSs3AekyZt/+qmXy+YcA6MmdWZ92nTMDO2mh3m
YEJvY0965Vc2Bsqm2g9R+err5Bmj1ROj2CphbN8M3dBtwuFOO/ulptBhDKzhXAfFT4Htp510t2Pd
kK0qx3vvWHyuIqyWG9gPjG7WJY277lDmC8F+cAtThbDIpPKjYdl7nI3/vcrseOuno7Vx4eOVcniM
wZUfi6i6tTyxDyPAVepZLmbsncPMSUYdXXqQrnXJTUdr6MhlqHfdaxBqdUReblY1gsNBOuYlqkjP
iZaUslFEmPLyAGMzvSLRyy1RfYdmnGg+ZoE+Suold5DiitUXgD0Imz1el+UxBV3uohoXQ2Kelhyn
hjuy3JrL8G9iI8A7PbZRZb0ztTEQttSEiXb4nQyGujiVxsBAsFRmkp5OKkpIIqitrsS4T8Z4ZMZf
Vsws5bO+MwCbq9ct58531cnwNim886A0LiDvxqFx9fOk35MPr7YdPW6sM2pxjuIAbM2CQ7awToRN
kd/FJif+c2KuD9Yi187Zriscon7OD8DMn47c+/3knDEwa4RZqOgi3jYz5ZWuU9/ILNDnWmi97VoM
SsUSX82g6LnWYCYLZfG0q1R1XToMUm0ynuqZI9yvSZEFBfTPoeOhXmQTahMPhMnOiY7nq4EYnG1+
ErmS/Lv7O8phhIypoEkTnv/uAFNVEQkxi7w0+j6S0/TKWJBiH7LJ1dcOPo6y3xSxfq7I+O7Ak5Cx
7JIX46v3QUWGDQpi51B4oDNryBH0NkMvmiRu6+Z7YIf8DI3a4rKVrIaZ9jMiPEXG3nqY9c6C8EGj
KMNlBxeN8b3L9tAL2wfLrdqHQlV/nSkGi0k9MudhOhLCJwwBbf2Sd6H1rGyHPKX5xcOQ91YaQtwg
CjhbKCVxTi9NzU5frTvSsKuvP0mN2RVYK2UK0bTvoIQchzLg7dT5P42864ydM+y6jkupCW6dYKkQ
DHvyvhdi1yhgbeqvh5lb3PKt1dFnZKY/1AoPYELinT0B6Ugd/L4uF5NzKubXZakr7MP5dSIwsyL+
yZ/EaUblhbrATKIflSftOly8tykdC8rmVvEwJI990x2XSI4HHmNqo3HzQiLNdyoN++MwOE/U/3hz
5mDGHcaVIrNiVLvtDZvwQGUADPxuH9vOMzHkeF/7pP2SQP0u2tqioij+LpZc4HAHSdYmDND2Xf7B
rt8IRThi0LzCefeSBVGCpYpXqxHLNs3cSwf1ekZXhYgVUrrDs3aXlzNp1Sn5E86zcxesU6rygsPU
oc5qHTMkYUTyEvhCHObQDnK2KcLimkes6VinBcsOaDBNBku/rLTeURqQrp2aEobAqV+TsCESRRyU
4G+XH0eo5mnoUFweL9RVWSxd+DDsRzgIr7H3GPFYSPp0Ohk0vhPXDZIic33WCu8dQVyGknsSLQ00
2cvmM+alWWWxfFYd+pOXpw9aJ2pPhsvsyXHdmOQey1b1e/gRx6WIotv/IOq8liRFoiT6RZhBoF9T
a51Z4gUrMYXWEIiv30Pb2u5LTk91W4ksCCL8uh83S7nP7UTC6Perc10HS6w31roDvI9klcgXYXzW
3NYrT0aQr4wCmyHC/Ydg8kJvdKfth38fimhT7/xnntHJ7QjrTveHss4Zf8B7mjt5oV9sVkSfAw4Q
+aFedtqvA4B05tQtOU02rzzdq2UPcL9rxNbu0FU8ncqqamRgE0vtzacq5M6G+Gp5nJ16Ld/WIsJl
EdTBZQ1AiMcyhVRWJHUOpM66lpm3UwYcE07erczyRw4u2ejaOfbo3nMjpV+IPdpjoO6az+80c44w
+cnC4cS4JybTrfQ0BUbnuGMyqQm8O0YY6rgqol+fmAwN2hF2unqdw3c/lFi08KPO8+ZoJKMzbxKF
4DQ0BlCDBepGolOHzrC7dX8t0pW7RlgvisONQ2cGaxcl2/ZtXAcsVREq7NyqnYLeJLJZhsK1kmbp
GurFU7cdcrGjelPcVF2njK58Hoxx4XmIMRln+hBnBC4189hw5CKHrUYQfUKsIKPzg/yK1BefY4pG
XgZbUTJb+5hw+SNqyrvwiLN1ub4ZxiN5HG0bjvJd8SoDpPCw03okyCqMto3ePAaGiesa5STrO6Ru
NVoNRl+vdF1ufNNQzybW/R3D+m9b8wDcgWHQ64blpcvemqzYE/SYcdQWsMxjThFjuBN+QhotpbQc
4X6tm5yJ6KCjrC+V84HkHHO/5BmHrn2kx6aelWx57QzNSMuwr9ppbCxHv04WlOFROd0N/b7sQbTn
uldSXaXhPJheyCxOYTItWipuVJH85NeiTnksN7H9vUoWto/Dfp1nA1Dirmg2AFvWTWlBE3Y8kFSl
OJR1ymzRY9pFJPmTb9WZbn0hW2fjlUBCqNbbKzbPVz8Xbw1PrlVk6YRhE+XPLnSweBqSBj4zMuN6
vu9Gv9i304uTp6thcogUYW5vJcUz/3eHjwKXDXKJgnSReSFhZqJ7e1HwVNHaeNsZ+Hq9Mf0dSpUp
ZBUeB+03Uik7YIN8kRhA9v//MvTR1XFan0BXaG3dBkQCW1R+i/krjhvKNRSTDp/pRVqBWAwWKGL6
KnEphNEfXU3qUnoDooZOEiUxatIo9ohJbHpwGuVO9XF1yiihMdI2+vmoUeOVyGIRRHG1yCF2L22G
j83UmtG6nlzCdIFOZYqtVvu7kmtrKYlAMR61qX4Mg0tG58xG2LgpyorQMnCiFL0jQ68cvI/GzH9J
vqAia2G08lSVPklQLQCRV2Hb3NWoRXAwkJzTKQHUOwD7ceTA98VEXNgxjYCkpTM2jblF26r0f8pW
V5aUHt80DjmLTC12ZUB1lVrghWnLT77/dJ6XMBtlND6hikzmUKIjeaTdKsMqt4VIsdCFkMWUIQiP
diOKU8dQED0CxksOi6WOshzkM5Lyijhm8U0KB1SS8mWntvlf5GBk90N14dWJPRGbKPMTPhhSad6r
qu1vUMeNWr9rGruyoRb0CQU1XbMQSX9aBlWZMh/Uvv9PJDkw5w8Xej5aK/Kyrncbg1nGqnK9aEVW
8I2xQHUsK+2mKJRpEsC23owwOJYJuItCqsphqLTpjWslVC+lAmhFBLyikHuVJhHNl+NNUf3qpOvZ
eWQkfSnnNsC6HUkcCjlLAHBVkHbooXGCp6kBda8C/Uf+p7vANwkoDlp47DgM8fPQHhLm+rrKOEIk
TEiEFyxquK5HrZkmZ5kPGwLD1D50p8h+B42hxl+ea+6X2VgXtw6sLZaBA415wYYR9trXyFMBYoJO
qHMeHTWMwJZWd6sscJIlxH/kaJ9wTuRU6dH3omvVkUhVxjTfgXgKCVTmPcS2KiC42JFM0kSygSxN
Qa9Bc2UuOVAhDH/1kMD2SlheChe+txFwceLuRNrWT2WjBFtHizDPy6VmIPSNyO2bdGwzlAFCYWEU
3czBHW4BmdEIK/25jN330p3CnQLQVlJo3UztiPj3DA2XWniOQlC0qhl/OgBnnkGnBCeZqT+6S51i
n+ovL8nFgjeeAHYTr+OsJdRv6dgntD5lbz0OS1R7rLKm3iyRKEknB4a96Az+1tEclQcHQ8siAure
CsYQLSyfdeXTLC4Hw9w0LiWnjkZVn6wjFRu2E8Bz7KKpXSBdw4RajFblzcDC5lc7fnesOz7WnrP9
s1KHc+1o3UYi5lYdHU2ObSs7KPfUTCz0ogrmJhlaMLWCiQfCu+aTGFaRCXS/xpbUYyBzzWzmdam3
M7pEY0g2DHOftXOHik8ZgYUElCuIw5zjGXSV+rGYksiBD0fPbOK3iYy05hahuiiIbbKm98pAlM82
cYQhu5a0rZPydTBh1OUCckI/twjfHdKefTXMz11ia3TQTS8DHN2gMqe6Vh3Wj466yhVycEX/HLl5
trneEeRz8mHhyQS0RVBaFNDxfaeKAbYsb3cB78qx1V4yi7NtalRvnojEivAC9aMpBVNlxXLc4hnf
ZWxDMdt0PI6RdjlhGSTv7IyGanbh+VA1ZAzLgVzMSIGcy6EHvFtAYUhcJOFtLNTuJLBhhILaL4dd
FAVR2lLRAuXkutTKBLG4xX05d6Xen/+92NOfOnvbW262rFmfuSfZqOIPdClTwg/s97Zc2439onO1
O5swrY6DhEOCl0mUVfBZUCU9D2SZMtBiX9yzVs6E0vqf4H63uEw9LH6OtwqlpR9KUS2lA+DLKEb9
G9jYQvdkusTnsGO2Py0xebLqcwp2VM8/201XvfpoSy3hLGHE86HjWMea19FhrXFqaSvd2uNXupAJ
AblkUOJuhE6+qxmRLUP3mTgqQVaKkPJccoEU1ofdJRmSaYiG3gX+omekvTcCQuQaxnwtQUESghNY
rRT07hj+TIf8ErXt8Jbxfc6kSPSTl1bDBSrKNMXfDyaCPoeiEL6tFl/Y5lARnVqTf9IdlwTFnmQL
g1OH/IvJQt7RcwAUV7mFFZE6+6SpnmqAIyDo6nhm4tU+EeUh2pcWR4wkq4apXzvS9hS1pxC08xON
FFZiUIeHaCyyp2+0YBawo88qw9yKpO6RZ72nUGqkAZJEDP9ZbANK3hO3zhd+YRn7eqDog6VTLk29
MlZG6XczrxHjo+EjEbXpPaPihc1ha2FQF7vyBOhu7Lsv2j5frWao98pOf8YOzxZFBkDYNPc95cxm
Mwy+1TQUA2rzzRN6OcUezQcLawl+gwBk2EGzNNrgRd4HKbZw1dlUInDTwP7NtcFUlm7nXOPMF/PU
E8OqlkpEc8GuCdjNlz5TtLFnrAROqVjzKKKht/e6o5V4zFCYhgUaz9aKThTIAMNH4+OTaId9y5R8
oVNtta/VhmiV6XcfNgJvPdrZXpO1OMB6qpYeBqOlVpdy0WH6PBiNR9A49MWGLoHauOVKZN58/I4r
WpTYhQjaA9JRPYZ47CCxGtWWtQ0zjHSCLckNfAq+v85tGq9MCTc0rwTvBj1xHCwZlxhUqngqtuIq
NM2VrJ30GIIFY/hNTVj4xYRi5M7qtLMayHCX6um4ysalWeR4TkTM1GlsfzIfs1QCOsvMQ5vCpZY3
L9DBw1nFg+fpvuVN2xSB5hQzHzrSBPFYgNyjMHZ0msu/F80o000AGAWjeg1aLWqtpVeVIMF0aLox
zdAMUtiBq40RvudtrM077CBkfbZO0T3bKKmPdVSu4Ra2O19jJ15rLhYKSj3OoVd/QmBUdiNWiKNL
2J7de3JLpxccWAtViPizYBM68qzkboMybrXerrMJEXNUwc1NSD9rtFfeZuyftWEbSob5gx9rdNug
2uei5O7oC3HOixFSIKitPixOcJnsee4WxhYCNxEQorRV0gfPDi7DUob9CzJRuq17J92E+DOvSlwQ
IQJ7LqhR2LuGL15lfPbdGm6JxPcCLfw0Wh1tc8T2rl06dJxgJi56j2OwKdVwbXgw3WOrfzMpAeeT
YZUK74GqvoWDni8cnHQXGFAUA/kmy1eWbcHPLzimKafA8+S1bUd5LfL3nIPJxoJSOcMRAV7a8v/Y
h0J+U1RtTQ8SN1Vgw3x1mYyEPQ1eaRIq+4hJ2wF+4xE6IydfxfGvUuv9q+/ouJjGpjt3cDExBzkY
b8rRlsdGv5q5zkYa97LKMo/ZIhh2iD80xSr2o8gDk7ti5nFu2bU6gNZOlIRUGMBd/r3AMpEI310x
swYahKi0e2RtFF+VvF0OcDD5iUuPTFWZL+EhOFePQpKF5xUHw0TTclUogh5b75MqVePVet0yKrpo
Z9sRv/hGTbHPSgjQ8XDBYIbOSAhynzEyCoNKXTLBtTYQ18mPT7NA28uuhdADBnhsRxBtxb50qBTQ
ILcsK+yAq8bveW5MTWMFMhkTVc1cZIY9paZXceWcrGnnHbOagPQNv8ww2RdDCmJRo3TcGBkxYu2c
w58vX8BrQ5E7T2vaF7FLzchGin7JnSu2iW9bmDkhM8e+cZZ6Y2FxZRqrxIrcMKdQZ6TF9LVqgYew
y5EK31Y5RkNlUAZDiV1D63hHc9IgnK96gK8hEMop0sFEBrAB61dORDVU0u7MNFqes9Fw0BUUbU3z
WXoMPPVTJ71I9i8GjZ7pQGCqlV0W5l6PB+dCKmCdjzKnVpLC9ARrBs5/VWxjTrJ7qTGpq+E2bKw6
bNetrZ1YVrPPUrWPAsD8ue5KYG+EMmftQJdVaRnpInV89+wD7ZsFTbGvCo7S0mp7lMv+18sbb9kL
0ElqSTYVCfAthAeP7OJjEV042aDsCX6u+tHjjKtnHK0AhOLazYO1kfhvhFf5CRXtqGcm88B0HC/0
5I1zz9DVT8oqNuhr8itNTHMqXQKWGkNEJY59gNFDMc6izBWGgQOBBh2jdzTUfLA136wcoOCQL/q6
e0jpDiehNTXYS+fZDpSGdWDZl1mRmTuL0kzsw265NaqUK7XqrSOuO76S1WEoqE1jxWg22ISJqu5F
xsHAHNT61hPCV5GCfzAh3HW2gbN+BFXk0yizzFHCDL1l59Y19QHwfEnZMEspjNeVkQvmXll6KYpT
1MZ/na/Yuz6xjoZoF2UY6c8ukeGyar/AxVl8wfJExtU5SS/KSa559dqYvL0aaSub5w8DRVnQVGX5
S5Q8ja4o9kmOS2Q24Xjx6WQByjtn5jMILPUsnIln5nRvLjrxt0+gdlZaSnHXnTreBi20PkIPL9Bn
DF+ItZ0doVJsZmIYTQADxaKxzpP1JOuc+N508V871d0WTdtHwI74Y+MowaEPc8ZZ7EuwFyS0qTVg
WQiyHP3ppdbbq2li+2jp81r4jjzSEAU4bdCH7ThMdgU55/A43kRsRkcM0aQrFQNjTeVcKx2F12hj
Oe9N/qVFpfLBz5uni0K9GDqiS7F7KHOkiSD/iNTGOtmyAm6YJu7OKxSCwqUKyU2jiduK3eu/F1+S
mKvmVhrm76YUORVghgdDTVOuWtDTuZRHyneT0G9rDRy4GUZ3hdhyHHGgwAESJNF+tDJLfGipNLjh
WmOTBt5DUjp0CALvVjrjIxb/SEp5CuC973Hm0C1m121zlT2uaofnLLVnF0mG3SeFsCVpgxcDQw8l
3VAC+Bm7NMR4EcVPdGxtaZkR7H6Pt68YVePYcKCcNY13maoJtkhl7SJ2zX6NS24VW1V9VqvKuBrN
kxJ52Iap4n1agctd7IfRsw15sIlISxe2Y2SzirrBA0ZEbRGZ4j1x28sAr/iWyCq++UryCcnUWCPJ
nXWqNiPrjZlkTaLGgquNjfXBvakueBe1VSlg4UtDiicQLKbJpWk+LI4j0zIKqa1ixlCK7JnXV5oG
2IoG3jE3QdhYOiLkoKnBOxu6LVbi9h5gnV/ZSVKf9Nb8AgBNTXIm+7PVMynS6CLY0TaFBEaN8aJV
K+9Tcc+EP+7QXjemSjrXFLU8jVGpvHCU4vhDi0YOKthJZgVN8SNLMk+L0DOJvAdj+KIEgStIQYpM
0nIrasA/YY/6lxZwkFX94NNgPc8zke7VOj+MJOcvVHYi+EQ3x1nVhGA+XKxYpa79544QUfkhDqge
ybHQFGa5vMx0yj9OqmubJ6s08YcaJQ50DmEabMN7gULTlJ26AQruwxqJi4NULH2LHaJZ4RBwL/9e
VJkKXNBbIssGmcQD9R0GbwBdzjw8UWdR2eD9kwrTcKBwtE1PRe1u5KCnR5N87wpitbVRw+E14M1Z
12biL0tOpWxUWc+LkC4sMmUXMuabtrCNYzAJzKPBsOxfTZAGJnyt1Wg7Mb+ppWybcDfY44G9h7s2
uRd3iQItjNUQwo32bDlTbRUp0kfh2Gu7kAPCLYPiosvtXWXoWEH1SdjM6pMLotkMKUBzyQasKzB4
0PlrGxTB3yg1c6trOFC6QiVVYQmhLWyXFuC6s0qaSDk2qqXN3IndMvzojJq2Em7BANjnu3RXQcm0
Sq9HIEy2bm1So8O9QksNzptmDlGeABTAT9d0zn7VnUUc1FumQPkNWNuaNTTEgasX58EVAzgoeoPp
G6c0zRcBeOV0T1OkPWd0FNAULMRBT4xmnnNtcZIl0GgazX3IzZbhZg6lLZTOqYq1El6YdTezNrhE
6kAZsGqd6fjjH8AsXGeTdOmpTMgrM09vdZT+DDiBeYYY0aZqJSo0nhO8ItVJKct3cm/6ptCL+IRq
cHYCc0S1IO2iWl3zaBoDEGEIoCYQSrlPzbzaVxEKAIOctRLT6OKErbKzppfSLdjJTRFxLOEHOlmp
hECcbEJh7VQPn4+0dUBisXIyG+md+LsURODcCftxnXiODsAwLjcuXtNa9M3+34vGuXA/xjhU1IKb
m7aaFTmlqToPm1HBZOLYMzM6dtIMSaagfJZOY7HdHnMo+Tgwkqxtbg09ZzxU03xdj56aMLwEV2LF
48lkIEnEtHmIOuSKV/Riykw1jxRPNP4j0I2FBg1QGlANoUAlC0aD5SofHR1xHMxbL4ZL0iOc9AFP
DC23h31l4Wo3S/s+5kpyiLTuRWk0yKqASyvTzKfKWPZgh9X/vojpfyul3Yxlq2zoW+Th8S/0qEC1
mjtZdq4Z/4NLmKeQCT9dp13nxUU6OlEGfpZZXhRvqqkBrcOTWzH0Q/Vx5wTzmGwqLT2Dvv+bmAbN
ecxV7ZReFS9FG0IxQUR2yVqDLkJuj42Qn3UwtHk94CLRILuElTRZIiiQz5rwrRFiw7lm3tM/MvKZ
502dxVRkAFSY/gkqFebMMv0vfpWj957pQckMp2h5gNwoP22PSskEkKBNNw8Ck4aXKdDaF4+oS18D
w01OUw4EOoX6Kdqce5LmMyfDJjsIa+NRcFkq3s/kRzPi+ADS8cPJ/bM1xXSUHjY2LGHEefct1MYl
4UnySwMlimk/frRteRiwhG9DFCPk2mSZBNxuPUP/meSiOYVIBRkPK7wp87oJ3gkBnnVRfrCTZqPj
s5Msl01jbkRofcrSfbaVdUTY29VdsYjQb9kLrocKFUu1tb/Aae4Eqz4ypiwoGhPuQXl4dnHrVbHx
ZEGvou6160TDlN1p5lIyTcJO+rRZIlhbCczrL8PTjsHQPdBrkRDtX6f0+q1vioJeA6hjNLqSk8R+
uDSyqeNTZjj1jc9WXu3O+tIlWkhV+nIGijTB3UaILYSb3RsHLW6Rc8wbOPJtE0+DNxQQtz8ofvAt
R+6oMSNhWGX5pkMEmJmlwKXyXlf1dwKXedmZxK81b8sd6s8omf0RIIKMvngbCrdfm4bBxiqwn1rA
zqt3/DP1LueuG52Z8AqMDuIrsruPAO2aIxGrAE+R3eAYb6Fk8I4Xgy8wqW0VmtEq94afrHf0rc0I
B95gFjN2qtnr9/LSIVKvWLrP9GJgPY8LdSehJ4MTiN6biJS6GkE4ZxnOF23ECMlk5kraT7vFcfGf
a4FYrDP3oll2wECbXU3MUSVSw/w+qgGAmOVAxvbKgZEBFXPXDw0owULvW29O1eyLmSjk2ZwAdjz6
izBpp3IhqiXx9HGELs0WJoJzSHri6rKqId0DWwkz7bNodvT70Y7hF7w5qN/MfWB9TjXCpgyYgIft
m+K3C5WnA3VIHG9HkCWtbVzSzF+5WvKL1kOo2Br+9KD+IjTI44CPcr5mjEW51ejKM8g5gsN8AOgq
1k4Da5THjZX8O0ZL3C7wCP5L4VOaMBFIney5Cuex6mKUFWzVKhxQ+fAEX34fkAZKhjFtaQWgNy8i
9N8EcN1ZlRAZprRaabZxmd8BatyBK8x9zKmdiuEJV+QbD3XmFwgSw5/a6gf4EU+DAlmsWmsTe+m/
TxEUnLVDWMQR9vmB/5YKExhC13+BWe0GsFOO7j9wej8GXf4lwl4zLeUEDubPaolnpnHNaKjJ50VA
3L9W6VUJPc51OexVk4fg+OvRlMSMhYpPqw5m2btWDp/hiHFY6PaH0JR9YiirIOu29JJ9FKUAdJIB
Q3DTiyBbPIPu8R8whDfRROvU0QjuD98W+0y2pmJryHQdWwyYUvDR87GhD0HRv6NEfClt91uExo3d
MCfW8uFwmEdMoyg7A16rm+0npX97vYpPtQniNDGVj662t+7E9RamSb7GDx8kkjhmFZB0smRV+9oX
n691/+O89x9wm5uO3I5ev3TLaYmO/HAGlfMJGeDCU3npdOqp9G2WTWeVONyp4BgQ7u/QnyB/GAvb
i/dQGJ+Wpvx6RfbZivwEMgrZT4N2FO96rFlWQVVtnj304JNAwR4D6dMrjF8vkG9GoKyStCHzWZ98
JHZE0C0H1m2lJ5xjhQorxO4/Ys/6C4AVcOCFGNhFG+Rt6PvBEDFla/aUZL2MZko4c9DMK2AYCee6
sXWyecCWLEzcM7f1L2RaUixGt4bwfHZOo07AISPZB+WaUnEHUioTG1KIfYwthJvLsJOL2VeblgYh
hx3j7N+nDSKKUfUSr7bVYHnI8t+xuMo0p+I6Lv/yfvjJw62baBWUbwLPnk1xLoAXmGL+fAAMLr1s
Zzj3pgKXrzblZFv9I2p8Zqtz86KBknChftBaG0Ec7dPsBEroHeoGnoR2OaHEEz9grg/AUbNXfWhz
3KR7bGT/nW2jgsabnC5CLHVR7e9HU8UZol8Uc5eV4KgVD04HgljwXlUfCgWNOHmXKmeyiBKzivCa
5yRbetoORiIXEXPDQjDrH56iYQWh4PW9filde7JU5ixTiQqNHHsGXAEcQ4lMx5ikoHQsd3gq5Sb1
QqaTfDReeB1TpgPl+EuiDsEAWOQS6g8kSfFEpfyuclrC+ulsnVBLg6kRnaAmDQBIBHOTewnwqs+o
M+nxFwePTAtmegFCImrWCrNZZ0hgUwF8tWGvAHTE0ENu3ip4ILTpTjPSryhlWW+S5SjUh1kZdI4f
cspuZm4JUgIf/i3ExsS7lKnKBgDRi7zRMItc52uUG7iuzVw3AOpXDMVBgo5f0ZKHVwzMVr//xmq3
s3swJ9Hw4av6CdZMM3OYP/cdU0JDJfvVk5grKC7GpFhoLOX/IA7z3CRkn6ibxGw+9ax6hlX0bQ1Y
FnScWrUI7wrNxL1b/3m2+6WOOO9hy6pJ82RucHHT4kxz8ZsdniC3Ue4Q89/kXceT/ML4da5s4r+5
fWrU5l6QHGkqj2Uw+gwKCe0h2CchKDctvsVcMm3L6cVo6rtDZmZhFk8z6C4Wbk4yhY9et8mSy7Mw
CLb6jX5j2/MNixpVsuTGHu4QiCs9wPTWfxKgBIhdrssk+xzTtJqHePDmNm0TEciAMqF13BndO3um
JzoZzxfd5fFjc+b1aE8zBvJk2qPGaOMp448ZxJc4HdewaT7dSHsKDSIYCpBVc6Sixe5fn991GDkm
0XZfCWo0HKC93TVyjUfpmr86Zq5ZKHXW1xioN1VL5lkPIrDK2Y/qY8/s6gqOuz/sMO8TksnRyAfQ
nQTUDShMjT9vUToUIf5zzB74GfrazM36LzWYAyb/QCbBIOgYv3n5Gv3qyjr1MFPt2JjciHb2aHv7
NXryhVTzqQ3qrtYGasucemZYaJY5G8U6/DP1lE1VkFylk7Jhme6gSv+g8CEMURnZkcz0sf8KhLlx
JWCZXPjXwAdtovIdxgq81+ZzUMBHqEr56SkHqeNG8wR4PzsszinjA6tR3slPS6ARvGNJGM9G25qw
sVzJtjD2mpqsizT8ISDAnlD5YRR+paPGqT/7wCWd5N4KrhbY1/tR9YlEVHiOcee0dvKmIUh2Ck8c
08Zc6kv/7Pb1xaKfrqJMwVadD5HaaFaufAQ6zGExHCwYUIytxKu2eOsr2AKF5eLdRNCq8Vd0gHPQ
erglfXVcog8ztCDQD2IkIkYiGHbXTwSQL8VsvujJW6DJfo+YyMay+GsVttrdiEuc0ccaQyWrVQV3
HIVlRqPWW+YaP1CyfzXFOqosJv3QnSqO01w0yqWMzLlOcevMpXqOACSdM8WebMjOaMtnV/bfPkj/
NiJf54zYGpqcX1DDht9kNpsaqC04BW5JJo8IxrcwIbxs+SDPR0geSDvGCK03NXCa+ulfRRkLB2FM
lRwuaHyc+Wn2ruItxRxO5lKN20Mik3XVaGx9u56lWennyKjAA7V5maH7p5XDhlQvvk2K58tR1Wcc
QPiNx9WWInm8aZixGWUUc+ImPzR1LDrASrMB3RcMCUeaxpY/mr1uaV8hdeD+JdhrZl7OjaHa8IXa
/9wi5b6MlHPUUSCR0QZkg1iYqe1voGISkWH+xbQPkgsc+ZpgV9YScdKEj3ObdpIKiPRc0fjNW+2v
NvnQ0XFg3Gfxbcj4MQhyD+Tg1cfgTHxg/p0kHQShwln3XUMjPPxu2Ma8M5CqqTr/9ks8NOO0TExf
uXdp/xuVexcQF6UK+rfx/hzJ2jRi8CAvTsyrak1mgEQUfaPbYZB4wDxnitGTuS5S/VepE1TIfqng
Q5vpVf7u5kM+9RNj3BzVWWTUBp84uHptecNQ3/OG86U6vEmo7ZSWTIXM4tvTi9PoOV+u/WKm8NHk
LvcAfC8k8G6mKzSoG6FKFj2CcxmezHFyoavnhEzRQvg205uNKhlWGQ6uQVOhO9Pkf3B+eGlCSxLj
aMfB8INnyBFUdDbqt5b5N9jgOOY4KZRBusVCEM0y2l4mntSVNvpZYHU3pahftDNzSfY2lo43XaEO
z1lakX/3yh7vcOoe6NfZkfzZiXx4gahbUeY1zyIwDwApDbN9liNfWhvkq8H5oZodMQ+NeppITT96
TOqNBPMgs/dCoa+Cswxla1qzIcHNnSqKPf6N78AkxZm2Hjw0dlOyST6TwD5a9n9F1B9aN/0re/1G
TPy9beUjjsuLb5I799z1qGykgnUIzu0L4MylCtPH0OHFyQqifQMXxWC+MjQ5r3lF9PgIdvi+tSaU
WvrWxcJXS8THQDRJjf+yERdrLB/YSv5TLYiBTuicnNbjTiN/SJylcBk0Mtkk0aoIXL4Z9XJKtI/G
8CpsvIHFux5waeZmRHqzAZPkBjOBcWtGspwuDwzAcwiM2F45HtXjK/aSF3nlwX8ofPeNcG9gsSL8
60xHfWdR4BXFV71oB5aDwYEeHrQM635D4C12JFeq4IZMB6zDeX7OzADCQ7szhi0swKm3iG8unfbQ
9qt2nI9exHcyR7gHzXZrC+viRAx98JEBferc75BlR5oNnnt4AmD7si/baD6l7LhgkkNj98exc0+t
PWw0tQOApl95M/cx7BmUtOY9DsqHlTQXP97W+gO598wW4Ue4eTAjkctzxDMOdIBZI6eRoP6kDiSf
FVwZbplR0WZe6C+/gX04U6b5lScYI7Etzjy9WmsGt4mZRQOuSbLmiW5SgwCF3LbQ4EW9BWgYox7R
RVBNSVypAxT0bXpq8yeBk7cqj7IpwbQ3BL+FuoE9ROfIajCB45hNVSykHq4x1NxEZh3dggBC2a2T
qp4P1L3EWGRatX2DQPnyNPMcVUC2HX/PoOLQ91OZtxf/h3VUDbWlmztIGfbWAnMa4i0aguJCJPYT
++DBJMpIqzw4f/VeOsPamOJI0Ubt9cMIL83T8jXJoFk8cVP4kqHDob4ZDyoMJCgQF0EvZpw/6UFa
sEPZ2H227UmNQ7Q9oO5/xCUPvLplrXJuIc0OtUz3DrsZW6cIqGVSBFpEmTPsKenCHRXYgdbO6ulz
djDcekTxu9S891X/jbllbwpCCI0Z0XSFkdYpwpPLCjVYlY66pWMRCRZJjAW1mS5hn3qmuiOLqWJ3
n4/TSgUzmFXPfiR22MwHnbWwt/Jd3jl/KiYs1mweTWqEi3tQYcbUFGCUSpUDilhZOtCkSkfsR81l
aCYDEA8fTM6V+b+P5h1PWcvb+xW5GsAK7/rgkllrmCYWpE6VKVqLSZDEqxW/C7XeunhyBiv5qlwe
pHWZ/o2D9kIeAgPw3cXOKaam1bSrK2yEdZc8gmTYiHIaJEMN0byd3kRP3sKAG8x4tDaLeBLo29BR
Ts3w3qnJm55SF170B0PzX2CfVpGfn6Ks+Up9BjuKbD81j/ShV3o0hKAebINiOGge1L5Wj/4LKuVq
JN1nqHqrXE4DMRj7Cy/EISyxmoTIIaHOjiAInZ8231hZg1+ivmnkxix3NVmXR/D//0PaeS3HrWXZ
9lcqzvNFNzbMBhDRVQ/pDZNMeiVfECJFwnuPr78DPB3VYopBXhNVpTgqSgeZwMY2a805ppPVj/qk
t+oU8SNqxk2mucsyCU5qZtzZifJsasZrmKpHmRXXdT5Rq+ifVoKAI5IB6dOtFM0iGJ1Kq028bs1J
1/dFsrGDCqt5tQveS0P53I+MF52nao/dsyHsG3Kijq40L3vpH8voV1Z5V6CfCLx1eEVHw/iBlLDz
kC8gYuqgGnSzovUIggDiNs/j9ZA4YOaLVW73LAcFhXDsKTTTy7vYlcwVUJ7BFeP8UcOrpmvuSzxH
HOyqY9o2y5St+1BfdSH22L7YJV4MqR5L4EjRFZ8QoIC8fpQop3GOA0npEY7BloRVT4RsT6xPmChr
ulM+tRDlWKvVLwQh84GzQJXGOye1V9LybkNjuFuy072Lmuwi8NRVons/4YXOWlKSXPtUNtUD0Z+w
wDzwBYrlPoRwmvJYfcsnDoae0Bk1m+LWEXvMK6dUst4n6bMxOiwOmb/rgE8gUYL/LFHSeBy0+2N2
hL5y8EdxDXLksazUS6c2jk10cpVk71X1vs+yKZpFvQxEfx2yIknJklnT7B5GdOSciImNbDZx2r9E
tFGmLEu+latTjUluknDEhKtGb32Xb6RVkInL1lZ1H506PLSVu09oryvEP40U0DTdeHF85ThgWdLi
+MCryzZavw9wI4SmcjGG4ZvVddRTn2lavKo1pN9kuh1UsJkizWOqMIU0UfEQaMshZkkDnYVFvezf
sg3r+iPcmccAQurQiHVbtZSKh2VrUouQNwhmdrH2Wvn+1kzKvSPCa50Oaw/V0XD7Y9rjC+PUZFJX
JdsQEFKWMfVVWf82dVR0O3kp4JWAvGJTFfvlyiyrGlQI/lx4khd6+NKQxxmSBt0Y+sHv2ukZ/Cww
hWbArjoUDoIoFOY3ZhLUq9RA42xfkcRuhSABPbV8My3lccS8EudkOYAdAnRxS6HhBmzyCVC1WiQX
dSQeA4+qpaLoPxyfvGz52JXySqube0BNGaHiKpxId2dpjVw3cuKw2Yx8py/jYxr8yit8w8ChhotA
hCF+Yn+VRjEhXVNokqvqb6lZYAob+rVTWuU9crjXxkW7rmDousjbepUVWfYUWiM99lfWA7p8hYHA
XEo0+GPb7RW6Qys26xWsgjygcBhF7NvN8G5sMYDHHRw04d/QPchXSvLsN55CoHpLV9uyOAeBEMqi
5K633WLTkwuTZ+gu1VKUl4JK+dwDjcmxvy39cl0GYI7ipNGWrr4JDYaNI5AFMGB3778kSaz9/U+i
duJl5iKcKkVX7lgNil3nsees+Shz1SnHeZfwtrNj7IlEipGSExlnKL6y16Zf0Da4+4q1cK4PhNEg
SWv2ZR+1+/d/or4Jpk4bcTX1MUtMVls748kAVrOv8qnC52nhsMKY8lNoTEOqo6ycfijwXFjF3mtz
UmjiGCP9//y+gE60sH3oQJXoj5IYWz8ABB63F3YTXXXCfST8BqUweTW02xAeV5CdM9Ke9WidVXgf
xpAgL21kopLIstQQgZWI0Adb1q9O8S7CoD/pRtIA/rUiYp4H9NtjfWVCMccng0rIQatFyar2r1xI
P6YeRXsKjJibJaLFuCfgK47cleoUF1GvPnqe/xOvLJXYUn1oNOfBqoFFOeYtGqwY6RBWXU1NHxOQ
jjSdMUpqzqT19sUhrJ5dABMLpwwiznXyNTeIOUdtiBI3oiQAMhWemR3JZ1Ox+nmGLHEWFm/4adQl
uZPXqT3eqlBSAwHnqYGDkoq5URO/JMJqMYTGEsR6N7cUczWMdYHdg5fWGJVfSOqeGTgVW5dshWak
2dR+DryjFZSM2mnbnsNumwK1ScC7HFlK2Nk9o4G/hTL/o9OhLkK3epIJRJmhucN3jUC7U6FOpSyE
sYNACvGt0XNUCwXyeVqPlI+CLS3Al6pojnZNC0nv+ma+rKW9V5Ei+GBXIYVcF0ZG/wU7b4jlF7L5
Ka94byd2TUByGW8oZR+NUlKq3iBrTnASbTXde4bAHS+kQgl0RP+Dv9zduz3xtpi0V+/PVagNnls7
vhB5eptFI2WFHcwMG0IIjJLa/+U76oQGVTYFOv1RL1euwkkUhiiKV43yKmuBMQwXub2o6M2UffFI
Ff3SKA6Ka1o45MVFweKJr4i9DXZP9JVTg9Cyl6br3fVVT7qs5e5Us38AvEheYEWRMHAe0kre5V13
EgTWAGyJl5qSERDK7Rsb9oA60TUq1VwKVbSnfSoiits8ld6rPUI1FE74WFQpiV09UtuOneEsaCRs
KtBHtJy2+FapzPnaKdYJCmM250mkBLL5/kIpyx+xypfLMQ03pzgawICSyp4Rp4hX9C1TunAhWnVV
awWbyGTMsdJ5ByI9JaRJC57dsnOcjo2qsqC2WS+s/DWEA8hJG8NJnnAvqdoTeLc0KJxzWGNZLIpg
01Aamau4KzAiepiPavbRqnJw/fEop0g/8HNjv3JbBGdRTLatx11YsMAnCxU+Dvq9dlXXHZrSGMZQ
7pYvuRctu8LbA0OSu6hYcnB9DDtSrqjdLxABRVtkfHcCIdO8C8jzprcaYdmG/bMJY4xeBj6PTNJM
Ud1kZWjEl1ujPszAZ1NSRRW8zXz/wjbCPa7n2yqBkQ5JAT60yvnNiunMBRbNVzRDNkDL1MlOyDcn
7z45TQN2bad+sfOGAmORQnzq97QEFZhNlH5sy9iEWrbt8GWB6aQPT128pqM9dQGYuPHCIGXAQ6W/
YLXvafUBvSJ0EIlL74yrtlZXFEyIcTAdHBhVWlILOCgD6XUVosoT8ou51EVwrzcnLN3VZpx28Mig
1mEP59GPoW1RA1oCF452mjO+WFmorsI+HedGwlHJQJXRzqpB91Z2dQScQ3c6JAE6Y6tBkh/UQpfX
z2yQTThEp8wROlUEMLUcttJCW6FO8C6p7SHJsjxiE5wMcbcH2ZD8wLUWjOHWUvz7asyMQxwS/krp
bI9AjfkzkesEn8myLwh+MCYGSE+RbTk078ULGyijGi2ENzwrftSehmxTVoQNzmjL6plkDSB/YUOi
aD/5Vh4E5LN5mBrDHvq92Gdp+jTQ4t3LxnwJwwJFrMKZrrVQXXub0coIndXIsxa2660dvSngH7Co
surpi1w1aM4E5MYRjZNO+TjpIQ+1hIpoghB0+q3sQrGQtbz+6x//+a//+s8PoSfVv/6L379k6BUD
z6/Pfvuvy59t/Vq8/51//5mPf+Nf69fs8mfyWn35hw63q7vzPzB9kH//S7nwf3+wKfnow2+WqEDq
4bp5LYeb16qJ6/cPQG7L9Cf/T3/4j9f3f8t3GUzG+y36+w79EcE0ewUN8/rXf/+rtr/++ZfGn/87
e0mxrf8wHFW3pcNb66hS+3f4kmI7/6FpJoAs1QCuYVv8BGxK7f/zL2Hzl/hrDllAhuNQ3vnrHyCy
339k/odtWxRDbKGyhVLF/1X4Epf4LbwGkocDKovLaDrzgaNaUzDQy8+bIPUqPsX/aui0C0zA1Xpy
Brpdt5Q5dgn2nr/dj+PfaTj/SJvkmAVQQ//5l/PZZYRUUaQZOFnFWUbOMBaOo41DtW4UZd9QxLcN
NroioS23MWjv4YsbEmP79UW1T69qqlzRtMETOWdXjfhqAn9QtbZM9pBxGy79qvnhVMBFsOopTrBj
UqHK7hc7wna9XF87tnnptRCeYYIh/ASIEDb3WqtcaehJAtZ0PCRP9MSucBrftPkLeHaOVd5dphdb
hQx1y0LDUSkPX38RndHz51OyDUzEOk9KWNPPf3tKotPZCtNBWXd2+KpZzQLWHAgkDROBv2bT73IA
YsMnbX7JwP64jX4NLSWc+U5wARoJaHS9GhtylK3yphhuC81Y5dYqC439mOnz6SjX0rjJh2XZm9eI
M5BDT7dBK5ESsvgvSogPMmLnWDvm4psvNz2F/8lP+nsIOsIRlqlKVdqm9fHL+YaZkSlZVGsZ05PM
uis324umXOkyvMtjZG9Z+CuySczmHgOIB4/WHdraWreSfoMBL8eWQH2cZaDkG9hEVNDkgqF1YaTN
YYSn09k7JH2X7ZRSFJvFKegN1B39nmoxctkOJ3J4Urv08uuvxWv4ydfSp5eKt99Spfj4tRTT0q3Y
4plpsAQGNM4zk0WR0h9dolo0l4qZLzWSHmY6rQYr1g9aoh9rfRe6/qVuqGJes8+fd1q7/PqDfTaW
HKkaqrSIMNPk9NL8NpbUxqZs5uYVtc9gnUp3a/vK6etLfEwT421TVaEiHzFtqUuhG+eXGFheIz1E
B5UuE9XeN0O1ASxSFfY8xl8RYYf/+oL6+TT2fkVdo6nHm26r9tkLIumIDcTaVwh6uaQGAEY9WSZl
8CS86QB20mQ9eeIauPXclyUHsms9dvb6qG+VLL6XQUAqV73JqgHOWnJjtxA1A8QduHqtjMAQN7xx
0Cg42QXKr7VJZFNnI5PynL1QhodoqqIaZgTQu/nhBsXL11+OMLyzoTR9O8GMw5KgSoP/fHxkZpKi
Ko8UQhVtJNkVIdgzgtqfBt14TMVgbbvGJcsZDklio2PoDGdLBCapGNJWQNtmFx1F036fBap+JJrc
m4kQaphLHKc/FttBHf1FGxlPLhGzF2EckvwWlvFiGLxwk1LZQPHE7krQG6GKzp5SlL9qz/cRFhbb
1CaFS6bNjd3bJ9ni00tL114CQEVZKy78uGQ8O3e+Y3YLoXcWJxvvkp7FnsxXzlQZmWXCfiJx4zV2
s43bs30paaf6un2fmwRftcENGDaLAldOvmv1MxxxJEjVGueSPsGgwlFQbflg+gUtlIhNYnLRyRUr
/htWCTxpCG/dEEBzIp/odlaLNq0UNsI9DCg4cImPeKO+6aykWsQWe/RCB+zv9RxQ0zJ5UpV1lEQH
PBMLMwPepTT90e4qfw7V+MUkrZ788hH3mdsRF2ZgNV8KRs5MeCRDhfzEr6oKk3PwK2yQCgYXbNEb
2uwE2TiIHwuBd1h5ykLnUFE4pwcNDG6a08g3vO/8pSa7X/TkZO7eUpNfVVh64YneN2ZjLkMruYqO
ktPRMsi5UmjRx4hyfJFqNEld0ZWGyVoot0YhR3yyPYMh6g5FH3JIa+EWaAE1kqZGbdu2M2RSIftU
uppx+iCn8PAMFIvsaVrWV1qX9NReoKT2HTWyUUU6FNLIcx2g1la2Jau4mEe6tFdtfp8qj8BL4Iwy
wGSJBJcgG8KC08loRiwjkRSeR32hQI6Apa5oTOh9FlJ2Wret8xIlziFT6y2A06XQQAxo4sqXNOps
a6kHj7rsb0a0QKS7Zf58Gl5wLuBoaMWNwJT19UvnTNPz76vS9M6ZeFZMwxKC0LazOSxLGjtukwoZ
NVF1S/JmXqE97fSAaFh80RN45OjlN3mvouM31Zk1gI5DAItchUwwy8ppw6LcTLVqAQBjXg7ZD2Eh
YQKiRMvAoZOdHtBgRHN6iHqfUuO01duxb46ugsCuMexTVRnOhPO+8NifzTJkCRzHT33YrMwEmPGo
tjimW56LGrj7tNbuuwbJTGX4PzWfbjeHFziKLUWrnqJsp2cbkshOCClXUileNEUgns66A63M1ybs
4Jtymq0VjWRi7ukQj7dUn0jZDd6c0bwaun4DfK00bhopQZjPg8i9grfLZ90ojnMZyfZA5uPJTOiC
Dv5KNpbHMSkbkJZ4+BTi+AXE1M0EsKF5f9OY5NwNeXMP/kdBy2DE2rpjmR4rzLU5skcar8391w9U
TNuIPx6oZerCMHi2aLI/TqKDp/bmWJGxWBj5IxiemyhU5oW9F1VKywEs2szsRoIGbYiqaIidQ0ed
ILHRQlmdufMQ+c4K29wgKn/9+pO9X/mPT+aYDh5Q/mfoZxugTthOyd4fyZ5d35WogLKSGOOt2UQ6
nhGznFAkK8JDu5aydz/iCrMccK3A3oqUOb8EUq4jw08NeGfEOLd6cuVE8oerIwhOMw6nqZ3PR/L5
5mr7ozEcd1lFUjJxRjs1LPFHVEgCvv5O4rMFWdI8ANFh6xZL8se7PUHkRI51fa0Rg7Lwc5UsKyob
TYdQq47jtTIOGGABbLJJIu4mIzY8izBE/ShcF3GVzRj026uvP9QnI8DQiDh1bINdyR+fyR0rs45V
vJ1jah3p2dDTiY1bj8MPrO9j4Oa/vr6emL7k2YOVmqoTLKeptgAd9PEmCBSzSe2M5dpTs5fMoIU/
BU2q4O0a/CmxHiFzFQcDvyXxneuvL/7Jl+XalooJAO8jA+vjtZWsCuM+6BhUyrCpZXuv8AyQo8M2
xmipGXQuv77gZ48cGxNP3ML9obHt+3hFs+O8W0QFj5zaW4UcU4V8VoYd0nVMx47ZzMPeumTDgLqw
Hy/HeF3p44IF/bUW/IUk+mbf9OkdIM2Og5+lWcisP34eWdhg/ByGILp6Nb0k427JRmpuVM5lSCbK
N9/+Ywrs+55XaoZhqxzyDQb+2bd3mlhCziapOzfVU+Sgxe2yC52ZhEyLX6OZ3Fgifuy65BGz+3Pd
TwmErj3/+kPo00P9Y8BZJrt6iQJBmucDThTl2NNOWUclKYBeD+kajMwv+EPQn+HXyxr+RKxtsUpP
2NpNU4UPVpj+TBXigmwNmR2JseNMpcJuDeo2FzkBhK24jez40RBwU0xyigySlzEPYxwfDpKkvNmI
GgTDq7XuScEkd5KJMiZLRVdYVmwe+9df8vNx5miUUkwNXv75yJYNlgdSmHircuPWwhs/61NxWyAj
rNoLNArxLANtBcLFfzHU5sje4E4ODHnXW9b+eJkJolK+/kjTXuCP2+5I3dBMVVi2nMbGb0cqy0Va
WXYO5NQuvKmdbm061bEAgEqp+YTCbtYjou0lOomvrzuNqfPrwtSzOfQwxcrzOzFIxWMTYxbreHR2
1MUfScj65hKfHOWkzszFOyQdTZyfFj1JPi8xj4Sq4KEDlustjBoDEOXoekGO0LYJeJ3jRN9+880+
mzp/u651tn54DspoFrZi7aXRT+x2CPbs7NFu3Xpujhd1O0R0FcjpDKS4ImH1pUSjUAV03ywz4ORM
YpLMumbZ+QEyqsqZZ0bLulrE5dK0o1WS64RZNMp1SU1qFgLiq0C2zFlBtzjNnyorfAk8olMNlM8L
6V41ZvKgAWqe5aAih+tI2N5c9NWBPMFN5ma0E/349PUd+GQBJQ1dZ+spxVSdOysfDJVIVUQQvMrE
4CCmOXR6cYk0/u9a7odS7leFObZCHy5zNnSjpvGlbFpAVKq8Sd7DSIPbfnxo2ngZ9OlSkscx64Ao
f7NafDaufv96+sdXJotLJ2C7yyvTtseUwlMPAWVwV1Yebt20X/l2+c0N/XTeeF//LZPymHhfrX97
SztL1XwD4wdETOA8ZrXLav+uGzjh2muxT72G0y7ex7I9eDL7gUJ/jYNr09qRzqDybr5+vNon5wuJ
ApyzKsnhOv/9eAO6Pgg6NWeAJ1YOjW1CKxPFptCPp843a9CONeQPKzKfx+Bhi1lJi58tG7vpQe/7
+TSz1QSpU51LEU6WqwiX9/T651V1//VH/WyW+f2Tnq1sWR30Gn3WYo0od065eDl48cXXl/ijUjsN
Q9twuBEsn6ZQpxn2t2eTykbrR6zu6xaoWwp0o6pVKgbELcd1ei0VeYNJYWOF7l7v9FcAJvTzCCGv
oDXDzypCD9pGv8h8mq2uJF+3Nxa6Udya5Xg7VLzIpW9cjoXxmBQtWRuc3nmRCjXcl8bx62/yR9nv
/ZtYTLsqqnNOG2e1GppZVDH6hOeaiycmnEcTeHuupSvfExfJWGwaxX9JK3dpotKJzOFpcBBfe+SK
zKBAX+g4LH2wT998qvcK8dlSQQ3SMXQp+WioPz7e4CxgKEY5MBkj52bhabzyIQxypq+sOT28qzIZ
LmwLVB/pL0dMycwBFaYJwWHUtrs3tP3qkrTXlUmbUTPKfI73u8VhBegOeRfxChyB0RbNfINygMio
FPdW/uBVMpyrZJPN2hJahps9KU11m0J3WHQl/6+HPhKTPr1U6iY9nnJcRGRtRsZPKw9+wvV7CbV0
CYNg0+FG1esdYMgnk1QazjX84Rx38SxlggqxZ2TIw+Imwy6aTKJCYjsGZZWVErmPigXYM7eyHSki
hfklWm70i0SixOMh9gZtlSg2CY4ARFkGFhWY6pXpApoQqPoC2AWd62Rrp25XaLFPblOv8ya980Ny
UyOTEMoa4sW8yMJukxTqcezzgyqpzrXxtof8pLXFbW44vN50RCc8fNzXk4BsZZqQc1zs9woYKItb
mhUJtQFdQ+5QvXmkEptZNiM65BfwtSgNL7UGv3wqn0H+IddAPMiUFSv+TdoRJO8wSdNt/5GMktY+
/P5FIPnXNSgz58CiiK2wmi3zEMp/vnAcUvLB5gYTunPp7aNdKQtnKwN+pjctBfSbLs7eyDS7YlFY
FKX2bJmKt4CiuXLj3Ly3G8R2Ff1Mh3Rbqzh5waQSlckDqV6Ximrt6w7himX4zrLrNdqs1l6vSBU1
CvsyobtQucqz18rnvovVmWsgevYYFEAIThFfPirTN6/yLjVSxtFZXOoYqqhtQvn+ERcWNlcK5MuE
dmthtrBvQaJWxD5Y/i9hhAVRV+GlUOz2myVLfDIRTlHn5tSVcyjpn62VPWx8XJ7YSgNCj3CygXxS
2O4liLnGG1GFR7xQB715oC58a5vh8Wcd0ZEG6P3dB5kudPYy2yoHLWERrML272xGdsNUB7A8EGYl
Jka5Ze05Bu6z8jovzb3b+DuBBYne8dBkuxwtgNL/+GY++WR7xttn2A5AK3M6T3+cTuD5kIvtF7AL
OvPat8OnzPYu8xphQ1ss/dRdRYF9owf5r65OvzlpGZ+c62zN1nTd1Nn+m/Ls2rD+ADpQMoUcVWgL
/Bugn70CO2WrHtWmP3l6/pbh7yu16i0IQJUUzj6WFMGqn4MaEVEMtfqkIRBfA6V3cOeboBONDs+K
4d0MrXwL1RhcpklSlplouGmylVuJexR5FwIa98KMmzcbFBG2O30Py/TGVdtyZ1SyXKQhXibpXZQF
pdWJ2chAWiP8RcnmokzMAe6GxkFXhgSZE03QqSr6zZP57O7gFmHnSKgPk/3ZIB1s0tYdh4wVzFAX
Qx7+KlVlTlg7ReIqe5JF+QMu9y3QrDtvGH9MTBHFwwPuJ8Rt7INeR0hLcHvMTfvmJPHZBzNVtrIW
9QH6GWfHcaMrdKsm83mdaMncjDkV5c0lmEvMc1cddudvbsQn+2dbqtMC7HA3aD1/HKF6lecgefts
rXj2dhTxsiT+3XL079p80z7t/F1kSeXsbxtCaudnv9p3CHwp22yt6vAvmmCfCehHYXgbRQrYfWI2
x/bQ6JBio9E4JOXWKrW9EX27wn/2Rspp/6Sapm7rf+ygojB29F7N1nkpUE4G9qrsy2Ng7MwqOQ5+
ehywJrRlzbQdtt8Uyz8rdNkcVGxzOpJLaZ0928jGJw6/MsNVrKJkByWnyeyyMMHtCHGV4W8n2v4t
VRJs4d03F5+2hucPAO2CTjcThcUf1dOGvMKst518HZvyCCUS6U9DpAPo1ZyAccWwbvVC3oa++vTN
m/bZHUcxIUkLEETUGGcjzOzovygGgXkW5kfAow8B+VvkKc5koK8NRIMzWOhLc9BQZ0XR49dX/2xD
RzfQtB3b1mhTqGelnoitSmXC7oLObz5QBANvkA9XlD+PbUm/wKjMZ2Qd97K6dbwfntZsqrwl/Qg/
FhopChLQ0JXmesgnha31UhFyMi/iSsMlEz90bhGjdxqPjuwwPwLqdLRVpTvUycEaFflkU2mrE7ah
HfzrAs+U9exTcSeUgK2NSfj5KOH05uIx6UmzBVFQjg+962zy2lvpUftTVOWtFZnPTlSfcpUE1doe
3m41S2FyutKB4s2CrjJx5IF6XYwOO4lsYALXyGwi28Letc29ZxlbVV3kU6QzeuqiRU1Id9iku8cH
ShFb6k3z2NbuL1PF0TIgQ2yD4vbrp6B/Mvimah+6GaovmmWczbZmbEhgJC6TmoUFM4rrh6qYOA+V
j3URXCaxVSDXw2Q1Ru4660pQ2LGJDx9uqVCqU03BbqI47dUcUqtdKluzBtghVPMZxxmGtzo7aHRy
vZr1RG3wVfqdcxWYJbr+6Irz0s8+n7ayuVavbFo8gfHsDSCOFMzCBI0M8WDPoXEfW4F6tbFK65s5
/bPTDqFqmg2o3TB0tD0fZ9naA4Uf4Vhe60Hy3ASAVI2wxeFyT+cpQnpGs7cILlUDc7sdqdTA5E2u
uhc+wCCmYq1E21uRLPrNx/qkoyLQkiCYcaREUq+eFU/IQjJBkpnMRzA05xC7Lhssj3OX7TnURYGQ
13guOg9DponyV2M0ph0MZpsG0TIZwA1F+sFMsoe2o6M93Pn88bGv8IpgXrLJdkV0aJHOYK+1qjuB
tot3KEdPQlIq6B+KAdqjETfO4uvB9kkBY9rt6eQpoB1xmFE+3mw0PBhtGiOluluTrtEoSAozEpqA
ykYEFKyw6D3KGC5Yyz0nhYjObstoQmzyWMf6QwCuD9u6+83N/mTyF8JgF+pwt9HxnK88WSOL2rG7
FNcwBgDNXYuADYVAhQy4lMEPlj1DKDDM2ax/V0Z63858mP11VUWJb9DVMRxW36nO9FvhAC2Xb5p4
f9f2Lm5yGizDgJtn10FsFyiSx1puq8K8SEz9vp4KA3b3TVPpj0LW2Qc4q1wUFB39RI2zNWznHZzu
WY7xapJX52CvpW9uI+wYXw+EP7Y2Hy953skENYKxpojYADvtIUTNFKUsuFn1zUZb/DG5TdcRhkaK
FE9Wl2fHDE9NJAY27m3tFlvbYMrqwRygXN+ZZM8kBtAct3+0O5OEluGBFI6fdWtsDNtawF12lA4W
Z3ZvxgH+q5vWSE5f3wXx6Z3XbFWgsSLAWzs7B2ij3Uj4zOy8JiScIi8qYI1IVNaVn8xjlxjVQFm2
jnMc0eeLcMNUsChJtBtib+8DTzGqiyStVk71/M0H+/T5sAfTLDL92FKeTYp53NaoLbxsXeTKLm30
67y2VmMgFz4xtcYkXAY5BPFPVMFdURdbpwpP8CV7Gd2XVES/+TR/nFqnp/jbpzm7TSHB4b5Pv2bt
BUgHcN6Usj9QQAfiD7lNLnSp31MpOCJbJNisXPlBtikCALj7rz/Ip6PJEBaSMFpT9Lo/vqleShZn
R3wwIqZnf9BmMAY2NUF53mUscNuQI2QhePj6mtN3+2N2+O2a+sdr1gKleddaoBCcdt7awGXaZtGZ
YIVBx/z/XersZYF9WFC7ItO6gjIA+I/80RqtzY32bQNs0v5+8q1MQbyuFOjez+Y8nXSfQiKCWY/9
O/qsJrwasn6NvLX4qQfiysjGg8saRDJh6F8oSfESFMM+UiB/4ugHFnqCEPWrt8yVPp5s25lbIb50
IkMrKIbf3Bdt2vv/8Qym/ijTiOZY9tlanJRs9BAdpmuEJBvYOet+BLAZVau8UvfTJNIV5ryV6t5X
1hbszdx3MRJyfE5IlqrT99c29t1jmLaPXjPXeacGEyUZaWq7GPTjzFTClYJLD3n8bd4036y6n84y
v338s2FL1FaLB4AhJE16h5SbK7gBYt+26SZVI9Ksxv+X94QZ19BNTlR/tNFhukLQCcnQzQZlN+mR
c9u4LN1ql+v6BQrhRUJ/IIN68vX4FX80JKZ5grYxDUOVys75qKrQaqHp4osGA+c1KZOlD5/Say5g
Ps4zaPFQpRe5+YMC9zxo/O03l+fE/OdAoQNgs3FjLyk4Un98WVuOIqkSspfup/AuG+49Vd6rXqEy
XpvQDCpkB4gfxVpPDLBe/NJaGjZ6zHaFucHZd6fot25LUE43tI8iN0norCgO50LfIwI3JoH3uFAE
vmxRbDupkfdnX2kjzpjIpbc9VpiXCVnEBk6Xs9G3JFDfK1gI2948GE6RbSLVXGWOQ/YPMqJ6uE0j
a6mS8b3KdG0nzPIKrce97/esSCTt6uFl3hA8URv7QHevs+SO6hTDNRc7POrkpzTxAawAIUeRsePQ
TpG35O0sgzsAvlhrIFgkhvoz0bSH3gdBrgkgNIqnb2WvPucYgKgDr4f3GNbG3qp5dZk12oM7IGpt
Bvt2QEK3zNX0oiNybN5Zur72eswt6XCIKh/GA3x0H5Nl08T+jjv+q+xCJK3+baJn2KsHPdjEeKEO
pDi8yrXQwifC2v3rtriOTTxTQ/FqSbIIGQrZfAhKYG7xi23C9BSmPzVOWWjSbiJro7AHOJ26yU+L
sO5a4fhJSnm4Kkv9mPvkqOpx+Vz0Anehr8PwLOydWdZbE7L1VaJkuIf7cZ7iebMr2s8SezAL6KLP
XGyE0WPRGaQzqLe68OINQZWnvgcx01IUrNiTAu2r3kb2wFUKd4ZAK2eYtTH5Xy4/nCMJdWZsFOrQ
KJY9yLu6Md+K5sZS7GUD5wIIJJ4j2fTZgmyPZZtJJKIZqPja7aG+9ZvWkM+1eHBB79G1iNcu7CR6
d85l4AK0JKIObFVXzKoY6Q9j4DntoMJpbyBEe/ji6rOTyHvsjjASjF2jZK9k1VzWbfgzdotnZQNl
5VjiZyN89IkwypPfAUuq0JGnXM4LHFou1sA9sHaWK7Y42RgrXJbUY/x8fXUXSvMuyPiNir1LSevb
QHEvAQkZizxvTyKnit0E5bAYGnSIQ2TuVLJBiblrmWQpGuc8I8dFLKTrJW4bI6IjCWRlAGq2SEaI
b/Tq2GF31O09w78hCus2ci9qqSLY9AQuOUds+06tyAiojR3BMKQkyJmZ1ceojF7YV4arRDBeigTB
hNoKCo/ByTXFhVoFSNughhPShWKxopVU87b4kIt8tHqq7b/kk/K2xc5P7vGVTOjcYnxLu3LB74FQ
0auZcRi7bVw/AoxJ0hcCDFrOdO2V9FEqYTnLo+6hTsGGi2GpDtFdGqhE1I4QMHqGf+dMeLok7rYF
nMestm87vb9JdXE7GPIEHaWF+lVO8HEH0lyGrr+zzKsuT19Si3MXmIBnRwWzYEcvaZrtZOFj3edQ
shjT6j6T+ro2X5o4WerUhkWR0C1rusO7XkcnF51IdE5QTTXpnqMX+HYNZyd0cqLufiCaQ0ZXJGIu
y+vW+5EjTZ15Rb8xPXtHteo+qG6M/83ceWzHraRd9l16jlpABOykB5lA+qQXZSZYEkXCe4+n/zd4
q6+kFH9x1a1JT1IkRSYSQCDcd84+bYL02rLBy0EmClKawJgl94oDm6dFE8Qy5YqZANW2NO3WdRJe
F5p9sCxrV/Zqfiac7Ej+cO4K0B346rqbrr6qTeCw1DGBoVnESZN1UWYTzRIhhp1JezOnA5c6tlec
5UR4KUthZ+FBI0Fbq7a1aTRdgcF6I2Jg0/2D3JldJddZ1+CUJLg5OXVZ+hWwMalH9sI2nbeQRiAu
WdnCVM9uA2M1opR0WYpqsM72oQ3/feAhxlN5o8bCBICvXA0GTah6HnvtzNMHy6xiAMB91P/VeYgg
+VrQgfrBBMmk/Mi/HxVA/5Dc0DEFo/zGxvpOI68a+NPn3s1N7RsVq2uT2G1TL5298LVH2Y7JeXA8
q1IfChBNm5JpveWYT7VjkyGDlrJsJD3MxI3B7WBFqMsBvjDp1T1YNr0rCOZwS2RUq6bpb8qocTbw
Z3bExcxeawE5idqlt3JWXZh8TiyIGKVR95u+md2yM5n+2M6pTyLKfUsvM446MfBFPtLsmToZlKbC
aNta9oemAslha4KxrbdctpCCNeJ/pSKdOSj4Pbzfx9nqQM8NI6SJbC3kBEpBJk/E0Blu3NQeBeBh
O2RawZvrnat0OhAZmdWeKAhe6RpmmUWrgTpqHPWgRDpICAeZDCN0yFK8Tc4TgcMAEYlCn5LAvu4c
8leGmQfcp7aIVTEUiwel2phsk65TnPBeJQfBlmR81hhVDrYv13E1vcxaPWybjGprNhnzzhZUO1tp
fa+VlOHH4slih4ptz/4x9vUvcLA/FgkSR2lM+SoDTGKKxmtpfgHXLwTylwXdh9LkN1L6IpHx8Mny
2XJce1yMA+p4XcC8kM54LnPNXDVB/aH0VVRxeUSQJkbpTaMvj5vbjeY5iZsbCH7nuIiJ0EA+p+W3
jjFlnu/QXdWCCORiOluaCWqL2GnQoXBzTcsNUFCjLQbs1DUYFZqvhQP5PGfLmg3jOyXRH0u203Yx
ITJJXz6rmJZXvUaHrHVeqXUAsQX5LgxOvS9uo45GHjBWgsaJXiyF4nQoS3qYwmegy6hutclXJO0w
UmepgcyLz2avayvHTtIdYuLVUCoLN1X7MpIRAlWsoU0/oW0N0eg7itc04OM6p5m2VJ6/9dbYY/Cu
e5IdfLkfohm3rA7Eb7IZHFX2xGx1Qy0I/WFd38Zhu5ExNr8048PYiXUa+KPESj5MU8s6uLafiQna
Sxky7RmwkWvLCOsFCkEWxmNhKzfm0AA9q6ZVO3HgRJg8UWw01lL9nIG+RkGujK5lJtcmXvdVl5a3
ahMn7iRB/MxD87Fu68dWJ1YpyE+9nz0qEb1IU2RHbWgegobJFalz3jT5bjoYuyyDg2/MfbSpfQU/
sRU/WF3xMvCwrFUQs6QcxN02U2EnRHPk5cCQt5T/T76SniyDTPK5OwL0IrnI1vc5VYK1kTvPJlBS
mxuBBaBw/ZZyNuHUD2GQEUPQb3F/MVDr5CerUBU0psKL1Exf6zmgJykB/UHOeXGy8T6dfYBYE/Du
kfFcL7MdM3Qy2goNskE3bsDuadsI85hXW+Vp1pZhBPu258/1c8a8fj1I8vjGF6ts2yusL4g2/CTZ
6RHPnVWlB1wOc8i97qK9MjGIWdpsohHpgAqkn+vyKW0SZQ2/SK6EGI9aStbwsgUJJOFGt/FR0ud+
EkPaMstIWKYFzdGwq8ZzQqbWoeiZZZi3ZpRJN5nT707Vl6xKwxeAhUQ3qceWsc0tg+nGiOFBplYq
3ATPKAXLaK2bI3GyRvwyNvpARtmLAVz2Ks2zc0ucd4bUQ8UcuJ87uI5srMDjLbXV0JrwsmzH7ePX
WoHuUhnFL9m3TLu6K7bkO3Bm6xmBFbyIVHNH5wPxBCwD7P5QxGN5FWXoJOYGdAXSh5uu8FuwSSwA
5sSh88qPEaoR6JD4rUOfzWTrRTr+fdmHqOfi7+rQmDBx2JIKwpE0BjIcAJEPGZEIhE8A6FY+UBKO
MWsggkKt+xzAVd6p+k3ZvyjWrR8fs8SdZ9cIsOisRAfN+6YqH3L/40SfKr9LHkvfaVeyeJyc62y4
D8xvkC5h+QGpLZ8EcH9LGNigEmolgathVgowuMvhix+d8CCZcnTzGbflbHkaPBe7y/dT3u4jeOWB
aW1TdR83zRlLlSspauSNTWSvfTUO+GBYyRSORWqCOCljfj0SZj2X16loD6av7MMo2aYmqObRuA5S
urqWGjO13/F2TAZKGmCK9ZitRHHWZHgm3XDXxMVJ0ZStpLFRQmWHXew15abrQ+z2wNtYdbEedyPV
ghs07XPonrF6KDXnCEDnUBAU2icvDKdE1SgQXixXYUS1ATYo1ejpxOOVOSB0Y/bqAleUHxwzGe+Y
0FH5N++jHktk3rqQZ6A+t7CORxYv+oaod7q9jdCMXTKFJz9oHlrn3uqqF6X3sVPI68AI7tt+PmuF
w8rPX0urP9pzetCr8B5I5JVF6jXLHm/yh/VEWSbJjDNZoXds2p1aQe9FfNZ6VsQHKftjV4vvTtt+
zp3+nqnNGW9d2TdnGfp7iIFITxIwMd0dob5Hqn+bUBdXkQGXPNi3PGRGEtz2RrOzJSti0yYIoTrH
wviUt9nesstDoPuf5zr7BEb0RsuCD4otP6oYBcWHrDknko1S9PrFNB78UNmljJm+UB9xLhxUdQCN
BsQaRprnxPt0tl4Aze1rQ26rZL71C2XXNh29JpAb8svDAjgGrATJbqIfiadSBXIYS68T9tXkzO4U
BeepC49zFN4uWC6uA0KWa1D1pOWpa1NRwMNAl5ntbRISta6TN54hrpdgYegLRxMpYmodK2Jg+ham
smVRgM/XNcYiAd54AY7UBn0mQHZVfzbEoTBIAjZNIk4qKibxLp2VLbnda/w2nt7qG5IgPqhEyRNs
jpoa0cbiQqGztqU3gCv3RXVMSsZeJ83vQ1u/6Uvras68iqI+OcT7YSCIJLY2aTofsPu74zQ96A7b
vOPWJ6Mk69SVsNCoYNHygdLb5regyrdkIuOAt7YLNalRCLbC+daiOUngyvtESElLcXO2ZCgIAQLl
Qw7BWu9NutFunTNopADFasva+HazX9IclhhjiOlMHF0nysklt640LT6AsGduB3OrEMc62WM1Ojih
tmmUesc++da38jsprYdXtJjh7IcG0PXEEZmNEVTJaIdCVY+9AZOhzNNdHk3X5sKKZrClOmuQjat6
jUCiTS/mM0bCsGFLoIV00u1MmL+llu+MRm4mzIjlxM6HRgBSf+icXde1JI7YxCrRRyuQrJ+7jC0A
FhWIgdf1YBB30HrxDLHFypB1ChKoK9hdC1Jc7My4IqM29tSTHS7LWMWVgw66Z9hm6AHWRjgf6pqF
jV4e2ErFLqi4+M1Wff9E6rebcFwuNEmsFI0p2rYK69qSmAzLpXTrAeb1jGj22M6+4V02Qnbb0Reu
CZJFGbJTrH9ueNh9bnqkCqbYwc6y5NpmoyLxZ6/gE2WRq4TnMB3WrNhXIvg82ZqbWTurMbd1OWxK
ps/ADFd2Szg32OwCUHCXsiXTKHubgMhJZI9+7287P133LTXIfjpk6UQlGBwiIF8lzFd6YqyFrazB
MK9SMEsdE9S5kpukssFjEhVMdxZEkYtnOIyJ4ww281rG84E0c8JRVK/qPLLwgjbfxonjwiehTJ64
eSlYxFYktwgP3uIWkeRXBCCkMXdQByuumbVF9PIZkPcNlJaJjVD1io6GPZ/WrUkplLhUCSHc88aY
+RMXKxTTHTgF4JEHSpRAg9cMN1vk3jLik9joUny0lwR64dtxOyc/2kjQHY5VMugpFYG3Y7Kui5ap
YcOSW9tFZbGxlXTT0ShmQj7gsdSzWOsotjK3858m2S7tgeGOfT2cmf50p+Vf7VED+OD2AbY6n3SU
+NhLh49KnvarffwOHyZRDYgjIet8z7pwE03GriYhqiNPLiDBG+zfJhxLN8nkWoXWq3FqKNKgpw6I
RHW3wiqcJqVHK9iqJTnfaetZCEFnvXUDGW1Epa7tUT+UjeIVYKD8sb5Lm5ypcq+jaCa3IMNsi2gt
qaJTEsy3USW2AvZEp/dbI4ketGwGGKztW5NVQzl+nm3zekBsFrUgiAibpBlsQNXhBWVqG6GQU7eV
pm5UYm0xIa7Y1WMxEHt+G21rDbI2MaSFk5O+xRyJ8zOL+ZTOKXmfGuBcLJqV18Gn0pDGpmDAKo6i
ORDq6ECZZZ60XlkDxlx3Dnz4wkfTi8QV8aWfnOYq8MgLhQYpAVVsejI5Vf95tLs7WiczC3sz+Rpk
49JjquhmsIT7LnJ7y/AC+nWvtCNP6c1bQiuwcBy0LN6Vwto39UxodXQkCG8bdPT3RDGkdJZdj4ND
idx8Y8bsZMzVRhAJFIvk0NfFPXQvJFiJilA8Xc+T/ZJabBjH4xWbyMeKsHvNYaWojDupQ8mrvpSg
n5JucEOk2oHv72M1h7dob/wIVd+ge6m4DcESswMNvoJ02/RcqeGxnMWRNc5N3Gh7mxjXvn3JKNiX
fXatJMYtE919xHZ0T25iCYiPcMOd37htSo4xc4wEAh3kq30Zq1fmU1wRrM5lCxgLh5Jq6ggEzAqv
WWSrzshkadqE12AMVn7vxcEZddS3phoe5nZct1hf8mbYLlExsqk83Z5JmtVRHxI0zUilxVCU5J0y
dauBFX1HZA10XE+0xaZty02MuUoWw1U8sW6Ph27JTa43ZC6Uhx8vdaKWBxiw971WVAQPV0BEnZAy
xfLVj2/DMBvZyP/f/vv1Py7+5PVtppyI87++EuqACuPv719/+OPvpj//9+svWtiRC30y92yQ9Ucn
SIbj61c/Xi5+VvoRTovX/0YyRzGK6EL3x+8Qv8ou3Y/v/9f3ufgVXcx7G+vJ7uLnPx3u4q3+OtLr
D1//JiK/fT8h6/nxo9ev/vo99sHbImgpPKeMdmZ4qnTjURuMbmukSnsSXX3bSByaVZmM0Mra50np
H8TADv2fqzlvVMBxjOkqSEAkkagCfy3l6GpYgeSgNL9kONlavw4SWCyK8Z/X5ihWEbmgo4OW8lLm
E8aRmjcF3UDfdAfIB0xCeIYSeNy4ZMYG0t57oJHfNTiLhgyPNrKDRe9pLVXun/QmZGMPkAA55BB0
cCOHle+DiiX1TAmqLeBHYirMDVkwNzZj89APd1Fhn6xk9Or+2ywn78/X+S35y88f59JmXWS1z1qF
C43U61hWSPUqrBtJfkVC+L4TFvs7izSVjaqecoGNWrBsdn/+DG8USH/5CBf13UYZlTqDuI+Dv7qW
/nUYf7ZnBnd6q0pgWhjbw58P+EZRnwNSSEZ2a2PnvhCbjrORjGWOoEHJJw+QrudT/GW7eo174B1x
z5uH0jQwPOipbeSWv97tQLCnMsecWwXSU/UNpKVyFzakcSnWexadt54ZrGDmK+lFqJdmTh2dttr6
1MlZ6rKHF1INbKHcCkKh7XIvK2Q4VeYRZbHO82ml6NmpCquI3f2J4ox1T/LpO9Lm9z7QhaKh00t9
UEcEG1VkstgyUfY0sJWHuz/fzrfbMHhqRCqYZzGr/3qRUxAlZkTtd9snDTTyJegCqj6r/OQqspjV
oF0h+DT7bIviE9mgosrZjPTfe5LeKH8viDYJDs2ygVJdNGPNUszMn1AyBr1/qiNIRfbEPgIE6pDJ
WAvKsdlOIJsCfdjlTvze4d8ofhPfaC2AOLR0XIpfL4IKMUOUaVts/Zp0wSVvQu3BVqUfY2PYWPn8
GHU0v7lGzxdamBsam+mKab1n4n9DpMPRMVbYunT4OMvH/Kl7y1nR5Tk8lq0qItICWvauqoqEoZpc
yS6/7wwSiOwZUifM/j83g98NkVK1cSwgDBJ4W1TnomedyqaPxppmno6p15F/JBRnYbNpydo2tYCp
j5sU2MxkauwaKIqJJNhKS2yqwcteH9ED9/Pcsj5kYzLT45sOJn6Z5qhosyRe+W34jk5jaf4Xupaf
Pq+mXjTbUskZlCwuldXY+0Vy7tv6O9qtN7qfRQdCq3AcyAKXjSKYzSqFm1Jsjak95ia7OldSIXmQ
+uGfL/4bGh1sl9gCNdTMuvUqNv/ptmemU4f+wKhmJzUVRRhSiX5bUAWvSAljtfqO2OPNwwEDNNEO
Q+O4lATNrFXrREczCVxrPabniYRyZ/rAfkCAmvHPp/bGNXQETnIoJLqOWH/p5X46tTpKZ4Ju6cKL
mUXI7LNbla4MmJKGfvvnI73RIByBWhI9Iggvpgm/HmlMCWwseTC2YwQYIaOIKVr74b87xnK2P51N
QBK0GTqMfTHOuJTaFhazd7qi5WNetGtOg7HVwDnDzOqiC8DwxWKjV/Jt66iPdhF970t9F5Ih+84D
/+aNQfCzuJRMQA4Xl4tE8WxUTY6TW/Njn8XfmCldLXw/QCL/6JR+HOriqll60FdGyUhGYLWympPe
HWz7ocqC/7xL4JL9OM7S7n+6O8owydEiJXGr6sataslbJQvfkzS+2coMGHASho1jiIvL1k1mbTr+
MvuxfK/zxQ5v5j+5M7j6iB9k3xSr46+nUdqTjeCI06iGma3xyfVzY6NNT+xPvDN3fGO4QbSNXwiw
pcEpXfShau/kKR0EWrc5fQnJv15o2Xp4hNJJANB91WSn2XnPtPFmwyM1W5dMObTfZM1a7acm7SGH
QVTeVzPShcWcBeo67vt3vElvHQpLljQFjYK9gOVm/tQgplQA4UkInS9nh2gA9r0CDYUjdKe4MN+Z
rr0xD3eWZQnQRQvwj3X53A7EnjuFmpNw8ph12nFlB3cwrW+S4J2Z6lsdhM6SwdKNxQv725pDqwsz
MPpFoJid8lF5gth8yqzoHX/VW4fB3QT8Fpcr9+qibVD5A4xMmXErLeiKJFNXJM+Ysn7PvvBWG6QP
0nAlMvnCVPvrParykc4u5zhNs1hw2C3nWKZ/X6TDFc4QEGHpMVAjUO8cvqnY3TWf2YXqdbkVHQEq
FYZ1zToORu/CQXnnUXz1L1z2xo5uscZFDgr096JLmZt2tv2UxtpRKIHCbgalp0DWtEpjQ4aHi2IT
xKOBWs6kfAdGrfmcIHlRYgOtCaK4dJ209kqvIF0LZ0sgr8ua8dDF+oo4h0PO1pViJbsaCcyygW/r
5ebPA9bv7hCsiD+fwMXEtgkbw24WvFXQY1VhYksdXmx18X2UGIWI9BF67emifmfYX67Lb9fNwP+p
Sjy26Fp/vauKyDqScHjyZGivbBK3FfAaCgKKsSDPJHunEb3VVpk//X20iwEmm4A7lTFH0ztiZ3jM
w85acf3/fC3fPidJqYJJMgboi5aah0nbEECab0djWi30qFENtwFpWwD5FtT4n4/2Vt8FkOPvo130
Jz0Kt5goynxrGC8T0gVLTltDeQzFO2f19rXDwSMW6yiYmV/vlN9To8tKNkltZfKU/FZ1CtgM1T86
mx9HuXiO0n5WG8sUOSrazzggyU7oAW0anqb/l6dz0d5L7P79JDlQj2SaiJpUfDYq8U57e7MlYHCT
bBaqeDsv1koM2nZPH79MaJqtMrxIE6qNQr1bG1FEOu90+G+2hB9Hu2QxYR6JumbgaIHeeGPgIGKE
vWoLWrn9zm16+8SYD+DqYTfgsjGYlVpK1Zzo7uTnLoSx8TF8XJ6lzH7Puvhms1tmHv8+0kWDgI5p
qz2qhe1kCTcaDnbRuciP3zmfNy8dAFHm0wzKAFh+bdxNLiM/72gNbXG7jC+wUDxZPYZN9o8OpGOx
0Hj5zQUd6JOVmwRcbtNgIHzGZnMasUHIbCp7Zwny+y2C7ayxR7DYPpHdXPSsDcnHNnSHfOsrBIrB
AG5gi7dYJX23tvL/eILIwaCPqXR3r4DMX69fL8pQ6wQd63Iw9F+PfVpuQy28UpJwm0lS8Y45wOI/
93y/Nw0Oyva1qaqGAGVx0SMls5NiiMJ/Sy6Lp1ofofVekTj9zjP8xr4XhzEYnUyVOTBLrV/PzdFQ
NJOhQXV/RbiUR7Ss5wOgjr6oJ/RLvrMfmWIk1EyttHlnC/XNM2SbAFCEqtI2xa+HrmCKGUHFY9Yq
Cx4U7zxuvYxE2X9wIU0OgjnTxsly0RcOeqEEAYKibUBM4kAZd6ayqUBX/vNh3rySBigSR7JxBEH1
4komifAdAncY7EWLMo3SNbleMFmK+pzLrdqH7sy+mfWifiyq//wUlxRTuirqELhzLw5NYEqahPGU
MRkGLV4oJ+40YOP8nS74dRP01/kMjhhkHrrBmIzfcbmjP60k1FlXmiixs20VZCrCP8LQe9K1lbG4
VlR0NZifzvo8lzs243uwROyI6VFDjHCJ2UHEAv06PnLyyZ8iiUc/sa+l035MG65Lo79nYfq91+PD
MvN0kIxDabysywR5n0ato2fbLhZ3+q1ulC5FqBvhR++seZare3lVsAsJ1Cn64lm66F5RK6QytWQG
khpLim1wwgTXvTOi/75A0AwNwRQFAFALTCd/vfStHWNNaudsK5yJp/TjVBlokb5kKirsqfIE0qRc
z7/9uU0vb3pxZr8c9OLM2G5BIotwjDU4wHzYB9IYUD0jRGIZ4lSRWxfN5z8f8o2OHU8hzyrtGX7/
JTEFnaoqerPnkGW9Ji5k6xvzNswRDERISebmvf5vma5enqLQGUdM+CzsmlxMZyenCQfCyLLtQDJV
o1kbNFMrFdy3MVceptW1RT7DNO26yQI0/d66762z/fnoF11gZ5bJzL4jlHQ5rMsIb0k/ehEypACL
UJKZf/UT/46mufnrvC5Cci6+/b9vZd38HHXz34TqLB/k/7vMHJbs5Ar9xaL8LTTnAzGa37/+GprD
H/yVmiONf6mSkAqKEazN2dSgixmem5ZkHedf0A8Ynqn/sTkO4Ofv0Bz9X0x+SNKhfCOxxdL9/B2a
o2j/gs/DVJl3Q1rPxtn/+X8f7Jd7R3jQv7//GZopUNP80niJ3lneiLYL7xc8N/3/r52CNfMRcGne
md3colnv6/1M5FpdZM9KoYZeo0dIOtIkdrPOebIkJT1TlB+F3RuP5mwfZVveK3G5o6l/FoFxtCfz
GsTrN2KndmMXYApS7P3iLV8ZEqty5lgPsj9Ec/mhKieNnd/s69Dqu0mUbqpkt6JKH9JWzdc6fAgv
EMwfavtraOL2zms0cqp4SWbRr526O0LasyDAp1n0WOZ65oZab66NVjsPE+4dU5bf+578iOqbTLNv
tiOqlRWTD7NMYlazNTzl9SKJLwSBOq16N9Thramyy1kr8yqdbeTicXEnMqhsGnl6hcA1NepMFPHb
d+03qNSJG4j07DS4zzInuI2zSv8kc8VDvmhnquEpowSYSA5D0Sm1F0ZKtUf1MpPmqGxS48NQ158q
u0UlrzxX/C2KJ41pYEuIu53GV0wRQlfO6iFVe8SakKi8WC+3Rh3kqyZq4KugaEoKmwAJxcHQEqSN
i2Xni+jmJw3izdBT74NVCbkG3b0/tLdd0tZuWNcmTHi8PX3bfBc6WdhhhVxuzJ3XGHEl/qaPCO0D
NWiQw6leN6LjC+38xtLT65Ak3MhSnzHufSLnzObXCi/10/uUnQI1Lylj1Vd97q+VXN5P0XWao8wm
MrsPEdw4JHwP/fOgyemqExrSO+rsuXVieQ40D5pAAcVwbPUSJ1RT7BCsf6kC5zNAebG1p/6sx5HY
xsL50obFvGbaB/h/umIjTOANMch2yIJNaEXDGvEzmNFURK5jo4AVKEHP/dSWhyhWZpdG6fkx2Ry2
1G9sDcWyqU0Plh1zuVF+KbP60I9NeGg77amAjLDyC38mCKE7V1Y7nNIuuCcAyjzof78QDI7qSo9N
ZHtt5Kl4qdYqccKyFh+zxtnXSYbQD2w5T4utHgtHTjtfT3Z+0ecHwsDDVWWIcxmqSEirhqAREf/8
8vozf/mPaCxVD6wKJP9k3pdNTTGIHO+8IFkRds86Cxzdm/PsmfKjG815edCmYmOZU7IrZkdJyNkO
CqIfyuLw+pWYjA2jvrJNG7M9wL3oDq9fvb7kgCDRl40GBO0xPE7TxABKEIlrNFMFLqnkBXrHQSlQ
Sgai0la+PWEfmHEIzPNwF9rRTDLK62tpzWJj6uotjV1z+3Q+6XL6JqqpOY7X1uwXcM35tAk6hQNi
dDSQA5CdoCUJxZpvIW9wF4hTPdhRkAG06/SVUpyjsgc+PgfnupkQExDyuAjQeyACJVzJUWs+vn7S
1xeMl2R+vH7o1+8pHUauQRzVahhJOXGy+USX/LUnuWOVp3e6lYduEPsZq2nukaNlOcEJfJuAo1pX
eZqQyczun1MAHFV0NPhtaKzmadECl/RvBA/3Bz+4jrvb1NZ8lH7xNrNjwOJNWxz65eX1q9eXQFNH
ryizYDXP5lOPxGtFNGKwxpk2Haxgng5dm7zA+G08tQraQx2U7eH1q9kEBOJPFXTQ6aFJSkxM2Csx
aQTDQQGAOVMX3yG1fvbTDiFv3baH15c4xNmgAZPqZ9wNmmwOry/T8u4/vk1U2bhFMeBAVVHCzQqa
OFUlRRXXplEfjI64FI0sSicmEDK2ZX4Il5fXr16b9igJJpPf56SQrgpdsReYKjPc8MQ23fpzmsFx
16tdzI1t2+lrnPj6drLVL74hos0EYBUjXjHtNfODHVr+ptOHTxhY2/3c2KfKj4UXdbEGN9i6CRTN
RiIvv1bxVOf4XXOFWFtYoUTVzjSdkcR7O4YjiY9qTUJLcjQK4jWdqNm9tuHXNiGVbNw3enZfhqM8
6JYhD69fBXaae60BjA5ulbkWorbXuXoyZ9RotcmuJVbmbJW9vk55Mhzy1OcHGvDnWtEaImAb7Hnw
Zu1DIIi9dSJGIa4j5h2wLfUBo5gtAwitRpkfEzBAh0TDVKosZgGaoZWeCPYShKtEPXBkVezJeD73
kJTVMkzdVg3IAg+09DwsL1bedZ4SBjDEesRTLYGv2AjyVY5UwS1vjDbXr9g+3BoBXIBpsYDRytS9
nNSj3pY3KTb+fdmqMR4b+k+ouC05JlBh8yL3NGNkGlB0lhul3DybeJFNJDClA8SIQa6K+TozTEqt
ivLXdwnbKztHWGeTvPjbWZMvQZ7Gh7m9T2NGDMVmp0Vlw9Sy/Glbq/jqCgs1GmAB3aNksxOydL72
cijXU3GMMLoTDzMew3ne9yGqxipUck8puDGNXmKXlRmwglyf96Ser22lATXO0GUNcG/nErOUrV0p
eHaLkZERHDoJ7bGnLcYG5uyPck5CF/sMsUWmkaJ+YyaUBOONVrTKcUptC2ScclvQg68LR/kS1Fm7
1gT6fsO8Jm9q3Kdm8p2K3Ac5IvCoK3YUda2mBbJfy2CEZSIppojYIes60LE1JYotwL8bWHqiA5Z7
t9BaahcW7j1UM/MmDwOxJppsJX1XjJp3RhtibwiYwZpCds/1kFu7YcY/bxbGd1VJt6KW3tQi9mYz
Bss9MN6PzJDqtFj1czU9dGkModIPumPp+qNJaZIhaOVrjIpSULaWmHgxta4Sp4iIzCNsjHG1CoZy
lWGpq/BlF8Svqno1I6AGB5uKeqVmzbiLY+vaaiAUCucThvcRVbwTeUVTu7HaM+2DNxAtET9WQMmp
G6MK2JKmMF6iQOox+NjhuTYwx82G9iQACpxbBId5xzQHs67a4ocfgx7B/OImzH1LHi3Cl1dd3OOj
rs8oJLMHBDaYS9t91ufVFV0v0dJ6Y+9Iw/1eYk6eIkm8U2tsVYqY1wKP4absWzp6w4pdc3DkWsGS
oai0kbzFNoAfYB+2xsmJ/YPdVdYHdYgA/eJPXnW0zZUeiJcIvJkngyI6KvgTehueVIMvadVDrV2r
/rRxZNGd9HqYcA+BPa4qM8SYkcUYT+A9mJ1z7VemXJmC8J4sgKfQqwOj3BQ45A2Z2n4qwXDWs+6s
w/DOaexnzZfJuoTxikOifkr84tkM5+9WbsjN6CvtUXE0DLVJE2ylHRN3jT2DHlCuYnY256o1dyQG
1g7PWA45282Z4pD8PF2rDSkIKpaTNY1SJ00MC3ZxjhX5AYNLwi65pX4mrJkMeFKixIDgl+JdXnYB
lvfUwY8866fIDEvyfPRyN/rZi66AFLAa8AWqn571eroeo/yxCOsBJI5xShIfM7c/4jDkMdTFPlJq
Qsjz/JSEmNV6+QirkRRrE7RCbR1LywY6yLR+1Qy9ve11vbppO0yvsMkjj3euQSZaeFLU7DOpOCfF
CZ+tJiLJLBh7D3PIyWjRqSth7Vm6pq9zWyPLmCg8pYvIo08AOJeHTsgK/oTxvVPDhyr6xCUwrse2
ONWdPTzWZaszoSM5pImKdcAGjjvkLEL6OG3Ory+USv791eu3fuz0e0Alpx8/l1bOpFBAWkhxpgFA
gBptWBb7L80LGPruLhvYu5+Nbd0C/hRpc8vULdozYHyK+/ohItn97FflQWix5ZlaczOO5rchDv1d
ZRh3IllaP0m852R5EWUxbjon66DhNrZ1yABz4W8OsEYERMJv68GaPCcIKO0J5cm2Z3xcBvampH3q
zEF+RL/43MMXvK6F/NTYxYOajPKcYgVcGSQLsL30lI55vZMxDjW/hjWoFPpVFgGIk9p4MngAh0Qo
a/QqFg9WAOAgEfiZzOzIPNbTsnCfFORRkWJMvpdpfStl/E2Duqql6Z06+h9HM75OzHUxl86tVZLZ
UCAA5rkWXyqLVcbEUHjTBU5y1SkDq60kFl/8rGNvKY6WxhxyqWd9PLy+KOThHUrVeWGUxpibmMPJ
iB/SwiTAvIml6+Q5gSuNeBj1hCjwqv8+VDZ21VY98D609g+B2uRHx2xv7cq6DpOJJJQaY5mY8W2X
telljd6tKdRuk3JZidkzc6DY349K8FggOJ1s0uYs5ya0Ev8cByX9LOZilqznEOv3OYvz9qTxJOsM
gqit/oe9M9uNHNmu9qsYvo8G5wGwf+BPMudMSalZdUOoJBUZnOcg+fT+svoco7t8Bp973wjdkEqp
TJIRO/Ze61vruVjel7ztbjL65fshzu9J2JFhJYgMGQrt1V/gNS7s34jaMExWZFkzXMOwqS5jxhFo
TJ78zs42c+ursCzzL2Xqb8LwsKiOIsf3CHC+yqADLAZHu5YY0u7WTYE++zoAaXAidjjieselmxwE
tsAVwOPpUHUmwc7J2iLXej35ecT3LK4ztVZg6J11k6YipbTNHty4XW5h8a1aWfncHrm2Vp2DBwLP
eEBaBuLPRN5kpVxTrFnIfuojt+6HUU3uFicoZVYOS8ibqiddkRGd11XIBzYGjlWYBy8eMDl50UbH
hRh2WbxzxPLdQpOzbvgcmy46+YoF1rgWEg4JKb3WV8e2ESasjdIL7UKtlcRU2vD2jo2mbzOiVPd6
47UnaXqhlLnaln4batf8HbXkp6WOHUqVbt6JydePjQV0D19olshjNKm14SUimDot2mcRqyDV51Au
ZqC6zA1iH7bBLLwzdgkPA4/DNAv5tawOfIr5qm+Ao9gR8gEbFJA2k2k0uDgzJUTMG5oqd20BMsbe
1XYqz06n7fctOmYePWtfxz5Yg8GucApk3BsYDVeY7ONATN4afxRBEQ54FQz9+8aNv5QmdnFrXQbT
3bTwlTIjflDk5OWeVu7FRH1YEY15xRzsOrO9MWJW8DiyjpWoQeWWpbuhHooBXBsXYIHfFjvxtpYl
NbAgJeYk3iQF4Fy7E0cV9ybO5vu4qPcxqqWVx8qOUXiO92IEm+bZcQgG+JrPNJ/zVrBm99puzu9K
ywBIRpDKqqoM/PvAEALFt+Kuw72XMC0z8/4t4nDL+zdDo3aTky93y1CZh7HEJVtmKaE5WvzhWznW
OWLZhDXXxNbT8KVLTNakGeZXp5rb2Ed/NqtA2LOGEU7u9UW+uoaa3/kHlG3l/TQUw/OQYLlt5Fep
+S4Sdc5B2hLd5O5Hvc8aB1bABI/TRjS16seMOs3Fvy7c5z7C4W6lQxXaBmYJ3J1LvcDIaDUc2+43
XeKcJzdyP5PfhAEyFFGBCXTyEu5ZC+Js4W8YkTyhKFyj+/ghy6W/Ha/xh07MCpc1Pft2ZpoHlYhn
fcw+xaCc5zyPnyp6I3uC4qtVZOKjRApTPBn1RAGuTh4Z0aeGzSBsFUm9pB8EjdGoo5HpVZjIFkhS
Pf8AKnGxKyN715Q2rmhNqidn3qiqFvBlHZsA41qsp77zz7nTjbvSdqbDAssE7/sLZ028sDm8rytm
TbUSfGqUXQAR2esypiIszInO0zDceBixQvK3gsn1ZxoJqttnAOSPo0eRabb+cJz712XOvF0pFFRh
BJawkGdAVc78DXoCtu2q3+l4Z3fUe+0qj0mRHDrqLhbwIih7qqrRwGYHemLLW9JOMePJoFImaYjz
9I5OallDeMEFq05QHezjzy9xo//lv+zGxvw4aviBl0ph3vX0wJ7rU5kXP8olGUJsRpXWYjXL+49e
dfIoSeTKtPJQufnaU4t+/PnFLVnN64Tlw8fcy/SztEh7zc6+49ZHLy3DJq7JEDU1cB6wjgHh5k+g
GA5JSnOklD6rhafE7cwqdyr8xQytspq/Q+6a22Qj6Ager6a5xFIPy1zunKhKj27tdpcms5/tZrGJ
8BXdppON2jZTbr86/nCiuCXsYwSs0bWgNLwKuoYY4/R20EN/NKfbpsYUXV2/2GX06ukyWhtzuU8I
ohm08c0yI3vvjrIHPcAFB7Bw5YBQP4MWfJ/caDlEQwWqjuVvrff1uJcLVjwFYycDybJuDTcJSShO
gjFj81FZTgqPa4zH0ejHY+dY15tl+uG7+Xi46x1Jp9ebMMEaLAArvfZCsyq7h2UxwpKsnKe6lOIm
H+xs1fK0vuqjhbGDVsq2bsQQcjYAr2QN766Yy7tW2uohNsp9lIz5Kz4FymLFvKbxU4Jl4107U1nA
OslWKrEZLGbNh9tda/umh97Uf7qtU5/b4kMmjjhJNitqTvPiuMpZASM8Gc596fUnNRo3tca8dqHa
2S5N/t4zoQnFEP8oqujGMMD5eEMIKa8Moo1ZZtrBKOXRa0lIoY3HcQ6VfOu4F3sygylDZlbGcRT0
c9vuk/zSF0W9GdIoW8/JQCA4ZnY/km/1AJNVcnYdslYEyi/fOejXBzW+OAYNvMVQmygSO7hO3Ubm
n56QaUgvMQpmWEBnPIHpGf4vKb0RLreCo25XNKHueo9wzc11SRLNy5g2F3y52qvKnBN6/lOjVDjU
wOGTscxvraa6k9TEpXTt97myLl6MuNDzQWLsilg8FwIUlEe0ytL6y3pR9X1Zd0ehHLp1MWMq8TBV
8gwYj4c3vRV6+UG858q2YRrUcPYGX8ynsQId0l6nxtK+m/0R/hoxnLAFQmuOsqNuv1rA1cLRYXH2
r1ujNWUh4m8tdKOJYaPf7lN7WJOIO4ee+aH78ZNdafjIswiYvFdd0KXRqEJaCIobqsscvc1Z+ihL
d9zqPlVES4etqnOH/T7d98pPtn4CFQ8WbMedUzYHvCheYElneWKqMEgzfobfbW6aTGvpQbgcAJf+
ZUkkxCOSxYMc6ESYx7QLHI/uLeTunWGRUlxbbru3585+EULQrvG8izSEfa911oF8mIcaNfV5Sh3g
KKSKrO0RLkB9bcj+/K+fX3zPuI/mdmd1GW3fAgqMiKbbLmcfnZSAe1bY+4rO1l2lEA1X/KrKsPMw
YVy1XXAIp83y3OJVzxlRYBnuDvpShunIdGB0XjSXo1lZBESP5Id+1Hc88U0koycoJLZRFbsiu1bp
hXOTZR3miNR9lgV8/Dbf+eMSH+ykv5CDsKxrtzrPjR4zkZgYS9sFl1sYwGQWP5xwx+eNGEPG2d8d
utRr2pa3qeXdebRVCBrjjLj09bY1zpEs1D0dLoiP5EjPBVBxRmdhnxIL7NdX3H6THpVKvXtlcjM5
eiXXHeccz6fGrL3dlMUddG2N22JI7otUr9aWUg8dOhIfOmNQJQuxh5HcT2an1poNXM/2MCkG3jyc
0k54j07FJu5C4MjKQoTz0vH2rWh6GGP7M9ZvLN42YqbRDRThkxoaY3pmbgZxQHc7uq+FmyOQYZ4i
ZvJtM7HjCQclsji7GD+/08C7aacwY+EP44gBc2wKl+gR8nI1qt115iTTmvwOjSYKP2lL92jFEzd8
0Z6xP8+3deZZa0g3OgyRhMfb6Z/0YhJEeLB28RcZUy72ZX7Xx7p+Zk19tqEXrS5azy7tRU3Lpv+W
98mnied8ZSYxZwVWw800hCOiixObFskzMSWPTMZngmnfhN7qF043Hd1OWYezz7NtlZs2doxTMdkv
TsEQQ1RttK6vdbjM3/U+84JlirkDBpoLHNhvKspdjgePtlk0N73vrgk760IDO5tX6/OhHPXtNJts
Z02mboWZrXkO+Hy65lIQeKX5GaFQeHU3/GaXjDm+tDNFzKJRnziOFvYTdMiJaeHREfT9zYOb6q91
x5afS5PO4cx91itCF9rUyo/QKLGn91d4mGU86ItR3yVdvDFm2CFTzXAkIn545eTDgPFrB0D8kBb9
N+HuzbR75+88pIvxNWj2XdGhnO8s+mqGdevX47Zsu/zUWv43b4ngi4JhP1WUmoFKO0LezFic/AUf
fA8OKkxK47HUiZpefIP9CbKMckcinmeb4/YcPdaOvGi1fWj0Zuc3agrypNnWszIPsMCYHSU93eRs
2/XDY2QLnWQGK7BdzWJ+5B8nDMHHNCvfEmk86hn3gXBateZJLTihKqz5eXPXjTQoOp0ooNmON0Uc
ku2QwH4A/zaS1kKni9q0LaD9tt0ObvyqaGD+mWN7ruBfoTDp1ZZWZwgJNzvo3Kqzf1M62V414p3A
dMJ1nWWX6MUFOdCuEm13aBwmxnSjgty5VshTjjbUGaLDnMYFTJ5i17eoESNjAYMk/CDvYnQWfZa+
ujRho7Qdvw1wwDajWQ+7WrT1TT7qx3QOwJepA+ZukF8CncRQp8NtaiDSzy1rfi2H3CDs1yx30rT6
G7y6xap10+/o9Xx/TkIoduMGN50O8qeRQYVKbZO6SXxnCAqrbHZybB/jEsQi0p67no4Uw5lLg0z/
5c0Vef3p1MAoXI2o9FaY9r4fQLfEyWA/4gD7BMHXfurJuO9KBmF2510yU2fsELlrBSPXsiXQXkQe
jSbNz5i/WWqMQMe2oI4my4ymYcJ1Na0TC1V/ArsGAlHGBI929UPfNdFnA71BWnI6c+oA3TEa763H
2Dx1UnFclG9A1UA/YpPrJEbAuGZdF58L+hL+8NrFJJjQKr+Dxu3upWf7mymp+0cwSdZ1gcvScXi0
O9+n8+u0p1yDoTkUOmoCX1/WYLvLF721L4tnzZ9tPt1pMRSkvjX1k53MYjVx54G57OR+NuN0a0t8
iZkmvFvp+QpCoz3dDmXEno1OQBWp+zWnyVuUe9GzdImzsGztMJyaNvU2yrGealZHcjKWWyQJ9G51
Uez0eRL43Z0XUm+6oIfyQnQUj63PKBZYHjmqbXEP+vHUGQ5phoPn7bKKizXXcCYGy5nDRgLfoEnK
ztU1gMHQqA7eD7qIQOPo2zqOlaPhoxnQRDMEvip5tfyE2hq4ZWI1BiWcYNcZ93GedHuGZRMTg09F
m5nOoCSCbyRE1J7KMO/HLxaI3llOsCrZ+KoNFXfGPVD3nDaHTX39lRlm+dAS6nua+u+VVdyUOmFu
THFPcWvcuY7VBtZi0JxjbK4DxERG9zEWpODRt/iibX2v6cNO93k3hKBU66Sdn4nY6hwytIRLcS0Y
PzEe4QReEk/Yz6fYHDbju5VIHMyKDyxRyxen8t1cqGfHKy4OBxQA+mgoJOfSmfLI4yJE3ZhtYNWA
l4PIB3CSmDGzWjW1+Ynx5LQU+T0E1i8gK2fTHr+xMa2nyosumc9ImTSob/wtm8pmHDRV3YM1wgMV
Cdt7o/QocC8MAR96D1KjkeEkN1W1Murlx0jRYKavrfDehtgmhBQOaE5/pXTz106ChLJh8vgXSERH
ZXebytE3ZscmFGff6L9RbDBLIiiidoD+Na4XH/LZomvWN68LMQceE7iplp99VM48fXSpWqN7jkvj
LoeRUGrpB8OYw4xCNpDa1MFqoy6NLZ/gLAevlqcDXW0/ozSu7uLRDBZ3TAlU87+zGp9avY+O2rBs
6qHqbqduWblDfmw7m0Ss+dFLjSKELMa+FZkPol30w1hDFpxjVJO+9tbH/k9Q2XkYs+WebMTXYpTe
18hZn3Sf5JYrQ+OuBf5RkPExLHF7L/LC2rVmbW1T3b+tG9yfuNrMHQCpJ002W8+ptRvunVPUeAMg
qni+cTNq/qmLszVqzDZw9crG0Z1+a1GI+1jgxtoWmwauw+1Sm8/KkcnRYP9ZJVlEyXiFWLsupX4c
d5Als4pWIwgEP76ViREH7QA6TyZlTkYMB3hvblfIgKuwVpaFZkextegauJzkOxLNhl8QaWHmq11K
TAV08mPSei9DKxm/DZ3JHPXKz7WORXK3gLdeGYKGUzSP3xW2pBB7T4Y1UNHfTLP14s/vMcKZcMmJ
Wuf2XaJ+2GWR8+DTG2CSx/QRk669Muw6OjJbWMLIpsHP5Ca9sVL1ly9ezSzfm0Z7+/s3ujxmFgkI
JLBhJnG//PWnf357KuN5bRSK9zxlV6Bq/TQ7NQ6F2jKoU/TWoZiihToUyY+FWaGqinTTkG+88gAe
dR4yIQ0hImGaxZvAJMp02WV2aCT7dJi3wtC2rk8WqUcfrEf4QS1AFqURmXQGVbX2CTj1wDobTNqB
wxYno9RZ9pPuwaBxEhYZ6C0icxoaHXsaElmQW1RPybIuiYjXq+xgJTTqYgw9maV/oLKMQ8IzqHM5
0hMSsLdpx6xAErBs9c13r7WYuPqXWsu0K3P3TnLGDBslEwIw+7A0roxsq/ysr8IobAebMgOK1y3u
pZJWTKO9a1ez7nkwqziAgVZzdpPJWNfDdkvctLnu/V4LGLm3G6UNd54cjtYswiHRID/2+bs2eeWh
hOGouvbeluWDQryxRUeyM5izHhLChzZ1iny0ik1/XwiiRaVikZ1SQibQDOUnaU/efmrGMNZQ69gZ
0C4T0/+maHyLNZ4LnRf66wQleMj0N18vP5fJPxcSPUJi5kAy+d9V5jIDs1GQrTtJAMTcNjdRflsm
xrOeSpi1WX2eiW1clVI+kCY2AaobSGjNy3vV14Dn5+4MRRRQKnzquTMtImypJG0GsUnxbnrzua7r
R3tkVCurTt+h8lktTvrOIOWHtjDUYphh3CYivzf8+LO0uGZmxL1WaETKonxbGgZmGWRMGrB+fhzc
/Ec9leWmTtAiJZEfWjZg21hbNuPSZ8fcj+kvJuX74tObp4FFIHVlEODl+Nmh6QkS6v21NrrFti1Y
hiJqbL0zo8Cxp/vY7e9TQz655vyqc8YM/CLP1k6JrDtKzfymLdg5Hiq1nFNlfGnlsgH+igYFECDz
HjpEiVE8pZV2wIXxNno912uQ9y3RyKuu9qv10jOVQaZ5mDT5tkCAVu1A0sbyqIGduc9cQBS6kHcl
unqolqGpYnDo6EtWvcst+1Me+i9JaG/ex/6r+Y8/qV1/Cjn/W/v6/7Zf1c178dX9wx/6W1LcP/1S
tLt/+cOuwtU//Q84FdnPFxAB8/1XN+T9X5Wk15/8337z375+/pbHuf76z3//qAbKD35bLKvyj4pY
VKd/X0D7/9vh+5/0s/z07+pZ4fi/eWCXcFQ7Bn4IOh1/lc8KV/sNSddPK4GFgwfL63/rZ3XjN8dA
Pqvp5Bn6UFDQRHfoBJP//He+dY3kwMaMw4KmtfEv6Wd/VdTDmfB03EOIzOFD4TH8s3g2IpCChlzt
Mj+M79H1M8l3njqt3hHGvCXFN7L9F2X4L3/4dP6GavdXs8Avr2r9YihuqFPonpRumAC6Jw+KxsI/
sdX8s1e4iob/YNKAgoRizanIv0qRmzTHsfhXrUk/34NpwGfAnIThxPzzK8wqm7Wu5z0sqglm/AjT
1G49Yk3+8Uf1q4Hj15e5vtE/vBFrVv04mLzMdejZTk968FzR4f3HL/KrAv/3FyHjxuBEBQbgF18F
HWr0yehxQs6XerFLlw/q4FUWRuk/ceGTMMvf+0erwe8v5YNWspEoopj88/vR0nTCaJ67lPDpNi9g
sWo0EpiwDbRW/RI1Fxq7lBCYyNp0joZPGZ5ME+TiQ8QfWgbJg44BkHjSk5IqDfum2yjjldChcDBZ
YZf+sZ/iY+Oe+vKczw+6nLZi+nJRloyAEt1h5VfsWrqHAJXytnBfS9GcRNsEUsh9suSbMqVxvGPa
ELa1HUb+D0a8YN67UFgT+jkFWbt6V/XyYKPO64pok2R2mHTDRnM+R5Rc2fKqcg5np6bvN5zcdvYM
BNekgVDTmkkCxVTGvZ6+C3tdEDchIZX2/t1UXCzvxwiTWFIwmN25jTR68VcuqhmMfB6VnuwKrwzq
KJio3yeVbbPeWtmKMmCxAkb+CM2r0DLFbk4cSs8HWn3AotJDig8q6j6r8tm0zwgGVo1Ex1xbQYrU
chj8lUZdmrYfhr4p2/Pg3PXztzg7IoPl5DytNSFCA+C1QzD58EC/lOMSarTBfnAdf+tz9EXqIkPJ
yNvqUYNZjOAt/djjE505z/gJqe+vI9IfE1wUj6KyP2wE3cmcMpgdsLYE81V3436zKvJsnqb0lebA
tkbCncnddReL5gGSI0Vif2u11wFiu9f1+NQTCNmrVyfr1nn7Ue9MhmKMhbmQHw5GxI7jbpYyI9X9
oMF0H6FWJIYhbNFCpsXrqKM+E+5dlRLEkrfvaro4MRb9nGXPNZ9KJmTuqHG5yJHuDfPezJxDUkNT
ZZgvhoWbSt/IguQTbaWZ9M8Ahl7/INaZo6M6kpqcsDC+Wv2p82cW1QMJNZpksIy0NqaNJR7blA5r
S0yegBidMBk7CQ62dVFRpK6rXDtqrfllJpyrCYROzeEouHKlx8l7rLdDs0uEvdWTZqdPaD6ggmQN
5VQ5H+mEcgBrAwltc6Bpq65awK6/1wk77rXhkbT0YzFux/bZKKCjOuODhqROpjGiGuvOIZpWALXO
Bg5s6Fm4Ow+0xxAdiTVN6IPlKWL6xh2aYCAdTEB5OKyiRLf3Im1KpuwT7cTWVtA1vtvpdKtFFk/s
mfAETHCbiHxR3zvldhSg9gf9bnI5rXxHKg0uKk8yYhOnRCLJUYzvSbZyueH14VzbPvNdjyvThXZN
Dm4j30yCNDRd3rQ5tdMgTpaC2ypoPxbcXIIh3RXJxWHq4MCjQz07xzCNMzQWVUBiwoqJ9tFaItqQ
KnCvE3RLAOkXMBiAbZXzZRI/XAZUeoaSa/Ii0sXjZ8LSuOL0Es6NN30zpqFHFiQ2s66vu8H4plCA
SUJFvEJfifyBYeZYHeuEbEbnuGQXjzMfVHHHNm4RGvEWky3uLyYXzAWhyo8E/boLemUOgu5IhwDy
ukILzvs6KI/gCupPVVwQpELL3dT+Elx/S+LlB3N6uF6GMqXF930Y/SCrF9Qd/dHt43t/0jYV0vY0
c1baJlakqMOjRY4xRuY/2ar+5p5LGupfl/Zf9lzlxWasmYUbmt1uNIiF+d15+X9V59+vOm0+479f
dgZV17//2738+FPtef03fyk+PeM3G/wVoT6Ecxo0S/nW794t4bm/aez0NtQdGFkuJtYS5fy1vtTx
bpF253O4vXotff7NX0pP+zeGZ9gN8c/juXIxEf+13v7fOLf+R2XjUm/iDzNtzSUvzv7Ft8WjNGj5
jH5RdJV/EtnGGQv9SAl9Mgmcopqe10Ci1EqWXoKyyeYc1DqPiejAoM8UAFNs7Q23oVst5p0pB9yg
C7h6jxl7Vlwm2+NkNzfbkrCnY6l5tzDcxKv7+YcP/G9UsjrZML9WNHAKaY2bEJqo2P9H3Dtsk7xL
mt5Y10pb2xGNBY0ImrAZ8mg3KeOuNIh+R+GxTWBKnvu6sNaNPsFw7/LXVKO10o9IQGr48XbhHzgv
GBA7dfohpJCiaMp/IEQERhwxpQf0Szups0OXBpzvy1eRSj3USne90DU7F8lySqsu25mOfdRiih9W
eB/nN03xoryVQ4v1YwR57bbEUQ65FwyOMIgNGrKtd5XY++N3mbU/Grv/SEhxY0AXf+IXeR0Q868T
hc2pmrL6fk7mWy/XmYDG4hb4PUnmXvXdIlz+VXjjk/3qO8J5F4vYyWtQXhrHoL8NMi8NS0E595oT
dJugdb6zqZqknJL0cW447WzseCahQ1/ik6I1KRsT0S2hRUkK2HxY0k3sWMc58lH8DZWOp4vdJAPP
7wpsKVTgGTPPIFHulpHdtirtbNc0y+PklIQIlhW9lXHcZSQFOJ1PcFdMw8PvcijbrgZXmpWdlBe5
GdOCUmVIXnpvkezHCdmhk/PeamQpVUaCrSD7sMTo7jzo/bB7+HPOLgKbdaP6F3pwgefP2T08hB7T
dQR0XBr2kUQ5HFgixuod3TFpwlUIaTmY/Os8NI1zZuv+vqqRZqNsoMa96tjrpL61l4EWNGeA7ZBc
R5bDqYuyp84tTvAQImQnJ+c6CzfVCxjkgc8XEYZWsNEUM0UJbVdkagVZzKqXNBxByFGaJSgu9Gbe
RGaCJFnnLVg9srucjSOKoBSNvYm3pXrLevIw7NrLz05q7URW3gGA8ANTgAaled8Hlk+lXAzDXhbA
+OOr5jkZteJg00uilCcCJ5KHLmW8qvvsQK1ejLcSFjLuFvL88lredVOxIWyhxe1b99tqNJs3p9c2
ruGkIc1QdpJkRClXEIWbFSXVPcptTnVfilZJBsPruf9hJwnpDuadWeloQQy0l0WcbtB5cLfNePvc
MsfA6EmsTwwdy8OSNNSJ2tUUNaBF3VVGHs7Kn/EJIei2+4mNtc1VtzZb+4fUo98llrarnzyucjjr
h9n3rDP+qO6mbWN3X3aIsZtbmI3ZFnfOqVrkGx7rc6M7z7LTnyKz/+YYN4LSJx0Log7MR6cFtOhQ
dsx7NR5b5BTBYBM5k6TWmeSxZtVfZ5HT7G/coX2OSuu9trSnri4/OYnGq6G+MMndyV5/NZjhdkP3
FPe5BmIThUoe7SFt6kGqdc7OzHlhl0+7TdSTatROMUfkBh0Z9hTeenau8U+42VruASYIORdJOqxc
NmOmrD/jvb5MMmvohOtb15D7vppPvS5IHbUqxtNFzkplvNCqYARhdvfdMsyBXpYfbkw8VBWMTfnc
FuKipm9Ni2ivQunvZx0iM7IX8FhyYsORB7QCfFLqBuin7yuCVdxF31kxT+FUEqaI7H6Lut8ONGwh
QVS8xiYPbmJ4H3HxLanVto1qOl3GG3iXFYF3aq0b9MyQD+3o4t0xp79OCXBMUjNPuX4smnTXZda3
UdW3BR3ppKt7NL7p9pqTt1wLzy5L+53rdI8TyuvVgN3V3VaDVgUO68/KmdWpJNupZsXYVHn9/Qr3
Toy24oK539UUZRxYVUAAYUsahPVda9U3DsIf9LqPbkucXVcZepA5GUB+G60TjmDGSfadiIYb4v5q
qjW3ZmjevTWaWzC7K0AqJwvlNqsQQbTmkUNEs2s7kqOcdItnIX40uvJeFJ6/XohbC37ujHSQzD3x
mhwcPSfbpCTZEfdrBUQfTIcctV44krS3Gp1+2iUmxtbKazzg4CLeIBA6VlW/8IpqfAAMymF57vzT
T5VQPDGOLzmV1fOy1kekVhI/FakBdbGPE9CUAvPPN0NZrz0Sigdk2vR8iXHkrS6fWTqzmpJy+CAR
am21Uond4nLuMyj8V1UTmRuni2MYrvqhSPPskhn5Pu7qae9pebFxeTcAqpLbcinuiMbhcaxlfJ37
PXHJHrFH3fEwmSfiHvaLPZt3RcyZuan1S+0NbTiwshO+OZqHuLWp9CPTfHGdmEHrIg8mcP5rQOwp
wYpC6ify8Wt18pj4tEVsOV5dNb5Er12rW6tmeJGhPMREleaBWIqZIVVthtLChDzimVjHZY3+kJzg
DffweM5J+SF1iWw2feBcTL5HutJJnL2PGURcxSDJ956MIuB62nhf59pyKGgurWPXKULch+IgI+Nm
QH5+X+otYK5cPC7opxcVLc8zRsRgIcLhZrKEF3ZxQ+56fidIbr2TyrRWLajrnU5CCyhUedsjQrtL
oSq7UaHfuzqr7KQWgaP4c/Eq7SKXxrinJ4OEPF1PIolCK6+726KZl6CBk7NWTZIQpybvjVgma1OT
KnRbvb1gHrqaAqJk7dLLyBfrWC4ZnmjPq26LhbEPpx2OnVb7rNVoLpi7I/ginsdCn9WqhBzbCANy
6l5Dd7pLfvWBeS3C96eyVnJfNDzeQJzYAJimr/tJbdAhRuyuaN/gCq8xCT4KRVQo8gjkbN6aYSDH
cA9TauWyKzJEDFKO6JveI12tHk99gkEx7fENaVduyIAYlFPtAyrKXbJgxyrSdlXA6l+5N07TnZxY
Wwsn2yUDtiBGAHQtZBF63ln30JKmC2XHXL0xM9wo0gX9hlQfm6kV72lY1Yxg7GRC8kJXo4/tO3yI
yNqZ6/kV8UHGOBFJmrfsv+73zkCRVS/n2NC/ezXVpF9/lmWDOGsklYUpzUGfSIdK7X5TajnV1aiR
ZYbfBgbYZ2/BCcWrjkTVQ5+UCMkslfjcwGmAeVPnaJ6dBk5vnHsrfx7GkRUvfcADSwKecR289Yqm
CSp8P8I2MXTuOkYZPOjtjV5bp7aZoDuPRB435g8rQ0lVY3xcIRXADSMem2SkdPQUSq/xsZfpzlqY
+rXTqmoTpG4y2V4drKVgHj8LmksMee2VJrxd3Pv3vSUfipoxfTpJ0k3R48ZIfozE2wsLoZ6paZ/R
2H1m8NyCJWXQapXpedbd99qpBaGhfY2LhjTwpvu2MJZZ0tup/Cqi4dIONd0w130iTPnkpRjJ49YL
43jeYIVjj3HSDxe28oqG0ONiUOtWUB2mvkVNUz3nFh2CQktfJmFf9E6hsW1e8BUVBPXZeNPjd/e+
0Sv06JJemOyj93LkNK71+4b+Sp1+SKg4vNHpkePOLdFotzy1vYxJ+LHOdjfcpYotMIvTPpCLmweO
ZIGId34mOiKWyAqeptFgBv2CL1GukwqBgxallzq9HbXmGU/Odsj5c/+LvTNZjhzJsuwXIQXzsLV5
HjiTG4g73R0zoFAMCuDr68BCqjIyu6tKet8bE6eRETSaAapP37v33LI22kWSmFiM0mlnaMRwJRKn
3uTC1qvQGdp5u+WUSOmVUSxnqX4XDYqPMi7egCVSH/QjaaLt+IR++Z7Cg9n3waaWzsbRpJwr8oNl
NwcqvGQFhIPM75BXAk0YgzEaGcfL/oRhYy9N8KM2oIolEWdKkko4FT8qDZfFrHJPylHsWQAN08Xb
zuVk+zxBuN33WOcIyiJcUob/Yo3DdEsydv1C43Ai+xRnfJ2dqRzZ2jpD2wzNSYdUeFd9hPxQ+pif
wtA6tj1bdFgwMm+tPlo3YZqs7IrhvyrWhieqZVAG9SnT9e5uVPkZ2sNiDIX9kUeVi07HAazQdNZH
pk3bAn0PtGpxViUaXeFY7xXJEVX4nmdGdIbebdE+5stQhcba5GDiYQjDtlQu27Kld1OgKxw9e7gU
AUFoTo1ZnOzeQ1C0CdZxLbgHE9rQLivHrQ5vkdaxXuNrYJwc+SUPlMOc/RNnq8zxN2JgwobG6BR5
ZnfWlH0ZWbP9UdXPsv+ddwSOBYZCz9TdlBc1z3o4lS/BE1zvX7rhZZcxC7RXz69fTK9qtwgp36Pa
rQ7ks/FQpL/LvAx3KHfSp8ikOIdlYO8cvGhPj+f62Fr5+bQYcsCkiW2nGytp9VUQ2rsgtcQFWCoL
CjlFVj7t+jF4dyun3UXhRH5h5YNGaO69HXw3BWzkulCfAjPKsp/cbTTh5CQcVf90UZEsYGh0F5OS
V44KWmMckJ8Lx6tzk/Ik8GosvcHI9/XUK9pLm0KTH5Wq3TPQE5T7SnuvM2zjaS84bFiEmZEC4uon
IrCGjdF7YkWiqrF8VEeGa7IQF5l9zMyU3dkZLuhhAPQRa1iGzZPGZUSPj1s8az3rmYrXdVWytQ3P
4hpdloWNpC3G/JuW8UsqEGNnyaaNiouXt8NtDPuMWKcqXNVjqlaP/xQwBMrj7o9ZxxH72FPVFMlW
9zRrr5sl1Iyg2zyqtcTucBs4Wy80v7nv5i577m6whfSbiEhLn6zIMSvL24gxsTey4c7aWS5rIiY3
Y26TjIfKcVilmVe8WMkb1u9tX6bFOSznXi3xJMsQrscvJFzeQmsIopcIHo5ZbyxKrp6y0O+8Gf5K
a2hl0HfOGF6MREz32AJ7zbX2aBHwCEWGdZG2ftUN8xrMLZh2qDhBjZLASy86G0Rph8BkM3Pb2JpL
gLIod11YoXjVLHyfOanSPSJVeIb8RGnKOag62PrkzS/UWPwsERNV2JtijVtxPq8WaJKXTR9Ml5Z3
EaVSeGqS6Dqj7F8MiFUNV2Rn2dNh7KJ+E463PApuvdn3xxD58mZiNhe3cvv46NVYIuhxBCrpWv4q
J8BARUxy6JAZBV6LmFIylMk2YQWYiCjawG2BMSz42//6HC2KgWLwsiNJEDFRUR1NdgxJcyUc4eNc
Rj45tZH08BHwtO/azTKbtLsRDPYyADy09QOA51ieCiZcYgBC4CikrUTKGfiXhsJcOqmXblyr/DP2
A4awycW/OWjQb4rhYk55cCrK+rvB+rPSmSA4Lw4V+DKaBRtuTmi6FdX0vefLFUUGgkyqc8eyQwYw
LYQPzc/XovOHNbrNdqfyIZ1LBXpP9RA/43diYx3pSxUooDVLUCLU+YddmFSDDMOS1A5p7yctulPM
opZReyAcxkOsTfW2s9p2T0pvePPmo8FQlN+0I4mPh4e7JcesBxZxDYhQWDi0A+bPCwdOlZLHxpG6
Dqw3UcXeQRn5rqdIX0aheSjJqP4Yc7lrAFe8jAGaZgOxN2J/UhILp2ckp1s4C+Zb06vQAcXktxfo
nPePJaGIzfQocaNEbZs/u8WfOmTw8LjJwe2fpFVkp5TGmCOr5lbbwbuQtM000T3HmF8W0iGtXg6F
sxlV3J+HieFrYnmAIuxWsDoY7l7Tyt+P1++ERnPXknma91EhcnpOvKRbGHb37MWBdurme6eYZiZh
ybJUDYG9HMKY1+nIJewHjs7k9hwJIMRJLDNjkQTTi9Yr7SArZ10hKjinlr5JtDY9De5zBH2gt6w9
vm50OHKyaAPxJoLA+5k3wyEbUtSRjgyuLOEMWNJu9kA+ZwSjrj296THudeves5ud8nNO2+JuEfh4
xO//q21t/SSiNQcPfylwsF50uxLb1hi9pYk6oEWpu3Um9xlYWLEb5oXXn1aFlht7HOjfj/ee6+y9
GU3rnk/1fDpDY02izA2jHofPANM8odT5MCTbvhgvUWD8iZmmApDiLyC3w9rpWqnz8tCX10S2+UFd
nXPIEDpF9N2akGqV5sZno12buDm2Tj61l3DIXggHKhZVMnarRoh0ndSw5LoGwGXURtvJGBCwSnNa
9nl2ilOGrRygOYlUO4+IRrJsWbftuDoCcuC4BpYK50ZkL5MAh7GezlkvkRc+mQ1m0XAKjxaIq1Va
YJf1qUVxhhXfwt7PgSBxmJ4CXRqLUaQN7RhWeKsm7NRJaZLV+U8fQd61GnMioiJCvxDuH2uBGzKH
+ACfhPnZY5WgwBKfWW8fndEp9+yAASGAf3Jp6afMiT5qhIM7zl7pUfS9v/LGqlrqFaLbOAeEUCpV
YTvN0MAN1g8LSf81GujGSDM6wUjZtfQr7yaiPqENt8e6nrfeGjbFtGWTEavST3rCBFW7fHygjztG
o65OVfakyzDYjgACtpaevlo6/UnCnkCyx+UNYhexxvNN5nTBCYxTRmIkBSl9V3s/JcPVyRqug767
lw2RMXVKWl9Qsg+GIIAMOCi0wDJvq0KdAGVCvfdFGYFASCzJPC3u1k7uYvWIk+akyLOMWz3Ghm5Y
nHwTnXAU8BVIHecboevZx91hXGlpuaNH2JOxiW2aJf6nT27l2sg7ACWZAgHnHcJ59G23Tfqsflo2
6e5d6cUvoYWZw/EXQ2o0e+XanygZmwMKWcqUGPIV/S4Wdi7wZEBYWHee3PaR+JlNvXH25/IYRaNJ
U3Kfz+uROSGzbDn7//WO4nZlLjDHAj5KCuLLFZmefsCUET66GBxARfMfghAQvXIYXw23bz7jdqCf
Gphyzc4UrVReGYdUEkwqGBoc8QqO9OT0+Lnm+ufyq8RhUBHOaN7Jhe7J6tJqeb1JQ3YKzdL2A2m+
Rzw7ZE7m0iUDQXE8hFr0xymL4VyXvjpXgco3U9F3y961kY5i11/SItvm0suuGmvFkybkOaPV2EtL
nWQ0n/A53i9TqZs7LiM+n6R5D7NmeAn24bxmRbZxq6tVH/vhBc7Z1qEhc01MzzuM0cSEnTbVXLwM
tvvJQb070vOHuyTifo0FSN5ZEvZhZHa3WL1EwtLfaJm53OjcQWgxQuTi6fidqd+TrOBI10K/lWgW
tCjQ3jKRTgsgQ3r1FI/EvBpOF+5yXXxFc4g1KoebiV+MbhgN5qaYpsNjEyVNESFxEp+Tnxb5kBew
TZQ6WB8WGhj/Q6nTnQkwXYA50spNTiv+EFhUBr5JK5217ksM+jJ0hNzGIf1/1xjzjZEEcyqsKi/I
4TOjxjHglL9ygmyIVcpoIcWhv2iRSj/uTcsThG3H+SZH9QJRAQ+OhODk9uTW2zJ+k2SmZ9oZhpq4
t5p4KTwwLjJT+l4fhQcKweCXQDhAfd7C/WvYrOnXxcfSTuSOkOjro/Ac06A5MkChEpio81ztC2HT
paKnTDA8lzkkn+AUzMWjZqdyryEYpZwTbyncjXUWhUSUZylwgbH+TnO2dbIIT/T4w1eMrBcWuOIJ
oxQBamDRRysLP2i+09GHmGMhIL5ojbqX9KQK2vvHaRq+YxVo+2TOjcbnFlxZVak3IpNW7WxwZt8F
mDIV8a5xbBqYvjvtE7v17qnIaCYS5tHD/whkSxA2agTFeKYhZHP5KDFwTFqvTs0vowFwe/RQW63c
B0nQbzVVBpyPDW/bFWIFn46+MbqdtReWT0WgTprjFJuiG65Gzzk6rKP3x9IMA4GeiRUVJ+Ds6Aoc
LFV4XGrTa86aKZB4z4yKfkhwmNoD1JMCM/Ocl4fvY2FauX1mntDTF0/1VTqiWK5Feni8MuFE9lug
mudIRbeIpiYqDdKn/QyDGenTj1Ipw+2Y20F0bjf2fK3YX8zeTkjtg2OOutkgJ/sIEAlXiCfEreiz
Q+5axQ3bMsbSGP5gjc+DYJnh1iaCQtth8lLUtbMtTD1hIxVQ3xD9Tu2vzJ3mIAXqLVW5aw/o06WE
ubSs4CFJ8CKc9KxNrnFd9k0IELzDhhwesfMWG8emu+8ofWIKiDvGho5IwzIWO9A0ri7wJYBZXldd
U21UHjg7WEw0TYieHbd5bcjTo3j3GHRvYEOknooIQhinlRkWR9nEFqfC5o9VTeaus72nxJb1viYY
e2UnTk8CVLIsQxkePROKR9L5G4Om4LK1mtdGo53B8sEYdK7RNKOKV0wpQ9oNbrR91PAM8eAIVKKb
TqPbdnuZxv3S0fK12xvOG/4YdzUAc9p1zhfdHOe1mmcTMqOvZvZeve85DG1zkDV7n2Kv86NhHxRZ
d7b1GtPafBM0Wf/Mad+C36HudjXetTwQn+gjn2FlYy+vSbVN0qRas9fHuy7F7sDp6VHixi0N2X68
WKKvl7P3FdMOn06l0vCIrah5tlwkI//zuNuc5Xl/l+95AJhn8rVtI31Ebfxv8Ospgv2d9T7W+AkW
xmAMN8nYwMGzF7sjcrm5FkVwfs10zyNG2KYAmDfkfi5iHq9Rn49ppiaj7cD8im6kdXCn4yja4omM
zr/Axv9fMfLfK0YMF73Gfy8ZuRY//lXWPP/4X2oRB6WyBWM/MPyZn87a9p9iEcf8B4NFIuKIBQQm
Tlzcf6lFTPcfFupkFz2Io8Ordv8mVHb/gUc5MAMTFLAHbDD4f5GLEELyL5ceemDHc23id/SZlO/b
syT670pYyZoG0Y9q0ZwsbaPFebNBUMFsLGKUi6+R85peroRR27umHsx12ySvfoLVrkiA03RaTdNC
s39JDcpiV6ota+CucKzsaZLpsPG9+NLiSDoyv9JXZHzT/imTO1357p42Z93+LOko/azm/B7h1nub
woBI9fFp4qa8h/rEVCAJ7I3Z0w+jQtzDzK1Xej1MR93s3kVQb3AwEL1b0y8VtMimOe8cz8vJyMzf
URWrc4QDi/efHKAxotFACfUjpolbtOZBgzR3wRcH24+RAajGUD93s3dWt5ilUCGhEVVdzgCK1S6K
1cHM8hdP4ous2ww8G2aRFdgCpIaTdQ01dtWamIHBNndNlH4PFdLWSGbnganr6xjn3WrAS211KdOI
+JfIiQWqw292CZCjLWMqPLqC9MlhH5fi1upBxzF7WLbMhNIRbJ54kqUqN1ro3LuEapUtOlmGLiVH
iSEbYd+w1Gcftmwte9WL7p0w841bY4GmZwQXtzSX5JpADqJHzQFiYjP+HLFHnFoUuYHfxvum/QV8
2diGruiQZNp/OmEjwpSMpnUolYHRR5smrbsVcenmYvjA26RTmJ7GpDzigzuUqdFvJh9AkvRL+hqe
0JdWFYb0iGe6H1ta5FN/jAPCI5CR0VQnN82r+rUWuMspyOpjE3X1MQLbZZpFsQm5CLZt4G7tEWXq
6NNSZ0tZZXYbHB38U8uw9l6kKhm9gHrxusMIbWHT1wEFNAoNOIapo6mVpgQ+ITJtB/ce6XaNIiWJ
l02TGYcglrzLvbolehUsVdb9kkZOhx8JTMeJNaA8X4kGR0vYQImZhvgJf3u/NYOSmD1DfOrcw1fu
oV1LrXOiA3kMdMu+6zAVfOz8S8lM8jBPC7umDw/BUAe7UDdRkxr21Qkb3Hpps+UzyMHycCRL/Ds9
fevmFQUSzj742VWCA6ZlfCcaIeNdSCHdt229kRZN9153Q/y2sb3Kw0ECS4pnCh9NBpqcjoIE4sJw
0atzXImNJd8T27I3QudcZOnasuxUvxuraSKqKv6uEsomq/UPoyjhvRUcwGbERJkZb8RYJoe+s/eW
8i1OdVr64YThOUeYtHW1Tcdhn8jS6lOBCgLD4pgIzM1wSf1Nn9nIOIG1obGYfAcCkAnsMA1RkpRy
uNVk3DOOYWulFfIoIVvvpInKXjSca15pUPaZ76MVr2kooZuQGQVUFEuQORxUx5WOz8q8V9LKDz4L
JYyEOsQBBlx7Qoq1Gfht60wP9l6l2cepqDaOzktFlaWdsHqBJbZc41I1TCyrDa/zte2ta5sQX6Po
UrUyMBa0uKmmnWSDrKMniNi1ltlLJ0HLMRWJl10+YEoF/cSqdc4d45ggwgd60EOgzGN77Sv9Jap0
jx98K2LX3tSqL1daIp8SxbMwoP5oIqKBPRyl1Jqt22gaJjDnxnFnmqVZW0V4HJjw4G0wbf0wqUsW
ElLVl7ivMTP6S7xOS8x85SmdDVEwapxl1zbUAF5ISle4NtzAOgRTTpqWCtKt15m4k5HFLg0Ku100
OSt3rDNaFK8aRRVQ9BQjrG2CufScK3OxgrertJ5AMy6TSH6WjPsd8dUzCOJKY9YYjq2PC1kfFkbE
uTid7VsWzbI1KCecvLo4pQoJF8BnzkZqnRiV2nZ+exGuwmjgwheclF+ce6HKc4GR/lQAo7ZAM1he
Em88mEPLwMgp4OkD2b6wbiUm7cqItrX0vzQ9Z+I88dukM7rPTpE8ExvZn703xABIuhzz2Yk1d1OY
KAXpdZmratAANA9Am1ABlAAXF34twMni4UY/Lv1jVnu/a81ihfAz76iFyQ83/l8St83ZwfLPWs+b
E61MB3cQFiTkjWhV/nXDTW0XQvosSldI1lFnQDJxMjrtQ+TWV5fRwqLRS+fkR/OEG9PjcWj+1OOg
+LhgcWZpvqMpnsKIaRlxPr6UZrWCBph7VfKi6rWgxbSi411cprGP/xcH0Jw+8PeXb5uYSwgOwtTC
Szct798MOpETF5NdIwQXyH7m6ejCLTFOBADWF5UZ3P2q/T06aMzxUVM/MLWz5suDRPMFvbogmz6R
enhkYi+dOqWLVIbnooggnGhQ23WxUDRg2aqY1Jm9oM8ef3KgOrLtL9uoX8MIW9np3UaHvf1bwfZ/
kZzac439t89l/sMMAy6Db1hWQIH1bzU4lVqHsKtKVko3mFjkPy0RrOMGYrSq4mgV5qm/bHD3Vw63
joUwjKO2uXaQK2wg1z91ZgHD00vWNSngwH99fVfmwzmqW/Cx84iDbD5KoSnelUnY7qq5oTHgWa5i
Y6m1SiIxAwdrQhXGEoJDMrOyU6457lmq6J3lgBSEgmtX/5NIw4O+bzsL+nuQnYjm6dIh3Dim8ZKN
I4JEd+Am8tb/8/tjmu7/8dH7zLI9fEQcnQ3Sb/69VLSLbHImpi6+o9HLDosLs1nnIDIZaCjwCKq2
2SF3f30t7W9Xdgh6cgeTcVhXzK+GvNqRVDyiJqRNCox+vJUdhiGpdIFFKUR+M9ZHsmiSG7e9+zKl
ODlEAgMOPhe2hDF5b2aet4y/WHuNrYsne1vV5viF8Mqc9P4ghJnwKcnmauGzuMZ7KZL3GduwnyRI
joWjx+0lq7KSoaN8raOmveQIIVdTkYZgjB6KRxtCYDMhuQvR28E41E81S+ipyxDd6pH2VIGsOLaR
598a+r+4W8c7/ZFJQ4LCc+OS3CHvprOkHYZBf+GzzLu9nxH5UAdiz3zGPRZN1ECkDkAYI4ui3hHd
sZ4EqtOMyYwW4sIpvH45+eOICGECkYlUD9MWzQoAVZHJqqFbJ8fqb1KvOlhAUXdy5TLzQusSxYic
dYFhWpQiuqIBWBk2h/jcGTT6qRLYDuIj1wC5wto+wUtDtGq0XnM069TdFWN6MHstuxea+6o5ZrJz
hzw9semuRgc39+OrQJrtwoc3yoicj6kPrgkZaVs7CjAFWXr41FvdtKpk2W9oN2cstWa682rKSBor
0ynoU8Ve4f2E7TYu5Zg4bxVrwcJtq++xryeSH6ZhZyCZWmmxeqpNNrgcHiH9A3c5Ainawm48CCyg
u9DJEJtQQpKKZWGtngjT8NI+BPTclS8VIyByxjqUARW7UzA1179UV7aZMgxnEFSUzpHd29nCJn8p
9CzaI9jr9kYOPB07izJA5/Sl9swtWxyNES86Tmp9A40Efa6A4sqYGBKmb7knw8nkQpnqrWDY12jR
MlNwu5C3HcvIMVaVMIYr6rYfou3Vr6ZpIJuFIM6cxkvOhpp42eQaNinzHDEY2b2Hah5rWsUS6BJ1
6jfFPum0r46S4Ik2f3b00MowUoFp6Y5xRUBDPS6rtDyIzpn2tZlvJ6WgKnSCaxEdTubL5wD/5iJy
LfmSTfGX0BQiOVBye7S3FWJzLuZ2QAlFtlVHk7Cs3gLDljua9iMVf1u+BUlmUkECISni8Dw4AFXc
LkbPPIE02sk6/JS8M+e/nguQY8dhrPZu2XjwOvvAPqz0XoxHzRjHY1zp0AiQJfv2UWbCe/IsJv+h
ab1bpdmcg7EGNVMltOcNBpGrWrr6zi2t01DGw5kaYDg//uV3mb618+wTQEmbbAqWPnsgfoXawb4M
XckQn54nW2oznWM0frENQn6G3edFBi+jB2Fq9e1H3jbut2G0z5WoqrfMQmBOUMT1r5/0QRuQgQCA
O/uCrKf/cNELrGka6YcUqthzUqqvkl7tV6xroDd0hPKevBdD0dyV0wZnPRi3UZRH+1wwPBRoXi9y
fqgHIziVERHUOWknBPBd2iKQz2DUNURoUEFcLxc7zUAnMkFkhfUodDgzbUt7zaUqmkiCydzQ2HQj
qqZdZSRqk8EPWMNtzODuAj+wh9ze0zXUYHOY1SZs54mjKgjYIbD8PWzDX54uxRcpGKsp6m9+PLZP
OMaSmyfaP5Y7mh+oAdx12VB2qClCx5MJJHZe9NIxUL2An26wKfJjZRhEZI1ylToFi3Y4ms4+KQP7
nA+g16ZR3RCQqBtbr7rRto2RTyYKCCTfAHfV7qGsfTAJRQkXlHzXZD1ZoK5gxAOu4OKKcbw4SJRN
Ll8fhI1hsfrPT/bzt+Uop0Xik0rDRsqAT2vDlTWXzgwd9GPqJuMWNOQNQAbM+Vnt5cxRJ4+HsYPs
u6hn1c5f/3w8+/haGgLQU+B9A6rRSRrInR0sJnVFBcFhI6kWDHAIZiA5QqAn29tJra00wrLXUdAf
uzzqeMfoaMtkVYd5u4xN1KlmbUZsZqhTHemd27Gdzk1Bv9UMnfMIYXUjIfHh3pWtsZ8qcGwpinrd
KoFWmvq0rXUUeEVrNJcmB1LMF92QDkenSw5GUWMlaJwAFrznUHNTV3uZWndy8M6unvvnKPb/KDvh
zMOnsDUVMg8setMnQvhBhP3ViNqvzBqjc4Dn7FyOfrlrqvqJOEzrGM8PsEPbve8Xh1TZ7puBlgCx
mnV0g3hVtyraDc3sddZCpBQhScFuUW+VkbZHo0eH14lTAJLCzEcAXVVtY70Q0YYO2DWUZv0VhGzc
HeLZ51YAzbURcSw75XIeGjMS06poMvbuOL5Jkg3qSlXPIarg59GEU5TBCnt8VahA7Y0Ks8tQp5gG
S8xWu6Dloui6i5wfLE7gG93IvcXjy8c3HBlfXewz21Q13u7xEDSskyYCr3O3pvcevPrKM16a4Nkf
NHFP6rSC1c2yJwYv2pYmHWfht7TdezabpPrZxtBhaOsXWdCRLeexFdb5revK/pWLMib6LZcXFy4k
jW/wgEVGAkPjZShGYeUeqhbdatFqtNI4du7qoC/W6JCfPImVO+tbJg/zA3OKBG4eLzmvz3P/+FU2
0azAhAYOr4Rxb6P3R8VsZ4FDOF8mxMPc3NBXe8Dm6F/GqNqGdQcA1O2/zMxGNZvCv8RouHR12Ep5
655rdpaNXyegRWK8T06/H+h1vvkauuDIkXCXsHfC3+tsaDeql/mJzlKTdch+VFOdHacrz5NDv0jE
ZvcjQ5lLf6t2tEukw6Hv7em9ayI4nQZuKx81TKnLM7krbC19YK5SpeMfnzSxaQdhgrs1QE7o/Yca
AtSHtjyZko7SOMHMZaNnn+ziZ9gxpEanDNtNis+7gfjRagIyRhBE7p1c0JFw3HWQAWoloset4cz3
1hT9MHuj457GH6ordVZZ1l0a3+4uyOM4Y1YgLePBXEaeNo/gAoIHJHPAINXNu2Ab2Jfcs0OFg1sf
4vxtnBwTZqBEPDhy9EeMEe81eJNM/Ay1V6YclqDeAREDGA8rxH6NGd7KVIa3ijCwUxkMZ7szOHuE
0XcUDPvebwgWy4u5eym8V3PgHa3GUG7YUo1l2GZy49Ibu+CJaLatQwwmMSj9Ahg7LCE7Vj9GnMek
GSEqv6m2sTdSKfb8cAOpLl27E9JBt+3Di56TRBR4kP9K26a0ce341nId7EKvNHZxKcUNHbK1HM2s
/NKD5pAHZG9mUeBcXa16s0WuPqD4gfaH4nabLJkwxpy1d7I8UXRau0bozTHJZL9vU0CNNvk3h7BH
J8rINzoWhZ7sS4gfRxVGzc5npL/OvbJfjsx6VpTB0Gs9DkVZObzaFqkRsS69NXtt+SPVb41wgdiA
FMQoNRRPwF6zTT0QKaEXFInLUXKaLB3uLz+I3YM+opmGcwpYOhuf5750EbblD3OU4xp/wnxY09ai
rtoneGSUoqLZFYblIO1NjE8qUPDTIn8GfhOfiGYdUB21+VYO4PjMINhbVbwb0sq8IAPcjl3dPze1
RkBWoEixtvj4DS6uP+2kjXdV/ZlEj+yyNO68RV8hS/8Xch1KSVfa7/Y8aKMJ5ZSYEPvGtF6rEBE9
WsIuItrGMNgRp7js34aEGjjTFEecqXV2Tm4F6wo5zS7x7G9y9nRiaSd54KgNws2Jr7nVJGvflNpq
Yjebckd8hDoNUb0SrwWqCz3Uyw+oEhY6eiBHFlDoExwtWn1Tjx6Iye1eK5txI6ABkvwXflDHgDtN
gy0Dh61IVf7e1MbN6fz9WCTj7fEQTWo62Gp4ktPknx4PI1z/XLBhRcNsb4cCdyrxMT20VhG0Hj8C
5er7wMJrxIihGxzHoX0pnMS8uyAad1qoCfhP9PhxKE7btHGaVVb7zqGUgOJ9q22OsV/vGn9EYmeq
5oqjBo3htOtGJtxhN3pkRYDcTsnwm0BATUc/IslVxilTABpdu6DRJS6F6IXPgy53Oauh8n78Gmp5
TSsshCpSJTaJATmpW5rHrDPSE1yyYyKx7+ng3E5KGOkhKtHmiMKfPRG4D/XUr68G/trF0IXupzRh
JHpj4dDSw7NHXx0VpBWKn5oFFTnY6G3sPlnlqL02AxiwT+l5w3uFVPtQdIEO+cz7bddpcigIarqa
DKr3rU20zeAs6GAEz1Bf9bU3s9XxP6SrxuiDV9IWQGJOyQvCL+JDHLVxyOMhLkYfTqKnNeuyoi/a
sqi2cK/9N1ckHLVwATCARGGtYpODz0S9Dm84X9k+4SVzdCu202HDLDO7V2jwmWKQ7aWGAZCVeCdM
sFohVkvXWl9VKxxb7Q0etdx6LI9HmTrYxfhfoujJyVKI0ls3GsltAtaZF2QgQPDeprHAv2dDx2j6
wTggjsR6707TTjcHugckkbS1O32Uij8dflf+FqXesFQjWm+X6yMmPJmAn3aEMahhcaHr82LlnfHd
I7wp8TD1QifuybeDQzE/pC0ycmvEfKwV3VF1WMc0j7Tz2In7Vd5YEZ0eRXqJ7IkWMOxiDZcwaDYg
8rxTUWic7gRKbUcQEJWmt7r2d46XpJcqa67Qq9BVRdDZaBmml8ho0gv9XHUYkpglP+/xdOmMrZQJ
kjSdHBvJE43p0LWGl3osGgKLjLOQdoF8mSFEiv5nXXMP7KNUVczlK2Ki0rVl6PK5McbgubPIjNbj
DoNgzlElKP1DniHWSjVSCqPKTu35vDFsibMmqMiLD07NsJ0id9paWt6uNWHpq7wurDd8PGod0ujb
5hNWq9h6qpLKHxaBdLdBn6PMC0a5Lfton/Ras5dQK4/wkDAgsWutJVFolwgn4prUTZzlrtNfepue
q6hLa+9Oskbi3ryWjIieiyod8a9470NSROdGE2D0LZtI4jodbu5eNcK4dfPD41/TYJXoA8FO/PMb
hVbHm7p3Ge7MP0eyg3GrIrwOQ+gcvZzrSPpRtlOzfi8mrulCSPtGzLqozmKcCPAVZbVT04n0TPWk
zdJBUVjRtuNSexO5eW+8of6WiErIbPDHZ0+xX8D+JyYjY7QCKuVia+mwnoasfK5CMBnSibQPvGGf
Rp6o32bFIGlyyncK//9g77yWHGXWLn0vc84OSEjMRMyJvFQy5au7Toi2eG8SuPp5oPb/Ve/vNzvm
fCI6FC2HVAiSzPdd61k9JkYsRZPzg4xFFNbgf4m/MIMTrWObZaoXvoxogGl61j8HvTqpsrS/hABE
t9S+hzPz0dwbWU6h3LKL0Pw6aBp+RJXGdxNX2VdMdVuEbPKRGgKVWyu4DoGM3nLTbe9aMhlmurF+
bS0BIbrRCKqqwm9NKWYsaFvsE8e6gQuOmBlK2kBl2/6QKODBpjVf087H7NkiCmSxAHhyMRLHMzrH
5JTKYy99sQY6qsloTJRsyuxlIMdwhCS8Aftr7aO0zHH1Uk4JZDUiM4mLV5aqoDWQbN0FUid8tkTD
U5SthlIPPeVIDxOKTPiUTFO7GSD/7MI69R89zbMeaQdbicmyQ9vbrUewVYGe0Td/mCHtpEADBduN
FVmKJmbf/mHA5rJBX3QgmGud0LCjgWtp2OvVLu9lu7KqDseaZr63xW80vJduojaI9jzHqtadEwaV
iRSKFS3dbJ1K63uoecfuWLXNm+lPXNJG9cOysmajLAxDZf2agBBAq34c7AlQ/oD3m+yTr1mIMt0U
rUDH8xT21Zk28c0OLOgklv0jT54CRINsDFy3yfoAbX2/QXfTYUslJy8HV2sW1J8cWn9AFQkjfTHa
kXQf0OJN3bGaYSY8VvqrEYhb17tf8uY1022WBYkWrkMy55ZX5BGlPlTOtOPRXAUZQh7ZEavkAYfB
ertuJfJDRFmkz9TZCqESZSNaAVnU/rK8XwWyq7Vng5dy0ahQ7mcwBio5zLgEFkGJHA9SBwiZEIVb
JQjP8RgFXnpr0IXTCGp8qlRQHEaINQjl7132T+qrZ/wMGSEnxi/obWvpE3Zn8DmIFLNN0EZnqObJ
TOPD45Z9ibOcQuUQOZu0fcI/yTr7jS4z/VBXf5VOdbUpVLk+qZd1CsJ34solDFZpLVD+nRqy375M
D4RFqY3E6F8zFE5OrDDqlqtWVBerNb+XYGyTV6umYaoae9inCtKzVLTclY0tcBoeW7jGm6RN38lU
v1JUxBpAZuoqaIw7Y3IugHWR2ma9u66bot6XAY2cUtYojbPAB+WZv0vO4Hh4V/Bh15VXvcCGoW4U
E10xDnzrvonBGHIN27ojzCnka69mcU+PHAYDmQwbg8CjVOkpqEWoUV4frSPMnXAOsL74HCMKBkgc
PBh51u4ymNJVFv4i/6haNWgu2poFUhNpDh6+XYN/gHQSXPMG5jehEbXHYXsZIjvfCM5feq4zniB4
s+AXrHO7/D3r6YSbGPQLWy432bPf6taaKPJkzcB0KewBjmIIbFMBjfL971HNBNCscTOkk/9uNNOT
Dd9zP+jJVUaQMOmfM7XTWbDK4d1IuMCSIMhlGx8lopYvkSSBy4x2uoR7Vfp0NjMH/K012Xgbzauf
O/gLkWoA7X4j8xJlHnykoRyKNTNCKGGRBYIopqYZbOnLfR10eZM1llUtB51dVJQBZIR7VoyvRUfS
Tq3NPMiOlJGkXisRnqZownXuSaBYGlMmvzO7bW0MrxQPol2e3Q19QAQMSIdVfw0b6kFFNdXUvgjH
dCqx0dKAbjezn3VXtcSiacEhLLtjDAZ2ZSCmXMvkOmgVIRHuSSlzQBLLMAiABid+F4CgDvJqpTR7
G2qUI/qgenbU9LNS9avL+hhLrEDMQxPGYn22Wmdl81yINjgETYQpRtPLtWXjxWfJ9mKSXYlRCpIF
0pedqv1TwxmVR1Sq6PRy+WthGdY0LCyr3wDbBXObBPuxjtC8d8YxY4q4tllJIwFE8xwCLYUKTEOZ
NMFS0S3Q6kOktz+sGtO6aDprNzj1mzZq5cpxgIKKyWMd4E/dQdM7poP5rnEs3MpHynPs6RSiW2YS
zSRGdwtx+hqZ4VvUmb875wRPKto4MFSnnIHXcdsV/VBvrRO8CvsUUUyEn1PvoKQliPmUcFAzICCu
CsKXUkS9YCGSg2aSa5COagM+FfF223GNIJY0we3QRMb3yB3wgTnTuHkzrbq7aSRYbe1w/DI501MP
rP46zDdW28fnBHc8svqISTmNQtD31SaO4vBASpO/aTiXqKDFa6rmTwMil1WAx38NAT5byzDfVqQ0
tXyhs47Xaw1Ie8X1mOZGwaLLxb44tmykKHyKNEm+rx1OK2vE24Mf+jAQ27otY34kKyB/UuDinIri
AKJgW7r4NwoNxqxo2/ciLUICs4HwqoQTK0vJB+HK2FNEWtfB8GDYwzEeO2Q+QjFSyACNePhKPIF3
cPPhW1BTmnfny9HQ248qCBCnClZXXf8UC7zKVWpvLe2BRB6EOQhat8PIcWyzUKLRpiR5jsr2t8pv
cKDW6Q6hj01Pdx2NY4sBI2tx51TnhmkY/ga43pWihpP1IMVolwB3wOZAK3YT01tfG/MSI0O65RM1
zHz6txhKa4e6/oIutoNck5wcHdMIbxCrEEW4fdCTr3Wj27j6Sm/VpjQJkuyx4bhCgZOjBwAFrmEj
9x093VeBsHYhCkrioxI1qbPdkXZWC0nFK9TXIggkphN9n1KAPkzeTEQPI1oP7SFxOrwCIQ52ux4P
Zo1VrhvydVREnObZsGXShraiYNAf3IAK3TRxMWN93mr6sA508TNNpdx0FQyfYBx2NLcUXSad+GPM
3ie32TqzgyDwgW4EYthHRDdg4ltJzCFE7ZAV27XAnrvJW1Wa0Hg1YBvpSn4Qx1crOtwkcKNg59yN
tJtFymlnjFyqKKiK7CpfA5t0mFYN+jFzwnWV5aDYbLpqQoZn2or0WeaemIwvhcPEQUdHQoAvORuT
9iudx5tAR1nSYSr1I+UC+EkffMUVqG8or+D9Id95vPPNyLu4pnpOCiM56AYBd8TGvE227h7auLd2
zm9Np1pGl6ulrLONzerWFfGD6rNgTTJbsQ4dpiBgHXH6x9THi4Ppt78cgg1WelMkTG2K3xmV+W0l
jXg3WdNP4HZ8dup9d6T/K5iBcp1ZvY69/+YMsUlpMvlteNseD/Ja5ci1yv5XBS2qonS67r14XGnS
unPb8b7HCJMVNpG/Y3Az/YJlb6FHm8zSvjsMEGtvCp5lpSiklbCkC3p2K6floJNRdB1dpzqogujF
xBhgNtdXEt45jEmCuHJpqMZoy6KjWqs5hU6EHfLsfHjMsOE/YVdBkh7gv4Mjo321uSqvApqfNwRB
9b1F3tIqciiF5mCbb1zbkC+6VMxcXvMcKOtcucr/OjVMSECYZEfgfMYX3JS+3GP0D94VySN7g7Nz
t9wNTA8Rhh29DWMSnxIafRurmcQlMFzMiG7xKCKDLItA185KTNhU5u9kioQpK7kkNzVq6Z1Z6g9Q
P9CHuDCemb2YB65y+poZTH3O4+iWUkG44qq/ANVyvkZkOG+9IYiOIi2Sr26/a/Xim071+WFIa3ff
1oXYeaqJ3zsEJJ7VpZcuL367c7+t0/29otZ3We5Jvf94CCOTpAlFL255iEDGj1ct95bH6cv//SEq
g3s6ofYf25pfpVM0wqfOlkXvZ0dPoaYMFVGReuxdgHW1HJwGjVcRdEBR69nmnzHjTOqH1EtYAmk6
eLFmW4z6RP9R9pSwEkUFOaKh9Q4iSb/qhlY8DIXODapQwiDdPx5qoPioAQw6Mv0Qw99//E2dFPsu
cJyPr7Y8Pj/kOMq5VD6Kd+hdBsMvr/hj3/CKPKUttPw9y+M2rcvloc9N//XG0OeMzF1STbqjP+/u
OLR3jCXRdXm/M++UgKUIc2wawMufrNBk6k7L7JftJlXvXrxwTkG2/uPux3cD9v/x7PIdlm3rOqrA
eZ9+vIJa7x5gt/fP98/PLnc//5j5FcPcav14QxDjUJjvfm7SpyUAzsC7RKlbgXHN6n1ka+1DGYA0
0br2utzTAw8vuYEGBSNJSBIgHUOQEXWk32fYgOqwfkB8Al3LHTF0zHeT+YZKTAkvl4yl5bFUNvUD
5UJm1xLfQyMmALVyKoddk7D4XF5TAgt7ABhg0F8B8bC85WODeoQ9tqaw/7mtDkLezsJM+PHY8pmc
E8G+yXT18djyYhZGKTUZbXYZ8rWWG0guJUjbBoHR/LWWz/X9BLWG65MtNr9ueaJQ2bDHuJf98VgC
5Gc/0uhbL29bXjwmLl56V9K3+usz3Cn099WAdAmQBxl+zPIiEpvJTlret2yfUJQM/5prrz7fpzAw
HdJuBqv9tS3Tq/uD71vi473LE2ab64cpnq2i89+wPCaFbh0Y9saP9y5PkKtAw8wh2vvz+1Zk7xwd
+i1/fEZb6xmGZpbFn59LVkh1xDHKNPCvz4gnuz/mwkAa/td+MqZePxoeC7KP3zVBbwFMiSby57ZM
GPJHkUF0+3yM6lZ8mg2W/9xH7YBoown835+b1kXanuiW/Pp8FycYgVbK+/H5kEUb/sTc8vvn90Ro
7p5w9b1/PmQOZQhruP36uflS1dldYftvn9vKabTcdZQFPh+qx3S40+ziZdnWsh8pC0HTB7P/ufnG
d5w7O7MePzc/hQ5SZV//+HmWN4okzM+m19x/bj6omobImuL2ua086Ycz/LmrySiyZlLMKh1FPqfy
c2qAZDKUcdK8+QJXjtqzXsTQA6x+QhLEkwWuIPAgBCIvz/pMtbZ2rRu75dkSEfi+Tr1+szxrObZx
4npFfN383qklKTrUxNvyZI/b9dFgCdAZrdfTIKVck/XN0/JSUXX3UevlQKr4DvRnsKI3g363PJkK
YAB9YQ6H5dkwokpF9y/4+A65mQ90oSNtvTxb+6yQqVnQGZ6/QwQw/+bl+v1yz7Or+olK8erjOySs
uvROSx7F/KkyG99qf0ivy3ZUqewVmGVxWt5Zh0W/Kb1Y7pdn+zRgF+DX2y7PGqg8jnZo9evlLvWy
kfxi9IbLXZP16b3K7I8tucKanuF0fXwF2u+Hyc20j++X+/HvVuTJZfmQuCV7I3Rx7S+bqcQYbkmS
DPFm8Zdh9q4RiNPWXe7qZZqfmBzRdPjn7zZdlK99W+7FIT4tAkl3yx+6POSU5xbRATO9CbS2rUWb
jpbtO2Komy0KmrwZy9fBYzXQ5+QCy1qclYIXM7vHzmMqkP1zkpzo0GMcT5rgTnds+9kKYmMTY+Lf
D0VnPy//A8RsbJa7y+uWdyx3W+KEboTtcAkO7edK19VzBQxvvrNszPHSc+HY7m15NT6UHn2h7O6m
ZdOwaDa4/OV+ecNAx5FqpECbN7/fKO3xVGPN+djcFBnOVTOCx2VLmqYjNUD4O29H9u2/USCTZ/A3
qatpWI5lCV3iS8KY9HdavNcGtTab5fGNIvUZ3U6+DvHZCL71Xc1h79t3tdMapKvrxV5t8eqD74uR
mrd2Mf4UYROtSJv/4bZ1ew6aQtxnehaBps4Q7zoI10urPeB5QmajhurNaQSpZW16Ix5wBuzAHITq
Rn0gOflu571LUru3mnAx64GXfM6y8dVNavcb4UDAS7BJ3TSuzRtSQUBp2Gm21VXi3CBP0scbRgtH
9m8vjDXQHUW/s0RN6Skvk52KqorWqFvtinpMjrrBF+udCd4kfLEo7uV2MLrb6JBa5ZMOqdsgVLI4
lOAwCc+dtPmU1gNAmzH87EzWVzO29IcpB/qCeHuVd77YA7jqgb60sLdzAgr1XtVHSjfuscsc2GOM
Q/Mp5W21IqeWElp7msyo7IWttrWVjBQsUWyFRq02rlbLC81euIKUtu9tCYQ1motMKa7fQ4XGFHiq
pr15KLYa+O67NBeEdZIajw7QKtE2+EI7OcEpr7L4Jz6sX4v69/9b/v57y98szP/vHX+7+lv+g52I
5IRK6/Hn//lf8+s/LH/eP6TleRblkg9bn/kZTiL/YWAGFGSPzCefjdT8L8+fNP6hu7ouwbMZCz/6
0/NnGf8wJdprl7wTw+QqZf+/eP6MWcn+qXSX87nvOrpJNImlc2/OTvnT8oeNBucuxCioj2o89OZg
07xhklP3IjwriD2g5GtzB4Cyfypc8kHzdzNWGpWrlkxYh/7HdRhLBZMVYekfO/G/UOH/5+8mscCi
pBAC5zF78W/4aj1DE9rMI2melSaeti7fSL+9r2BgPiCBmXEkolrFyowRXk3O2at67ZDXED89xrFN
r8PvbGFenIPYNDb/85ebf7d/3XHSwrlhSX7e+d/fvQ9FJaMClQRpF9hOVlaDIESf+poyMxX98ati
dneNTS/bJiUFgqDUrKdEQ9YkX/qyL65d/a0kpH6nUXkgjenkw79GzxEVG8eoqqNZ0SzxSYw5DiWj
WKPgcyzMiohIFOzoAVwvZcOlB+Kmudqxn3IXx3RW6BjSvbNpqPC23Hhe4O2YtJkrjd/63+wE429R
I6SXeYbhwU+VuJWxs8wXlz+iU+iS2X4bmGBDlo/WAx29ywy7LN5Cp3AQ2rGcTa1nahCYuGJ6HllF
MqVKoYcuKJFGjy4LLyWJ/XAnQ+Pxf/6ZFsvqvxzftrA4TQxLcDIBXOfE/PMbRp3txGFNxXvspQa2
Jeo89LfFJSit6VKIGhecA2BEd9tNhHT6mjFIE6tINSaVidoNsP9oXoniGk8VoNDGpMM4dONdnozy
KYyy7zS6b1RQ7q06qo+1N7Ly1jB2Jqnx6JnhPlAZ+uY4Rq5HgvxNQaZee4Qox02qIwPNg1nmnVzL
KDZfdAN4cgmadupaAcpjqs8GmdSBmRrfq3B6aRD3LK40V6fN4ZuCvGB0lI8e4YfgfGEMQ3fEYNJB
J6Mz+W+mCvI/HfE2+5A9aVsMWoxWf7N8WINVZMoGfx2G9c9eT9vHRlJPbij7F9NMbS7lPQCX/L6u
QY1ZBODdyqT5rVe+unV2c0iTtqhWmRfne7/2HpcEdGK/3nmvTQ99BHXihN+LKW8uxtCY26mv6jWW
Aaa2rgWBo4Aa9NfPgTpCHL2YpJGFrTVQpdrhMTnTrr3RKDybYSTvA6a8kyyucqBD5PrPiDqqr5Mz
muuugUozQRLeqVK0OxdhI3Lpo07r6tGx64e+H/JbnaHnRhG3soeopGWT//TS4SV10ZoEtFw+shd+
DP87+FX8F8OdJF77X8YU8Ai2KXTBfNEh4MHU7b8l92QuiMtB2snKUPE09/dMDLzedcDaWCUYRzVj
Ypk6Uq2BFLLxSUncatPVT/DmBS0yRgtlFyrc81ga7y7ZbJJ1N8keP2rHii5+SD3YKhwHECrg4chz
LmkjcKMamtj0pfG9Bg+5lkyjNnYofofziUwg6NdBkZrhTExlDQMJriQUJ1d0DvWx2eSlhyAK3ZkZ
0gj345JplmGc0bUJVM8dUQK0SmocplMhH4mOfeljBM2J9o5e2SaTSrg4iuOXutX3QVmdaJgBxEbC
IAVBLDK7duVW0nZAgWUSO1o/OjqUytAtsbGQLdKIZE0TbrKaxzCjdoYzZz1O1VksIiTf3JqJ+z2N
Y36y9CmhM0m8+cYgiZRkXTrjRrmqA+OFOsyTYzxBAmRK6VEUTg3A9xPtdCnih8zuQUI/NuSFdxPD
LkZh7O7h715F1quB2c2hcozaR95NnnHvamCVPFzq0G8RsKiI3l5fyPayYBLDlIge0gPyhzy/CJ0l
pkxug6u1071PcXaTGdIjWK+3y61BfjPqfmFgvY2wh9ouPT1ojVsjUMW90IN96WrfFEyyHXX0WzJn
9MVl/s8b6iF0VaVzK0oq4U6fTV+EV54c4MIbHOnWibpBiqHZCh6bMEYX7gHCdxBZ7U00wmejaLxD
joRcSsNFeSzhCHWlf++6pkanPm3ejHD6Haau+xMn6Zp8UpnBX280I7wtN8xMrf0wspcDH02v0fvn
PvMDc7YHAjYhl4b+o89iLJyHXIz5qKcT65eVvJHRAMhWZOUxGcbgZ+mnX2OvK94j2YCqSgvr1Ufe
snYtqZ7cuQmRR/a5s/LmquspNHMje25qzaCT5omz459QBzjPod5/tbpyuIKVES8Z2Kl0Mu8cb+jv
W63tnkFPb4VdWW/UuHb0qic0W2a1r7SgeSGs5rUZlbO36qlGBRqSDMr13vNa+VDLdrr12O3bYMDB
0eUEFMFo2BAisWX4dI8kuhP35soROU0x4OEyQ/wZpXiqW3IoQ46hF8sPvg0ItN7xZDzAxY2xRUga
cVrvnYoc5a/V1r+Xe03sksuz/BdAgp8r6zTpUL1WBZbC08eN0K4VkoyQsUNam3A+x6uojE5IZx+6
AkocjP9bILrqXFlQV6o89N48TMtDQuhi2YJB96ZTIb32huLGXhc+TEBryMed2YieA3ug+RGxsqE9
rbvnjxvsjevQBDfGUo6Y7Lbq2svnDXLm5NAXNM+9ih9nBtcEIlFf/Ea3DzFfhaVNCH2hr/xzYkGH
81KrR7FmnJMw1B9icHUrQfAyTQDqaI5nvUYGKEB6O1mArztKHnIEWjcnq+w7rLPaSoTGGeaT+Gb3
u2IIiduoYFiLdiK4F/lOuK9NPTmXpSVPFt3A5V6OEm5TWiB6EHrtNCLpH8gINs6sDC8LF6slE7aJ
2hYKE17vOBmDXSKxpNVdIQ6GF/9ugDjOE5xiTdfwDaTAUznSvUM7PX4pJyrlgiR0bJ02EzRd75p9
VrftCcRoezIIZT3orGBzrcHwKyf12MSA1wMAYPuhQxcArkZv1S+jbr5Hs2w1RKWFGCdn9ij09FS5
HHh+mYmHoMHyNdRkVUZ2tbfrPTiP5jFhPdzAf06D8jGfFXORV7T3kH1bsu5Ddq8v/EMMuvcUtXGw
m6vgDj64k0E5Cl5l9qPgInweKC8dhfK3eoFi2siQHnT9Ku2j6IuUMSBAWyEIcECTQg8Kv1BvGt93
NdXauWqhbyezwGQ4300y4JwFtvxHb4x+9d3MNYU8YGRDcHRDCyoPtrDlpnMcelD4JV7N1sOdSCTJ
eaixz9Qd8TWB41V7yxvzTT+YTCyUhbUkjkJvrmZ/012zuFD9ZqZnRxajaG5tbUXpmF8ZuVlt9Y8C
rt+ptqBNWjSwHzWS4qHqpW+9tLvHQuu6R7qzI8APnV7uTHlDP18dJ1+Xd0BiEVzEJOfpTD7vFC6m
PYgFcwXDLL6LNKsBcDv/d7m//M/N827lGijKii64h72Onmr+03D6EsdqvWFm6b8ZMWZ0lwCwhp9U
BdSxZGllG9S2A51sksN9zOQHc6ZccXZ4+zAxoB8bg7YrzYnZKhejHe5Vov3QL5ypddT7AGjQx9xz
IlHWTcW44jze9oLuHTOduRmdvUJ+dx60gehcL6Wkz5Xu5/J36kF57GI3wwImCPVqan29+NkmRGsb
aPp7Q7QIFVRpvgCWYBGZd9sFiEgoGDJigCwpEX4VGWMECtGJKKf+pFVZcRZ6zgA7KspEVZg/+1UF
hyAi7SxoQ38XOBjstDCg1m6b1dNcnBKm8ahJKIM0YxjbV3FTR5za4TMoujOXtP4xRv03o7QAt8fu
QwkAdBXrKj+GFVBBqGsdBIXpikMDjpsb3DV2150j/GwThZOvM7ZL9ltT9C9jXroniug1GHtwZMUc
7dW5xMs6M2Ww1Mp8F7bjk8dy4cLZWDwG+a+2NOw3jPsooYYhva8F+IuJfIEnbeZ550PwU5eq3i0v
z2oRnQJ7nn006ntH9/pcVaJ6ihLjnXSc/kx9uH4iY2VHThSCS1Q+u84tHnSmpJtOxb/cCQp3Z93i
eBpuVWuvIrRmNJcZcrLmxxSLn+Sah8+mVP0Wi+M6IG3k1Iz9te7rauUYpXtx0qTAx8uliwVIGoTV
LlB0XGOEXaXACdrmPWQ/3bubSozSU5HvU7N+ROeAo8Ir1VU08M7aHmmKV+IycKFwlLj/h8Rci+gp
hlAYWu/WEAf07F0+M2KKWE54Mnv3ZipkjuQFXDMk4FA+swhTJFPTtL6oMAaO0/aXpi8eyNrlZFFw
+orJ3A0+od5FlbzGhNOfm7l30kaYzmQjnuzYfDU56u/Ydz35kjZ63nWctneVNUa0RyhY7hzE3Ht/
HC8mAtatKylQDlP/HQvWKoAl4KFL7AKC2qdMy7ZDp+1mBStgeFWSRT/aWJt01oROl/W4qx0AqNQb
t1M53myXCbM1aRiW0N1YqJk6h2CUBgFIQlI5KHV5QlAF17bzhmsXPEad4e+EpzGJzTWmaQIyLaCf
fVHcdEgCbtkED6mTKZgIsmG+V2/N7mkI+oJj67cW6+auT6FqhlC4UXoWTO42YwIufAJ45ie9Rtbk
+E5kdvxoZnuNwESreKQI4JyEjkoGjXG46kL1gIdmNyDwumuxo7fCd092NM/ZcKyGnUMrO7+xFOFq
CMV8U99V+AG2EYmdLOc3iCzQrwz+k51r3kGbjF1QFu3G9rp3mXuA6LL0VzcGV8suouvAxKzGfbsT
VjA7OjdRSUhW1OoTYTE/J6/caEGon3Nzeg4DWRyqwu0Je2QMa4fhEI247dHcNxmHpTNytLvhYKPx
Uc8GNLut9L46XFtI1SnB/xKodvCN4i1OQ4VKQ4sI6WMaQ6d1pep3QDlwR6Qfcz38ysqaUZJMlD5q
8HCl4y9CpXAHIEPPdONVZo5aU++tMV6Xl07HzKNw9Ap8GIcU5HeQeBe/Nl6cFt2/KiQ9zya+xQbu
lUjYvzsGkS2uiJHPZbY2Gl9zBL3Uh+Mv0agR6FjIbjeWQP9dzSe1ekCgCfejskmHYG3a07VQ903y
Q9k1xto0u43Jdw2fCK1sCyl8rr/rLx3H/cFTaIVDQIq5BxxQDwOOWFzzF78XGMIhS3YOJXort2+d
HEhngOmzsuLpu+uORH1XYGEqxDh2FMjTYBAyWcKHSVOWUEm7TkuZYB+rBmCwJu0wFmiwNlZjas7z
d2w4/ElHFRoJ0hZ62U6a69c4cS+NUT5Lr68ATplXWXbVKaVg2PUczia+KNZGGKtyg0ojYZpB0A5n
h6Feh+gkLAWRbxx/xUQ9YSscjkjCAU6Biq8cr75rzIoGEJPJ2NSKI1W+lyiz7sehJF28w5KQF96v
eFSAMCq505sMR+azI1JzHbbiHfwO3JGKtEg/ZjgF6DB1DUTo0XBPAMbXdA+dgz4pbyWAC2wClpgE
FDwHtJXIRgVvaTbuGbggiR5GXOMEiHFlzzaqHm1AGb/kmu89obBd2bHePGoJ6Q8QDb2tm31XU462
M6CFZYeU7RDRrHQvQT3BmijWABoq3eHHjzlJEKhSFNZ2yg0T3AAcwh7D0co0fFiTXLztwH+Me2Ju
7IrceFkOh7pn/A8xke8dT/uWo76CAzStPFlld7MthZKLmtZUT39H1BY2pS4LvP3a2kncM2FGE1cD
844Onf+Ql/YDkypdaMU313LR2ZRQSNBhFbA/G9TG5oCuQeI+3UPhAeNl5psptvJLk1KIzRrsHrli
MQUZZA/VlGJga5wRsP+AdMulkQUVx+QIV7wj7tSv0XsOBWI/p0suoPHmRsibWXjtxs062EN+Sm5S
O/yoYNAwIFTHhOyFzVRm1qZxr5BtibzrCewy5GMwFrRhJqbYthlYG7cgL5WiXbqWxGwx/d4MJkQE
jpBmTZ+XVpCPXrAozgWep3WSA7Rw4wweB/UI3yYGDsH2DHFlS7ajVkNeXYzYR3aQJBhuE+tIMgQw
hno0DqYuqxX1ipVVA8kzW/mVokBBLMd7YwzJHrR2t2sDjUYPeTaV9JAH+NlaWVO3JWLpUEoSinJo
nyDaEpxl60wVzc6d5APRRVR1mMfRBc/lxhUw7MksY6lcGYyNBnxkFaDHD5txRdEOHDKJH+tcZx9k
TUbh24jirQAdlhaMpTSc6PdCpMk1Na4VXkejj9J9mLFEZ/m8qd0Reiam0S0Iji81QJu+L7/DY+a8
1QS5kUa1NsPC25XM0Idhyo6kkR1dT33twb0E8tcYEaoqu3WBf9l202NRW0SF2E/OFLKEUYCWjN44
WmY2bkrb3VWhEsdOvqUCpbQs8LolbrOPdeavBCCtVQXn1Z1tqQTj7QWFhUenHB8IcWEKmxjJJrMZ
EkQey83kM5Ypklu6+BJY1bAOEx8giaLELisuRS4JdUE8TOsWq/sajzQuV609JnTOMPPi3GB+D7dg
6NDKl/ZWz2t3bY9+eEBseDSoAgKzowJJuyFyK/8UI/osZZi+KMPZAXur125qlns9rJKNCotuM81W
LVVe6mYvDIPo7Iy9PmTehkVBc0dpyL5QFq57BtJIgGGQKJE3ll6eWjeMto4xvI34pk5lzr7rauSu
Lks0tKIbaMPRxtXhZClhnycL+pFudu22NpgZJZ0YEXUGd4q0wYCYqJ2RAkwQVlFygevxp81HpQ16
egsK911k/Z0lUkgVTbsrcvyolsSVkFbWJbSKTdbTc3Dtp3Y0rJ3l6tgckcROfrgWzbRF3s2ARtHc
EjhZTLdf11nbrOM3W4bfdc2BTxBhyxydp7arXkHy+6u8z8stiyTUavzCcnKMQ0ButCYCLg3+xeL6
sHP94eAiPz9YOQJfzFUFcmP9u6D0talqg7gZe57W6ZS5Ayt5wqSMVN9AkG/jzU9QW7NWTcjBSV0s
FBB8awW9VUbA2oaZVMvowOAfsNYaBkqnkKUaBytxO8A6JvKB3CLxApkWwXc5aUzdHChkOv7mLhcb
QyNWANKFdoIYW1F9MjiHiMxuBkx4ZFrT0O0dbQ2P7QD2L9iiyyWkMiFuM9F5j9a/mF7cnsKA80pO
xlbhQ8A3y1K3ImUhkAQV8v5Dg70gSlTODxz3p8JvMKUwrQYlWFwbXJ8M6YScRyafDq8XEe8wbTM9
uDLTpxxoMbQrsqK6tojWGQOfAqixwv9b4hXdleVQUtfFRxW1OAZ64rDL8Ssi0Hu9pLoCmJ4k81w+
kFpyC2nHRxJZS6kJEHi7fvS1fSqQ2JZkKtl+d0eTQDKkJc0eCDm+CCsigo7O1O7/MnVmy20jWdd9
IkRgSEy3IMFRpCRKoiTfICTbwjwkxgSe/ltwxR/937irul1dskQgT+6z99qGs4grMn7IdfbVN7wF
PY2zhI+SlBpMYdFupYtKwn2vO2k0SgZLmzW8fmLnVBVOvelzegE6kJFno1mqs+1GVMLHvADbyYd6
BoJmGkhci2zY0qvGVcyMVJjRgLbN9dbfrdR/nXDbSfTyU/LzuShrONIwfYy0iq5tLTEvipqycS5X
BHSzjQ352at2Phk9uLnGKXno9TIONODvmTffLardtm5jWJj2YA0NvIC7MdaeuF6mh9yuk53oCi8Y
3ZDuUeOKH+ZY+1RCtc7yz9XzpJwnckB2MHT9T+wo4kVOcrXNeDvY07e2egkAZulNyNh7JTDXb5Ox
/up0g+wIoDsGDUoP653fX5JBfHSy+XJz3NFq50wRWe0uzBL3t5r5r6yCOgdnPnoDSQlafhqnfh2k
/Ztp7AYVwORgHwvnb9QdEjYDnw0f8M4CTBiP986O9MCO3QdZEj2B4sidXVWvrHiMwKVPzZnWJlWd
eEsRuZ/ZnMPMMLgf29nfocxu4HkeDCqKouraRHY4zgWysp+xyRyDsUGbdH43k/juRvpu3RhghhHV
6LXVbf7tKp6nslDvRkldJyPDa99xbbHno0nSH5hKNG9Nwl0Zc1nglPwxc9/4k6yli77xigTG5473
+FjKMJ4imMy0noWJwxeZzQlUPQ4hMsCU5wxA9N0m2iKayFx/62uFvq+vD0b6KJ7GumpOUVRDgCii
kU6P4rV3+0etfKZFhsl2Wiu6MFTtMm+0j5HUXyAP3AtXQ0pWzbXN6Zqir29h9ONaMWgtqFrRiS0A
jt+57O/4TJB/y3E9/ATvlfElwtBxsU3tkMDvAXFoWxwkELAig+6lQYNmONr1aerIRtaj8eOnjrEK
Lkugu1t36mgO6g4dOF7WXwSsOuFSosnoFxADD6Gk2kGqxDezjgLx9c06CZKlJx7d3x3glo3hkAhP
kOW3c5qHNeuXTdwyl2rUmQfkXgem2GM2sYOrOF2AR0S87QtG88JX0TUt67/9Eh0dBX4deEc22fce
/ZyvZ626sfCiAYn0eFVH7Saxe+xZdXyNErMOdV5gz43Exp88UR07XCDj2HvJP9vP5o4/bflQYcDS
U/kLPxitsV73qHd0aShR/J105AQ9/4q4njKcq4+G+2ngdQ4qBnv6kHq08jAhkJObA4/Xp+pCZUKy
AZ4odrW1sJY3Z3hrkfYeWfnOtTpmsEhLT7YzvYtpPPtrtE+rk5QuXCRgafW32aTBSDNo780A6wQ9
K9iHbnzjLI8B4ng72sZyt/9eQciOEvlNp4gKQSG/y26aMH/fKzqlHvVkLphVWw7Jju9JkUA1mkgm
7lxcIPjuhnsiub5G4/yImp3ul+RLtOipQwvRbCYhB7Th7lbQOU1MoMCeED4GsyMYCgG3tMvQG0Mn
7advPTM3FhJIQEUTqfY2eYlMHpyugajG99t7gcT4p/PwEshi+ciK6OzkROrdCWzKyURWJGULfsrM
PtRsIQe3L31hw2o2yN6kUnsSRC2CbmAMF3NEUmagW7eubrXJAsDvqMoidtrylG7msZxOiVKUevVc
/zsLiaCuyx1I15lBfS3/zYcT7pFsK20+WJZL8IRv/cl3SlQ/Y7qO7goUe3PreoLIuoABcjxenrGP
suAxLI39tqccOOCNle0kkoo34LpgZbyVvH5F1Hyte8ZIfFjAMQ6mgEA2xx3RD4rMXHqI6T1dx0Rw
Gr7/0yd+De5OezMr91oQ7DmzdAeMXHFFqArrsdUu1jCc5KDv4tELJK0T2w7gSEMCtSoJmrPzCxyX
q0fpxq/REH0UbrJOzNFPjCwz0coCq3cKWo03i82kqhvP5Wh/1BQybLhQAIHp2602EKmFHcakjnwG
4Xo3G2uGl5oF4P2ZwUuIH+5trhGfmWM/HZfZn6+YtjeaO0t5q3OqEHH0fIgO3dK5GCmZYUdScthb
qFhLdYBxOm2nebKRJCaiHd57ThKvoEox9xrsBF2375COiHSY3X5Km6eqAPqc9tjkooybBSS6QE35
eRyzV4cqN2ZSUscQhqRuR7uefd1uhGqx3p9oHk92pklYx7bY9E2TGVZZVTGO4Jf2W+wPpuWOBMor
dp5iqMPaLyqyhcAs4wYz0ZBb02PcVKhjNIvk5lyzQEOTqXjpKvopHywgCXUl040OM1i5oxUo1cgt
y94gR1oNIkUjIeHEKcLB6440fFABSH1ekrjPbuQbhxpJAlligEQ1rXVymTMFPo0KrWG+YICAp6Gx
qRRF/OpzGdvatoNnYG5DX7DkM/rEJOmTHemfJIyNEYfnV+AT7Nwtf8wC1ow+0lyq9lqCjJt3KI2T
V6unpur2sYpu1EXwTZIlHskclwxytQ/m8F3blR1OEzQ/g8TthuvIrdPcX47Z//BqcEEXJBSIr/lu
vzQ+CnTlDWS6PMyys+GyV1Y0VKYmUpL+OrvGPtGQApwZ+rdXDJ/FMj7YuKkJ5AQlJZQPCKG4WMVC
kJDjCkh2iiX5lH6bTWHsG7v+cUYTB7KmR6FUMRwETB8F+1XfhTXY9+vVxdGPicf0ykY0wMzmQeJM
eW9SBq4tkCbTn9jiFNZTJLjIoLU54+2UchUjEeccMB4rbq48/LIcCb0vzcCtg11K9ETa65sGKT0g
1MQ7w8ESUMQL9Lxu+pXpVThMbPs8W/anYsnP3Ywb1OHjcFKDOtWLME+ZSKN9Rlk0FDACMDFDykwv
YWJ+DRoB3lRn+QIxb4PiN5FbpAMI2gBfydz/xgE3okv4NrLv8JbwZNgGU55rzubFtIoHsCC5/atg
M31PSgm9uhzgQ+pinyFchgAp/O1A8wrpPWefq5QVocuLJnfNa1wb62z8aVuUooxPAJuy/YzGBRm7
fWXiFxzUzshPA4anI/BTNcK1WDAp/s+qFZZF8YOtur21PLjcJcO4/IcY+iE3F3amj2RgaUHX9uKl
EvLsklz+95+Klj7GhmTbtu27JgtuYmAbqB1lcTeW/cmeV15HVbzYSfac5yU1MlCR1i1LOHmNERp+
r+3ojkGS90qPpVhNK/OcsUofsOW0PtlRJ4bZ0EdpfurKdyao6jxM46kUuto6LFF5eAneTdqR1POX
XZPLiHWGdlh90O7jUpQfecceODev3Ojl6F8okbobTvw7oTRlTjQVQjvBCMu5tx1aI92xxY4CP/Fw
QjWCT2TJoCL+cuXedgYKPlJIrZGq+chiw8E3iMujHxb7UcXF3hF80/UU6FVLfsV3XpISQchxmzpc
fXx+X3UHfeAkn7GDdJ722kcRtBEfOv3swZrghkoNQtH+bQq5YjKp7YzZKvoo0vz2D6P36tBYW04H
bwQdVWOCyOhw9tj3HtvXJk+ai9n4x7xo2y3AmSLg08TL5GssqidPCVpjx4nLVstdPnd42pAwQ9/m
Scm7BLdGpZy9ncgLvjDidt6H7GT8YOawpJIoLja5HB4BEdgPvvOn7CpS0W33FfsvSU0IBVsprBcA
mmS9yvvS8rlMAXnhz0jGq/Dj56RF4ej0Qf/IzPIO9fVAy02993s2vs0TNRRo5DXhdablP3m1TaTz
3mlYUnomD8pMTmZDHUNuZw+QMuJk+KYWj0EuwgCXJvxVF6V/Shg2fgsEwXEaLubjmfMH17RDwCHn
XZ2ST7Jn8dMmsNKSYolDth6wDwjj0hJ+rWxqUWRdUAgJPpKuXipz6Il3lWYcfFpomgHntagUq0wc
AJb9COFH+5pzJDLoLqAHSkLMiiphj9c9C2L9lLfpeEraOAot4ERD754BYgJTMoJ6NDFGiO7dqdCO
l7qniby/YoLbNWVNkx2kiK0XSx1NunIIH6AIGx6XXl0QtMs9vXo2sOhARqwc0Jg0vjW1tmupJtrl
BVVoIvEvvcur3NLiZZsSbO86VwZDpQE/8z4hByXnnhZvi9DqpjETta2zGkib9lNk6ZMxJ/uJD/ZO
l92BtjFJdaPk2VhAu6Schr3Ctk/fsjyyr9+A2yJh6ns44up417fnJle/eF15dPaZz/T2cg7k9IMV
tQ2wQnrmhVKEK+g/vtR+N9jZYbIJNrUOYwAZIGBAEUd7xkzb9UVCjwNtj6Wp1h5Vou1voHmplCy+
KWvoAmewLxZK3habE24pNOLNuKqyWr7mvmmwJql/TOz5Ta+Ju7Gay6GhZ5rnB5EXdhWWwyLTvisj
SwBaOmxiudIlgJiDfCb+nLC6oDVzC8qx4UFXz4nWP7E3Nveggb7SxXv0kZ2QaGLUWpPd81DfajFc
ugHmjAU7B949yinVI0plT3Ot6duJGx/GYq6DutUESTan20hfUTLMobHfXnXSm3o2nFa//VbzzZLq
quiKU+pmJfG+zsksOZCnBn7QdaLrgf/hrndZGq+lBoFBs9xL5YxgAUoqwY31qtp3+b3vl6ssJJl+
NClzat+05UQ37Z3XRBdA5A17VoinqkshmUAfhbfDy4q+pc3UXoTwT4VibQu3g2NsvvRG85lq1kNa
lE3Iwu91GQECC9mehznzj04O60Nk+OEMBt0SrZySDFffYBDpcIYN7445c1OVnL802SebulVY8iL8
NbFFDk5HFk9BzAUJpdxYK7EXa+JG7WfhRnEw03CMI2U40MNLyL7hnYRt68D9FyoGPPNEWV04OVh7
9LlsCUf0Espn/WTrxcFr/S+GsyWYnMZnS1JiNmLoCmLJOWAsOoWywmWtRz+N0J1tW81LMAjzL5QF
7ZC2+Atb/3OSq/dsVU5xflck7O/0UPocCfRKrkMCrr2Bc8rVnloHeKzCBpms1ImccwwLwclCRkJu
1M6daN/jGESS7seMqS4EuwV+lI0PJrVnChTy6JjG05bIR8r9gvms9PsEr6V9sJKDV2BVLKX2m+5V
OtrNZk936BlxJ+ImwIlGryFc6al+NJA9IxC5m6G2G1oxqvyceumdHz61OpQ/huYobpPtBEYFrgKV
nG4rrA9cP+Cm8ObN6iILDIom9ixH4d0Sq88UNThqSnlIRXkup4s9YAdwlr909Vx4H89biTmTZ+BX
3rnvvb3Qpxdbx2TgbtkbWRh3ZGaSqWQCTF48ETdbr6l+e6X9lDYCwA0MgAA8T7/NravUsuexXxri
2ClrR4EKWWhLvkfiKXXtJ+oq5wlF1pAurWXxttAYpGG9hcZYs53aLF1kX6lIocgtZ9dccnL0SQ9d
DVj7fq4AFin8UGY08sC75gPVwNm2d2L4sf2rUXpfy1D8ZQWTBb1WrT05UOkK48Q9ShC3t9yNHld/
YEa/uqphh2zxAWTpuU+SL0LjPg+Qzia/gBVC2ms4ZI4Vegay3FI2j8jg42xLYoPAJXwLCgqNFn34
d7DMnVt1Yt87BtsKbxBUj5FFBGLHE7IgRlBSylHjg4ZeH1chJT82JDUnakLs55yhY7TpXb5mkXZv
Tjy1oZvw9pZs17Upes5MA7fVOpwK77u11EOyXld9HNShOyyHWm/P+VL8pNJyd93U75b+3CVUPjZY
prG4/KEHd88+85PBDIvSNMH+hMARVx1qmnxWWfYdr1oBx1FBRTuEhqiVbF78q5lyb8X2w94nX8rQ
VwBf26V5z5EZ9YgidbtFHo/jIRwsgkhVL/AomHV5EOM7eGNYHrlTA3ebOIP86lBY9VmljKUEqfnz
6uM2iqlMKwfzIXemG4UoQ9j07UyxifycfdZRpBtVADb/QSM70WnonprF4DM6d8mSnBXZR578mMAP
DtPEkT4m33O31PDuCVdYbvSbB9HeR6mPQFi0WkDLLlasOf+Rjattk9rZ0y7+WHvgmeE7aoVe7pQ9
3DgyeNHl649LGFunsX7DssLV4vFAjzjQlQDb1lD2ue6eh+Wt7JMhIKhIL2aSfMxCwG1pYTUmBkwL
77k3k79Dop0XMiw4UdwfCsGhOuWI8zD3qMvBq2BynVccDlvWvn4gVhFZr36L6rm9l+IvZqa3dtKp
AUDjUJWN0diLv1jpTX6CjzYbfs09JC5fFVjtJf3oTut3YKfoHMSpFyQ+FKXMcvDU5mckqDCOPB6a
1v7yE0ZN4kiHbHaSjaelFzjpbMfoa9pNPX28vat+clqr0VDyDw8q3mHnLnzBtmoB59HOUfvy2xP6
JwggbV9ZivGCdoxMYVmrHec7Z3m0o+YT1hY+AdAFO63EAdsCQWVCMr4G1T9GWBGN1m1JyOG6QgZq
UMGSezS0OwPn01bj+ewi1i/DrO7DyBqNaEkX3rA4f9C17pPLdlekK949VyG7zro4ocWn1zTTbuba
ocUDHSz+EL3/24d32vxi9OpXQRhvzSsWoT60f9n+3/muFdse/w0QnZZukozAra1Tl9OlkNE36t5Q
tednBm2quburfOS7qqF6zDJoXmCpBtAEOMzicKFlxdvADmWeiFlyMbeaDDM16wCdF9syJkczz+5V
zicigSayTT0xBDqTyb7j62E4JA07Ox+AekFr8varR/21aus/Iwc4KGfvmX7laDv403191QYzvBSA
Rd1ocyqy27Hc/t0k/RcaXv9Ee2i3Qjl69LWhrD41eiqCaBz+0HzhbReAGnvQPOJSy5o+UFeDGyXU
trGA3iWLGUT1oIJxuGZe/OPE7Tdq4W0a1nLJ1VvcWksUaKWlHeRFt8DvSECjNEI4IKmcLHSB5W/y
XucYqcW3bbxONR3rhts9s9EaNuUw3VJvbwsnfoAAQJ+8CrBic73LK+KmU/XmuurJ7Oxk7/XRpm1T
UJs4rqs84VEBZFa4S5hr72VVvXi14aI6L9x7aEa0InnOlhmPjBUKlz+BLHmtSiDK1IZitiwoUumo
Jojzs0+Bpd5Y5sFs5IStjDtl50s/8KmbxkrwREDXOrB+Pul87xfS0Lqj4h1lyqjsBpqvJeVb11rf
uMB4tSY+Z39bsX8t2Ro57CIin/damtFdO49Ip5oJK62rtQ2suwfAkljnUjqR/GldEbGCaY1nlefJ
xi+TbK9zDzGydNjHjP+bIXZuSUW99hJxh6gd9wn6749YSysEXYG8KeUbAjya6cJjPTrfspfcJxQV
2bY0XkkKMGVk2ZbSjhuRrFu6tnRbeouKuKwNC+HYgKs0FeoJKaXLxA45GCPmi6VGapA5ZdgLdI9J
Afhvsnudh+xHCyqzu/3C1u3ceuZJN5DcSGW7zCocro4nz2UPek9bStB1RrYGqGhiGZZma7pFe64r
7LGDNj422Pp3mMZ5/WmnTjI92fr8avJz0V2FmVdJAzBzFV9XPzR4IeBJ0n9cPI0hhnOQknIxJxj6
ObY7YRHDz1kHmVwo/Wr4NqwFzpSXVxs1Y4sfmUI52gsd3zUtxRtykb9kPKSbTKuQvfPa3mgudoDM
oKEFnenk2PpF0PxXz+zupV9upyz5dizsLXRyQG4w+6fe4NLlsZ6kg51SmrJja9U3D66lPk2XlqaB
nNsYExmtbPkh6chxCpoRFiK5QbJj2HNnqK1iHHYeHdUBb5kwm4t8g1VEEVJpfzWrsx+P72ZIYMM5
AGR3NU29iTdsSQGH5lLOp6W6C6uadmPGN5qowZPTOiOEzrHbWtWfjnQP8aXyzfaWl26SGAA9/sWL
3m4aLnEYGt3jOE8HbtCvvTBflgVk2JIz6NR9/97P/l6l7WMqyXNwJITRZNwTe3wfpWRtp2uBijU6
IBz2S+MYb93EvbtmSeX88olGnoBdolOnnh69KNvwpqAdyaD4xeMDGWiKH4LE+W4bcMsZ2jb6xCAr
21PUDu+2a48XXBH+ZunRPTwacAxRH+pysULTFxPOqA5IYpfeRrzD/O9z6BU6cyoZUY8RIpjFsAUK
jYrCdMBIpt6ZpAiMcZA1MafpqGPeBiiY7Cs1Y5M0fli88ZpKc4xa4l0Z7VovmGGSmm5GitiJXFQ9
lJZ/mPyr1rLjckDZ+/p3UlTPTi5idGZUxlHmMD3aeaOxMqSzBKJrW2jvDummnXDrbz9hvLa87JJ4
8ihrS1D6PC0HG4oiOaYkUBzGSEh+uXGlz5Av4CJgs+/bAZNgSS217zBpOHyAGqZYN6OXruOqOlDO
gygMUK5yHAMli2hgj5WIcXVpDhVGglib2D7hMdlgg/lt9d41A80/QXlDZTwjLVI7sP4DE9bTrSsZ
lOsudvbFemqTKsw3mELRIDwwnNqEBcLK0dyXzl/Nx09sb9IgQrvbUBi18zXTDEajRHsdfisyrLtK
a77BtnHI/1DDAEC5M5JNGyWC8GwKH8NNBnR9Rqd1fC417kqaYpNBq8HJa3z2YMWM7it+E2PRLmWn
qMcQTOpx+cbihsWSG/Z9jjmxoLe8uya9zRRIE0eproRTiud8SZ/nKhMnq8leRu2qfHVzh5kSIS09
J/lcbueKPmWq2o9NnX5MmFuOKm/Dss0vNE7wMW0TfYffwj1DHIn2s+i0oF4tPZr1nptJBXOt2zcV
PXIj4Tt2ykXHlbexrwXGxtDOk7fRofxwjNBk7LtNKmxfALvCSx9vvJii6ShTjynWTl5GzfeIQ7OP
eRydZdtGGCtpjD6kMZBXQUwREInkQU/LG5xFdsEZUbbE/ZUV1kHk5YwQhN1r9gBzTta4GZT6dhtK
PL3xTOvMaUJMXz/7N5HG6TNKEM+fd6wo4XSGfUFPwY7ulo7v/F0taRd6kOZM4W3iwXuwFOaqwquP
44jNhqVlmCTj8OCVHaDukkJBkmwYTd2NBzE0AD8Uv8T4yWdn3uoRBWdI/YjvSXma67d0GShyd5yt
VyXyYcYEaAyJtdXaf4HtxyYy6Ayx+bP2a2ULtyjHyXp0vjxMu4gJdEGOVU15TER14PdwiczGNqhd
C51mdRdLJQXEFQ77zPMukml9tcWIU7OuBZpxeAZGs8Lsp3VbSl8774BghF8awIlMZ7I4mCtMZlfD
CoYh+lXh/9kIzfkk9OJjGlf+j2sDv+5Zr1mZu5UTaI9iwD5Aic1FG1IoGAJ1B1YUSMLpUQ20QFqQ
HkePkiPfjV/KIneOVsN8U1tfOUjJoDN0bWcIAet5SI8lWdEwA26t+nq7b4kZhFMlwQOvbEqNO0au
78o4O2nUoxWLn3I6Zuu+kh8YrE3IEWxcr3XzpU/2n8IitJwhkWqRKM58TXgrbbM6QPydueQTSAGI
2Cn90JnNeMZ5sq/86rckrX5UrRXG9L+tCuZvkhO3fiWkdhytG1pkAlsbvhqX1oB1t966HbZmZYSj
D3SKSjYzMNBIgrl8ZY9GTn/dZcq5/W7LGjOoj7fEkkwnVlmEfUrZpDF/eyaXrpRsVCBxJbBNmD/t
pq0wdbUSAQ9KyNBgNLH1g82hXfckO2pE8JCqmxYuOntG6CKgD4s0okJimIjkYwFOtG1t9NzAfBRY
zITWvpqMHcCBOPC7BusgVJSdVi+7peNkaHpJXAmuP2szgH81fVW2xUhl4jc1IdDxb4Mcs7bQ5Fxm
1YHyCxI688RtkX9bAMf/QralaPA0mrn5R4slgNnoRJPHjc/astetpxq1D30JVikeimnXDMnb0Do/
SS6fMGDoig6CVBvb65JAD+CtoE0YTH11lhN3iLQliCRoBGGt4SS5zl6nv+id+dmMfHh0ftuSDQ9G
NDzMmtk+Fpou+PExiuV9+2HUnhW2fnpBUnbxTQ0zZzrORvVqMOttsPMngebJm8m6YR8JF+dFLl5J
5/3NwPUcBbkp7sLmfjYR1xFTSR9Ok/eYgdj2kf8PJB4+Naxj2Ik8QPY5MsjGmw0Z6nmS/8e1V3ny
ZIBNEQetItrSrqnRRcAC8x1UlbyjgqdyOGroEtnbY83P1c+r52kkK9KP+vfIRRPxKDnhNoFZO0QY
eIV8niKP4vqZpgHRXyK1VgdGfddwwMyvg5Aa2330EVa1J45YuVZFkCnBJzQb/bkowG/R4ssGKTaX
ioReTx1fq0o7rPrsb5m76ZHSaLXeKPODZWMvqPrxxq2nxRZA5TCp+fSXzCdKRyahHh3C6de8t37B
vdar4oHPMvX0efsbX2B8nG31YEe+9sQO47txFJGa9e9Gm3IT2/TPdd7oly71492Ish2xWDn0BNql
mjBN2g3WrBYZJ8FwG6KA4FDMs3mlbVanHh6yiZMzLg5Y4v0dWwyaC3MJTWv95d9fjQYgm3aMLv/7
71tNlHuC+MCuL9yyuhfpEPFZcPBvBowvBiacm1A4iXJge90o8PL3ZrxHT4Z4mPjRsejbZC99pgdc
6ERUQUJsS8OEkkXJCtFXfh/JIzYuefbV+bYZMvIboYZIGhC38UgpptFB75m5laeOEBK2PM/lN65/
3nUY4HKtcl7ncsEvb6337861X83K/9Wm6Tr/mMvdKlgY6DDkrwDhlzs1TIcpLftbOrnOm+nt/1n5
WG+mzxZYjn//SO0Z3sM0+z26bDvfYBrszcYGS2XjQjTaynr7//6WY++qSffeDuYI0+xoxUZ1s9df
MHTUR8w+3xTmbK15ENdI9+qzNU/7MVbY1Az/PGhOfB3K3qWhzAKKQUFnhQvzHNGJdsxN/ZUuTcsJ
khKwc1LhxV/c4uL3YpNKwwYTTjsBTzzfWMV7Ny2grf3vF0WZ33nMPExdbrqsVUxolJ7oj4TyxK3K
B+dquM7BlyUw2LKdDqlTFW8N6fY8UtZNgQZ/A6hyFflkPfpekVwdc7zLmR+8ow/Goe01dbMhsTxX
0Xs+L+rWzaCTRalo0zMz96KZNZFewhzd6N0au4waJv3oj8HT64miPAnwMkeQ3zaQa6/YLY7bhyCN
ooO9WplcfCNhz3RyyIpcfjYZB6HXlu8EzE716Nv7nKDHtlybdlLC4kFdAXytiJkGs0+3ZRx17K7S
7rmwvN//GBoY9NaY7xvAV4KqQApcgsRI/7OP5TI37eogEyM7DL3QH/790vMh+u+v/v2twQoAFHhz
MBDDDhq0VqxQOJH9ksKuOYkvHj0/OC56iLyis7Hv6Tkl17GOmcaZ7qak4m3ikD46og+TgTLP0rLl
5X+/uBEf6kquf97qaMCOxiPy/36JV3vq5OvUW+vasfoXkccZ23E1gmbgCAvW6rpTElHRseLt+wc8
S+GAteSap8P6x23OTszKMdBrgkQ2RbxbrFEUEzlldyCSHh+EJe2T1iWGF/77yxGQFiV97abzAUYY
Uw2KKjY5IGxwLF3TPYNPi0kXzuXpXy+G5kTfUISavSE84+xNi3HOtA+zgZwQ+uMUvXGw0366zP0z
FzZ8LNkKC8JS1TzY83mOKrpbNcRZXZn6prar/NG10M4Wdg4Gp82/TYJMe8pr4manF80Dxvrhr2nZ
F7cUznOtLx+1OTcbJB395vF+w57uhaVatL1pX13yQ3f+cAORDDU92Gi5ZSbejXzQn5exIC6hDfiO
JcqpV/lfaqJO2CY2znJhZlUYmbuxSufjSISAsSHhGlM29ZpiOYL6wW6nqGpvmso7mCWTeEmsb+NW
Jf679fvw75dYx4IzSPCeAhwnzUk8u6ZzwVFvHsWaAY8jNNo0JZ5nGEu3Kcir7PL+87+XRUF6gHYQ
DviMtppOohOsFBiJo2Cr0w21+feT15duCMYsBa0NBx3CsZ/LM7urtjuYrXHPSSax/LLKJxaNIqx4
JJmIHLnNlUVGPK8umZYloacSddbJ3WymVXHtWM9iNfHPeH2js2GSel2ySm0zUycinA83DOQJJjM7
vuGYOyoVc4D7S3mpE83Y+JqbnjVcFdTigH+jycC5Oq3RPv/3y1Q3j6lbYx+mTaGLIAyigTxl7aKj
Z6f+vluWT6cBCNzbUUVdG1HhVLpPYMax9OrDWie0NA/LRMmTLwGSN1Zx5weVnGJTo0Vex/pcSOM0
WZZ+34qyt89xKpfAq6PsQdWtxK4oPvNmQiB0rIm9k/PaOvH41rjUYzsLc2UvrHcjbckKcqSKyh73
IAXqFxriXtfNQtprw93NkXtBTuN5KcoPS1nOtuua4mj32T21FhAQs/nSGnBwCz5EMbyX76UQTxly
7TE22O54+ZS/C2asUJu7aodNbhMv9KFbi0fJEYWwmwHCDk5z/taTnqTajtoZZW1qYCvHaeEOhN2d
t3ZNRmagDa2iW3ObU3j/RIsimvDUtYi3st0POMGvBSbPKyESvpZB/wPCCp5yxraQgrhmy8q8pIlt
7RNzO4rDVhxTXnjxE7IeiVKErv1iz/Zrmypn43nEtsq5zB+kVvr7NnUZlUp1FgC4Qh5HllpZP19z
7054cbpUuq1tigmbKPWlxgNPYecnd/DN4IBxQb9a1MFvZPM8zp4ZIhgxmziJTahnnvKDGjpj8+9j
T9npwHKt/6LE034R2Z9pYPi1EaYbTBfQfcjKmRgheU8kxOTKjItunV3kCnggh2qe/3v55CuoeMUV
IRy+IroiJUIgx42T1I/CwHVeW3qAA2z+5WD5MC2/CNv1KqEGOFELo92Jj2YR8VsGg30MXXNlrj9V
Wv/HKLBlNbFlPLQwv5kYW/vFlPklIXmNMQtsgyC66kqbtAetrCewAdXTklEJqeGwwelP0MA2+h+3
sfBi8ae8zHpVXgaIEYe2tG6jSeyoayvyQmtvUjJZx9T5P8rObMltLL3Wr3LC12e3sTEjwt0XnGcy
50zdIFJSCvOwMQNP7w8sn66uOnbbvmEoUymJIomNf1jrW+ndhswgrwNmYrsadJgC2D/FBCZaO1r3
Edb/Ao3JAguZvrq/sb7bPRpajw9eZRMpF6OxxTxJgLF0jDUHto+ByKMFDgmHDY0xnw8HxqBaPZ4G
kwostn0kE3X5o9a5yQc0AfcTquUs3FAB/9Jl5K3C2AVXMsG6Rlfq72WYiyWOIwJr+x4DxFhjxA6j
jwDCxVMRMMCm+HP2Dv3JUusMCfOBB5HF80qYEzp+7BAlXd3ao+Hi6BOekeIUl9YKsrF2GFIm5CVU
tSEEXCEZCd4P/zEkBsGquQ7cFKlF4LXyeH8Y9JH+28tyhjAeZXIiI/b0lbC2odm/o+HAHFaFnCGe
BR0pbNAyu7o8EBIGq9weplM/PwyNWx8aRp2WD52BPtoZD/E80kuM+ELW+tIW1EQBm6ErN/p6MWh2
dSgJo0lhlMHCpsDM0foQnGNrXKTEBNmO6rjJoqCwcPtt07qeLmMxl9F9cAP2422LQJq/9T41F+lL
DvxiNjW+Ajewzp2064d82lU21d/9yBnC+mC1jVrnMr36o9/sLaNnMBhWw0XrIVi6HEXbpnHdrUD3
qi3m6THjMFYxfpas2kSOOwIFTwo9wCMScLGEnQqfyUCHTuyovc0VzNyQ4qPu4ubkDXZPL5Y+ZRw8
KwxN/SsFjdqkFVxyJ7Zh6XTjCbOL2JZ+bW0wgDiPHanxjJnnnt6KaDbtcGXberTVU3vV+N3OrLrw
MfepH2rcxUXsLCcVVae6MsONMdMvfnvmQ9R/G+YTEPnubbJ0asyRBgd0RAhoZy7xBPJgFWNyI7By
WGnzJQPRN96l85dG2oXbUURqidTEP/ILhWY9WVXgmcFeoGqWVt1S8RWwy2of7WbDUDDSdGQawbS1
S0TfOJ+TE2vPeB+o/K0wGVQOoWsc4syOT/yNtL+qNC+ak/orJ20GzEDZq4tTbodbMKX1B4PjEq+7
JLAmOIMVJTQpPXX9Rz+1ztUqmF9oTCoDjHrX+zXn6CXUWqdxzn5v5odQ01+qWD/0YtDeegRVm6Y1
nzDRVleTSbVu22C+qEoXPDVi0tIsXak5yrJGa91nKJCJlvmWTSMMJ48kRFdTXKlcsAwE4+F0/1Ud
ngb7++wFmuwguuL6sm+SsvRmJ6j6VH4cUl8i8/l/30YeN6dDFGCFMtr4wVrHSZUd2rRLYLhaxWrU
xFaLbAO0M4sxOgVjF3eecZO12ow0Z2emaNtaxeUpnpl5WBD8o1O1O9OpKHlgW6zyrkrA6wXJWaAR
5DhbTcYIibfo3COmH3sZMcf+GDtnxb1unXm5/eAyld62DWaByi5L9pWRfxqtVh2JK+hublxke5da
fiE7sq/vD0oa50DLvmCtP5gk1LtzcenJ4UY2jX/sRtIXXQuljTeWx8hujkVMAFEVt96DZfeb+82g
nxS59ferrC3Md9hmV13wcZBNkjwry+HNCHR3hRbY3NZFm+wNj6iPAQAUuuYROlHVLt2yt4huTyHr
DFzVE96nY1FKVuZeTfEHPQ+5pJ4/xsUkPph+srOwwMHb+RQv/Qwzlari2UlVBZf7g23I4NIEJszh
pNqzdNXIo6+gu8Q93M/IGBBr6LF44MqjlkjIUZNI9GSL1rdwJsXCEM90rOS0EoEn1qKLkkfDfE4B
xqHwtrkfQgtq2JJuQTMzTClVQgmdmPLYSlY+seReXTF0GuOw8DdkxJMdwKG9COfPNB5YwA0gMNY2
ZUcVVDWxSkN6GuYHu00/OBQGbjlRciydQm28csLcjQ7jmUjgZWu1rEgHt96UfevtsN082LX0j61O
B0gQjjzUeE8X0fwvGbMITznqWw5o7mgZBAZHuM2XSs/CXdd1gGwQT5GkwlYj0hx87IyaSJsMFdJX
I731tnnpgtRaW6E3biq/Tm+etC93EFTSDe0m6rTxGLWItorIdLZNwk7ATmsYa1X+qlrVB3vLKl10
FR3s/SYtjojECBgkL2Mp6J0WZdt0m5LJaV4QxJLNGRHYnsrtjIZBOqSf/ch6YMRTk3TMLCOK0y9K
3/4DwPWuF2kKEI/oo5mmJORI76Wn6iB771c8GtWpCZWD44K9FfvdaZ/7KM2ySoYrObrqZtaas9Xw
Zx4qOwR2MQYGk3exJB01u+a+5a5ErAPsqlx3cX/qLQNtxpQp+W/z/wSDDSdaHjLnbZBWIEBKiK2l
MWxtbE08pzOeY8btILCL3jKPiXQK/NMGUlhboJ32Dbipjm9cOHZBPyhgi12GzTYeRH3rGohiRoDT
o2y8V8OkrGjo9lZyclEnzIr6paED/qZcs0+W4Uf7IcyebFXsEiK5b1Mug2ejD7kB1bHYyhTJYCGn
6qiFjdqEocU+njC6VtOjd1SkgCkQaF7GQXzGdi3WmWXlt94Jt/cDVYCdTKTdM4AgPiLQjjYxTCcR
2mek7vM8df5fRphOLO4pKyERhkytUT/f6Uoq3feEB14gJZkntGBwJhwzOJt6xG7fY1uMKrVR4820
E+OauB++Jaheqn7p6MLepVF7kTJjYtXwb2AgZOlC98JIxTAOY30ss9gGHam1mCwetJYwKX2eatG1
EOVVi4tsmyev9BMOTOu9tsdpT47poeBv7FiU7+lr/dVvjRah5suJQQHuFy/YVm46aza9rN9J9pbH
QXe5qXFOM0wG12hM38YJrMYdA9Xq3q00tOBIFkt4sFNK9aC293qQfqm2WwUWSaX4Rpt6baVJx8K2
8IgyjeKzF5FDOre+ld4BZjCnXe2hykEYX6x6WpfDndtmG84HGWpsCnFjr2vlNieIo68hBshLPD/Y
tX0dzCo/KHgiRtBvDSe1rlwAPYiheZCJjy87qNpm5Kjsn7VegFtIiJIcv7fYOSBr85OkkE1Habdr
p+MeU8LhHBspXpXBjAzmEzlokySiMgtuQJKiN+DcOC9UpRNnhehgk8Wgs+5W5HzMw3PLuZbmnw50
j0airVzWMnKvv39JiFFHLGLj/UY+S7TO25ascXHypP42tJd525QvUkd7awkxrlsgLbyhRJOYWuNu
dY+bb50gSy7mgqJLVACKgChmOIAvWjAdRBijCkufZsXqBYN/dLs/JCMFgZ2UxhFPsnhBHLTItJto
nPA7wFZWsEH9pSd4EzuRWDtZDIzZzG3YB8yPYFxBEcD2t/JzvJm28NS6EJ3P+1IycJ/Gtjv4X6ov
ukOlmuadDTXXqvvu1BhPy9TPnjy3PNlaSB9e5dPGTzwT5beqiIjsiCTJCfWUc58yah+FZvB+edEj
OQTYM+ruOUm6XT4JYHYKSYAbWvWhdVXAfccaz7RdwSYwwcP5dusfEIVjxnGgGhqieq+Cttv76Kuu
Ec3xMk096GmDOR2TyP/FpArNuOdBWuPQ5DBGfybJ1UU71OYXMRysXlNgWQAtC5GyG6IaFgth6idT
wPTIpP2ZO2p6tCLjAmbVvEqU/RIq7m9fEYS0NGRabDToBO9T/sgI1fnILSKJgiHtN8ZQOx8tsyHY
k9YL8zRsquYbGLyOyCDHeMpiqIYkJUdHKAZgYNl5tlH6YYhR7YnQJF+e852IlfFJ4INa3X8VxSwK
77/qGfnhz+3XZoNMObYi/eH+YEYVikEHFdP8rXZw08u8l61slyWlao4Ui9ljk03aLeKO3cY1QFPu
4FTL1QhwoNPQic0PkwdggFl0s6SmIP4m0zZmwv4fjl2BRAdLvotm4ITEyFnEJogGuw89ggMnsmjJ
oX1seoP9r+jPRAmf5ISg09Qph4Z2T3MaH825mlA9bY9XJc82xKMPGCRv+IwFxQCICsKomnMyUn33
7Od3KdjpjaVQsBtQUrBCOF8Ki82to5Qug5+MHqOH+wNrW3MXzk/IyQ3vpv0aHCyfkQi6B8vAkxgy
sX9AtUx3OVdlyQBfpZADAbFx9iNBC8uMvU6uCjPBir72R1/Y5XMn2jVqOeDTqe9BD7PtDd7Gm4Xy
zEm7FlFzsZo072uoMxJSnKB8W5ktxRSCVffRbngRyaiMlsV8kRSJeqC9Cr53HfVYBQcKfUK9dSxy
dFXM5h7FgURGHSEqBFehTc16GASmhdpxJXNGEwLMZPE5DcAXkBpK2lAHbrBDObiGvGqdhhL9eeKo
9wR329IIvyrUzMeKCsEibSfX8P/e6+CuqC/QkGkAROuZiLfKOb6ChktzP7EtI9t1UJ0ye/PX3aDF
RzV4MWp6B6FxzyndldmRmuPISmgDI9bbh/O0TE7hHNzGcLuOkLj4VN7rVBSHLu3Hd1PLGzBgHusO
iotEQGquJ42gOAud3mR6CM8xlh+wYOn8+18aaWqLfvCqZwu1JGST7KjLTMDiXtsq6Bephh5gHAv5
7GBOWsdNLTf3Lzs9h6FWyScwXPAQXbbpVji431XZXSOjK177uqy2tXCRYVdN/By646dRS+tSJ1a2
wH9mXrIRd1OOpmZXTEj2SCsZ0nUyamd2wThD5rmoKur6YQbJ0DfyPWEF9cOg2+kBNhFgssjhR4JG
7LqMtzMT7Un3hhGwILPQLG2sTy0ev1OfqscGVbM3kWVPWuEOgGeGlLjkBXQ4YMQUldtMZzbOIArH
8gwZN2saMmDIuBBHJs/95L7GwiDJ2M5+1FCzAlPfgATSHqnb5SNiCmT+Gspr02Oj4MAYeCDQCRmk
8pJPWbTbTlE0agbbB7dKplNnOpiO5peV2Itj5wIZMpDQIYdt9U1pqO/YQnAGFsGeo8c9hKx5CTt0
uieNuU2FifeNJS4CFolFPqhj/ciIJVtPuHFvQ/nlsgJbwgnp3ygCYFM7jjK37sAbHBVFu2n1IjoD
OIrO5FmxKf39axKUnyqGFrv7t37//v1XRdiwUxFglbzM7zfAbCzcTeSy/f7g1IC2Hdv/SeBHs7t/
P7S7gSWB/NL0JhG7kSH0cUC9fBztWt/7rSkfYZB2L+1npaMQxEGAU7MiMJBXmm2dq6ULTrXq6ucg
k7zGi9478EirIDQTMqUCAyp2vcP0tdMGSguIKNaj7/tnbg7je8cilDpDAh8rvKciRsqjGz8LA19F
oLXmix5zg4/6emdL0F/3fhVJvrlvB2dTsLflckM1V3uMDO9DCaXB/RjxxDwqgyC0xN/KV/jU7Y9y
lB3R8UwTpF2kR6QUfBxsuJAds7r7Q68NcDYQ2PKCvzAW2HtF652d+UF0Wqmthlr/xefSBLuvky7/
2+/gkN7WvYYR/O8/De6LkHQ5UYZ0dXkbnOknAw99f//q/qBARu+4HZbcaQpZYodCy1XZw9GWFbmj
Bq7LDucv8oHKODA2f6gT37zev3V/IOqUpFYFbudPv+H4zYu01bUqQW+7TRiexWQEEFfSN3dS7aHT
OnPNqztRaOm/+nhUH7iXmP5Pgb1XVpZ9jKt03l8Wpi33TlXeKFaZDDu6+VgbHd33JM1XFDN8woRW
vkRO/jhV7qZoy/FbbxMDiFWbxTa8vj1sus1oFOHT1Bfco/3R2Nyr65hw42FYFlFgHJpUoXdsUrFI
x8qXOEU50plV/TTdkA5Mz5tdMCKTgCP3C47VbLyrCug2RvWmadpeBMCzalk8QWQhK7zkK5CjLL0B
NbFCn7CMLeLKvCVxsFSa8Wuw3xj905rqTrxNG1yA1JdIk83YQDDfxQdDRzottIrQGboQVloeOsJ0
PlPRqJLI7VfhB22FhiWf2NnJJFEXCzhpq/4qg4eGEXSqNiL+brAJ3hmRC+iOzTiilVXoQFK1Y9zn
HuWmi2aO5TaGjhKYImiW4qgZ9c3vGyRNNZG4BcnPTcMFUvT+TAxEEmwJg7Bzb1iwRCYDs6YTFe1s
T2NKh+y9ebB9xTJ8/oM5yE9GFMnaE+6PfJ5+mkQUpqz4l62s4HbQGK5VTc0WhvTIffBzYP5tUWcu
8QezpQFSXHW5uuC4gmnMeM/3rqMhYoCYrrvX7GQfmSBLWICWh9Qyti5MlaVbKRAlw4kZZnfNMK8V
sakWqpwajKmOjo4wC9eTRWtNCjGMgBogJoYXO6aA4k72GfiMbQLmsUghZuunOX74yN8WuSbL81gi
VQ7IIt412JHTHlsoA8jDUJvZw9RwXETsc0uTUdhsgffMeE+Y5alu85MK6n7ZUKcvJsOAghFxj2T+
thrbr8oncYSaGsBuEdxaYXgnjYCR0m0BqnR0+VGJU5tqhomlNiyiFhtv6CA7b4t9LLVtMRB8Yrq1
2BSWBtaHjFoOfExdFjT6ZZOpb5oGQCLtFKAXvfTXvlnyE4w2hbyQ8F4uwwANq41KerAN85sgKs73
6nhZTzHwYFnvM5QcuyLCodkZt5Dd7Ysb2vguxpZZG9J1w0G0aDX+Da0ww++ZKDr5YpZecUejCdpo
Se/tVadfmcGkW5aRCwGSf+8XUbTvlFhV9DQrl5wBjF7g16YUCMjoux9hlS0b02jW/WQ6u6hcheGX
j2/80Ydw2bdltJ9aWAGmy3+5wR54yBs8CkEsF+ks+8YrYzXYp4DQrjri2089RMYqaBiXYjpSYwvu
JXAGwK2sn8dFVQwV6onkEboBm6us+wnG7hsQjhGEotFsSjVchxKTHAbRdOZYSpRZq9EZPlwzhIyY
OO6scj64VvKCYM9cQzzjLOooXHvriyZqrevWTxtNxMqzJ0qagUSsRG6Mrm7mJWmysmmCF3pbmljJ
so1mdP7BV4gmU4BxbPrALYIgZNU3UcQZ2UsiWB3nRvCBQ5VRY/FFHgvhvr3eXg10pI4JLXEqmy8c
59ZryUFZeMZ2mvy3OMMsWo0sKi2MmIch0j+Eg42usK1bEMkM0xwGbBGaX5Hj8EqH4pvHoHSTD+3O
CbuHEqowZXG6SSp8FgfpeMnVo0MqJ+8kafu/GWGzjZvYWUvOXlBRfN5M9VW73ZefsIUkM2TOWCYT
oxzVFrTAZ+jk3wcrnUEgMxgJ6voyRM11LuZLwdXIBLfgySJ66ao9MOC3idtyR8jEunWeS+YHVyOG
wB/ooBag2G/0sDBPUeQjnK4GACok1nAD4KjSS8g2BrwvhU7bHnFEaF2aLuqCzIjeJMmgW9Z2+Z1o
GILQ7fIGWZ2ZcQzgiKkGoMgq+VnPYB+bPSJTXKlWsnKQYFv7RhPtoe3t65ibp1Iig2dHdHN1OOWm
N0X7hrzfWd49+5UpOYCCojTozi3ZVIskRvqtddkjCTp43v3yW6fQYYwKE6g/dWoV6vp6qnLzAP0Q
0XN8zEGPz2qey+DkN69tonVpB8dEyV+C0c8678td0qfiUI2uf7C59BjqTNMKA3/PZKei7Ch6hN8t
amTA678E8EfQX95RNW6EJl0jAt58UxHcQrRzG5c8ZIY70uFS63PwrLxitaxWhY6KzyxQpAkLnkib
/YS5BqswWuYqwEwtdXC7r3UJUDbN2qdECe/Q+FdV4bTGJ1IuUZWiQrLYYHgJyMGhd66pgkgzBj0a
OM6djXETNfcOZkzBY+WhldRZyFPv6XujFukekyEu/rA6aWnuXQh8ita+S1iD+dgGJEBAVj9POtea
rMb4LAbxa0iba4n7bFtqxEeMvfxV5vkbkxd0UX7yq2y7l7ya3qtJvxghXnYsOqWJ/JmKcCadGnBv
PJrsBJJxpT4G8jGZbfbvarSdg6zxpvV8H2MtXNuUinGSXDthMR4evKlgEd9o+S5zuD6cZseGfe30
kTxyaT0B9KHLSGuarBFDAYQ4xPPbeBT9IUYS5sa5vQc/fbKd/mKj/j+gU4AL7keHzBtIqAhwmjRC
5Yc2itpNlvNZSnCjDiN9hq+yS0L2NEaGn1Og3ZquvMqg0M9unRxUFezsKJdv7iwPQaaTIpeOvnle
xJOKxCrm9556P8gZWnGso5nTGeEuChHFm4FQ0os+voxyRFwanixHQ5xYcAbrBhYl3UQvAj9daI/4
8PCu44beDVH+3YPjE4vWWVtNttQ0EiUxvTZbV6fyUKLXlv4YoC9rSIPH3UwkJv17Dg7KrnTkIkhG
uiL7YkTYXboGbatJhgIDrKU32/ERWa7gsz5MNvEXkxM/dJjA/OE0Nd/zkhCJzDY3NTnJZRp887Xy
Z24NqJnAIjB6hwsh40uumcmOhcIiEVsCjBnwiiBd6/gvtmxaHjqhv0Kpi93iux6X36Kh+1EO5L8T
nOZuGNb2iJnHc1+BiHXS8heOvF+xkT/ghsKJwE5g5w5UhF3jsd73ovIgh6o8UDOxQj4r/C+L0oPw
Y1TkCyBEtDYuu4rnctDfJHRhrNx5tWK6nPqAt3Py1LE8T4+Ia3FQJ/kuiQCThp37EKeIor3CA8kE
jGKtuz0iMAsFmWW2y6Yc9lnHdNaR5MP4FIKPlcnuQGrwLIdVEmMrZ3X1EElwCC3j06VlBcemqs19
L7qtXTtLu3KnU5URZt9Vnn21Sqa30zVEJPuz68UDBvB1TxzNS8PJVc0ASt1+5mNdXxQy+ymF8mt3
7qb/1QSyWesmUIcGFUmBUrjpvHJf6phVzCE8xbDxT7EKtg722Am/1tmjuFo0SUe+RWlvKisD0Ci0
Tzco5bXMfO0KvrtxRbDzYEgeiFjeoKai9Bmn13CCMEo+5DcsP+LJlHWzDxC7LAbffmtY260SXz4y
QCBJmVSxHUoTazfWLjgFInEcrpIdi1roxiVkEt8Y+muGqzXLGuNAu/x/SfQeQUPNCJUm34C17PcK
L2ockOozakzBYMxFmNoFAxGrR6hOTEwWlBesfsazXZTHzoGGNRgr1D26gZx3kNchD+NdHjl7eulN
kXosV1hl7oKEFIVierQTn0beZOY4bv551Ju0/5ye5Rq6DUnJk45uQb6bf/8fwugQXjng9zBoVxNJ
M24LOCdMTGftkqjD9gtdicMdEdFgkK9rXmrUzSgE8tZ90kfre1AvXT0yWJqhPEmi4fLPn53+/2V7
uYal8Q9IAzukzQr2j88OVAy9z9jw7ALuG0k8QOsPUv+htTaYC3kpayfaWJm2zhJzfJRGg7IherNk
eOa2IzZ1CVWP6dsJ64AEzcJJkutMljOxI/5De5vw8eBFLv+bUDJTzgF5RToGRT4HWTJ181zNdnXH
sQ1Ncxij/fF5V7UN+idtQe/dFyZwaJMLfm/0Z95on9BpZY8cTp9YSfPdRIX1myYGXg58MGGSHIR7
jsW11TOHq8aNGCv70LtefaiGbo0aKXk29eQ58MZsE6AbZmnVktcqWvSOmfaIxVF7bDF2kaxK/B5m
bVIsICNoygXSmL52mtWd2jzu8RLXOuwHK1xZDUhQzErAIE3iDIoCvIDvRicE39kxKKZhpXBRUCgZ
69ZXxa1pZf3EC2AC7iIBQpSAvuq4ZBcumVCmWh4dI7iHS/RzxNVOfcSRPcCkaeKIUxFa264GywVD
Du+TKl2Xd9eCyqawodNrNccuh0yURHJe8MLdLLx2DYKNs0FPvEOAIRDiLEhb/g4dn5MutoTd1ufJ
LsKtGY7BMkxN0uNRZB6sUsDgnx/uX4JRf43RMW5+/1Ya5uGG2dkrrAb2Yk3CGI2bBHlU85+6//n7
H3VCmxwDcmNMfwqv9vygcizAut6epqrEglHQmkow3aT05qw3WTNxBug/VF+7NwT/CzUPE6ugd5+Y
DhHuIYGd63Q/SdeMQNJ5SGu4E62FMh8D2+U++iqlMe5lh5QkYJCxHkSeUoK3RJFEOlOFAm/u/cGW
9gt6ZHOLVype4+YpIK0oZ+fV4kcddxk+ZEgfhF4Smz5/aSbRdWQd49bacJiy7LFtLLVjVsscVVym
hlysydDPZGCrFQSxd0ktuB9DA2K7JH54hD+9HOrRftCrEumGS9ID2An/dH/IVQqkwqnBmpqhOGVa
QU2sNSTHUGc9VH1pvEQAFT0RT09TnusICid9FVBLyTBwvgWe3uPbAoFiBGT06AOrpkb1SzsiuSZl
4s2OE4X/yHvhTeZNL8+J67nXRi/MWz1enMQUG6ttvIM7ICjoqwZwrWEPtNSWcSCNBsp7WY2n28Cn
8oRHuULlbAXwA+qq2bAC8dvF5ETmqaEvE/OyFKtXerjrMLnZMoGZjoMI8guBYor1YfUFdJQsUycj
uJnqRle9PAyGh5dUH8Uj0xLWokxDl4woYwbVxCnkSg7LZL5OmvnqyNdeYKc7kvyKt67Mk0XAesuo
svLRBCsIJ2MiSmEGCbBR8k4WBoh1z3FOopaCjE/GGGBd7d2VgC/MTseeBcf6lga4BYq8cFahPfcw
ESnvqnYQsk1ZvXScoTro2G0XJC/UWQ1dtnIxUsfoK1jHRofRDX7W3CFQp5B2PpkoeWHV67oiKMMu
9o0bV3vdKynNmX7txBjVl8iv8ZIWKMl85bExmb8Xc96QX4b1pKpdWhVKaBSgrlK8r8I4OsK7EDSX
8GzL8ISG4odvJQPL7DNFg3nyTQv5app/sIe3jo7fB9COKgyBSZ2tKxNL5Ejv6c+JsEZp0p5oeb2e
Q+G3Q5YjwBDyCzXF+B7OuHSvyEzYgj0LHBjBtTVgNUYNniGlQufpeuEvXLv6jr1luc+gSK56jptl
PQqYnr1W3mJjCnZYZo9O6tVXI6ositUyeWlDLhHRHAozS0+IC+NNV7vaRTiMOdzKSw+Gg4rXLPqz
gQscS6pBqEsRQ7YZD4kbxx/tDHAek9YhxkAy1UDvgB0dLYfut9/vPiACX6dFLN6IGxhgVB3cEVEQ
/FirfUXte2Tg5u28bHC2kdb86sIue4jSQV1yqTmLxjDaCwpGcz02RnSy+mTcdXr3UXRMProes/Dg
DKsMY+bo2/Vbnb9HJpLdwKDHqPq0oD6BgJl2l8Zq5+2KINXcaLura3sHP5TniAiVq++bYj/mbkWg
SLjQfIPaAWrWhVqKjdxE1yH7XOB/q7pNVrTzCzqvKg2MaYIwBeb/9s8SttAp7qFGNUHQH6r5wWSC
tmw73VpDM+EO6ii5Y9mWPU/QuXcODQfZQJSKhg+aKdVhDIHG3EfkY6wE44LvotuB2MmPzGrUNrP8
aRmMqJWY8aO0zrKzyavwlvU+QFPfHw4savXfEn//9Q8ppfXf/o2vfxTlWEUMDv/05d8un13zpf5t
/jN//5k//om/bb+Ky2f2Vf/THzo/bZ7//AN/+Ev5h//jia0+m88/fIHxLmrGB2aN4+NX3abN/QkQ
tDr/5P/0N/8jsPt5LL/++l9nf0uX1OP/Ovz79lW1/xj9ff/x37K/he3+xXYc3cFzLw3dlTrp2/1X
3fz1X4Qr/2JIYiq5qTuOYQL4/nv4t9D+ojHgdhnFa5LIT0NqBlUZ+r8m5E9K9y+GCS/Us6A+2wa1
5P8mANz8Y4Qz41HX9AyLitmypGnp+p8yZ10A+oLsHLVWvSZX4LoxP7OCFo0db1Wu3tixglQT7PGk
0h0ohghqk7JaVyWDdeVqsIhMrIHticQjtqr1DxG4E9zw9lETxsGZmlvr/KAw+D5ohCYG7VOut1zU
0SZq47VfRlva+vfJAFQadkT7yRactzEPQWOfRFRmAUXuvTIJJujBsY+N/poxOVh3rb9m67aR3jsu
JVYnVO2L3z7rf/io/5+8zW5FlDf1X/9F//NLY7sGczrdQ3NpaijhyWf/x4Yi92QwEL860OKk3O8G
QEZY76zu2JF9ErsEFcRhaR4tDTk2BnK2R+uCZMogd2xsPtO4BiZM9dWjwuEKNnvrJNP2R2WS9dOr
Q1AzZ250WB6oOQkWmc0dOpGNIhf/zX9E/rH3oBNy+Zy4FnFx8Bcg6/zpPcZVGkGgK6FAoQlfEXNy
Iy4uW1XR+ODaebDsADciYY+DQ/2MYy7bwk4L1pord/9wZfwnEceefm8Xfm8nEGRZBuEQXAk6rZAp
3T8lhkdGXUxplHXrxMsO2aNNX/kW9JjbkvCZo8hBfQEWiYBKc1H6mr6d4nllAa99PdjeBePgtEGZ
vZnTZE9Dn4MEZypG4kjIriqovDfWmdbWlc+tmeKf2PQ9GuCqU7ATzXUtBuvs5BUG/jDb1cogIjX3
qtdYXzTKq075qF2J+fY2beWW+GqpILzaW5mqxHnKu4zln7c6yso9rCmNrIkcgsKij4zkk9XmGof/
azdphxzL4/s515vo09EZ1yLbW0CQL5+HdmICYoXMHQv5Ap7shyrZKAm3jvdUa6iiEgTBod/u3CT0
TsFM7606B9D5flKBsfH5lEIlNqt961ZYpe0i2WSu/hKgm2CmpyDQzhjKzp9WqR0DCxjJ1USPWBCl
Fn+yE0rPtfXUSK1/zq+hL9Ijjd3nAMP7RIodWXIBCC81fVQApXeGNcOF4+LYeuzNynB4V6z9iZNE
KwPEHiVnZ2/carj6A9NUd3Q8nGalQrpK2kyvJc9WlABHZfwGTqAujnw43z2IM0CL8iO8788qY2hU
aL3DupMlQ6MeA6N3t/dI6RG/4kk0KeKRHlEF059z6dmKNAFYiLmW0GcNpL86yb4wVcfMjcAjYsnG
NUTCozsGe6Km5GfVO5R/sBpJqmXEDKWPFlqPjoaC+SCUP7HqwamXl8mxabetFgfPWgqpvdDiLU4q
Ntdd+Soixj0TRIRlYNlsl6rmp2BtCH7oiQMuZ1Vgk0pTdQkzqhisG0BlAiXxnMwXPJlTGa6utDSv
5Op4m5A4ooWjMQ+urTz8d6LOY0lyHVmiX0QzElTglsnUpTNLbmAlqbXm189hzzx7m7bqun2zRIJA
IML9+MMSDsNRt+6qvl0CzoM90wLvXlvayzw6V5mru7pu29cYA7bGvdLv4Kbt+xLqQRKBWbcEJEdT
947jdzcrRgAU5GKGyCpHADvt4FAK444qq7zbQdT7A/Tg67TXbzJqVYoH6peWWROhY8UE4CY3/nh6
PqKEH3i4YWardozymrgNMtQkXJqnce/O9FATrhglTaIN+RmgB3lgYLmEO4MOW1AoJjl59hD2K9Gn
BNE8lW127+DS0AhPJO6lqIPRiN86YmIPniQoLJ3kFqRYdYrK9W4jrFuCQI2bKjYJjgnnu+qn7Dwd
IjpgNNPWfrDF09f10nUmTDkn3iqvwxsVQrABrbzVW5MsMNSrftGaXCOya2s7jHq5DPg0Lr64p52n
lgYY5D7WtTFubceAl6kTMLj0ydUskjczIRMQV9kjKQw0JSmFV6JHkOmx/PWUd11QO27SaSkekMyc
h6H2G7uZryl9FRaWuWlA+T8KRDcbEp33bUKK8jCJe6ObwcOk+bauZh9YF3cez/1LxreU0d5NntBl
HbGB0Qzvd+EcrxMM9xmfIUNReCM+7FjExCjMGUCg5gqLc6ewCiQxCV3TtDTPSDp5VOc2pyF+7fT8
0VrMW72G5iQrARkLtVbC/WFyYKYqC8lsTICbMBci2dEuRm3+CX94m6UIEvqlfxWYqjOAUNwJivTU
peq1NpGqouKtGuNTpVO8Mb2WG0vzmwnbW3efL12f+TW2PAVpfyGE0KC6r7EtZ9m8N3pz42rWsqEc
qvYR1+HHhPXNUszfZDLmJzNWQC6VcRNXo7cFPF7vqnzQcW/OB5RydLqgaxX6+OombhtUjgbf3frp
xai/OFz+HoqJ8jyqAAqnbUOaGIl16CfcU8+9bZNY6MdFSEKJBqimmwD6S3MMIho0FPOnTHe4LaUd
9Ax3Xf2owqOqND6lpx0bDQY1eXQHNTliq1cc60m7SjDTN42RSCEf53zwvpE+pZtem4kbXDTLHxPi
kUKp6HAw5K+A3czlfRhJia8fVYPw7ovp2670L4m2okIL+Zhh6ZXcIcPZPC82UXw2/WnkeSNG273K
mpcFfpiv2vmjHGDjLRkPAtbOTYvYll7tGJ2Irtij1IE04IiTUzovmc3Qs4KNvclwwO9FZV7MZs35
GBnLinZ6xelIgJKOr8u7Q9kNdaLMP7Uazm5ko2lgbTFZ7l1OBym/wY+vPxdpHwLgCK3ju0EWI7QD
K3tIjU4/ptqM7AW9M0CgyEOitTp+XF5zxqlN/A2jSmhgkZ4+ceddbsDKPhmWthpI+KPP7iKTEPKI
JCHCS8r/fXpE90tJiNH23/+oD1qDiohvEH6I37iSC+36bxcAzzeynV7mVg9qy33pJrqF3uzFz43T
4EFi6EWh3Rz1YnCCkv7KFpuCeSgMkAks8HpHfiBKCtJFGhVPgefRSkbclFCaPNpj/Oy2ShC/0NIk
n1yiA4z7OkSUOkdDt6+S5W3S42fVKGc3RYCKZq2AwdW9KsF+kE7Je00OGuFCtGvG5kO46bV0ibrh
Bo58Ox+fnDAPohTOkGY1TyCq50Nn/VSqeZU1EHrPLKgvwgtWNshZBpLQojmtSG+oKbrOegOqMcJY
ICg4O0+4brTYRrAhAcoUKT3lxXVPWdldFnO4j3raGQC9f4fYZnwNId6ff3sXkoyXNHwzgLA5S32g
3H/090um/S+spmQLtg98LpaZfZLpqN5b8w9ZwgYrFrJ/i4GXqSdZoPgUJK0DsdvsZk1mnsLmY1jD
53t3+vKGNn+IXCLtUbtiT2p/+r7eG+2alTnvrXg1eDegeM1m7B/FKMkiCJkeNZqOrFq/b4oY+CIz
qH2xcloEkZMPaVbdpAKD+iCz57CBHF017Z/d2uHO/WqqEO4sJMYVdXvJa6bCk/s9DGQqqEyzbus0
/YoJ+MPElf0uDgJyDVWSXwFhZLBWIpOyU8Inkwobr948mLGTb8w2r4NuuHNK7WmMKphuwwj3Mys5
u7Kfnm7XnRirVzftklsygY7Z6IBnzcoffOrVncmV28djhviXICU0RfUR34iJ75gaN40XxnzuPZ0Y
D/aacYk6Q0AX6CDKTt25byoYnMC9tho2Ly1NJKqKYC7hBC/VfR7lzT7TTekD/MuJlQH3T88loEVM
YwKXAZNRz70dzbndN0721SaYlDL7YQAsQfYbdHJeHvTySN7hEroUTDYxB7LXP6PSXGU6qOZbw1d2
2ZxGiE+tgH8iOv1XI/WFDVcLDKcq7kiLP9EeM2+lQ7gNDcrXRYDfKnuXcba1qyxPXRDOEe5EioFV
KOIbBIACUbp+GZZMRfTQ2ZhiBD3m5BUxeg0JBW71mBSMc6vcqg+4rtTG8UhcjK2YUVtCDrxTbhFG
OkfXZvimZ9lTAygqFTSg5IT30Knz+3RidO+mntzBRrV3BKm+ET8lTqkjxAnqwk3TkZ6gzRGgAY2o
RY0QqQx/X63Spzl29iB3EEYQ9+HWCSnDWNFHysLt4tJGht34beCm2nXlcE/ZeS/dLn5q6qi5E154
F6F1iquO8AszhZukFb8RWcYI4CLmm2sYEWD8LyPuznzrL1UxIrxZSPg0suIp1clLs8bikHTjczlJ
LI2ma2xqY47B0TK0zhDT4xDD16ReaDfAhkOFt9FTYqUN2wzKXNMCmoW499QEuZw09HW6zPJJOv1Q
hxLPhEUmGJO6YmNhbxDMbIfOXfamCSnyGVJT4+uVaB9dCvvJpMkVxf2Nx+nGLlx8kNKJabh0DqlW
oKsieypqq33pWlQ4FRCtdnKJR5TxWxV57hPW88NcZOCc6F3FHmyfjt9q1I7fyepss2Yue+aRKFUj
sB2n2yjCbBHhncKlS7cMvNY50EcWbkFwskZcZLs9CNOR1pwrKNwF1q/M2sU5r+OKKOA4CdjDgI+5
5IhNR/w2CVhR87cdtI82QRK+ZHftEE1QyijWMCzW22TE/MEcUCAgRkVVnTQesF1N0xzwOvGeLdFo
vBauvvBlWtsS1DG36Cg+0QDeox07FEMPLCEtfxkrZeo62Yw+BX1sQybbhdxEHS6t37nGp8eNm426
RqVIOCV2h3ytHva9Wb3EeOftCmQI31qs52x6C0hGegQvNDZDTPHmbVEepS1eaTFtbXt9z4DbbK0Y
JEIINnw2zpDIKMMAepHgGixLCKtEAoXIh/dY4DpY2Oh3NVoaX3Mfo9G+eC2WlTa8N2r3YqbprSOy
K2a3e2V7dxBJgySqj30mnmwNjK8w3rOU5uaIy4pW+yskh2M7mRcAHr1Pz3kDvJFCJ5mPS0HWIRFD
vqsVV3pa2OA8gslzsGLoAxD+8dPFDtIO42rGYKdR7d2XVraG4TwKU99hBGLWHnPTp70/Z85dSAQ3
hohPZdeXWAMqp7f1fdjwDyane8z5MQKTqtRcH7AuPSKWPUfS2cN2+xYx7Y922OraLxklHnSp5HFS
sbVJzbjdTJUZqEX3jal6ypcHy0CjRwjh1PYPmvSSYwLXMo+7G3ylxwT9L/fSrghqSkkfUtKyUqZO
4AC7bef2n71lH5lq7qqixGif8jNohcmpavcHvZqAZ4IvUiQu1qUgL0oD+wMKMjrldWqyD66ZIFir
tnU2BDbVWWCHFgI4o/xQDsKFqqVQHJ2D0QGOMKQeb4REZAJFJU3L+ySu/HQct2k7rsZ5OtBZ8ojq
APmWQztiNaqAavZcqlZr2dmdQap05iISSm1jAz17Kw073lQx0zwQ4txjVtJ/i+qSmbEJaRNPhsYA
sNq1Xfyd9+oGOrDrtzHCAN5ZXVoksxJqiCCaa72GE3ncj31D4WhVG6dC3JIPkvhscOEmgAUTcq7l
Ee5gYyBLnRDNsM2sjWuL36TYDfvpGxv1G/PMo9uBK/ToXPgCjSwu4mNRF5/E0dSImFS8Na2NGAmZ
qIX3ow3jEVGg8mXfLMFYMZfr5bzH3MNgGnZhMwAPSkvnLYqAS+SueG67+oBu+08f6tchnbsgzN0X
nL9/SzK9loIQMe5ku2jQ4LhFj9EENirTv1o3nIMpTNFqM3bGzDHs80W+Emn8WBsogHRX/ygq97Ou
Co/yN4WGjDvcJv5jAyf2STCTJc5s2odzeuca08fgZL+qo5dTWuJ5GvSTkuifYCuibP/O8hJ4/tLN
G1gT85ah4q6xSrytPyOXiw05383GLOMD8zRiYdIZw8lysXKE3aH9rpQBqc87pIVZPNVjv1ExFPKu
fE86jQNY62diLDIm0oLprBHuGswFPj25IkC1NtvvuO0gJyK1NWF3DC120AmztW8rsif0MD82KGwt
QYoqpnEDuVVK5hMLCgtfMEvjLwarcFvHEDozO7nUYeo+KxciSeTYl4R19my0r06/dGhrNUj6smyf
Lb42p+b8lKeyedYtFw1ZYzwsUbXWc1V0ykzvPW9K7xZGYPTMm+f4vIJ9+vdXYy4q5s8yPvz7a+si
MYj18hhPLjywXCKodW1rZ7a9QGfucmCY42dphhsxI+JlEr416TdurMb2nrix3Zilx3PWxxYaOTd/
h7AIYMhLX1VlVOdkFh5vWZe/T4zcNReQ5DyLisYG0yIFHesZmdu5iQQ9BawerqXaO+SmQd5n5TuE
GrWvZy3fDaNZvFep85DnkQPnx90nRtOdx2Imhnz9qm41wZmLS+2Uxtry6hlf4VIV70XLKY0ZGQJv
P07b0Zbju0zii+gc/WnR0uLOqpn/WpbRX628BU/h9ZtmGLqbGCPZdVzMQz4B/YhWIwCiEHSAIn4y
JvuiyZ6yY7beVIw2yRzkZXQw9MbxTBIvR7sNViRGU32pW64lNhKqrVHZdGAEpm0hKAOcmuZNUabr
fbE4dA03vJ6C/X3U2+dhNrxHNneKYCG/cIPl4Ej4p6pNZn8ZiMQV8XKKtGh67uCl1WbZfiQoYEiX
0R+iooDU08/bdPGYIbtjcqxrAMKeI15AlDrnYgB2Ps4qfpeVBdc6Z6yGLy0G/8G1vSZO3qcOt7n1
nlN6neyvGa6Whexxt7XRsFbfIz7BzWyiP1i88qWPZ5AypftpOXBK+TJXkATEgTX27ZKsSSswftyq
TW6Yj8tdDFrIa2jSROCT0wU+KyLiaZsNBOwN4UUOvccOV/8ZasaJTxTikoiF7y+/CAlpsShQxTbh
H97Wamck7Y6AXihaSLGm4tFK4JX3q6YJGClSMebDNwmlBC1C8MFKAviZS6x8k4ysLa2YK93f5nbS
h/6ykvmoI0v0Ge0d2o4vjWnTtn0rAawHbrcAePFgklT9yZ4omsOwebJKecDZSr6fN3wMxDwBixhi
OGcI82xCmI2ZmPoOKWjvILjzIu037DceWjy6i6QPFQyvYVN3aAQw9mIUQdtjcukEN7ad+771Q5Oo
ELeWr1NUx3sLXH2a6foz4rQjQc1Xy0TV0ywOcA6XoOncBdEeZbRMTay83KDdp7ZxXsIYRqM5whzi
KdzmorrvQwNWhNepfTbHH9TB70m7jNchH+5Frn9EzSiPPelnfolDy/fYQI3V8pLk0Qk8TstbfsnW
qimsrD2wx3hH52jc1Zk+HlfTJzWoug8L7lvFxCghDBEZCyTMuOYxprQgy51EeAdU/mhb3NLpTgud
OLtx86ONVe5kszw5+eieV5Sa8cgJk2a2AaMOMSxohCw8thUNURrlXFbsN9cjxxweDwd1mN6ahUr2
cMjCjJfs0JMmXoKCpL9q7l9vnYvY8Q7/vkyZdssJ9goQ54LkNErxDMa2UZ46G/shswiLGDGjuxer
55a4xEO5UlLJFvLQD8XIT9Fa0NdJbQaABCIs7bylA7xmtBA1A932SCUkTszfUKOsf3QF26zZCyYB
jLSQ/aDRwfZ8Ktev+d+/aswPMoeomyHD8IMWkjCWOto743zvdsNNN+bkGDbJtBki4oCBshPdJanW
ybneNXpZ3VEm9oyIHvMi+cnHz5w1AHpWpNu+ae/KxNi3eox8RSdzMyGljiuGzPDlKIX8JS9I7ZhD
tAjZYgdDZ7+ofLwgzY/9xegYJZkuuVQ2fQRPz8v93LfvxWXIymbnMuvdzIiaBB40fP0a1sOSvbQj
IjovsC3ZqJuY7XSEfc+vIehpPw+RoOdTfx+3PwJRk01bMqxo2LC1WSBittTBz/Btf3N4fchz5s/O
wz2SGPVjL2OAw0ULJ1vn8jCRjTOSzcal0618CGzE2UVWtiUzhS12omwdtfHGWzwQNO/z0i1+rpLX
TmFMgWP1N4j8dqA97BNXj8W7O9QSqHEalniDNe7FahgO9gD/phpq8Ott55GnIa9ZAUmrmOVt2pPk
OgExZDJjboilTg5e5IY+wGeyTup59lkZxXaMWh69mUyTMLkuOnLqZV61M8inZYjsK5fMAGpz+u3J
CzhzGnkguva1HeePlZt+4t+6Cr04W4sQZ5vfX9Kbyb3Z7EKPDminq1074S9iRgZNfQW1lmFlb7I0
N3dmt4a5Skxmq1nP6DU4HsSZo9sAV3VXxot6nJgzLgZQlAHo56ZZq2OrdSibU430bWwRdDuBrqqR
Fe6B1mHqeJSJPBCNi8UnN3LAZrP55HDOMQngro53pZH4Ze3c+S2Gp3jU8n1cNs2uHXzm+jWmjeY5
YnfZ4cXzXPMk5l1O/tBZzRL8AzSGkRKr0rL6usTRo95m4E8JFsJa0B861+JM7aMAORmg3BrTh0uE
iZmtY3oRofZJL6lOkmjiPHlpSEaRmT1ajOrtD0vdDpEWBk1J/2MmWF2lWfHK2vfy/M2odRXQrss2
K/PuzpR3NpyRUgN7inKEpD2r39vN+JeFurdxyJsMF1xwISDqU01bKcXusM0HcwPHEumTFxXbrq3y
A+i4D5IbWmx09IbsqgDMPNXZtSmAj2tSXN4J+oULBQIRcXK4yZJlR77ywU0L6HkD0RfshIFTIu4y
a9xfeZw8K26+m7Zg1gJeg76nGCg38/EPHeiNE1dsejhVoZPopIRN7GX/PgedrTwRLDgdG3GPv4eC
9N+nmvXz/z6KW2xG/LAPKZKd07/Pa+VQIF/6v79yqDFRpQfjq5WwUuUuMbL/Pvz3D2tDq+mgWyPs
yML733/574dFNpwdGcf7tMx4j6NE5Sdk6vnp30ds159Wm8D1ChGmioVwK604zAv896Ho8tsuG2lK
d+w/NHp2jgXao6J4AIRs7AhwGGlTpmfDijCRox7bF4325YwWNT8gRr/sssfByYeN7thPvVbusko9
5FJCJwopTmhM/lZ5v6/7LuVRisCvdNL27cLkW4kIFtbd+SLjByKBna0G1Y9bOb4QnbKRYwzzl8Gj
Mph2f+/UWXzsa+MNJth4I5T+W1EA+mEHfVDzjF+hkNbmJEVy5W+PFTUlC/DBHN32ZsT+2FuQ1aZ6
mHYDgjxvqbVjnuANyUwCRXhc9zKdntthhUKQK1ODnaSRR74FYAi/V+avU5Chha/UC0SO/yrWqvhZ
pNhaVf3pudaBq54KYNJvwBmPZ070B4GojXNpCdxFh3pEBI0XmYyia3XDLVpSegh7s3IRNsLuYRvi
z91RtTHVo3b0C1u1RI10XaDs6Ae/X7OrZgiLlneeu+kbQdBaAuIRKVi2KGKe4gYJGu43K2gITkuN
U1eZvOqg+m0owWeisbl6LTQD8p6BbipuUs0EfjsyNmlMvCzhaVYvSUQaIxpF67KtxPS/tcv/6xxh
h1rr8v/vUl9X7f+v8MULx52j07JYl7RoW9b/v4X97w8Nh95mpJFGqbZ4iCCM+TGX+sFI9GoLy/RA
n6NgiFyrrYA6yAgkDlYefwAMgSaZ4poEeaa+DU2TqMAFv39W3Omd+mw1XTu5PafSoHADk8247CqV
HAyXzYv8X54KGjt3MsWnOtOg2FoR1lKpzT8GYKvbSVoMh4b6r61/8gJ1eQ5BAb1EQaucWz1wQtNk
U8U/xr02JhtEVuaLvdjw5wsh4fQY33Vb6FuQK99TBHddIBJArqEO48xahIl52zNo2jR5+wQgD/F2
1lOt5dWwI8zlBUaC5xOfSIk+WiVsSATAtCRWCXuJtbheHjTXcDctmvSgjbsne3joky+afTB+tN5i
tHWwRsNikDH0t1bTHzM2YwwXSMnDj8gr6k1SeW6g93h383TcGO1YBe7d7DYR2I1sOk3WwUXB5/NE
XUY5aScUiOlu6Aecl1n0gvQcb82IMsdqhlUZw7jW88xn9NO4byLF1HuUPB1hUuLulptOy50gNIz8
wO3pn+CDwVeztWEp79B032DrVy95eMz3Ah4JiW6T62sjBTZzwBi65KAbyCzoR2LPnSMuyfQEuaJ5
xW/G6eFzTL+wN8tTWzLtdSfOxCELXIILMFy6YmfWhB8MxXDPUBZfbIlMYlkmbaNH5VciSIEslpgA
QIFSOYS7mZaSE5vjMo9c5zgdhWQMJ+eJX2s1MfIfjhqp3T5OczK9lE1LuzI3jInxDyjAA7GVj9wC
xMFFJ45/rEC2rf10o2KyGyZvsaZPu8X54N5HlgAxlqMNUVQoMFEtvK+WXlBrk0BSshBQ0kfPSQDS
PZ5Ge5vBEtvBvSS03kpNLrf9zsjfRBpeLRuYlCrHG62vnJNXFtRlyuLNRKIMj5gdvDTjw1CsCQ5d
iZsPU+Yczz8q641fN3o3e2P0yWJrjkkR/S3cDWLCiralSl8q6RbnmbunMupuTx57GgyWVwbRlMOB
bZhdE0P7ziwjeyAZN8grmZ/0yCT6turOVReNx4w+Rj6oX1sCAxmMJ6sS1ymamV7Rqekcgxg/Y2Ew
yPsrbfqOPG9XaDHcBRBlt1QHucqehEQ8hPqNMM2ZA6Kt9+x8LndJpqsZEIJ93pOOoQrSelUpaOFS
s/laqSChsVZ1h553tVw4FLkoJVO4HTIP+192P2oQkuirHI08o50yx8yIPO9FoogwR57Jxl0eiXQ7
V4SEjEUD0M2r84CVvQvdLgUqJBlmZWCDEc34FEwpF11jK/NLYhnZro0VK2am4V8DlBuE+UthcNa4
V/ljHaFihjYQxwuSApKDmOTfLBxqxASXAbgqY9d66Zt0xHiwZxR7oZgIuplK+wA1HJRrNz2haMZm
DxhztqzbSCc5z1gcHshWAFJQ8q/U3xIQIY/UwNtJmIBnLCozw+N5yABvbbSuJ7AYODKZRAFrL0FC
xSPS1PCYXIvAHpEOMJBictYhxM64VIf5TPYEOUHx9O5ZmcsSgFvmYvQmJXBaMDu1EKPhHfpW1Zyh
yt80CEr9Kq1QoiBN6kT9ZSFbrPXPFaczp9Uz8nza/2RykWKPwzOvaWuTdIlZdL5gHThWJIht7Nhp
DmyE5i6JSs4GtE9dCip1cqIyyNhLpN0GseupYJ6HlbPEW+qZ5EvNMNV1tRiHKQlduPuYxjXFbM8B
MzGp7k2OBDYyvi+CNcaQYX58cKT9kxpb5me3kgjPpHELgtqQikrvty2JY9EF0izVnO3WZIXaTbvt
7Pqc2jSaIyR4c+N52zWWiPkUM7qKy1A3IReLdS6yGc3NSI4YhW3ESDr3eSseD0uaPiF8pSVjOHRW
aFcszbuFIkf03hfmBJwNeIcYExlI3khIjta7hIqr8yj1zawNl8lBBcU7WDNIEW+hm6za1Yiegar2
cM0CnpNsU1tENLW6ILfecVzG4T25DC6d9NH5bNJJnDG08R5LOhTsjibnOi01UsYwNwxEk7U1dMsl
ySVt83qmp+9tQZv0Oy/jF9osE/s4R3zHMM/guuxHpccJSYdIo2ZUFXYkIsDZ3OKUoUcy4HKw/sRa
j0AAyi3O+cG4kznWFYNx8n6NbupYhyfyYAM0D3h0xuHDsOKHQWgBXsLnjqfNl0PbBimMiq3loDJL
MAWRStyTE0KcNHp0cheRWiiiy4xLJeiXsQB3JgjVpUPd1ZiwSYamkJBesms+DWfDJno6nK1xkxY4
lOM/UpEY/RY8ceihIvwnivw3vNYYGDxM41Oy5UC5mngy9lFJdNbqc2JExIB6ip5mooPSRRHWOpHk
GJf6IQZcuKtljgjPJrxOGK8gY3I/IqYVrK1x0wFYW3Mt33qdIAgEafe9ESqSO7uVCKeem7FAokLC
T7yEN7TeYXcTJR2sIsreYVI9gvVc3Opf4hFT6TDnoyY/2H38OlUl0kGp3dLMOi/Y0Ps4SQM9JNYR
7HEe6DNhCKSorkNF9M5dDmZuabbRmIyP3ZAfjBBtyKIvx36NKlLtTT2nbpDYHCAaLk14CnAgAtfI
vmyLrpBWl/S1wtde4Naz3D6h0rbYm5zsh2IGnHYK+10QnxM0khAtIbWX1hjcTYGjcpvj6ya/5DV1
tXOTtgBNOOiq+NokhIyWMgfnnVzHnpK2YJN4HiyZbW0Ua6wduQIRMNLwtRyO0LawOFZ54NKp6uFS
Dg+RZz3nRhhQgCkMOPku6+3uzqgzOimGxcWhLC6m272VzrUd1Fee9v2hMbUgrFGS0hPqaFedIqKL
iS+cQfgwHFms7GVq9OFsCnWcoTWQ5UVgV02YKI/5NsoWRrYlOWWW3R6E2Y1HYtPRuwFrZbI07/qS
0Rw9lx+dnMBshJNRjvgtgFpKGpQRHZWy+0ntFYwvq7OZCWC0TndXYc8PaprhM5MjILjiIR8wf8eQ
h9y+ADm3lWQBoZ5IJdeRai8aO9khMuVRG6ThkwdNymqZ3cSTQeyoQxmjNPfCDZYsFe+xymV4h22Q
vA/GUpCHVTGpE8rB9SREGdHirwF85gka1aFGD7Z2iZLtgCoq3ruYi2hxdURJBKtHDqzrafcabWf6
4SHMdKvBjrY8qqxjKq49Dr2LynGkBWfBXCV2u1gzPZoJkWNMQh+9YNS2oCt96F7utKpfzVM6gos1
xt4IsK3tpIc82SjFNmUP95fOAEYRiuOilRdCf58zneF/V2Bm7y9h777wimCIaloPEx2Y2sEXRs89
P04AvCEJLtcm1y6xXIcMu1Jlxb7p8BWaazOG9IgK8eMWO7fYtFUHAaJrNnOdPWoj2XSa9Ubi+GlK
vD8vTD/wm/upg6jCmT5WzIddcVDRBL52ffiTpg4tFEQzeggCISJiuux1GiCENGn5TWWi4l/ZbbJj
AokkZkds6h3FYblD80DDH1dzNt2KpD5M83nJcE3oDjcbytNDNeCsTqw/vVnfpMweDnWRsdzRsOyi
ek0mEKxadWTcVSF8QlVuIt3x6r/GI5XMGOsvI5q+nNrbp/rcE+USvU/I83jSnQ3U28lv6JP6GpKS
LS93cNzsWjizAcJTPzNjHPbw9iXlIgOddlt1K1XJM1u/SNb9uwk0NV6ittlCWest9Ul+NkkRyPe3
ThtdSaPVzl4ZEkFNzmlk9ZAnRPtJI3rDzOnPmZVxbCV9nitTvR2H+7dUGEOb/spNbs2EKjfkQJ8E
t81dEXUfaF35AeOY7mvV5Dv2/K3Sox9mWnfwGAlzHuiEVofQVJ89LAx/Xi1sTksAb0os7T6V/Nqa
V+77tQ9RQ/kLZejGck7ZLNGt10wskgPp0QdTeDu+VOk7HrqHQXWn2jaqje1UtOHqQ1rFH6wWnSSd
2uWxRtShZrRNqbisC0WL54dIZjaUQ/pqgh7eZAQA5J/HENpXwXwf8syLk6MKVcrXe/euHmuUsWl2
1StmGw2wE5wKcNzISLwl6vTQ0oE1Iz4xVVhiJFGjZc6Io/43HUk+IkbAm7YjKc4cyVWlCOtcvh8E
Z79quTG76b3UmZyZFVctqeMJ8B3Xux3XwoOakuP4Lzdo6GFWDBFCmDdo3A86dPpgMbMTgrdjZy0V
wzASmZvqiWgrUADRcf2PMeQCqK7xBAi1h7eqR+6fOWuPaY3bjyZ2gfu4XgKc5wyR+41Vt/O+mTgY
LVH6FoejN5By5THxhKUUFFpNc2z41T14NWlUP8ywlceZpJMw+ur7zOVtTxCHZ/MuFMkAEMm47YhX
27l1+JRabzbJ2LaaLnmmvou6l34c0YEe5/C5QB1FUMZbUYGJiKN0T7DPZobnuJmX4Xeplre8m6Jt
3YZyT5WH0pHWZVgzd246Em3EmWDQbi+G/ENO7cmNYPW2xE/luKAQOIG2NxYUDpX7Is1h5W46v/Gk
7mCWfK1b1pI3J9SEezAnXGWi5WJiiKnxBzdrN2nutd+km9BR648dIy3AYOKgMofiofBWI8/d6DqS
Xnb67IxYMOPyR7Z6srFGGkk5XNxphruB4Vn0hH2CrhPDE7cA3tzGsGirW9+hrB4aQzZboMR3EMc2
lkHlBRUV6USkf5trISwFNQrJ8eb8DULA3NZ2f+nAT9hxA0Uw4UB2NcA4FX5dMuBhv3C1HstXY1nS
g+jldejtTZN6XGjX0lIbHgo13UVc3NfIi3Wi0PACVs1WnjyN8bgzFEns/UMHSK+ZbTKOswmtQIhQ
rlAfEeAk+jjoJatVeoF1WjgYIOamf1EGG0VPRB0Eg5Nr/RQaxLay5bSvBsIxaL8QDtF8e/r8RjIg
a8RRl3WdWD2Tc243AdFM8MET3aN4RwZumPcj48aobHlq+njYufBPEhg7AaE6+ZYfPOWOUmh714Rq
pmEP5QFZnKTetJbxOMek/U60fX0Cn2ehfpZBcTfrMQkAb0LTSnyvXG/Yd9wNbuLI2pu1DeEnwghN
cLJqZA43VQt6NGKxBN+a3kTZzJ7pgEjBLRqk3fQfks6rO3UkjaK/qNZSDq9ksDHYGIx50XK6yqkk
lcKvn62et+np7ts2SFVfOGefjDWih+SMM5kJbU8FVuzgZFwIBCDVBAGyiN4LlIbNUO4RJTDh5uf2
In8baeLISrOAN1Be9Zw5TulmMy2RxQtaUd595oJ5+RsZ7T7PsDBzp8eOe3GHGrSIe+JUWTOiXNgO
KSsu0XULkbV7PeYlU3NWWTydTTNCBitp/zOEzDbtMznWbzkr6XJqDpGtU14OxNoVRJJVsMin/Ant
4Us8MoAGFBjxo5EdlFJPJUWznQ9P3cg//vsQpSYh35XTM274dRL0T6SFEIRbths3JSBhDCCQ1C9p
TSqfa74GSX/pC8RFxAl6xHQs4lynDQWGjTTmUfjlgw9/B3mKhSnQlKC0UQmHwY+RpdBV5IpkpIOD
Q2rj2vox5KRzIDRvI1LgycebivGBjn7ep51zd84niZZ9iQipXMeh94K77Ee4xzwzX5B0Bks3B4GQ
yUM1ccjEo8ZQGtRQTr03fyMGDL9Qtlyr89Il7ss1hBc2KF1L4HCGx7e/+WPxy2tHhE20xuR18/Px
Lwl4YvUaTHdmH4vJ+TTrkEdOEeeVJCij6+BlYqpgDuJzdMxZVKKdSs+HSY6zJk3N587M36psuJk2
X3VtW3tgvKS/N4FYeoF/br0Cx1ihHyzb2vmdf+vKf2PC3pR2kLkIdwqNC+8Jhvx5F15o6tmYLysH
G/mSYS0R99WFlfB3kSVrIrky+svsZNf+esr0K649+JGqf7N1nywbdPjIMVKiSvIaWhCH9DS5X7BU
DQSND1LVdBBc/d31GsIDLPWIkar4tfNMK/gBLu+e1H+WEA48RZTACatqolVerLLakVqJkSWZqB9T
EIltAExn8uDzuSkiCmwbVlyXa811C+pa9xzryENcd+/FPb+EgQy1/Sin8U8b6u2sueYdZdrLa5Fa
6AzLwH7tcNDkjQi3bW9cHCq6uB+fsKHts9BZ1b75ThzrSjMOtkZkKkl0IaysaKr+oSG5OpYiuhVj
O7OfYc43EH/KEq910f6irE05952VVZVftoGQY+RG06OHNANrTSx2kz9IO62RQB3bsYJE2qf7UXN5
tCrvqDmbSlB3Nc34lNg6LglY7dDvxaqY/Jss+FiHmOmCG+9iLyOJ+D6EOldzFu1T/KW+bpyjNvzN
XUJEkeH6ph+g801OY89cB652j8GGdDXIGNLRqFOibyux96CeGBkSz0IbB3m3Z+YUjGLVeuEBUPuD
DfGhCXSqeO3eJiwgiay6Me1AOJtyLBgKj1jre826d14MA+pMwmAt6CnoDVbO2oHCAQQYaqwd0S0L
162vslZyrzg52ELsiUd9WOQ/LPqU3YDtGjfhDeEy19jgEjWEgaNzropllR9qPKUjakVdAwhCiZBB
nGUcWHw4EYZGTSSbvkiIkRNXDypgDlaIKd4/N+FV1ouJ0Y59VJV1zp15GBHyUxWZx6Iie0eTdC6c
iBIwQOUabxKz+4zCZ1hWZNRM6oTRf51h7a18uNqp896a+m1KoWQW/MTQYbaO5H95yKsoUs2XBE+W
HxtP7ejZSxeKTRcz4ME5WG4cdJtlzbw30+N+PbgaqP/0kKZPGqxBwAVRjGhXMpismXHAkORPLUAC
VPRXviHbNZ3iW0gKyJKZ5kNrYStOdnen29lFThwtyXjcRFONZQ45OB324BT7luVEqj9yNjlr228v
ut1CcEzXk6IXVq6BNdC5oc7YG62sYWn0j3IsyycIWWXV3EP6YS6ldaiMNzOB+YUjFAmdxSp8vJpF
/tmV1sXsNOCG8Y16gCSitrvlPCxEv16qLD61MKvLWHsOEGMPfJCaZT4XVnO3VZKy1mI/W/9mjnGf
KxgZt2jmBtVsLFt9zF6OYP6MLZRLKAitT72wb5DgH5Xpr8DFP1X2JNbhkBPG1MIM7z/I5ubL9kim
kZW9S+3wy7OPLJY4VLD4uHrxXVbx3YvEuKmZBMUVYyr6v62w3BPTPtpwv2bzq19Cr1zpgvbTluVT
r3+jrsa9d8wRa5JjcMK4iLpfiWarWo0c+5QXNlr5KHyWZpVdzLI/6SpAFcKE07V7pqJgalTv7s2h
B9GSP8iEbA1xlOwH3YSla/aQXYhsVX+zU9VvwZAtginbcQU467hrf7Vyujmdc/ac9pxn8uGp9uwS
dOQ6LlRF4IiL1Bh3QYovH9RuggwjrK9FBvVz0MWRr5f6TUtWGnPCLYtibNOMGzKv4N3V8dIjwmEF
UX8zezyAqboxfs3JAePbKJoOywderOXDJ/lxZaXjZ+mSyUOS3gknKAMe3/pgllFgMmLcrCE3r4ji
XKTMBwoGJXV2Salb4gBJb5Yyg+E/RQYauLSBihRT1pmaletSvwe9Nq4c12a2RBRAUxOAaCNOw3QG
pfdIfuLVhnzIDCm+EmsOv1fC1Y2ZbeY8HrYgv9zIfNTYWI9KRmWeSM+sBX4bxjsorTApRP5lMLB/
I+WjScm6F+11IJsQz6HEVIu+j4jra+wFb04jjCeNweRCkFPAp/QSMXys6hYBlcAyRi0G1cE/KG7q
Kr11tvuwsKwsamgNi7TInxXsHTQTNZMO/lkGerC8SZGmLBv3ctLfQQa+ZlFwiGKMs2HdZVAMcHgS
WITzotzPN04CNzNyiptpTsbO0ihHY08QMeZXC+vmtziwg958z5FE4syVj5oONhnbeu+3Co6v8eFq
7ckx7Rf4li5zaByDiTLtBUqPgLF++mxBU9zn5SqZyLLt2kdadcgzHV7KqM25fz3o0m47fHnsWMPU
J0q7rZ8dPf/H1bsNev0oWaMfzYq4K9p2gE5IDYV6yAn9tNmIPTh6AEzM1TRnpGfLV0Yske4Od3bH
+Oam8dbrW10jX9msGyTotTpP3kR5QK/IVAC51sLoVkDqbUM7jFW9K0zxyRvNsYwyvpLGMwHOy6RQ
PmxF7OjlcHDA3jTSvhB5dc1T+EEp4DzL89A/NDg6k4Sn0onjDVnWVxQ2R62Qb32KuNVazk208sSH
allU2vN9hLydCaWRbhInZNVsmU99Sphh3JyoU7m7PvzOHHaxyPcFIyhehFVmpacmMm+c7TRiHfkX
Sj25XbxvRMS8tnk2RcwilzTAznFvtSHYcozj8zChp+HpJXp27XfsWtCf1YvK7E8trL2iiOu9UQ8r
L8MoDy+VzHVIyRUWPVn1v2OhfiNsMjbbaOhWjjiUDinPOspmDxw3qX4YLiM4xz3++xLJsqwYuRc+
UqssGnmmRuOTt/RvSuoWZ2F2cHMbi+EU//k5/v3QlILpn83irviRDd/ihN226oR6Ei3bQ2GYmF77
+urU/a2ro3bp+7gwho41S4PFgAJdXnUfJVmss1mJg5qAPOMrq8OzCSQAcrc4emne7XINLpuG6TUD
yld9NU79LDx5QtV1SksfspaDgoxMX5YOGtsdJo63wCXMWM+uxsANHTBGKPuY5NFZha+vIz29utZ0
lDFVQ65EvM51tCc5tkNu6XHK2rWGwomd0Knk7EKpTj+c9Ncq7Z5IzTkbCIMx+363VbETcNrXWWZ+
pImEVoqGw52uEzM9GjoWOS4SPKf2+oUReS+Bo+5q6gimsaHgJb++bYRLF0H0EpTWDo4kDMYp31ft
q+uRGthlW82tEJlabByG4KMkSWlGv7F/X5g54EuvaT+y2fBIIBxZ5uF0QoIfLQBB7KGA4Q6K4n9K
to+GYECg/6ScWgMJ8JqgtjYRJAS1TpnjXDrSrclYPYYxfZAGZix33RegsSc9UxsnwA/sGby3WXWo
MAOMusAQRJ6XnuJ0mV3EgtoS4Cx6XvbSgWYep8LNFxrZvoue3ld5iilXvKMFenZa3qxaYe8K1YpH
zifv22o2Do2hF2Z7s8PQPWCsxuhjB+65S/3PhFJukeDSH5G/j8QMlgJJDdFUyyHQFspqqlUxOmct
LT+NSQFQQ928wMbc7NxywsmIeZJphv6dFZ5Yle48J6Rd3Xha9Abhr9jqA6x1xXA6w/GxQ520ASp3
yH550d5yjSdEop1dAsK/Mn/R9kby66FtYvRp8x3nY8avEUL2A9AZVeETXg7K2jS7IzbxF64Hezju
E32na/qGxB74TG1HtkRXoNhW/wYfIbKB0g3l3GcUCfe5sPeJGhQJ9CQXYZy2TA0RcL2WEfdYYrPL
xV3BDNtldmBPGcBkeyB8kicsNm10Xmp6ysYSKyeh39vipGGZkH3ObKXnzs1KHWAwao6lPhp3SxUe
GHLYI8Z8u7XRZkp0n1m5yXnjcLhS2+sJ2v6qvFZ9cQjHg1tW3brEzZNpzbgTTkoOZMK9XbkyQEvF
8EhAORUO4nUrjDGGFZxgP1Fr6GeUhO+IvKJVOlt1u5LPxjZ2ft8fJU9MIcxPYWrnxGnhAIH0iEN2
eJkEve86DTvT7HvGhsE+dN0VVnG7fPILzkQaf3+LqvgzM7DbkJKsNLpFHFxMVQL3aPQgnS06RENF
WDwbJKd9tCK0Ri0KhImbgO3NZlgOXYzvyoh/ozDd0lrykgDVX1amtzE1JlTGgJxe89LH4CF7wIu4
Csu8fs6SYp9V8j1ClKL8dz/X3XUPO5XPEUCfFS+hIf9pdsbGaa6pKfLR1pAZqPGv6sz0PJt7WU4s
B8jXapdKH94CkwUEhNXvIXSiw+C/F5OMN4EegGcguJzGgIQQ1kyIxLHhS5+emuprnlkrqDkAluS6
M9KrFsUkLtT8FcZ7uA2khAC1q851p2kXze87ABmS+KwuSx6WSRqTxvr+iMt5XYGBg/NKSK/INfHZ
TpjKzSQrjtKNvTevjt4pEjhtcys6yQk9jQWXD8WkMq6pdkpNY0UKIw6LOFXPuVFu5eizueG5j5Lo
u+iNDluD3q4m2MmH/mbbfvcpe1Ht0zyUy6hjhgqG7mEW3ZFwwvodq4f1FJKGt/J7J3sI2lKgji3h
RUOzH7NevkQdN1AuB++Tvihcys4C1cg6bovkApeSY981EfWP3k9wFJJs/AzPsH5yDJUsbK94zyxV
PlCTAORvdXGY7LK6Br62b6d6kxDwcmuxJ2C74EccswhWA59ijpTIQ6LzcF0v2bJDwcI/f5Kp9rAM
WDc6uJV9ruUjSaLeoXaq4JP8waehdfp31MbiKdeY8bhDX91Cu17bcUucSl8R3es0rHiH2lyZ5vBS
+6xW0UcgrhSfUoPE29bB61gx4/Nz+udx2HvjKzwFHzd4QT5YAsSyE6y7OqRthqG/Wlq8yvuTk7GP
t9MOW2uHesSK713jJLthCskDQu5m+/1iGpxjMau6Wzd6a8YBSig3np6TBRGXzVLFrEYkQrclRK+7
L+kIfVQRMnmoMB9ZPw8Paqm9RFKQ8Hok2Csx09LoTTOH1LyOvqm4ZfXXJM0XNkXVISimF0bzYrQl
wwL/EyjPpsYjSm3DPtDaSbxD/J7sAyKe+MUAfznTUZNq0WvWcQN6oc5YoS/PvpGAh6nw9whkn77z
pRLnQnHmcJLxf+CKzzBV2LPXTEEoRkmhfHQ0aCoQwRRybQ4/Q6x7fAyKnKxpOs8BhNrIxgWlAC75
YMeo8t7Yqj6QZH7WO3K3E00/eVbfbBTS01E3wcVk9bmoEZplAqIB78BiXpK2MaQn7SMJOKsrrrSI
yT8RoQfL16giWHEyjMx0LHOp8+o7Tr7xTaJY5YF30qdV3Q6JgNzIt2JI9HW2yYMXp/9sRkINsqAl
6MjfGH98SeDaApElAUAmg1unsteu4HInqnaNGcXhGgbaMhg9AwY/Byze2gvZhAjDuxS+c+zXK2dk
PilHChSmWAs1jWpONSe8fWCZUg/dOvUwDtoVQ8qYClQvkp1RfDvFoA5IM4dFwNyG3Sh9jlUdazG8
sPdjW27+dQ75vlNx0wVdYxbr48bpzJ1ZNHcCnTFFD9raqDQEep6GIn+w0Eu/IhizVkZnG9uaZhNZ
JeY4pC5ZgT4HhBqCYOzjbrvRDFgOfcAbYtebNox/mbmCnFYIpuySeNoEy4eToYwcmuTGsOQeEIiJ
14JFN29w27+bNsM6c7iIdtZKwKr3rNuAinEVDsXa0W+uKP+mSYml2ZItwe0RGLg1DPtoyAG/afqE
0JDkkLa0Fq6/0cr2W+I52lW6+4pO3Nzrz0Wjv6uUQx010A35XRbWrwW8h3Oq6j0XFnoJJvx1+K8L
jB8v5pM0VIPJFmgpNt2QOnoNCYGGGUpXyiDNQD0UQZNg5DEbL7TwjZ+qRtYJIPrdbBGBuYRZ0DYF
+7xpdoVP++jESOyaGB8GHWiZYlfiOt/x9v8VDLpNxrNsg14Kv34nFJXLtqtAk5sWwvmkfUO8yDfQ
ygB1ZnMRjQ8/BxVA+x8ViYyKJiHooZXRSxDV9mrqxED2CuPT5JoqD6cOjLS9rPbGYJcvzNYAhudL
DptXUVLBeVHzmQE4tmTzW1jJxUbuPYt2GTpUyTfknWc17QLzFzh3uCg6zUdMZ78GoeUSylZytWef
Cov2sik5/0CRRBXMtFlp6QhoOmaqXEzw//qMcVwrtU3U4dAKUHBbI+VTGtMWKen/dJg/yE3UV7Hn
/hKivCyboF1oLK+tDqVd8upxPyxM3mkvc5tZZ0kLlgnWYUm4Jcr2MV2Vbn81Zv1UIYJYRBmqIlGt
4yFCNVjsIxUGwP16SKstaZBBi2q2ru0lkhoiCIzqZjnWLe8MzPvhH+Oum6MNFyapOOAm/VlXOHPQ
GHO0192iMTGiM+fMGKYvGqmxjPw3GgCp4gBrC2utCqIda7Lit2W+YtvJijT3YU0knr7p2gt4B+pG
kxFKYgwnksRXtnlET5qgPZu3taXHEgIJiU1iyoiUaJnKzzj3JIkMwXvg+4ehD+6jZ772hg6Tuz/E
zTDwqvIAJs2HLm3cvkn9y06W9rEpqkW17seSCQyro5006JcItkUS+KNmWK0a15MkxHTAhem1813l
E2fUFX/I/DgRrOlC2mq9AfL7ZEKMQQ8kMLGBwynB9k4yv0cD8Ta6Pf1YqnPQvwMpdNwv99ElnKFd
aR/R2f940UvusJ/k++kXPA/1XYV1TBYLh5NW73IClTa6z5hBDZTSqkTRx+LVnZoXkoePRdOu2WJh
PKrR3pGrzrR15tFT8Gr9EVI4jloPNtWQYkAwZ/UkgfJqIXukG3IqHo064t//J6zhMxQbYBsH/tYh
8sEl2xKSlk0ifNITPhCjnR7DB1k5KB/WQPr4b8CQAo+RXiy9cnf6GN25w44UO7tkjlWVCgWppOMx
zK8+BGykJbi7PEJRl36BPjaBpFWZiASTANklY+eFjEa5h8f2zG7xGQf3GrTHCl9iBJYDkUAdZ3fE
EPqKH9jl4tx7qKoEPxcU27eSMeUSodKOYe0fw3nPNkfeuTTepeZFAGZk3J3gZc3bo5UKtke4+JsJ
Af1Y+qBwP9KuWBLE02+syH01WxZ/MDQYP8hsN7DH2/Z2e4GWzUY1xYPQ2KvcpvYZ09hdZQPLR9v3
r9BSPppKygP+V25OpOGhojlXFmMhCsR1n5TXNBrekil/Z7uyNPt8S5dN3pC8FyPFVWtwmXqBRD9u
/kFUwwtXwobQoaRNIgIaIHoECbjR5T72wD+ofAvhnq0LLHMtcHBxQAiAe6PtkWnvKUZQshBgTItC
CPyp5n1MoSixMXzpnEEth6/R1W4qbnArQPR7IYToyVbudMIwdgum4ktz5XdqcMAHeiX2XP1iBUJc
+qcgH59b7kTsXMMLn+7OabtLrEdPaI+x3tEzm5ZxazLcGtmPLzc2njJQt0hzdT6VxBUMtKtTGRXO
inipYNVP2NsH6dLONnwwTcPYvtkPQfaYAcEBvPEwZdHkNPt4HDJEL9F1ip1XSprZQwpT6O4nhGkh
9iLJFuDSEOjmqtPjQ6KAqU7NXjJ+sTx8q1NFg4vSo0WUsc3Bm8V2T7/QHGrdC1dOiAazZrXZebfW
rr7pxc5VhOlutrystbhfVUxjkzJTD1BKDJQBkOM22bhZkWxtfdwVfbyWCuV27uGWxUJK5B82TEnW
hPIl/nJ0JgSJpNy06VK3il+99C6Fz3xxxJwxUkMtUVWRLYuoupmeQnSdVWvdkPpd3XkeUzTGj45M
1sji34YSoPXas+klJwTZ29LJKZIReLJafsY/dCF/ENtgtLfN8NUh+GWhGVz1cTkeIfG9TBmKpjQx
tsHobh2dEtQfwQZiHV273pOYkmdNGXcv559S1hlpn7sos36vDEzF6ExX2NbeRqP/rq32UjKg6Bvm
GX7Gm28CjAuH4B1qGfUKT0eD0GmklmtEsBZiolafbBZZRnOIA+cHgs8pzdCpeyMCDpgPlaW466v1
NNXoTMpX38Ue1RvUWnOZokzGs0FILeLayQnu7zNIMawiuscLb181X57zdtobo38NC1Hi2a6eUim/
KY8XadXeZZJTVWJLG9DTR2pTGBN3k+l7S7ZmZ9WPREA5+N+iPMbfH4jd1ONlNoCzWnykgX5EKmUs
7YkU9kS89nGBoCPIyG1zX8ww40zISbR1SXpA8mEa7BVcR9yn7NUds1sdozGqCffykVfgTKIU7K2z
rR0M7Z+PrY8dKi8Y7j2XiljrXWry7K0WzaZp0EI5abiE+vrG+hvgCWGqZIZHGXa0VVyeFInMSzQF
UAHCtloYEySgkUosaLwjdLdymaP4KHWwbKr89fXs4ev6H8ElSG64PJJThgq6xzq28BhhkyHtQvaP
y52OFLsQ6XfINBFNA1haHBAodXqRtvvWRyKCWgHSACzCraOsf27oN6Bl5b32o49Bb5/LrLs0Fo+u
LM18OfxzJuaWMlu1bLNwlYoVYMQRXn3DgRv/plX0QrYh9339Fkn0BmVS7JyM6p9N85NK3OeKoTNr
GuYpAmUAf2SkSFH1U/nIzdBeOxDNKXFCRr9o4pSHVcCeEznS5DdWbN/JO54WwhQvHh5swxWfltEe
Deg9JWd7oI8PBIfvOXUaXgBrU+JoX/b+yRy1eNNH4jVOsgd+0mvu8pzDmoFHYNyMyO35M80/M8E8
OdU1tYP3g8doWlgdVUYTxVjUZYgsVGTPSWvHm9JnyV7eIzN+K1rvpfJqxn1DuB1Et9RLXNRgZJ/K
hh+4TacPgcp6242U1Vr26VDfhDNJp756okjXLGzozAaDnFTd3fZed/ecayTaD80Aa6ZQVazaKNwZ
fBlbO+NAGr6MyL6WOV0Iv7M0xFfgRCeXlNuQs1CgCFx2enUdkvGoMgdFZ2KujUg7y5gWi1UmXsAS
e0RPp2ORosf20BrCb0tOSOggA7Gnu+CPeXYi7e5M7TOhaiOTYyoPdFoBGFw8Y2orbX4A1mYbWakf
zCrzaxvn3Ka5BeIrNZsfRVYmYJ+KN33pcwqF9fhUJ/Y9EXJr1VwV2ZSM64blX/9jB9yCKXN6JhXi
oGCyrHzbfLVQJNhjzTKoJGNr3uEDIWF33Wkg9geG0u4oV7ZVnnrFa0eW98IBS7pwPMdah5lBEZ4j
4NEu0rHlugfSurBqXREY+K+jLqDI3HUuCwYsTEvPI/dCxUwER+UcpFFBsmcOoBiEJVN7JDf9J9KH
GrdZ8457FrYgHfF6Y5f6cyK5kqK42IdDPy5SexW63d1nOsK4juk+avq4Z0sajKhtPXYd9MGsdrpm
JS10SaWZ/bNH/4EEGLs3a2U6EQrbqO7XSi0TnUPZbV/9Dh2YIlGXXBi1IUD1swzFO+YVzizmF70u
zmgwDrUx616wgy+DybnNJVUjcSQiNxdrZ7Qw/qRsXoTxVupjP7unOGjMRSESWG0hH49h5r+JZR+y
SP3gRbr8R59oDHLhink70nt8jW7JoRQjTcbxg1DsKCIcuE7eXvyBsULOvJFFMKqlnpm03SCtD8BY
NLBzN0Z9zPzq3co4/oh0oWYmOHP+PRxN7uddeNsae79gREOn/COj/Doq2knyp5/Qdx+tqDzYtv0X
8GTUWMUWjtM/ARBCXSXaZ5bq826unOUx7L/y7BT09gfGpm1WEfCpm9UpkRMS5PqVYNG9Cu0fL5n2
lrCIsIjvfh0j8hcsmEMIquyXUp6MMQiJ7EbR4HrEUmERj5y5xUvUwZNIwAgfJOqYqnDpuWJcj411
9OdhexA+UqyfxKaygGmco6wCFhZUv3FsBFzz7Is0xK1K/+7c8cvyyAcno25Gyai1lP8nCDOndcVH
4FrGQtNvXTU7J+HeryqLfTF1oaH2ydT1hKPmm0nHzdBprHtLab3SBFxHV+VEy5WAItr42rXMskco
sqxf4vUY8hx0eOAXaWb88/0ttywzjgYSs2dbqJpfhhz7fGRAQWB1fgZIczZlsSUOOVgIYZyDvDq7
VnsPKxSZhKhmukagffiWIb8QQ3zix2FwPzxplfPRimQ/jwPgSRagJxC9OsiOY03ex4IojtKLNmHb
NNRstOsOIidVIxNT47Qm3XjLgbJksKjAo/OrKDN4ZRDGl2D/QON86nPobR68S21a68LJ1lNd3F2U
04Ns9SXEoDLKEsAm2s9g0T0VQLvnVfhDC3AmQeYFouErKJfiBforuevYVGa7gK6LN2LXf5JVuGtI
gmKbOO9aYh57H3uA7L0HEC/qwXS8YFl5xtYyDjEiTG6kRVwXn1lBqqFXDLc+guyjWTygJVWOk8a/
PVuYVeaaK9Ljvlt4nqtQQ28xGMsyTRjdg+5PvEXENH6hxyhAFITuydNfQzSLwAboJZphH1gajHo3
TlYcSDcvaODSECgft/4yc9gKliUzXFuiMmMfMupxso7C9mxU7cUR3lfKmt3vqX7NCe7ZrN63k5KE
bSHQyo7V5xiITxdJ4yh5QccmiJY5I2Rye/jAmk7/zIvm6lnFq9O3F9Cys06G1QH++nvvrcuBs8ss
nXOO/mY1xfqPbzAYdsz0bsfMMEKWbThL2XXVOGHdWyxQdUXASi2TwiemS7YIcFp6U7IzazdhghNy
hBrr7gp86hu27bwvS05e7a6CRrc2Xm0DPg4/I20+q227AIpxc5jgs2+t13nDrWJ60PfN7uwPEERi
wKCLojXHFQG9Mmd4Y1VU7sXFaZt+3fSZQZ37MhlFveMoRYMhiBUi0MQKZi3FZOGfe3Wz+jNDQVkJ
s8I62I2boslXbbtgusV+qyYeQFa/DC4Adk4waiYmWDVa0IXMcFM0fvBkNIz12HhjWJz3U5QoGnZi
+mhmmqaBFMzdek56Zc7zHTv0vFZxKsPm5ifRY0zRimkVl4JwNEiO0ROutnQFMmNXN/A3k3w3tqxH
2c1DMDwGrAHQMCVbEaNHwBCX7vsa74ODtWhIeknlS6xpOcsT6Z5aX/6Glv9qlOZCRfpPFxS/rCxq
yJyHNA/+Qge1WDQiMWnPlhk9U9X85SnrBTeocizlBV6tVp2r0X+1+kvG31klXXhIfeu5wo6qWWin
WxZYcTj+UsttHBthloMJGn12MW7dAbvqnN88ll/G0KTfyjp2ISJoP2QBaXkdvxYSucgJeaAxLTOw
k8tAd851y2hsAFQ7WKwAqoPXuB8aA4EXaKRbx+/fCDmsmTk2WGtmKmZsbdq8Iafa4f5z1cwHSy6R
Dr4/5JZ1hMk0GBtHoFB+JG7MxLE90jUTKeWYS+SVpDOa0G4CQMZYfFj5dSqBCtEQ2an4+tTNRc1O
uhQcqb66JxFFmeoRB0C2DEZCOj3/uZl1U71h/fhBxF3EydrK8SshdXKVyg+SMvx1lfhfkRddFZML
2UXfRsaqwXM2Y0bfI8Up1woKPbP6SBhXSWwTCxjrPHfZngh5f6EQh1nqny+sL53wCTvN0+UExQ7T
s07vVbXw1R1GlGmEzcSz6K8dc7yN6VwfUwRNhDhoADFsRqNBw583Wib0Rav4a9AkUp+whmnHM2Ge
3cKutVMnXNJraYaKHCUvOzc+Nr85RymjBEzQsoH857swQyIGvkbDtR6nclPOhvyk+47q+twq/Ar4
4EXuryjVrqBvPpF83HJ2j/ucUMty3m97U7VF08dZNHW/kUBZJ5qHoMVaxmG5dUzzi3fp2Q7HVwUK
cd4kX6yAQp5u6UJqwU9vl9ugUsOWJ/JV5taapKPLiK0XBKTfLHB/L22v+sE5sOtVPe7NKNSWHThc
x1hUsExXIAytvpqtGnydPmTH2WDpoHiM22iVGRHXl2c7q6bz39HYrN2GDYpGpRSU3JZemWy71gRK
3UgDcX/OHiY8l9du/ia6Wdzjqkc7dj+ur/4E9vUEWrqACiTLrSmR/SYNNBNqX48XhbcpqsFmghzA
MhllUMOYOzu8TnrOeqne4+jf+C2mCKIKbAw/9lOeIhM0RHYRMAwpXPMXATk1MYT/Xodsm4FkdzWr
DR/YNpmESNStJ5B/tJmmesmSNiRAlRPeg7dg8HMoUmHRAa+4j8oKnF5TsEQN8XuGRXhl9kUMGkJC
O7nalnlsOmgplj8cGk1cPLMM8fKrAjDmqTSCaxQzBKfki3dlav6Mrn4sQDUNUfA8qPJYtXLTOimk
LV6y5DiIKkGzatGGZ0fcFNvU1k4xdcn7KOsLi0Klg/4y5LL1Y8TIicWUn4lvwSEEJTjdtPraKcFC
ph4O7TMHQ74s+v5URR39ED6jHH4qmOn/kXRezZEqaRD9RUQUHl7be6OWfyFk7uA9FFC/fg/aF4U0
s6urUdNlvsw8ycgnRbkVDPVsQBpZO5JaJj5mDMKhTsglwTNqzx2CIKYQCl3wCzKZ9WOYbozDQtt8
BKl8pBbs1iy0y3WbIkq2/hGmHEncuUi9KQildxwb0UjJ1sIvHukbAIkqtYfCCraM48yDBWBsKEn+
0dHdee4YCtDU5wGMCE64qLe+Mb7GglewyhBnDaIp1AcvNXoRMekT7S1xVc0PbKJMer14xoiKfmXO
BOXtAt78y9PaKzfUeG1Z7bes4+dJaWJT1WZyLJnwk/YWjzwcP0ho4YqnDXM9Qm45uOndcCli9cPJ
oDaAU47TNNnGC61uHUfjq8Xw+GLHrLNc05nZ0XO3CtOIswKGoSKI2jmRzT7YFzgPcWZWVexteU5N
tL09mf8OEaGjQwDSy8DZrkLAE6n/4g86I9le5uvW8lll1zrxcymLYtXSyInunX/qU8yM2b80UfxE
IzmpHJvCVVGVG87aBORizicQO5YMaB23hMrnY6oIpLGdQCk1zIRJuC/pBAb/3Xx0BINHMLEGu1Et
9YPJxGUBOuCW1KiGuuXv8356L0wW5Tovth5TgZAfRsrqp6pAlQIWwdne8b2YzbibeVOPGKlNLKJh
EXzYI6O3Yj6ua7bydqXOvRMpaJLBR8ZxHGLgd2HzCwkTWyxaCk51zY22MiHzEuVbs0wPls1pwknL
F9X1EilR/Bh4VovKJERVBFhReFykjPYcYLnhGvKctNhszDlOVZQZMwjc6POCyhEKpHoUXEQVbMeA
36vzFUjOnFHFuWZKAHClzfA98zUsJbRlO9SPPnH+yVw99RwM+67YZs4z0ZlTOhXd1kLN1WmoX0ct
Z3Nzlpg7aLyHNAlenHZCeOmDZ6csOPdZ4olAfbbs/YKOFwzzVrFvBUQ7w4Nt0nrJdBGYeAPiOQuV
WBkCYB0faAx7G8xY4EyVv5kOMAomx3yc658o9UORCLYBgta+Cg5VP3p0gHRn8jEXJ+ENLSfrnLch
UwiHugoxOe+AnZf1xBVHta9aEecnS/y4hb2uAgteca8/+jC92kC0ZreTuRp7ueu4RFZCNCuv1D8k
QyImMp/0plBsOnT9YcxAQ6nymSJ1qv7SX2CfLp3Kaw+ZQ1T+XWeOEohmGRaRCTDK+hmxgPez7UcS
ESB29zEyj5jPAYoBHBgucbNQBzcGcFagZ+N6hARqpls5YpVnzL+GtnzV6hEIAk4ZkzTr6IAHtnN0
CGPZmXAgFNmf9eSEJyAKpy71/iX8gkIXWcJh+MLOPizn2yWImRPnw5tlZcB/dHuTZoNHSvAFe03E
uF351Bkh6QgAbAu79N9aA1TyfGVxc7WuhftfN5Ys9r021y/91zTQGUrdPbvAtKN0oP12qYVItZWj
4TvBTm+nIbscgkQT16dCcQ7XJzBBbH1NEbyXvvEtvHm1qjg8RO2rqqLPsdGOyQj0yaI3O4oidGcr
3dhaTlASCT1yZttbvJLjnQUKaoBHJBFQAmM/bviBN9P3Bxj+guN5GXJ6yuLZWTQ79QiwG6b7w6yE
u5iRUuOAgNC1t8rnICGHOj/YIUpQdxwr3pTj6J8xiuP58JPPXjpvelwcRoHZfUz+USG6amveP51g
k2mbaqvVPCed8M+ARdn9jLOwacnoveLa2z5InhnEc89oAlrZpenug5ZUdFkFOy3R3ifbZBHUiLPr
qE1F8+rqlntwYwHfEQYUoi1iultRWIGoCktLXrOabGVVvGMzspg5WVwRWvMpIhSV+P1D2cOp76pH
imhZVA6+vWzH6fhR4XoMpvze9B7R/ooRqLs03eECtv3K1gshz2/eg9n05U84MlhKOWBz8g3T10SE
n3YGHkag/hJpXU+WPiEYDmoT6d+jPZxVXBU/YqQJzT1Kp7tbrsYeS13WDOtITh5htHVWjXQK5erT
GA0ccrqXg2+bSKXj86DjzxgvU56tRhtsF293atArblUmVq10RKi26LFm7uq5ty7pFdEPNtKmzelB
dgpgSr955XIyzYf2hjmFoe4U5HunW0dRFt/8wZpu9og7PUuoXXd6VGqDwLkRc6ypIy+51ajcUAiJ
0vu641Jrm+11t1c3aNHqpnMsPQBAe8fU/2njRuuiw99/CRGQVhiwHLy/3B3BYGoKXrJoJjIkzYOA
hLWYmmzdZdlzGCdoqf50UH7ir/l9L4gEU2go6QoV1nmwdR5NUO6yhEAj55ZcuIVIoTrG+vy/OEns
V7ux78qdjp6WvFdJ6d+81MiJ0Y3Nicteey7Snsh78yOyIfzseMua/5IEhczD/3LMJL3IWXgvpml8
ENF2NgAxC7Bf5I/Tlrsh54cJpFCV/HTRGWS18eRQEkU43HMXaYq5PE8Db51CATcGR98PdFRtY9uu
nlMiMIyLPPmLsZDu5GUAT+tQD565qtI904FhFeTcwxhza7iWRHWOWjR5Qxn5Z9AZ62p+7CklaNaT
5w9Le/5BExIES+Q9/KW9dxClW2xxdZ97w4D3Meb9jat1BvUAs50ejzfsW9w8sCRZVjzSjRDNTH3g
NblmkNiMx3w3v0FXyVT+EqLAsBbbzt5wXGjgIXIWMB12y6z+9lPkpZogat6nzuVE3zVmIH34FZpt
r3EMkwLzLaB6YXO3slz8Ymu5GW00vfncJvm9ROSv0o4OuLKPj5agfKQBI9LRHnXTmpItvD7qddz8
+k7/ZYKgfRmzuVfP9Z9z0ccbrEjymlThRokI3m2P9zTtHP9uM4YkCWzVfkJlT1le/CKh2Ywyoae0
MpIdxw21U0RLz6VdX/SKBF3J/36QnvoOmn3oQCTCJqhWjQyaDY8nTdve4BGfF2KtQvvLHRnuabo8
c1WfR0KwV7SdK3r97rfYnmwWtKJFrG/BwQSOwhJWcYZuCFIv6iTR76akpbPg/br9+xKoIDN1X6en
w5wzOQ4EUQyZUGSLvN5jKpjhhKFApoPKRW3R+e+rqLQRf/25ejt4Ywxdrg0nmVYMF1srv3u6Qnej
JK82U8YcXLwZgXnDRLzd86e7Hdbco03qpTGPgrtoqivrwRLtTN1yDCPXAlr0QOzciLvk4newY8iq
vXq9LPkuWnDteEUKMnRpa6tV7g9gZalnIgyvmfhYwQthdWkaQ96BhQ53cgrthX/ghlgl86JRn1A0
E5K5TUuJBzDxsz+GB+OK14txG9ELhU/zDlamxTGv7f++0tmgIQ7SKTy5AJ5b+6KAIfcUDa64VAdr
8mPxvfAt++JSGFFh8aZ9eFyqmVPn1vLe2VmH7RHWBmC1EHPjyiik2IV+yQsY+FyvKuNkx1NyB3Um
NcUIoWCI7qPyxXn+NEK7oCygV0usys9Uk7UX4Ye0rZGEwi5BzVud3ZoxYqKiI5eUOXPaqj2aA0uX
1bbyd8o28+thVpO4pAMDMhwyLz2tUFygkvQEM5VSUk2eel7kgWCtYRnBhyxJs0/12ahkc54iElcA
gJYuq2dlzQNmpU1nGkGBwtBmXzMzyxRWG0t3xKqlWu9gE/5zfpWXsrKokjyKMd6IT64plN/FzP5W
Fshu2qidH0M94hTk2Lj1ceEccwfFqY2JmwogT7nJjwnOHZ6Ni7XYL32Am8w66gLzpB7bT3oFNClw
3K0e4iiLp9g7EXbFV2ewN7rILT7kYfxAzQig2dslYfyUNv1nEBSfQZ9fGshJi5yHf5W7iM2aSgHe
Ec/CAaYSANzjHEow7G1hkIqmmE4/ay4+JsiKoFmEN62Stt8PEry+W4PTZeu+jDJhkOri+8hFHCxD
YmlFj9916oNtGthAncgZkuQnFO9zC9fAn+NPa3YWA28vOmq4sRaD09+wOoJ7ZYkV1oPsD0KuTaRC
m0K8PFqG3aYntzFoX2ETf9v44hastIBJ+X8QmR7WSTh9pWZ2ZkaFH7AMzZ2Rx6SsunHV8zO3FHcs
YWMsaw98wdBk4aYtTxZkrNVk8J3rwlhHCQsbPfIF9MkGOAtlUI2DXu/3LPLpsBc5YkrCiLCEkkht
ilq2dc7fh3Z7/vtQU/XnRtFsIW/WwFPJaXM3ngq8UXbbAaZt1I2sPKKbhzQD+fVMlOKgG8OMpjb1
ZR/BQ/GUfaI8A2c1h1KGnfSAVMM3dtR4aYXDtJLTV02z7pkmVDJ5brcfS/M1NCBDAYxG/MWfQ6DJ
6mQ8Y8i/SzvTSVD+c4GFt1hyHE8LzwaFDFqd78s5ycQqQl8OtqjFmLOnttG6FTl6YQsBf1IAuTga
3UPgjZuxIy4Rd44NuQ9NwqGmEBsgB0QN1sa6wGJOiiT1MPv4jzjHglyFur+zmO1xS5D8eNsp6j9B
ndNQo0pu/UNlvgTpS+RzLTRNW+36mKHS3GNVu/xfuIHt0VC58Hec7UDyL/NEuPuEI288entEHV4i
3eMqMRjnmFzZvGUtHZpeT6bzkFzRd02Ugu/vf0s6YpeIVm9B4n9W/F7tiulaBbrOZbywmIRFjTI3
VppZNxRA8S/qOFAlDgn2+UM18Bo1gwb7HFFn2fcD1OD5MajcDb7fOSpMxxDy17Vmj+fdQ37Bg8rX
0QsqCsW9OHK2hLEI2SfaSpQNh1xixluRYZChYkPnIolYl5UWDofwVxPOypElBGNPIAlhq16CJAeD
n3FoyVpqwlwPLs7QFF+kG8FJKg9i3oQfsjQ4hDBZc0ExZjeg+ogFFq9vVOUUpsyOIRAMPQNDgvHa
sEqF2W4rEby7LjtPGlHSWMiXgCtE6Cu8OcB0ll1l/wchpFi7ECmcQhb3Gd0IOnHjl2iwpbqFEW+/
8MVs4/LgtuXW6prvWDBdyXvIuiNZpcnnrqdDf3biL7+tbh7IRrxXrbGJzGi4aEayzUl45JMc6D8i
iWk34qRjWmFbyK+lzoIzTYOxoBEeowokhdpRhN6JiXilDDe9ifYyaKwFJYfeld+KcenMiY5wJKWR
jLoDY8mExMQ6hHWNg/W2kfjDApsjPRz9pV+xDXtywKNmqF8tUwfubuWq5J/NXA6r8ZjjrxsRifT0
QJa1YkGJ8HiQKADXvbYJ6uSpOhnDSFlZzqS2RxAunxmC3GBM0JnnwF1pXYasdsKTTLk94CBKuuhZ
2BuNw0NbOWR9qPtcphNd30ZXvRNinM+VOBdM/oVqeFGyszZ5LF4F9TCQwLGAujTaAb6Odpnprh2H
qkDlP7dlAsJI7286ODQvcv19qnx8zoP4yYUNpipHju9yPMaShB+YAaLn2JS25L241dF8PGA4Fr52
E4nBPmhHV1//ov4v24DafTU5PiUGJoTCIy0J26l1bbVmXM75CC2XTHJNjVRAcH3wrhRfxiuSmtss
shcsmZsZ7s+i+qP3/TxhKjm1J+3FbOK731j1WZs/tL1xpoAXE2xWXqDFqJWG9rQkcN8fDGY9sa/b
dOJRRNCHb/CUjAMqmbEMyxCXl051Ibudt86dmwT9sBxNGypbRh+C79IfZYnmc9Jq3LrBmYaaddaY
d/hh5BZihoTPyaBSyoa7K7s6cxulvTeV9dFJkENMd+t9moFLGbwVLGisB0W+hyuAmlYk1txBu4M+
q5vyuytJuJU+Vr4EX4hMwpk5YextupRss1lRfz03RbeEpTDuUF4EXcQRvwSn4ZmrSM4OyhdbQzQP
/OSFX1nLPQP23GfZpp+5Zq9EZNAhUnH4onKYDD0YCZNwXM+tNuyGFXPWf5TefA9G92gTmnq536Mv
sAHR27K3gDT0AXunkwFfsHTYP5l2AwHE7wrzRBQSQtCmsVxBMWWVck6JLnU01hAV0Ey5thi/hhh+
iXNM+oCLTGfSHrlIZTblFlW1NXnsiI2PNVpqlO5MDbU9HfFI251DdsSpt4PKmVByektV+R/yM3Bo
nWhGQxn70g80tZi05qOE31PFg3pTNF/Etk6LnprVFG9AeFxBJbPWfkfujVMU6VDY+hQrIpwH3ODQ
znx5c7SR0KBBCmKI5RI4OLH0MDmUgfZGY7M24ufjOKgPlLsSBiZm0f9nh9FqAC10oqWRkAnoJS7C
2Kw7fm5UwZaMHbIbVX/Nf133VZl757cTdbLwW8Ievk0VtehroK+cw6I4euEg/t3J4eHkwuBszHLP
KXqh4mQn7XZP8XXzpfHq4pw7ChJqs2B4B7pLwD3jwg+peN915rPA60UINOFQWUEgmsCV2XXNCY4M
J4/L9J6X4VOP7KnuomEqEY0rM0vwB911mCNFYLyidCcgNElDxC+cXz4DvTiWCGd/tQP2fpZ6IivY
sQvfDDEeeos1VLlJsGtUBtw357kpn8082BPcWicE3cllu89x5hqLWMN2n9DGl7IppSwYC2VAPKGj
az2fdgBdvXoleVedDllHk/QE4IrPmePxiiOB0KxArPioYgWNIt6HvXitSjmslUMiZHYntBoTMy/O
f82MV1Yq8ta2yvF7q39CJGIzdd1DGzlX4m7DYsKwvOzxBpzCvPhJGQivKjBOVZcehpz3HB10K7Nx
/6vtfOe5+asow3MfpfcOfw1pzE1TU31stjc8eJByON6cFLVy1A5lWCsPQ8tZVA3Ri+Um5P+0H4Yf
OIqzh65xNBk6IRYGQRDQa7s8T8jmhnF7dHpgTbre4iwkv+qE93BU3yVarDuxC2Vu8a8TnrVAGjLd
SHvyuWpDT9COuONfWx0OPKL22hfl1eqcfpkDS1W7jJ0KFyd0RAdVZ/LkNlXAq125LeqRRs5+3HYj
9TsUXi8r0mQj+H9u7YtSkpiVS5Kw7yH+JXq9v2vPAT03EkYyF75bvU4mv++0ROWPguT1Z+JmfG05
ZnvkKGASZQbtFUzJddwBvEQCRVx8TARGOzuPTzpyk1lvU0S9IAmfKJBkUFBPpyaY38UjIPYs4dhL
tGaGzo9WDNTaDNdpAgSeHYPNHA+pVo5vTkJkfSiIWISkojD1I4mxRAvCL2DsgAKtmSUl+5j/KpY2
/+Rl+rs02QM66HUOQjylntVCzDNopllIYIrGSc37T3HggChyiiKJ99/mn1YgTFQCCh9q1gjEPuYc
AB8mXmnZlc54gGJu+w8q/Na/Nq7+7UDwXhpNpC8t3PTshh75n21gEbHKEwihuauXJwg9v/YUXWsy
Z1rvvoVNPjAtD0m6lQGGqo4b+NittLE5gLiZIYiMB2Qi70NumOvwqdKwieUDl3vDa2iZN8mIjpBJ
0fCchWyjo2fIR5ETysWPBQ+yLnNG5t3JmSLIjLm5U4n6h70LAVsCX+91/6pNXGRgsMfReWIm1ZbV
d1+Avimo9/Dl8BXXBKlDm6OMF1cR4oXBZKFgLQiL+GJMiLO+DwpNpIesr4klzO5qvLahzyfo2fyg
ebO0W52rHz4VJeiYaZTFAZv2oxxRvxbeym795yCwcURHT53LbG6cuWuy5ggR8BjAtQwvkDrfGy15
Mg2QTqnxCR4uRwl3Ct6/nP6a4FVEmPWNprsnAX7NIJQMjire0eGs2KgTBmNzb+U/XPfxmbM1RLna
OmUJiyyxXiEnIF4nJRiOrnQZkiQXrbrCQINqayt3VRXczxOOEV49iKWdXV2v71bU238yA7rPJ0IW
eoCiwCIiF8DfWOvtTusszIWGYDI1Ssw6425IRgQ7sS4FTE/6jNZBXfy2XUtbNdA7zBIWz05PpZ8T
fHPVeglqU1vESrvlKH3THIrQGdOOVQ5ciB02FASNuMrAsKQlhW8SF/GKEj8MRpl4ZV4Snrua9WYy
LHdLuDVf2yzlZ+yv+wLp/57lU3ig8gnhP2o4gYp+OoTYkg4DDs9RCw0G3Wn0FBeDuEGC/PsicvKT
QvR+MOhKzf4TPmO/BdDJ88FyEzI1PIZN80plj3MO2kNpTNUa/hAJGbOMHhFoPhTTyl+jAL8VRDwu
Ru1qFBajb4ZF491tAymT289KmtZwlrprHzOz4unXh+SU80OTcrI4sYELoLWKIFygfdLNGRx0bKFP
tQ8Ax8NLn5MA2fBwGS+V945wQdyTO/dbBgcW7DEU878vZVth2DI0Dzm/2jcpw2sJGGhpTIxIpxQ2
flfjuOQ0spSmMVyYeW1JbCZPjjn2xMX0ZCP6bRiVzGP5ZIg1Akmib+5+TH5cYzzYe4F1DIB45HTC
rh1oZSfqDiaY00yi2jTuj32IJ7XQm/qoFRMpuSnkdN9kF44EOtaAEsezxpxARj12Xubb2lBNK9UE
1blRcH0GwIdLx7Chomow8dumb5duurJsjQtTZWFRbtEO8jSXKDCRyZy//wkoSiAiXtgPJw0OPgEW
xtKNrBgYJgH24Cn6LH3RnaYkvTqB1M5aWpJSbdt7iEsc2XmsPjqYCjixRrilOJocDsTLqB62QFLH
nejweHux22CUrL7LtoyutA0m59rrgEcrXbwkUbDSNLSocFLI4LqV7EH70SDtt/V5stoHV3TM+jQB
fklBv3NaxCUSzTTTejgG96pt960pxN5vLda3xgy3sh0CDGqBu/IQoFZSBDxD7OPXFtjRQnQkwhNQ
QhtuOtDik24fcZNjHgm0DqIh2QnD/fUohv+vcd89XJVbvfeQlNKu1anGVbrceVFhIL22a42aqWNS
CY+2Gp+LM8ADHsbGu2lkdNeFQ2y28ChA8wzAVz0PzheY983IUfa/NDRu1PAwHBA4GBS3oDOdULj2
8MW8wkT2WKMnRkeNXIcMza/cKdojrgbuBlU8fZKIu2mM355r+hGWnUqJ+NEiu1QQnd6VPmG7LLp2
b0lFf1k1V7HjZzqBmtOPHIz+vmiMWl+3redixyeXsuir/tyFXnf7e7c4XLP+vjJyXOFhFDTLgkvl
Xqugnw+drr3mohO4uMtPauz+NcVwlK1mPwt7sp9HQuGaKp6Z1GmHkBDJYvQtMldWRBPB0O5FYzzC
wUp+3MF6RAMCRxi68jz/saePZ923BcBqbdrLHuu2BQiCk23sboZk4ho/9cNrFrfq0FPqcnEqY9fk
dnD/+2BoH3GPm3TIe+t57u3G2OhUd1zZNGKSJJ1wkH0MnfSWnPkxNxh2fsyUgXgzH9RM2sXmnx+N
6iZwpTJbx32f1gzmTfkBpiz8L81aHnxl5RsRwgckDkH/RJUCMFMjmEkEtA6SJ6SyeHp3cszTcmqs
K4qgtWewR0o9+jU79Kf576mL8Ld9GNGUkzhrV5Ys6YltYwqP39PWqx9/f6Rr5T+jwVLd0OqybpDw
noPRbTfY9eBsFHr4rOrUOlfuKarNR+rqznuHQXpj1dLcNhG9vWguBzGmzkOr7PESGDHfa/5ztFXK
F1q5IsFIS19cpi+ePRqUMswYwdYFAlPDr2pq0vd/f9sYoHFaxA0YAw0WrsDx3kXPfTrrCu/UcPt7
MUq1+vtzSkTeGAoBZmMD3zZWYUA+y+56F+nfUY6Po09yeXewNC0ae1SriSEiDNyk+swS6lerQf9O
nMJZjipyzoaqOUIAR8Fq1AVE5p18H9BWiGmWVx7prFpLa4BaX1swB7zI3Gb1GD30VnxmUKLWjY73
2Izt+oPkKiG7URIzLOrrVPPLH4RfP/5BeUyWErn6Iw8xCTWQYU56CZQkbsPd358TtuKorzKGacP0
ObT6Q++a/hEI+lO1nOlxgpW1cSEpYZI2TlD9dLbAgmzX9Fd3wQk5JdQcaIX1EuMlEtUg38lh1rvs
AG+ovfqylUfbdQ+8dSebOWuD3aJQ6SaezObkprTLFKRgAt6bC4n7b+uzHl96UCBL4sP6ruZvqAPK
QJ84lnv0c2j2fdSPG3C5zlZjhD+ZM/KBX82LjjwSy0a+WTIxT5RdLb0Oa2CG8PFah5q5RS1p136j
62c2lpS9tGq3VpiM53DUrkPgN8+Y9p5DzaNmjFtErc93YSqQF7nW5GfV6US+4RdvOCPCwWPjJyLP
l7R2U2PTprfeLq2XKuIoRa9a81USW/Lc2vrgknxyzAh/oSnf3BmL4GcefLSoG9+UcDe219hfBb1y
yz6LXtiRq11jG/rFtnCx/T1dThCsSOLHHxFiCy6D9KwP0j2aXc2YrdKj79apzrj3tRcrr2CrS6os
W4aiQwnwLrUYEgSdEt9GYq+mSrX/mLXjJ6XpIWykeSAl023DcSJ41KjhLdf7TQKK3xi94FrXlEgn
mv/E8Ng4l/NXnkt7XxDlNr6LCstR5jj7iMv+364bYB6cNKGOCnDiivRs/UJGwOUCG1YfZlr85KGa
fnqlz+Qd7plc17H9yCem6eVX2uKyr1ovfXMUL58R9u1jGGmz6u5jWAwnNX/4+0x0vjxVjoxnwmO2
bos2eu2IqFclM+tBQC8Bw42XHIT5e0siwLJdfsXg9+id0ZpTZ0UG135rGXXB59+zzxKL3toH/kVH
Ib52FXjEzmuCZyusj16Oc6kBrHya+oaLYSC8q+ipITJr66bL6RDbxQSIUxpksEYOq6TkNxqCLgpi
bBNqCIzPLmtvmR9zLwDrDD5aviHrI2c2+p2UTbzV4xrCEfeLRPKqF8yFwDPiVrJqSgt06Rj48hqP
cUmkcbePUog7vkkhQwnDza2IC7vu8982Z3VVgdZNpwzkXm8tmZYw3/I83AP6wQZVfR+xIOLIse1t
aRFXGaOcwKGkHKw24z03o2njKpLOYIO5Hahxeu9G4W1UGmprMZW7NjeMF8si3w6cWBxTAnlWJvNm
kdtudYiEN958C2IF8BRtS3Mc5xoWl2loribfCFp1Xa27IjYYQdIGhbz1Ckui3sJafYojwLgc/ad3
GKkQynTXOjDEmd7VcK59qJ9jZulA9CixO+lV0G36uBwSuuBDynFKuBajPTVIATlN9JlhHmll6ufj
0uVPH7F5u5yk5GKXJB0LWzY1+jqk8WYXtPMUDk/tE41N321uIvm0uUd8+gVmLxRGPhmYBfx9ogG4
+IjM9gW/7JP0nfHS5VI+W5KBiCFiQdNbf8+VRLZwy++IMPMi9v3pXfqUwOTpw/Bayoj/fgI/8PZx
jHJj6ub7gAGJxEy2qkxZ3JBB42Mo9P+m3tpjvrQentc/hWOTbrQhrvZxomXHv880SRgyRpbGRhCe
JxvaGeTnaBcVnTjHuf9PU2G062v0x4yHsKP5OlxE/ZU3hzj0TiW2ume8tSZxUFuV/TWDDA1mpGFn
iUMwfhr9nLyPINT0SbJTil3EZ6ahkRrDYLcg1jSTwggeIZzVh76lHAbOdLX9WyFl8a1nYwDCtv1B
secxnFKnPTaO8VaQHypN51cSfBiLDmQW0ADsq+X570OuefAWfJB0Okaje1VpW+XL4hIMg0t3gZHc
PMKPeofdniqhTU8XV4MxKQh2/38aAT8MO09U2NobZ1zbHXpzT0N1TX/3Q/eLeVY0xhsbsjXxReXe
nOmpTJ4zBM8HBkP5kApxzArTdheP/Uuk3P5J+NmdGu/p2SpVsM8K9uG08pPLyAVlITuxCbyieIbn
4Vy9NiW6boavomqIFNoSlDMPMgwOOjxEGO+7PmhX1syKY29yyNOYzeHvQQIYKJkpdLzODvwKr9O3
RTCFK63kSKyVmoBoK136XgZz2GHrO1CpaT+aVMfmPaZkps0XZZN74aqJz7Mzss3fly4A6tIBvUib
/d9rN/gWA5kw1HZFqtHiA4CvSNvLYHWwjIcGK0XfWOyjkXX6+wyXf70awyF+U02SXG3NBnAzpiD/
qeDrjc7fuRgjmGAsOh3ymuMyQ5tvY03f/FdqxLAh6sHEwBF0aVDnIJ5CqkIhlmM3bHWjAhmEpncp
NYZGI9lQMpet/cjKZSX0aVcGql4FIzVTRZvemSOHS16gTRFXX6RyaWQlDOmEVfRkuDQkdFMR/ti9
c9ElOQ8Vu9cUc+oNCMNHT+r3HeusWguUZxObKquq9MIjYFV+xsDeov67j8xCSwya4ctWjX6rLP2F
Iw/5cx/3/9+TbWWms+G07axnmfLNmSooVyZsDi/JmLjZTnyIDDLzZTr2uyjV9WdBun9DxS9iKbNV
YERQA1zl+5uBRihoa0Z/wJxJ1si2jn/nIDqqywvzZyLgGgKTBt7UrmOsEVnl/445lV3zwvP3gb7e
40Boblv5I9TZKQNn2vb1U8A0Z1mSzbhBRHtwOUGbH/3w1lpFeYy6tF8T7wGWnlwCun8usZn4S0sS
tyKJExyVdxOelx7HrMaBaHL3NDCtc0f100fv9h9hwXoNex1sVu0vDYnaEsL3BhC2acKoOtSzglDm
Np6yUJRbr/X4zbDvH/tAPUtSkZtoGMy91pdMmoVuH0Ln3JF0fyr4x/3tM1U+vdEFYmy12QWsjZX4
DKNorRdO8xsRxEQMaKonP/oNRrhdXdlXL4UzAyebkNr6jJ4/fTaCRxRyP/qY0xoXb/PAOzc9dqOT
LGM20aFyS1JeXY3VnnfqutdRv0dAYceJ6evRILN7/PsSiDTet6l9VpEyT6V4DOTZzklPlqKuBDiV
v6/r36IeMDvCpFn2MdGCRV47Yh+L4o3uinIXFrgE/kYtvcCEZvd4rk0OUC8OnePLUbOs3ZQY0UHM
U4wxHj4G1/D22qTEKerwE7cB8IraYKwdTTvXygVDjirZtC4WZDOX+3g2BTesSKfUgXw7urnAias7
q4jW4dFYMvYAti51n6Sx/UsYRKKzee8eJhMG1Xha2tc2DuHSx5i2claeJ8+vTzaeyzd8/P9j7MyW
I1euLPsrsnxuqBxwjGV1ZdZkzDPnIF9gSSYT8zw58PW9EFcqtfRQVpIZLoPBJCMAhA/n7L32Ni8a
sGR8lBcTLp+GlaUZEcExT6iFmemrtmiLuViWrPQ+HxdKDd26kAzejh+95mHOkqcRh6pJ7ENhsFAb
Ake8KwRgwDOe26hPnqaMd6E0tEMBhVfahda+nlfbkY49ws4Dd9UbJq3iRj34Rst6ACH6c8B9v4rY
Lb271kfcGvVPClnDsqMBvdK08KxpajxoBdy83PTVn19hnRgPA77rvIKPdfuJUY7xht3S33824g26
5WDtQxSHEPHY0twOKAWas0hdtM4+CFHoXruWiuabhNOyhIRu3XsFvDRJ2sB7HW6asS2WfmCJ/TDw
onQ/dVezgfJlTs2r2mTpqcZZB6UUr1qG2WAQ5KDfHrpkUeWxf+qmojnpXiBfqkZ93B7hYUMNqgt1
IKu9TPvxo2g7Y9XR3NmA5UjfXZdmvE3GD/PIHqMiWRlpBhKTv/VehdYiLTGRUCd+MizfhT0cQYSp
mxSBRIJQNen7tZX0ySGoTI9lHcWgPO9eHSQgd4wC1LLmh5Nun2K2dpfbIxdjZMSsjBFIfoiAXMsm
FOC6fLn0qkA+DkZ1qEGqXMWQh1tMvg44KP+lxJT7YlrHSPPdT7eExtRZ8YQUpfIvbcTCNHK9tyEJ
z/QIqzNpAMFWWvQyY8fd3ubvnBXOKTQCjApZsv5zkVg50qHkAt00951sR65NtstFunVyWSwqVVtP
uQ9CxU/CF6cs2kU9n8EpFFuFwccTsjwKqTWPMgoL2pe5WOQWJelGTcND6apN29gm8jcccLer0iGI
2YyVszUYMqCUjvWDVrY/Q+FHpxqUvI1i+hOLGwxQY3JOGIhpGAZk+qJrHe9v92tqmGdSexwMHpa5
7Sr5aOSKl1I3+dVTNjYR/keYShW8OqQTa/P3LewjaEsnZ93CoE9Hde4mJ7jcDuTcy9Xgmtl9m8gn
Tp843E4W54WV0JQGO9b74ZMPV3+Go78DVyd/GheCHvVX6tfmR0eDrCqoAGaqsCH39Nomao14SW+N
JbkZnAbX17FKKmcX1DoFxC7uHnRveHeokNJ+Dd29TiTYHtj+u4MQAgMMFd2pdc8TEKrFEKPJG8dC
f9YjUr2bmKWWFjNRNk1MRkH6fVuEGoIQsqCozwF7dqxQKHJDyCh+okMowo9ySvuhOKIbpXs6Exge
9MxajfnWatPwXZuEvXWcQoKtlcF7PLCtSrXpw9RNNhONU7xG3ruKS/nWWR17ijwBthgN3yPxP68w
6YxCnwkjnjgjo9ReDNJ+JjJ1jgL7SwzK06WQq/Ub7BoF67Eiyza2Df2ZEBYqonj5LC2HLalF8Y7P
6acPD+kyVAmRnJZnr+uA7kgDAncfMJS+VUW4zdJJe0yCRj8RJMHIZrST1azY7AfHQIT5JXtDgreT
bgPlw9WphewpIQebkhCAR3tK2Y9wms22+rbtMtrBJDFeWDs+sUiuz4bVyhdReXtrihc+yOltilnm
dDtgr3RWEKcgAzsdQDm7PwVh1z9l9E5XfpOWNAl8Sjpd86X127Ky6l+5jp8/akKK13jtt1mirnWC
EjbM9LvMN8KXMcJ04+RKnnHLTTRpkpeqB2CMKTM8xnIMuGhsWAo1PigRjWBzieP650sqwHjjGikP
//y+VeXeuh5ANBm9TihX1Pb4of/xr8yheosc2r4WsdK3t+4UzCaVMv/8iKZ5g+6rGH+lfWSvNOa4
jTKb9l1Zp9sOtakY4b3IWZrTSIDkvAHyCoUCMjk4+FdOaHwrboOvwqsDQMAlguwYckUbBWANx0q/
1C0wC3toqs8GCEncuGQj6dYI4pYyDaEq+imby3QhdSgyenaqclo0/9wSiI6NY3/byub0jGhV2g+Z
ndhfXRt92A3eZ4HwYU0lD1iTLy+N26T7FFz1IicK+ipcCp+WFkGYQlPZ07BXmv7uQY73ooBgw/nm
MIhhx46lDollXUqRGAfouP5DEw7JZlQuPCbLnSCgftxuMzPNin1vzcpNI7ukepNfbt+3cyRhyOrI
2bEqAN5O0z8PbHK2lmCvhA5LbeAPe+sIRotrpfaXFqIpqY3GfghAem/xMVerZvx1m/PbAMdcYLEW
j8YtiRCgDnGVDEkJ6zkLPiZ2+adUuqwCWFCvR8pyVJY4iPmAbvliAsCfu9dbvwrfhy4xoP9FySO6
VYU7yYKvKmWwud3H8JHrQ1OLzyhlQ8ngox1QXU3bOC2AzxLty/IHEwzqsgxJwzmXlETiie1K0nsU
Rtt8uFuYwL1OkxaDXZujTLwZgu2lnffZQl+LS1pBRDF8JB3JV3qlj+sQ+/ZpHOR4wsnFAg71++Di
W7Ys9ZmaxaNlMOEIPpTkl+JCVybtuxIa/K015LG20w3ffpXWEKD+egeNbz9O6bgTtus+YFuH/tii
C4UqubhtaWCXjPep5RGk60U76JPBgbjsahm1rXe5fZWjoDkIy74OGbxcM2sHmMuzXbQPnMOYJ/Vz
2po7PdP69zAFoRYo4tg036R9nCfeM/w1cr2Eo5a3h4MC95sVc5mVftRdU4mIPEqmo0TTxdHr9eQS
e5zQvk7zn37BJJMGGFenzIjWYR/CRhqN5ENU2oES/OnHX/7jb//1H1/qP4Pv4lKkY1Dkzd/+i8df
BcLuKAjbf3v4t9PPvv2ubv/mv3/mX//F39bfxeln9t38jz90fFo9//sPzC/kv38pf/jvL2zxs/35
Lw+WeRu140P3XY+P3+D72tsL4C3MP/m/ffIvtGL5Lc9j+f3Hj6+iywEVPH4HZHb9+PtT219//DBv
Z+jPEzT/9r8/Nb+/P3783zT4rqOf//bz3z+b9o8fuv5Xz/GoJZuC/7iey28avudnNPevtiNdRzCA
2PAzDN378Zec3IPwjx/S+atwSWwSwjbowLoWTzVFNz+lu3/1bCEMDgbWOsfVf/zjbf/LlfvnlfxL
3mWXIqIH8McP2zKMH38Bljdf4vmNzWEr/H6XP0X6h2m5ts7zXz/pzQf8vP5/qpL/40fcySD4NQum
8y5/zNjKgjhH4MPeND21RI3AE1HM4Bjm8qHGDhzrxaqzRzQ+Lt3CiaC0BeEh4ORS/xAkTzbZoac2
UMWJhfaqC6103zgTVNAuxS0oi5OuUh/ayZiTHE+CE9t/UKd+G51ckmjxv3bIkjIqRKpaxq4V7zl/
v8Kxstcu5qCjQKqxCeviI+7K9hjXm8mAopMNiCmjTqQnPtzpSZMmIH2zJsUA/85pynC2W+mn34ps
1esl8CWPwGSRlqdglMSXefouiKvk2HlvKYhUxyfAL7bGaZU0yXg35jiOSNHW2HnRjAkhXZ/EYG/L
fNhKQ7hr2ZbDKcxM/b4obQc1Va2OVfcC0jHd9ko/Ga2JTrOnwk0s/JJNrjrdDm7nAYS2A3Zf0tVX
vmEcM7fX0KkXnQHg1MIKORm4dOz+N5Q/mkvzac0qpzjdvgqMCv93hMXONeZRcuIkseTVxd3tVIR5
bfM0IrBewPqnAqixv9SSU+28IHaJjhLm+el26v2uKfFNw+NIE0QHKV1BJJY97bQSUcbtcHtYkpSk
EiqrzN4Osawzjk47VoZJMTbURyhPVtqgXOKbyXwwZ1VoFeHYJXPipMYRI17WUwZtGnPHULaNnNY5
Sk06x9tX+vwV4DW2twVGcUFGBWxWjT0Rid+3r24HQEgTMQHDwiybYNk6o4XaoSz9I1hnxKR2sJFI
KrbVkrS1h9sbdKhsLrnpaEDqnn+M58PtKxBa6ySXwf72eqf5xpmwX6392kiJBgakeR/aSbP883HA
+9vUmkVkFaNvV3vpVauBl/eRUg+YBsyVZ1FZG30J3an29R2xmmjxpWxBm7aIbUHOb2GH14i0AZeU
ZDL9jOvm3GeuZHlRo5PNGjwI4HHCAFicQAjGzARUuh9a74l1i7lU8P3I58LYGLm40WTYDzus3i8V
xtdFlpvZG/uSb0TggDjMXzGOkuBOOsl6NqPMJqXPUGEMIt56oGlHlphdeOp+UFb/KJSP8juvzCOC
BPuOKNkULH48YBPNepIhU9Zwthc8KShT94btq/c8etR6Ith0EwcJukM2kryPUPMvceYRaJlhW6VU
jq7Bx1YX4F9cpp2eIBxLwh3NTurLfbA0+248R6qiuVYG1cOgGcfAxu5VdV7x5WWUj9QT7H4Seju/
ZfzS4ufKaXbkEqLrxkB1lg0qN5nABw0Sf2N7GeiyIbOXYyyibeNZEIgDoJVRXBWfyMyWjG9oJYv8
4ubBW2gp/8GAJs66S5QPo19UNLhQRA/z91y9cQ+impF8WvK7hFd0J6mqHPyJAEihJ85mJAhkZZT5
U4C4/wngMljy6cO1cvd3HoxPxCH5zx6oK4Xb/96RBlp4V9yzMMuxonvTKTK7ciGb4QvG2rgdEYOd
SgaxJSbI/EWScgqSffSfGgu9akid0XPs+reRhs8Qx6prEJEunYzxZyq5ULk053xQWlvWNbd1RWME
Jl6EBrfMPBKX0uh3GJOtPnIvuE77FWWl2vW+f6kpzW8REYcbdlb7jqrYte3yYFm6jn3It2OS+xSc
yTHqRoOmkyoXddymr33cPCPamAcw2OW61xbboA0v8RQUi7zM1YsjslfqLICPqoA2Hz0AyZLlIpVz
Hsn72aTWPNzodODCIezQjDy3k//u5Vm998MW1X0cPrhWf6TjibJaDO8TnPghQbQSYo8rVcqGLX6Z
nM9IE9YL0T3WgW0qrk77rgjleEXXqxYeK/Cxr7eum+knpDP9HdzfQF4LApaw1RQfmBu50/nQtFn5
hG1hNTVEWpVBGe/zvB9f6U8syp5r4kkHZbHCBSmmOFzWaYBCOGag8NRgH90or1/0weJqNum2Kgka
FqREbNM53fL2cnDWpqQxwScbpXtUvR2sESS7C3b/Gwfs0LJMTWTwRjRLIUEGmPGclhEEhDPRALzq
af0rG8CtCg1vEVVw/yHL8qfbm6FLHnLO40uOh3kVO626sgd6lYNXPERa7KL5I19o1PD/q1K/Cqe0
VkPVg+QAuHHtE/HopfllsFC2FRmUprnoT0AeH8OoIFOVteKR2Q8NRI92WPZ4cDLyU99soPRlRFCU
SRDqWh+b/hC7ZnnfGW7w4lrWSk/IG+HEePvJdsY36CaF26MN6z19hR3O3+YxxsehwSUXONGwDqB6
3TkYZY+TYRtnowkfRc14aYvh5CIHZjr21JZWVninKffbKsuR8GtUbkWsJWszxxgc2lrx3GrThoQB
+1qD3zUsqa3amsDd1Eraq+kxGftpMZ1ygdJ5cMt+ERnjuvKEdoWVQHaOIFXH7l+q+SbCbfrlVjpi
iRbxHy4I/Oz1dCyioH9oYvls152BmGymlTafpu6m17LLvnFGdnsCI48ucr3HSFhnzGba1QC1dS9F
/qzQFazk/PKVzF4Qg/UPfGI2hL3Io5NHL6PTdlc5NPm6tIph5VNiIFhZR2UOkM5vpuGSt0P5qPvj
pfKS32PEWJSgpWYb/UtEMZXyMk0Xwui+2T0MD9injUb7aJ0Bp7ihAdFPq+mBaiSqpgrlFK/aV01L
9cRZeW43MFqnxrX2w5+1ncuLF/ekr0feCWT0xW6C+jppg7+mKIQAdibFDZ7hvBG4hsu+qoNjlWbX
QrnW2S9+CUyVF5Z5H0SWRHe61eQo1QBbeFQEZewW1xaA6rLQUklNRK7K+dMTzoEcZUE4QyYAx8Ek
28BMTR9oAbwW9l4QzvFm1FM9n3fYI2AaN44VdMtJYpgoM9SQumI+zUpSvzx/N/IXrhMU6sOUIdFL
iyi6VtC3FmrMXrEaFUsnK1wS/LhP4sZ7kUjuZV689ppvL5GuZYs8N55MlNS0EBOTUpHm88khNe32
m8OezC0jjH+Fum6sSUejpsVNi3JdXVPgP1tVTlubNOc7067Mt2xgDSQjRa/Esna4jvp5FKO7nL5F
PWk7dldt6Q3i1e1CLguEA6giWAwaYW8iugEAIqFroPo/KLvMH3Fdsj00WX0of/w9DVZ38Jv5Uwrd
c0GMUb9BvMRmN42fsRA8uYHsHzwtM+jSMV1keXtoe717ozouaFwCo3VzMSyGoumBfI3WnjY+QTl2
6O2zhsDxdlJv0l0j9rBetWGfT218xP8NT19Ue6RMdHXMCW5o7boLfLz71AyzVTWCAkBMCWNWrh1W
qk+4MZrLEMv3WE7Um8meXYA0GdaJl9PjKKvsWoO0YhhnjmRS9PYQkvo7WrT36NE5K2gMCYwhu5QM
C+e+LxtkGDRgF76WVTvhx/baQLYGlwRAOmjhJ4o3HbQspwc90H4gOIyvfYRl0U3RvA+BPvP5omeh
lT0OWz6DobTbNydFLmvQNxxZ1tFAiUgHD+QdcR7uW8UstpwSR6xH78mnsvAaMj6bKp4Ator8xcv7
+97yXqkGysvAonEvLRf+xHy19CiIlskEeEDPSMDRI5ntjL5x7kw3glOYFbs4HeUj8zTjck90GlFm
20pnWWmZubXjBpnubcPrydcLOZ1sPbwOBsqf10Yzvk27Ts5qlSVG9doYz7lS4o1RcgkawNt6tEH+
nEK8MGROmIHDhDfVK+EnsEbE+JyDQrxYtJHIEEiiE50Jza3exnEZdO5wgAsj7lomzVMaEu1X9Hp6
8lIGgqkAcicagPgJEsQ7Lwd3mbGCXGBhoRWv18uob0wIySxqvAjHVI1WB126hd7efUtkabLSF984
NYDAqocK7jdMfIQgjfZFRRSKUVV96h0o+8JMuuPYdUTF8hG/0wFELnvfBsI/ZfWmGy0XCBciwCzo
vOVIB3U7Nkh6aFcuyOhaVAZpYGEMApka6n4wzW9dt+XGgou7iKDTrkdpxiQyiPS+SVsQLSlawOxD
wXpY1iVKkNIgIB6B4LBujnREysdwzA+WqIYj2QgLmgxfbtPmb7AgHgILwpgkzoxaZfARNi3owoGb
siyJ3C0AfWDvreQGbeBrUTrjVnk6Ms+EC40x3WFDvPTI0YlHsv+UavDsJRm41ETu81JdIzLVhm9c
IdrT7RA66sPOfe2QdQGNHOkKsJq5XAppmstSH7Un4RfuAb7NT0PztaeC/dd6NINPw9GoHzXEjhSB
Xi7jCH60PsfJAeBcir6CKoPbUHK9Fp1fh7u4dNCbm79jzG9Ldh7+rmr4IUTY65x9HoGozIQmQoCi
2RtheShNmULyy6KfTF8fsS6Mx2jMjX2a9GcUJiC9mjL8SfF7N3jCfKFPlK4TIdaRlMNyKLvqA5c1
i1NRnxIS54xcE2zRIwDESaujWW6uCRl3mwi5jLXwquQJl0t1jk1vrZVNtS5QFK7tThseZFK9ZHqA
wbQcjhZtXkJOkf4G9b4iSrYYTRtoAohwnZx2S3AJkKEeIirW92WLczAG6p870SZOjohbMEMP5sEJ
xLQdIvXYhuAcLW18jC3vksM7Yybqnw22Ipfboc8C7Ee6SeQaAL27KI+986Bcb9X7JjGEwoDPgxvx
3ptbDqJSyaNlQhFK4nzgMpbJYsIBstJq3b3UfNbjF96uH4/mgc4oUh4Sg3JL/FJ4b1Yaixjf6RjL
MVkiMZoYeKpEPZh4lgiO1UEcjqJd1s4idCcQ+IPcZ5UyHureZH9kUyqYDZbt3OewsZUPCLqtzn0b
srY85BE8CdptRFXS1zxIkjLcysdgp0MkoyC2rAGDQU/GlqNpp6pDI11G1Wtr596GohcfyPl6doWD
7s1RmPoasBA1/bqwQp1Wjyk+vGrAx1iNd22NRrvS027t5D0KuL58X7VD3j8YUeViAwyC7ai0Aj0e
ExIiCz+S4j4MiSaATK2RJ/6PQ2lCc/F1/AY2dXZt9M+8C/A5fCg2hhY69I4ySLk9jHdnGJ9lb6tV
beHHCkmwkgMV6zE+ygFrbY12tiKhPBflXm1qPWgfPdLpqLJAMyqieM3+Dot2H4XVrupM5BrzoZkP
CTD+e4NccZx9kCTaclM6Rz+PnhDpZgBBapQi3Hbts8M2dGd0hMejktWL3YgWYScGaSElsOH9ct2d
ZqH8ocMUMQzINexqR5efDWYq98ikl0MUvFaKBFvgQTu3iQ9+TYh93LMBasJ7o6jcd3qlsYlKYtTK
q1SMqlPmQ79wUKDHfdSu1eQznHuMmWMcPbmi/XaQUjNc6eJgOOY5yoK5eqYQGyQJyTCRBqHSMcgX
iUr9MEz9mp55+mtqMZemctSfqny01sJwR2pdeE4qSdinLp9ZFkDbCrCUN2DJmD+GB+Xq3zawqHs7
UC+yj9i7uv74aKXdQ0dPy6/AsZFc84r1BqwbjchnbSTJSmrDuCtdxqaUzw2Bz2iCHOMjT+PwOc1t
9DFFcfUk8wQAQG/Pajo6BfoA6L7Me/a/ApdR3YKIonuQh+HBaK1qb7rxG/xOIPO6qI+pr9c4Yfxs
GWRGfU3T5IDRlY9IFLUPY5G/Z1RbX7SuB67nWmvT1ONDbYTFEmE7gS/WlCy5CKZmvSS6q53H8Luv
2qPf1d0X+6OfHv7fZ7tHGDqD2oekGLYJMgoEfB6MTrrqyPYIZkaym57GdjoN87aAPC78ICkUSZhn
kCdGmA8UICpKLLqzki25YBHUhI1XUQkQkbGvyF4lCiJ8HFgWdzHWWQWX0GVdsGaERwila/oy9oe3
soQoKYQ8pD3wMM0U4tGq6h0+vG0585tdEh52PcbP1vSmdc+KkOxr9ykepLOWhDovnMZbKXpQ5lzQ
GQqMwD6BcuHUy1ORYGiy4MbfIaT7GpvUuIDt1O49FT3w2Y/uyceeVwfutyZBcs3ukJckQauak8dB
dafMTfqCflM8tr7NnqWSx7hACjK62cItdblMyQY9IqJYtrMTVs8pRlr2Y5smxmNpy73TZJ8AZ9LV
2MAqMehk7yGpHfrB+EWDtH9MXfEaRIazaVtHLMLQIzkmpcbpa92TyoY3x4fQ6KgVm/d24QgiBuBM
kdlmjXdg3wowwq3OtgjfXkLaAjWCJHa2okTTkWrZJQFWAtQRTOmMeLUMYOpsyiwS7c6DxWxDc5oI
3GxF0o1/Ztn6zTIUbIploSCqIPhlRBhlPk1BkqCwEeAjOoQoEF7CvFxKyyFle8zP4GwWTkq+i5na
SKGN7JQb1qxeSZlT8/dU2aswLOsLOn7rPobHCZc+2Jptk53annhiQzn6qhyHe82r8uVQM/ZUTvJo
ks2wt+10O5UO7PSYlZVItFcmU+cU1cOTkRTH2h3KZTe2qDAa6r86YSdN+mZONC4jbjw/NoJN5JtX
Ru/XQk5ildcFxAOykmfg9CtzsL9FYLiLm1IiPR4WrGjyfUelnJqc8u4ywBJmowD5p94TZdqj43I7
MGN/YZ1U96PZkrUFBvTol79yhz5GXRBlV4UJKdZZQMBcFfRr0X6RiRXeUydGt2pQ1tGSlMslUZ0H
VNoFnh//EmFkW2jEluORgJ5dCqx7rerv6DYugp+qcinzU5dCzb6vKqN6imKbhHZsAI0eaTtvYkEi
CYa0cE+wut80NaGhiWFTEUQL4rRgMN1o1aUu6qBYOaSvk2Q2GtO3zTIjGOKTCZYklc53lFQB5hsX
No2FRb4I4mCpJC9J4mvZOV2ACiZTJrIzfzxpjeEjR0OA1Bg9qJnwzbMLxM7jeNjGusX6k4FkISHt
PIDm9wYZks9IgFs8a+7D9GwRjnkoDfdFJDpJr2PE1i3NvHMpP1vHB2pRTh2YCCTdmBdOVpmGT5Uh
5dktCrJDJxgyYNTvI0bkc+qL4Xz7yixL+sJJcobQMXPjnfHINcwWJdZ0Fp4E6U1e6u9UgHgss12I
nCcjqJyz8rT7gqDFTe9mxR3R1P3ebLTuzwOhKSlosITJDzjvnZ/Fxdrqqkti+tfIXYCf+2rY8uHt
NLW90dQBbBXsmU6FNdvgRO7rwrrr/WpaBsbwG9GpezZizK1RNaREtQ2gnyzrNeBcrhOwGJsxeOaf
7jNuN/xnNOmZEufEZ8t55ZRaS3dy76aaloSdpxlpdDkhdqMPGynD+kwtZock9Alf0z2KKWOb1cFO
p16KE5+dd6zbCWbBHnJCkqtd6P7jKyoJkOM06+h7mgsoq/JOeZGTf62qw+1bhFgforYcdwWGzhW1
toc+rbZ6zwbchi5h0Lc74b6gG1V5EYMo6YP5/BALlLifphTJlmPycD7cnghjnEUyddUKehnBMeWp
rIIRDzarIrT7gvXv7EZAwfbq44Xex+MrdYIK1mSYvJpaDbiBmL46RAkaNTpPV7uBq1yyA3+eGqSn
kwO6OfOj7KLb+bk2MSBSF1hq3XwXQht7Rds6bEwNEVk4PzRQT6/bAZg6eeYhw2VsPPsFLtws+p40
lh1J4hiv4B3FutBwVdbMZJe2tHdAOZ8Q/Lj3fvjdpD7QX/mJ+Tp4k0Z+zVMtuHMwlqBrUiv0tvai
c0CpJMpbxppOzd8KDrrO6rSq8IHF7b5ptFcrGShE6vnzZEqql0qNlz4nIp6IpeqI09bcRHhpljZD
Q2wF2V6S3qP3pn0Y8P45Zgm13W7LVTz+Hlj5IH8bX9iOgfiP9U/ah8jYbVT2PhMkSzdECoS/aXro
ICMb2zsDitLgQBLq6/y3XuD3pQaj3YGhdO5VkLHNrcxsE6Zi2XfWgv6Qv8aBAyos7Ba+67xHVXTC
oaOBSczZjOKmaF4NMyiXo4CgV+QhNW5wW2vEt0SmFm14ajALWdISK7OAsAKgjRVv3O4ECIPtoEOw
NV8N3vBZOclXCffV0dAdlTr9rHYqznbsF+fWcdNTEbwFBNapWGQ70dkvXWzK8+0A0o4NYXFhGt5C
JRyJCJHGucBJs2rY4twN6xqVyyXKAQyjmrM2hpdlJ0+jxCcEuFhPFofK7NdN3Kh17UkiQYMR+zXg
zrXSesr7ROP0qu+ABldP8DEAFwZS//MQUhtfGbWBS4qYlhKdoH2nzz/SZ4QrkZi2smNoFUhw79Bg
J2e6Gvlq8BFb9KRZ7MFlPIK8ciidR3y49j54fDSVHj0S19g4odyZvnFqWfgsmhpgP+NDDInvHJPQ
c7kdqhAnGnF/YmFK3d2z6TkI3EjrxiaXOZC1OBdp8hZUnba9PbodSmWI8wQWvadsfYiIYxl1jENB
6J0ZzpP7QjThSjUTBUn+Ygvb+q6ClHOOh0qdMSrbx2LOhnUhmiJL7Bd+J+qLOx80UWqnAeWxZs4h
GoUpV2FEs99oYHg5ShytIUPzZeaXVKlTFJTjmroSsUNg9+/qzrXYOY3GPtKKFaYj6yIr1iGW6+K9
zH10Ugpn34BPC+NzWJ/0IYBlaiyLMRnvy965joXREgDc/v+H2/fwdFfAlXRjZ7Qxq4YxfUhcPXxM
E//iC1bj3eA+0OVVRN118R26MeSETuuyIbXza1c7FZThvD0pPNIvDrAIU+TFNQeGKQmOcdw4WLiO
TvkeFjzYDx1EACvNq4ssNOhi7SUSXbWJtfIzmFMEYFQDP5GmBiOhEGsWHDx01Jtpx+aFdW38ROVn
7r7tCSa2H+0xqraxA93c65zwqiEiuu8YDva3h5P1YbE63lXtHGDd6eHJdfkbHXq+K6l2UDnKqVpT
0Q+utbC+slBaZ0CBgr0xxmPujCWaQf+tU6nc9VpPtBS9lbfKq8tF0aTO1vJMWNkyOgRWnuzcrt85
fe2i6UBxcgQhaBwFdehFUKcGvC6bftzYkEFDhaMgJHeX0P+hMTV/mWoVTN1s2ju0V55ILNDXY4kT
KmwG50Uz8nOZaelKN2xzKys4a6gD+os1KQP/O1b7UoX9J8zN/rOiZnCfqTlWRJN77s/qgh8YRDQn
9jOLw6PmBf1rhLRwjY0821hBmkIOZ/Wlx0OHp8HsdqAn23sC89CE5lD7XWW8KTcTL3TL2j156VsF
O6knlvHFp8BwHmLz4fZINIDl3dpp7jzy5HdlPoZb3UxZLPc+3XQL2cJggjCzKVLUraexFmzCtTHi
HHJ6HF9x57X71sC5IaDJLINSeLB0LNPcqTgnxX02t2UFmzc3RTs874Ibp7s6dcFLi3xGOXguvdfE
RMZZ+UU2xOcWIRrO0q9e68IvUMcLBSaG+qGMsp9hUW/6yfSfaX3iWoHmXyZBD2gkHRbswxxGaXK/
c4NpUdIxhA36nLqhOsSm9YRnkdiYovltz8gnJhBFak8hKPLYR7xGVF76V9gFuVbHB5YUFC7G8qvw
U+tAox371dQ8kSxLKRG0tps+05YErEnsdpPoF3alGhHO+HmVyn6RqjRwgRgaGxKgx5HISWnE8UMe
AKzj199TFh82bBIIAUlqfeEL+6XuCRgygGgux6QlHjL6f1ydyXKkStptnwgzWgemEUTfKSSllJkT
LLtD3zngDjz9v1Dd0Z2ESafSrKQQ4f41e6/tMNyug0tqO8+yte/YI9GJSm5l4QVspqRxEquIQogA
VNnkkIMdgG5idYPX4wlei8QnS76FMTyQiYX6TiGUu062Jmclc7t9XWqLDTnoEs4j6CqU4kHKnh8B
Q3IT6wv2cnkyxwpJUAtro2l+LzDb9ojM6bpc94NFu9oh9dsZpvXbDzjKbD8dN3Y5nK28/N01tkUM
n+G8ILT8TELntBBPeR1gcT40uqbCd81jayR/KnZOXdjdSE/tME0bqJfDYqHnQZ1Ruct9cMl0DIEW
sMjL6CdWsc7YAiEGKobe1AdDEDM5kNO68i/1T4XGd6viCnELEMmg8fxtjB6JNdtuLL38FzFHUZ23
zhuivx+NZyxnu/U/kk/fNE4Bl1/UwOGNBgMLHNC/rZjrlnTd5IzOioNdRb3gFnHMae8SsXRK7OFv
bSfLi/ruJ/D5AEAOhvrjzlrvGz6fu4pQhpEQ+k3V12dfMpCrnDU6wyNdyKz0mylY7Ibowj06/E3K
LguQ8TtEp4lsJ/q7IcYtlZhEkbKf4GJGJBf5pH+f6Rfg53HeefDOZEedbyEXNgU0QhQh4w7b7fdB
utmxMxZvB+or2WUlsZWAcwDvFZIeN4To1KTYqsB83/2coW0BmwCLm7ljfMkZlQTJvpgJ86yH6iVj
GbJVo3Y2pvDvvpk6u64r/yuIyDEASSX8VozXGQ+RHFbhYIRyqfGnAYpEre+k+ODrADNlie8/G2hY
e2v+kRP+AryM/UJH+VeSkMD7gFhkIpqzNAP8SdVWWE+i2JPXJrHL7WClrIXkH2TR3QndECukvDKj
xU2ZvQoC73jbyB3eF+oVkOxI2NI6+OcKUolxE7XJoGjZMKJPtyaz52uQWs+epIpNAC/31LfDCyAR
JlNgMzYlmeL0C/67X9Tf0ArZUOgE0706fgrnnYQ+RFl1wDq465pd57DQYW9nQIsoI2OwkP1WnGMt
Eo0BfGuX1iTtkKwdzuY253zeduxfQ4T+zMKkeULWdDWKengIpz2WXIl4YOwn7Bd597zqle3YLga/
1SZg6rvynNFlRQsKBzJIGufs1N2PkrX+6n7zLpAfJsOzEAE4qKPjDbrp5Bu+Mn20svg/0vxMgD1x
yHQrqE4iLaddpQj3I57u0EkEJwa2cLauW0uCf1Eqzg4ZGpo9vLnfLd7pEpDfUSZ5ZGdFwgZ6hCUT
OpeidWJmUTTfSyibyJ94UD3+6sxNy92YvAmNMaaCzLt1HaAYCJrnD60AMzYBmGojj1+qrpSrQKZi
LUAjhemYoEwTSv8MLGgl+sqeh7ZWiG5EivctT/e+A5JLWK15LHtj53Y1BXGV3UH7umd7yX7IMTT3
pe4Ps55/ZM1QPUrPAh6CoMJkztXmvyzXTa+s/wlMBJKJLzFR0Zz18myJf9nsuVee2shGF3To+p4+
L0fT1HvsDaXp7C2OvcgzRLgPMlwBceV/SwDsnGXtfaCWpEWh/a3ygYjnkPUV0waHcYzqDMxTEJi0
AljAZwhE0fLq4bJN+Y2Jn37neL9VsHDGyn4Mada8Sk6CuX1JoBRvK56C/eQ46cadCsxAJo9vM+p7
J3G7ZuSCkBeNfzL5zFrbYjlYYph1/2uxQ52r0UdOiJrQKsEE4G2nOl4Y0oi+OqBqcTYIb2WEOBt5
JzuqA4rUrp4uwYJmb2huIshoZy1yoTK7/+gLk5ORlL992ilAAkTsANAATjGOW883rL1KwmHX24Qh
G96vkll5N+PHQS06mT2B6tzudlzFF5Xouxe02RZYAZkY6X3kxGe4R76OvQ4AcRFKE3NiH3yWsx8z
+SmgeOpzBgpljzKXczTX8zVPA37+EQ5i0/2UivBvsNWRSPonTKVqRyIpM/XZpey3nI0sworgQdqm
2rNO+UBgQ1wuEKbtGRP+cg9TACQ8V/khthnZ8MaaRdHt2jGNcuAbe8ceZ+ZAw/yNVBwv0NOxcaZT
yTUQI6sV4fTohszZmuypDjkuK90PR9Im0PIlhvuzYQWC0bpaS61u4zgF+j2b+8DhhuVn9D8GzIlz
z9+6CwzajZQtNyWrlWflxXfqu0TLiI4h37phF5wrsgPjetq1iuzX0L/KpT6Duzq2aCWjPAFXXPWv
xqKyfSfyH3NWvfZFdwZxa7CNoM5JakpJaLDWzQvNPxBkoiIgcRkvd5pAtISaguH0iqiYXW4DNXwu
r3Pw4STK2Qov/7cQA5j/S0h0Yj5kkVuV+MW+bJNDbhsmcOAs3TnhecTBtsO/mW9E4z0MTL6GifWv
uqexPmmfNziAXcj/Wf4TOMo6UZOvy+KgjrG9nWet8K+SufnMkN8wi51JSgnDc7IBpgw5acNy30z2
iWWOoDOd+NTFiKzbHN92J4kcssmsiwsN5cjwTi1bCy7wfrxNNQ9776gNroo7m3qBgBjpMOOQvVfi
S9BBaVz8qqR6jW92hY088/izG+QjhO7E3HlOmd5V6YcZKExuS7C3HHa+E1iU52w3gmGpa+0IRTKe
/foyjXDvkSNl5zCzflYIvhBmuwEk+7bb47WOoQKn43GxCgcbuprqU0wfgplUGgfdG0DimOxAv5u8
C1rrJeLHqg6+J9t3GQbTaalMZg61275bbU+UyWr8lQ742o7WE/vzy9dXbij2jdfOt6/vdD37j9zj
GA/cI0ns0KGEuKb5xJOYlwh1xORZe4xt2YuLhyuxuKfS9bsq+5hkk551MOUHS0tgtWb6r3RSA/IM
GJK+H+SVYPgfhe3Nx3JGDopdGipnPsL09bWGDmK7z8RhoklK4KGHHIwckIEn9PqWlWAGqZKVWlLT
wSoUCO9tYJ/VgkMor6z2bMdSHL2+uorS2ydGsbVX96qpp+GN/dt2oVYANmn/UL5bRMTU5hEETvbU
Ezk6Q2rbDzl1pIf3BYGbFYSBIWcx7ysv2MWadki2k0HIkCt3SGCbM2pD5IXBoy0q74XVmLvVXZwe
XGKKd/BabBS5RcjjwRhe6AvOv/GCdm3lL5iRRBQLRbMsH/NgfWgvn/ZBIF+hq9abxX9WAa4z2nTW
vlTnAJZa5tpDN6OeTvVzAWa1L+wkPHhymfESXjIhoyaf8+86tr4PnX/NhdTYjZJPne2QBzfvtUVA
Rp5nlECcH1EzIylihQmwdWmiL3ofekZ5HSdw02UVpdZU33x9JZqKXmcAwDWiQNOMTDedJC6jX180
iPCtm6FP64yB3XvPceWvFocOoNfdGsZ/ZhAnJ4AbxsOw02dWLop0AliO5EhTKKpCf4i1OqxTVkdo
g0hkm9oxPARoFi7oKfqLtb7MTv+J16qAQx2zFDCaN3xH59z2cxLRZLJnFPksCxFeM7Z/kuV7hKQB
yH0bO6QPEJyMFH4Lyqrb5rPVHZ2cqT6kLQ/JGzvxPr4wRMuDMzJV5+D1bsJfTy2XPEP/mwQ8tnWh
f3YOB4rRx/YFjcqCE+0A+/hHPIhPUQHcNJT7XduxBR4/eyXdCln5mLAYsxpQVXH8iSYleRRAB9/t
yt6XQjrbdAnSA61Y8gjWF9qwIGowgUEFQ/qUkAh0smdXvyfxchQ8PC9f3/FRzldSJ3dL2uw9Jxnv
OM7G+9dXXy9Y/e6FyMpzK9GdDWaD4sivUCqz+0UjZo9XPAvGykRfAOyM4cPq5+XkNIiSXGgA74OD
bwA2mok/gi4gtOLPhqw+GyviZmoNk22zY92c+Yj7vfthzcnJmVL3m7/qgC3IKLaCJdQv3iEvhqdC
puAYrvxsGJdtgt6I/NmGX8ZI+r3SSK1I9GpPzvqtLMsXdAANa47mZah9fYobhcXagPxqG/330vPn
c8q07DwzIzvLwg524JQzCmDNm4At7t6G9by1UYghdfT7EwSiXyF423f+j8ooLH33APXau1dD99aW
dbXryAA89UKaN+UO8cOEv/bd2s/VggjTS6AhrUZPHeSQbAkJVTKDL7eYGJQDo40QbWe31M/FluVJ
Dc4uvwx1KN6YcD9PZA3oX62HQgaewKUeQyqQITj0q1hDuIv5IpLhgSI4PpgdkmcX7tcjxKR69ORq
d6TjfiO9r2jU3Z81lGVpXqRAi2LMRcDkazZSRDhmfglimV9KzL7/+8pHYXCa6okBRDJdvl7QU02X
FIQpcAUya5cGeq/XxU+roiCBx7JdrLx/1l4vn8WY/8wln5Dad5Mbse/MJS5dJrHGsD2lIYSYz7Wf
UY+Py0WlhrdrYtukwBoH7H7LgXmpceqqamEgoYHydna5CoCu0uz7m2XMPwZmaBe5vnx99fVC/4kL
8estpK/+xkXa3JqQYydsyO7VSAiYWvbUtWuMzWY3Vgh+RZAbtAtmoi+kW8FT0H8ogLur9orpzR4K
jpkMCDYt1R6X0vAxJMMzCRPCmVH7nFYa8ZOwSMLv8jA/VjVJikRe8H1i8JAXJDptW8zg+LXkiAcX
hdb63RikH2U3t822/MTXu2APSpc7IQwMugZui3L9b1//g8IzHtXWEkThRDKpAQUk6uFcXEiReKqh
gShmqbuQlny6jkspZXmHggMM+FPzxzTL8cW0xpeknZwzh5Bz9hpv3I82ic6GLZ1XEspIWkqYwfGn
nreea9ErKiSAbBm82rzlITMEgyNnO9kO0nFdlzdPTuXN4PY4FEnyh2FAcUvpjDZ4kpdd4B+yzEse
eM4zpaaLcFETo5IFHo3ueRNgib22c2IDc3C5qLLOOlmIOze+nsyzN5asGH1fYyKfLrpE0OnPj68r
BSG6c4ur6WhbzsMhHeFD0W4fKXSsCPyu8UAMe2/9rnlUHTSYKhDn/32n+/Du9Bs1aPPsZyG5cX3v
hBCCoauzrpFPM/crCiNi4wROh9B9ZUfjgMrjLepTnOuFBYK5XRYSZtuFO8sNg8fXi1VIAufWl5Hp
99ZDR7ujMAxvWhbtQWi8PfWwVl9ONRynntrSM2d5MGj/7kXc93cf3VhOWs5Nin5C8U5AMEOG7PT1
s5qVZ56DAMe5N+c4eQXF0wKw80xe9IoYXJc1Nf3vvL5ACoRnlr+FJhZAjLmkBbc1K8iWG28ompnm
GqTRJImMjz1ifkejPxXS3QEJpNbzhwftJmvXoCWQSxNi30P3hEaxgtam8S2cFGHtyare505jVNlV
bOAnRnMB8z4INu1fT0uWE3BwykEjJ1X6W0IGHKsyE8OzcLEOdfae5z0EGO4pFo8BPBic/tHErvq7
16bZ0R+w+jgjYb5VaZ+JibbPX1+189EY/ekZwpN4BQyC4rlhD7E+JcplUeHMRrjP6X73aDv/NMZo
QSaX3Y4nF3K/ifvNKn29ycqQ+CLHb8jY+e5bYfduYSn7tsSfBHQVwk/PldEiCq/lVsGn+saIXB7x
rA+sYjFYDrgzSAgIli2Q0Cqaydi88Vf3b7ZNkKQy5j8+aGd83nn+s0Rn13j6LUCxnWVm/ipwUc1d
9+wQfR1jGPrcVbDxh8Vyjmro8C/USL+FnzfMGDRUALKLXvkUFQi+u+QezAVbRXa1JyPR+tXU0DIY
ONyRCBm3OMjvQclCHodc/Q0XKRuuRrQHf2p/tW4wI8Yyl2dK55zHJvZzSPOFxN/lEXfAh/qpfDH/
8P30VmbdRGJn/EtMzQPXkvUJo4n4ypRZGgG0bTR0+o2YeBsRMkgQVQTpHjC0/wmhwc3li06a+WfL
sG2rx5Q4gNm+2yQEEExm3L3iaBiV/mH6MP9TOIg/lB3Um6n76OFQvJkpxrecFVA+NdX7V+ng0x9Z
bUvEF4MddkBVf10XV/Co5Y3MuweDRJyHk0zuc2wk5J0NK5JWLodupqFQPaiSBAPZkVgmc4u6eTgO
RNZsJjRMR7SL4uCPoGxK/bdD1n1oqAT36UBXiSTrl8UxscmmnBVjUEAeDU0KaWhGtApXUN1xlqYv
TExCdKKuJFdEl48gphazK6RaIGPIO7Nv2sz6PaHG0BkCNkFanpGUI4tSoDMDlMxUjrwXy/A6mKqC
n5mQy2MPu7qNp13KKP8RmGm8HRxdX+RH6grrcwmab8NIyFHvpTGLBD29dblmpjSJMBJu4zNThx1V
+mEO6yJe0+UbRs75cg1Tad0ZiFs0fBkaYTAUk/B+OZIWRSB/vECJcXe2kyG71nKIEjZzoMbh9yvV
B1s0zv+vEEftggXA1q+VXJiAoPY90gxQYEDfC4fZ/CEbxj3KEia5HuYSsc0ke1jI5jby86FzKoOX
dAofCH0bQLtIdnqFN7PyF9SmjfEREIp4RDIcJTbz5G5xhnspx3/j4DKgIXWMC+x/fwnH9C+4qv7p
kEHTCCXuDLNFPj1Tyef/99/4uOqbq4xn5e00McEM9MzuhkdPvc5YHzfSLZ6mo/JrVnglVBcSOUEI
MZmUTLn73EsBkvbBzXC/W3MqzkwXTwzUO8oOyrFRQbrz3Ik5cWE3eytecIClHKJ5WX9OjI+bkci+
NHe3eZX1SAZbH91XTJRBTKTV1Kevbt/6n4uDSS/w+OyiyM1WjGB9tnGDbtrQDe/GpKdfRV3fe13k
L43N32pJLXUe8e0EfNivtUdOi/SDdp85jbP9KuLccfpEoORfvMClQU4KgxuK/QZcyxeG+NV6zf2A
oe1eeJSr19iwvw/zlB7WjRh3pHLzo+kuB7Ze+tJVq5m7xFXkF1Nw+OrC8i6vgRj7vyxt18cyWGjj
IW6ufEz+Fb/OwiK8KmXyko1WfnT1ZLP1zffVyDbc9RF6hMOIJa9yDqmF+DyxrOlKOHrUI2riygLI
wQprV6bEiUOpBHZtHhuDNJDK5XMsUXhxkXviPGYLa+N9O/nL03VXUKGDRoV++Xcgk/BEkZ2fK2B3
lM9/jba2IlaPMWsX7HoZc0iGWMyUMvjdOCRjEZn2UYz+kfvsEpdVfZYtEZMxU7yIf71zFPEVWSnl
zsvnYtv71sEI5+wll1q82XFLvG16MRijoY65hV1TPVAbIBjYIGeF7b3Kyglg4EyjIQhzc4cL7Wak
odo4zFKRTrJjdofVY0somkZHV8fT3ylNMkQxhfXa+EtKXUfmXsuuHbhJtPT+Lgv4CGCYJq4hbU+m
IjBsATS1G32waizbO35z8a9I7ekwB558ohrGKViJ4WdYtBeFOfE/LrO9HY8H06gftnzl9ITqAbD0
4GagjgOxc9jSf7cc8wB+oP0D/5CCpMltyGE2LJoEyAn65W1q/IelfTiak5OQTuwiIJb+zURBfO0I
Dr8U8IFV/kIlufepXhyyfEPylGM+jlk/Zr+EmYnNPEB9G+ewR8rEb2Ey3aDuKYwjnfyWG+GSwbMk
Cxfna41stVpSohJJI+6x3hvGf2kcmru402LT0XqcSs40DGRlHTmaGMcY/eSzQ6LCQ7u8lZbpnwW8
ok02BMaGDXV/6lhfbEoCsUjnFtPB5NGMxlUChZi/O+Nbw3ftkQXd7q11FyP9C7NuRNC2A2ffNb4l
Azu8Is1carIs2WKqzfYANV2s5SL+qxrPPBqtCO801O1WIIPaTXIAbUUSNSvfIWoq0NmT2UE6XfLk
0njTP9Z834MipZHs0+qbMMqNJeYom8ziOPYOl6NHUFyRQFQgNvEKIAwf8VicjVldSTtO7jhdSIEv
xDNfmteOYvlCJ5BTeSKdITL1X1WZzSup5Nc2VqtmD5LvMP9i2yq3JhsTf86/yRL0Y5WEkV+QskEm
RLgxYFivB9iaekTotPJ/l4kQUVeVZLugaVjIrdy3rSQobeZqTuV4Ikaw3jCy3E5VeNDKRPO9yG9x
F7+lttQMT4kw4U1A8ky+XCsNMl6wWMtU7Lu2yZlVCdBxWN1l0tjneBZiLwxjRMgcQdC9jllC0APY
ftGpHpcSa/HZUeRN+C/IBF8INHX2cm7UHjxOExG6kUF9oXYrdFdvLbV8B+Bl7JhcvRuJMx0t2eud
Heo3XyGYS4PfLWScCgXHxvCTe2ehWsHs88Bgm0XDNCpQN+SGW0rD3edfRV0NwRkPTboh9Uj8LAb1
F2YPz5ZgcoWm+zdoMcyPRQ10uQ+3OFC3RCZgQ4CyiQ+vPVIY4Wzs8x0TRoZ3hSZdD9lqSwAkN6/e
l30WHJVCEg1BN29QbeqxJGwHOaE58ime1xf5Xy2yt7wnAsUG/3cd9M1pDaxmxDuRSNCrn+2SHBbz
u+zKBgrRaERdkA1nVaj2myK8AxfmHkWW/kA182LbLlcDSJV7asYAuEggO5TZmD+JPW7I5ngd7c4+
C/trAI5IG7E2u44lO2WynFkyEj3jCAHpVDoTOr35FizEa+MGe7NAnqAyMMlSKT8cN00uTOLm7ZIZ
7ifNK7NwnGBHe57cT+mnb0qJAiOOHLBdEPYwAIM2MuF95lOqOe0Dn6FvLT5ZZg/RLNr7Mmm5E0XV
PkY6PQfzxn5W9GfZVP7RTK9eoQmROIEEkhRx69VUxmqsX8rb4rJ/l83fGQbEAxAAC1vMrXpJs4hc
XHQKGdzDVRSoQzYxA+wAUht45AOGb9QHEYg5HCqZjNwEEDLSwzeVJZg+0/GN7D4ijlSH0LXsUWMQ
qEst+jCgem2WGRr4NORvJdjkSC7BOgax/R2yQpDlZu0RIdrkCDY4PpEFUmXJXa3QiZpz+GOZp/ee
6+WuemDHma8BWnFs4Sw7dUjhzmFqf2Sj32HjyEA2TCo8J+Y+QIR51H6HiwmhG9oW3K15NX1O80/P
an5roIBHOwk2Y9UTEu+RQmiy/d/WS/vX9RHJBG5pIRV38ycbHO9qwolVlUZpzJtyFavm0imbSzvk
4RWdPyeCSvXemovuPi0LvZAkBMF1gVeRYMbJ/Cv3uefSgc8/KOlNhWBiw9a2vaULucfudHWsdL4G
giRdjZJkA/djuKRLBh5iIQd7mG2SmqoA/WLDOLhIuo1VqR3FT312iW+8TkYqrtxeFlo54uvasDuy
z5kPg0dHS29z+XrhluQrmGbk9ILYHSBLok5kD/jXAmh/LzCP7qwRN19lds7VIg9nM9pgy53BMxCj
VsbFHJ+5aY7nrOnqC/az+FwCzfTS3VTOw5noo/zAn+oPV3FwmdUcXNAUSVtogFt7kbjeeSiVd7YJ
s4bvXjNoX382J0GVI6q11WMyXluldxjwMJ2EpT4qys9n5Yf6hZMI7oN82m5tnPog/S8Xtnr4C+d2
0U171eDLrqxI6FISS9y7/3up6TUYWQJQlrrPLvCcfqZo8fapk+cMy/w/qemy7tKj72wr2XaM9mib
Mz2je2iLngk6bE4kgAjQmYGzBUT04dR/B9/nnZqTvxMhtiWyYaaP+afP4jENwsNYlwWK/xJ+kQHm
RYHcx/KyZQNks79N1kUKyR3txLC1icWLVv4JGA0werfAukx41sZAt3QAtfwN/QSZz2IYzx01+Mb+
TFsL7floXFRRL9fE8RFX0z2TxfMP/whehXkmfooMZGpzve2AV4aIoQGPBYRsOAjg0hatQmgHWxXA
M+i7p6XIj2wKGpplRJBacPKzAHHe82LRZGdkwbYznguOge2kmluIZZdJ2WifwyqvdvNMZlBRChtB
Zn726za9WLSKd8KNJtfDTeVh6CIuikDNKt8safdgKbCHDUAj5XpMNNaPTO/m2b37M4786fo4uGcA
8A8EQFqHps1hAi04Eyu1IH54nwzU8aZFEpyGPRI2SJz5qLg7wgIZ4QsrZYg8odTFqyFcpTcD5OQD
4/h+42XD/MCjmAIyDMgttNoDG8n4Tr8wnwarfwpYyPu0B0UjvB7w9DL+mi3QTapo/wyiL7f2ioWy
elncv74yu/zn3C2KeO0jSZbupYERieEqvtbB7OyLBfN3buK6KjnTfN5WtH0W6YF+30cFRYTLnOg8
2HiTVqq3QBrsdo9iMeBw5AE5ytWuTXL/zEPzocG3soxDLJvRO56VDdw835dT82VmGC51XJ5IWkEs
Es6UKjizZZ0QvIYrvAAuhaCCsXgmUO9X/fzdzoxPryT4NRktbJIKgs48MEzQdnUYyu6/kD3qZpqH
P6KQ5PfRhCg6BXh6IwJRL3jUiXpLDFDWGs3mIbDqAw7r18JjwbxK4fJgPAEe8XZEbm5AZOcUweVq
amcS3PDXITJ9esI7hB7fRa7bWPugm68gz4gBLfDOU+Kv06HdGPw16lDu5tTI93kJFb3BjpwZvXkk
7lfLE2ComWchjjFAyc09RF55GgAubzr7D4iuYssCDkm4i+QdnD9SLo9swgKFupf2B6ddZ9ng3cg9
Z/ZhTPbLMCe0Nj1RaEMTPCFwR2AhkLqbFb6+EqiolS3vXm1lJ6ftf6Rj8up46d8x781IxKLFN6zS
KIkFhlpQu8lDIU9n7EwvTUQQgglqhDFq2CwadWf8lnj5q345Wq20ngnlWmKTIzDsraH0AD017c62
ivkcm33LlPE1KXLxyzIYycKRKtgPbNZWm12tfGm0OW26iRHGjLx8Iy/jOKnHbNK4G4Y37Ehf2SzG
aD8KputabnFWBviWlMOtYKMbVjYiGETB8+yNfJDG5BH7OfkwBci2IfuUgFb3tf9joNpbhrOtUySf
TKtfTN8sL0UWPOfaHUDj2jpajP4KW4MNLWZplH7saxkMxNm4vNn60yJf9qGdYad5cs9BWf1LPeGc
G7kWIq5zUSafMsUadhezxIsyV1Bzz/O+zKr8zcjw1Jn5j2yo4xNnKsxCCTsV7BmkYNnuO39GGs1m
6VrHDq5Hl6W5iBtcg0cVF/kbChO2or7xjl0BFs5i6X3ndn+I9dD7giUONyFt46j/FrBbD6MdSlgZ
Jsu6Nn2xjP6FRPuDO2Q9oxmFbAZZMjnPBu5Y2/KZU32Nket8FSzNKeqc9Z5bCKUg2inlP7ZTgPyi
fuAFYhsryiSyWmvdxq3iTuiPxxEcoyt7uSXjhGlvEUyM8Vx70yZOeI/XU1bVSQOVIP0dqwl7QoM4
ZKaMQExvIDMaki2MiJw4YV+d/DB5xoSdzrlTvTcIFXDxDz+6ERqsaw/YoNeXgEwHQmt7ECOBt60D
xDGeAKMzJRJdSEO5F9T1M7EL+7WvTKY+5nfWe+VuCJOTVZXWtQnjNoKRStHAkj8SIbns2LEs0thw
KOqykdHcG6fGTdt3/GR7/sQBuXfjVmo+43ptdubgEzdjuRnL0HqxfQvyhqwYBMxoY2crVmfLXSM9
2/Ct0KS/cWOdMoO7IzbIEc49YCcMSe4DbuUtOw127HZLFrMr33WlnllRYuTXgaJHrX4Glj3iJMQA
7SGRQ6LLZhKT47Z3R/Yplkk5CUBxx8Div7EpxAVnd//GD3mtC/YkVoZiUbwNjsdRBPgtX3F9MdP0
IQ7PZPl+R+h6gE2G4R2kh9cDGcutftwTxG0/4rywH7iy/nOYlLAHxyIZ4020YZVGWDDnjZs5z8kV
A7NUwq3jOtkCuygeRijVNmlRZdoDkKxx4vFAZrnpiUZ78ZjNR6w66QADdUbS7Daj2LpKNTt7kcWp
Z0a/RS47lHm+pqH+mVpAIEjacLQo7vk0M8ZoDOAg9k0/7Sbu020iOFZa67OOP51Y+Ps2XpJbL5Jq
Ay/R3ZWmOg5u0hwarAVNa3rY7lsyXYxRXlMD2EVX9mHkYjA/F6I5Ti2bcw2LO5okiIu67gFym+8L
/Xq0mFptkB90RIgO3sHGOc4pzb8vShQfecCsOB4t4GAOQHiOlkus692gxm06q+xbamRvkwP2hRIk
BqOFFLtqZXyk5hm2Sjj2XrtUcNZ6D2feVq0OBBNl6Nm16jvz0hLL1fQSK6LdV9XSnt+bEVbPRo+F
bRBNfWWdiZZnY1Wlw75N0++TIid2XArc35yDUxBwapnETQXudtAk1zQlhqoqHNgou/Y7fqutZAO5
jxFh3kwvQZcp1tDuhJ1QSFT3OF9iNc9H3uTbolMS4bpXlofvsH7XdjrggAvdvWcY3dYP05TOuzO3
puGRRI5HlqdWIHYgICS+k4yxm3xUpY3326MNm83xtED9s5J8Ym6LnCH2jIrrfBQ7z9F045X97asW
Lit+7mAaVlg2Nf+kYuYFRExF3QDFap2Io74rPibseyXT861QO4El8mg2NL5djMjbY449Nk6JsNT5
/IMuub2XVdqccYGcRy35NbU4Q2hWhxCH4/pzQFP753czKE9lX2F0w3KrgIBnQcpdfOoTAMOahSIN
EqgwRdJ2vCzLN1UgPUG9h9VVjGKfVQHWSytZzokbsGLA9+S7hHKPTvoS6OEtrbnf5878aKpwLYEL
cW+d92WmnHU7GE8JYGo+FsnnzA2yWoJdUrdIE0ks74gNieYUC5TDFP+NVFKqclKbNnCu7TvzEqLj
eNvfHe1RGU3BOXU5ZqFUDQCFINiUHJc7pC3zCejgxfeF9ZC50bM+KI98TG8QCrqfnbDJ+RxXpk4w
/4GtKfYDcjuMMsNbYI3paQhn/4alhyitUZ5K10i5XSf7kJmNtZta3wcEDztl5A0ZkjK4pJWvjmPS
MTUP4BwZ7llDNjpY3Yh20Eh+j+0PaYz/2sUt3t3GO3jK/j/2zqO5bqXdzn/F5bH7KwCNBhoDT3bm
3kxiJicoKiHnjF/vB/zse49ImazrsScqUUdHyB3ed61nzSvsRyc2d+QhQD4gNQ5vTpWSWmFQlr82
qDBPVApOrR15EPfnbZhm8sWtKStOq6IOQ2SuaJyyUpNjVEH4KxiaW+hVLC6dOwOPEO1//YDK1ENq
i69QlccaQsFLjl0tKqJjZQ3Fryjszz1C1QE19dctFs4rBtvvapaXMYHol6KDLdUkFqla+OTNjnFY
NNXvWRDn2rfpHYRAe1LqhiSPVTM6GGVhR27edokDogsxR/pCZb/UULj3LYlhqG1HKD02Y03dOdlF
UrIGoxzQPdaQEak5hUcnhWa4xNCOroll1C/PA0sXO4AXBXuQAnyQi+4JnvV83+Q1SiIASJAKKsgm
aKsxkKqd0GN6p4pgx9b9Xk+CFYCVBKzzKnFF0+vkxvEPaorQ2TV/qQtYpTDdDB7tVR2Gv+iJPbgI
I+5pLJoHFdO/zucC328cNIeyG9ublFI5WRAW4VBld5Mi1toN9ClN5o+8qAw2I5QLepvYE9/o2GdS
CDjOWUIERthOFGlyjRU9z5rj2y9Bo6i4vf22QE921LVNWGNPEavNZ2tNeo2F2jmjjIkOVzSLBrZy
+vL49nNB2/SAHWYny9lHW2sE275gR/52zMad4GosR598RPBNAR4OTyqiDQTjb7/DV4Q69O3nQbUJ
icfLf/r3n9blgO4qQMofW4FA1MYvyg/9w4ipfLQt5xg2lJaYe89s3TrHOuyxGQbEY9dIrY9W4KK+
aIaa9275+e13ZW3Z+0bRM67G4Ui5ayR9k9+9/QK0M85WnU04i+PaQN4g0VEBPatqw38gsCi/jJAg
rOypUY82TvxdFCBFkAnBCkGIDB9qcrOaCsSvduZnj9RFVWw6j2E+BBfCLZdpO3Ifrd7Gw9xGmxqt
1t7Nav3oFEBMCCy5aoY2OK9GqDBx71Nsr4zHRNNeqGrnNQ8B1bfZbD4ayqLVYkdUSZYfK1v/dqn8
XVVRn925FlKm/HXEsvOoKEyeY4BnsFx+zCiv7WqSVhlHXOuRmk68Qrp61oxDdpKh3zzE8cNbTTLt
bevf8QtvFct6JtENwL25KsqRFKvlBvix/K07KpCAfeNz6bKAbvpfU6AIpBpC83LO8cGk+IbqTvbX
dmyzIGkpX4ZVFj8q8DfbKlLFgeWYg99sNLDihxSvPdkuGzYgNXjtHuLh7u1gUYJNfXYxxrz9KDEo
bdEVGXs8A5FR9o+UpH9aaTFe9alR3JcLNWspmIoRXhJAMm8L/owkdocdSkKHDf+I7DZTnllnOAzi
J7sOgN2hUBuqIrpm6fjd63r/ohHsJesJCm6vkZmqxeRpK/g3rpNFV0VV6zvXQ7e3/LlFEWAgBmU/
USnY2NLPnmZJKgpagOb09iPY+NmY5UPYtNU2x2GzBuDgrvpSuMR3oLj121gd6U/aTyk9Hv40aixE
Pn2wb1zcFUNdMEcP6RlFqJBIdDyPlFT6Z/b+x7mKICiG0XOrTSAdhjOtgxaUxIjjfN0R+oGXy7jt
ZDxddhV0Kidu9VMys3E1hdQASQhaxfufN7bx6ITZcIoGl2wiu/CeBDqFdZVHkrySnDOII4ulT3FI
ohKNW7rkLHfWWegORHgkQbulxOGt2Y8z7nTlvAMnflbNsJkC1ymvLTt9tRZz7KBddjp19KJ7B3Cu
lwcvkZdTeLGipyyyDpgkr1k1TVt0Mzz1sI+eI0ri6y6jGG6PlDiD9gQMLl1rbLLQYZwrFKcAFGr8
Fd6UHyg0UFxp4SUU/a+GnIBNUczzcYZvg3jKdy4pXmNqG6qj3+fyqco0ZaKYjkkslfVkVvoH6dl4
mjnHm9hpboJuEPdQsTZdGrPaMymNWlaKmEAmHvACggZjC1Eybeotb8xtQ0P1svYEDVvfAImExiqZ
YD0n27d7Hcx2s5lx/+Aa5dZn/qZuy/SmGfIr1tL1uW4NjyKusu98gzAcuomQmTznrHL4cF2kxi7x
bc/YJJr1FI0L9pUgu7EiHIpskZteLd9TRUAClpX8BsvQPVaE6Tmc+RwqFILI03rEqaIVT8xm62bG
XJRGIIcYCWj9L39eVWJJxxmbcyJNsgey3v795yFZHvt6Bt8pGRSSpKme5ih66/W4MD8ekDBl50oU
zb/Te82aJXtsl+G5aUv3gbI24iLk3NkYPpbiJjIafysYxw8S0v3zgMbQqSv3qL2Mcpvt3bZugkN2
Itxk6Hzn2TIaUOIT32ZkVOWNb+iHtz8nOtlmVWHmx1DW+WOGIyxAC/hsGPO6D2nRBHbZbYN56kGD
ZTX7nGnY9Vl3FqkyuO+oW59UOnrraPmfaAbQTmxKh8TphGyUPr+xfP/Cha9PPhSxUVbP9oe0lP6A
VXJ8JpE4E3KLZd6/bzJlH4ikJxCsDOdnWSTXfCM5QiMFtKSUN9HU/5zZbVssu8lwoKsR+slKazbs
3XwzNcCZ6AsEKz0N5ROC5Q7AJAo0xh+5Fl1FNcKp75vHGuL/U4rCA609heMqZ/D0+dwUvguozUa3
r2V3W6S0kV1K87SupuImhzFqXIbxfGs6KPQdiJib3Kjao3YYrsz4slrS/loZd9+SloFeh9a3pGbQ
7sfmJ8Rh9ZxQM5MNz040VKTHnCCm0e4mbNTsDyJckozgO6NCQdD0/g2FlhZYHsidbnl4/dI27mav
uXSiwPmGS+y5AU21J//EYf3AOy7tRZ0DiYNZTz/H4nfQFulTxoR/1hlmvn37YyPsrvO06m5BnWjY
ODk8/+KVImv07E9k48iR3mIQ9+59yulZ5Rw+e6HaQmPxiFEnlyxbUkTmgGTKDkY8DR2GDZf0kW4y
NyZUricU3zg5lntvWYgzzMUGVTFtjjYb8yKwgdQE4mmkunfw20ls4af4+Ou7pzCm0Dd3zngdyvDn
nLVLkivNakQtsNaARGDzg91SJhEgA9LBPANaFxSBNeaf4rkKsIjPCQ3AzB6LZyGm28xU1U07DOHR
d2DLsJM5oDRmcWLx1oWgo6SuD4Yw8+dBYbkR5/BtKMdX5BNmU3FbNXDiJtKiQjPEbt548/PU+Ve+
TKrbtqv7i4oe/Nqr+vmZ8gV0wz5HfIl95VZCWX37+8XQXopoCDcMZps0pABb4ZNm/HsaVpS6TTgI
+MvSKTG2o0Wctq0NEqTpiKx9mlo9GeiWK/WhyHl/PU+fqfGYSUpAkeRL7qpm3hAMBxlTydccyxgQ
4KWNyZcjQizDXfFQDQ+9C86goD96RDg38p2r9tnrUHOyxAJJ81oGCtmAkdqLneeu6TP2R7EzbWv4
BpQIrWeRR6yyIX+8/c2pV7dBWkGh1ndZb3yPc8AtE9r0Iqr73SiSE7sBxADR9HOKw83sOglBtfS6
BXHvZpieCstH8D8Uj1Jl4y6Mm3ZLnhKBV5TDWK5BrOxl9axJYCWE3HYPIBJ+RBFqhSA1b+mj8yU3
bXyqFVMDmXMdLfvNCO2Stq5zGEkj3gbMZWo2ufIYa0bE55xWbX1ATia3JZQzKkosw92UFmnosV32
mgJbFuKfdQQXdc1SKl+VNcYLQSiWXqbxFjdh13NzdeHpEyhWeefI+fj2RbkJfiyt/e8l+ZyVSWhb
5ufxmWjsmRr01kQ7jfPhclYjRsdZ1+Cw/TsVwd2KQr1mGomoekv3FCXVfUnS641Ol3atyS7dGE3z
2ffKb3GQ84557spTqGYXRNbA5vhgNs6D06FFpAnPiiXFeFDXZzarW3QNgXNIOaNh6R7YVthvo8m9
mSZ7ndcDOkYqDez6omY71OO4Un5yCmyXDjAciLHFAE2tWrdjcg7z94FvfY+u7RFb5yPIihn9FSIs
L5+bSx/MyqrtWPlk5KFTUSUjzJD1OirJsIQlHC/dnnu/EGR/iN8s8SATafKWTE3VfVDARHG/ga6o
mnsZlptGB8Ztaxd8mwYNhC7x1ynmVMAyst5PhpHs48potghzmIHbas8OmqAoco7Osgloa8PKmK02
Vnx7iAHhJP4LG7lLrHTkczjjhCmjvLQTMr4SQrfi5R7rJkqf6zT6HmIXwPtOeidSd7vF1MFXfYxn
jMhugjJC6Q0FSPxdAKthATpo8Jf/3T6vM/yhSxBlhbR4HVn3ZitYegt1DHx05Ynu7IuhhEaIAzsB
1ctmVnbq3uWZ+0spw2vGx3LwSVWUMdcBuvwxdGFh86gS1r6H0K6TVTT0j2DE0TXnEOAC/Ip8sEuT
pRBJj24TkETDaKQWh8J4Fc58BjYxFRTdcsGUyrBo0cd9sZWJB2cxbU8MnrMjYrpXUBAa854GvdwF
DTRQqkfOsxbgNLT7Le5FfI2YLL8IHVbksZF7L61pPgRJkpNKwc7FYBjfQkrIlsH40MqqZwjQ4yZ3
yqfaNBpmMpleWDwfESM6DIld3qiOpRIGYLJBhB2uGq/A08BgpJvst2oFGxMrJeM57mv8wkSwWzZJ
c3lXACg0WBdSBb7kWZ/TOII3qmbMUJce+0PED6ROIYoh41vkOIqB614SyPM7A6Z8FK1zR2Jp8q3k
Jq9cP7+oTMYid2jkSVeFfYL53kBH748VmOMXL9Pxtjam6GhGSXPGFJVvSJ9be2VYEQ05VtdZ7+jt
pC4owvQH0FT17eLzZ+h2hrC8tHrBFwGA6lDbWcVa3nI2MNhPGCCanRHfZTlCVyc8lZ4Lr0m9UAOZ
YHBwlKC79H3AtD618r0/E0blPbTp0PNq1phki4L4+sVk5vJ/XJgDM8AQiB+eH27S3Jr2vH/TisUY
6b5hHG0N/gG0+bew9g5k3Ufnk8R4RzwK+UhMng2xWdov8y2rwHrV6a4/i+3uNy3XAc6H6wAoaOj6
FgePVfx6APOwCjtiPyrfZMwyfjBFrIWijZY2KIm78DAbrG092gerss9CaubpK47R9gq9IRzj3rhb
BGnRspboEOu1c4pxjP3l7Nv5y9wZ69yl/09mHBbNHqjXGDbH0iBIPrKoPsFGEiROruyajVjXM0CB
FnXIDTlSnOI+eOJnzFZ9R9cenEWHmHLMvXVd5cA0hE5eAVQdaG1DxgYCDPotT1gvdOmBWeRokogE
9syH2C9uwGz3l7VuupVgdwBWExXCNN84VWNeVH1goSzjd4Ptg87a9NiScVRDu5kFLkyZR4ruOtM8
bXM6MU5+6E2yjE0kS1T+BG780MmedYgSBktpcRBR+9iklrdzLU4oopNc2M2ZLczmjlybdhOJ9huL
/mZHpBxu7AhGbIcKt4mGV2seFlnEUSSBhAU2/Sr8zURX+dn0AexSrAnpMhBxwvF4bbFBsDOuCI6b
g7jYCGJfNyY904sKvyJmYmSaJeirizwc8r1Ufb4FQYt8jYW6oOGyx9+IpHhIbt6uzkMruAyQMu+H
k0hG4JeENUIwMgiDHCr0K6l5U3rEaLNRwNm8DLWU74AB12syqPqT7nNeak1h4e0QOKG+tVKutRDt
dTJPzvVUGj9qJy6eJcEbFJZW2pPx2Vtop2JZWuC/ZpMnWFQuG3MLcPbqbd/9n1vEBHXYyYhnf80y
JavKM7gp0daLWfx3RUOuPQy657FKGHJ0qS7reiEDByjVltfKMBFIDhkrbMMc0v1olcGzCsQJ5td8
O9A8xVnj53vihaEhLAsriOeHTCAx75RC/WFChwmBxgX6yHftX6iUcFm87OPom5u43xgiO1Gpc7de
75yzykdd3RYbDHHmwW7zYl/W7nnL8HkaNT9wWmd99yPK6XIwanarILR5R6XAjYRwEvZ7h0CkcN+c
pWhaUoOLajsSocCMFB1/LtwswkhZd7QqjkE+8UKQVwoGCdmrH1aXrRv/htJHP7ykDiEC82buBxuf
xS+f4sOBXKLdNLXturVgW3dkYqiEplbg1UC2egrEzEtR7a+x3hMLXaOE9fzid9KxcaRIsZoQKO3D
UOR7mmq4mINhXUMp1IssK6ck0Lfcqt7T6DQlP1Li4okjDoa2nW3tMZ3hFG5nLe1dkifPThJhOqIt
t2rJHmPV5nyrBpcoddZMOMrF0UfEU2e3c9zw/tHUopLFLRMl+iDlMOa1I/9QzKLODd3mUIu0RrlF
OSR3MHomwmx3ETf5AEghNic+AlxuwEBqpPOG69DqYrp18EZtAOVyDikKH2YpiQx61uc1YBaaIQVB
P27ONmsuzvJ22hdtxCgQa0hr/s1ITPzYgb7p0sE7MRvcw7vGXmNOLGZzkmJIZ0X1qo1tQJXqWYIh
yysGayudUHCAmV6D8tlodUUy8LiNq6DclWLEpuI8IeO4GYt8YyRQN5Q1JJvwLEgchCA0wOckpKVk
dRfz0gkyshq+my5LBMMkfb7o1geHktv5spVFGmuhioqXjhmSvJB1xjolxmf10qNvxAFo0W8Ny3vc
LYPsKZ3r4+Cp1x7kHItX90DTfx7cWzuYURgsXbBCFovBlCjgsjmMWXzdJ/M33HgPLLw3Bthg1RYv
to2NuQj8i35KzurugsrStiIYRZtwKO2Uvc2Y/MAKCeEjCiBmZHvdtWJXWbFJ4Q5/fMaXa4AH9ZBj
rqw0xSNaXfv1d9IK8n1njJQklTzqoj2gncu2clQTYfY0Jzz204OPUJNkHHKTT6Gq6t1AwrXTtz90
jvaQDNhXtOA/R2bfUsbolLBD0kW5zuMTWP7ijKjMR4kUf88jhIfJfI2embSurDqJeO7RdXmIYloK
cY3TjseKbTYfBhRgM5um8zwfzyKTu6X8QZ6FI1XrGLscBE9DbhCokXNmsVznGsZV2bpbpbtTAed2
lmZ9EecRWn6BKcFM052d9jeZSbuJ/LF1GUVAniljrsrB2/aS3NmQOnha9UgJZ4hVcFpU5S31C/dp
tNPv9uycY2ymJCeeWEF2fUE2uTG9MlA2qxaN0waiwriid/pkI21EOhVsAc7NvMxFxHQp1+5AsdDA
jkO/pyA8a95bjb233KFABM3LBGuPBWYzboJhojbu+CbNM1zSqGvJ+5pLf1db2UVPltFRwvNkuETM
zPiKBp2zd8oSiejykAN04jWbic5xUIM789lIHiBBad8Cxnkxxr8zBSwfJeQR4fGDjEyfohytmIBZ
vXvGN1Cvq+n7EAmA3EnDK0qmQKKsbdMGv9sop9IdTu4aeBJLPB3eZX6AuBM1zM4p8naFMnxCnDV/
K6PkbhjyXQ8aem83lI97iSyMwqBYGy3B0yLeA469Lb0x2tkUWDdFixVsZhkXXwS9SYENz+bopMc+
JS5s0O05ezEwo9qgrIfwbBO1UJ78ymUMtZDB+7gWvUkbNIPJNk0L5i1FudgU/bVLjWDfVNWv2hX1
OglA0hCn1JYGktGavkXMKnZ2PES77QUAkQ1BXTQUnHyVO/YPArrqVVz/oqcJzskEhaTH6sHz1V46
cs0K9E4b+WvjEm5iy+8gzTrj3GFBUEn0kPaodsowWLXCLdwYDdllbXhm1ejjo/KHi/YEcSmuVH/C
4uCLM68yvhUe8JCABrvNitPN5H0NRoYm+KnU012CQ0DxFvEGM6f0GRDhuMk8GkekuINcBV1oTw+A
3HQaP5WKlaE5mGDaIoT4un3NhqZgt0pUtjfav5QIIZ+qVWkapO1SRViD4T9Vcj4L5nAb8Y9TQEXF
xcReriEx6vlnGqjbdJx+4p6sV2lOxwqtNTZT+PWU9n9I8qVWh9LVLE0hENCrdC47wJs6T0NuIuaS
CtrQCsX9FFMXpfLFYoDEPAaPEOP7TF9w/j5J9Zx63WsC8s72g1+iz/iXTPTHkeRS+ns14pVAxyE3
4I2xOM8v0mHYt5fmJvwJej7F3qbZfu45pNYbiGVb0ZQA9otgawTfUYtUAAZw1MLdsleqC1+AujGZ
xSZvN93azuowts7ZhmpIs5ODhi/wQPlpHdleiSYYx6kZeryGVbM3rC7ez052LC0Hiprr3ZAUsc6I
Clx30JeUWavNNPtXgVpqrtq7MTLKz5rOO7PkIKt1i4Qmu7YSrOu9s5CZdmQXHsNe/6DDdFXqvLmg
ZDedpZl54qNDMk8RXpU/+Rtw52DQh9ZubrBBlTqGYM4Kk5Hu+1hY46EBX9dbxMtHfJVsbIV/HiZb
HSB4n3SQbewEHJPWlAyKQZzHKYanDBEx3Zac3NYNdwgPmiBBDiNNJvR0kA7JBDEU4zbIfySJTDfE
FRO7+P8jfr+I+F2CcUlB/r9k/N6Fv/7b6jV8zV6bf+b8Lv/Tv4N+hWv9y1Gol1zDJIXOVA7/6f8k
/Rr/suFr2Q4rdEMq/tt/JP1a7r8sh3Bgz3TBqbrqP3J+LeNfnmka/H0pLQVBXP5Xcn5N94+UX6UM
y0KM57m0EWyLzgYxxP9M+bVLp29sSpZ7S/YvcZWpY5ijyU4yE7M/qlVk5BKfoup37KRDZL9dhjqv
EGf2DCxiKDAxLnCioAXWjdMj3NWY9Nf/uKP/O5z4n2HEJrfhH1HE/z5J25SussFWK1cbf54kPUKj
nhB3AHnG107wgguJu4JdbXvRpWNGp7aKfbqhbEj1Ys7MLdJZJjfdEttRocWiEOu3xU02R9R1A9M6
++L85MfzAwfqujwnqRS9yz/PryCGkSMijxalTz4BBaMVCoOtFXvyWSTWwmFPGzb+bAPpz/SrmtjV
TWtBfog6JLHM3Oefn9FfnqoDvtxSjiZC2tT6zxPKW4RJEUZXdtSU7YCHfM9SAwZyxVqG7VToI5X+
/Ih/eUSONKW22QKZ0tLv3qMpYDU3FnC3IBe4wLdItfRZMoVbRDXyi/v912MpzffiKfo0zvurw6pb
1Wx99l2Tqm0TUtr1kDLj3Ocx4x///MqWT/fd2+e50uGylKW1476/mYNVzWZr5Szd6dWtGnIZL/LZ
uDfovu3jvgfXihocTXoC6sup1rkpgpPFXm+eUkZ+sGbrqAmQjQEwOiFyI3QRVw67NvzrQ21B14jt
A/zk/FIjdr34/OTNJaX7P1O8l0+Hk/ck6iuDjaNpvEvxHt107BS6zn2g9HXTivGmSENM4mx4Z6sd
161TXuAZyAhMumdDk23GFKvw5yexPI8/zkEaJtVa17JNEMdEnfz5NnJTC6heA+9GOAGKYQM/Ttk1
URuHAgnz2FPhxL5kffHcPrwly1GpVJomYFrzw0dp22XCVqvI9l5eFpsuIk6otRvssQViiLQNv7jI
vxxOWhbaYsuxNAjsdx9AjlyWIn2Q7t0RYC3ilK5HbQfdaOnNfX4/zQ9vJJgAtOYGQ43jKCaIP2+o
JE8+T9Im2XcOpWpUtnol/NMcV9dCsEg3A2S3ZvsLdz2gp+al9qgIJoQWbb44j+Wa3j1YpgzH00xG
JpPSuwcro7Zt8M/RRiqAflbxllbv1sleh0ju4iB8wMJ4wHy2T6boGQz0T1kN12K2ryw/evr8VD7e
fSZXZdm8Y4a2QUL8eUdyPKPNEHD3tSQZiK7AsKqEzK5H0CVHKw1+fX4478OFW46jLZK6DMnDlsuE
8OOVbOmg+Z//3fwfQ97ZHUqoGIfJKfSPdpZtB3mK7Po0Rmy0Y++uSKovRr2PXxHH9BjVUdJ4TP/v
Hro91LVnEqa5j6Pkqo4iuqIlqcDOj6QLyOpyvstMfv+vX6aLPX65SF5r+9073U1j7tRNFe/Zlz+M
pzn0fldJRlZDegNSslqFNVWqWXzxLD9MXuw8XD5eLR2X3tr7qWQOLbgdMTkQhOmtEbKYdoQ2lypG
YjUvXnX/X75G1+IwHkspx5Hv3xxRykV5WUR7j+RvKmu8vAEeWEynOVmi4RT9ispmMRDQ6fn8yG9P
7M/Px6IpYTNccK2MUu9eWpOMaEJUCM4CXD3g7p3TVX56c3ku6QRDDlm2mMRpNL/HAbBgFZneN12/
SPjCVPcEdrrk5DV+txNVaz1Nbbcd++ugO+k2u7DHClDTNPmbDP3+no79Tx+HBc25wCJ8wjkXyveP
ObrgHbdg71WT89JO7AgL/2AmmT6fYb59ccEfvhrXY3VA75fXmE2Ku/z3f3w1qp+DeZzCek8Nr16B
hxKrAQaN0cZiP5b5ee2NhxD82DX/xheH/vBO/Xno9yvIkmzjjL0bXVimPemtq1isK4PfUIDwv1iu
fhiLOJYEwcDwgHJJ2u9GxagZkBTBgAClpY8JtZp6mvhoezqvXwzA8sPszqEcahfmMhY55vtDiQhX
piuGiudrPBV6frIL2tAsgtaZne0y38UHX96KRTlUus2tFiNeuaEEAinG9TDn37McsHvzxPRMl6zB
E7K0aJs0BMoxtT+rdsQY2gwHUyCHLeJTaA7eGv/fq5khEg3DQgCNDplPqSp9/nF8XPMvl7ast1yP
/REyoD9flpjk06xti2ofTOQbFxU9YChnezQfN2Nb3caFE8Or8IGg4nCvxx41JHV0r593YMdepQ/F
xdYjoU0pn9Xn5/Zh2uPUtM0YRYqhZEvybiSeGnrWaSLKfZMnxq6K4X7aVOE+P8jf3qJlW+hoAxuL
tN6PvVpNBCzKcp+TUOb6Y4qX1iduFlEiHMDnzw9mftjBuJ7HKKQk6jx+Ucv3849PsyeQBdFyydFo
I67pHFCECshwy3yIFGlDac8NTopUwQOV4+/ZEJyrSNmsbrHdR18tWv8yTniWrWAHsVZkxfju0pUs
KbPS+kcOq/Ce+jx6p50owpgz/Kz2JUdajVXBOzO97vbzG/F2W/8Yk7kR2mSHzfaaUcp4NyaTV07B
zbEItlxmnr52kFaU9cZPXSJDgdGZsItajX2s8sUz2vTFH4iWIbKfA4miY66qEJZQhB86NrMVUouH
ooXflljeeqZxdEwC2FPD5OEsJd6kHb/4bN4e1B/nz5KEwoFFh4iF74clGV5mLFB89FjUwl2FbvDb
MMg7nDxUzGyW+AE11SJJ653ZWyQ4aeBwABzsEqCFbDCFJG35GJn9FvU2sOKOlgyxBZFTvbJxPRge
OYmqGelUT2cAXa64E9BgnF2fFneuai9zphNl5gdrMC/sfIklh5qNhmeratUiZDHXMEZG5CjgXYWa
SAnhtytPeOO6t7/xuq3xYBPD2IlH3XFGof9bTvZpoOhg9mBjhHE/UyJET5ZNW4E6tOygo4gO5mqm
/C++wI+jKxMztRE+CLbSLp2yPz+KrFYIb9VSsCwxqFvWOWXNfkOMCeyftDlPU5iWXoLag3AE7qrZ
bDKsqXtrkO02iQGztEgdvdi7R6iMz2UxU/XOlduhZImVhR0iCKjuoYTE4tN0gCHRcGDRX4/d+BSV
BpLxZEHEEisMusnYffGmL2/yuzeF7Qp7WkLsbO/DJiLMiIJMXTffjx7oHnKyV0vx1OkOI2b0ndl2
7uKOvnf8Wh0xgZ6URAFlG4S+I/rGtxXd2MMibkZNgWkwM04FYZgL/BixFI2Kz8/2w/zNAlQzCFLV
8PBlvF/8SrQYAs4ZBvQJXqvM7EtAKZhh0jMbgAVmke6LMf7jxnk5Iop+Vr+KEp31biCgpQZFhIyM
PZLPdCgvtCwAVNE0zchjXGmAM1R2jLXvAn7T7ibBIvv/cM3gGVj0w5YhgOnd1l2FMFtqvDl7UQSo
AWseSDCIa1BdP9CdKMZk4gs/v80f5wGu2nMkv0jP85z3V40ZQ1Oh7ygcVbwMXYIlADTkyXJ4h82n
uQjPyhYkI3vPbW26R16dBOxFTjS5f/jiVKyP7yc8Q6TvNrU1jzP68+tzqSV0YTfle8IdiOA2XHpJ
9plIyC/yf09anDlF+5rHOdhyJAjpFXi66y9O4cNExMbWYF50DJZYbL3ezYpFlHbMl8hLStYZdtX/
skbsF1OwUIm6+pRGLURcgK8SQVnh9NjEX3w1PSUTjwomjovDeuo3nvfbC1kuEfLJPqKav3hT//Jp
LIUdm/2L6VjUw/68T72HFmhG0LK3MDggy/bvUyIW6WTKy+URicK5/Py2fFiZcFf+ecB37yWm+HGu
DA7olt/Qrx0wHyFYzdcYcff/L0eSWinYmQal8j8vLbXjalQhR+r2MsMykMHcdJzgd/rFHvBjQWW5
JMpT7P9Mk2ind++aIzHT1xi/GF6Gn33tnZy0Src3FbF1W+jueyHEtWGRzVbD054h2Y2F89U5/GU8
pm5Kh8BgJ7g8yD8vNnBhlNqmyPaJD6vBxgv8FusYWJcTbxx8npPXq2jvN1tRTz8/v9HybwdnH8F6
y3O1pIr158H7yYewVFIwbvtHxC5oV722XCvPu/ay4icd6UVR/7MznWMSLWOCbzyV0ZW20Jw5BB+F
iPHZQowtoluvgWw507puhm9DIgDwQpfz3Puh6OhUmvOTE8xPVugd+0BPdAnxGAxpd/r8ghTn+25y
oxLvsuzWiFM/lKPbIjQpEsO2SkohDlgT2ELU6NkJ6vni8/vru6NwNFiUvk3beP/9zWgAbKJqSYoB
yEVgyMVI0tbKGQJ+6FV7sBp/Pdjefdd49Z58yCeNlHBKx/yrE1m+hvfXTAuCIgaDALumdwMBa8IY
OkNLqRf2/TbEjjVsIQ0Hq8Qd4GCg+940VVPsRR5szZKdS9f/ihdTXw00f02lwfxiAvvbCVG/sVzN
lMK88W4LFyIsK3GJZXvKDORtTM1rUrF2+vxJm8u/8u6yoXtjPIQaIekNvbtsX7lhFNBu2bMJuxxz
sRMmyaB+iFdTs76cf479k2Mv5CcyYWCwUWQn+82bk/XohfLgyMpfz6jJvf6bnJHnfnF6f/my/ji9
d6Olj1ZbQ7UHuKNunHq+eLsFIu2aTTV8Ky1viwN8tIgm/2r5+nEro5kUiAFa2o6eab1vkyAHHhuB
yW9fiQTVl9EwWcE8UokPXcj+UWv0aqpvT7TNVlkFkW3yNWLX+adyYrlK5vkJKhIGpaInjtMKiOAR
mLUQXYFZcY+ehTHI9aAyKdogVfbF8vQvU69tLq1JBn+2wO/7krEy7XqCRb8nqxeHnAsbtUySM0dO
D1N65pFSKKyeLLvY/WLVb/71gSmTD4m9PXlu795aMZC20gonZdlFQYTsyHVJKOiqyOX3imxGo3Wf
su6xmG/mPHG/+GL+tv5iqcksRGtLLY3hP8fhGikC2yI3Zb5rb6UHLxx5/8osVHjExUp3BuarhhfR
I68BtLozIeDVM9S1uP5q+Sk/jqEm2gxFAYYCP5FM77Y/Q+SbRjKU6R4tLLtwa6dCAJX+2L/2E+TH
RUA1ILNXE8ZIgZLlyA5wZwm080VxnXdX+fiqK/eH2WW7OLwJ6+FOuCOkp4D95hBvoU5GNvsms+vw
sIxiG1RIIrWDZM/qm1dhV7ejiULT9sJvBkXZVZGF90P/+/Pv0/q4fOIq/xdlZ7bctrIm3SdCBOYC
bkkQHCRRg2Vb0g3C2rIxz1WYnr4XfP4Lm3JI8V90xzkdvTchEihU5Ze5EpmJFcQGG2ZffOOQXCCJ
i4hZSsaFYRLBRZ1whxXd45SbWPHEru77Ihzy4lmnhpVfgYC34Z0sWsM2lSm+ClMDwmot+4LNH+4g
IkN6zILacc8yPCTNxj9sn2VvNtTP7DBnTpvaG58+/kOM96styx9KPT8U/wGF6u9bBzCZU6jazfd+
VrIdnUk/Lj6XEOfm4+SBCsQ3GQ3DrSJfBwtwG0EMWKbpMfNs3uAmHNyPL8h23z9JTJ5dW7CtYg0S
5sUN5DlR4Y9D2UBTul7v+iO5KzzPXdBXGqXuBqGSFrrGwNp3wi8HaxVlpLM2xeg4YCGdoHHqKgQB
jbufJjcs1N8NLylxC9uwITmchYAW2yDxQLJR4/tgdNBYdNeh9wsg2GMJoUyaPyQD/6sZtHgHldBV
TTA2oKS1NGgzXx3LyNvDmRrPpRDPhfSdwLG6R8DX6hpkzksp9Ty0ErIlnaJlp536rQ1elIGX/98Q
DVB9IH0imujRrW2hKUOLnneN7EldMEk+DvbOts1VOVvxLORfd+CjNQ4KOYdPDvslxYsNSE6bDPk5
Mf1qbcR7rePxF/7RtzGqkmA0HRA0y+SHi+P94EXC9JTiQymMvQ8pPqyTrgyyAuOl0xuY5lpCalmi
decWo5dc8c3sNbLAW/2VfF3yG7G5u2LEgdsmatiJ3ImAUHuvvENpgZZddASUg8mtS5174UvnfoHM
reUh69++HSP/hztui/5G6erRrJLqlJILhYwTHRdMGueJkN8Obo5vjiBQhmd7gCEqRjmEopTRPiI8
YGTJXSZ4/ebOFO8rRu+QWYCYiuFnFGnfB5jXeyJhkMxcTKZF7G8pl964yXwWtvYAETbf2eaCg9kb
H4RkpOFSMKCbXXculRcikFo3Iwi3pjUo79VEwPM6HqRrXiVjiu9qyA3usiXZxAZNh6kQvwjRGqEQ
JOlmCgkCGWERTxZr46dwKfyufXQ1vd0uY4NLe3geZ7yGDYLfLncYvpbDTZqArqjSZTsZlKjYRnMe
6n6/+GspnNNCBsDmvnMP8P6bvWUTEY5TJmo9oPjKnZ4HvWED1r70WZ0TpRDZMdNvkgbEBsZF0lRd
Zh/11uuuhfO8BoVQQZNDyxICaFaG8YAZzI9x/WtEWA84PS17OBBRa3Ye7MMKW99dLdUhHcx2B5f8
VunMQIi48z6zue+Gb0uBMqmnBy1Pb4Atz6GLEox7nWo1ByMHd+95ijVtJ8wEVq08NKb9Rrtg4C1g
qb3pkLfyp1vbVN1k1vc4MV6NxDChaMWUR1eoJuaGnCeGwG8CtzupILjoPOh0t06Jc+C7xAVn5BvM
5dS/iPKR6dEUlAlLpZVPT7MlypPPeJVoeYnu45ODlJU5nWhKDTKM3mxb8x5NuhQnCcNkJs21m761
Sz+GpufsFW4k7kX3xRNjvu3UdE272hKmI8ZWCwYxLGNKIiPwjkMOi32t2qE9ZM+PNsR28UhwMTkq
YDybURR0SBHGOqVV8VJgm9QHg+8XU2hQJxk9BmYcHzPwCQgBsTgRSaiVWu4ojwgWJ6InufW8fTQm
tO5msIUs2fyoDEiyEfrjbmjAL+ryIY1qh6SMBgkrBfuUmjr4did6iRLFYDBP09sxh8djixBxWs9a
AOcM7vZRNHWnxbKfJplvDB2evz3B4kwUC0BH1JhyGHCEOj2CvUG9OSVdVLe7aqs8Yd5OdYFcq9N+
WHwlj4g9twBQ6w6OfR4QIwEWzZtSgPlJajqF6pnVtStBZJVAmLcKN8WxxVB9Jov9Janhc2o4zjax
q8JGRjLI+9Te67hezqMyxNZXPnXDpSlIB6krTde+jrRWQhn13G23mBt6FvRDySAT/WGApSQU/dNU
wVaVuBm6nxqVqHP8o/ZBDcamVQKNSg1suh2M94b/tz6+qSbNJ3nCPze1w65p/4uasFA2pPV4oU5c
UZkCDNjrc8D6DXrl4rMFiX2TmMKrF7VUUg9i3PV5G4VFVz7YTY/PMjZwXMa4SFztGxQMMIfLr04A
TWae6ewTWiHINUvreWxwsbCjUufUtUd+CgdSrZ82V5CX3J0yrPZ7Hhu3JA7Lt7rW732CKJB9giFz
tLCiNmJrDTJsCfDsKXCm7DCzea55ODsJ8G+CWkaolwJCux5f8JwGAkyFlhNyheFFlX1ePg0uTB66
Q1gehEDJX/JAqezKt6r+xSuWh77uw4nJ8oPWsXm12/RxwrN/w4i6C300v6DuWKz6zh72TtHmWxxj
WmBH8GQo3925ZJNINGnZt4VYXc+R8kZXebvxBEQewEkaVByPvhyaDnblxDplkHnqgc44ciBJ483d
jdKGLa2FS1iaswg+3nG8nxl6Jh5GVziIdsh1l4M53+syememYu9MjrmxVTWu9U/t7azBqJmscbnO
U/dscpoIKA9y0akLHl818FeD4vEFYU9/NPHoNyDkO/BAn1zf+y0agzzDxg66TvvdS5WFSh3HaxvU
lRSFnJKJkzlwMs8FPaS8LxdjijmlolD44/ikOdMT3Uk7jms/VR9fS2kln+7Q3h2dccw4lr8aK/F/
Xg44qtbFZaCo360094eQo3bj6JmivUEjKUX+rOEhCpe6cndubdwNdv89EeVBEKw4d3jTZepHW7J5
BKSy6VsfrS1XGJ3pGYwPADwA7nsyD3WqMjY2BOBGIpx5uYiJnEUVlVHZHoxwtLFL2JuT/UodAGCv
ee1m8SmexO8M9vs0muQonZGJn195VYj8ZY53Bv23Rd1s+rqbTzLx3zKz7b4tefvZIegfu2pMtrx0
mD6sE319PST9MRg106GHzlxne5M+i6AbhbfN6+ZnBxFgW1n4xheMWPj82YxSez7b7dGK4oJYJQ7P
1OU5TDg1faIpOO8lD2RpjEBclMDdefm7oWaMop+NdK95cM2KSBIMde1Tqkt204ZLuQdkSXKt0clb
wXkj6BGG9bLepkAiboqkqW9mi3NdGf2aqOYGkdaAmKKYOu8clubeoVZEAN8dYSEV0t0admLt+UH8
R1dKtRmm4eipGTSby3pqdwqMWbx1nfyozbwrRez4dx29MltmxT+pR6o3kT+B6JqWb8oFB9gNTc/+
oc++iL75JZ2zWorpZXb6OqxbjPOTATFCkI7uTKrKG7Kcma4VwZDiGmGSumfqmT2YAH3pK2/2hsnx
9JMH1Xr3YOBlRTBbnSpoe3is//rVcydvcITSZDoq2ntMT/mHwlQP0Uhmx+ccehir5VeTeJRdQARQ
CYimbp60PZVLD1GD6e/j6/nHUZzBPPYvy3Vd6o4s8+/rsfqu0Tuoh/vMpfU69+lY1+KuZBBGEpDW
Y+OqLyz9yiUAac+NPA9UQ/ha19+rptAPYMehptJTz1l6TI9NN9iPwk6JE2fXLc1vAIbzGA2MxqnF
80kV0k3+hX022wxfXRV56206egIeI9Gn96DftoTQKLFdN6VTnr/6Y9ded1SHEMdAovj4T3/vvsVL
wxEShgIuCM//veb/8QBCrMk4nzvJvjTr19bRxn21SLIqfttuzAZKey8prchIcZkAuIBBNd8In96z
gXVu5CKuea3y2vS0lLVf2+SZzjkSsjxPhvGQ0PFCNTXVqZ2XPX584f/QhVd/Pi1FKAs6GujleXxl
N/SGwv3YsputnOQeRwt7UI7fHiTNSQFMiprpKevEqffRJkvvK+eVrx9fxnsRh6uwuIWZKFgmI72/
75w1HqaJEdJHhLhi9D7lgH5+9Bbvk8/5PQv7W4bFDmMaaEWIRbZ3qVzZS8xoHxrWno88x07r7XFD
P3m18VVzxqeFnp+tMOiAMdk5NN6a5PLxzGBloMhkgtY25KHLOZg8GEYfx0FRgfVfGWKni+FRY++K
awXdSOHFwHu5qTPojIav3dlk+BS7jo0yELBhPBLyWbdPeJQsvmEk0CxoiuHQGkm6aWf/7v//+xUm
oxNbYAYyL0WyshBq4RfMUJ8HhLrJ/4qMdZpX4erjD/rHQJovmOefFWB1f16GDFhkpJ9VS0Zxxyy/
1BPmz3rHtOXWiY9CqXqzWHVoLZhl0paj6hTX3SfvnfeaLAMqB9SFgcyO0XnVe/54FLXBUSmc/Gzv
190PZ2mvOcW/EmS7AwlJAhsZz8t8FFOcG5/87e9FOj6Ze8pkEsj26dJvW7ZRr+hcyfbDaHNCQ10D
Ao43xdVWNBn2kiyn3x0HSAVpx7DYQlHJo2XlF3+MXpLeh6fOrDhe4UAC8tXHV2dePmO46h3sd3j+
futdl0J7wyFESkTi0BX9HanRnd0RR/az7gClDY3d1rvrJXE2BilPspwoQUVhBU7pFiHi+vNEfOvI
DhX6BXe5q706xPsIpuXjVZ6E0FjN+y5G3+mzeDquRjzK0z/+C4zLX9bhmeV/GKPopFjQ3P/+ZbuK
Ynrpz6hJpNx30i3eyHHLQNTuaSLZEfB8gQVOSvtu4SV152XJWfmrJprsTedHmdM3EJeteyAAZN4K
nFC3nmz2IzUSx0+u9PJOWK901WoxaWGOw6X195UicLa6nVVDSAnWifYGErqzY4dGn9jbdDd5+Xg3
5d3DEqvv7ZBToZm6e7LU5F4YVa9OI52TqwsdPQomNzp9fHWX+/v/XZww0e91HxPYxQPSKCeX0ZQC
56ln8LRY5oN2Gr5//CHvFoLfP5SOCRxZXtjvfiwP4HOO90khyZmwLif1RiX6QKVYdNfnYGUdbd/M
6W2sqXCkIAQlbHr45BIuld31EjAJWvbqgn+f6CBTHLemTiPvasq/91Xshb7HeLehvWpn9wURJ3GX
SspJKo8Osyki7v3JJZj80H++b9ZLMDFmIH9yfmFQ8/eNkJVu3HTjoqhks+6hhaJh13y4M8ZXXW8X
2wXBmbDOkgbFnBHE6AZwyOV3Yc35J0/Puy3K70sh9WRj1EGY+K2D/7Eu6iOSqtl0KqzS0ViNs0gR
eT0RudDL/SS1V6gRodWjf+pGQcY8tbprC+SvpDYhs5nVGk3983ejToL2VRcLkpSCoIdysO/oCJAg
kkLM8p+Ouv71HRLcANfv6CSpLt/ZWTSVaeuAv6vRnI5QI/naqHFtEx0FaqlhDhGzH6nRBS16lW1H
5Vg3WvzpeeYfjw2/pG4z6cN29G5QKf1OW9CJZMj4i0jQWmeuhR/fLv/+iN/7R76nd/4xYPiYmnQE
04wAbo5/R/b27ccfcXko4y7gVvTw0TIyY0dwsd8bNdE6Ru91oWOXN16a9RtzAn0elcduotfNHa6x
snz7+DPX3dvFQ7CGRJE7XJvV4HJPkAsR8+qJW0CFHrpP/ZbpQ2ClfhCJtvzkifvHV8i7wfB55CDY
vPOnNB3UHCaWNCVN1S+tXb6Oosw+eZW+/3twCRBXI7Gl8xxdGn6cUUvS0i/aENrXFmMWtZsSqVMx
Cg50NfufBKne/2R8HG8T7POuw4FvvZw/HtzEoK8cGD4KYe796CfnKqX2rwDxmVIODsNiRME3kB8+
/tFIl7z72QwHV5PAPIYM5PjrS+6Pz231zC+XvmxCRgzE2qNsvh4rGzYgkpjhFsMVhUzXJUi2cBQN
2rFPM1cBHxUWIByL0oXEDZ18v+QxZUsMz2qTzqRBCRfb3ggGdkm3cVqAN8Q8RL0zsMY0psYz6stD
DN4Oprb2aDCnJMZI41xW+QFgNP228wuoPXH3Bsusu1Ui2nYAy4Iy8utzxt7J17SbdG5sXCwq3pZT
2d/XsbGdfe2rlkfu/QKUKSw1cDGzUQf6pK01QA3XEkOLUDWofdV8ARwzh8qQ+8mpqqtJZd5Rg+Jg
ajHu0liL7iORqJOcq0c2XY9g9nc1vyDtGVa2i7oouV5hTH5p6zdenRo3vsKCviST+7o42pslTXK2
Po2bkVfsu4SG0T4SKaNlaskGyeekRvI01lZJybB3m5c6xwm/aw4MvzhK6kkcGjOlC3HfbOJ4ZNrO
9XH41YdQSgIHZqG1QbEkYpNGUA2k08LJAdDYO+6mN70HvRzGU+Zrq12Y4cDALrBerJCMHDJaO5zb
FDBf9INWjsB1OY2WGAtEx2/jJrwdyj4BsBCNVN4NFYCcBGP5qOmgLalk8rXfIk8gG2rIadWxOavH
TYBfmnwpQhnz5h5EXQ/ltRpXwAEmgo4RwcYyk2+TnVY3i+UXzPuG5NDRNFcJKr6omyWgK+97U4Ud
BQchnNtio+VGizOEVtzK5Xubx2H5YmUTmWbSzRrHSep5/KMeF/lhNuR2NLzqbDRA75Vmu2vj+xMe
dL42r+0RwgaNRoeNmleeUl5sjW90uATJRPkQ9WwcR4vWZLhU1ufCi855LMShdwrrWuNVqFf7UrqA
lqlsJSM1MCPxakQ2/uU0j99NVC9AdKIRojQd/QY0ZXewKIFpe+dxWQCjWQtCSefn37NCN7Y1KSmS
KtV9jTcybDz7Db5VfKcXYTtDnJYELu8E7113ZFaEU2zaVWPU7aZIUtgzwefkaSYOI832SPmDugOP
+ZL7MVTzpDwuaWZspFoVzlhmR/KIlKwttMUu5pVI7Z8fLyHrfvzvdZ+ZOmsHtlTe3sa7sGmCPsiA
vAk9ly6KBa7xRm+HV09xZ378Sf9YqlzIBAwPOdivJ/u/lyqepw70P58ESPUX/iFta80R49iqGTfP
esIfqX1i3XsnuToeaV1UaXu1/hq4B/7+yBySRps5rI6WLIqgiMeHVq7PSQ8Ii1HnhlMYRX10CtkT
7XA+9Dyw00Br5rUcEMhMZfZvH38J719LJHsRgBkqAJF3xLqP+mO9xnDhtzEh6tDwmPb7MwDV/qw8
eaKX9RM94R8f5aAirK8jzmLvTvljVFakHkQRsq4/iRlXxmAdbBOqZms+ffxXEY3luv++jWwXa/Uq
UjmrRHWxh26E2/S8A9Kwh00AFa75muHS2wmnjIMIStdWGkC+YtEcdHcMEkfq4VhB3QQSv+ki99UG
FB/qTpkzsSgsClpe6gnWa6KDT07HeWARabsr385fnLGQp0WpMShkYbDS2huLMhgwDiCmErdaGIuu
jR5pXGz1gYJHXlgvjZlce1av08kS1Xta9pj0lvJXq6Vv88z0LXcleaTkDrTetpiII9kx14SCAb0w
g7QOm9fM3QSCYbME42gGbr4OsisNFou0QQo5rzncGfjg+V1Ma+qGeRr8LP0Z/+QbjByLtZnysFLv
TxoT0h3T6vtGEAPQe+pwXRnKKTOpUSzY4rXJT5W5t2WMs4aCGP96sZwDvBsX8R27FhmZZkzFFoYX
gL5WHto4UTgwMnvtW2C5SfJuS+QrwBiYH6U3aohWzcFN2uZmTOlNbWNxndQGdAl3LHcEToaw4248
WPY3OkfkRnfp6cIdonPSKTE9JIV7KuT43DauGfa6rV2pVLjHslsrsCvxXZCM3hX5sMCc2fEwpV8b
OpE50TdvsxGbhyqJiq2boVuUgfBq/SEb4wxIWmNsVCMpL6ZHe4XGMmOduiA3kuqgGfZ/krX32m6r
PHg2ZKs9ipqVnKjR2XGbAgb5cFNZLo9Qa2lnzP2PXuwabFZdM4AAOZuws6wSvpTzYAjRH9PaevMU
5uDGFaSxGFIeLMwvRUw7bdYDBTe7+dUuDY+nxXw0GyrL465lui4EucE4PsUORE0tmfJgmDM7EBHU
pPgVPJ/Ej9LcS/Y/V2Y/Hnttph7Pi1J2NfkQxPWtR21KwCZiDsy8Bb5nEocyRN/dpzO5yoKsTBxU
tmUdrUp7MDrA7VF+nU92cj3aBjm9hb1xLlBreGMNQcKxjy/Q3VUl9O0US9wmTQu26ou/r1O33AFs
fUxp3qZ5y2ZDZCk4EqPBUzgYa7qs/cWKKIlZGdA/0zaMHRDmSVodOU2Bz+rMw2LE7WFq0eA0zc+J
eLEr0fArHTWyfBAC7Zt2XH7RtPXdr9vyTKcVxyxaqnZz2jkbp/iZl+1CJ3vDG360DhU7J1y7zjXP
Jy2Jjiy3fTu1DNwb3HueRvXprP3Xz+1XahSdW8j1K1LRST55+/xPz/lriQJNYxg2MscagbHEhd4D
bXrw7KzPQ8m5GssQTzK53XJv0LtWz+lVUozLYep0FU5xfO5yu4dR45eQnWv+V+k89AnNqG2eHPW6
L/edzvyKxUwLjTa5A5qdUsluWDcupK25fuEJ51vutTBdPJoloy09Z90BuGmwQnqurZgG2QzIx7Gx
cjIpfGVs/aphR8/tDW0F7ZWo0yesaL+Y3v1ys3bHtjLDUdYfE+XWN7UOQLgwJT0bHTptNtNr4yXf
OlmIq7hlrR2buLxpyuMwJiA8qZO9Wib3NiuHNwdd4LhYy6NGodam9KrhMDD+Osf+L51yCG0tKZ6i
uj4Ayr4vM0HcBCz5wYfMZ9EiUqtn1Abq6pr+fhTalyjVMC71GbQ4x4e0Ryl7wBY8pMOtP2Z1Gk5G
7p+naSZ6ib8+SOdp3tl0Mm2SIq1uU/918p/g0b1k7MqE3yxHNzYfHAxmZz2jcpanvAs9Gq3vTZoE
CNPq2xoI1m3ExnuBGcuQSwbo+OciSvLbal7bTEuOydS80ifeFLeq0TwqVuIfo9xoNcxSljUZNATt
gkXpyY7yFYmxA+YVcwSyeG0PyHdIPMDOg3anUTXArz9gmlX0LntUj1SmDvesa0+lTgMIueVatEcb
p9En6Rjn3TmZBIWxBpZcxlLgmy7vWHJ1ziK6NJzx4m1BlQ6BmxY4aAf+NKvsXm2ZQC1N+G92kzns
1N19SyviNiq1J2CCjGr0fWHn/jat+nhXeAalnUnjbCmu8Xcd7zOZ8EjXqToVeptsZKziQE31A7p3
/5D01UkAuGRmO/mnNl38czbXzKrTx9nInxJivdv1rq8L+3YZgEguNG5tF1WmQW/JhHVyInKb2/px
1KhfJvWwSYRtbMppNQZQvBP1iftY28vWr5trSsNEIPIWbSim5DmaORd+vEkxLre6GI/xTCDakLhj
D+pe+OfzRMt7Wyf40uvdl4KG2E2UA2dOxaPhpfc1DOk12c5OW4GEIpuIAJL11Wac5g4/H7ktKbRP
9miXv/B6Sf+PUQGNCoDD39tBNkwqoYwo3Us5/lAa712Gex//2Zcy9+VHXNxETVst3DljSg5n7wmD
PEP/Fjtr+gnag/3JKnu557z8sIs9PvbEORWVWn1YzT1WkDtcKXt8IZAntE8OLv/6KPQ3z2aURc7o
Mto94YlLnMZP96273KA8nJi0fzPmknhC++Xjr/D3v+vPV8f6Z+GeYy/tMdOwnAuVZe6JnkTG+mdN
Mc3gGVmP9Ffv9DbyPHUtMcYy3StaSg5QK3wTV7I1XDNUlz3tqUzPDwM3/XUj/V+D9SrAP28SbD2k
D7mp2rwjEZ1w3WfZCiAE4HTZGD0z8+UNbHOn6tHZK/2Aob0euiM7ptRub2Bxnu25wPvTAAeycziL
cpk6PI0LHa7YyDIw5js/MSBTZ5TLQuUYdp98LesDc/G1rLKTZSPcY2C8FL26oiMWLrGg+qVO4xrI
XBC2CcdujQn0JhKMDXu2TCyk/q2riojdblpvLbcO+B5zhBr1Qw0YbWpPXJFMe7DKicFnuVoVO9pq
BTWCWmliFewJH05xSAVVmBmiva30BJeptwSmpT9lQv7IOnShiWMGzUNs2kyoDuuonGa1L72gcpC0
n4Cru83GAmWCxOvH38S7QQo3iMPIy/idseVWuXiOV2xbQucRN6PCaFjLAeNE0z1XdtEFSdfAgx+0
lJ64+jabLf4gW7KT84ZPs83vIXxonniM9JXXhjVMvziHtTVzIz0tkz2Qqt1gEVszy4xVf6GDV2Qv
NMZzx0RJsoM09jrr2Xi18HPQFAnfnbt4mA3nIRnvSktFJ+ECcBHk7rPGf2TyNV6R1AEyZsfjwa/F
Xndle0vVASjaxl8ZO/O8W2wUDy2xgY9zfJHOtejBX5fteVoVH8khoUHOxI5Pzg8VZTvjl9sm0Wq8
6Lswnix5lFq+dxbgnKXtXyt3pJdzhyf7CWDeTG8tf4CZG3OgF8oNGm28snJA370o4ysDaehIBmEK
GfnR1K65YdxGyQ5TzVOlyM416Foizmm6SaPV/suWHtL7psNpPvAXbyUwL0qIu5e8XF5jqzxZQ1Nu
R5p80AxiejLd5NWO8KFLwyRzMnZTGI0/DKrqtvaot5uZxnnegDpe61K89JZtswX2muBFcezfYKxg
rtim10TmOHPJ4lik6ks8kYyqKdDZmHXEfwIS7y9M+ygvxDIOjLhw4vtk+k+3oIKqatZBzS7wzJVC
xFRvJi1QNM7e02L4JHPx030mnPKM6huUs4C7OIorKAtyZSNXpn0t8qKh6D2fNshCTdgV7jMdFvqe
XtcFHzjeRVPzOUdNqPN1DsHFi1lU5tI8lQ08VY2KUOQ5rBlzGaMM5zlCCmH2Gr9+N7Bcxf9JVye6
c/JAl2/Nyj/Z3Cqb1AdGQJPFqz9b339bFVN7eqPhai37LY6dnh15ZmqaXroT9K03Le2PY+89MLYk
qy0Pk8RywfDqDfBDuu+s0t/9zKelD3q+z42xmkVyWiJnxJcNJXZf0ihLAyDKNzCAFjDB40KdV/Yd
KS6EcUO9CruEkPJuA/nJGYicglknYM0Nig0gcai2BQoMC3c1dEJriBgqQa6hic2LxFHO1DFiVthy
X5m4cjHu9iDIx6J4aosI4pMjzm1OxZpGqnUz2mO6Wwr9m8yrvUdv2aqHLIHj8n8mTXmCkGMBpcGJ
Xbb+DaexceMCyChM/UrYAo+t6BVoHCoLiNj8EkoiVDncxmUsbtqFwI0kjcmG+Mss2y9Ub/3ImfGA
gy4fHFubTqoVXZg12vVU3KuhSd40Iz0LUqbgad3sYazrq2626efoa25drN07ZebNjfLJY02SygK9
qy1qrEZcA6Vu71sbt4irn8u+tHZT7c/7Ge1sn0Z5GbbLk+Gmr2WH6b+/x+Ly2ubMHGJPbXHMTpzO
9wkC4WHM+je+8XRHbZm1QWsVewpVvzpZQ4QQ0uNmGbp2PzsdZdSsWrvJbb423Fv4O0F16mggh1gb
f3Sq7UNHIx2LD9zfGPRsVw5AbZppsL6JYzM9iMhoaHh91CD17jriGFaa5cd0rLaJEWGGtlZuRmx+
wYXkHTJrxBqqdWKDrHbyVqBwMe/bhH7zLGrfGDze68Q+b1J3udb93DoMgPutRt64XbrjmIyy33nD
Rml0obu+5mxMiIL/sw1VouX9VG4bE5SLEQ+8npGwtqbCojR5SDEN3WXsSINMR+CXTGoyly7ZWhj5
FpzA2RvcK52m3Q099CYGBJoQ8UiDRTfqwxA7WzN/c1qXU6g8yf6p8PwTe9Vht+SmCZwKY5/mc6NG
OcXO1BClNQqVAZa9ywjpGNZCc5Qz3KXtFy0elgONt1uUOGe3pJ25s8c6e6r6miYyn7Zq/cUYKlju
rB4BHIsgzbK3HFQgVZLFrsCNafDPSICFfKf3MfWG8MfVKfb65WD6z8JKDtIr1VVbsf+JYO/bK37O
nEEUF5m6naBKWtb41GaygnvAT6FX9cFIKTmpPaSunH+XkaFAlStNv7ur+pyGbKWhbNQteaBZ7Kep
22YlNT7Ko11XkNxNDYpW5iu7rDhhrOEKS8+/NUYTYLHYqZmSNBN/hzXq7mYYM14vqur3pnQ43jeP
WZc8+P6INXZKOIJpQKLV6oEExF1I+uTtGU1gBZDvhjF681Prpqrlz8KcJFMbzHmcne48SnmEWsOK
bkEctvO9fSaTsHRoLxttic293GikpMBtNYiWCvRtDetrsK8iGwijzzqwEVlxnKUGoGRa2AV6J0SG
hi4k6ufQsc2x20oZnQcTAnZWEI5rM5u6mnkVZHCsO5VFA5uO2VEsTDziqmOficuCDbSJLj6f2pLS
qsQQw7YYUoeOmp3jayTdFnVvIRaGFNPlYVOa31WsnheDVFI586ZfGl5QqVrCoa3PS045KF/bVhPy
Thj+oTcjtV2XJA25AyfCmz43L4hp98wJnFNfvKrEealxtwe25pz70rxuM53r91L6WTJv6y3ndmbQ
1GZN2Cte/KmYFqxa4qtl9oKXISVsnS+g3BReoPTmS5fLZeuhQtURLwJuZkD59SqbaO0PBbTS1dU9
xovrqcqrUDfSU967tEUXGd2gY3xvORm93CRc9FgjisDpbBenprudmI3QKQI6RVNeHDDW9e+oX/le
jwISMM6qpm+JIWgClJVxu4i82hUueofI2muXxo9t6ubgDUEc0SLTUZ6pN09RTS5NlP7dbLSc72e1
qRzEEovwaozqAFR/M7fp2gfC5qNx7a+9R85fQM8KNJoSpH2KMno6hNXtvFzejQszxdIV3b4ysCgJ
JJrNjDkSS6SL1HYkTcheHKe5l8UROb60JyRVQR9K0hsn1V8snyK+RGM6QCMdozQi3rEVH0aXbeuU
DU1QL7gko8rXt60Vc3Kub4aSao2a1/+GVlKMJqYsUKb9EncXSVUWEiNk4m7uYTp1KYD2XNzYJDBR
7BWFDvn4007WJsFO/5XVbOWgbcK/N23eZctbX5bk6LnveAxJSOrxtdDOdCp9kRMKtfDKbaQT65Et
aoiyKXbKx2QJjCpuA103b7ue94TGJnBrWOOd7tb9hjkRaZuKfLzJpldjdd3JzLmipFSxFJKHAVA3
3JSLPVE1Ep/Z9VADUjV0Q1qKd+CY78DwS3hTOPJjxkMq0YjqNHRWOMsQehT7BJb3JJIYsRSD/772
oruyFGnodemM4BKzHXAWJGQazDrDVqw3HO8QyU9aq4c9+b0Q++0+gVS5GZz62WvWqKI3svdFuWnc
cRe5dBV17p1NoChWhrdrOTPthsYut6bd2GHRUIJb9tEB8T/9QoHGg7H8H2HnsRw5jq3hJ2IEDei2
mUyf8iqVqjYMlWl6bwDw6e/HvpspqaO0mYkYI3ZmggDOb30DA2vxq7bGVdGWz2iZUpSL8cp9lSK5
jNRfKzVFTmob2zbxxF6llNkN42zuyB5D9pSDO0O7wjp3RGuF3LMxBYkiUoExg4Hqlb/mbpaXtqYx
p5aX0mLCKmyYmRqOXw31kfZk65OBy15Riz9HT2GDnAiya1GPwvL9CZzwF+uGK3e8t4v8V2zpvZ2v
Y8MkQlAwQimQREca7cCOL+XEaG7vO9ktfPsjB+F6nLRFRwmdpk5B2/NRa+aZ1m8hITOQrxotcfmd
PPUxMlhsn8zN/zGkMTFjroYDJSblA5yQ9dR8lYAGey7xb2PXfLfxGDcCsL2FYjuB2Lwq+bMuqPSg
l01xyZACLLpHLh+WEEHZuAtKUvRI70PXGX5mfvoASoGPkUEOSRsSuUE+4Z/fbawVr8J6z4ZbuZM9
gmkFHvjJL+isk+gfvyDyH2SLq80KdpKAiXdPQeo60QfBnO+mFLdNTfs08uLhfWifyZR6Syz8nfYU
4gup+vBsaIMOHTXSFa/zY1h1FPPgPb9Dm1dvFRF7O+RNVEPTKR3mY8lwJ1tM3ZPJ3busH/yAHokx
VKckbREjDA3Vm26ZYywNqX8bpUuqB7q5zRDQOx3O4dVi03px5dZGb35rV9zIk9h8s8NyuvXT5hOi
+j01zo1c4OYipErwfXzAsha/pAGNorADdF+6KYpMMIuVG8+koAtpA61EyetgzZ/56v/jsZDjhEzj
CLHJnXkHaw2qhRKpNcgt9TVQ35NLGJsXHKTdpod0pmupa5I7B7bvkx//4+uLtE1QSUAY0xoaZ7+D
YpWfL4r2rpRcxooQ+R4bRj2Wa/urxm8hcrpVO3/XonQWVfAzHvIXxoVpmziolsKptrd9kEEgxPqc
DixNT1PrGg4Bbd7OQ+VgeEWc7J56kul4gT8Vr3/AvfinNtEUkEOOWvuDZsKmNhH1L253B7faxuiS
C+Yp4xhgaYN1I9yhDTmRZgqrdOGdhZNwk+Tondtnz2L88E2J/oQrKl0kgXd02HDxwP8WdRyfhs6c
z0OlNxAS1LbbxQPed0YYO5MbJ/6Cbcjkrs4Loyx1rqkZGml2R9UgGdlTColQVt+kSb4r6u47Vfbl
hh7Nt4Gu5i057X6UVsbbhLb42hkML+Ts18jEFxqVKDCLKoX3CgqtPBLsRK9VuwB+L2o6zfnrmPTl
hepuP8pmlW+TOb06dmPcJKVxN09MYLmoL4kfGIfFDdH3VFJupG3zlnEY0j/W/cwYwLdN5f/KWvcW
J9p8bCcLvsiGs1zMiUJ5/tfd1P30ZId7qJhfGwXiig/sUGr7a7WEBJX4ej4vPjisl6mDlRndMS9v
i+w5N8nuS3LKWupeRX8H9z6+JTAva44n6alIZd5L7Hzc9tqkfXA/kfsQcaZshNWHN0MPJZsRobJZ
ty6zorDg78/91/Dx5w5pYYoHFXLXdwRN5p87JHXtTtzQf7QX1kJ70rS8xe0YAKfrdlNZPVoxhFq7
Ie/nW6wudCx1LWJ5MvWW8Cb2VHeETyWPeTKejJjuaj8tIskN/OATxrdhbpk2xWTlR3RiTwaD1O0y
+sl11lgg2p+WoZ39MvWAlt4Mbe+jCygnzDdcqQGkqLyXpDPgHDvktvOZSeMDZQHXFZhkz69OUuwa
744GxFgTWF8Y4lgYT2bdv2amo3c0G9ESn/9exnr65ERe/+C7bxrdiscLTaK086G6ZAy7CQJbBPsU
wclGU4AVZUH/iUhm/bnePYS/TroyH42t/j1hkfRWBvCwpmTP8dN64jsDlUO6mD5Zr//xYeANSW7B
N2CR47dKdf5HYoRBvCsotwz2sXJpWVO8xXM7ffJh/s1M/PPTYGHFmECsIop5mNs/nxL7E001oIu4
J+jEowkBCejs3+oCq7f0ue+HBVOAbyZMX6urMCweAa3zm7oL4QED8u8gFQibnqtt5SASrDImhyKp
fjIrqgN4ev8SqpD+8gznekYQzZGGp6NJkdy5guFMXGsvTN3c9UUoP3vx/iVW3304x7eYFCzsumsQ
2p8fDvChi1vTFvs8n4ZN3qVPXquojsriCWHAt7Aa3BPLieLL+WwYQXqXt9VbXOqj9ueHaqbyNqZB
YF/5/Q2vbHlMUmyzkyLLl4MDACiwtiCKhIAgUd8GtfmWKZgTCFCzrcUR3UiJsoCoiq4Mlt2osL1a
rek89vSRRfNcPqlBe5u8gUdyE15Yzy8e89wtgL1FTwepxA5YMyBQwDhFfkksBOxUeWLobldxSXKi
x2YhSmP+PU+te85yLCYixaM6J2HzbSbKNwImAaOiq+tQODcFLMCB5A07mvr8ZWxKHJKL+2vKwejN
MoHh95ZD1zanXiQNwhRaqzvYMOX5W50Kfc4ytiEqj187t0WBFj7K3Glu7b64TTwjObZJh07HXwQt
9czYPh3aHV1b+Bd8fCCzFZ+zYfjpJWd82vWz7KyLETLtugmAGtlifHF97z9VGb1jad9vaEY1Hu1p
vvoxzVwUdx5EH7p7EXY/Aqw7B1iCZnV+aobYdL73u+w7+uPXZSnQSECd7MJ+cHa4KvKtYLLdZqpE
39T5xsXFGo3YDLQA4K1bA+6/z8r8BRZpXIKU7hGHDeGUia9531NMKOrXyR1BM8PGoEW0j0IZJDdT
0QNGm2V6zDJuWOzadPaKNQV7mA4+g+Kt6affun4xMcLRcafigRpAOul3uayITkeYMI1QhjbKpcJF
9kH8/nNV9HWU1xNhFpVnnBjTgzvZ1bSyFRcgpBh79IL90ZsvSZzvx6B2d3YTVPsmt5K33r+kQbBB
elQ+eG31w6vY8o1WzTeuLadrMTmIiWbRn2xvQLGHzh2Xv1Ftl6RBRFTNzRdifu/jaYoJI/H6DTHI
ZpQ1ItiSCkMG1ogqF/XWvaqBQuY+HJ7lUrw5rH8n1BUGK5exODnA+/tn0aDW5dz/MtEMH3muv6OV
Zj7yjy52E6EmBz8WqLcXzkGfmtVtnLT3NMPPZwDEcfaTO79tcPQrUUbSj5czCme0zctTj2YatQKa
vGZsbulZJpv+K17x9OuM8fk8y+YE9wBTWPv1cfEHqled/I6xu/qa9MEOjJiG4prieKMy0gdnMglp
Dr9aZpsfY9GSciOo0QvSkHY12hBr134JybEIADrxpL7MWbLj1uVAtAHc9ogcysEa9ovnHqxC6u3Y
Y4ozlppMC+cbAKq1kbHrHGGi8p1JgSa5zn6w95Pk+0CSyxnVyl4hXWJ68ZE0mgF96sInlyt3cMob
ZbNnskXJ0VGbnA/kHRDEg3K/D51DJTPuhx5vgY/YKKtNe+epuEULzl+irK96bovldg56fTSWWCI2
gqEZ4vLakge2cVBHH2UbBNucCy8w+byy+xbJax77l5hkt5+pXVhTSKxdXiznwQRLbkIs04S9YBHS
90NNmyr2+2nXJfLUWU55DRsZkn7trEQj0ayEowqCaMzfnkKpPjeU7iLWbUgmycQRRP45ltNDUxIg
l4qVIwvifei0qOzB5TaYdIcjacZOZHfml6oN0mPIvqVHMuIaPb46Q2yduApoqGCigBp7iBIbPMst
w/l+6m5y+2HJ5uYbMRdo6mkKNwuR7tlz9BEQRTM0Zv6dlnVx68xoYVh+gpozJIUmNHZOn6ginera
oIZp0zQ/9TUbMr3VtVXpM05mhP55etOMnXNriu7aiVNYE2kW62LlZwl/0xoqsXHqb8pGPjp8d+bV
ieaRhRB4Y/Xkp/+ostObwRcwFJ4FyDkWwAKKEnlTHu3ep/488BmNalY1F+Ivf7+Teh+vZqiWsaci
oiNZlnvanyejwvZsUQjq7V3ltFut9YCMtP0e5qgLmJifS8CesxU0ElKX2Kx6UDl4mKEfuRXtNNQb
9e6Tva1REB3IkxgzcTaN5ttIsNDGm59rE3jUdwkyc3NM0NzG9XFtRu1N+h5HHV4cpfimLHZ+pRzn
OoNTWbZTXZbOmjezJcdo7khLK6dAn20r0QdDxpA6BeSBXydJJJgbMHhezMZmqndoCilqcXJQN3pd
Ym+tjrzVxWDdSzg2kZGqA+Lr79A5feml+52aYLVzpnE49k7ssiQxgeIsn/aZp96UMfRXomro3w2e
O3R3my7214S/cbpIGcf7v/8W//ZWvLulEPwCesLvDwr2PgNGji0kiuC36AyNT6Bf9M2A1yKi3NvC
IT+Ol1THTxXbIhN9p88W23ptSfcS9LV7WabwxRTtWUJt6hKxNOsZvzxlwexLyr9kNE7aszGcBgtu
DD7+pLIxpXh+9KJ5sbutznPvth34tv/+uT4CQxQEOZyldGIQS/JebINPqDOXtvP26ShqxpvlBzQk
spCg3/YpmlFzDknGN4mCkYk2PxGJfVzftKy4zADYblfBzzoM/s/l2fGkKNVCqpQumZZKeZgK9GtZ
JyJLtdf1fP/ktv6fD8TwHTIR+CY+jD8fGHdQg7rkgVOJ7duos3btIycv2YXm4YJ//iyh+j8f6HME
0yxGIur7pq2CLnsxSi7u5AedAgcJRDULvXEo8+nmTqB7g2H8+y/6cSJBHQPAjnoKzz3A4p+fseO/
kY7LI6c5BNQGn9vws38GKv3XU/jZViQLcOaDtSJQieHObuUzLievfZUDO3iQBX//KB8Xp4OpAs0Z
+VCW+BBETNQeSYV5w0cxHZoZQmBDM0Wkall3STFmOMaQO6v8tjTky9+f/B+/G7V7GER4Ncjife9l
CRTFPHGJpEU03ZUkFbWJpRAQMEl4GE1z1y4IGv/+yA8SO25qpFEge2MWJ7fT/vN3I4Ex1RNmpr3k
XiOFPvhsFltfIo6P+/6TGZxlxp/7cz9zXEr21gCptQLzve21yVx7rGLH25eenSIRWmbsGuOD7org
OOSzd0uOmVxX0OIvdxCSM9JtsgiDNvlqEsiwpWvqJzsycYqepiM4L5cLGnhc0iYZeuStApt4edFd
3aX9YbWYfaRpt9didFxEHnVNlmP7dbTFTQnDcl/Y9GXHNJTG+BTariPkUrrr9DWHtwEsVtUnc3Sc
16JQyQKPTBvvilFj2LYdEhakVf8CrSr2MV64KPAzDHUwq1uISRqVTQUXJRz6nMF2bbbwjT2Kh3pi
sGow5e+8qtvZRveEqcxmJpnMiED3Cb56OiHxt24CxR2jnRpuVb68d9Z/aWLSeerWRrJKQJbfTGUE
0IaEwTv1NjXzc2YQZmrQCd2WyZ0ukuJgEN3i51X/7Lf9G1khgEJ2yqV7GOyD2wELm+IXTjgLiTfq
wm4OjWN+rAf7brCaa2u706FMhxLFUuje6Dncm0qjRODLu1Oq5QqClWODx9m//Asqz7mYSbmzfO41
wNpyceJd2kw9+geCdHz8dfsRcV6R5F4k+uoaKAyBuQ/AOiAPJr7R29RkCG/HFilrK71jLBtzH6QP
9oQyxHBGbIyoMbZDL+9tZ4q6or0gNaMReYWYKeb+ZtgIedtBxjuEAmi48BgkXXs1lX9vDFpwwzLz
c5YQQgbzyomjK2OHII062Nm2dnNpPptu8qqByXZoM+8IQ/3ZOP/4/qyuVtHR6lwRJEQxQ9I5KC8F
ap4s8R+C3q73+eqKwviXcp+0nt16NUTRlXcMB2qlc/7gWOMH6IiYO7g13tvFK46kNF69Pjb3xsBb
l6IS3jo+LbWBuFFL7x37uL6fJqFvupLlMSAQhTffDRMaUuKGwRuK0NrL2TH2aVbKvRMLojVcIN2Z
0hWIsNc4sZoTjO0zGSPWKa74fTr7UBYeleaQvBc9fZnw/EZF0c5R6WfmtY+DF03BzyXTNX3mGeqZ
voMArjqVPtVaOgc7q3+YaXFvDSp+Lp4hUQe59WLpHpYO1U0A1m13Q75Bih5eOgM5RZDWDxnNE9uy
rqt7ctvIszOyUpzqBftslroy8pNURGadHeYGVL8pq+rGlf01C0nXzLBFnwkpk9QkOWc3dX7zn8Q3
hiXZLIJtC+JGAVUZHkinRRfgCsSHM0xK1TbTzegsUenMXzKFGGiug9/TZPuPhPoejMm8qE7JY4p7
2KYvvUJI9O+LFIzkOFMSbAEChOO+cRbjgG0MCHxqky0hz8+Tu3jHsTGIKPS0iYmeAIdkQK5TQkwx
0zKlF4Jhp5qRcpXppeBBt0J0xxTBJn8G5EbbRrNTa/hhU9EVz5U08t2ivMmq4QzwZL4Ynv/dX2hd
bQqqxx2V4M7tyW4Nq9T6knqHdlUL1LrxqPPkEtFUghSbjMc71A/uxm50dt2Y3Lfm7O1IZH8sNdNY
YFDSxjf2mmWK23qVtnvkaFFgp1glSuNawEYeumK3OsWP6QLNULvWKRtgCOMssQ7JUhztyTc2vUV6
rFFuM7N8BKPY4aGrL/U8Zps0jAGQ5TLudEbOrSNOcW6JKKnMZm+VIe9HprKtqypyRXPwwYSQysKa
XmePgQdv7dpGkpk7p1iojRHiplklnDQlQYyQ39N49qGVZOPgYn/157nbwqXCDM2whVPiPbq1TBFd
uAn9H+zZdof5EHFIa5IcrWD4pS73thghCG0B7Wr7biQzLV4z0BWLtGEEWRUtLItNu1FYRF3mPtPi
EGyVGJ7agf80oda3DoSxhYavkKzg5stqzNMNeVIZjqoxZzYTihWUuVgilCXu6Ic8kL9LJnmh7jX2
28Hr5kvMxsfn2TIoi/uua9IH3RS3bvFq5bZ9WlR1aJRbMe6GzLwNPh5BTSPa1mlv7i1NbCB6Veju
Vv+K20CjLhryqFQgZE8115cX1GndjmAciiWQdqTxUyN64221nmOARcc3k6zd9mAgbvZiWhgFYrpQ
E4kn3x/8HeA9/kpzppQeiC+RDr+/mzwxroNi4J8hYKH7tUBe7TrkwLu8y6+zZN2ApFF6Zeg3Tibz
pYz1tixac0+atd5KLXwEZ6pekTRqqpYSf1Pf84ysuzoWJF/K77QPFuuLVw7fhgKNbX+v7aWLRG1Q
r9mNB3dse+RVc3UdlvQ6t+4D5ubgMCPYxMBR7xhYTPaq5Edlm/XeVjKJ8PNU23T63ginO/YkPm8W
k2TYZXwNqnkvKz4RFnZgEFblv1SjrjiI2qAINnrOkUSRY2yJ8ZfduaR/Vyxpz1cUgCb7ogj3No1t
ewRw3SY2cGoZyEFzcuNuhF+HF5kHESpphkvNF6ipe93lLRTmECMIWUrr0ZAU3sbY76IgNt0obuoS
+Alo9dnjIN/rlAtSSYwI0zQxE4F7xOi0bDGoP4mifBILHbKZhdlwoO1qk8G4cr6z4TYVJOryT/lb
pkl22/neq/aKHxrV50+OlZewbqovFE9uEK9nB5mHX/OssQ7esnpzq56IP21VDz3rGMuxyQJvOTZg
zSJv6vtTreMe5fHPZg2xberhFSFN/AAEOd2SEk/dWrBPUPg/6NQ7Q6CJaG5K3O+YYKBuURFPeAYC
dsZDEC5uVAEKgS2h0A3TaroHQyVJCocpm5oxX9OuvxaJriL6dqKS1KyDNzsonOYBPcoyjXeIsMNL
rpA5Gy6+OQQH4Fwd1ZSvrGn3NPQ40Rrbe5ICL3baOPpe9g/h+MMql/iMbfR2SokWqFrv7UFJnX6v
s/u+Bc0MvcW9mDr/Nbvha4ckBzftjIi5BXicjj2VBFfUwydE1xlVfQjYeR8Kyu3JYwCmWwiL9YwD
+bH3nind65i0X4Pg3JNKF7FmR/T5pOcorMSbQRbOZeim6wB0gk2KTZKE8Mc8xkvSePd1PF9tHGFR
Urv5d5oepl7sAknBW0XU+qboupxcfIuYcN1EI5gllpkz+5h9dDt0PO5ah9jPxb3jy0vqCEU8L57F
Go9reDcofAoZStKLzgqkh2ADpEjUOzaCkeQJtn5CEB9zlBlN4Cmkg1w46649sofauJ+taJLP0+Qk
T1Nfb/7dz1E0E0VB5XlVhIewnXjduU4Fk/8Iof7s89oB4w9bbFrcEZSz9R3jEILAH5BbzbvaDDa4
PPyIgO4MJL0E1431BpmRrrIbw8m/ORWXUZYzbcZgmTbRjlfChwJojsjvOPnGRXKWeAFCKvYLS2Kk
xW+9q4eguJYsL3zAo7tRnvVSyF5dPLdm0w7XePTa93ZlXr8ip0XnloRQ2/TERblyKLaL46PKhvZ2
sOf+WAwNLuLymeP+aalrGfUFh1BfsH2hj/2ih/aYwG/TgVGzjRbOE/+ut/MgNrU3WZsyE8Qw21MQ
5Z2U28lxzoP+ul6585pbXiPj53iZsNUr1KtjKn43bfgiJPloFjVqKemW99UEM1Kg72rtOL8kvK7l
tu3K+mBV1YUMhptZih+1z1obna7cYnZPI+FMGUxKtXJRA1biddNMHb4a0XyrZPpbLa6/zdNZ7wsr
3IaORKdvu1zLnOewHC7lxFItJYCb5I7KnePCAHuiVnI+wXKWwbCzquHktwTiDBNik2T56uYYfJA4
w2JNyavVPMkhoRutRK/mOPRjOnE+75cEbsnILTT2NSGIlGVx28JQ1Y/WSFQ4iuEyvSVEpuXV0qDu
fcqr7Tb+ecFXWEwuiSqL114Tqdf8729ePaS3Hl6o8zw5jEENV1t36P5JPO9ex5O7GwFoNqotPK7l
v1f99UEPkqdMiclEMs6nJZ8Nwln4nTM5UluJ7aNYr3RJxf97ms5DjH697gG7+3kkbn24d2KKFOZO
fuLp++g3AptygcmI7QgEgVvvCEpvzpngUneF/rKnsHRevd6t9yIfdkEs0aGHySuEVRgRkV2lQQ3n
0H4yrqOj+jCuu6YFZMV9k6iqD6KlobKTBr2EuWe85lIjUmq9FyTW0nXkjgbTmVQyuK1ZeHis18hM
qd3uNWZ5debOJKrrosoSKUlaOeiM7ZfKJsowdtLkmE+OvenT7/Tn3NCFlz30pX7At9pHiPzS/ZTf
dn0TPJpxF2UxhVOGlTsPNKX+tvxkLzr6SvHmZ5uMCPo+kPY/uqujpKzyF69SL2Y94YCxHfmYtVlz
AmxODtzpT+ZYTo/uYPwsnRDj8jy8tnFcPDr29K0mmWXu5692jBWC9KRlh3fJ2QuzLPadXS9RaCXl
kR6o8Asq4SJ6TtLOI7m05IhSIybk2twsYyGY+d2bPiB1qJAu6uygPQ5DGUYylwP2kURtIWex1Sh8
Fokb05QRU1qAWPmaDp1/awerc5PycL9pONxMRWaPlPrSiA2YpXEt63whZ/cZcqC7VCiJSY2NDzIs
+Oq9/B9nYP1nhr61EZtF9sAtYGy9l3JovpLMfDswKz8Uiz4tYf5gimW4n+r0FDopW0cwPdmprfej
ZJ6xjfHWIljyhLQgQWhV5PvSj5P9oDCHzW21kCIwi8jlbOdyQHq7B0TigTW6gmCPxd8b6Iheqkrd
yjjZ9dVcR21lqt3qLWYpp/u4NV4nRoStQuB5WIT3HOaCG14/fKMi1DkRs/tNGxbFD7MWO9kg27OJ
OIh8s8VLlh0dUcYHKh/HrdsB0ucTaj4GSKFMIP3U0w+eXRknpMi78kvGm/rsat/a2j+aPsm+KhQy
d6mhfk6Jg+xqxSAW6qARxTfb1LW/1vNUXi2KWfdoyLuLt/p13IWrXM/BcGRTqS+L5ekTpQbp/++p
me0yMiXyQS/eXe3yDngx26lEOruIYWA6wJhIIJZ7wD5GhSvryRkh54xhrm9d9WDJm76e5WEOvGof
joY+5klVb70AqqRtnORaa/tK4ox11wUWFPtkvFi9as+YIOytX0NV/R0VtN5nvRAYSYICPWwrTo4+
aRW6/A9Gngh7IGY7XPZ5YMbbjBRXssDfXGeh0yHcadPf9FpSC7xYd3nDnPb3x38EJdnuyEe1OWMw
Gr0XngQmV5+sBB1vTOhVWY2/ChiS7SibmtBI/fz3p320/q6VqeDkDoJFNrP3GGhrDvnglTYSF0Ox
TzlzsG+5AiElv+2NBg+MhF7snUePjoCLpeOvY2gaW3SBaqPctt0tPREDJG20G1jqfNNaeFAa0ixH
w6TkM5nNbaWFQrnMQTqStem4hTzj1D8sKp13noDtBgdB4ogPYK+y5FIEmotNuDwIrhBey1BZhi09
M2rCuDmdyqXneDY6FyDBe6MPuMVrwgLj+8lYZfLb378fBDEfjgGcpuEa2Iy1HivKipj/z2ooEeUm
RH1jS1SxeQmUv60b4mkUpc63c2Rl1HnSukMEgWO8wXXieEErt5UTfdH0P3hkwk2R1IHaUtbxLyF7
11W/4yQjfa1CiDJNGb0rfbWq76KqjR/HApG/0PYvcnz/SXUGJwv6hmN4sa6MnM+9Napn4aaERuCL
jCbXvbGVK74NNDlu63bmz+f2Wbf4dmosRxv0d9+HJp++Djd+RgFGGrrNKYa3jgbDv/Td8pIQ/Hyv
VpcBWiiYEnLprhpaPpIi1Xu3QIih/Lb7asvE2tAzVVJ0a6ujEoE89+JtoW2JOpnCehUuXGRvTdNN
Mg8e1+XaOgxzcy9VWNxSbQLm0XXZGYo40kXTYCBic5lmazq5Y/Wo26SP2kIkh1IKnA1l1x9m0sQ2
bg/T7hPJh26f2jQZdPdLM1pbax6+u+XcPlR19SQ8Nd1iAYg3HQHihwDobvFTEFz74nYclrL0qZHO
FmQaFZdVZq6rbScthXHbjNNqizPw1aqEPIU4lnaOCg4YKqLMcJO9nXr9WWRkHgLDH2ja4recijOi
afc+b62z4ajmNCNDyP24Pju4cNEzuMDygbr3W4UOlbiGk55ionhoLI3GvnIoXUFd1DiC9CLBaxTw
w+VBMZy81A92RVRDkh0B3o0oHJu3OA+DTVmb8jyWLIMsqTVygPSFaDfKmowxPmvKlhgKuyeWsn5h
zmHQr5yfNaU/F5qlQIwdQoCX4h433V0ytsGRk6raSJcIodA29sFcElvcNP4WxWekPbd5Xpz+wjW6
Gcf86gfTK+ma2IFrd4waPSPwdUaXGJ0xuBouVtrJva29DMuKeylwEe67zKTRSxGIYtQS4Vbt3jRG
8ZSUjYN3Y7b2XZ48SSBYd2nCje2lD7LRqBYq51e2Flf7jQUFe9EhkEZIPvHOgCCpoHcPn7zgH1kZ
VNo+FB3sExvh+91e2H0ymaJVex+ZZEQ6QgfVzIVvFGZNl5IVnpIEnU2LQpQxz7tZb+FJRZiXquy7
WUsuo96nTakfFdjEhprIkPlZIE7fs6aC7OtsbBNi3Vt9HeaxJXqBDEiUEKnI7oj53aW6QVRUJi9m
Qe+OH8fVJ5p9mMUPOx+6XGJMUXWG5PO/pzVzN/ecuKpoXhLEqGSlnURZqA4Trt5tYNfY5CqBP7Jv
trToAXEsUAos9NpRYCtclayaS213kPR9NO4/ABnusaKgbokddYNEyFaYg9FvFeQH4D5TBS5UwiTH
QA103aL8LgN34xkUNCuc0HScNd2uMX1164C6N1N2xWmXbG0PkC8GJCAo6D7JvLs8sczTDMbbF5KM
hoAawbxrUc2JhyZ0gUjLR2R6GufU7CPzDe4QG4qTMJybefFhq5IOG5f7rHx9JtDvkSMJWF0CM9Xj
P1jZl7ODgYPwsppAAOORmqr0uJDGu7F7+RuUdq+7FHSDmlS9uHhZpoGsIurWNpT95lvL6p7i2X4I
k9q+liL4St9oj6V00if4xysX8Ls0DHEpJemDuRrLfUjsFLFyRFB9j9PXfQ2UBDghr2nr2aRmcq1F
lpbbT9Ii/zJNTEyzEp/tTGgEmTdn2pmrfWp8yp1+JIqxz3h4gtGN++uM9Oex2PiihrrgfKjng90r
sgWWto78fuQUiw8e5kC2C4q83/7+urLuPqxKPEI2Ab4IKRnOgnfyX7Oewb8qW+2bpWUjHwnwWeqY
8VgsG5uaWsxZWOb9Ke52Tod/vWZrCcD69oJuuggeNMqkYNL2AAY61Y+PNHPdTa5PeGhTcQyGh8Dq
sEg3uM2scCY8Kvclt0CAu7FFxqRwbm7sQR0aI30JdVNHdk9+dmIvDpbKkbUfuOdJjs1pwXyycR06
XWiDOhaqKPGg1NysxvrW85r9yTEIe6pXaWMzUvCsC1WdYLaand+TGSyc+STKhp2vQF7Xv+leHYkN
elUKj34nyqtv2e0tydQS4NfwT/nUUGhgTx3kF8rQwBsaImpQgQ1eo05Jn2c7N50fQ2t5mDvSqqEU
uaER7EXBnefsh2rwSIHA1h87hv9Mc9S1b30kQ55u9wUnXIkf6Y4+t6NpO2e0UxINzlqNBmx8qv3x
oXEJKPTHutqF2Jy3gK9IpnID7tlx7somBRc0iSPNA4aJGsNxda7K+FwS1AEiuN76cR50VlGdO4IK
8HGbN46kVVC37iHB1M/ALGAwRH6iRB4YL+3f5mH+lTplucFQdGPE/XiMH4N6xDhipy2GkWtqJtW9
Q2DO7VzMW7nqe1yg+chK0Wj1HR84mMDhraQlrgMZVkiVwC6p13jFphu45ltqA97zIy/q+JAn8ipX
y0mYNQQkYiMZBJa8bo3pINVt3w2vfUG2C+IicYCktBai3Mecf7HJR9sgmicGI/2exgHOAwoE8ux+
KsklC13NhreE446bxf9Rdl7LbWRZl36Vjro/PenNxN99AW8IECTopJsMkqLS25P+6edLUFOSqApp
JroDBSfCZR6z91rfqs9SHXdZSpgHy4d9ndFZ6Zs4OLj5Mz+Ewca9N6Eb91vkUBylBU0IfkfjqtPH
CSRJw6ewm+VodQ8WbGtPN3ZagZiTKrAB4WKlNm47L4whvNIxQ8VRv+LQiedha4VbxQB4jExsIUQR
Uzj2Tp2mJivhlmxOvUghNo0EorDRHmKgrduBvE9HCfWtlliHwIuTdeYZD7mn0gZqanYAIRGEthOu
6SAjTnTolJQ2oGa3Rvs3wK+a0z0kLQ1tOIscDgDPMibQiXrKXb4WOUJkMO1wmxDAtJJD/kLnMJm7
nVtusMTFPh6VgtQoGWYWLil0nGkafO0U5eQ6/ZNvjo9DZ2+7ZtDWZTp+wQHGAljzz5X7PGjhoYbD
eG/qzdmOtHRnJPji06rSdh0ObJWVFducqx6hqhQ6wTfdXGoNEwKbkN+PZ7/uLhAIULdks+fiBPmo
x0oUs1c0SQZj0GodWygm2swiz6nUA0hkCWVzCv1/0ID9gzURcA75IPC0ec1fkrowuzSK5BxdpREW
6dQD0ki24YKEInOF+WWTxLiTm5IpJq6jN5EhdA7HBf0DvMiUTdvH0geuoJo0knKYO+TqwThNmJBY
j86UQKzNFutthILcTe8rGBY9IR+NYWw6r31TtNic+Z5/duA6xIW2aqRErN+E5gwO9ksnWU1MS309
ucd06/9hdz1JsX7W4PDRkVXb7O5BAn9Uh2H3jiuIJD3gHHZyCAvXLKbnpSswAxz8zgbNpPRXv/+N
/0FUSkCWjtsCNjBup49JHBUga69yq241OrW2SXzovNbgzPw9Eu+Inn18LwR9QdK5lhLEYA1jAJTc
EAFkRmRJ8WWNQ+qRv0HoQMZ4NYwRjQr8dMgZjYV0/U+KpOUjNoFnrWtZH1ja1LMirefpiAwImQ79
gnNqpc+xcOfQeed5nz2Xia2sht47UUccgZ/wTIQY9yZNY6di7Y93+7kfh5UkIYhRJaVkCciaP9su
UhNJdZP511rknWqEqussjR0k9wY5a506R87Zs6aHPDHEdU1LgzzMggXDitMck4XMF2VzZi+krPxw
ZFjUxUgu9gtu8D9hMf/h/CKfzKawMVncoKn9vEyJe1bxiF67VZTKzegmB693w5Vqyy8t2SiLqm//
8GP/wwsaZDPgZkMJqOEz/vkFE2VUKKOznWBYWRhdW9LlHh4JToWVSkyl1jz+/uD6h2oVJjIqQAYl
c5brHyM11CxQ2KKn/aojQ3Pm1A66leETZHt9hSMOTc0QQvJtwXtPGZpo//4wgv26ECT4nf+xHpsy
HT7WR0q3ihn7654sy6LZGq3iLbJgWArPWvQyvNUClvhhDqoEjfkf2gT/cDIbju2iaOXbJvRtWir+
UJoplbKijND0KyVKwxm4R7XJxZaP/+hqnbKFpbkcCv3p91/4P+8XqQZdXve9XvTDi/q+WpmYRfoV
fopp7ceqrrBKdfH//SroMKdAMjSD9Ik+1CCZbaQ0ZNCvepPiX99HdFo5aH//ItqvOzz+NthS5iDE
ntbHWqPAyoXGI+lXVtFdGZX3in+XNosm43lfqvKslcd0zM6q75k06qPr0ar9tZro+io2WAh5Recz
gnQzHBfztvWCgzrOizrr77zKVOfohSBqed4ftgD/cIZNFUvY5bjriQ+aPtQPP4DRe2VXV6JbVRxQ
Pfa0GcjVjDEHhBECGSxo6Z+wj/9wjFsop5ilp7aUbXw40II2FqET9d1KgBIC3/LZSMNibjXWOUxW
SvbkREQroCv4k1FUsz9+WEx6JIVM5lic7MweH3Y7rIjwhnaksfQoy5A+omcRSK5SJ19VUyj3iA+t
0Vheti2dGPzgz2Ujx21puU+04xEDtX2xlmbQHSIW5KtBZ82LKS3bA/F+kGM/7VmU7n5ImP8xbrEU
t7uYVGAj3MrIBekv/b3HT3siU4y4V/YzQlWeODjmvio5/ENTWdYQRCgUxHtyo+y5UNR+aZQ9yQXE
jS8KR4tmwIXyTwnkUZYYW5Gpw3WBefp2uAfyYy+k72HO9hxyALyYU5aGwcq0mP5qYzQpGQbmyvPg
2grFoVDVKGCRakR5uexNyiBGiYXM0e689AUKT8T0SsQSnJx2DkAj3wsQbTmKzy9ZozyWg75J7Kg7
Cb+wN3RAabZa+m0d+c6VUmn2laG7S/IqkpVa6V/dQMuWdR75xyKORlw1wSaLATqgLep2hUHSr5eN
R59t6rYvR2+tG18KlV0o3Rx1ETddPlciFeRyh5RfbU5oCvPbDMv9EhiE2OY04wWlRFgN3sy14nuj
xQeZTXFGkdnekFxZbBUl3bhxNSxdGthm4ZxcdKGUxOMlElPI2qiHy3i4JUtBPSpmd9NrEXICF1J5
VSjHpOvbmevJbjPZ5mmUs0O1Srw/QTrOke580hx2Om6hsOqT1kOtNHOJEGhZOfsULJfqj0sBJm1R
plLb2QF53lRGivbWV72tj3RjGUmGJRvt+0xjY6miJNsWaHFWMR6LmNCWedyzf1A0GmTGSISbxr4M
BUPTb7JOWYUgdzcefGDOX3uLBhFoSaWvwyol/9AU+cb2rLnueMZRiYelGggd7VGTbxmwUBoqaCwL
gC9SL3YmLYN5qwU5Z8cg7tM22DLzxjuH3B3+DUpg/2BD2CPi2KLuFFzJaZ8WDK631ZPua2R62t6J
mvBEB8pFDoHIJk6RL4/3IsLYGkuESNpI6r1fBQ8BJdgboR3a2EqWBVW8pQhL8aidS/ZXey9CDROz
iZRiPMFgaxedpZYY+5GPUE56ipJSIDMHxm90wxY+1KrrLG9rndHSME2TiLbuhnEOdtW4IhcaGDOS
Lc0ooIGp/WvP+nE3+Gp40MkK86wp3NcGyUYIijorU9jN8CmrpRYaHN1ewSLRn9VK4H3CN7rVOre9
blwiKUzy1paOTatZtrGcV2ZirmIEbJRUAjxNqTQ2RBrccg6j+WLqnvdJfJhq9aQZBHs1908ujO5T
GM+bnNZzQ5lgU1fKAnKFhxptCvIL3Qb6Q8REMbKYR8U03qSV5S1rFchQJtIK1qTl8p6MK4Do4QGH
tBGZwTZMInXpYbmeAiiNdfWn2fvjkoHGGlsf6lb09ywASR8mj1CPwUaaTbnK7oaGYTNIieyS1Jvg
wLvkEHeimINtrP4wnf/COphedwKf2DBBKDd/fN0qGdve7exyFTXNBiMoIA1ki36URecmCuaNWa0E
Zr5Xj+aXTULKMuiokmLdXitiGYZSnAfFlMdYtcB5Jl2+Iu2YPPf4xeqktZaFmSGahyBm+4jFx7Ed
dx5wp5WOrInZq34oKQtpdiUw5TYVYIPaWlbhE+TCoxFR+mIP/lz69effry9UfZoYf9xu8bHxO5j8
x8KtB5/+57k6TmEAJHpBStXQPnUVewjc5CnDzfCkOhhhEw8NVG9l63ZEPyi1cp1QJ6Xe2qLJHJ1b
1/POPjMXsiWSTBWZsexKw9vQjz0qvzWVAB+xa5yhnYaq4azqQhL/9tlFXrqjRAzHTxmujEavoe8F
+Ku6zlhmUxbgYPruLAugyesqAi6ro9sQC8JEWMshJqzt4KrQ75Gg444nxBq471usa1cu4usHGLs7
u7WeyaZtj7nl9ldmZ6zrivGjIcw1aXR14UOKXhEAZM9l794WqaUf7Da9bTyl39B1X0sUFUyh+Ag5
Z+JdWIxrpSoh+6Hu3UoPeiszScwQ1y1FHzR0ft2XSGHTSHxpBGJ/hFdhIL1wKXxnOtvkUEtPWuU9
tlZ+O5gp+p9SY9tG4mfFD3BrtMQstRqM8mgq/HCAXHkUb1A97bKQsqFdy21jkoOYF0GOGmiXT6GW
hT1zx4qqKXXPKCAKmOTiHh3jekApPTeNAtFeX3TrAFLvUh2aRxRL1txza1rkRnetp/BqXaQnkBwb
E8GT83VAHEe5DuCgyAf2qcVNH/PxqqSpDqiXIVwqgcZUd8jgP25j4pwXrTDuR9VTlpf8qA6CuZc5
2z8dqb8eqPAeKMTAx1CwcX1YZ5WDR5w7xtJVEuUD3JAKZJNhOAtfEdvQiDHIF5E6JxVlZpYavxlZ
Tn4w7iI/ogasbH7/bsyP63LOl6nCrRtUhdjaXZyRPyxxg9KsXMNsyxUymnLWhmBkRu3N9dQvdhTu
RAas0irBaOuFGjBGWj5Eaufab90Gebt8bqdfFrd+JZ5ir3qNcUnWRQekJzBvQTQu/aQK1tQkT1la
PFJNRqerCmRWzABJVL45wfhUBxpaejvfxzV8G1tnVLENEuir+EkJ8+c4yPS58miVZIkOEZFaigyf
TOp8kCKw/pTY6NMmmxv1NtXqL6TXfQlkdOeMgZy3sb+LVc7a339nH2UTH7+yaQn/w1eWtmRPFRYD
ez+B5ZBXSsppsX9CWv7p96/0y4778lKOZSskAbnTD/XzSxFsz/Ysy8pV4NuvUEfntWfz9Ux1zNZy
KPdS+IRYKpZNC7a1w5r7+zfwcTcyvT58NZVuPL2gX7JTJbBhdwz9coWQeMpuoD3BwuY5FfoNtgmO
F5R9teffWcTN//6Vp0/2YThHEo/BkYoKDZjLcfvDl2wEQckkUuUriPvs/qSyBVmADQU0xu9f6JeY
XT6jAURG0V22eoREfJg44BJUnZ6U+SpNy+uyGu61PPqUm8DilNCCskBuXVmUzRpDoZihoKun/ZE3
5oDR3CNblEU5RCYBImq+z6R5stEZTsPt8F5K/V+v/f/23/LT+2eX//0fbr/mxVCFflB/uPnf9Vt+
fE7f5P9M/+rvZ/38b/57OK/ufvuE43Nbv5Ufn/LTn+SFv72xxXP9/NONZVaH9XDTvFXD7Ztskvry
8nyE6Zn/rw/+6+3yV+6G4u0/f72S8llPf80P8+yvbw9tv/znL5h2P/yW09//9uD0Jfznr232Jc/e
ZPj8y795e5Y1/9xQ/00llAQtvLnEf0wR0d3b9Ihr/hu9J3YSneGXsU9n7ZblVR385y/z3xZQIUSY
lLrAyNGr/+tfMm+mh/gt/z3B1tDsIpnSbM2w/vq/H/6n3+/77/mvrElPeZjVkrdzWYl9P8Y5tlmm
sUqbnOec4/YlkfKHYzzSJCHrXpyvtYTcKa/U/FXVUxcW7VDcXi6qevwqGtoTxGRD7RbKF+F4w2cK
yRN6WEsPEXnANyNKXt8PdlR5QzM+Fo2SH1tDJMsRs8Neo6m/Qs7yPJZBcQT7uy1HrJuGl8hrOwOL
kgtWN+BynRn5U1lAh5CWUd9NpJWpp904/fDUxLjxCm0kxLCiJaKmZXYCjJOdLtc0irxzwwmpr9Is
hw+Cc6/zcS1M16Kh0T8FUF0x67RX5hQq2KuDIB8ofAKLI2lD1wQhSWeL9LA6sLbS7lOsiazfFNZb
CQ4zBFzeyovip8uDcSnDpdW1TP/cpXYKAsKBPV+S6d2hy4L+4KvWybGxDGSanx0RpYSoYfE6oZKi
SYc57qr3YPoieDXmQMHbuwqZ4NGzS3rx3LpcUJtXRdkjI7EwcKQq8TR0WifeYXLOOta4Tsx0uNYz
5UbC8tqBCcOlmEKGI9ktfixzOkNK4+xGXRAGGPbXbmM7WGGI7sqHPr8eHEduWzQApGhmLzCy0gNi
GWV9uZZRVFx3+SbU22QD3U9/dAI8k6PunOzRY4VOqyMPfVxLZBqDLOvCK/YbdOeNsHj0yNRdRb7R
rC43I0UCbHAPbjnYL1Igti/z+A+l6Mu59MN4zbGMW9zmUGbItrFUf0ytw5GmFk1NbTYnJ2CtDHWy
Vmi/HvIemOj7tZTFtcdmdc8snp0MvRe7uhtvL7fSaqReUo3ZQhjepNnHBSOMeDgFJhfUBqx9pCs0
MAWtiFF9hulvghsZhtu4Cdq54anVE7PYS8Rf/ULOEHhVUNFwi91F78vyC/DLr7pam4+qF79IfrM4
G9obPfah2DdYFFolHHGKYb0Fxt7faD4oECUqrCfTDx4SG1L8YOXkTmqsqveJhWK20qW6HxDRn+u4
vSUlYPgcGx1KWqGq+xG44JncpVtzIGDAq53WWxVF8sgRCguXItCKSJzqxgnt6uZyX5FrxFMFyt4d
gmNgKMF50PPg7KuJmBW6j/qOelCwFNHUAIGjcrhcI9MEw8bP970/6ptsawtMjb3Z4DUAYvM5i14j
hA5PJomwm8vdUvOvxixyrZ1PsEEYG8lB5EJZE+uQHAahf7t2uQ+IA/krIQLgxDy5URufpd6kd5Wn
YkVu4TZebkqyW1dhbeRLFbEiqJj2IQuHeNaxk8fzwzXRWeLTD9fi/sGuP4XTOOBPF/o0LNWl6OaK
jSrzcl/i5H84Xs2f13D21CSD22CZtMIptioXKeYPQy+BdGg+U63ZkTlq1+dIqO1ZQeCyR42dzxuq
MHZTmcvIrZtF1CEcmF9ut6Lp6Bdax1a3eJ6P8wYGMpm1ZKFVqnRgsyXUNVqfaAIvewnyIL/L+v4z
qEPvbaCF3BdK/2rDXZi1lTOckJMu5djom1op2nOXAqrHXZa+SgIghiD9rEQUPbDP4KAliOnc6/Gt
wLF2b7USdrXuH7w6zuWiI86OamiZrIswYi851DhhyJfbmr0z6yrd3SA/Mc+BDcrOSHSWLNPNpIA4
Wf6pSWRP66Xvs5ozdXpJJ1OZeJVL/PXU1fjhqy0yq03dNAbeYsEKhkXpX/eVe6+2lnb/9y0+kn6v
SFfutLBfIrWol52NUxmk3XBHfmcLPYzqgwU4a3omQlMytaTSARpOGQFEq32x88E6QPq+DsDR53PU
c048MGug2T+GXZneJX3Kpr0aniKvJQdIbTiL9AxtJmcNWTLUpm8v12K/+XbNSdUbv0iw/w/m2lb7
GysOX1kEyhv4F/JGyQoKSsI+RnZRAEMyh6VdZJ9df6iPhIfwNuH3SDWrj5zJ2uWWKXt7lTUhFDB7
GJe0Nd2Hvm/vDA18Z9+5+wQl65JWa4HN1xgnrjZqgEBJbhjWik3XtelChQ5OZJEnNGqqhXGsB8Qq
VQkeB7OAfsxGdDX6tJufGX6rLS/vt3UQmobRvUMlcI/xkQCZwe6fTIG+AB6PttdKfHSmVBtvlQeN
mF0uJLyWB4WkjLSp9xCpwewnqbGyyzQ4OBNx7XIRCxqpmSOpb1hFf8AL6+5KqjyGKaj9F8hh6zh+
jVGDreWg1HO9kfVWbzS8V+CSoRSEyWOMdu0eEpqxLrKx3JCoHUAoTlJvlukmZKOiCs6UvaOdTV4m
01obbdrQyBdklAAZbg3lGCVDdcdibR3j/D+D5uLzYyo6xlbEAEJi3nXTe3ujoM+bNTXmp7DbZbJw
t+/XvD6mn+QAWpUj8NlhWAddRzQpSHcvysZ71JLZFfVqzisMt5/wnUF2pZ6EVDDm/O7zI9YHpt4c
edP7oVVf3gLTTncOEmXrjW3z2cliFTtk2GImE90G1asHd4umgAiITK5jj5VLkh5FB6HTt7t1Z9h8
BT8sir+tO39cZ+qONp1yP56SBPVwTur0wqdNDqzJn09JSZ20bhrhb6UlzKXal+5d5rnOqiF1aqng
0rkLbeluK3QW88ujrOqGg596z5cHme6tm7KJ3//l5QkSrRnmoHSFqtdbXO4aYbcOpQWOa/qDtpvR
AjCku7s8GCRxt4jBlK4vj35/9cujdcHZa7RobhoHutnYNS6Uhri7TezN0KvZ+XJRgf6nRIPi93Iz
6jWJBLPYJEqQvz8Du188L2h9vf+rQhvGq7jynr7/ja5FwxVqVbr3tDo/4yWJdlSuBkzDvEzfRIeq
ybOjPfXbtDI+UITjQKSIvC2h7gPmDBhqmsI4w2m0Fk4XIhRLhboxI9fed0GmbfTpWj/dlzeps1cw
o244fLdWrXoWbD03ObEiA0zRTH1LxDdnFGJEu3hYmNSKXAmnVDQQvgpzDovIdGaLSttect1L1b0B
uNBsG6vpD1OBEC9DFK266aZHT6UFjfBkdM+mTZaSE0kdO6ttEIlSDbu8tB9Kz5d7RY3kzURTu5Ga
JHjx2jf04bPWE45wmQEDzd6UVqaSgTCqj1LQsptmL0VnEGrz4SUkwH2egN8jGiLQ5wLuTQcLQVLz
zFpqgKJCEVi4+fpygqS1TNa+p6Lzd7VlmvrGVwwvu0Yo5melpXBjk/Nz6yusvKrBFnBqM0h1zg7O
C2KUyhuJQPQCOCa2fMgsXLaZ0iyED//wh2ucor/c98PzSB5ECFLfDcRU3YcpT+2oquEh6b2VZYV7
acl4kRvG8JT45pQSg/wuL033KCdAz8FXcnNZ9f3GQOSgztSo41DGmwBdFBmkgrr+ZuyC9pCM2FFl
0vJlAoaZEUb8lIO8X+BdGZ4YN7ZCIXcYi3m5hSfLYjJvxNzTwVkXqlle5XpZPuLyJcF9eFKE/xyx
eKgKJ8SlRyBcGCv1bVHm9S15CE98v97+chehj4MI1C0EXAoVHaVkWF4CRSiRYK3U9PusL1BNFpjA
QLV8yQHaatfYX/EhaKlHREZoXn+/5hegU+uJnA3OQrvHARXPUmXQd6WdQUJlbhLDqFzlskwIvsX7
+f0+O5AsnpVn2Up9PSq2+4ns2pbm+iyNXHdbT2PmZeCMfLue5+Rj+k4+7KtwGPaXa98vlMomI9ep
35/x/X5rzgkiCBgOsDZIU85ptQVTvw3RYm0rwNRoA2O+s4+1W+BIJVe16IbqJmgDZeGPFP+rPise
2ZyK7HEMg+K6zvNX0p/zR5feCL524HglHWryBAeHg1op1mbpSHgzQ/nJsYFB5IgCdqN06sdYy97v
L3LPWYKQWFyWOIr3iJJD3l1uJP0jXYPk2PjFSWCEvIlEPxAuDJD2+2mot/74fl9cA+gUsLhXwoz7
Q5dylOtdKdeXM7wvq0/vy59IhfKeF+ysZGglD6Bsbka1SD4VuBlMeGcrs+J0pJw+nBrI5KcmqJ1j
BbXg/dZ0F+1wcy5c/7VtWlasghbeqvEHAx7idMzHptGuaSyotyKzvo4oe15i9nSzwYvETWJgniLM
Ollqmjt/P5YjMW6AnkHptFv90Wgh27HhvCusUJ5Uz3uEbNEcTe5bNGm6jqFufSqiulrrEZ4OPLjc
BMfZZVF21xPqcogFy2ESM0RhTR286i7I3fFWRIp57uCAziAVLThtlK2cDvk8ABdxOQ0uZ0DSW49x
A44DwQmxPQETRex6R7strZ0sK3ltoj+t88I+0IEsSMJrg0VshN8+ypCRNVdXO0AJ42fRtN5iNMm6
MNnSwBG1CBWLC5OIMTs/+giRFk5c2ls0U2vSmtuv0xVcWu9XRPDtyuWhgABxjfZj1b0arVtdGVna
H6zpIm5ie4u/SIMGRuYXXx/NY8WOwFM2LqOr1rJjRPm8CJq425rgOR+jNLhuqsC58SwNK1cV7ko4
J3VpOUd32lYOcVrshp49t9HayinM6xUZXWj87Co/hmQsHt3SA9d6WU8bYU7YujDOmZvZ7MNpD1XT
FgGJin9OxaYqhUXzp++2jcbCC+e+5Wz71t3hQJuXlXlS7RTM0mV8bFUyYtRS5CSmM7GqOsMPuIHw
zGQpyX+rP1Hp5hS7PErdWyz11DLKF2GQ+HkZ0qwqcTasDW06S4x3lwuvAfQE7Ji4FLt/LrA5XWu0
Lq4LLdb2QL6u3m/9fb/bmS7xQjgZ9EpbXb4xJXYCUB9ptb7cdDXCDRCkmsfazyzyPbNk3YxQn4ri
MfZ740gar08TbLqZg+fNSRFZXB5NnTGaD6q1NhFUri+fDaRccurHYImFb1y5Y21Q2wF4bZl+/mbL
Jfwj760bI+BfqiXvs0x/QgesT8Sf+eWItIwx2bak/MwK14xurSMLZu/mcj2rc2PXuxT+FdQ1GFxr
Gu95JYhnK8ad0jRfUEgFWz035bUFo54eeuTtEdDklGEIX5/+X9mrkBhp3l4PBUpnw9A7wUyCvpOV
B+7FDCH9TJuWZrpZRi5Rjy3bw6h1ri/PuNzFzKjf24n+7R9YxFVdyU612lvyE1CUFlPTyiurI7yO
cTNkI3Zb1hn10BtALKya+gVjYJkqwa7KUTz7QhvvyCRi0RUXh8rNKZNouqZsLkuHUtOrg+/hI4vS
xfvqOoaSsy3cuoDzCn4qyYfyOSG+28ACmZX2BGFA8am2ZQtWVTXv6ygxjmMAt71IdP+a/bV7hsG1
TQNyhzSnMq8E5G8Jwu6zGcce++Kh2VHtF9UyNYeEqotnPMq82hpqV95c9njTLUIOMcnphJVVZh4d
LIewL7OmlV/oib/8VgNw1QpSNsS7LLJwJyTq1gl6tPHSeKLuG760oA1oNgv75KtZt1VhLcV1ieuj
UtzHkoJhbic2u9z0hM7APdpe9bWSVokZGIVFk6fFXe/4DzW/3AsOTKBZRdWcQLk2izEICgg6k20R
dXuKeuoUKEF2qrPKXxWjyXsC4nL58x2aJt+OlBeaV6j1WfKeWtt9DGiersNAU+YdNIqnOALek0kD
0YkbgCWQOVM9vcqZlSvtF6S6c2n7En13a8AwGeWz1+AYCMZSOxddAkVQYFYhJV7MLkOe2uXEJlBe
gwvaa+BHBNl6QWhYz3aD1UNq1pfL/X2e0zMOQpuJ2apXBvazreum1o0ygvsvGWYa2d9dPtrlQrA6
P4WBe2gFZPPAQH+Cn1Nc4SejnqNANhic0mP17MV8y8PJcLtmSewdqqi6Dtyd2Zf3mZVw00jluItJ
zEWrEcS3LQiXhVmr0S376cX7ds8Y8eOn8iaIo/xayaCDTVM2PQcg6QEG1/dFuRGqW12XZnwYAg49
Ch0eiak0rYeR2R2kinuokEydLb2h5FdjM8oHu96JXmUQEbhVRW2eBcSMRUm4/ZpZlDLOUIh9UGgb
bCjX2NatLwKRtpUIQfFBBZhl5h5TbXgay2ZY9pnr7znZ6q1fKN+ujeaAEr2y8vXoFi+Xwzpzk+RY
gmiphCAdLnTj68oW4zV+3/TbBrdgV3GI/BpjA5UUMyzEMVf4+fxYYnJy+gJu50/XJvB9alE518xa
31teRnIdGGNEAT7t46RAnIDKS15XjRcdCiO6dj0dyQMHnIIRdtXAjFrFWuve576Ht4dypB92X6cr
OYiMr348cA8hhDigq2VJ3udG1SGRXD4PvJyjo5EQhgEHrTAliNvaxJyHEkuerMJKiObyYpd9BcK4
FozkKzbfolCjyRMKjdqNckQOZsJo4AyrMtOcezCmD7JiZS9qw2lv7SgeFq2Cx8nKmrsy0Icnpla6
3WrnzVXfQMJXpcgHQPLMdMpRI6q1Y4iD/P1i7PThGJU1WX8kbl/u9/9+cNCkssvU56qmQDKtYI1C
r68M2cJS9MujPlTpq1737MEn+kYThw7qwopu93RENnKACJ2TnnxZCNSjc/Aj3pOfV/2hn/ojlwvF
RghD8ECEE1o+vxfkqLQeB615ZpMUiy7HSjPUu3I6QLNmdPaBrb22bpbNjDJ3DmNlj1vNRoLSTr+Z
WSLxVCu6wngoiZSwMuOe3QSZhuHwxK5Q2ZaFfgtP8tWfBqPLRVBhmLKpcSfTINWpeAki2/cjSnRC
mcc2m22PyNlrfD/aXtALWPbCw/Pse6B4xiBegT41Ny2ok6sqSZEgalCWlTA5hn9/VphTjFjZMKws
BdK+SlDodaRUyj4WLalY6fAQKADZDz5Dn1qdayqHr2ajQUNK7PbopvmwAk3fIH09124mj11aqKeG
0LSbwfUPl6MVWKWzBm4A49KAJOETtHGVD/oXP+arx9nlLsISaJGVPfVqp+1LuATzlgysmyixblph
Yblri3atc5bce4onFu/fgee3u4Y12uIyOFwuCkBKwgVFkltOj1qE4oSTxA+p55oQmrA6uwH8LSLo
5DUiMEwbiofrpdCvtBTsR4daMBzJFykz4W76rGHWYkE7yzrr2ohf3AYqO1YZSojurduO+a3TRRuL
pQDesHOould1Ptzgz8fQpkHB7+V42xOfarW5u6jSci9zIl8Mv9lS7g+pm1nDUu+Yk5oevy6qb+Fi
QQ+FNeuwsveIPZLaa2ZVo7s098Cc6DHQT1ebwvrclerxjmMyS+dazelteM25riIq6LpK1Et9PZJm
sLCjKl4pAfuqWNsMoWquNJfmT90Mxi5s403TI/1SeJWrPuZ1nTReuc54VgZ1oQali3nWX9AkNTZJ
10wWJPGo5u5NnEB1afsYKERXWDPFpxFtIl0lE3tRBqBJBJmoaYVR1w91ajAwIZSsZusUDGfTJU/B
BVwfWp2GxMnedXS6tmYFYKjIhnWV6ZDwXZ15oyOoHgoTvL0B3aPLTpuT+S4dQ0Jsc/mSNx2C0M+N
9pkg66yAkKeRAFAY9tXYgCYvPWAtvgPaXTU0jhEvFwvV/txbxsZOlcfp+yKTnHpq4MKKVAb2XVRb
TBZmLG1YJEnqGFsbhu7CiO0bs0oOhtK0mLKov9tKsXTzapp4XvFJUjZvrgore7UyZvDRQY7PRNH2
5DvkTrULtPCzU4G9gb0VcQSoXXpl6iLdRVSK52LsnimbkahAgqokx2U1mCMLtUHrman8Yock90Q1
4LWrs0dwF6dSmuPMYarS1URbxlrVzVO7nUBZysmtxC6RrjgU7bBFMEUAaKkScTW0jy0b5Xk52jul
SN/MglO90/WFahkvTVacwyAzF2qjgnPz7sQIqtFAIkRrDTa6Z2ozv88ErZHwnBXqlAX8IFTdn7V5
WPJFl9Ay8lNkagQKHuT/Iew8luMG2iv6RKhCDtvJmcMwTBsURVHIQDeARnp6Hwx/2+WVNyoNJVHk
EEB/4d5zJWdZOpFJOqREClNolkMQLL1wbBfs1MGk2RBYNb9+zrMhIWmzxTdI39TW8arzUZ4rLbQW
ZIWGzUg3ZIUsx+xb2ZH6gBfKW8LwzRZJ1YB+o7uYU0o+HM22Tz5JMUWMMnEEw1rGIfeukXyLCtZi
VgzHUCQIPY34YMbNs2/C7WPfYa95HL/V/fSBtz5HpTUnBUMzshOyftMKv7jP58SHpj6tPIAfxYgA
PE+0s+ruwXAoBNo2eSqtEclnk77PqESEgdAbEjkuKzlPEb/DTsXLKUHgSr7hNp2M9yGxT2qqf6hk
yLX0okfb7fhGPGZfphV/NzDUFsq3NEJjimnVi0YdWij6uj8K7MjtQY0MH82uo4DM4zUgswAB5qnt
KaqGUfsx5CSW1EBXp+3CS+Kqix8w4Yud6lHqngVXOpUw1Ka/bav/bZFK87ajTfXxKkTS/CLydRUN
fXsdcejhBYj1TaWqQ0uQMQ/mB6SF49JLGHUUpP7MynoIrZ/EFAGyyp1kQdjknA6SRytCyFla6Qmt
iDstcX9C4krfUqYXq6glPSR2gCvXD56XP2qG+aG5UzhnXrxisfUAhaoAcXTr4RYDpdyN9FVVnh6z
JN26yqfkajR2VDPUxS1vWNey3eCuqgqV16zW2k61eC0FvYlG1EKkRX+LuE9pZDdJ7+/7wmZ2ZJ/Z
YIIENUuolNWDrbR06XJvdBZRZ3GmNrkp5DYLp61om+xkRe+Iy9aT5uNyl1WwrDoKtYBBkzcDZhDV
H6vS5jAcMPgjul743lCvQQk/BC052Qas0lrLLtLn6s9eemyEN99PF7H8sVinzglz2D5iEMaqGn78
yEpWcLHi2Pnina0zUb1OU3iSjrv02KKvdS3jYGmf2W8+87NUBzfGf1hHcIxZL361hsn7BEG3Zbae
A/TgP1CD8Qg4ygBflu91KxzXTRt/lELvF4NufdjO6C8R+ZK/5wkiRWoeTRbjviZDfeh0+lnWwcq1
QUv42WQirFCwhYUbrdhKY5bwmSJoHpHFWmL1yxGd4TZJnN1EeHVW+cB9J33hd5KJgjvBmVDRwg36
58w+1z38PfSUr5Yw1aKgUgLJBwtLjdpGdxOwZ7HqFmWkkoesjI85opdew+9qYwPYTfIq7NBcj1Hj
LXNWmwBeBi6/+t+UZo9TziAfbECGUjvrENM6rnt2GyJdMozbBoEiXuW+hw6myiL9MrSyXKPNrFao
4NnU2HS3vfZipua7DlFx0UAmb2a1ZFAH2ZJY+xdjknDjfeDEqGgPqqMaH9mydbjmTx7v28JS/Ucc
ivXo6AC0JrherFYSBL3iGQJN6I/mBgzOuBBZdgjx853cPv+BbPFU6na/ZiMBbk0nV6hvoEdLd4qW
tiWfsr5bqwwFD/0KDyB+WlnzqLUo7XwCs87Q8vb0rygOGhjtREPC70i1b9eZSJA2r70usiU7slel
lcXhwkj1uyqtK+Ke8Sz4+RVB81VaBteOLdbNeAR5Eb0mkEURk8RML/jC3MlH6ccQEXnVR2Tqx1qq
fI1ti9LWJJuqkyc/xkdvwB6DnrPoHZ1DEDiqjopIJ4Q6Ts1xx3vJ85WbiP3kya+430WYNYh6o3jl
Of5HmYLgLDLYZng7X9wsfPTIAL4YFcsgi0awC+lDmuiKvecpz1Jjk9UMyEI/D9cdzRolckQMU72j
fPJ2UVI/cg+SBcfWE/539s9rkmdinsplUxIy30/EcAcJLo64Gq6R/JAlyn4sysbBHfRuIWrn6OXx
tLQjDBt1JLhPFYnJUZrDJy44WfNAWwR2Ny1SczoXovgo1BJ6CVOmovEfnfZUGx9RWNSr3qRIlBDo
krZfZ925N3sqHp9OPmWJb2l1t0sVAIZIJ78z7N9BL7CJzhLvnA3NVQ4gOwNTvTK86lbTQEIY7l9/
NzYE9wT4li9RF0EMrsklYuZ+wDE8spYDu0TgSIBLJgPQBfR8g2Z/rfWdBsaxBCHkIa0IRJGThM7C
UpbVpg/beGUKHHxl0HMSGPmflpEcWw6ora5WfUa8wYYmXuxEEzzbcUrD84c8SDwltBBaSSsmuAIr
UDgF/rrprPek8b5tTO4Li+CVl2HZEy639uDK8OSKTpkpqAWE9S8pYCw1eDsXMRPJgY3Cqrch1DCp
pBZnLu+0/OQr3kJpoXHurfBRT9Wx4gzm8mn6fQ8HzUuvNila+45wXgEWm6K5aR/mtC53fsOF7bzH
tkZonaBWM8uE1RTQoz6cXgfZnCL26mtUDlzMpvvZ+dFBY+p+SoPkh7YmOsUTMVB2wDsXKPu5glIT
xLPG789QkfZcuiC77CC4+gWgQkZuJBPpzrmtSk5mKJ6J74IxmKxk0XRmtagjDXFyo946qnHYtXje
mpxwIv+n5DzMywQ5g+mUq8GW9CYtHrZ4BttoRFL14EBYUO5BGpxtl31TRuuFt89PGdZLSLwctIYw
gci5pSQJlpI4915qW+sp9lHx1Nv7jdmkFgYEYUsEBPE1yWXx5uJmSL2bguvGFK5ydlV3nu8WILNl
SzSn3pD/pEU3AEzvYAUBSOKKNFs+X2hsvdjfSFYNYOCGbGu08dXy2Xo4JuXCxEZO70hLAKp5oX2Q
jnXUuqSiX8JUMfn2MRPFXz9lQ2XmYCgxER6V9RcbGv75KDZWTNZIqhgRatjlhdBHIFBWQUkT1c5G
2Nmlx4JHU0z8gN4YYKWjFRTkZOGrbCIDngFVTTotxRJQimNjuw0fDDRi2OO/blDA9/XYyiX6o6ba
BeZWcdYKtZl0cOtTzw+BDfwf5aHqLwBnLMLxry1L+M4RK1+c9g5pz5jDz+z1nsEbcRSwDKAsDEDz
HzqW6XpSNku42M94H45RB2C69mCqj0H/mjO7qKqNcndKGH/CyCWdgKH6Bt2od56CF7OZzBVWkqXO
3o15hn5VwI+HhsIBYEni3VzdDJfYwcihmIKtaUB3MGHP8/ziapxvZN3v/459scOrEOz6ttsUbmKe
PMXWUsBwH3EYL/PHWdsDIeezseID6cmkk1HzrO0AT1MfXWQl9WtXsyd3Sngj+AFrlwziqCL+I6ND
f3KraD12JL5ONFZTyWnTdJqxMDF7gaxtv9vQWokGYnBPzzfW4UMVtfzfE+sMcjwBWuB/kAEhchpr
Q+iO+Abrkbs86yaakvaoYu1tZLu5yCzGfpYOhND2YL4WRQUAxZfewWqqYuMm8YfbM4KCqHUNItIe
QmrddWscCs+e7YllTKZaeMNS/9GU7bvWqKUpRLUtnOQW4g1E2c73VTrRpyv8J4QEcskwDqeUKMSm
wxTY6szLSm06CxdwTq9R+JLPlm6Cks1nG/L870MiWFuGkVlzKbBgc5rvMhIK1q3V13hAwBsLH/18
wHR1XYPx3GQhbXhRqp2ehwB6dBmuA0ouxI0sdub88S5zFOnkgbnIBou2lIdX4CBlzVv53sSlxD9E
MhlK8paUiQHtdYiHZuyGd0/+5UHKIVvwwGrozDx/0LizfVA6btzPIkXGVjG73A4Idz/UPM79/qVV
7dVxTGyIk/dhsOzOO7LUcv0KPBs0iPG3njr26kGLIi+CgqsX3BRpMTynrXoay7Q+aC7Hp0pWleHJ
ZWIkw1mPX/2hKsCwCxbDvlrZABkPThJ6ixCHHPOx6dhmY/MK5WkL0LZJMnitMSxf0APorWlrOano
Lb3gWRozUcl3UjL0/O8hw1tDllD76BMdbYfaxxAhZbDtiiK3jfYF+YnGOUvAGjE3h01fF1Dwuepy
eo0FVpqFms/xYgw/IDRy0WI8WemJOhZlyWDbne3BzXLiGFwJs0y3ObG3jWqLVVe5NgVo9hgQbw5Y
c+MUGLMtDwiiqVNZuFq3sBpLroK8UuijVLBnBtMeHNv4ZxTOQSj1NaiItSltL7QZCYVjMjZ6XboE
IMa8J+TOg0bDqezHKbpPDnQ4Jv+A4H8boUepathXvU7zA2uDUy9dFrYdueYQ5TJk4Jq9LVBoRc00
HkRE+pcKmn+Gc6TB9Pdx2L5h9nyqtbhZp7a4RnydbjyY10RKc2FUDlTnAvNSTvcxGDqyYdfZWLJN
AS31fxqWaR3kOS79eI0O32Jc/K9sem9FGR8t3Ul+Y7Nbe7H7GClOorkNdohvXYMhfysS5nFOFBIp
kzsnKES3qfcwxvmPbuSRAtCAscwL7QVX2m1IYCLq5vhOrAu3BB5MT6vyY1AQiKPS6bEck2PnUNYJ
J/snGLIeXZwouB8wXNd6c1BhgtYnjoZ1MAY1j+m8QsKgXSArDTC6xs/R7Am7IE4cmsipRN6Dgyld
zOS1Ncnr4zY0w+MwiMdci200EvpLNyB39bnS8eIPOetX1oVRJmD0OD+o1g+5eiVPOFj5AybJFqyO
r1nhUkYuCaoWLTS6Fd6PXn/uGiDPACrBC6erFrjk/NmdwZGbyTnwuM8YQoGNz8iAXaiAE1hjbd9w
2DrtJho6ElZk++nr/wbiipZFD11Ejejw6p6KNYvrYJNSWUs1/FRdUy61KioP+MsjJqFevXenmIcR
0+5VY1FEojcCO9nkVCgVBCYY6rQ0AULy1BEb/Nc2GBwA/roabpqZfScMTbMubZdGK6wdpwWqklNY
MIGEt36gDfLWGIgAwg7RV44Cb2mqmsuZOE+pEeYR9A/cKTWnJ+CvxDFeWiREfaltXaO5EQ0cz8ht
Fk44D+MRn12R6k/Ap//E3dQs3SLBld3yqDYHQrnmeUzlAC/qNH7+Wr7QPIKXxliL10CcdUo1vGG6
+2W3wbgSnjx4fcCimqSURRa48E/d4aVnjEsb8o3nH0J/AKPeqX2TYIsNDrBvmKgtDfgj8x222OTQ
oD0ddjUxIZglDL5wV3qsF7kg+RtMr3CfIXf9LnpmAmwnENtzMi8y90T7HoG3BzCm44tilU3Q73xj
hL110rt8IARIApqM8KHokQLS5FWLkfH7qNsrkaYXphbTKp1IeLBHd1+0zntQTNc0i0hnC6wH6TAa
G2qydEwdMnNIdIs5xE9oAI4VnEWr6F0mh8EXLv7nxpPXPAhXJBuR7JNW+tLu4QUOlBAxWdDEourf
ykR6y7BW4AflXdbK+HPQiBPJJqbCEzZY1YP+Bku3kpraTRU+3tyLtbXRdc8eO71FK5W1yqmlUT5B
2rMIo/Lb9L13wQW0mgOOIlRfaaPY5KitXXcNcP+IVFtCU2vNhE7ssxNwC/QJeQ8ylz9fugFTM40q
sSeM3gL5sfQZ6p6Yv28AWKBfq12x1LLgcbImAzcvRt4go4/Pgr9xOq1g962pyjIs2uF35xMtoie3
NAG0UM6atCZGf1Umt2IU5LqS5yRrii7itHDyB8O08maAOmYfl59OEiQvBuhcltKMMvThkT06FYZP
VU8aya0TFouKKOrRGDoe6pgMp41HDhAxBVFByz3LkybOzqAwpy19cI9h6jZ51tYQUp7QLHuMIJuH
aqj/OBp450G6AUlToVh6HOGGB42PQNjPrtG+9CG4NTnmIBOIACEPIkQCVYd8B+nfUXOSo19YOzmk
70Q8jZtKyz/8zNk6kxtfIoO+zhCXxOz8xRDHsJBJUF5W/aEj4o385rRcWiY9a8eefmlQmS78Ml2Z
si3X1hhQWxv2Y+uRdWE4Wb0h/vczr8MPCY8wxezQ4Mdae+nrmEEvSACcsOKNN8JX0UNXytPAO6Jx
466ZqZRLEo8GE8q21I3sjNx1ian1FtRc1L5DLwlsvl8yTtliDN4AjZUrw9d+iqm4xqI394nFsw8U
+t4PJ+bJc06ipzf2RhQkq+tjTMFVuT84KcSuTvp3J0bHYkX6rKktdzHGQ3a/zb/C9+4hSyB7Vr3R
aoc0HDcMI3+cQdF+hvVDOIzyaGQpMfSaD+e+32pp3sLF1xVRc9545ARrnCBf9yA44MVmW2Rz1BLm
G+QzZ4EXwV2x3FvmcSl2lkTzWkdrc3SpHohwBhfBN2bbOLKt1yYo97ClXhOHTqYxINJ5RD4vSLxa
GEH4Xk7Wh+TNWnSKkJ4ovmUQW5d6bKfY1Q1nV7fGtZ+GSzm4HGidY2xz+aMnyb7s5c5RrfYUDsaw
Le1mPWUh47aUn1FUrC1oUgeqgI9oHJxlESG/8FuBZGgmUEzMuoS2ijKHF437xZd7dKthZ9ash+JA
O3JMzPFXKMBFsm/N6LOdFN1X4P/TBaFyaDpLZf5tB39n4kTOEcvaIIwOEwJMtzbFyk/tdGMap3ik
NvVLq+FNQlPR59+1GXDxK26DuuA5b+fjysvYV2WJ6BetCU2sVT+KYMe823Yegnm/mrGVgXuqyuqk
/P5LR9K1Csb8iOn/IxTEhU89eQqEH15tA2lobFfAbL1hLcDfLRls/IldUyxRNtLpCXuT+UN4nrKO
J6LdoknWEja6V2DPaDsFIvkJsnaUsc7oYmQdEzlxjh+9cRzHg/zXlTnBXwkjBNT9y7yyDUqeiilH
OD3JjCmGapQLAJIq3XTQTLlBtpARZ1ldd/YVeMc3OHwNSQiRah6dLBF4YtG4sdwLtnKoB9mO9JYu
CeLGzqjG+NvvYcVFaaTxlIMH3tgjxnHRblu+rZ44QAsBh5eJGxN5kxnaNtF7tUXo6aD0RHA8sMVe
wFaBS4eTLg1uEBRMtC9szQg82iE7YhPbU/mRNrMRxxLGxlYhSkzZ0b0ULKMwPnLN0vtuY84r1XAV
E+JO0rbe/tF9jHqMiD5Uw6WCE2qXdJBOKpCTM4bo6qHXOjFaoDvqqL69teWKmlvOs4gIMs481Ug9
TBW95CRYEca31qVIiXJ9y0U735MBJKGke0SHCnl0LKwVRCMiN+xFgh7i0BkQ8Im5wF4JATkdjiOC
GH1bz1FnlrJRfVfZs5tuiiF7rm3dXWocg+5EkJaI2pMrB3s/9f2OXCR/y7if4eqUlQvZy03gma9k
ftxSfZkS7bC1U+vHLjjxxLiDzWJv3D5mAwCHXFiGuYKCt7BNYkYR3T+VAuEB0YgPo8dCCe7sTjA9
X8J3CSFa+EunAf5uOmO4Ch3XW8AiZ6xgyaNVAHlC57OEisokvaXv6JjDDk3f7EK/Y6kyIHIkPkeS
hAJeY+Spblb+zvbl62iMP+JNxl2466yUJisz4ZrKgLQrYL3nyKsPU62TIDmXhNg/jIYJLtE5kDmA
By8mh3GZkKhQaXvFGK5V4KBKyAe1ab2DIYZ34IPxwkQDrdv+t9denDrBPubLL3swv5GFbCocCYtB
iK0P33uXEy0Z+aClXK/AFRq5W9MNX4wGPmmr23Aj2fRl8kzUFL6TUNoLowv3tW5+agGtv++faiLC
GVTNGETp3AhZn470ed8DCk2R5B61U9/uG7sAp8qXTt/IO5Pb4zp2/5lJ8J2q2TNkUt5D4bxYkpFq
6ZSfck5499EebxIwe5O6VNVTmCENBqHKCJym52FQpN1jY4U1jadSi8Z/SrK0wi6nQ3TvTnZAOeOI
HlRQigSzELc6CHEWS/1Tkh1PgiCAB9rICQvFl+aYz+44Uu/ps2GxQdYSNM81NxKVg0mlRLbUalA/
jr/JJz++4U1ZtlUW7QJvfLMlKsu244q0BsYVBvPPDq41NkzUZQSl3jIEKXFtvrNj+KpqWTM4IbWR
gFZCzgBojUrMDcu5zsub26DLDuC2oKFGnpp8VmXynZENQEnTLhGzwr0lw3xBRvy4Mt1r6TrWKi4e
ewgUzEfIWyHo9GhV2KOUQB+WTO4xZCa1LFKWNLW/RdJebAtX33ZuXs/Bv6R+G2wSQh5DNgu71rKJ
WWT4GAQ5kSqMlpOYm8KuuOtSvF9UUAjSLfPYtQyPTeh425a9dcIIn8FmLWaFPyiYZHoISNGkaYmP
YIbWRW9Om6SK/zZsiWGGzY/4hDd5YpSK0dVa64hzrMSIjwPLjggEyyI1zLORC7UscIcCZurXMLi/
tAz2Qy/oKSb7Xau5nAwADiuUhx6nOQVPRjqQaX5rneHPR/WtmncYaOtIEzNlShhUuB8aK8LCarK4
E4zw++ADM3i5KcxCXv0Bh3U1nzmJaDceMRemV30FpvWvtL+sjPkmvmhk61n9jAsS3D8/PBHOuB69
PtYschYt65+tcuvnMNDlXsIpBxfX7eroqESe7dEIMebUaocJvl/xz8K/STawJ2iic61fANWqbYjx
FOlsx8+HN8JxVbMZi/al1TV7k2iKWyuEKO1+hdyR6zGzn6ZUyAUFzR7QfrSMG//Fm/5U0v/Dtto9
B/ZX2NoR1gz15KZWsRGo8o2YJ4xRLKTugiTtHvIQ0I7H+SdrYm99k3bRqpY0mEBufXPc2om79Uw9
vPiicXDaaz/Z1Oab1KkODJ4fJREOKCr0V11pP2LelEqCJjiVGXKD1ZdLlAT4qTXtVKN0xx5qMe6y
EW8N9adpWd0Jxrp8lhe4fc6x9lwC7YzGXbstcxWnjciesEMgLENcfvhh8lgiOvxXpfaCmYdz+TVG
NzyQNnMrx2HX//Gkv7JjonDjwdpnjFbPfSajswin6Bz43EyWTFmKeC5YPANFIQVGla2y0X83o0Gi
taRTc1hsqBRldn1X+NcZEQVythmWef5kNETnZbK6IBttCa6z5LrwtPKS1uZRNbnaea7TPKkIPR7c
ceQZ95d6jpq8QBPdl5niCaDpu4oYPaBWukkK9H//zg/zD1fHEt3N9qyymyICauKLzkR5lp6imIiC
ksSKxhzPeUTzEYdoIDxv3Aylj+elnW8Xc7DegEWmiAlkdMrnlz70GtfxE+THsxUFgN1O4lihGjLN
s6ahZEzuVuPBtHb2mOrnAtWhwnx8Lv0kObAwwzY8K0BLkPLPGRFIhm2hL/JYYQC/LbdS9A+1CAb6
TrSRnunDqreIT8x5yq08MwBpoif9A307/AEbIVgfVePn/Q9MF+9fhmfgOhQjOviQLOvMmS6ZgzwB
WbKOSXf+f3AuumeNVmzdG7X1ME7Ie38N6mzeSAihuLtDGkYjSV6kl/y+YszFNzj/y5SFjQbXckdG
Sb8OfS3feLOgA5Rg85A3t/+8v4nW7cvW4Papkp9ZPnrDxPb76i5Cv2vSwy5/TeRUU3M6xfeMr6MP
cT5FrL3+fpq+LcyvgjQlGKvTH5Fiirc4op4VUgvcLn5zwidKylSMvR8+V07XxOoRY7cpKLVcHHZb
zKukmOvOu4VuJGtqfDCegSct7r1TbRbWA6poel6wHIQ/RAizjehvHQjvsRzslAd6AxxSifFz/rjK
rCuO2DeMmsG6wZR8czoiKzQczWu22ubNqqmBeyv7KJVhPGg2oX2JiMwH7tyUc34ad07WZbP2PTtN
ohvYJs+vSSai07xTAjqnO7WM7S5dM9ZXL2zp6YPkEHbMLhPgOWuaF+uGBL7YJlr/KFN1igbzU8fq
8znZg7EMY4zDSqbV8u4Rj4KiWIuuLjdQAOznydYL+lXzTbj9x6/nVh8KdtRBPB0jCYv/LgW1TD6T
19iHUjfSk9YhFy8zR1v/KvzrIJiuE5UEWejsayy2eqbl5bcagS5y7EQ/WwRuHTgCk1UW+odxdqyQ
V8SzAj8db73ctDOTZPKycs0a1d2xV8Rhl6bbuKjWjRZjogxI7qgjVt+r1J21IhOlhVY54abViIJk
eKqfEevG6wno/6tvUlMV43iyEtJE7spUf512YXpNR+H7aK60edbPUUg477iHrbGqZlUuw5qjrgft
0cx6YrHLar6DB+1aOdzpWoP6k6VctNJZVDGELll16/quHpGHDSTUATzt42Un0WJRBIt16uGhsDqv
XPXB4C/RDkcXJxbxGcVLs3Lk5C/YvIQrIUS/y6r4i4dFdfFMl6AUjAFzBlRxJYJ52XtxcSFlmoyJ
+ZditH7KzoKQzbxp5SeYg1SbvGqmhfMKL9NBYLTfGMHUvVQ62lsndNVLcHcotn1cbyWaQrZdpvWG
5wuwdhzW22R+iZqe7IEB6mXWE5tyvzEjK30wEz29Tn7VLA2JnC6evfPGSCK9aNAV/T7jrP95jWqG
71jXFdYEkqjnx5fhmtXe9TBdiaaWp9+3vq+D4WhWrNtmiW6qCboUVvhnleWc5EX95N/ZC1nrl7uo
b/7dnyge6dZLL+AuwwOtz8FG1caOiWFa+Ahbzm3fqUPfdJs4G6lGDGXvHMKpz+6k2peweyVYpn/4
fSvGhE/ZKfY9oHgO2AT4XeoFy9qP2t3db17PpnNhMymyejQ7vx/D6LbiqwwImWbnUTRB/YBmy1p7
lWSOPlDAtJOL4hh8Ns/48dPS3z06/jbt4UQ6bfo3sP/ezUNuPH33lilfs2As132akwmOunF5F25b
g/NhEsB3ud/eKvY/HLNoluQF0UmNFQY/N0zSvebwHLnfoZpfPg6NyJ8KiuirJ6uvNnhtIsu43gkS
qLFXSBO1/e9Dvye6+5G5OnhZtImrvjJd/IstKoPaKC5jDImPkWPxPeYEi+uziIRMz7utqS199yDc
6cqzHP1frPnavnXpCnHaTPsggrUL6qd75rrb3S8xf7YBVpUkD3S+xICcszwO6bs3mh/9CXJj+rJq
8WyGXfOCvsHBJuo4ZL/z8eSSCkEWDcaEtZab474aWdbUeVfvnbm1D+zIAtQ6NuwADT1nTtSfXOJO
r5St//kFSZy7UFbfM2OAnBjaaG2MdPx9FtLdqSfd/7AcC3hGNIp9F41kGfQvZTdYXz4TCcK0yALp
I3LMWgqh3f+CAghX6NC/EYEbG/Em1TOshYgkPKSL619Did8aFvL2tL5oTJZj27AZQHTfJHoEezlC
BkLQ5T6WtcwYIzn5nyoOWIR36rFPZpCvHQG15RQ5EaPrvmL8W6SdGt5+jwUS05tzmKcpsxZBTmKB
2WKInYdkJvEwvi2vTdd9k+iII+3+IZKKKVUmBbIBqcu6gRH32GFTNyBGPRNe5DyHDajLVpbeoenY
PQ/M+8VQt0+6pVF4BempTTm+768GesBTyqyolC+TbZyCTCZ/xhgNv0LkfYFtaZwVWUVLZlycr1O6
FVZivens6bbNZBe7RNOy1/lf3v/C/V+WAVKwGDZEPwzJU+dp57vxVGtsfZ8ScrvSZGC9Aa5GdYvv
QsN1t2rpaa0Foif7Yiqkl0ki5r29si8GIL2FR822m2LzrGZPlZXR53jJrG8c6+6M391Z1mSEvUKk
2tVGfqp4djzhuayfRD6d7g9Er869fV9rxcpnHLCWiq+drM1q3qGFUENM7RlCw84RYqQfrQFC6LJb
V7N1JNB4ijl1HZ0h4C96GZcvsmU/TyJwfZrxVC/52Kh1yYW7sQK9eCl5B44JK4DU9j9ZMDrPTDid
ZzFS7U/Z8NjNrwD2I6RhJmpPoFaSUVXvY3TWh0R+lDBr+Fp7Cf8VwAV08A+CkfNVz7DnMqOs784i
aYc3Unr110E51nriIR064VcsSbCxZr8hMSUM7kEP1JpVb1AWiQenyhXhR5V4C2zvq2D690++ljAm
/zlW+WKy634r6OtXUNj6c0XvfXT0wloDMFbrX5ffb/FGrvk10vTkUjMrneXo00uYQrJVXtj9KZx6
OzUxnrMxF+vEjOtvzzc3euiwZ8/sN6xu9mZqxQQVmMdIB9R1EbuafmbHUrHfh3xgmbFaW4gENnfP
sDO/lJrUmG8z+0LpEB0CJhj4ROx+GdjZ9F7kjrnMbIcFepB69s4Vxul+jNgMvZus/n1x/0iZMVD8
/T5Mj+bgTiUBz5KuIwIaVveX9190KOeHDuLxLq2i4YhXNsd7d6qinhLPT0d0gIoYiV9Mk6VDf2Vy
dWbdNLybIMRYxon8XMOWOjH4+whT93P4H9s3aRwZATYxkbnzx/73D3AlZg17bqGGb4mRGNXI/HTu
B1JxujaK10PjP/w+dSEjojSvpvQSNa69cumj3mQbv2WtHf7UeKecAc09NASH2TIZtUZYBXu7LvJX
FRhbHr7UlfPHvcAnUBMfDVse57nuUrZ6EeO3e5V5ry1dewuYblFPQD9HnpZL2wyTKwA4Y2+QQbmt
wpzwRzUr8CZHRVtLjEeXjvKFULlp0+uVvg9yu3sMWvefsmY8k4utAAVT2R9zOcT8p5pz8EG6Lu4v
fWJCFsi9e0y5zLSYHHY6hmtr9mMHhV3+P1zm4P8SLX0CQTzHcnXP1S2s4tjA/y+EpTZEpSkhiz1T
T1rI3rHJFCuT5CHCrb+BK/yf3/mMXn8/Rozyitj2+hZTEQRRGt50cuMfWOCgZYyd4nGMChcQXIEu
q/fD40QnBf58qBemm3n17wdRSxr7kZlLovvDVevkVWcrefz1OSrEuGvdlvaK+RPUVhGV06vRX4dq
CB66+y+ENFPwoteSRfBw/3g2jtbZjYNPn//5mfTEbEMWBw7sKqyOtWv5m9QoiydM3k9VlrzaThDe
/BE++v13bCHKZU+2+rlFcrnK2l0kreLl/ksCqxjyuVef7i+Brbkrxy7WVcjG4s67inUrOt9/Z8bG
q8T2ee509ZbpvQPysDNvLJXeehTZ6JYBaxT0yf9F2Hktt41sUfSLUIVGauCVOSpLtvyCshyQc8bX
34XmJPtWzbywSFoz46EI9Al7r12KWTZrV8dCadntYz142Us7sARzmk/E9Ok7IRpMwsuDT2r8HXxI
/o9l8tJ1xue8aAiokniS0argwI70hNVRPaf+f5BWGYz9AumREPSkvoQAW1wKDF1+z+HQgVK10g2G
HW1ndMhwD4+OH7zPiWtua3OkLikD8wwj8DXR0S0r86le1Og9s5Fep9Oa81AZRN8uz8rZAACBwHGt
/oBUuslb2zGixM4FqNg32UeWRPXn8iVbuCfBiBVA74nTAyCpXbkDkiQrCvGOhu1QpUjQQMf4j4gS
mxXQrujJ77gnF5b3FCS9cZyJEjjxhfzjmXqPhbd5ipf3gpFJl4myYOOQyXpXuJW9oYqpPzFW+zTY
if9Fk9XliHA5+VbmdsLOJRiuLCEnShb0It1SID/99sd632ZbXND4x8rSPuQ+NEXUq8Ed7Lhqy41/
eEmXhASRVzXmZpgMbfRARz29d9Les/y3vhI6z5zbMb2nTE/6HSne9qEruq1YKhg2Et0mz2CaqJfq
AUoRNr/pZKV9VqNyEO7FZpn3Su0QjYwH4oD5fJnF/WkKo8Va+tHeYBqADLdFY5UcYF9MhCBnDW/1
gxl/M6BS/Ygs8YOghezTODpwBaGWP5ACQRRdzdB+wAl6aDSdaeCCGJzRmjKY6MtH5bi3G/N72lny
nqLhpyrsa5S1O75eWHgXJ0jR98fJEP4pH8j406yGZ0aEWsJu3ZVLMMSz42mf9SCJPnSkb1huIu+B
fq8/OC4j6hmmpeqjomU8Yy5mXdcttNPyvnql3i/KIxGv6Ub2JWy2gEkfs7HxBZbO9FBUWcv8AiUM
1ecBH5e9VX9PsruIleea2GJ2IJwhrR4V55IAguxourm+uWEvA2pLGsR93cEx6BlwhVsdnNqho8Rc
qb9a7DUDmHli9uJW0o3Y4XhMTwV93NpYfLJ5CSlkSvQXVhCgtjs33A6DTzYJd9aLekhLYBz2ODj/
kX5m/RqpwiVNbIxuuKaH58ukYP+NFN3SAwvRawQmZURmkTuSnLLMe86nZjhTbP90NdAufuZ89/Po
gxA/HXaPxoR4GAiAa7YKASkEVk0SJ8Dc4fZMm+rnPA/LwM/JH5V1nOVu9ugy21MOUVOzNkYXw4+I
9JQNMx5ZlGT1I4RF46Fg//xAn2g8IPZpHlr97IO8u6CLL9jmII+RikEHLVS/pF13vqFd2s6AdLJ4
duX30nK0+9tzRtS7fyeVGcZyBv4TVEZksNBNk8BBaOR8dL+xmONS5EVba8FlsljFpPEA8Eu66SWZ
dA6lJMV9sIzgmPm+aW7JQE6QV6lcziZpwTiV9R/qlfJBBylrVLvUz6opZrN5dIuED438gFMcIece
QLuo+jT3kgvsgzPuj+JrqV1xZ3Gv7ybzovmi/Mq3xVwoKt1Ln7ucBoMFU8AFECpKc1tWRvTeelTl
xM5+mz1NooIrOWm1Tp5oqEmLzRptw+4xQD39Z8msiucFeMfmtj05hkQM21b8sD9GRNy1gziEZpUz
7wd8vcxPNJrKXRuX+lrWon6cx/mQmVX4iHHoQPbi+EhhZqxud3dUAdyf2EfzaRIzwJIXc1nzNUx8
53s8G/shJ4bPcMliruyYJUbpGCnROxlOD9t7Goau3woJ7T/shvRYsAXYKA+3ZkNxkIn1aPQIhBvD
fDVNY5+MrfWoKugstPYpUSwR0lpjMMsnqWPDxUhfbV3WXB9HYUbN+5AHdCdTLN0D2w4GJorRow0s
IWUYbym0+xXOSQaYQ4PXs2lRKwLaq/LJ3AcVe3Utr7xV0yL6IU7BfK3d7jhSGm4o6pK9N4n8KKfO
2KM99J8cxOcrxorIiablfqYtolZz9Ny9y3TtWHHtPEzSwr+7XFLzjJSaKMyBRLHvI9pCTj1+IHGf
YoEQfNUn/rjWyUvZdJH3lPKbOidz0NxbIX5r+DFordjwH0pBHv1MVMWV1RMOdRogm8bayovkq9cQ
eEV2UfNUO/lhOTW2SczUKUXp+Iw+MgRshJN4IuvgfQEF1vZUrkddY2SHkRe8pzsfScthW8sgAB5b
9ODkDvoc9CqlR5/rTwYioeVazbGkrZs61+nBu2QXoPK9//uZ69ZPnlHfEXNRrnrUQ7iu/I40Jtom
8scR+tVbfJju3sgS81NgBt+dOZnuq1r0r65DrouZviByPamZn9ZQngt2KlsxIfnIcqIV/PTUcJXT
PNolvgysWKo8y22ELbWDEoACduc3aYEPlode01n0oIqBEPzne+qZVaO6Wfh5QtOKK/3fxMozdc63
3urf7z8L9vv324+rE/XrMTOC8v17iV66TjM77exBW2UsQ+6R/ew5DI3MjHWgaq/Ve7IFhSuPrJmS
WwOsuuDWktUh0a0/OuPStl9ERbDxSWLMOVO0i0tam0R92q9u6Rq3d8pWfu58HLDq5l013iWYMZG1
Q6ptpzEBvD/MEG8iHeHI4DZP1QJEmkpslDPOz31Pn3KYpBAszP79s/i/doVbsUefQv3jOHJBnv/a
riSTbXelKf0zXcDjlAP00t2yPSpMnpAzSAPRvvqZZnG31JlVLmXkyPgM+ebUHrMil2us8AB97Mo9
6qk9H5opLgEUANUayU6rNav8LGvuYzLgXEY5i0g5ssf7eJLEJtKa3gP+i3GH8F6QiQhJ0hKxJKEn
cduZmjx7dv3MY/pCgdSV5Sfh8r2YQYfgykuMJ4h3eOGTrGjPCs0SzsYWhYF2WrAcVzBWq3B0f4bG
wAW8QIfreE5RFBfxPscUAYHWie/sKUIanoQP6i31YMEN25JEBQp8+TH1oH4kBfWCDKa4qLd0onDN
weuuTofgWiRy/JIkrmCw2yb37J/0e8Z0EJ2QSLSMRL5hxL8kRZZ/0ht72rVYsHQ2G7e5wW14sJwd
sZF9JnNWPxpxlx559SUxLcB3kfxBSW+hyPWMfj8mursqsY1t7arWroRGnf79y2H8mgtBYeO4rmWS
i+ex+qJW+C3DRKJkqljIQfNcfm2WASKr9JuPpKMVW54s76CwIrqkqsa7v/68jppPY+0wBFWQj7bj
Xq/4Z7MiAuFUkwjHG49A9uFHu4z5e5G+GrHevE7h+FYr1JSYRuTyzBUSiCf0lI21//f/OyF/pUPz
P+cYwnFtwAkCnDE5Ar9+92tm4hnVnHPUmCPAAaeIhSJRIo2qdCT6OYrI2rNJeG7zhTVcAxEfqU24
a1tEoSUJkvtraJbDQ5CmnxRszBTxeCAdGyttkCLsN/VmC3mW31CsUxDO7LaY7/kfc+hukBlZPwv9
iemTDU6PKm4GbP/3kFrXB8hSVfsWLIHUkrCnb6xt1ek+sHlbuawq1iMYoyN6aNr49uDWcXlfmsYf
zLTAG2kwh8WoUcJbCOY7hTEJdOANUUnWKtso81AU6Lqi3qJZ8AdWa8uFEi8PWow5yDKgIExe+rkY
Cih1rGJvz0rXpqFu5weBsGQ3By2DtiRK71MbbaDv3ftxFNybhKXeW0Z+bGkK425+xWfePrY4HR7d
oHibnBFbalGJVVEHOE4b6YHKQPC1B9Uur46euteibqZt4otkfmuyukRjm/kXnIQXVe0mLjor07Ki
yxQ4F7/omf50hnUvM1oqzT/rzngLGvDaxLub++lNLa3Zbx19OTSbJG+6t7lozhSC4ceoObRfpTff
RT1HqTXbF7V3pWxKLrA3GdKp13ZbvfxRZ1iiuiN2KNsBDqruJ+9lqirroDNW39L5Vu+h13x0lggf
gdJEDwGOVWLfNIQFEQUt8/CQ22bbU5RqyZk7XbDvgdE9FXbMviiUwT5Mq/oQ+d02GXtoWZr4qY2+
/yL14cVH8bn2odgenFBvPgF/3s1D23y1QLlugFbPZ8jW5ZNtjT+woNVfGe3DvzBScW/Owbdozq56
6/UXjEXDBUvxeITgfdCZCl8ysAcLtwnEy0r9TNfsmXk171VEWzlFxausreEUJXyJfQuV9a1R/ver
0/k1sYiLUxoetj4hCfWwHCGWpusffHHRN7LEfJKfHH8oLmVlRy+jhf3RbJuHpaImoFIxDYtRyPMf
bFAAoandZfxyMb6kZIXe8Ftd2tns7idEa2oXm4XltE1nRGwNyFfBbuyizuUxYbUzhQwJxozJiNFW
475uhTj29TitjYWKp162y8vQIv5L12zgCIuiLqyn6Ek9CwR5YmSIsxYV4UNZBumNc+0iTH/QF3ag
m8LrUsuuGsb1uouwmrCmBEXokCdjJLZ3KUcKwnRuvsPx8J5TWXaHrMpwpA4oqQPJiLa1DCIEyKpl
BcVa3Mljuo9mGrb//nuwf+e8u9JEW8QRQNS0bWDA/fX3wI0zM0yk3WBeyFHrrextIJX5p2WcuPXQ
PjlucUUmmHwtEbrwyq9eXCkzjNIcCb6dQ1T0YxBV1cYcSxffKX/ZjPkj07XSvU6xl90Dtdmo8wGD
0Zc8zcJDnbvD1RJaerwxvIza1o5TZK1aAnk/D1mgHwIoxTtp2FD3ed9ni7RKPdI46Rh+KNGFL3OT
rXH4U2ku/nql+YlcOzldB8AU9zz3OD7UdFo9gNPdQcXuz//+KQrv/77OHrwO07BNy9CXz/K3s8Y1
IDlMwvCOGSIviE2GQ1w5dm5mrsM7CXVoGdLJv3Ni7oYDwrr1NEJIXwkGVHu+zSNN6GNpJDNJG/kl
hlizb1oqQx+jwNqFBnjX1xXEpWaJkqzEM+1m9EnPEb1h+YV/U2p7k3GEWM9TGp0RSVZY+8zkPmA8
jjSNP2YiyNKMWIuTgukvrQhaQ+D8Wvw4h1ON5a9J7+yxcXaz379DxSCZY0FKtxifxyiJ8FjX6ylJ
dTID83C+1EB/bWd40dNPhcNtB9UuOteFCGt4FYb1VmKWrOCCopcpt4oQN6b1U2DjsiqIxLrEoy7x
sfEs/OsZK+NkzdblSTU/qg1qYsJV2OIBLxDGDdA/yLo5TDYGPbf7XhsOs1zQbxpdJ8kjJsm7+6Sv
4RV6P9G20vGx9UNvkboNSAXO4HChimmxf8FgRFxiAgTAWDDJpFfOF9376qX6D8VNJmXA3Ong8xDk
OdsgxAWsnjFO8O/H3Ha2JhUSi2/aouVVqPG+hcloLSJgIgujTf0HW6MKNgWwsV0wkPMNCPObQfbn
qopYLpLy85fmjVwWrCCE8aX4DLT85OtegZxLbhBBVxclFHET9uf8bR9w7KbQNtIcZrjriTMO9HEF
j8Z7jesqX4f0jAhBpfshwDRckTehaoG8sMXcJ7e5+pbGVmZeTY0bHV/f6NvEJJMRM2vL+adoLfs4
th0GIMMj1INV2co0pvTx9ldMbI71MVoMGFVS9TuHIuJDG+rxkvtv2hBn3MwNll45t7kpGLsD1cZ0
b4t2+/cu3SbbbXATF87KTr0b58bXcmyS87iEpsCZPaRmapE3PKP+IyAnxUtz5wrWoEG37/nFnv9+
sKJugo8oR7RrvTgZ6oMc8buetWnQ/uNyt9XI758TLi5xzxOObkm0ebgKfju9oAlD62nT8ASlumck
7yQroSSFepp3Wxc08zag23po3BlnbNdAOlpQvSZK0IxEiD1A0hK3vmQSJqLwevsk65AZQGonaCKh
FYGCsLr8rF73XMxrVTriqBU7SUDmOuUc2Vk2KB2BaOC5SmN3PWdo7rOu/NQvGkn1YDsfZTpEj3aD
wpp8CXFu3Ar8DpP844jMAEvUy2RDVvKKQPthV1etzc2LoFBZl1UYneo04KRbzkZTtsUqiT33NQFX
NsLDALSC560B9ClD8xu8subVmYwvuW3MJ2tZyKslfRlZ9cHmTPF8D78cOH6XTMVTTPbEKrG6Ckxa
O36Nc3z+xej/8NIeSbYGwDjwe0a7y07cskHvhWJIz9mMJZ0PLzy3YWKiKyiotpYfmQUjO6OkGlZT
rHjKiArGTu/0MFfUmCuD9e545hFTSv+paPUfMDD6z/5yLZWLwnHRp05tbVycJC5XshutPQ1ftM0d
4jFYFw/XMnubfDt8UOIrVwdmOtvBxkIGvlZRF26dNCx1+2tM9DO5uCfoE+5dnkUEAS84eBBh7+pK
Achsrx0sJtwxGm5FffNY1e1raXXj+a+3jThDWJboCFsRXgfCegtt29np3jRu7SE/RsttTNEgc+AU
61IdKxbUUMRELD+r5Yw17WavWVpF7tCfaUPDxx9HDw6+qZyeb1JCG5RJjpQB2KfzEONpG+sEsKWV
YHFz6e9cbcLOCdQNzEY/Yz3rjeWyp7RZYbPYKEyq6s+L4aPwHbkWGE1OLtHHtCeTCwlMXZGoRTiP
KmP6EnsTLn2Kn9CwrKtBBDgwKX1jVcR+WpUXPs+MzgO/eM3a9EZhdyujvE/z+GUBqa7mNPY++gKe
mj1oxcUpCDUUcSz6jT5ahMHGKb6RNpEfZp2Pr/lE/jko1uiUxaLbV0u+DpYDnKdRZeNAkKscJ9qY
dMVTlpCjgvvD/BhCe+0Zk36KNRx/2gTkb+q08hiDa0e/zGcMmau6Cr3yPoS3m+emOrWLHnT591ki
AP4X9EeVLnE7nLPEwU3jzOURhMzgSrFn2Co3hADEqEFt78MFVHlUaRJtARc8xFlFPtlRBcRgHLDu
gkrfuQ13NXTx9VGL+pdbKbX8ZXKQeiRYzhWc0+Sum2243owo7+M817g1Os8pE7tLkSJ8ITWJllPr
wp3Xet3BmktxLDQXlxav/v4xDZPByjaK/qSheX/oveBCt41JtQ9/FMDaxiQYgGcgNB+bLiFTktPG
K3L3WqXsGhxZPwxl0l5yZ8blMEwPav2WzJo86AlIrrIe0w/IpOgMnC3flxglWQeC0y8oGqwmoy7H
ni9IvCpdLX6pe8krbdpWaANh8RNE0AXZWmM9dJYdvEV8kNxDQnC1tz4gjusfCBfJ6WY1yvW7ojWP
7nom3gGhzqC1wDAX1Zgdh9g/1L5RZmjiXHNfMjRbNzHxavRayOoEPhM90sMPFCVg3SaO6L5Mi4P6
e6QDupKsH+kRHUgxU+NtB9+rH50M5BoRfJh6TLxcoHLk2+2fjWP/6+wgTmsWqrZby+JE2PJ7Unrt
tUG9DbyLNh0R/jFf/nJoHaFwxnaL+qb50IruGGBUeYMt++fb6gcG86AVEkfW7dVYPZeMIZ04u7MX
KLF6AMOZrWu/WrsEv+xdlLoHvgMEBjbBXnZmS8taf+9i1PlpV6wMvstPevD+t7aD+xPm8RC7TN8W
yBMWQffIMnxdyCLfA8chV7BDlrkd0kKc4jqS23E2yic6iV1deD2a10DslGwjyCoyfyRLwmVoV4QL
iDSVcJzN+1kM7dc6tr+Iqe1fDA11quVguXPh9rl9q2N2ghXe9DFR6AkMdSERFptgwtZaE4mtmcwH
odbjU4oU2Egn4MGzvVUz/vBtjCsNAzXC6TTOzux/2CP6iCyDuK0fWE90x3gch30e1u1m9KvyPQi/
68vx12pVtWqnfLpMjB4cJ7CbXaXX494ShExPukGFCFv/MLE+Zl/VMWS1rXCt0M8K+JzuGit0+UuG
rCkJVzvjDHoO/HFX9QGT5aVAIGyk3OhxbyFgL8yrGKBS9vcy7pyjv1RAoWzGM/KQt04nvz1d8uBk
xNDBsYLpoGwZ6sFpev9y+wxuvbvjdDUAliV1zy+tc2CRHInOv/ChUwYHp4t/dsJITqoFJkuTXzJk
NIuJ9F5hi2/sYhNGjnqvW77fsovu2Mxlt92JrFIur2XdUTMGPg4yi9EhddUR37b17ExafayLCkh+
jw3TYdVmxSGLn7r+uTxhrOZCzByYRaV4Gs0CRVTfzvFWn0vJeqRC0EM5Fe6L+DWFjYsCkRNEgPNc
+QRWZF6ivwGd3rtR4HzH/v91islVGUMvL1haQ5vJdVbyWhyWz+pZXgWfi0x/4r4+ny1LZNvcdIsv
WojbzXgp54olH+r/Fey4PUuY/uCyPjuJ3gQ55AwILyarugBt8HauH1L7my7I/gIqp9P74qwxx8cq
aa6LVtqvWmN2196irJYE268LpUTpLTc/NzV/8f/aVeu/N6LsPXTDEtSk2A9sS818/zFX0esiYRdg
ImvGbb0vjM7CoxBbIN+L+RoNC1suh8eAyCFCnqPD/Zo9gKiLnMvNzOBYT7B6M+dUNeK2D7R6aG1J
2X2oAqnPQVdp7vCRx/4Lho3inUzfmVAvqIP6EZfd9K3o5KeGtL2HwE1xroFsgi/JlcAWNaJRYKWZ
Gi6E3aE6zdX4VWMVTJhioJ8UfLsenzmvjB3uG3cH5Ac+MuFvW9nHT5NfyotuDntVjjZCEqrYNPZB
R6Z5DxWKKTIHb+MadC6LbLJta++Qe9TKfmnK02gzkgccu2FMXTzCzc1f4l4jeNkJ9KNlEFkCigpc
j2G2j/1fOOcYAcsqEXlztT0gsNDWgSS1rv4iihlV01cfsdiTOvX12N0YA1krKD7MFWl0wPeWK8Xo
w2+mm5XPuo6GL+N29Ux/YOxqfJ/n0vWAMy+i2B7BPrBw45n5BEJeDBXXmWGQu6S2+W1Hp8XqEZfg
wFRBbaBrGXvoD8LHMp6DbT6MPvZjh/1DFDSEpTfaybCw6YBTzh7iRQ6MwAj+kDUmxygKo3XvtSGu
lrC4ZoDAwUN4TG5s0tZhmi+DtqDecS8HPK3NGjoVj7ZDH2FpEXkU9RLsF9BZ7dz1nX/WHNM/DwD5
udL4FBCKZFcVfnp7pi+AltwAq8EaOTnAzar3GVi61QA/6Vpn7heQ3PVVh4SJ/qGM6uvttdfmYAiQ
Ri1vqQdomsuP0L6XtXWxl6K8jsb9WPXjCQTrz+VIOkvg2I/OmBC5SjGWF529KxyG4sEw0CyEpvFc
6Ej3RhBpOQOvepXRGF8NdLl6N2L9LYIJwa6l/fDL+C10Kwv1FpEYSRKERyaZoB5E+yat2fiule6O
RElGTPDxSsAsUA+QtqSG0//wDfdpcEm2qFDoQwCJ+09A+YHiYOc7JJX7ZUri6GxTTJ7VMyPilgBc
6gCjVVzMYdIvExhRmJMy2NwEbFXp9Xsg6u925MyHUJkdCCCzgNVLkZ3pu9gCWySsIPDLlk57qYmE
DcFwbpk9ZzI9NFE6bNSUXL2kd+k3PYuLu8i23lXdXXSocwdQGUddz4YtOcrBdiwG/Roh9lMGPPWA
hUVsSx2CbGdnr2qmQSmnSjo5A/Iw4zML+/C5BFxD7ElH4KYRLZ6sRv8iU8dcgN2Q1shkRT6Zvdum
3l5U5TtByyf7ozsgVeZE1qJvSmiNRp5wRYb3ulYVD/CLmKBpHvcYO6OJDeqVVcbf+15Wr77j1zs7
nt1TJ+PqQBskuFCTdTBk6NF0vLcjTlo2AbG31uqg4dhLrU9Z0x0LP4ifhxqXnOHVYYcTtDjS5ccn
aoMXNcESzj2EVufw97GYaeF7Hbk0U0n/EJAqz4qp1R/Vs6ALQHVprbwLnfYJ8OFwr8QOONyfhsWb
OnmovzP69D1CYe8UpqN5yawEZLFRhC+lNLD/WuyCbikmWjLWlwbFS15O6UdUc8dz5slG4WkdejEn
T4It99qf/JZVMw1Oyx7p9nIYYpTaN8/jhCfOXbK2biLIdJbmKhfdOmhi4zwgxTtYIzpkoMnH3PPM
k/oSlgDkLkQC8n1kD8e+TmlTjCCdN8rX6RQ9Tth2qm77GJkR4dlZqXWaMjItHGoOPwx+qMpPbxpt
76pjVMMKwUeZGhuC94iv5UvbpYV3lzBkVlqVkj56P9osrxps+2e3Gb5Y7iKHKL6XCWAosnDqx4Bw
y0PMvadTBajJ1v2dAKJwPU1wkfi1zMCx0J6oh9CxDK5UGly10VUrXLXMRV5Dx27p+WcHgKwyU4TL
nbN0nPQUBNV7oFPS4Xz5UGO4bjFtqakUAmmTnzeaXeyjUbOD3NvHmYHPxopwBS6evzyYkv8YQSGo
YjD/zxEUQ2YERR47fYtpFDvOXwf3FNYDazUjwjkK5PYxwnCNSlpnWt8at+wAL5ekdEj3vstGuG6l
Fn0v7W3QdfJ7H7LEHitGykjwx6P6aGzSng72GB+K2tyqmYSK/dGFmV0CMI5V2lzNMHjB9C/vjDQu
LsKrnQ2eRHdttDPlsF1VGcf87D8wnl4Hi9KtdDl+b0om0Nkgl+F2XbKyTnBD6AmT3wrmiu8frCSk
5uCb17zfvluTGcGEqAAn/R14YYDVWSGs7LZ2Y+MJpMNy9eutpGqrY80WsNlhw7fPbRE7564AvjUv
Rantg3GIhrQ5k67wFtgxMnlz7lDZ+vSolJIWeSsuGlDZGuM1q5ZRudtYZyYJxJYuuiDO9JqcASfa
KUOUenC/3D56/p0zc/h4h84g+gwyMN2TQdAcyiRyAMXFbCYFXX46YrrD8J85E8zOYlErSlTEEEY8
jWRVzb90IgUx1pEkcZsuLBMcyHjOsOlaqlhJwgFnULlRaX3qwV00fmI0g12vgnGtvtjQE9HJ9lpX
g5Dxym2VjSezc59bciAw2iwObmD4ODCrkBM5HQnqvi3uLSPVduo/4iRn9W+WZHkUGyPaV7z9YGj1
j1rYgo0xemv08XAjTCc/ZossPx31q6XJgiRSz/xSJllEX2XXd7e0eSsBiQJaoVvPHXMjcFX4MVGB
1li6l4I6qmqOTX/2z+phmiparNL746UdjRVJDam/B6YJQmaEYqVKK9Vpq/fSqu2ObSu/4HX0j2IU
1r0vRc18dn4xl1c6Bvh79Ww27Gab2Fjo1Uvf1+C1qZgoI2Q38fdHD+Op3Udlta/dlCqBC+6hi21n
TxwXcSJ2XmqIPoJho+yZJluILWD2dKMsm3oTgK2VbckMEX97bBoZvVDxEiPRTMz8H+e7Ou4DbSAz
hRUPXYtBti6B8A+aYYq7jEp0JXBJ/SFXblquKauj2DaAw2nz8d8XWf+3DuRO4pmmJF/W012dFuLX
u4qSEBV6vfhqzHMSAh3A52e8qmcuwuO7mUMV96mwX9rKhgaTaqT/idB5SdtwglATTRv2os5LFVO8
EXHM6KTonBfmtMZ92mZX9Y/KeCQ7UmVY3rgDxRjEex285oDF9XPVTYyAl1Div0avdVWn+8FjflHi
AoXuab4ySxjPeEj89RBI/Z3SlRpsJgczHmrxUCO1RJ1WiveUBgIyWUiKtbJs+G7VfxqAhBYqdEky
wjSrqHk2i3z6D7eI+at02AXaals6wGAdMzjUz9+7MWYlYc02ujiVofkQh5PBFEMYnwJkDCvMEfF9
MctoTbeMjIk8j4OSoKkHJS0dUig4ZoDfqJbdnZqvqgc1bnWYMWBsr51jPVhwuoSj7eKun05OZj0V
2jjf1U20lZWFcSmUZN8iBLOtQ8U+5SGH+b4PZ03b1Eul8PdLtUxt5qb4j8ZU/h5ebOsGbalpCM4s
lyXRb3vmrmxBhmMh3GW5427qmti7RQnfWBM4mgH8AsIQ61M1khe0vJ/H9h/v5wDstmVh93sHvQ9R
F4F5u+NkTmZcYjP8dCss1Z92VlSTRtWc8PDMnxkpsBZFPD7AbViBv+ahbrizdLG+qknD/NYU+kal
2Y4+cagsI75UHfsOUnTNfeqN+Say46voi/5B1cz2kF7NX16NPpDK27KfDOh4m/ukXjBzKJ7UM4Tp
xVM0RmKB9BdPVOREwLbYhVNPjpubGR+xEGSiyb414VGXe5yG+L/HxjyQnVE9cLbi2ckJ25FN/6Ie
snrcsBzUH/vlLSTwxN+hSTjjLK/+Q0J407f/s9Jgn2/harFd4fLL8/5PRxULvcbXmAN9YShDZk5j
O9+wlfyRQFWOuG37JKm34Rwv+bhh8nITZhQWTDo2vM92NGvrYEYMLlq2oHndI1Pp8ecp0+QAs2g7
Jm1H8Evwlg2iwhdgfxSRAGCrFmfqPS9yP9CM/Lwt2qpyiffLscsBji1QtWT7dCGUqIeEYdEV6/uq
Aef71PnVZ2uU4s7s4Um1YQuKW62AQ/vF1LSJDKVlU9sC4LRDbDpd7vo7EZZy3xoZ2tnF0tgl+qOK
2tOjAl+lln0OBY67AHLjRmtIPKrNKHzOEnhBxG+3W66F8skjNF4BDzqExSCDr4j53jytJBEiA6tg
dOZGUVXU0G4qu/wA/IZLtHMOHohC98jZ9OHIoQagMDFG15eVcT6BNkxhp4aL80E9APCNd76SaYY+
jJmJTrRZMZ1LLvlfDyEeUT7aiENqiU2bK+0r5x+W70UMFjhSu6RjsFH76mic2JpD+wSuyr0NBLRu
909VoXsPef8B14t0jiXavfYplNrWBb2oZXcJutddWDq4M2xPP+dBc0S3bX7SkH+zCWMzWS4va83v
N4weAsAOYfTYuAOIOLCNmHDi18Fa6CQ3ax0usjeutRpEOMWCciuoBxUyhn3pHDTNM8ATtsOLXFr9
2bj8PKk+HjrbPqDFARzz1x+GY3em8osv6kftznP/4yb3f8pjV7pU5CZSKwtrIOLjX09P9KoM30a9
PXqa1aNyLUmUKSaPBSRLmFMDZPUOOfRezVlHb/YeoRmRM+jMr/PBbGdS5xCNvARhnK2Ub9cn/ENp
PjpaA9gdqXXskLwuFKr0QZYi2PhB1Xy2qvo1yy3zpx6/dv58HyEaVNeNvozG1TNnmLeTZwz0Qwak
UCHLdz95rKDt/3sBwdru9wmk67kmH4QO3sHWHWn/thtv4HD2Yx75x1thnhTLmBZIyGPbZ+2pYPa0
sxoZr8Y8xQuQZcmD6cjvysAGPzPd6TPCF/UyS/W7wWqTO4/5AzjkP3/Lg4zLbbBQGkt9/MisEmbp
AvIohRz2GXxxBCYFwzjc6Bvkq+HFQReiepxeRI8jII5r4mK8mU1SVpdJodV52TN5Ok2AW8BBH3RU
u/O2D1nkNLdFOmcb3JkkMk6NOUDWNMP21JJbt+39wtgkaNEPwGIYZQZGd9HbLN54es2NMRyLw63j
wMXlrEiHLA4d6zJItsBMclmER2wJxVrtCEo9q0hG3qR9+mdCZQwTcm3GY/aSmOwYYs9noru4H43G
c85hCpVQuhQ3hcigLajFc9RYX13d+oyqwzgMiyJLFHJftvn01HMGCnMGGiUGuKKEcizchHiDvir9
HA7zG9ee8+Rr4WdU7/VFPfgybW7PNMNvttbgYqZk12MBx4iHtavJYSkzCOjLNZ/jAWqE+uLNcABW
HjAqPHDl/wg7r+XIkS3ZfhHMoMVrap1JzaoXWElorfH1syJQ03Wm79jch4YBSDaLZCZC7O2+nNAa
0//N7IinoYJy2ZVZdpwE2IQmcr21tYhOmWvgIXCG6tjo6XVWWmwFylR3G3amIEerqFznc892qI6q
/qLrn+JhYLhpFXrKHc43+nKJBm4Rj6sZdv6pK5MnefX3YBs9lkrNqIq7OxfnuNO8VWpQ30VxZ75a
yjyj/XWvGqSN59majWddU05S/Nvoe5x27X1o25Yoji45SGEuW3/vnuO/vrsUS2yQDMuWh1x6RBqT
8ewlfvpkgD58MeOWZ59ljoeAFU4KxFzd7VG2SclxAr1r05Qa64IIYYid55QPNNx31PAgni6moLzQ
1LvCp4NB1ulfQNw3+2aosZO05PBWcGbFPJQrwjri24jbzUtcmdR+Syd7tcYfnaX4qz+kCuCAe7Up
2xuLhq8wlvS33JyXK9kgl6+l5puG2lLxXnvhp7EpEungQD4DzzA3mYP9vHEy7RZpWAQEECH3avfg
+IGzUupuAZlMnqruYsH/lloDv0bCIi/HyPjM4s56hidyhRHnvPG2NIe0oiCmEaIMAMtaR+VNiqJ9
q/vlpH3yFuNs2jEH0QaaTG/t9YNxy2EgEruQGl9d2+EZaQFMp3Q1Jy1unmi6M2MXK2OahsPf7PTW
qOt9Qsrun4j1EdDxsraIQ/JQPbG1lgdppMvcrGEcWRXgJGDnYKbRjHPoEBlsEsN6xV5FhKpw7FTF
KR3p2slpio0KBUELcriRpMDNSgHpR5V0d/LpberiR5BP9XcNSW8utC9N3rxiH3M/fEQwUyEkJ06d
ndreLgAmECriNggl5Fin2lPzWEol7BfRRw8bzWq/FA2rqe94yJw0GPfpPFbXos1HEt0488S9wvUd
MgcwuqqkJO2D0amuf79Y6WPsV9p/fP3fL7Ds4jttbYoVY7dRMkfEunvVvc1IHmw8970QkmiKMIgS
89A59ASGQXh0vJPhWXtp4jRjRV95rqs8AsPqTy2k120bVspFB5WxGtGjrFUcKDd/SH2YbO20lhCP
NMoP+kyxAuBVfSja5jNILP8XDpN1V7fpD0Af7irzWY+RAtzv5eATjeXPqWgy+rErh7jyX7r6nbkx
+emHZDWkBvl6E4pXmDD+k1k18Zes+UjFzsNAAwytuUgPEGlPVl/CBZVcBdo3+0wliln+/Qmragl3
SsdDaeo/nLo3jn8nqCrWWJ7TOIpHRb3rSREf66ppDrFaaQ8v4vdqu5y5ySC9y5D1gTp9Qps0HckE
wURQWd10QS2x8rPKoh5FKWFkDQl7aBuAZR/H2iBwFvpZPJrWo1CL8oYKEpMNUChL7Tk4lXJN2oZ0
c+DYDhFz8huwRQUoOGWNfsx0+yPVk+3yhrrT4BIWRgU0VfqzJ9tNugLdMI96W3ALy1OInHVxEGLT
g5M3mPolodX5nsIBSjsjfsmFkZzItk2k5VTAxVmezerTRONYSTv9VCczjMW6DKaz2sN9WK6zLI+x
4pRs0oVS4/dYWMOnXyOVXuqGoYfw1Melg1gVv0jfexewFdoSSq6SAHAyHO1nkA7UdL1qeuGzU//y
rB6azpTWt2W6GgI7ZlUQFUeA2d4mFHKsZKjE5GE+LQCGOVMQJs/EbRiK+tJiY9mNLvV5dgjhVdHS
ZktT/qtbpdETkONrb5vFMwk843M6G+cotIc3SJZmsxvgAjNGwvUX7BqH95JdauatdLuCaDIZmxpl
DJJaIZ7MWUgey6H+XqtmeDGDJr/4pgE6fDa91yCF9uXn8L/1PgJ5jfR24xhpchoR03xWgLXnkiQE
xczK1yHNPiI9bRFhFh9KrGIUMOirK78TPq3ExNUaPoK22xN++zbTsLpV1eTRM0myowIG8aapUb9B
9Bl9YpDZTgioX/EnTncvCoUWNPokzVHZzaMz7gxxCY3h2Am39jBnr2xCdGxY0Pughe5LK+o/Q8/E
+kb7+RQ2ZfjEzvC3hcvfldVMs8zvHT096nHEm8e62yGpq8dDVSb+wQ3z4Ly8I6lBtFrjmlsvNvFh
ObUAfmm5sUtLWDWZSnzIqJLr0dpt+RLPbIRLWEm26p9aXb/LVXZdwbWbXYKgZPdjqVB6NoVHVOYb
Z7K1t6xzRiip5FVRpCG8x0b/oouH0pxyegVW3yPb1bZz4P0mNNh5ABQsDgrsx2Nket3dTaN4A5Gf
Cq/TC68wgDdsR/G1nvTifeSvPEbATnsqRHhWa2QbTds/XM0YDvQrfBQ4nXO3x9Fbm7Xpr+HPZ6yB
MrwchfpZaXUr8ELdrm4L5RBoIeBmtZv2RZn5G/kbysvYQ+EsZSrI2OpoJgKDIhygXag5tVmz4c1M
5dqZM6nJJbqwwvihTpNL61iPrrkdDEvVhf3rw65m9VwaSU0Nue+q0/L8oJm09z6iyLcoinbIgYWx
lYKfUvvzzvBL9eHEQYavocbYqMZE9lDoO0hulLzXHPrULxasVJHQQXOi0SU8xvauColCG9mgZjzK
H64CVjFvW8IpcnwdVUZlhg5BTRPOZbdpdNlrnVTlc9Sry5WC2m/5IW24uXI9b6sqRWZwYYBJcH+C
z49P7YRKpy7M9aS1eGjp652cwvZ2lqu7l6ng13MJ8tyMkZ1+YxReRb3oWkejci/rKVt5lU+2Va26
W60a8kve8NGeXdYDGZUHVLn2VZ6RofTnLNaMfl3ntDxLwl/TUplu/N+gTdLsS9AbyjkYjQPSaH8d
Z4H/MmIjWxfu7L3Ie8EIRRFqDrVxtSeqspconKAjbiIYCppeMCFW5L5Mn3EE8AHccrmxY7gcgb4z
DMX+qoBC3s1mWQBBUbO3xgvvEL7mbzYS/7VJ9Wkb9mPFVC8WmFFWY5bpImjQga+8UyBYj4M5v9bM
Ws9drgL54bZNlt+F/au+6tuo2emNxuyaBGCIOyN9TBVNLuTjJEIO7vDFwAUua2//+grT4BfLXbKM
++yroFtXU6R9R+1hAYrXnKs8tPRw1vIF2xIuZi/7aqIMwlqMrqzryuEJjVC7IqTo8qfvQYLxNvLn
hjV74l9BKZ+l2LAlG+/aUoMlAoBHL7JCOh7iUyY/b/waBRjz5jDEdnyIYNofyRRBSxIBhPOhln+m
TX0Ho/ltHM3xRVOiju9Taq/kIE1bbZ7za8MgeOpSZGCD/05Kz9JabzHyVZrLhO1fhX4jnZTkFeeH
ZNgMkUdRV8+cc4gGhp8TXVvlpcoVVea6ItbCXWGdSvn+glFrKPO4U60xJAYEZduC01OG9wxQ7aPn
rV4pg03Wd5e1W5pUxiPHbL+NxFkg7skzeY/I2+EekJ4xZSIzTkhTCKesnyBGJkd5Ty5swmrgndN9
kTEBplEhJvTh9VWACrYxdsjZ1LcO5AzF+/gnNOYHBCQw9larnyWzoUX2EifshiLoapvGsOj+m+6z
aRnzO+vqfNeSS30yMIHeLfwFa0Yn50dOgBf494wkjKNk+bXZ3AqEM2h9QfUL4o+Q8Jc3R2O6ENC9
RC2CXaLNPtSEKMZMpzo76lo42jxEHxft3o4mIK+AwqAvDk4MYQE2A+rVMIb77iQRAvTSR99IiBNC
rNvCnYtnRhwVgIODamNrD532BXHZMyE09jP6ARsfBQN62QfaFyXn2YQmUV8h8hKskyA9VmpDeb/K
Y61pxcNItddBTYKPZujohQPwXZepY9PIACmHOmofs+n8rfnKrqkL6/fMSSruiJcSN7BBP87DJY5Y
3NO4Di+VP2hIIlAEFJobfs9yQlyUFwNS6JPtdy7AvulMpy3+BCiUwpifrU2cK9Hn3M3EGoAlungm
squW5tGqDotmNXd58epp1GRhrhpnRaRZ6zhpt6rymMoourgkaD/VwfA2j8ELmy5t19ZVcaVuXlzl
2d9D3bn5Me3Nqxllx2Xphrwye7d05+7gPPrVmP5OpDihiKkb9BeEKvvJVi+yCPZtVlxD0kM3qqlB
ryzKk2ayh1CVcVwtqNHSDw8l7eIVCdTKV1JX10WpIfnwwFn0yZA/x2ZIaDoLvT02iP6mlGyaAAp9
KjRkD1INb9m2fdbDGXsn+udSmPDlwWgVZz1TKd37fAJvihruZiF1mIQSRx7IaWPU9KsBD173TECt
f880WwO8MlJ0EaanMKWjTsUjvw0DKzZWNkIybtpPLTsjWAzVl0bsjMhHcw4819ZLBNAcRtieZKrm
XfMt80hCFyUoscatBkBf/9zX4vTXkNqviBit4U+vFqWPmsblleTwX/lolfss8819pzskRkDnlgc3
UlGKedUH5S1CKrXkI8+y8qix9thmowq2kjIKQE7BjpFC/dbof2HfJZvEwU+kmO9R7xkPBWbHchjL
H10WdvdaL8zlTjBY9KUNvUVOQQNWqowbkrm2GDiLLXyhtFi3ZF8W4/RMhSh8iS3fWF7EZ9JtgsAb
1qZEmwZqDzpuJGpSkkJKJ4a8YR/a2M0eTEHJdcwG6qhcOakCoCmc32WrVjoLlbEJr2R4yTtSEi9v
22r2Q0uKAA+EPjWrTDD58sTx95U2P8bQIA9UQafd+EQYt0BUtl1rqhc76nEtEObIflE/10Xvn0tx
kGfyYARhcdYmcMAvgcCxTDluLsdMvWcWYsY+qfD7LXtzVkz6lh5lv1bUxv9a28pep0P9K/KqG3yz
fu+nrNOk0S1w6P6ze5t3GeDWB8v1u526ymFUtAJdhoYePuuG+2Cjl6yKyX8KVW/PLsK7ywN8S6C4
jkGLPen+3Kvtsj0va955Un6GYfUOvcFgMHURSbdsmOVla86kSoYTauNQuYxC2pI23XwolQ4tEbtU
/tVAe028zPs+5sZy0v/3iXiJ2PaVQvDe1//960ISnr5obb1R1fhG6cf+OdfWE7q47sOsuppQyaS5
KKnqXZrOD7aFneWfWpfeBiFTMXEfYn9XRlRCcXHKVLP/TNNDKp46zUvcQ5YRpUXGemh2xUec9eWm
bez2SJutBCKXfSkVz6JmptbbtnbK/WC+SxxKNETWxSSpEiFjYnzELOtQbaosrVFm9EnQn23tJRMX
fzotHh1oib0J+HA+F91mRC8A9F4n71fAmeSh08vg5LcQbioh7weB6J5zzOVIBRyWW8E4vfQOcgZZ
3y8RbrlYQ83GfUgVRd734C/14MHCa9r07PjOvtKAQ5vhmDXdYD7j+aARWuMMcrDaVcFYnyUmaSwH
NsLEVMD26Y0vHrEwrsD1jD3mfLfL84vXVcWxTVwqdtgvqIbRGG0NDZEnBN2pKpSNibonEtu42nF/
GyCY4ZaQBaGBgTnPQkzV9qQ0dFah4hMPSYZDU38cVS97podcsLK7U53wtv86CwkiWe7F8oyS5waa
X3PgYTvLz5/ZNwrEWqL95KUGRRih/Vcb9c83/ol9KKo9cCvvEUBE5jb7kHepQTamFRziZOBdrvEr
sOz0rnOrFR9EpKzQEgavefdSCAmBFIrOY2rhqMS0FaDMxKq5CcrhGk/sK3EiIT2R9EUAQwreMvPk
26NyCgUwLTEDtAmhyFUW+LSinTZZ7sVkUNXFsfAg4i5+k7/XsUUD3VQIidPml7aPqod8j0KNWItl
a9uM+Hr9/hTY1vBLnDQAUuQJYgb/UumofHVCIc81/fKzPJMH4EaUA8rgIu9jYDvSS2iuchpLyNgh
jc9wN8jf2mc0eCmgYPhhYHmI+4yb7pffIJMb9eZHBsBhHaml89RPgbI38ZwejRKD65A3BjZfNdgP
vabuUsP8Pauq8bUZnd9Dmf05iXKDT2L9COYi24QFfR1Z/LXzX4PV+u89mX+XNiA2Qd4mMMRY1bnz
c3RT/HLCGbhAfOWpCxjGU3elX7EMFfIwqQwzq5YRO6SPtgESjr45BHrH2g7PtHBjpP9c+lPaP02d
v5VlP2ty53M+q9ule5x1Bi6wbsYrRbibLgwrtFibF3kVqghbco8RTirohl7PX/zSIz4r18aHWhoE
VVHd35oRgQmz6Z89cZBnLRwxMj60aTimssrmev1vHM9Ps+tGl8W5B1TLCDaSqB3ZeB9MhNkPJ8eh
KtW6UUw689CDsW4dg4QHWQ9SIqCuteVrx3JSpvWke+6VjvyMdTSkNioAf3rWnvusZF0SYBwS85KC
fX9TUNFd6zCnlx9QvuAVT1bls1ATXilpsR1K8l7tgBiB0MbmvI8NGx9COHW/6lgtiNvpb46qO3sz
MbXz38PMH65aVaVA6Pazu06EUovtln+WZ/JATzQ++F56qwEh4OHOe4C+tJalwScQZ3rbveUlO8/l
T2YTdLWKyAjdUoNXV7JnL7v3nkF2TKQLBxSoJewAiUU4Z2PzUU/qV7QqL53bzt/YdIm4FM0gZtJr
boqN5jLqASK2fWXeGiv5bitd/DzTr74Usz2teyBEe3p3Ayh/ZkgEw2fXLF3k11yFYiJtjcA5ZaH9
BJCuAhUhDCSVTua01BNajglOIm4zyG5CaVh+/tH/paTDSq1kTJd/W1d4ikhMaJ7kvQbF+Ba2MnOt
vEeNASmMeWzHpD+TNNufG3GQZ/Le6Ojci1xqz7DHK6e9d7VvnmTjYhQE4NkjCFlR9OYwi0v+gqwW
Tb1adzN/TFY1HR4P5h4N0tOVCWcv1+jAMcmCn0kH/Ltkl2dyLe85XgKMtDnrvn1EC9tcl0lGt9Bl
TasOYu0PtfR/zrHrMKJpH8sw1kJn+m5gUwxmw/vRDXa7MrrIeKX6MG3bZE4PGO6P3uyzgyHye6up
+XYKzfrVR1Z7IKzA2we08IGQGZ/ySaHl+81sJoxJfqoiCBerKUU11tEE3XBdq/GhpjB2DyMQyrFm
5lvP9188+j1vfld2+9HztQPB8NOL5hHJ4utd8pXkld0EPkV+/zYLcLpa1fgoVap1BE6idYVT/kV8
hTrNP3MnSZ/5M3kkQU/dSQ+j5s2YUFBiN0Y60SB5Y/2m7XINXAbqv5eyCLRDJoXDzKoSjFWoRLbw
8B87wFC7iV32swGJb+XE1nD/U9SmTb1iA3KQP1WYZBoF1Ha61HoFmkgUxyHc4+LwymNkpZs4riFf
hDBaAjAnFd2Jk11RJo/pJWM3S8ZK+T5Xw6++ScP3KfLqbVNj+O1m4Y9N2+go9+bxqJOcManTOk0n
ojHiCNeAmWj1xlTVal8hC10HAlOod019rrKq3BkDUmkZe6MqZL7RrGPjSlI3qo7NSLlNwi0l09Ll
2V27gfWuKP64HVncvTK1fmsUr31KO/XTEhrsBuK9EvbNQTOI80lK6h9l5n2TSrw4avfdFIwfENJW
vcjswSg8HrGAGavZS+2DwRJ3WaE3Yplu9Ygwdd8/pmCASa2rh30/gUSUgvSqak08yMOT/GelUxOJ
PQ+Gpib7yhxqBOY2rGH93jkecU9KClpkcsbPsoDCogTpLU1nUPwW/gRM3PobXKfkKi+nKovOXRXV
a2aIYGv5KkYmIrcWqXGogx5rA0PfDFnsryXawU4vfxbhYVJfLa3w7hX0unseFdXeyH0LRyNK25WR
BvxjCPyXKKKqIg/JaSgaYOXaEfEFCb7ImiejpjAp4P1eHAen5TuPJmTkIvC+xpGrfxMnBH4vJ0CV
409SpE92Uux07O5vc5dlz+JKcm/jOkGjGYYPn6mbmPEmOEhnqlzOyntgbMpd3GfEGSDpHtoCgTd8
Nhcj5H7ZI1ASd25F/4ofwblpYjyVmxBfa+pDMqJJGw1fu6cD0Zq/TK/i7cIUTkiY0tfbzFa8la3l
T8EcFFiTPOdKa8W5tuzSlzOtgGgew2ldt4I1WQeacVgUu1a3qzyLQV5TiKY3Gm3jzGnyLO9B8GqJ
se1AF5tT9KDu8pwZvb2ufBX5N9oc3GCCGZla4zYBRHAfPDCrrRv1y1ktzhLfZMJse/N9rMdbRsf6
jaGtO+Ccj/cA6tiEStEz/YJvZFOLJN3yw7ZK5wrAiQzcYS4+MhLE9lRaKlRhuCz9iWR41crdG/2N
1QifB5hrbD7kWTwrz2E+0x8S943ZLA7OmOnVdxVJ9A6AKTt7/Vk2+WOzPDfE0G5VBQWzBKYoRCo+
rKJVrrWG4sXW5nTNmtNbpyxA8C4SptWmAC4L01KfCwJb+G/4sZigUHbvalZ66yrtRuSKPtLdlMmD
/787BzFpCz69JAzjicNvWaJa+FjeA8KYzf3fqgMjtbOZprZYe+prPBOHFoc5JS9N6Vl1lCTMKDXd
IlGMjBPCdsM0phwrzvCe5I/RbQ/xEM8rKUigrTHtjdJMhQ/esPeAu7SrHHNSehatF2kXdQJAJsoC
sjbQOhEaBUs7Jr0375suZTklPjOmaVonLVZ+OA24CldZkThU/2R5j4cQMtwaey1Q/5JwJMTM9dq1
e+dAzdJ6mSzD/yMPp5RCcyWf97qauRe8o+Bei05RVk7lTey9ivbVmAgrFcNIrcMykJ+MxbpVmwZZ
7jRLls2mnxnlzgXTTDV6ND7ysMqFCQcfiYTKk4ay9q0EvIPNwTDd4fDnMdf4NkgQqyvRSM46F1XA
xLa3nhsh3wEStWdLekD3S3oNqxVn0+QKkbxR9eElg0rSTjhuZSe4MWMe/8ikTiFBBsJq0DhacAEX
T52UVXOdNi7IsYL2gBe6t6kOraM0KZM6VB9HpdhCjvqsKPbBuVam56Dxb4Xa9FdG3oC9i9C18Git
BET0KgUudgvLkPkVDE6cT3ss9NlaKvh1i14RaiaNejEJXEU8Gnd5NijpdNShsKxyjzxas9ff1CnB
qxcXv2mWRpfl79VUrxSd+gP4B+Np8gGB0LWzfm7dpv29/N3U4susdfZPMwMky6xMGYOSDJEDaPZN
j2gS0RNgN5IdRqdnVSouQTPtlha62jGAlXa0kW+txSJ3rXV6cxkLwnMWn/UwTy6wCJE61njKmpSv
30mlllfTzuvLwN4fpyX5YYw6H94IxyCp426DSSJaMXI7J/6mLZj9arzDZ9iGVavflo6hncMxErzR
MIA8mmiVdilAUZ/j8nvsW4iMjf6DFDyqL0HRfaHIIWqeVK8WL1SLBe+0BCX5AA5PaEb2Zd7gCsp4
Lpf20uiD3G6q4gB1p7nIs6Ccmkso7s3iXhBM//1q4vnrpeOiEca9/E5eou2KPqZVOkGIh5NbHjqg
ALeBluU2LSuHeYrkRL9R7C+pMb6a+aj+1r3XtkyVl5Shft0qNE87Pf0wMgxsi/ozDMaLJj9EnVn0
6yax2Tf4rnFz1cnfh5jXVqbgNloFwExqluvOsxGXYFJiSJF7h1Meh80lmoz6Uv5zRlyuincEg3/5
LE1yc2jDONeeF+H72MoL+YrbD/rKnovqoOR5tjcNLv/S0kOyPZAqihaNZQ7Jk50qOanB1bg1K7V7
r3ol2VpaaOzjLuzfIxJiEOF7tFPFqy3S8hXG6OY653n3HpvtbUxDl2Dm2kJK6Olri47/OiYi86qk
7ghUPfmtBpH1vthloBXutFZnr9f3uKuHzHsvq+41Tyf7ojKX78x058JvgJyQkqnR40FjDzVU4Ozt
uPUOEkI76JRpnba6y6tmUIdDESB3HrPvf4Ukik/jIqrD7+nIygMGHAoUVSe7foo+GoT2H0HikSei
WdGtRhN8ggoP1Lb2v+lAbZ4TXDqguQz3exkN63oc/F9h4u1HHemCkP5lWkK3a86qC/GVgr1t/ix8
q9iCKOvXnahDghiZMQ5VxhaXs3YEK//zbyQaDIxvi34lmgo0eWXhajsl7aNNYLP8kwET8iD9jlOF
y8Ie/fjU15H+0C1t9ydUIpvvZByDK6rsN9YL00mGfpWwxOrev8nxMsoqQiz8Tl0bmU84ZcbfVrIN
UtFgThuK2jMVsS4xs3sxjsrGG9gkYPHIIDkm08mhbbhqvQoVZ7OZFFCBtt/Pa1cHIpTUCWCGSkP+
Y2aCWG4zXOig35YP/PLB1raJOmukdNnkGLMjgqJEzOOqzdvx2sJDY7MdR29mNxPti7jpJwoJwsgB
0A5K5WwcAo83fZLRoBHzTZMojypqe1JWIODWbViI6aJEHR20G5kmWU3OPcvq5FXeT8X9TJlIcww0
Z5t60czKvw+PEL3MV6MsXpphjL7D+SSt2nTOLUgF2QmN/IIeaqEtfdEsV14WKsOyCSp4cC6aZnTA
MfN3sO7T+e8Bift/XsoXpoLkMgu7+ibHT7qRyN2mx0WAkngqZ1SRS9XdHnRv3ccxtT5kg4cp9wAA
o45kZiwohOp8pMUIvwzzo0UgOGJRObjKYXZ4cay5ZyoMiTc2m3DXqz6FjJTcBCGdPFBpylehHrqH
NPaJ0hA2cy2PCI229f4qB4+/l/JVdKp/XtWnHGp7H9Lf1VqqHFHw0flldqtLEAqkJwUfkR8nx74k
LFC+2qd5uVWG86Kmhv+iHdqqk2LbwIQdOPGjeAGPbmtdJBeAhJrfs4FgpovJuqWAjYRArMj/ljks
JouV0ejDwa1sa0cRyFsjO1GfMCCyKae8Jq8GrnRRJJNXlPOwdf+KNMImpfEVkkV4rOoMyCHJrWfd
69ONnORMi/pqoIwv8j6ttnRTFqpz1q1Jp4aVV0/s/u+GGZUfUTNOpyGc1LUlLuOGJn/sNBuztdE6
5brqrAaRXzPxA5Nk1954guht4GHd9Jof4NHxVujgw+8ofRv0S4wksLXrB0kOKkmKprJya6W22+0w
4XuXq6nESCDmVx2xvQhzhg1AUfNS5i8h4Ljj6AQWxiy8DdnU5RBcDPI1Ev81Iij8wvgWvmixpa5N
I382TS88uSjET/KMsG0sa9MdcTSNZiEkxDIDuJIR8KY5sXNvSxK6U36xV9OuMOrwGI6t+6UhxPRR
4jNBRRVsAj6f5zLM2nUXO/XF0DIb5JpbfETV6BL+zKJNdjmUosdpm/V0MXUQnHkcNXs3NMZrgtyA
tJSewHaxV0N63NNFq2hxm8wsslTZuVF7ZHfr84aUmKFE5pC8lAffIz/iPaE2bllX/Ax/nhILG8Ku
JnmM6A37W1EqKmv2klyAgolFabFXLTOTn7jpDZZWdU6gkvFkolzMWBxbXnRVo/ZkW+aPTEwlRoNj
HJJ0SaD8+CnDINnof7MUanTLR/3PEqamYOiLfY1U10Jnzw9KEvarpLN+/N/ehf/FuUAMnkWBEwyq
xRboX5ZqFFYKdTtqK03+Alan2P9tEUeNmIac+CFL66bSzjuyxMK1r9YUYdjQyr6B7CD8q5dgePm8
W0jZdeiytjR92mtDEwLaKn6Xgv8o1Wby/qI7G+NLTfPmVM4Fz/k8B+dmZCHXU4y/DQmr6ix5LWo+
XRAdxlOIU/qVHqq7LR0G5y7r+9cyCqYTpnr2heLVtq0eymidZsserpU+jye2WXu5w3BB39B2heiJ
GjGqlc2I6hBHJYnChPBFaB26NR0G7RB7DO61ZDgYhSCqEe3duM3eG0eeIsS+t8UGV/kA2HufJWNl
FfaK4iQK7FqDGBT0w/7/fsc08/9h/TOk2jZmG8cghw43/P903Bh0jXWs081Jm+Smz5iep44EA1Hm
IJ5sOFhWfvZRY+JD1af3uMVkWSXZxsfl8SUooy9B0nwZpyL4Lk6CkjiiOtXrxQeVt1mO0BnEYDYa
xKCNHYtmERVRDOZ4UbzqWfGz5jzSVLtDsIvXNKWVbQ9dnKoO8Qtq5wXPNLzLQ6Wp86HthJghx2ue
avk2MIGrRjr1pXyELV/wb+0tSy8/yo7Q0N5x7QtIx+IjtDAPBqwj5oE6Jpvxw+xZ3nuh/JJgs9m1
HkVSjmu/MoMX1rn90lpsrA8yhAbgP4NxhLKd7rTBRnCmVtFnklLZInn1Ytk93qQp7G7dGH+lDToe
Dcx4O9a7jEBF5VATRCQhF4je+M3STAtIxmy9jsjXAjw9q0I/F6qBk69TngHfr5BvqZ/AstuDSl3S
m96WzI1Cx/pK9VPZjnX3rEDFfYZHMG46lcjuDlwVRuJeeKxdIqln258fqhJ8C1Rl+gxHdKNwhp8L
KKrvTuk+ycFiHF5VdBGxP6uPyLJB1yp5KGJCp69Tz7ZWL7S1V3bRHa4YK015aPIYB5jdLAl/y76o
VsN5ywd1XilolR7KZH2Rut3ec4uDH7blFnpNvh9td1jbsif1F2GgVt9pbVlHCb5SRFw4SQo7Hp3k
FoXBf54Nc5+uJwdoquxSTQ6+LCz16v/Hq2l74vP+n15NT3cMfGf0hFwqiDwX//N5sC199DIXTXTk
GNEJO9wurKZbEA1PwQTi1YKyEWaoZgyaT3abzw8bPegxK1Vrp3udz0dJwRLQscZE0vpFnhWROi1n
4T/35KtjwzLo79eRCPcDCoR2drxiuoy6Va1r4QjowO6saysvroOiQnuNWDKxT95KTWFqTRQ4FAyU
8rIvvBknsK9v5GVH9sJGjaKfbQ2sRVaE2oGJPoz1+iA9Kr28BPtCp/VnSpUT9rLSsuKp4nwvs/Lk
IWkc0KoUFyDbzDgNxJpCeoJkOl7VEC2XEKS2ky94ENYoOOgai2Vyn2Ok5wdpwHLNITjGdUHwvfBj
5ab5RaujYnzKkUn+yyrlCtNUTezCFoTNoFC5HU96k3dXZfzTimN7tvXsrlvLrEJNaXQ0SNm8QcGQ
HFWJS9IDzV2lmd2/VGHc7fR6cgAYdf1LHzTtE+rhVYyFnwRiY3ixPdowcxPEy/eTgidA2hB3JJtD
Q5q5yiv2g4iSknPIzh6bhUOgvJdC081Dfdtkjb/tqrRaYrHNpmyeQi/9c4/OpLMigbDZOWzMlrwX
me0iDy073dZvi5O8iil3May56jGcG2cPphFxoqiMproqMJtBeRpEZbRqgapn3R7bH2HarNltUqnP
Sm5Y7x6Rp1JmnEZ2cQAICxMS3NIqq7ACyuIooYnxOR7cV0UhSWobi88Q7Je76kZ4/xBQbBSBper+
AVRJXpU+t/OZvUNgMX8ixMgl6K65a0X63vYqCoHZGh/KfxF2XsuRG9kW/SJEwJvX8p5Fb14Q7KYa
3nt8/V2Z1RJHmrijlxoA1UORVUCac/Zem6y3q5Z7w9q1tRJ2M/kNOkMKKxHenTtAZOQziCRmsXPr
E/3ELXwlCZjG9/gZOsTGdonb4gRqjAfHr38lyGZPUUsg2tj495U9NG8F+4kVbnznktFb2evgk9fh
1Lw1gLg3jbDlG3WToeZNU2baZNx6oYHZq3DhfyHjvyiemrwSqyiViybL5AWVJxClRWScU7SiK9OI
q/e+jA49+9YN2i8T8RiySJue1kkeyRdVG4OFSJf1o4bRvB1qbLfxSubJjjbdAIXUx03YNNpBVUp1
lYbOxsmD9rVORpRUw1xvUxrhb2YTkT8Zq59dp84rig3qcWoh94xG8rtnlg40zW/uuGnIspPOihU5
XzbzWSDHgOLlLY00Jxtb7F7hZP1W3xV+vqJ8pD1GQ0OADYPCDk+38aoX8yN4IuTbgUjQ/E19jBHg
uHGDPD/pDrJTJFVdWQ7lUQdfvJbdDX9MKDfWzbjGDBDuU1F9/X5jBJqyHjLHvIvxI2NOSu7g/dZg
iNTyPZribOV0JYCpsh5etZLqSqd7i76GjeIDdLs3k/QgCeKTVdtCRNMtWrVxFpqoQa5lcbJHgcIw
uKRuZLy6NXECoa/SfhVSJDYbSG386oTMp1iyPIhWlvC2qQaMSaE3ayxqgXGz6XRzp5sB/FN68xfK
q1TAYHhSmPKr3W1GxQI0H12RANRi2UnOhTJn1PU7+4hsT98FDgqAAc7ozmPlIgqsnjNRoEksIjZL
49mf8I4lDuEb1nzQgVuHS3V+xCJQrowKq2INDUpbZGp+TTvHxPhV92tdS9X3hqFKTvFW1XSbIsCZ
Ray2x/p0ok9fCy1gG2blXVhxg5UMUyxW2id2bVIY1dYJq1utUc9eY69vrtZwEFmBoVYszDA7Om4/
LSrxKyIQdo+GRX5J5qLLDJraxUFenKXZMPA05eir+kuD1vimy1BMLbubQOFlkD/MtCgfpS6fWs/S
iNzikTIScZRWh3hFChPDZkKL04Uft7A0s30bbB6xQnmUQt+K3piqD/VjULrz4xDz5AvFr2fklMI7
D78Ty8BHe0iXSHHcs18W45HAdJ4vxyH/RCSjFDggjrXE8VDmeE1FlRflg0qUENSpxaS4y8Ai2J4m
Lp5LQdshPLk9jdN4oql5KWyt+4qr7HZAyMSm9fxVmujp1RDb96ixL2pcp6QckU/fStyQDOoO8BT+
MGxkr3AHX8lF+x3UreTQWBzPHImosP1VAsftPFEEPqUN6coZPYGNEundbiQAKhLLWJkJJdOhIKgS
neRBs0k9mrdYks6D3Y1nkATt0VZMDNHxn70aNjfOUYO5zx5Iocc5IdAvm2opJbBhpq16X4fSXd+n
pcMz5ijXNLAV6j9+8Dhn04O42d6LjFDZKsetq1RsyspGiJzVKT4O06uuU/CUBS/KFMoCaXV5uvVb
eNgVq+mXfW/UdwRRkO2dtfW7PNJS5/eRvDagtmKa/WBO6+/7WWvPuu1U5IPwd6uO+csBW0bZOaj3
+C/cu8jSE36YXr5LyWJm1MVBH4LxctvO5pkD5iINH2EIoI0NXOeuGwhvz4xiL+sLJQSEszFQIzKQ
sKClxiw6C6g8FgntOkDJWA+jRbcIIvdKev163devFili9eQfTCv4kp3iQNWGdVwozrqZHfORxgeJ
WJRsSK6JaRdGHUlHt05o2zf0Bqm1LzHfNoAxp58g1XB2qf68UmDxQIqig2aFYLCqrIdIaDva/kaP
C3TSJ8saTN1fFbLAyTekEh5ATDtftBCCKPB+okSJl+5M6kpquSKEhV3LVJvvMkR0ngl3YEbcTrPR
7srAmpbyd05S9h5NwB3qOHvgavMK62q2oe5S3SF5hn8ku2XjnH2EvoOos6J9+L3YV6lMZQJwal9V
ZlO6NdN0SgkKWSsNkwe2oytVIGYdIyOhlshgNIXmRQvgWSIN2iAz9E7eMKwJnjd55ANYwpnzNSBB
sqq+2t3sGbXg0uXO/MOfzOSWJyRDhGSokLzmGuP2VvT0qvmn77vuTo6zbGoB68u1WdEZV2r46//3
Z9SY47vJmi4VwZkLaaUNevMEOvpBMXES5038OSWZ/ikOqM9ry5E7ey/tHU2xcvTAu1LpQ1ASlOOe
PAS4nGzeJg4Kvbm/lW4QWWaw+hiKp3rw3+kTXVFVk82OXWo28/BXO7k/dKUaDnpdlxiiqMSpQahs
XOSPS3maZq53J48G06wWiVhwG1ldXhx/3M5p5p2lxUQdawWpraOtWSd+yoVhPwbZPnCbbmU4QfkK
RkNbdUnh7MwYe4xq+dbFrPM3drPVVSPS6onO7moUWmbdZ0YSbRgvMapjUOrB3g7nTY9K5WiKVAh5
9P2SV7m+8rvw1/8uRZh/Rz2JMDWP8oSrq7bGItaSvL7/AO+2cKQS0wcRDPZXXyhN150Dtt1Axubo
Z7CWctsyB7VgjsS8NI3ZEdzBaDcp3ghUR28V4yz1GGFbfJlTOO0wtABqGSQSJXf7U16h/VECo3yQ
R7CqKUAMLCnlUa62nzeYllPjm4v03AKxJGgJRvxHqGfjSqVxDoiA9oZWmjyIQ7ZHeB2/ZXZ5ZLby
H1KTMbbQjWfi6KO3ZgrQl7smQBxVj96iAT9zmrjxvyQQuYL89L1l5YNzVM1zNMOm7GbbuvMPXkir
TFGMRo40F1kCyENRc+Xze9YIfY1x9F4pRXbPHhM1xpHsDmyudy9kZUB1w6WeqoyN1jCcSc+gFSKO
ajH/1OqI9ah7m1TkZnLqdoM3bCjVNosVC8FaYS+dIJk3apu+qfOMM1jkiyhNlvKkD+fe91dyJkrs
yVjvQ2fUt4aFgHQAw0FIcvMo8eBqHB6Ry4XkqVn2Pu67cWs2RfUQKLShm8qcf0L9XuSArZd2iefb
LYv29nP72b4rTS95AnEyL+acttIwWd59gbSGMlX0ZCeEYlVO9bMLa/33UIEpzdigY+22iGIxz4tl
cAldb6HGg07HAiM8sNpq73hNvsHcGa9k7S1KNR0tcM1qUnPag1MRHg2YOntSRrd+iGl5h8DYn8JA
a/4lDdi1/uvr1S2i+BBLMIcQjCS+/v94LoAjqiyKgmQbaU11ynIWLY7tjLejPIvrw2SZq+9LFLSJ
JcJMusRaWBNLWTa3FcFsBr9S17DJk/qSaherM4LdoEf4MAR4wQN+tmeS/pTqIT8P7DO+eSEi+lYS
4QSGJ8SuGPSwA7T7i3J3cguOjIVE1bLvlai09g2VQGAenqEu5WGGLCxdmL62MihYgVUwPknHWg7p
7H35CQT2CUXdU+hExsblUTpUXq5c8PQpS/Qh9kcUwEph7/FF0tKXg8RvkXfxvMIyBPCPG5UogPQB
soJ9TMRLbSZYdqGmDlQUCyIGk3TauSpcdjl8ymHdrb3xdk1tr2GJ4Tsv3YB/4IZvkZ80yzaiLRfO
VblmHxvABGrNbYZq7RjmjnmYp8L7l2Ks89/ftOHojgUU1rQ9x/zngxwlJnyYpE9wUGj6qhKLhiLW
MKB2zieIapIoxIu8HjMVjS+u6z0orWm8dmOAkcDtieQVN3TBbYQlku2WKOdFtDoq21BePXoSFDDH
ZKM5we06GWOXyEuSgxPWNBnnQLs4ia5esqrwyMIAYS3fkNfku1Y+6tgxH+p+VveOWj41QeCuTDOv
VoOVMlHpo8gbLw7WoPtIpPQvqbExbCzk6Tho912MpS+f8nXmk26YTrng5/x+GeZ8B6Ncf0Ig6W1z
b3Y3siDJtnAwIf4M9ehupSfadCxl6YLLAaNJTD15MTBzpjwS+rG9ZF6U1C2WlRLnl6rRywvJMi11
+GD6ly9NAh3/Pvrqju6yUKXxQcnQFl/qfzyeceYFlkMVa6vpHd4kkcVskY+9MEWmKR43JlHR9yQC
HfcOrjsKtZwqM+IxhYz2ddEa5bVsnqTAtMq6cX/b4Juj5WzqDsMEPmpuPDYtCHOOnYuMbSKj8lno
aWjKTW9tYvyKazCXZukPd15hQNSMpuYljcpkwcp5+sIQQ6SHWIrYQXDQ9/ZfkqVa6JbiwX7LZ7Pb
wJLpVlXn8F269nQBOj1dnN4v9UWhqmclyxlrKM6eqSwsbm0LT2/JWJgncnlVB8FbZ3gdIWF1T9DQ
zygfvF9aMlwn3cg+Cz0YFlFqRS9FWUYE6uBCNi2TAk2M6MmoA2/nJG20+9/LCu/v3EQxOxLPh2+H
PrtB7p/1j+ET5xyDf6HF2wzi0EUSsr06AIGgpuPvWgpGgg+iJ0x6E7QdCS742dEBEkAsqa6qstJY
JkZvQG5I3iOduB3mq+Hgm6LqZsXBqvF16+hoBSV6YPz3QGbavU8G9KCyTpASxsQrmpVKmtdeChzL
dvwY6lK9swbNW41lZ26iSI0fUHaOyIqCFhknp/JlaqtFX2T91clSoJ8Eta6/xYKToNGCpBmObguU
QoopZq1i9Ah9a6NYXfowMCNvHafSqUs76XPdNi/+iHxG0Z3srhKoA3vuWDww/LzqKRVp9ELNxRZq
Y2l5qAz1CjBa28szeT02fCbClrpnjursarvB+jvkBMHzR0RQym6Q5LaGbliD0/ghqexPlhSgMkSD
vDSMT2/uBNbaelN/wBs0P7166Nbkf9KSq5yR4FflX8r7mvr3SFvuBhecqKsbhmdTOlbl3fIfT6sZ
kc/UznW8c7KOGhG6j9M0dIvIaR2q6IZz1sSLPJLXRjZLwLoXjSiUKL713iOBvciySYNLrC6q+JiS
QDA0gf04x9BrXSidW1Woiysk7keP5gdL0EpdlUj9zV3oUseZWxfbfFBQNuQoZgMbLIIR41cT/Hnk
ZtMxrPtom2eg2ka0aT1wl7VTzxF+i+Z+tlzzWFjWfB5ywpLEmMJ+E52mOKJxNS/Iib5HO9it6clZ
W8VuitduFqkDnU9mwJiXr1WqLmyKSM994XD/ppD/OhK/Jt8NLjkRYSClEFHMadvvTANEc+Bmz2rf
Wz/EwYDMajeThrKtyuGumbueqOmgvMbl/JPIKeWEhYo2Au6VnZ2CO5YtfU99K6Yheo8Jpts1Wrdp
UhD5ULfNR9bJaCrEDnG0LIoclvs0ypW7F2fHRnHy7VAPzdIeS+NYD86zFLhbk2EtLA2zotz7045f
UL7VX/3Z3EMUGZ9DPa4OYaSTJmvAy/jfY4um/33Gdm0+ZPpEpumYCPwdVml/H/z9AOQIak5lm2aR
Dxij/Oxwqj8Gqe/tW8jj64H91Mc8PqLMNlGcCfQg+WQbvRqHrXTBj6G6dBL0Zz7YfvrLpO7aQ6e9
xxOVEQxoiwF0x5Fwq47Ut2rh6aqPpgvayYo44miRZHOxm0b/Qnpru5P1elmlHywCnVaTmW6x+yQL
WS4sCJm5Tq6ysg0CjeRLBO9tNRZI+gelvkaD6lwwNtjraCZ6GJ5XtL3JPw0yXdY2UrK1Xo7mzsIG
9Z4Ef+Ruqr26ZWMdstyhVZ02G7nC16xC3Va9RRtBPOvkg0D8AZsRRJRVq6rSrrdKCq6MVdgHUEpL
gPqHpFHONyQ8bEBA24p1UV03pjaSR4+Orii7wYrSbT1aCYbv/F4y1MOignqPihGpblPcIc1p9w3F
x10BQeV+yrKPW66SHNq0uXuTBAhIEs3OjfKMWCPdeLVAxCxhi/EVpuFrV2o4nKL2OUVdea7P43Kc
40EI0tffQumhKrrDTQF6+2PmEjRUHeSQ8KjV7bM8+aBmlN06wI2qd/djdZGd4BoSxGFuoFGQD7LA
Puhc5SqG3oK9Vyv0L3042P8yEVr6f7X6SR5iLrRQarOjINP+7zdrhUytxTBfHbOQwvOsDyTCZ5qe
HdXByReOkBh4Pn5ctSD+Aeth29n5oZo17Rk2wnqof7pG1f4KUm9La291Y+CxYb+2QWM/DJqbLlqZ
Vd6jwEOKM9K9w/fRFf307B7kkBmEwYtlttYxTIQKrtSLU0cz6+QFU7gJfUxoase601s3el3cR6oN
IU1yf8wbMhHZ3166q8kprU6JPq2DAhiy5xfhgTAf9TUKpwVdaPtdb4ppG7TxC0pI+jpugn6o6e7t
IlE3WYgNuGmSS1XG2m5y1er2RFTFZgz7jl08nkIHtw4W6dZfJw2rmaid3TM8eoQaDYWZ0jS8nW4j
LNHHkfqeWGZrin+O7YKagKSds/jZS9uMUw31DobGD0tMqdKbL6+ndv/r1nEh5ostRXBORJSlPPL9
PNndbi5jAMttuG2w6rzc+4jEdkZI8KGe/go3uY//7nupUkf2fWOyXy6m1j5hsu/RQpfqVR7F4qjw
y7cqUMJ9rDZ7ue2jS8Dez7HSi06+Em5fDUQ4OWAjBPxwberWLwpHtAYHCyThN+uAokS8vrVE5lKb
VokdN3dZVSFoiRKogwGi8zlUeYMk55vUM1EHZTNO/riS65TaxG3XGREYuAIttIxAKe2Jv5N1wc0W
M/v0j2+TG863Hc4oFLlgLoSpXSuX7gASyQn4QsimGk+Vwe85qXZ/jvFp6cGUYdPFnp6m4YfrR+PG
qQTLO85+OTihtnTesW/VeUqLuNfszTACFHPIjlW3bvcUGQIZLF0cPmCUxS2wDDyTvZCM34qA33Xh
hSy785SKgN7vvr/gKCD3mkS8fvkdPQjJruLbZRvk+MZFY3e69NzWvillqCAMywrbzUqrcZpopU76
+uSb+54cm0OY6b+PGrbEm8Y0bpXrckx5IGKVbLfIYbVaUkXxMnMvZUq9aBvYffiOlOg0hE53rQfi
xtw5frt9DvIUC77g/e6lYCmyWtTYxoCebSJvqeqHJ6enMTOSjhYSNgIlJVffe4sbGhkXU6obYCXt
y4c6fYUU8hjFMwizMsS+UMVoWpslKVj+AVNhc+3VgWSkCLHErUwFmPTrm4EN7Ug5iYZC/iWd3mbP
cqh1q4h2jVNcAJ7yK4bJizvqL0nTbBLFaZ+7R8m3HwPbZeMBYkwy762sf0PAMV5cB1g4a0B1X4Le
e+lHBihBAZR6ZHm7xkD1t17Vo/TVwski4Y3gTX4QwZnSt55hUo3i5ujIIBBwoLd+9wBs9ST3a/JF
OD6zjp5XwrAGZxwTVFrH/sqaM+PUeSYlpDHayQEQ2kj3GwjmIzPFF4PhE9qc9SgXkINOSlJV6PcW
zMmFF9fVzuF238RT7x4zv2xPKh2sNRh65WFwUKBgRaiflFjw0YZmQLLu18u2KeDz2ca8lQriXpy2
laXhbO9Wcnr1s3RN5IZ59CYr3PighMBgCEMSxJpVqNXTSebOWqV1CRUEhrVkKs2Y2peZQUc97Tp6
bgyQ5ySMxlVUheEJf7V+1XA+3eSkPRAhpcdVoVDpyTPrQx4ohf+Rg+O612h43gChNtviuYrHw8Dy
io8wjVFGRXG/kAo0YN3pKVeVbmH2BJ+l5Jk9zwVlDQfZF43MOK44ACCQyoO/3qL9Y6XNk5Z13VM1
gOMJm6HZB0EcvBYaLkz+lJUHFubgE7C9FRK+tSSp5z2536X3bBQdCiAhAM3G1j7i06zNa6u4Zyk8
kkBo5sVyNZhjvJL3CvwhlASxe/LBWsYh6/3AgQVkJNpw6bUQ7BJGgR7j+Bb6akhAoHYpJWo0djGy
SZhUGQ/WNS02lKTNhQqdn3xHRgqiQEO4bT1jm060IhsC66GSjZtuErAyYbLqUgKUar/5HUQH6YVM
w6rxtxZat6WlWRmoWWYY+WJ6x9t8aqX6Vvjcl5LLIIdZyWvoEgLH3Xp8xkxLQQVft3yBOuju3ElH
GvvXNbTG6fmmtVH6/IVHcV727PFvMAH5aWWS4P79TimyTVGB68egyM4i32ebw+z/fRSp1zkObPpw
wFspxwdnsi+tlE+sqZzkMTAxl5mBFx/kLrLFEXA77SwvXxFwja8Dvdtd1b94QmniCx2KPDJCbhN7
qEQWQvMc9r35MDMhP9TmKtEKkNezRd+/hTxLZzmIOAeZ5+MPuch/m6TpsKltfaOMONtlVcp2iY7T
bPexsef++H09RMDwfb2isbHi6UTyRDSfHUOV85WKEpxYGZvi1JuSRJSkEQsgJVm3wz1UJL5nSBwf
8R/yP6VnRk4QigV9NsvF1bTUlGXbK8YpjTx1neBrxxlT/9sG55/7ZU8nnNuEYQdEzYAW5up/XzMO
kz1rpPJoB8oo4V1S2t0m9UqPfajTLoWxHEGEoTy3noLhF47CshDJkmFJbldcd+p1SojJQAm8KYes
u3ZGUS/h34Y//fpnhtdtqbaau5uyaLr2s1cc8tr70Op2ugKRna5oTzTcm0JiBG4OA1R7ivn7XwOy
LTdwJrQ9SMxz0vXARqRCtSYnubbrr7goeLzL8hCNbXHfuBV0BBY9O2qcwzaG4DDapGT55TSvisl4
BN5RP4yF4lyc0egWUjWVTEm0KvNg2PdiBC8RvG9HdQqXaZa+mm2Zb6rZ/5VrtcUWn+UxLTlsQW7V
LEs6XZCSlOzmAp6mqTzPaXeHPn5fzrb67E4WydZJQMBPgEpYXJ9wYteK+bMOywvjQ/tFSfTSGK33
6Dp8lBAmDHLiDR2scIdpcigBUhkaQn5BNmOBGv1w6SgSM6C8O6gz8M6rw95VerZcaTQf2xpKIrh+
9xyVoMtvbV8rTMr9jVTrqjVK1LDNNqr6s5US5Urvv4qG0f1/b5l1utHcMt8FU9e2NRUXLOtGttOe
p5r/2DOjZ1NMYAD+Vu8ifPUOopSYr3jj9YF3lC/u6BIR/H2OuXtFNeZzTNIfUrSoCJE8XuIfUWg7
dxoQivfENZOdFdg/cn0KHkhbYzlhwIc3G5Plg1yRu5V2nIs+WbWkYxyJku0fO7V6lEW/ygA2WNOH
KJSIHClcOneWBQpDE8QQI/KvQwCkOYuUpZzyUQFjsyQDd8oQRjuWCYIqYbrzAvVZye0XE0vPzfqR
R1O30sWpfOADmw6t2/h3iZLpe4MO5doELflckN24uEGZf2S0AFaq1uj3teZsNEOvPy32WEsz9tJ7
y+7CnUVp384RCH23M0ydYLfBMvqNvIaqrFsOioljx3dWJYX3h1kMOH+dyd9GnNlqoj3I0eev96Rn
JafDRXMTN8RokbUD7ueumNipzLhuVwXO0Adw08MydE2fEbIJzrMeYNHxRO7fbXpqpVBG5oeZpW5D
029R0mX2VxeaL7bo8nR0Q1Z6nnLziSghoSZIrbr/5P/5Rhwnyp04xbSttBYQkz494Yn5VVi+e29P
wWkMp2RZCvO6fMnUAv2n1ufbGVM3tnRcKXYQIrDRQgeAUYzy2gYqLDUaDnPJnxl8Xof/Dj/BYULZ
vJAEtkwvksXvOGZSGlFfwiwUgkIn0IIje8R15FgYAURR0DHii0v6LbzZZtjj9KmeQFquJfHempri
GBoopwh2fbtNukp231TZcFJc80LIK0760TbfqftqV3AAORuiUdmHWRa9OGlIjks6/YazBtHExkTQ
MN1ZUfajHuy8wQ3OQfnjthcvJrGY9Np+O/bO9Kw5+VPZsl0YY6K6KOwSyEuFvD/WOF6wEEOR5kkQ
0WnutliozWjiayc5K7LE/+Zu/quxU2+VTYXym8/kTZ6/7ccGw7YoFgDAvv2HrSGfD2qY9AhOS/VW
C7XzMka9acAtAvTVMPASwOUMtJPyX9hBKTtNGTyC2w/QC9aN05SO16RUXmQLK3T9cadHfbSmPlJv
wwZbL60INvU8iStL3BKT38X3Slyt4oLvRwVtv70J3cz5QApKcIndRKycKv9FqYJqn6coTMYIMJMo
1rqOBl7WHGfcaBRrMXz5e9XGlabiMxdKGO2vl7rSnnIWKws9LOp976rgt2FVbeDIRE9kPPKpT1p3
/3tzgKSKteC95rjVwUrMaDOUTbie/cIm3IUuDZWw7JWMX3tR2JZ39BudxD7REoLztbGESdaS2diY
7cNlPwE2GbzRvEgHuCUdu+Kl1Onf4zPp2J4gDmzvGrG1kS+u1R97WuULQObVkZYCWXOtq11yinTJ
onUKsrK84A/ZqiJnnEx4JxPbICV/VQzfBshBM69X0/aW26Gm8xdKiepoADVZjj6UEdtkfcn15iTN
MhVFzhWY4WwrT53ScnZ54QBpt0pnWXdmvpVUlOrj9hEBg3xmTs5OSTpEJ7uwFOLkCoNWfV6Q8ly4
u9vuv+iC+rl+lSXFbMYG3Q3BugyG8hWnhiSQaxMxlXL8r8ExysdBa6wZX9SIp188HeUIdf7WUUs1
x2g2Y1nHa0iRJUNXJ4x6MPPhFsAfHcKnuqaxaqOt3Mp5Zpw1QxgOumPqFi76+dFY0wAPz6XjGieb
71I1gnPXlsfbHzZN+O4FOSit6iW+k/x2FiZEoQfx/FJ01Rbttnm4RQcaZhwBZicmQb7IxMA209RD
z/IYci14flMUxONHMPnTl8lKbWGzKFiHJCmR8zggqq7TsD4VRLl3keqLNg/1BbngThI7WTaK3m0M
9j9SxyglGFVg/5Em3PYWt+Qecb92oYqBLHLqhpe+9X9V7hChVhSC4F4knwnSewGz2tJn5ymYggR/
3US4Fnp60fjbBVWuvqWEEcsqmF23f9xKJYiPbOqhDO4yZ52Z9LG2yLALQvPOBvR0dLqkXKcJ4OIb
p49cMpkQpZTqq1pUNaXCu9BpyT10/enDV/IXaiPPJhrmJc4B8PN589p7VXLPwM0ulAlz6YWcr/su
w5wxq/ZOtQHE9Li6nqMKiVDuq0906KxLbfevatW8D0ZunQrRW02i6WeSIGIJdXMrjRJO6YCkgZ+6
H/gVm67Pr60a2iKQ+wPwMU+HeAGEaeD0QaT7zgCN10D7nUQj0laAX9yGKrWuSW8qum5N9kV4hpgH
ib1OrHMzjeFe3qiKuFs72GqnMbtvKcWdw4KlkdSxV3aUnWkXUSyu64B6loH+RtOU2wLSS7Bqp7b2
OiTcB4hrSnY0f1YSZTkR5sgPs8sbsO5xyJzZjvCDaJvLF7dclGMSbtPaVm+B21bulHfsTKgD0gO1
hI1Bj9wZTp247XqhY+pc8F6i+Yxkod8XmmpSphMrnUgpd7OSUAU0WOl4Q54/gXuKLm2kPSZCIlP0
POSZa04Hj+lAdkNruyhPmRPRxxLaNdV37U0yWSBzDOfEAoyUYrqexEqT/CKPgmHIVl7JAOs3xMWl
5ehsSpHAroZKcTKU/o+cNLVk7LIXzWyGVZoR+pAA/8TfVHkb+XnbcQ95NdTrjZxTy5Joa62rQDL0
4b1aV+RM/nWk1oa2u01VSDDJC0rsp1h8xN+b6sCr3/BT1edOnXaS9uVqMxZiu/ssUzJfiomOTxRn
0cHhEb7gUZlXPqbUS5ODtguZobXQH66y5mB2k7exsQKvcnybiFxFwLs3DVfNDKJHqFFEiU8UnAdN
u4bt6GF2QaUiHz+4KFsgNvPKUYx+S9/NvOisfRYSZD82Njafzg83Q6jD8ehNAI1BVhwmKJvM8Z1x
H4RfXlBXT3b3Lls38iSqP6xZ/QLxTl6gcLQOXmefbM3d2mmln2+rvVn7RRW8xMtcsUCVWtcJRolO
fiuxdK6/1KIuWsvlldcq1Tk0tJ+V1ow/q/lumFqEoQZY5nCcrOXNvqppTXn0Bnvhwki5lwIIsMTT
BiXceBNxd/3o7G4j1WAuFAfxO5aD5CwXEPawF+lzLwZ9GrBZ5OiB8jLHtDopdm0/WGaFv0+Y3TqD
OSp0y1NvxM5D1ha3617uOvzO45uuddMtCKAifXzQ7fy5KELrrqrzH+zkmDmcorl2Qf+hNrH94qpa
sPYbVTujW08O0bAfR4dYWN9xHuoCU2OQpeNPCAaEvxTdkx3Z2WKyouGOpWCxtLLJ/cCFtQBrth7c
rHjCeq5ejSJ5qR3C32iXs8CyzWefVRz1CFY/tViFRh650604zZW45/dWop3E/NRsT5RWfygnQqL1
MT1L/yXaLrGiRXYgTyOkX0u/nbBipzTZIoELVyNta3qGsx3TwHjpQFOMPSJydexagtKb+p59E1Wz
YqxXliyr146/rKfW39PS6Y8A9YE+VkGDX8fpjnTlGGdaAeqT5+aknIOsg+WCdIERJljIe1ve/oEe
FZQiB+sAUSV81I10PBrin8h3yyDtroyiayWrn0vFbK4tDrzncnxtRE/bbrX0MhUJHo0wBKJuWX90
uHy3dmbPmyo0pjfHDd79MPeuYeDZ9yAdHq2ynN6Yg/75r8xJpaUzR/VpNG069onlIOT986gYyDKQ
176PgjBkds4JpJD/rvCTkshnvhSD+g2mpubQk5lzmTX2PSXNkldL61+7KAMgRnzZGdtnd6BTn66C
tsnfbr2vXCnvadGcTPTYr6rLzTj27B3H6SdXu7PsJdXW9BpQQd3dUNCkn6k4+PxgIwUsUcoap8nt
BsY+vHo5qtN11RZq+RxXnnt0k7JmXMme5BNR+W208n04GV5J8Dgti2ghs0YDq8thzpXikQfcBlZr
ZumE4zcmOux+7OmmyiN5LRTXZnFNHsVusAng/i2kXs2i67cKRjc7yNNWrw7kJhkUyomaldVIWYiE
TRJtADxTxkhAK0I0PyBdwS2tZu7KnQgiI4geDBP+CkqgjE63MXoCVeo7Yf+YCeefUY0ftWpPpzDs
+kfV7OxtNdr2Ur45GRlIcmWCmjOwupLeTnt+M2ha/SjNCao5WrpL2/Tdse969NaFZy4pvmlbskAa
+CZqc83SKsUBMpncyJNJTxgLqOmP6V3vJODtXL15Uj2NGnVK+DZK4HvDGXSadrGx6q0o+qGkb5Cv
o3c7vxtEmF4L72QTzDp/YmKZj3AlvKOdqi+q2a8HJZwO3/IfPexRcXdavaN6Se1NFd5MjuIoMe4V
S/8l9V0T4Uq4UwMKyGZlnGYatGFk2p9VMcKPYkOOmC9ddJVqEmfms02Jm3hNIPQgym6/ox46q7wj
GEhF19RubvvWsiTz6PaJF/9H2HktN44sW/SLEAFvXum9KEot94Joo4b3QMF8/V0o9pme6Yl7zsMw
CIojtUQAlZW599qqIPrIiT5cFrvD74CIHlTBaiLUT6ZNhwK1S+FMczIfg6llPB/HQIgXhcsapUZq
+A01Kj/fcl/HrOeSAYKwM92oOgRIiBZBEJAuFBf1W0hEBjsp1/mCVHCREjpLP2zIjr07hq+9MBeS
GG+xMdpNEP0AQarB8tdAFdP2vlaaqxxCxi34mXoiyEDBkl5rX6WMlVZGtYi8INiFs6pVvpaadbYY
DD0ndScuSQps2vn2Ym9+jf9z9ND8mGSFVNk6anN7qaW91JeOeCE37IGr6sYSOL7BLyTVOmZeY81q
8CEBmGDB/rAGxXnz0MxuGACA7h/d8EuemY9+y6czST9ri8GiiBWKqLm04a698fWiwXLpKiA+EpYn
BXNydaYoK1ky24JTqFpLtsxkKjiAlTg966PbPJQuFgKDlItVgl/kAMcNLpqaJQ9cmdGNpeuL0yPy
oOuhrSFNkOfO9Bu9LiVfFwK1C736ubRbBXfxLKDviVOc+0v95BQP81Fr6cGhaehNY1DmQ6vb4Cv+
yMfY7fWfXcQYt7NtCJ6JuVL00f9Bu5ZAHL1750/ok1hgF1eASvd7AYR3dwlJv17D2oK9pZnim8jR
FKGQZQ82Z+mQ+Aft16lCVAGx80VBNEWPKAIgqukbTbDby2qhPNb4b/FRGPFRcTt6MGMaQmgOi7Ur
WmfLxueE3RPKmGmj708a/RAR8XrgPEsXscaSXTCXIzvNpVAxRPcqxLfGp2+QMIwj265LT8Qa0mWZ
yeCVaZ21ggKkNkby8yKl2zehzcClok2GEtY4NdmwC6xmpk7uA6vVP//5JAxxDfZ0oRVl3k1qWXv2
cnovTLGiAyMW8N6mdUTV2N58nMMXvBEo+iux1Q2qQT+ym0Op8/thImzeJmixlBbp98yjkg4VbmqQ
etZMzWhrh7PVole77TQ/C+fX5DP5GvCyaaUqpIt1wiOVrZ7vVKNzkCIEECeV4vMrlu21a9L6huXo
GjYaE/gChoBcbjRDvaheDCLdcKdrZr3aMbKEQA+sJ7fCgW1NRf9BPM+D66XAm6pqAbCr4xaVJk+0
HPyVm3rK3kvrbCNiHDb1XOgjinAvdE5pIViboePGPsLeOdY1mUGSga7j5eSWUAdwN42bZ5CRIVsO
fOLeugtRl/U2IVG+HpX73NDsZeo2E43M/m87o6ZQio1tlvga63SDLqf5brbmYtQK/9PqzHcEMt5L
WDqfnaWNqJFRgkhVlYYq/wFiBYFI6f3dkci/DczjGUq1yZrrpjubbnO7i6tGz4Nk50z7qCAxSV5G
rTtO+xr85NIoxbPFVffElDGePXfZjc2vfcjcscCIqwcfuvVqcOEFevKeVkOyc0bCTOWWmZdLL07f
K2LKdgU7kGVE2sve/iExhGmqY9RwpoMyR3HV5CE9kLIW0SlU0ndCli99mXTnBtniqlfVnyLS+sck
UvXFFNCf5mYz+xcTmrLzs0k+C6J6e+9d4ED3F2HXqoAnG/NnPrQRasUAtYawlb1snBI2VML7GvOD
k4T5DvE4jcug8PCn5dN96+m2OsEcSRctZZmqjZW7vy84oeYS7i1jlumu6Sx9Mr600WO22NzWnryo
pxnNHanwGi7EpPyU3qCmrf3dUONf19nNfPHjj8attZPp19auqNwbOtThHOoBp5+Tlssi6sM9/sTu
KJ8Vut3uWmvCNgKxSg13JVf/s55U7gid3KF7mtdJaDGqDAlbNNK4PQRNMBBKNKLfUJtg0/R+tMlm
KURsE6zWtyGD/SiCZ+iX6bcIjmaqaN8Q3AiWTKM/ec1QPHg9oMf7F+aYHpxhx7DptFVijIiG1Lpc
lxHkWbmtjXPvBRQeXuOhis5UbG/B0OxwuRY/Ifn/8WRI613sKf7J7MjXazNluJp1pa8z105I31Xx
5mcsK2dR21s7D5aank/ndvYlSCao5hvlsY6tY2C6Oe7EYNrKPQfM0n6jC2ta3Umjs0wkcEew0Slc
Vr8q3+/E1BEbC21zpt3ykzJik0zq+ZC9snbQegQO8rW4q82F7GDpedgeKzMMF/cgCXVUnWUQf8jT
o7RSFgdMEPmxoUhnA3z3ypYTKsKFA1FklVkCrwDzuXqyjIt88NE9X5qSlAk2/ZtAjYeV0Uzm0hnb
X2WK4KQ5/NJBJhjyXXStf+i1LH+oF5Buuz0i+Glt94T3yd5HHZn9MbLbcnFvflDuIat0TnBcFN97
UnMteE44j6F0tfT9xjB8xrBabKe5eyK/aossekgT5YTOXTwEYQPLUGPO3+CVgLoSXYcE1YZaFAUR
g/FLGBTKhSSucZnl6ZveqN4T8oppP4ZKssEkm3xYGhEGbVluC8t0twG7+kNFH3bxuyNURXQf7Zn+
i18USY6b9K+GAyyXlfLlLlmrNHItMMgc5c3QzUe87Un6QU+EgCi0NHu2BQ/yTCm1zFobejrer2Fz
7gw4QXyqhKWfeqgwW0rlCVJMou3uyrlSMS46OapLfxY1RfqwwcHS3VnLomjURaxbDqnJGGuHtqWX
gph5xa2n/GiRfWX67EeR5FjH7vkuJHmIWTebseBm/evUn8G/Opd7QVWSJfBLFVSW8RowDElndUfm
W7iTimU31/M1IXPKnjIlfJlfFxMcBKbFr2Xk5mtLtNzQCA6QX5NYa4pC9PTcLPjDEq0yc2hzO7GJ
YuzZCkbm1TZ686ff2QsfffKPMW0bMHmK81xjJMDJNf+r6VXDqGYMSVlpPWmjTicxdbSNVybFJU6V
58ilrCh0uvEKE/l3c7A3BLKUX7RK6U4lM4clyAGSLAPvpgTDF9x15re8b/58UhXwhwiwm2znM0d4
bVbxCHOMsiym/vmhDPm3oi+MNzj2BeO1sX0ydbTAwKS6Y+4rO6gYxPfNoX0R838c0rp9VuJZdzw/
C+bXovmrf74vg0HBYvklpvLa+E7sX0u4Nqu06sMvds6YBAaj+l5AiwjVyviR4XUt6gHcq98cLQJU
A0T1wSnOFLGxbAqpwYOK4FfsOZ2obndUF9YuZC517aG5Yo72zK95bLLnjLtPqvCPinRJNq/xsKVW
JrUDb6w0zkIiAJkOu+7uo40Rh5GgXC3pTg43JvLuwq+G+DtMeYRWpf+pKOXbfGC4aXluey97rnzG
oo1V2jvkOmypC4CHdsJWKQxROwea/hXu6N0YXIbJYwQe570qimo5gCS+tYldblJ2NWXwXGndF5nU
MOHeWkRFHj6MLOgXxyPQtZ7DCBt/fBBdES0dzG9A6UR6j4vI4f5a/Am/EzmdXPosP90hNlWR0gQg
S+FoGXW8EqND6TyYKDDd3L/4KCUe7+IAkhOepCaZqYAHkVE7yiOarO2NMvCcVsqxK/I+WdJg/SJw
B5801Z1DfdgwBhnoLlNnLhGEPwnmsh+IfU+W0nadWzGZ3Y3ybhjkGDK/aY+YSZ5TnBnE+SHUcGYa
Ya5pX1RSAZ+dLq72IofnQUsH34Uo2byzvNdRrh/deUwrDw2UDk5jmdBPmKT99tLHCIkXal54a4wy
m7xt5r/K/Bb5hYS+JLPS9G2YRI9xFc11Yxfu3RattsO4DOhzHDWxx1jlPVs92wCnc5WTHJ4b82E0
3ehUAP6cW9uiM+CFmUa0kYep2yEdtEKoXHZ+rqkPrjG50Ud79Ojpdtj2DBg+aztnP2WlRwnaBZ5X
kRvqhvHeGrs9UFD7qLWqsc4zMSvmMMvLBxAL9v0ZHz8yuzxT14rvEzIyCUM7VqL5z1PU3MPCdnp+
UT8/ZJkuznhv23UY+crzGGKHnwgWRYoJWbsTP4BqmC9OF9xGJ5zeMxsjZEViB3Qmddggk41PeMXF
HlOSWA9ztyIzMohVJdAGMR92uG8WY4WTVJ4wdLKXbZKSATqfOWEOyL0E2xQTNsI0dWZrZCyQemFw
OCugIiftj0MOLzpg9kQd0z7ZUezvcVW46yTqjA+juPUwM15bQ3knUOsemSbbyjYx1Uuh59723mW2
suChFsT4kTysBXlxK4NQvTVesJY/uZ6PSk9ZyU9TUf1sU2cqEGpFPMp9OilI9bbqe+ZcNhUHGZDq
OY80JtUo2NAnsK3NoX/hiWZ6rfSRsdNSz1p7dIINMhp+xgSHONR/i07LbhFWx3d9YJqFSUXb6wLQ
nVvsqdjDJ3PuXyWe/dAGw17KN+SDqhT9MiuDiPwRY/drhjkhc0FKOyPpMMzZxuCdE6Hqa5LZ/JtF
fvPS6lrrLYyqjxFsxmdLzDuThPFjoEew1urugRsZEcpz09gy7GJV6kYLO4qWk9As4CBTS1k8MukN
y+Ix50M5jTFdgSYAQvbXIRsof0ci9bisPYTmocj7VaUPypfC78/uEC6UIYxhilMlz0e918bPbprv
72tbnjrvgk7lvohqtKnuML7VEzUQMFUNaT2iA3gd7c1FhIwHavqUcG8rifEj44pSe6QABSvA+p5r
6CAQTAs2GqkxRhv5XvnAh7Hv67i8WDVNxRypA51Id7jC/tmbNBtP8iixcoRmDbTULLSrJdbvSz3f
xdFfjpew6q93xHGfA7Rw4f+xnn6/g+/ceWBXdzS4WlAMK3JB5b9a/uzRmdp5Ixazwan78/2eShw1
4eWali1N3OXsuPgxgW6qWzQssH3yMnoKNAdJOoD0D2GGUBIZv90jRtuqO1XDKXUQDflp8xDNbakI
hqKOIxgap3NJUOp08YyGadXsKBwbMW1NZagHRv7OgI8mJssVIomdcJrqbJTUt3xsQPudul/J6PV0
dgJEocbOCUrHqmELew+LorVAw1Iffh0yjdT3ZV8siAYU65iajM41aO4g4ZdJWZOvJDnoy65p4icP
wqXjOfFad5VyoxQEBESqGp1h7rzRDnZ+idH6CemzVGczwgsPbKDHRV6Y4qrE/bD+/Wxs4v4awKBZ
z6Honl/6FwkhzpPwgjoJ3kFajHRLAdBR8bgLqZ60o7pa2ITbQSTLxIWWHGDsqkK670RqsalI1djm
c5RmkrXaqlK77CNoBRcyvTRgRzW2B+HcpgzzUu2q6Pqm5klEin90qTqXphjbj8CqTmkWUNUFEOZa
V3lLe+O7VVAMW9mdk1waTJDT3ps4VWJQoURX9xjLIdniFoWwHBwVkxUFCmC5kofyC/Ito2jbPRVU
eOznZ7+/Orc179/g/r5uetFA89EnCJpH3xgI0IjDcF/Q1FtaER9F3IsZuOaSwGH5BTNAeg47+pHe
QvLbTbxpajQFxNAX/dOvxubAyNlzrtYwdZe/LaG8pJQ3vU7aT8KeqGMaEGbCrhj4eEjCMu4XCkzN
TZYWT/KGnLuT9aga07IJq4286qO+CPaal8ZrIYp+ZyQiXkknQyrUJ492FcFyLb2PPmh+DnPXxeyu
ViqmH5pnErLZtr96r+1YvCbk/TwUcz8N1nbzarXxV8viAymrhTkGxIloaFESZK5gydxuK+nJKMOx
JNOvPUt6Mp0AthXZtG5iZ9randrs6rllJ2CrfyFk/aWd7Ox7OLnf+94ez8KAji8b5JmoNx3zsOVd
KS9fVPN8rTVaf2cAe/SjueyziLw8ccRmlX0G2XDkCs8+G78lgpAweYnvSKHM1U6IfzFB6FLV1Qs+
HLIVaP+8VNmj/HcP5fCCMSNDKBLc5AfnQip86Cf/kSmuvrKZDh7i0srx37FAtCOdyTCysrXlkf9H
juRezH3ilEuNQi074p4pnxR0wIt8nrHnCRHVCuz11/xM5lq+ahwh9vInqzEtapc5mOJFw4tBfrme
xDe6rJ9qD/jGnnvGfjqziojxOQduPuvvtb2GReiRy/2ZlMWQ2O+CHdS8+pdVGB3AuwHymXs1UWo/
9kJh0ieFcZouiApLewzrs96sh128jQW/1ZPfefprqBMa7iL+IouZfyuGXmdVh9HaMxN1F6BmeCqs
4aesOucSM2vxg6KhEduRCc3C8nWAFPPKG5JydpyaMVkwbtFWVjTk0IjV+jE0071cw+SRzfrV6ZN+
hh2mLCZnDFaWBT8ncZNvqqolP92UyTPasoWnGFcMIO7FrDLSWjyvWVkeZaPbqtHF6Jk3h3NIpO1u
ylpvvkX0ie5vGOBLsHln8PzvNxBZw0B7MPd/vEnRNmjT2///u/znDfLfgRubPG83nB148amnU0xc
c628D6beIykJyclQ4dOZHWrP+fXY1tI14nNjH5f4w0mPub/fiZnONFVabBkKt8uh0LX16Gje4zCl
W3lGRhHpDPeFr2Dg0iN7Y+s47xMHqMbVDDadVCL6XMQSp8Sp4Q+NBAKbUUTZ7bvpicas/NgVC7qK
ogC4kIeTysTMcruVDXTvIUkRgNUzO3/Q60uYOwZmZpOmtyFOoxb49+KO3OWRwIrs12GWeuO2bsH9
RL4DEkGN0Ki4wVK3B/Guut5r1IXDJ35koo5olQLBSmC4UUxF4/BhdIpxbBy9XI4Wi2SlFbhC3Mhn
N4wuNLcy71Wo1rmsiMfROueVlGHvi9fChUFmSJuEi/EhIatzmWA6ha0bRYdqmOplRfrzzfIscAqD
k5xChIrH0G+aLX8M69olyQkTPhomOVuo+ds704cWChID25MsCe57Psfmenby5qS2wcIqzfbF6Iby
gB2rwFiMw7Kd2GTJkZJRGWTgepgY0Rsma0nNcB3o7Za5m0ytXAtsT+fO4BslXsd2P4KGk7uYBLll
hi/yGVv94NczdtxU/8USOzRW4AkZb4jEd5LYiakvl61uNj90gQTXq4r8Zeqz5TSWH6pMyEFxLc7q
cYiJxUlnCgOW8G3VKKe0q1zQiDw0nruS9YNLphrp0dMhGPIWPCbdObm+OApgLmQb39RRI0ZGftVm
s4CNOLHb6Vx5iXE/VybaqEqrmK/R5K9Jk/JXbJCaQ+Rm6YM5CPIZ4678mrXDyp6tlj4F38KBzPkc
GIm5sdERZUSjrwMLZS2aEn6TFLPT0mM7u8mqhO71LBZubaxn8pAcE3epdFiysqF8kqkLqoenUKXg
WI1uwP67HqODbzn1/UZo21BHp874dWhB5LivDpGqfFXiJHlULf7BCqFC1L6Uzh32qw1aMvA7cXGW
S8dUKP4hjnP4uCbRAAXwk1ViRfcfEHr6d5fx3Vnuuvxqei+mFXb39JFkDu1sjiOMyVkeU2KEXqBi
heiYT9a+ZJOFs16tN+pAt/b+j/IRmyQDnVF5E1ezUBwxXvz9MC1oMCpYV4MyjD7yAMGDEk/hr2eF
d2YVEo+6TvUAt1g8WB7O3N4qSabKdRq1c1/MREEQV0p4TfRSoVcwvXmT3txkvV3g+SWILEYsjFfA
EM76v9sWNP2fdDKc/hpUe9dybdVW5/CDP9D2ghKww1MLRkTEg7/xsCGfpKg1KcetH6b9W27qDEjH
WSeforvNPVISykqBSetNlDFk9ZgzjBIDgvfDKg+dLMf9JGTLlccPsWl9HxTOpJHq/2tJ+Sk7q300
3IBpFG9d43GqKPnjGKnkvcbjNzllLHPrNawZQnSWsLeWa5FnaLqAqBhNFj5mLMsinYm+mPegoUHf
4rQGrjDTm5WoofWJqxd0um672zEbwLSHZX4uUv+S4PUmjI6R2gT5BIUwvKA4DB4QMK3Hxs0xwjXi
ObMSEn7AKxzkYYiGnKs3VVgK+CrK2/YwoTddBDldtDtkDv3CAvkeKiwz+pS9TWGEFkDUYpcy1H8Y
bUNdVx6utE0bavGlzKhadWPOM1NyZWMDSNpJNHPdpdjtvRY+9Mywca1sD7OiflJi72sO24XL5NcT
BHbflJhLU4UNsuQPjZmsjtKBuXbylOgM12XPacr6q9IX1RcNJMAutTN3M2D7fqsSTLkZovOkHZOT
TdzXGl5KdCDV1vui+6StzferXgcj4lnerQkt7+TjREEmC2CMmDD6Yz3BhIauUilzLgTCCL6LtoyB
udTDY2nn6a5DGrZvMr//nyfuv1z/+mz5N1TDhX1jgDb/p4OrZSxq6aonDnS62Vv26B6XKlipDSsM
Z4YgbujudOASZTo9/y3Zgh+g6zK/N816ZYyoWM26fbE1A+lXbxxd2aEGh3xSci8/trnzKnepcr+K
apXAgMl75W8wornPMz5+8uaZHn/v5gkTVjUiWOcHyn+c/ql9ZqPHuCeKHopGGdYK8UKnqtaLsx3b
pJKrF70nh09qD0gMxNNDTNdRNK69isOapGIbpTPNnPTl17PP+xxhpqIT4FF+WJyYz7YHN9Ontd/E
lfUSpUQNzsrmuAyHfVcgZdbU8xQZP9W5EC3nI7IKidniKEmDaKmGgXXUQ21WqzVoKyprFauIUGBC
eZu6JRo8dTztJnzlFjdOsGwxn6w4WYZzk5dDsR38Il+ZASo8IIRANtHyzrPGfn4wqTMOtbBv3NmT
vWUPDhZVw9q4QV2t3VQl3aUHe25o/XCiX/wYtW1+sfNq2k+hYy6ZqXh7rGfigLi8X2O6OJUsjUd0
Cl9BSVcrDU7JqmrKHZI3IqZmY7hnj9rWIlXpvePSocNFyreLxRgsN+U3Q4C1jVnywUmsDdjN6WGy
BVaTbvhgkqPTblbLo2SPOu/UuNX/gGrp6r/OWsPRdM80HFNHz+naf9xua703OieBEFYyllk1xniU
xkItKu2VKEv1YNidc63y9DngbpwpZXWUZCKEuoQySkwr2G/nLECES3XpYJPFwdmTPhfTEs0K4K1Y
7a/yWaKFBIL6qUYzG4FtnaU6/POUuQR7vUUYRN7Zd+boCjVvnpyR5Fw3QdDKlc5AhlYYAUoE8Z4Y
x+Kfi6tdYcakHpDzvDKmAhrXOE2vd4NiaRBK6+sI+zEPuPC1L9LR8dvb4SrpDVNhj4BMXGcK8Qh5
5iZnn/NR6zbq7a4Q4AjQx9aNrS0aSuMo59lqSxB0KvQlzmGioExmdGNIr2O23OJOR8YHLT1RCIGK
lU4/3R1JLjDTLS6H4jJa/RvXvbkboot0VST1sKRzq66lIp4/E9UPEgM9Q2Zdm+UP+Q8TJiOC+Uin
zKELPHsX7KgJt0RCulvPy6N9YIfelU1kuhww9iwI8OnQWunDCihfvJPfRR4m4bhhXYuwSlTVuOm1
bKW2ToOsa6CXodaYNQAtMhxBwAZhCpXtReKQuZu0GxSnHaFVtMAmQ4ccJ01/VkuoqKF3NOYTfdxn
g6m94HTaSOulhaCVITBqrc5l5jbEk7moqKJe0yDfSzlaxAAI+XKfXuKoMnZ9jCNvovN/HTI86uHM
f457/61hsPBUmpmzJDVZKE8TsUqiawlTawE3BvONpmq1J8NnUfFZ4RCvq+pOiQd7p9RFeA08xSZc
0nDfy2KpDs5eNuvitCHCxss+/KEzACb35ZXT/g1nUXbw++Aom8eGp87Z3f0LUrG3lL30sagjooF9
zNpWRkmU9yLYy2u1mPINu6ZFmLXGVdZqbUbKphObdwNgABLW0I1oNRllt0PK1J8Ck1H4vRAsvDfo
mlCj1aQ/GZ1pLtW5KlB15S2HAnntNBC6xGRFTVbtWMYrylsOEwffzSLr6mBpwohfj0a4ld9Q1dUf
pR3G/8Nh+gcOFYqs4WA69XSTBGRuIdofwDf2lFOFBcBhRfG5epN2btDaxK/NIIk4D0IWLO9i1FgI
28gOVvLGkoTBlyjysydrfh2Myq/XM15XjTgCypeBspwgQXvwbxeGJ7KDzBBG2jTszEzr8SenTyht
GMo16RI7s7sppPIgAYNz4qLeCdPrF2U6ZTeB/HZhjWP83pO7vAgMv3o2hnYvjxpaKvfXU6c0Hi3T
p9cV5S9i0Nx9D6A1XM+HFJjZVveHS4Q07qrko3GtCFLaEcILnnp+LZkfKgUqo4aXoFRbxV+ICXF1
qYoI7UoxrsZkKlfBHE57j6S96yLoeHqgzNPa+dbn7AbsfPrhaqxT/3gyddP9FY0nWKtIt3AjZdV3
/Kog7ApKvLbeKUgq/oct3fgXxc0xLYd2lGp6uIj/xVwk1UPRLTVPt8Z0SRuv+ZgEc3t4Gf0l9inf
XlKVqYPnTcVVKWgFm4NJkij29COiVmOTFUP11Hi0syeb4EGj+geHX4XunZhecNaLWUTURHqBurcz
m9n63/xqNyt5tSlVUoMazY5OrQs5xpwI/pA0qdZBQF0DJT4gFDVexzY+Rt77f9+R2P/kGsKDJbFJ
N0kxQpyG9MP+w5lv+1ZXouIfNrjkxzUapOJSehnhhUmXb7u2tjZBm/ZLooqexsmrrnpB2WP3uzxp
gDAhN3wcSvuYC8N6KfpsDhFC1VjOh7qejbsgm7QVms990Xjdaz9n387dVIzRF0Mo9rszOoR1pHTJ
ZhvUdlJHoLM+YeJ35tGMOoIX2i7Nb2Nl2Q92pl/reVP815FsEv11NFQYi4KgvWYxUVk2Nqe1vGty
5waDrWU/A4TaxyHLh03RGvYJMO8ESjHM9ramV2fKGoQWlcPVMjDCKx2MGKZSETtA7Ok3K6O8jIGX
//ePQKIj/+5k5yMwXUs3bW4zhLdo857xbzBBv8/tjvAN3CGF9ymNXfJBOgTls1E3Nh6Agyi3HXPH
MCzwNUC0iSpuIk3FQqp1Mw3mZp5pHyORDKuwtdtzLiL1lIJwxJLkW2jQGRiQQSpaxN0jboTBDo79
BA0OP9YpyXVaOzrBAhU3mi9m4r8QLelcZOq6YzkvU2Gz6BdeSmyTZQNlomcRjohv3SpY9nieEWRy
F8QGXs0Pui44j2NT3QSpO2XLIXpp4Uc/otRXb21dxTv08jV+gr5d/vc/KCcuf7G//0UtyACO6jgU
f4aKgeiPk7ojAQJZXEWQNipiV59eCXJHiTXzEqT+GT+1so1Hr1oZOOX2TVeWr4bnv4fuYDwUpMW+
YAwY3SxbAtaBwcraCOCN7VmmBlu/TZsXYdnm/vfrYatsxq7eh3O7WDCi3AS6gWtnHmj22GX2jYWy
1C6fpLPVSEihjHKrP4W6I56THmlslWXV1uZWSSOxylHBUNlrlF9XLP3umV+CvYlg1gP0V1uFAD+2
tWW21KjIemKG4ldwzRs+/mKptHW5l3FzooI5g/zmQf5UBfTtEj2tvr8f2rMEmq3coHbDzZlMWDxz
VEBt7sPKKo69VxLPNp8ZMlFJPrjzYYZrg2jqFueLTo+rwKt/Y5Jw8qrq0KCbJ1/VdBja9MW06yeL
c9G3CLCcdZJw6MWqKkdQDSl6e6dlT5ynfrK0DXPqFsSdRCcDjr/V0KbPEDgrA5bau8QKW3gZ6f45
jfzvEtwvUu/qd0Ozzxrnuzxn5df/OopT02X34Rvbxg50OgJwY7tZlg2pSAecM0YPTa/rD1btCT5i
8CqBW9qLvsnBGI496u8w2nhhqb3bVuJvTDwa2z5w1PchjFaiA2KOT41hSc+gMGgR7c/6Kc+nLRo2
enUZqV12iavFS6dsrkZkVe+WSGE6AcnYyfdGmrmMLDATdWzvlbYYDz725JXsAwxZehyqMvvCrurW
TCnVo5El703/IouewgPZ4w99slOoo+aXM5P62FNRjthuaewq0ynXUn6giQLtSop6OjZoxviutiUV
Q7z+92sOVPE/V1PXmWPOVA16safyn+H+sdcySOcJehpoZyq+DckN8YoEqPLQAqg9iPlBHv5+kK+5
kU3OQdbXy2AEKrWIEQMetDxwqHsN++8vml1QHKALB4xb5qd/e788lg9VYT10Vj9u5Pf5/frkGPlh
igc2bb+/MtXNf37i/ZvlnR0TlYJBXy+rQ9WZNLznhzYKmUoTxg72YT4W87F8UR4iPDd2DlN/EHD5
IRqn/JD+9WxAd7bUq7Zc/n5NvoUajZ/++91//M9/HMr3ydd+f5vA7tptM5YESdjVQanGXw+D1SAz
0c1oXTVRfoCDSo0pakz78ikJyjbhlUqFjEc+/dsbMHZg3vHjbQfJjL/V/CZLTdRpncy/1qS9Ihzc
Z1ikPIebtx+6n5wOULIEsabUxUbm7M06fbDmUTkrzUMaszC0Yfk5uiZ7QGvcZqXDbOzZconzyqOH
jApsgQkcYFoQndREfFKQsdJ5Jv4dl5tNtzZt/9i0brYBIUHeBR5puPSsGkrDgDAZn33Ap2wisFG1
jGUHJz/VvbkWVYr0dSroRYGcdUBQJWOBrneK3hHerJKC1YFuclpO0OBKg5tfi6c5056KtGW9ULJF
hPp6rQNBNoLwNCiVs3ILEW6KOj412nhMnW/s6TGW6dk6xUqSt/lHXSdYV9PHIBEVNz/voMfkJHri
sQ1AhuM60tUZJz4EH4iIorVJDqmnimThC4xPqp8+Z7lGKu/RhES6GmufYmjvvdpWXXEXrc5NIfa+
Z2wzd1kTQp60xafj4S5xTo7DdRG1+nPfECDWgSAgd3wxhnm+En1MVId2wlI1zMajY6wt8ZF8mkG2
NLzQWoks/JKnj3pHHwz5OstSlz0lZlEfktZ8asKR8ItA7ReT9WlX4w3NzEHrgquZxGtHRZviMP1G
r7CtUDEtTbNYt6j7Pb9GDo3fBwwi0sRlHNqQ9Jp+36fGJu8Jo8PVuWhMcTOB4y+KafqIIIzRR4qq
Ux6oS69GBug33S52hk3m1x9twbROzaat1QEirLVq2U7+bqzItrXbQKxMjTl7pTgn4TGpqb0r16XK
melooLCJ4orJTGt6MSyARYEejS/6VyfXEXAU144aPgkGg6ji9Jvpx0SMx84mwxpEzYNHojvZXQio
qiXPQu2r7xNzIVskNz+OntwwWIPxfBwCMRBi8+x7xIaU2oNZf9UTb5ckCMJZVvwWTy/Bunle7TuQ
C8vUM/PFpGsvTqHSMBcNsuryhfy4b2Ka2GsYRInibcns56gHY0cAEFrNYoNfKAKHGK2KqGEzb3Tp
osYBtIyTaB8JxuT/R9h5LbetbF33iVCFHG6ZMymJsi3foOSEnDOe/h/d1Nnyt+vU+W9QaJCSZQZ0
91pzjulEv7PhbvGxJuzljcaTvq6m4KW2xuc4196DSn/LY+WmQGjOB/XN9DFRGa3uIvNMppXfT1+w
C7PpbuYEEUXBAk1fAnZmS++Zb0Vu5Ms+M1aTF15SA/+IN+XM6NElLCExZe1bETGxd+pwivkT6UYt
2sb7nSv1L3P0OqINJwJ8J69kA4GO3ikDrCroSssDgRrFwQ3mnTIqE2iVtDrUplseJoqe0Iv/GXs9
NF58axt5b5IHeW+U9yd59vmAvF/KoUEivUCLFotC3BLlfTHQXG6J8j4oL8qDvBcCgnaB14hn/nUa
w/rxM9XYRbY3TbgLQBDAsecQCnt5A5eGZixBImJVxU+KKUeeyef8e/jPUx6PiqE8yx6/oZ1GDAJ+
tpJ//ud/JEfwLKpu3Jfl4TEvfF7MmtD/eBxSGf8L+bp8PlUOW5PM54yshzWZorwGhvjX6T1nj7lC
nn1ek0OHPwFC4j/PkQ8/fvrz6V1u/TCBN65L1CPN0RbTNFsF4vTkqZyEiRLDpRMBxht0U99ZNVmV
ckoL54iIgKUT+D63fzxy9OohzIj1QAi+puWeyK+T46BNvobVXC9GzyJqvjH2ogJsPmlqCa0mAz6q
++a0klvIpCgcvv8pdbnaVljLa3ugE/O5FIHPXeC0Cy+LuNNNAbe/ui13kNGjDSuBcTOXzbwLzAke
EQbxFx8FyjOFK/oj1ou8wr4RrkubJgd5za6+q25RX6zII/YnoqohJHbS+RkhDl+EfkFqGwrLE1ns
a3w8zh6t89QsRL9wq4SxvyCeckZ4FMyrBHniwTALLFUmGX1RS1gJwVnV3hbU7awnkwwc5Itt4aGb
Rev3Uc49RlE7vqaUg18xDIUvcY6Xa1G8FoFmXXxNh9Tupj6NFdM/1nTHHgd5zUPytYrEy1UZDTcc
QjwWEjNsiV04xDGTlDtC8SjRwHXeVSVJUdL8DB7CP3idAWW5jEhBdZF5VyEV4jE2UnrA8R9T0Rsg
m/RmmR68A0EJzZpXKXlndnSI3vuhOHGzchFvQib1ums5TwsbgO3CyBPvnnWNeilN70WOVCWLXgYw
qXL0OIBURe/jPakO+mo3iQmJaOxTbF5Va7LuKRHCy6ghBbVtFOveUpOAo4SMsBdDTWO5jE4RfIwY
Km6uncIOr7pp6hsX0NiTMRvtkxXEG7Nvs34ZwYqH5Wc+y99mu/UbObnWWf5Tc4gLOgwpzE7hk2Lq
vLmAhhImNA6FEnU0+9NgU0T9d/xU1rs4mVPHeh/H5jvGKvt95gQ05PiWi11SBkcwjSP7WsWI4YC2
GpTlvem7KbZL8oFGPGB2xo7U9ENrOzBoc+BLbRRpp46tNsyBDjVO0R8nQ21vRXwbIHN9iQi3v+kz
RWyR/9pPKHMmVSEUiz5bN4/9dXQM4+a440yAKqRKCiXmTV7r9dI5RLb/RY46kcytBcW9qPqLBi/i
ieWG80wR8gBkOX+OqmZH8iWhbn2oH/oReeMDW8wlJ3en3RCyghhxUuB2Gb9GTOurnq32NU8b1FdO
WOwdZvgD+oNTlSYx2FOkir5uzieMlv46tXPvJRMfVbNCTsb/7e5hjtRWdH2pUeAQ2qBPDC+2VWVs
zKI05C+xo03gEoEoh15vhcASjYNFY+Ec+p2yrjTEcw/XYVdqX82maxaN7ynboU3dW5FTHjOTvn6f
jYj1aGEGT51jqadq1nz8ezxQatEx60rv1THzfFeTSEDPn217bFl3XemC4xQb6kLB9n0HDsvnPRsu
xdBY97x1tPuEzZdHmszL9/1UdEvLHa8aS9ILro7uXhKWgkHbSfb2nPV33Ns+wPGRgsVI2TbTc0yJ
iMOPaTp/HHzPi/auwQQtrhvJDF8zt5+sPrTPI8WfR2W+8GEbsRKCzjzX9tkm8HY5Onz1HuqM0W0u
Miyhm71kT5yAB5VmHDceoAKss0FxloduSN9qp/K2DeybxyV5vYkJs8HyifG2drt2ARzWWbPeqxc0
wupTb8M9mbV2Bxma8FRXabVzNHyVJWWzrfZN43YvVGfD5UAkx7kf+/m5sby70hj2W4oVYgW7IoAe
F06AMIhgGRCHt2rTbvk8kgsbtM8FArqFNbblCxriHmJt3u/dmgymB2cqIPx498hHNQOqFoMDTrDN
yYTS8ur8eWZQLvnrGqZa4P8t9dstmdvE5gH7PGZtP62kXB616bm1k/mqRvQB24T4lsQf0ErU8H9M
PVVWyMa6q0q6AqbB/3NWmBapdZnoLXkV2PZQHW/yANKoPbvGvJFOyz5IbFgrtsGKMuOV07v8TvBU
v65b3zzTNpn2zL7qbnYN5YKI1lpN7DWKwZz3Ol+Nuwu0ZtUkibKRQ/D+yZ6+ZLvMO41PV6KqKKhF
XqXnT9PjdbVil3YvIssSEtCl6t2P1zvM4K9nKrkgmRHpz37YsHblfYhtWKmmpQDTCq3TRHQhPlhC
HsJm8l9M6lKoKDOy77y8Xs+jS1yx6r4UXTQCZSXPdx6j6o0SDg6qLsIQUqUv+hRl0IeS6FteD9Vi
KMlEsPsp+NKyxynVMfpmRE11BBk1LNWurJ4VZX5HU/isaST/er5Ow3yuvs29ToxFy9aGajYai8bV
Nr2X/zTtZthK5oXsvMthZBUPDIa8PsPW3T3AKnGDwZQ/FBGcfVCKNMX2wcCY2uFkRaBhxMiLuDWG
njttVQAqy8TWf5YuwntZvxsSuioZjAcDCcvwG2cpAHk/9U6x0O5qXr3CglHdzaS12VkWZ9cuimcj
s83qh+t25T6Yuottm8Yfb9SX1OTGnwo7rcUEd5x9YPGjVQaRfrFghz38RvQOjbkquvsEPoWZ3HSO
cJvY5CKpJhm6sg4W/IZBict9lX0J1cIGhTQI+gxAIX+RampHE1FEsQjPA22NhNDudt3X/X2YMILR
vDHWqkZUmkQ/JEBGvbisvo7jsGusmD1uiCHQSpKbW1TlrXZv0gLxcEOg37e3vmqp3e/ET/x7MEeo
AGn7Pc1cPQad8aNrsJLrHgJjtQKkWrNIOkhUUz2HB6eft0ipwsPwT4rNaMzRNdYWVjbCfrSQKMqq
6+TOOopkbIeyVholI1TquZ2W8tGhbsy1HoFKK1Q6AYo7Fu9tTZa3AOnZAYLnPBihwCGSICEARkKY
Tck1wB6ycBR3YwupXJ927YrPW743xdCLs3cCwMdrknTqJbS9t1gPDzBs67NUgDlCnCwuOVpdn8OO
tHs3qQ0M4Io3LQ0qBKc5ddXTJPK4w4byDjXZd7DYm3G42WFm3mbbNm6mONOH/E1r4/nweb0yvG6l
TLG3rJRoUF783HoCn2v/UuBbBLgx35yqp1gL/ZfdvN2SoQgFfkpV/8dU/Glny/km5A68cePZGPle
IRuwVnKYMkvrZpgf5EgeMmYJTAPTtJ6GelX6KgpH6hn6dmwpXsjP9TRQ+cls2zoxXxdf0QGtJrVO
73qQo2gGiwUFr5vW7AsMNLg4dlgq1JsABcU9dhAS6iTBWHqpEXNcgihN+x6AXujuGmGIqTX0BYoh
ouzHdlNrSvYV5TOSlMJWn2lbDoeiUPu1N+bpF6VW9jJjxJrn4KSNxrCoBnxNmW6cwEii2Wws0liI
G/MACGErGrWZKOIMmmAAPpU+OGezuPZ5FgzN/P3zeZQ4KD/Gu389obAHspvG/OBhIUANTE6Brmag
i5zWOcMsdM7yDFa6Q871d0x96jHqqVNVquGxO+9ZBfIu8zKWRb+LxukdN1p0lh7x2LOJ0+pHdSOH
o5FmCxsF7N6KB/MqD9xv3lU0X39d0ijcXV36IuJJDrBuRNSlu/UzL1v2WpM9sBaYJdvn2D7YsRLs
Qw8iTBMY9cEh4IOuTq1fbETGa5sMvpcqCkJ4EYP9Rnv0XkE2/uOR5uKpV7+0k6c+9upboWhnuX35
Z2RYmPicBh5fANxypes4QUePoGbwZ8R+xNq04e0UbjctQu9pLeSuSO6UyhE9iHyGvCafkcN3aZS0
Xjp2nuzlnqFUgxNhrMFN7hl0EMqLsWwJFxY7DvgULsxGR0Bd2VGkNGE3VQC1mC1ps8X+rHoUP2f8
OvaEuKFWNRZ4mvKlKSEclKZZruUwI8FuZZdNulfL1j1bZTgvuggaL3K3t6ovwzVvQ3cq/Gk+qx6R
TXTave8mjMfCjly2QkzWakK+HD2y4tnLMsrMymRvWeBoL90gAq4bP/rlNdHOnICjWz5LAaSVkEjJ
Sn3mmwYRFSftWR8wfE3EeO9iKkYXrhXrjoTrtRLF3hoyl3J2kupaBx0Ofw2j+9YDTbGKQpc8cPFo
m/4hBqDgvzARfoxP/0ISsEeCSVFs5jSqqPd13njJZ4+kx6hjE9JW0R4Xx2buy+kIde3jYBgBTpo8
NsZjW1nXSM3yY+CF7mkehpMjAXBymCftaTamVV8F2rJh9bwEb01chNnqzvlxCipeXdSLro7aE8K5
cFwYEZOjPLDYKc60TYaV01nqMuoJLgxNhdBLoqwpbWlra07CtYxRMloV0UzNIqaea/OpzxG0Cfdi
kBnm00QIbKy9E7K5aovEwV2LDgr/qr1p4dFtej18VlhoX2VHSjXj56yxp+ssWqWigzqoypN8XPan
Rp7tiWfHobKshs6628q5MRWVJvM8X9iYpizMZh2tRm+h7zK/doVZ7Ayh/qOhCbAMK4t2wOfPalNv
82uKJVX6Y6Utthhta+N0GLLlNcQ05HSA3+1S/1dmds65ttMST8wYwfrq6dPhiP+CDyqrF5ESbMzQ
PNeyt05UGBtF2F2Osqt8T32CEZq+dDGaQpHuF+UQuEdbeQMu9qoQDy/w83S2+QCiRN/Iv0X+BRof
kSwt25uda8bRKdrfuucra8O2643UDWXl9DEM6++JWuZPam5OT0HzsInLX1JVQ7WsrQYgq5t5K72k
lLcJitHYtm5aLSQiUgajA8dT92FTfAMQ09KXO6tMUkSa54siHbW7WzoDLLNqPVssApeVU6/lJTyG
2r0hlHJBbZPcQELhF2WhKtt6aCgPJqWFE89RvTVkn2eyK7L1VFfZybIm94xnuhDIiOq9yvOlIox+
bpCD62wQUAdZpGMsY0eOVJOSl7B4SfOeXU83sFF/UT8l/xPFaL/O3Yq6bNVeudMkv/7PCQWB9HFl
EPIvNeh3ysQHSa8M5YMK32fKEnCDsovTPjoVefXHFl9YeejQOh1tu92o8vsqr7WGO13KukHuUShX
zTHjtdTW2oM23QLKHkffapDyI7el3J3vHzHpDwZAmj/2tz1IGd08hu6cfDOZmQQbsQ0J22PDD8SD
9eemD9NqO0ZhzwYgynFnlNis6Cl1g1Xc87AiONhXLOgGYb8usKovHx6U2fIieHNZt46pOxPrkxKL
6JjRDzPzlmRVBm+GPkHGk59gr8p2pYVyT/Ko1aR293JYTXlxaXR2BoJZOGduvXba2n4g7z+vuZqB
RSV5Mt0CqTpBspoG0ZCbS+UtnBhPRBEf8WlQxBM3gFq2uaXWEdALmQOa/jPS1aDbJ9047SVI3rM9
++IoI7GYafJgy885rk8tHOMlFA10oI6tHqXvYCynH65iDY9RUrTFJmOVt5JphGbuqge9nMsF9I8M
AEzdQzlEnoicD2/PWD5P4g/+KHKOFct7LbaVY+VqZ3+2CC8RB0UkmFAbuBWuOx+bqN9lFhCrlTZq
0Dpyr1hhk+kebkECn99S2APXPPPGL/DQPW4Lu4lksoVmwPsNu+p3VNT5UY76FEyVokQb5bl32/m9
1lt9lU5hfzTrOH7useot5ANFAwoGEJUJvwBjghm39VpmYH0qmOXQmw02qOzKN4aDILez6t1gQ/DI
hZtcSCUnRS1WOgb7U9TX6aXpBjzKPY0E6Jx3szc/zj6vDWWLKmGywVw74bNjwPCs5zI4+WqbHNEI
F9umDZRbhpVh2VnZfCgxraFoVJaF8LzrcEXWcZeEew1s2VOYmjskr8QhTrFzs4sZ+0tBfTmHz/Q9
K/QXSCg5gm4zXckKnC3XaWrm0UgB9LqbzQoKp699ixKITaWfFWe2FhhbSgXcT4aqFH5We8cszExp
Rf1vEsyZicmvsQxyNGffOkaV9nH4HFZO1x+YOZRpgMg3bExzqt61JP4pT9w++Ouk8tK7AOxqbRdd
fX0hLdNEDiIJmQP3/qj4GJ0XnjwqAJuhT9S9reONeHz3rSgPUMypiMTrYlgTB1BeYBScpa+KNtLB
rLL6KpEaA3u0leUOX1LdJtJZujWHwFvXCkhxOQnkYhiSyLOx07NjUT/SjPoifbpTG+ymbPa/u7Yi
otmxSpqqcwsUO98lupXvdbhD105xARs3acSGPMnXgWLki0mUUOWZEpjjG1tSkmrFWW4TGSVqSEvi
36IdYXjqcbLakYQT1LV2VwIBm4fqKI3F8VNWB8Oz10/g7HMVZ2lYgmDqdQ1Ropqca5/to+plz52G
hxG2YOAvCqNMHzyGsIksGhwz8SA1yaY+bAHNIprWLCKWX7GrPAX6Uopvk058IHXtmkWl8WFlf3w9
My3fh10PVEPqZxTNPI4pjK45BjQl1kxq6/WnLE6DbiHHWau061RhazUG+cfDZeDcLcPEeyuYJTJn
qthQQSuviDqnNRZ0Z58ouNeESw3ZFBuZeaZS2YXUxvhySfPqXA3eJh3YNH04hQ1vA9SCOpPZL7OI
2UjXZ8K/nKo0Lyk8yZVusmH2WP1ijP9FNIN57Zw43CuDBvJtZhJsG76qc+VNa0vpxrWcBSUPuw5x
CWgWTHVZeeosczGzrnk3fCqswdgGVzU1hwMG2e+sovRlo4bpZZhcf/PfzgoIdX89WryHZgduWUb9
jNUQHUJ6smxTtFNh0ipYjXN71rPUuchNIT3MV9WI0msa1XxbhdmEKJBgBaZRv7aRG+0phDfoU1Pt
VgTdD7fWnwMnSl7dMscLK85yqyZBnhb3ee7bM6Lg5mlwIl6+bJqXctsvCwDymg74vI7APtL0qbS0
QfKphQsj67n5xISozR783Tms572pBymQRLNbNuj+1i249HXl+JSRlKU0Q5ki3WJMsYQ/Cng7Od1J
i03NRnDntqXFenOqn0qzAuciE5JSXfeXoxX94V8ct4PweLi6Vu7U0tD2g3B8maCml2bdqBtXer/k
RRXdw+QPh6xVcxzt1LHqeiK00QgU1kBo1NKuTE5la9ML4q+ShzBtobhk5Lxgojy1lWsLpgSJ7nFa
fbPPqRDPmvFLG0TJCb4fmPTSbwjnKZpFShDhXh3KbKtEtf1SqYTm9DAJyBXL6l0HuYfgtlgA6Zwe
rd6wUDtKZ3726hWzTWgOP02sXwaz0rRfaENgBjHubhTYv2ZykdgI5j8szQR+loYp4LIZH3vBPJkX
RvVVnkWsML4OPfdLJTbwSdR9sJb5YB4/e+nBEruWAiJBa8AGPoxRfJrc3Zxi1UxF0hKZ5YvY97S3
wR5rRKdFvwHPtX7EUlZtaBOVajwbOZ0OVK3hWtHBuk7iKwlE8xcaxZ9uVAWv5O85oOcTZd/ZUX7r
hKO4A5P70wFsW8L2MkTkMv2iYRFqaftNng3g6pN2yi9yqWMlkbtpqRQtpznJTrgTgX3zK9FvpQlV
Pyw9hTmERzWZn9UOCHlkpt2XSrWvpQFS0wIuvzEtdN2QZunWiGxMfJDwD6t4nxJjDfdCbZdU3+q3
jvRIYQetx4xY8VkJdvKyZv3Xy0N3cykaET9d3Pu0jp4TdUF2AvdRphEUBDZFJRv72Dgr4ZPXI5R2
NNVaVlanfKk12Hlwh8KtHJY5q66+q/qjFeRCQR/e8PmzMPHhFoN9QalKhc9MLXdJLTq59m7VHvIG
lXfsuOr987l6RjYY4vd3L4UHp1KrPUq8eG75BF1Eg/4B249o+nhZWIGJLd2FFzHHoUvrl33rNA+4
VjjFiO6t4yz6H7gfG8xqsjMyT9EecuNFLhxDUzcOuRaGi0ceUTBW8Gszkz4KOR5HPDNkRy0Gxyvh
figUabusFgkm/TGYmDMrdDgYw2u+j0bd8PFDb0GGCGkkiv09sarnQnG9V5zJJcENg7NL9aCkn0b7
c7RGf5XNo44YUutulDYWcl0rDzO5lnuYWhTboc48W5ZFSmsSqJsHSxMZFwzvmBpQAin3LQzLEwWJ
8aUcUAX1jkq6Y5uGb2mulysiYbiTh4X9zbl5sZUeoDa5xC7pAzZ2NlW2kvdLT7CXkkklr5yGrqnj
JffwIJ0a0bIF+a2jlcHb4hTxH2lilwf5UlseTyXe5fLBMnO975WhKywfcJsmmXL4a9ZK4mYT24C2
rGZWd/S++jvF5XbLsh1pjxhC6tOAdbh/5CgYMbWMJuELmRGsanTK68e3vjLQwupZ8x1yG/TKDE1U
VRbOrbJ954YSebRMwUGRMBTn1trWa+nY0fHzUtbOx8QiudFQk18193WRa5XPjU46it2v2zFguxSF
wA4y8i1aTXwTSlhGq84QfW2x1VHQyh+7pnuD/k2RETf8WS63GtcPcI8o/Vl6tlnufTz6+Tz5lCYt
h8dT5AN4BIpFYkA8dA3qMm7fwfES1KkhHpOnHCGEHBUl5qAPi6gDFS+2vo5F29JNh0w3T3H9J6qz
21TS8o7Lgq25U6tf2xQx16yN9ss0ptYKC0lzc/N4RkWaFwh+I3Pnhln2MY2NrZqsC1FiWZXOdG4s
uz+MToYgQNrBrElDoaOnK7nWzJSp3FAW575hZS+1Py3l6iW1xvxFh26pNBaLS0FKbPM2I8DB0dfS
dU+dmZwHubUUPBSzAn0jHyBrzD6AHggevwlawMfQ15T2pavBCf1zSf6AfMbnzwfQyxagjGAwCgwb
HX6yvY3qlUhChLrymm533baxCGy2sPw/s+Z+laCLihb+emhr/aEfTmlsGuMAPqTt3pWEV9P3RLYl
RNxdaw7Brqgd44V4bMQ+cCN/ln19bMwg/Eb0h4m9M06PyhBsewHPtHVCnefJsR9kCFftNg285G9h
QB8Ek3O3AaIPGpDpqVt8ejMCv3MXbW+8FcPYPDX2cJDK5qqJyR5oEv8A0KP9GiksvqU6Gg0IHcq4
36WKk4FpXDwqCvEBgVb/EhjSByJQ5abxFcFestfAK7P5yQF926gF5Cc46EoyOpmNHtF4chj15rag
JrO2hDymBe+JUdF7AB3kJSNgoQTDutg8tjCGDdeV3Pnyq2NNK5NGzirVZyboikoA2OHfWp0brwbJ
X/ShXbA04QTscPohS5n/tagpH7FC56LVzpIXXTSb+Yob4kBOHAu/1tzKS5/3AjY3K7vTyou8pLZI
4asZa7I/YHmMAk0VwYb+peKjvQoMyEjYdjEf/jGNQfliVGN/MAs4EXJYKVm56eDmbeSQBRt0eVbz
O7Tc4GMaB0m+n5ykmie0Q1ZIWkzelkCkFUl5J1R2PPkChaDptXZ26i1xaCiA1Dw8SFa2klb6Lhm8
dulPoX8KnIGINW40UB1g8iaBvQslyCISY9OAq6W6AfitaSKcDGKvhOvKgxkCb8Wk/td1U1fOhhWF
CLyQaBR9Y+4I9/nyqdCgq5D+R8DRbqki9Gcp7JDPgHVjrjqHzknl9TSPkqhZRpnhs1FSNO1kNypW
jP+429rOyUm2NP+kztgtC60rXpGYdkuYrR9n8lobN3v0oWDYW7KhzBElwMz/72CbFNSDJp3WveVq
d9slty1RSvenriVLxyzMP51jXJ1SGd9QCc5LJXGGtavnBsgAzNeovFD2ocB/s8veW0aDVR81dbC+
NBPopo2nd2hLzSRLEUeCf5UVIMNVoWGCbvX6mQi+imUi94rpQlZXSTDh5B+TqJgP8po8NH5WX/xo
MSlmvTFA3C9TzWY1mrDIu/htvJpCYyS4JIebE4TjAbT8z2m2o5c2adMDXU9jHWjstwg7jmGTUB4O
lS0+SYv7h0G5OJvpxcpx1w7ZJlAqg4ge3b9kSeNfHB1pXl+AcZbDzwcigUzgjfgZNvO0hGSY3+QC
VB7KDiWyzoosLQPkeCz3C3+GjDd25bHUjGWAbvA2GEF3GhptL0deyzSYxli75IwXVP7ejDzaqfJz
qFgEINI6WCltTjpilGOu+9xiyjO3y6l76USoy2GI0LxVMv9QI67wZ605ycLyo7o8dPMqIpyYsDYl
W3oJNAjaH6c8cfIvlPTSXRIPzday8nIJUjYdn1qoOjVCROYeEkewerbVDhaMf0lJFXwcmixJN0Tx
YDCjwdpsGgI2mjDqnwcaLav/dlZUfopwaARy7OsYdDxie7dtlb9SqBB17gg7loIP2EXLw0lstESy
auqtGQMav4Ht7CdTiZ8JDoB7BaxajpwcaUk0UzURj42O/tvrSEiKoso8uYmjLn2RnDY5zvfGqctn
ow5MbNuKip6festjj15ljr/R2h5zmVcqzqHWILyLlW1qhcTDpuNLglZ8YxSNs3O0xP2K3xLcuqiY
ieuauD6oZygTYLQr0OCg/JtV2QGNkPX80IY48tH5qOwKSgIvYmX6P+pRsT9eZ/nqtr0P5lSt22VQ
jH8CF4fPEFvx3iVj9jGDG7xdj2EV2/4a44q+1ajCrYvJT7dyipHDdIRZg1XZWJax35O72VPIqlm4
5IjUUjSzkFsU59bg0AYfa1vvfWf8spi6nq3GMA5Kzosjf8DSxC4+es2I30lrMgAGvFJ7oIfxK9gI
4KIgeCWMV2J5S9quV9eeYYtZtLgjp88uEHLPQ2Ybv8SJQvqKPJnElcGMzrlamr8mTpQAelLiJW9h
p7VLjaDyoyW1B0l4RinqPM12V9zjCZiA6LlXvu+cQOkiDRHP0rOMSmhJr0P+UBSOLetb4Gk9x23H
27q3UzPct65ZniutrSgMEhBiQ6VZDdT3XvucrSMSGP97UehPoGDUPy27kxKFEao/BfOIg1ALBt0x
DsbpRsYZqLgMxkxS11cv1t3XUUn9rQkVY5uierfUuXm1LPWq60bxpPdq9pqQ7t5T0PlKmllwsd0k
fwz7+PK/HU2OMAn+bSJ0XU31DI3WjkbzCuwJj/9lywyMGJULd+t9qQ1nr9cwuDraeKgrsiGYrq0v
Nh3UTVDDTnLEoykB1yuEK/1ePqqOUBitGiVdpIcsCi0ocNakf3dEkc02wh1oCO+NCkKNmYwiGyGR
3jIT6EwkGPnNrXLCJEZF0EYZphXRwC1y1E0QKeWa4vvXhFTJt4JJRwyavm9+iBOjtJ66co5WhM1W
B8Nws6vQ4i59JW0gGTarUKOYMAC63Phupp2MfqLkVeuAJLqYfjdxoJoWPpkFkLCqm7KvmRdjOk2m
KdxKHPHMZ2HTB1W6DgWsOPEi+4S28mfDQvbOxxmIVG2RXJQ27X6u/Fc8jMZFHlShA5VnFpWQ//1u
Gf/2Mbsue0zd8wxbNfhf6f/i0zjsdrgdJ8GBlZFoDoRA9BTzu5pF4bIzMjDUpIlvmDG9k8EriFLQ
8tFibaGf+E9YjOcNiE4wtqJBLA9p1/zOfDjDSue3e63DsjKoxmH0qvb7Y1+gxMoxz1L3VzRrFDoQ
mrmUS1rgk0CO+SLUbQoDEUADS5FhlWel8f9hFCDP/tdn1DMtwAwCUKCrhqlKa/Ffn9GBlLIhcV0W
unKnMsKNPymE4Dmu6aAPb72Vkmg4qaaJxqBX19sIvelLyJqolh1Vew5WPZaubT355aPEXXnRx1B2
0iaaoh+tJTVw58VoOtNDa56qtrYzFX/ZO2P0VMXgDMJ4hkcIFKALz3Rsineycp1F6tv6tVEUF568
iCAsguk5G1tqj2mQ7OtkUO9NGNwlKGO26UYYXTFeZ/8+KeQaSWRI4Qz1Nveis29n1ZtCj59WGeLm
OmMXGJV+tJQyZ0/BP9s6g5mwc03JeaFLhowwuwW4czaTTzzdPGBG9WIw1dJlSkh2dciS9k8Q6NWV
fhD9H6d7qXGCLhOtwKYkhv0UTac+s78/Rn7evxjh9KWbgcFQiiy25owS18xKkKukUm+lMDeOtWJX
WxmaYPGortb+UoZUlwO8QowlAtRsONwtxnQb1oEPhwSMF7bH/pQ7VCHkTNR5yAiZmGjqSaJQa+wg
dk4HuWApB3YZpTXSLgwr/WBnykZudlx8iecBIQLB7vNWm11QKpoG8VoD4Y+RE5Y1RTg06TCsDeIv
HUXf/+/vo7w7/n339CxQUbqNMRy8gmlY/zK1G3amRrFjDMRcL8Yi94/EPblf3XojU/JUp2+4p6SL
R4SpdLkXZJ5x1zg5HutimdNVwE7EUuUmL3AB8JY3RfpC9f/jDDnGonBzkOiW3i2GufM2mqDP5PS8
FtjgIGmI4Ie2EpK6rmEqV/v6qR7cbB3NsbKSCd41NWQiK5MXvTKVner5wVPPPn6hkxf6Y4zBEjmT
9pIZuL2DhuCV8vV/v06aKjginy+U47rUDy3VMTVbd03D/vdX2MGsNw0dhULALOwpBPx8NHL7ZPJx
G8Uorn1gPKDsF/+pDSPJ9Qd92skwy27CPV67M1EpZrB8RNSDnht2lj2PBJYrw7mpFYJeRfbpKFLX
5yhky1fkEITF2SyuBaNGfaWFlM0nz7kMrCOZ5/IbieQ08gBdPjJijeon5tJvMnxFMX36y/hakoiE
QPnSAywi8KEhNfAzW87zimFVt9W4VAvqADCKSgHtL1lokLyRs3unnmoZF4CBdI8w2jxVqocgXwhU
rLGGHhHEFD89D9lrQh+o5Ss+j960KZ3KveTiMOXnPNHf46raOOCpTmmMTu4RJzpGnbWX68n/R9iZ
LbeNZFv0ixCRmIFXzjNFzdYLQuWyMc8zvv4uJN0ltzvi1gsKAKUyRQKJzHP2XjtFv0K8Al1lUbco
r1Q4TZ0/wJfQRjIxZhWMrsxiew8kkx5lwSKPvGVUgdpCMmtc56MJ5xDlxBRHkSTLBsj2Lm7sELrq
PEX1OD6TWRCvyqqdLl5U4cxJYV1G84KYgEFc4/N6WXZcmNml/8po02aL9de15FhcTJqN45M7T1XN
/5myxLZRWiSNiX00dOEhRNX8OEzR2kLzg12mKja5XgdHudGGpF6MVu5VZHyRwti3hK9MesrbncPl
wCWSTFFF2taoKwJcTGLmYNlV3/KhwKnLzWHRq1xRx+pOXqvFDzwWzxUDuvXu0MYM7AGyxAIPQIZL
ywNlsdDm5aPc8MZzWHyEtc33pyBXo2iN9DoolJCmIY136Fpd68CTJvUWxdRYxo7ZPyqcAUV0Y3g/
8Dns1c6aPnQPN2GHGuMhV5mLJV7xAKcpWvaq0gXrNve6jTzGO2FsgKBSI+yzPFiFc/u8bSLCep1Y
mTMxxo3Mgq+jAVOqQ4CbPCzykpw3pR5WaD+tVVEZuBLjYl8M3vCsToF/nipBPPaEOsFidr+cGs88
Zd4U7e+TNcfDvCjUNvwMPHJLwzj9nqHWXkZWdFCZrEPzGMzpLjVPbcZxpMEDcgwEX1JmTj3P6lce
nOHJQpKT6EQgMSsFfdVV0f6ezBqI5mwr4haNBaWD0lT/61WwUGczA4gfKyit6cSNB10h1qiO1OLo
hKbGoxKY/DpFv7ufULRvdRybjyXdgEVRNtrr/Q+JpuGD5UC6m+CMkNWlprs8Now1Hvq53tIzbEzV
sZ+bG9L1JjfyfE4P8+uUB1L2jrNMnFnYOIPMeAiGQE/NeFw0mWesbMSMW2eyf1ZF4j2H6jiysDSm
Q2xH7qXTh3Mr2WDYQraR66I2smezLrsbeelqyviE5MHZo4flfyklJanPyCMvdmJ1l8xMzEfqNpgM
bYgX5IMjrRq+twklVDHO7ZGizg/4+nxaV2p7o8nSnjH5l0s3SKcP+QKk5uCgl8bwYNOYA37Rj1s9
ypnHexpdQRk+2tGNXKQ0SmX9LGohNRsKqCwUcgzyMcFdIei1CnzX6n4xpKZuL0ArTiu1w5AQDh7d
SMPszatiLxuXOVIgiJ6am0ElY3YMPhabKlaTHuWZ67e7qtgNmI/uToLGMctlzeJrJy/mlOznFf7J
YxdTqKgDPGOgRZjc2DqIXw9dqe80zA/qxNt01khPj9LjGxKrfYv48HsASdfvqnPBouRvlwSD+U7s
KsQ9ukKBWsT5uBbFiLkNgJjMhq0Qjh2oUnzIIwCwyE+hYC5zvUIEUzbJlpCz6BU/yM2nMLssy3Q6
Enbs7segYSBWFDLZQ/P+aJHCSyZePkrZHwVGofubReji7L2Of3sYrOZbm5XreFCqk19r4fCiiUEQ
gMagK99CKFD5tqpo9lpcKUvECDgZZwyjfEFvWbHIqEGWLrCbCDPdfuldyQeF/RUSUyyVrs3EdHAl
7IZZtlUdfAGjSLUn7I5dbC48ytEnnhrEi1Sv9GYriEmWdWnNH0Xen0ep4p834p89vR/FKRK4m6jc
Rfz9q6jH046tFflhmRawMDPk7gTYSCWpBgz2cT5i/qK/yCMxKqvO6LQX1c2FfK1nLFiGYeBtQb9j
sZo3mqzQxG7jHNE0hda46CzijtUwMYFt5eBJ4HFrZLGNrvFhzbX0alYiqBMQpLxd5WnUPE8KMDdA
AvVzroFvm+a9YT4nX/WL4idRYv21G7XyqbIKHCkWWSD0+Z60kVwRv18qSuc8yNGrFVGwEgI2FuVQ
fVHK0d4fSa2CokMtSVhttVWz8D21RsosvUjaRTvE5dYbtfSh0GrzCPj5LNfImVqTh8jzWg6dcqP0
HeKmEtEpbekQdZ77+DUWiTEpj/Vo/zY8PYImy7AFMy1IXJ9ynq1mi9bFyh9p9f1jvH+C8sMc5/qW
zXc1KS6YrvnSKvfyzq+rLjreB5zGjTHY2Z3+hnbsqQ+96NYwd34SJsus+bRNpMAijjwg1aglTihe
QJ1O+ETGZKDrObch7ET80BpFP7vFdI6SKDmrBVrJmkStVSubf6X+lhgsnWAXlqeeIOQ3ij1ydNSn
2iVBU2dWE1rBapyjV60GOX/aoUNzha/zhLOMRUpiwpqQ5GSvKVSLaq3+C3kfT28ILc9VD9Kor0CW
+2U14F8ONFqd8XSLbHJEF4riPdRuqFx6Mkw2ZtcoF5SA+iLLxJXoXm4wx/SPfmBCWEAC9ZDjtllP
896AQ+u+J8/5Q/vr1aG1fWKxhQ7o4D8/LPfAzTrLMMOqUuqUdR0RvDcDiryQzKM7jrGCkEDWor25
rwRT11Kuc7jhrHSRg4GO7v/aqUj4253QSqqO87phmjdBitPCoqRDDVnd5a1wZtnnrz1ES+qO1NFx
a5dDs9bE0SlH2qrzL6parfyq0CQB5EKZ7FfPOiatCvOVh/5qaWlWuCvT8IfUTRKg499y5W8EsGBp
8Q1a23pEqD5VkPx6BIZkVSnbRvFXcuz7eo8+z9C+pAbZWp2yCwsWknCJXMwN7vStGob7JKkkv861
zmUILY2GmXJFpXf1XA+foqVY98B2XCP5NooKZgeTX1/lhmSzft3ZY31GQ9ZPevIeOZpOq8bplrVH
ums8TUiUbYPMSDUMzg3a/j2K7oM8pXr5goAFJm75pMZnvyqUNUZ37RorqrKmfx3i56BDMHPdGie7
hFWLULre0qAML20/Fk88cI5WQZI60zBlY8xPWBHrT43F7HwNYPNVcJsfSAtwFveL7y6U62YijBwG
5CYFUOtrQ0EOAdWzDMmkY5n9LUn6reaP6Xc+aZ32CBLIrFA+5QccOn28sZXaWaAxSC7mX5qRE1cz
4MCyCr6hoUjFUXTjp/z2pAWmqgMqqdyxPNfb5iyi6rv8O3sNbZgxhQR1ZiW8Jam0pWqRnOW/5KT4
u0onOgR9GC8KSNw7I7LtU2ocFDkNcqCeUiIsViFQhHce0ougGVxEITq16PkyzryEJ5RVfesqFXC1
l+GKtIg8bfqRkGhSY3H/7JLeVzEJMcf2evwzJR3AHG7hJRPme+RH6fc0rz8puJIcoOnqhkILoQyO
Rie6UaHXojWYj1AZqE+5TXGH0tGeqCz8GBP8yjGqZ4end5b4Sh/VH+NRKEjkNR71VoM6RjKYuSmH
EN+C1ShP3PnrzIv8ZxLr0W/nyIRqT6n38qorSuscCbfeumP4AVRkmfNM+GB+CiU7U6ejotfAlWNX
WxTzhvh6QW1tPvQT8caqTl/oHvOYARI1NdIhBt9epOOyiyt4J2p6TTP8kXVCDNk46N+DAuxqN435
TYW0y8IXybCDmG87NTY20ywd13FnussqG6tNo0zJyVOraVcUAT6QkjBLc56iS8o1aFTWZcZZckGt
PFn6mt2c5MpSooSZUsFF8uDJe4PJaouGmb92KIQtyClXN7nio70mbqFao0FjQVAqxV9M8syTazAY
SIQXffxi5ShRdqgFgskCevS9ncWCD4mc7p3jlM6xrxtozTJxJyTaWucfUsPflC0z81BH7FTOj3JZ
IGLmeBnlRxWxaJuzr1lt6x6Cu6YzFBqHpkpXM/HH5T2xC5WCsqmETdC7Kt5SBV9TjgN9Ja8Quh0a
tqPpA4lfu/S0yt01oz28482m4OpOzzpX49JvwnTpwDXbAhq3zwZFuvteH7ZifU/4oEpHtWwWCNYQ
78+VXr/qvUpp1dXHcxks7pUsCo8GTuiQrIk+N1CZj+2Vyt/t/qrXRe3BCWoY+fiqxMnNXGZWpINA
CNDTDREE45GcwfFI9Ha35Y0+yKOv81+HDkbkRTIJf92okwWLSW5jD1+97+jiWGXLZjTTFfHhBINj
mqwW8kWzcL3jMJb0ZeefHbsy3aBUrxb1qI8Xp1r+1gG0qH3AhqbkFKkaOC95HDXJ3qM9em7y8qls
FPMoKwdSv4kB+MnyR+uo0P55iPOdSAtjP+YWiMIZDRGE3qZAKPkqzxuBnS2L0vwoUSYdxkQZn+1U
O1fCfKwaNFxf17F0GTVoD/KU4I2scOLrGJLXM5YGShJnSm8O/igmuX3zWfXUQjK+1QOa7Aeqy/A8
7L+HOCkfvNlnIJWQvgpxYVBwn3cTFegAsOjMj5Z70jphRTAH5astjMq9KAg2f8+x9g0aNNlJxyae
ZrnzhO28c1Pa1zjQjkJHtuhlHorQebmrqFx6QWyVf+XGODxUvbhj/UcZB5L6GGLssipWw8BXvpA3
7G8vpV1fAM10+rOowGy7hQv52bbzs1InEXFAoDaRUFJ6rTLvIEvnSWzuDZ5cF6PMGOvquWcz34Sd
bC9PJd1e0l2mdRAR9V703clKbKMBWbW3XDclO2S0z6li3pQqKm4hi9oBz+QLKoCne70KHUqygefY
w2N1yC2eCTIypE3ufb3wdY4El8cWb+o+CF1q/m57mCwwdHbSYZer53/PNHL7rDkIQuHHPPqgG1e/
fUuOL05+GR/kd5Z4HZZuFqMnPWqulOm2lgW+XY4Znk81yDZaZvzSijkG9rYb7PLKAxCuvWlqOyS/
KhneiNEk5VPCQMdewdUWmepBntOMMphz3E/yRTNM3WM8mt9B1OLO1NFcjGOuPvcZINaQfshaHjp2
FR1QFuPim1/VhB1dHVW7kj6kMjelTZv2rDUH0/zZ6eglo9lyLzeV90OnjfoQzGfglvrnMISA3zsW
2bgKTS8tLcVmZXaChs19PC+8l0pTaB/IkcOzBClUaoT7Yl4NIWM2VsIzy/thXDjdLR+ixa9PaKof
7vdFmmLoMCb/s3FFeZGle6O3PwAmPBMzHKDG9ciBe8V/voAWIN5rQMP33+zo2qylNM8pU+qUztTe
e9LykMd5uzURsB+nqPWhE3XHYPQVolpEQ2Ney07WML7KBhbKlH5DiD1cza+LXw1eq3EiQLZEOCaf
B6UJvCbMqqsCKvMEC+l6v5blZS03Cg1Hp1LeVVXvdvJ3YOVOR9JtfwoFooFGuCurn6wcSVOKjYiY
UzPY4iwtX0tGhFw4+uLXsy+xrWPAwHH1fTwHg1C+pZLrLc9VFIKWbT+hwFNJuibxNNgnJ4Hs/VZl
RnUjXDi7JeQXsS/PFoSZ3sbDOP9EpjdrT0/CE2x0lsDELVhq4xzyGtSa4mvKazgkz1TioD+g2ogq
Mb0YAhV/wSStE7a3gxLAcr3U76KEWOT+ZiozEFlydMlAfC1l5daYCwZyrwyUYlk1/hZifH0x8vRX
Nm3ohivHaElI6Cq+wHmmkDmpQ9cBapi8xgLXrhY285OjsOt269pNtZFP+vnhX5jpuGrrgGxeZ6ap
dloYHSwfAzuSzUrp34rJT09+QPqr/B2v6tahB0Ktm6LVH0OsHGyDug1PWZ2sVA/TY0Fi5nqYV4Ft
fayGcHqLq4FAkty5eFZzu2tnuoQmr9u7TPQ7vd97LFEWQa+ErP15Cs+fLhwjcGhyRpPVnXJwnOFW
oag+3f8HlNiY0/ruMzVj41w0+g8DP+zO50PaygA/aiPyUhqov2KeKI0V/80I+ptXkzvFgBSB7Xmn
5JX1I/BJ1LQiFijzpjUnHshymqJkZrOT16icCcUGwLQhRgKuxbSg7wVkFtzZAeHbv9HDGSD/qLa7
rqkCPNWxsbpCVZ0/Ws5dODC7HOPy5HuZcTc+AgX4aZq5c2WJSS+YWPZ15lZvNhr0U6Sn7kKzSuPN
6CxymMBI+WFePzmaQCw57/UoOpe5gRjd6qonyry/zn/9xNdenP8syNIgt6olrxAo8CmPxakpPH8d
G21/q/7ZA73/65xvFp8FGTgHUodY77IW+NU3Fk3+bTImNOBTp54d2yq20bxnls/T3K+xkhvpN943
LWmO/x0pwCU9LnQEJJqnF0dW80eXtC9zIVsulQ484V6s9WNSNOu569h53srs2/gtbUCXelaXre94
thwhxorgxXwbBJnOsgJ2Z+452jnXsKClQmEN6j0qmsrMrpmbv7GOO7Dypk2Pup/FRzR8a8d4jamU
CAoxApwolHprtC4g1LlMNsVGvU3QgC6b1kXLipY8WEPsfGq1kKnESFunjsc3BZrMtWTcvWlh+c7U
uKDpEUPu6nplh+FXXd0nmv6UIlJMVYi+WfjY1Zr+kqCAZ4WTQDBRcHhn9UHlVn/UoK3d8rG7SGqJ
hVN2fTfboANMMILz3kxtBm8rpQIbLNcfc01s896zHvgAQJj7+a+9vFb5yggPk1U5KyL2EDkaDq1e
Ow1F3eN+VbvfRAzhYH5ye0/HxGpavIUi3/KOy4WnkwWZMSW6mDPgumr5k+uclYDkhjVBZlOy0OC/
ohAZ5dRGZTKwc2sl2hluHgNHSMq1jKSf+OtX5GqYm5rx+RAMLZbkNNbfZh84sCMUJW6R0DGjdroP
BhofGUEp92asxh1CllfhLEmVwqZr1nxVTUgZNFW/ja4nNrYWEeg6S0umrpvQ1MH2c1qboEeoYV4J
baZQi7NQEr730o9W1Mc/k1qlJCq0F4v0mqXetAQ/zgk1oTC6jUyfwyc4Pv2xh5IDEOIgTnz+D3fQ
FV/AodayT2XS/XNkWMrCUcNs7fAuzjHOlNWEHXnpySW7UlfjbrK1V133HgGzmi92kaBZSCmslgEf
JsUeNZu+ZQGp6bIKlRFFTAlCyXcTMXmHKPegffX1Oezgy9nNd9ktKjT7FaZy99iGeY/FtKfigyJa
5nAAL0mPcVHiss7yox9mZ9Xz6xcMrC+yxuFWGA41ZyXffg4j9SzfecnwvdFGN2LZgedNbqJ/9qx+
k8eWwnp37sdMptWf5SYHaLjFj/vDorSChgtmwjhpEG0F5OrzfdcvvENmheo+oG21CqQhOsHk4Ao0
TjCyMLZRjNJz7azhpZVTWF/r66sV3ZSSZHcplw9SXJN+ztsrUpzCaeE8/kvLXZKof2uTkp/EkG3b
unANwA3/oxWqwyALy1bRjve2rw9jY4kujl5L4gbNxSBqLFMiJ1+nDc1Co1cIrplVJHrGijZO+Vw6
P0s2tPVYxBMHeLKQCIPgnQD9/Ucs0w7teMlLo9+jW1e2ml3nQIBDJrmjKY42ivqlLHw0JVrHhi7d
qkWKsM5gvcCmBD82dy1ICOSRPWFxx1yb5e2DhNBXHpoxJ+3ro1mSqTNSbKHmSg7A5Jv+XvoJHVlX
w8m88IMcZpStfQdt9rWD2rLa1HncAVl2owPxZ4QxzSK2qGgGEiZhyd8lbmlsL32APPuRlNTXkqnr
AuhAthSlV9EpVM1D7DnNBmFv+jJ6zt8smdH11GW6Fjb2Pt+3u3NeEoNiEPVjmWFIDpXebGEd6C9N
5BJBUnnNVsJfSl3/rOw83zVp+UMdImPTpW6ergJbWcQFgTSGViGL+GeTJ0a4DKIGo/Y/5+Reo47X
GinJSicUirhtFnDGLIPQFNfDzASzHke9sbIm0byVugNGmU6WF8BYCtP44Pe2ujMNPNQaqCfSBctF
bQXiKUnrb4ViY11STO1dbxE1QNL4q8Wbteprwz3lTk6MhNtZR79PEV0g+gP1Xiz6AT9GrUZUdue/
uq4NRpX58D6Pqo1ZhI8rsfbaH0SKEK4dv6jU0P9ug4Q1SdN8Y/ZiLJw5J1xuvHkvM3CgoE1B8aNS
qK3GAbMEONHHvMrjR5aky6KoAD/Pp1qTuWIpBV9eoX4mvoOr32p/ghhIfibWMo1742cPg3ECrrTD
fEuZfs4Tw+MPgo3MudSsxz0a8F1G3T1YJkz4V5rlaEyOiz0Z0TxGkwgVxPz3hUqi0t3PnZX8c514
Kv9N6GD8EevFDayj9RMW9heTDpj+RzZPOZhNQ5PCPrYpbct7PM6odMgvHbASQK7wBrZhQBsWbMVD
YNr+Dq+wvc6Yljz3Up3t6sOPSBjhjhQYf2dZpXgmmek5BlnizQWwGultZ9fD5kuSGZZqtHLj8KNK
FNKP5sKyfNEm4OAy/1IwtXPcOdjwbeewIpfgpTIXBdDVtj/Kx1jUV/5mRAC/rhBN5p1v733m0ita
U5QF5dzJQsew1gc3W1WzaayaTWNJswCXND7IM9ZsKVHH8k3zMvfwdSoKxRtFIbzsGSb3NBqx5d/v
jUo7MVk61H22z9wYmeMsrf/aKMKkgm3nMXlxDQM3Y7I/JPm14qliz7VjW/vr3kwpzeBbWrjVKTCm
XxtW1kCABpjyLdEVawjE8VI22bCnMxPURf8UWZq/53Yj9AKXzFKvQm3VmAEUlspiltXG70Hi/SCt
Rfkch5AGAkLFbJh+Kj5DyLwzcoZAieaSjsgP3bn3ZxKmB7ChuMi4+Rg21uouoqdleE1GKLv5DF1N
FBX/JPTyr1MEZd5C/D+3LscrmZLJdqnIHLtkFuHFLWPUXxBVp/Ixo5hykv7G0gid68j0SphBz18X
6d7OsctyoQHUlmaDdorDnZUK8rrmgdt2Sxqu8pHtq5q5rqKjMTK8DlMH6dMCxSUTfpiUdf8SfmL/
cW9YpoWazBLChMdgEtr4h/CuqapaVwQTvSEaxE5WAsbEDle9COyNPKwTDffgPCNyS60l/YQZRENo
w7ViBnhoW83dxH38t16VwVpKdGAwa1SFdqkrckyxyCKkVqceUxQRI/0/CCfZGV8yur2ZzzG53bqE
2P1uT5a/ba3gHFDzPU+u6oKxr7WbP6ADj+Y9KOY3q5p1F0LUn9Hwgx6Q9XHPUdOmzHq2kVBUhTu8
t0aFJqNtTn6S9s/qYNQrSG3D3pqRREEyXATTYQgUerrQR+9T86vxvedKwtFpN9sgDymmq6CnJerC
6ApIyJnYFoKuOjEId6iBoohhIw8ztBNHqLgI22leoRoG49+kt3DUq5PcOK3SbvKCBY48RFis/Msw
5/y3MpB+lGVqmmZrSND5eMhpYv35m7i3CgZdeJbHKkhSEHLo6EDaNZbBYlIO+Wz0zYk1PfsF6nw/
7ptz7oT/2csRzIJ9/uf1rz35k/5gPupOopEGVqzwwzvf8EFVCLESRH3t0J1aJzCXcsGWQCpRlbpd
mXjtT7UfHtVZ/1UYVD8UrxsuatQpZ7jRM94jXIjOFI+doPGga+QmqEWUn+gpOlxKSr+LUz1dYe4Z
zlKXo/qOs7Wks9DUmVfJvgFpc9R1k/i16VoDtqr6OWRaskap7ZwT1XD2Ak/aDsxx9cBghqgWKxne
8/JdVmjjmGTSdiqTnSzR3suqwazUlS/nabqHceBflUi1yebJrZ1SBDkz3UK9Jazkj/2ALLaehwGD
8LIKFqdiZOMLQbP7DAzs+/8/G5VC2N8moxYPMPq+c/QTMWSq7v5xv6Yp8mjFFdM2d4g+i6uU58gs
o/bD9rGmKnrIOgNt4jTY50Y0zqZsonKvUiJ/JBc6W1gE5LgA/fempG9YM33D7n3C6kIwPIZPELfm
+I/AgODSKLt+djHLWN1qSFii5NFFHqX+Ieq6/saE0r4Guv1TQwb6mI3WM7hS80CsNp1SB79s73Hk
2BMYj//aU7pa7OEFEaXjVMFSFjDrUhULjGcEVsTpRbrQMVSE3DbIdHQTjLpVmjoteM9a5McSON/V
M7v68P9/wsafRg5XODYqedVCIO+oqjYH1/x2H4F0wTNgeeUBD9/bOPoo6nrdMEgeSjdJYsbLvvat
JyvSlFsyA+QJWCf+V5hPfSk+Q/umRXAIRTwIrkrPuNyTmzGbRcevLrjcw3RlriejCuFmIHSv4xDM
nyBoAg7tD4uESoSn7kcv+ucJa85ZYeZ0g33nHmJ3+JBHQfvhypqayUhlu9WvjEPQanYfZ/9iH5CX
1telh06UOZpqqKrq2hqTqT+nUSb5jKyQOu3gSAc0DHRtSX4E3hrsTm7uKz9qF2pCpLUfdxJpXEyw
8G2CUJhbINr6z56B6STwwrc757NMdKIjRJdsFPOnA6HpICFtJOeAz+JeX0fggHMLjiU6B/FrL+Ac
4bsxK3gJnB1QqARmznphysUHLIJF05fpd1Cj5dIvnfLadIl9VI1q2cSOu1AsVSC/zCdKL20FwETf
WYGhw1VgE4C2O3maby8r3fWBQ45i6/cFxCULGq2VDSfJBdSHUZw1KzpLLCC4DuROYfJQQsLHp+x1
x8EHZIDYsFhMSESX1WjHt2LqHcg3DEhULJtdnqrWaiCX90Fuii75aRpOR0RPnS8CPCA7WcMcGhuQ
TS9eKyX3T0Gi+ihMm3YD1K3b5E0cUAhrlKMdF69igLAEyZdMspj718zKx14hANKyY3dhVgNyBbUQ
V+pi3qnFjLSCrOB+/v+3kP6/iWrIinHImQbjq40e649wp6oU9L7ryN66ge1fBuEG2SL0nVcZGIhl
01yVXUwqTUuqQqhvc4G4spWoDk1r1YVwhmIvdRPNTAvzpToP44eyq8HlPpMxv9bnB3ZlwNPJ+mBD
pEaxrOfKmBFAjR3BSK/IfzHHxa/aohYKnM2G7y+MCgC5zoyXaxd/xgrA5E4TRXtUmBlc/LrSMQLQ
pR+yQt8Ubqgy9DT6y8CTF3Rvoa6xoeXrbhzyVTK3a6N5I/e+NrVjYTI1Cuz3Vu+tXB/BlMZNUIMB
ZpL5227akiPBw3M5VFjjqNzFIP/F+q6itUdjac/+r7qNLw7RFO9DgczJ7lk+opOH55mjF+9Zr9/q
Ft+dfNAamfdDCVTzMeqG+hAOaB3jHI3YXRk91lGOiJgqaBCnxlrKfeShEnEYqTVKHMcvd1LN3yYj
tpa2ddfRTCP0TJg899YqyXFULWc2pWclj7Ikmcwky8LNoBl1I1a0lmBOaj/HytIq3gHmNQ8FOPoK
gtMGoz2rJQ0QGxk/hrfQfQizMUY+i3E0GQBQ0Hbc/vFiOifqff1W7/tM5ibrlgzVawFPhZZKAHWv
p3rkxxF93rizj7/vmRk0tB6t0f1vSKYC7n9I8AFvR5yYC03tgvxvfX1X16ptws9GHcRhJSNPVyNY
YG80tf80VdHrfdxtRPkUze+r6KNPc4SzjV/ZOIFBEYhBXCxC0oSXt6yKh2CEywmjaZuHDowcq663
lFt+7eUi2QcgyrpBR0eIuf7ca1691ee9YT5X6/1p1JCoy8sxc1AqTtD7jvUwcsmo5cWPXbHyA714
zEvCvv0+X9zLxrXwXWgv9ogWci6ER47Z70IEXIZvPo/dJB5TT+C1HXrgqpEeX/CIVSsQ6zbpW5O7
PQWx26MIKLU1SzF0RP9prUS29VG0TbOwqJnXLC4vdT69yloqlKNp4zrmNS209iYoBkutUP5fR4De
21sV2zsTDHvq9/4LyaMgrDxHoJRAElJ3AvXnh6O42S6VtQQWnERYz8djqX0qPU69Qfc2CuTTn8JT
NgGU90XiRPlRWuGZ+SErLPtpT6p3A795ltRUBnlRFOPUUz1vaGqVm6yqUW7OhzkjzpbrUF1AVXnp
TJBSAXTTUxD8bDWMJ/dWhUlO9L2dJYJu5VZILyMQEx9eBEFILRGixJ6xl+cbzekYNBQqpbMWS+AM
wH2tkeDAkd86yOZcCs8Zt8Y2xMJ2zvp0aZtTS9Zg3pn0M5aSwRaNnrux0gGUtYSaJrkx0Loeli0+
8GUNM+JJm4gqmW13KLXxcHEFDYexCdvVqCT+Qbb/KJcuQpQGu7vsTksLFEKK/ySG2FvBuyQAo6iC
p8G1n+/iKKUjBU/xqwGuTV3ObmKEMnl2zZuhXDolcnWJKpWbQVXijdukm9qyxlPdxSx558q6rPQ0
RjhdYqe9folISjyC667SDBSnbbG1/b5eyI9FropZMgEFRL3Y9a6PQ7RE2DMv5SOBqKDOKIzItbz0
9vNpnUKL5nXPePnS5eaHrMc1icLDoPe+td63e38v4APfy+kmjRGLEn5OiD1y04VA8wSpoJune9r0
4peDsmDhPp5S58mfK1uyxiUQ8q9CeLurGh3kFe6JfEvyPchNrCaLf3ma/u+MlLRh14W7oVuWMN0/
zXFtWeFIHVI84vhW1n1PSpsxvth1EW06aXxSrZ+JGY0omel1G0ly0XQ3odOvZx+jCpQhJODcnPUI
xVRHt5xKlzE+mvajrQbY5JsWfX09qusuQ32lxuqZNt1Puy7pIGDDVhcolUpoJm69rrTae3eNtVWr
uyQL8neva6NNDzr2EFfxa1ZTBZdPA0eHPQqZaVq7I0gBP9CGY4d73gM8c4kGLp0gInJ2KjFbxq33
fWCHaBpX7jDYtkXgfVNZzC1DkzJL0VIARcLjOFip0NO5cQt7yXCMJd9ufYwig8z6yBq2ZIdWAPtV
dcstmWPgqlXaJ8idFbrsTNydZz7MehELJJNl6NJTVdvuuQvKC1jn2eHkKNcaUPAWbdlVCtpjcn1S
JRe4L6MWqVTvLLVoyq61WsPNZko+6EN2IlHKXEoOtMbduOh5lhylFnv0MlLt9LahUjJ3EXMtgHXl
IDQKYFM/5QbOAh/8ARWrQaXPBOwjx8+BZf7b5Nlk2iC+39Dr9ObxvdlIoDzySn2R6gBCfbdv9pYS
Ow8NxjbLTKO3yLRP9PHS7yVVx3xUX/I4j8kI0sknqQt3b5gFQBTkevNjS7f9k2Hl6lJF53JiZSkO
sd8iQY2n6gGjF5I9pa7fNL3+u5kMigWAF3ZAgCrbcnBN+lu3UoqnXjPcJQdOUdpvAMW5C3/7kaQ1
YYIUbbBI5ReoAIB76Kc5Q7Hmq72rXVk2ywk7QunPqnarZzswaQkmEVFWvb1Qw1Fceo/q7MQwsGhH
g75a7uqbuaWxGwiZYAShkJaGVKTtCeve3ezkgYDT/N5CuAbjBaq1tYnmcqWGbJe8v2h1Lx2ZftkB
bIYQMYuMobaaJ4e2p9RQSwluSvWQXGk09J7/YwyrBynFJ6WLaSp63BXrNxjFirC5XOtNySpuI/3C
ctOFCrZbVKH7cr4/c0y2ZC9mVI7nkbbzWEb1YjDu8JY0x9uGPmsne4oi7Nd1pACgmTT9bUrGg6sq
5qMpEv9REdWlVfHdVcTF7xFO1ldbJRu88bznki4IgbC5sgpZ7X4M2bRwuz28hfb/CDuvJbeRZYt+
ESJQsIVXetveSS8IWXjv8fV3oTjn6IzmhuZhOCC71VKTQCErc++1n9Q6kPeQoBkVOSvbyr6LmJbR
RlRuikg+4MZB5yFkEOEyKGJTCWQZA5JvDNl9nLLxzhkoT0zKbnIzj5iyQ2y6kPCKEDOBP1UHczkK
MR1sXQw5ysMfONCQ3QqUd2v62hJl33mHQZBTPJEY0wDCWjGYzjMtQ0g1T1vF9KzYXjGtLsaLN8mU
XNpA659IGhUHxsbTiiv+u0KMw47uV3BPp6t6n8IfvonZHNSyzbvBaTEwsNpVixwaqgrpjMP4ObWr
+YSqetrh8/JezND5GcHqIjmIZkM8TsEGFLR3yHTZntljhusw8GDyTI4BAwCOWS9muA4ebiqgYz8U
JUxzIue6PCuNgK0XkvF9BIsyX0xjYZe8WAhf3mjiEZZCwwXDqnH7WEUJ6DiehHPVizJ4aTgfvBEE
jCYyg+EaelQlLVMP6Ti+N5VpXZLCRXJoxflVB5m8MQILIMrMGTr3YBLV29BPzdeqMaz7sjG/Z6Ns
j0pHWTIjXGk173Foy2/SK/wDHbzkX7oF9j/cpXAwqOtstn+ujcX0dyBGa1YE4tXlfAqi+Ds+d1J8
9HleFyHEb7MOgQwl5ocvhb/FnGm8FiYG7U7WJExDSriQtMJqaUTgpJRIiSxerGipuJLQkHyps4J4
GoT5YjF1JNb97T5oOfjcnCYmVmhRWf56aLv8zRTa4Yaa87yUvu0itFIqVrAepE+YU7YVYJOJAI2x
72GEesFXde4nMmqmuuOTEKQl5/3IMHz20DKFzVnGvf02T8w3qSE/+TUO/pjO8Y5lmQxOEEB7p4nQ
n6jC0sxDD3eKsTJso1pn3djS90x5yPoJSXWN8AGX3T2Z16dCaGSXFr3x9OsoSL29rN3qpOTCSil8
0xCr5zjAb7/b4jxY+N4KklQNaXEISUGGtshrCqEESRiiXmQ8lXalkTJieFudsc2eYQ8bysGIMPpT
QzflXTxzdilPeSCjdjtqIQaFKs2eGdeqn5dI6wuzUe+o/ka/sOIT4U5vSsdONX/qA0+cHC+NNo5c
0r39ydv1qV8cUTnaF3WPm5x53s9BHm7zrpZnn7X7Tn2BOgpsm2KOFPQEVurFwpvIql5UAREuuX2g
NWKbB2z95oYTosDG+WFD60ZElB5GIXVccTHD9KUE1antN+HyNGycuyqNsYwtGpw6EWTT6Ll9rOaq
fCya5EHpZ4Ix1/HTXZX2SVUt/aKCGisjhlKvWdtstgvGeJQzaDFjH0+pan+j+pjaPPncWCFdI+DO
e5XAx8vzhLCx6ct21aN3OFjlgDwxQ3eU1Vr/zUtXWARXjtb195XKv4kkjBU3fjJji9ngsunKAq1e
S53IOTSU1p1vT+/OoOdH1blQD42NIVlpsIKoL47qBgOSwNi1BmFjevyk52DQXcdunuaQE7hwnW9V
2DVoQRNgsv5kr4n9Jbygr+DqqJlIAjad6cgqF7V99i2PfOsF8O9mkwdnWBv2t5CxukIJXBbNvmq3
ioKOvX086Z49bmrqbBzmznepTcUqAI7wrDP7o9us5e/Ewdf7xi60td7O7V4Dg3SnbVR7GChhsdcQ
e6/RGgH0Lw3rzSCuFLrH1zL3E2i/3XC63cEBEs1bOtL0OabQOKr7LmPK7ngrL8Lhh6qJIgvqZzql
n20vfAxbbinxSDMStQokas18c3FrnGTiWC92pl3UB1rBM0VdHv5ly8FoRbhZydJ8Y2yrIk8VfrWh
d5ue3t6hAmgWoe2DCj5w/8KG2kCEkVAjhVEgulK324bewaoeMoQVi+1r7NlTmBaRpqo3HPQu915g
pMqxWZVYYwgvnbZqFz3HmbNzl6fLxhorlnedijA8+zDJaQcRr5Eb4Z3WDNW2WCyXVNglxZZEmTYx
XQ4S/wd87WmpvHmdyATEHBmJQ53lbDV/MlfemDL4qgusAC3A70WMP+Hr3xqt9I8R/Lc6++bXXbTh
1kXkD7XSJg00/fvcJsa+V3ZrQs+5xyElU29iI/PXaIGrNRPMFGWiVcYkI28XGnI7r9hzfVZ/UbWo
/oOi3TlaVD5mVfIyzG5xrzQfeRK9aNX8CVJUs1PfrUq0vAyxgSzzaOZDh192eBHe+5hNLpFlbMkH
oDKjbM2fgCIbstEhndaSsOnS27mpFFswRGwiqmJif2t296rQjONIcEPiQz+qZWeqYtQrUVISQkuC
sbCHeu04gkUXt/S4YioPy1D9SxwLDSfG/2aPTic7SZIZMfSS6ujUKCVF6cbrxu0ekcoitrWb+nFq
hXcdBJAsPX6BMw+8ZikPDTjy+wxRuVrx1D/Czc14SwYDLRUP5DysoY2ckRICSOmJGUdTZLWdvuvr
Mjtg5+W0Svtha9SgyPHqD5fG6KxLzl12W450kpVrMkiMl6LpvK8FM5wiSbVnOF/BaUZ4fSwIlAgc
crwMswNjWpLnmIo+hJsxR2tlWxbjPG7HgTWjEeOXGz68Tjlx/jP+vA09AeoAIanuslmWR/JJXg2q
vK8j1Ee1WVet8oYY1I0namTSSzdGqvtnzyZve5s6BF66L03d3dzQwaVTRdtRJ4KqyHQoHnbyU83t
nKhmN1fK6SEZfnhWqX01Qpw0sq7NewwN/UIeANaxXD205vKyPt/UADmbtJU0nYu6wd2kInzeLDpq
qEqzm0k0lBHogBGbYyx6hvahChSPqCJyGlv7XLAFlVFSv1SysA+uzXXe+eZbY8mfVjhm92SPHRLh
Gjcoj3sZgFBeqClGcr3008TcYuXJdFektrhOUeLsEZAUa8A4dam/elYyf5j6RMNIDO8a28m9dMZ0
5Q5jvZ34hQh8thDctfjAB9C/y97XCYvibNQE8RGySUfXpqUE52hBsIMByriqoFl69X7uLToLi2Bd
n0Emz2GTn1rGEQTDG/G/jKvhi/yuhxY2F4HjuJawxTLR/PucjSlGwR3Xkqe+senpTSx2kbIZOv0z
d+Xm1OUmiN2S3qdmQRDQraJ/xpyzEBCPB2fuyLwoB/vsRegkxhZBVPxs0dqwM/0J3ZLxkvqjsdO1
sTuRNhffl77c+rIYvpDYk1fJ8D3u6HaPc2UeOjjIazabL2lvR1d1AjXL1jGJuq9FLoOLTobRrrdi
uq+LxQbZVbV1Seg7O5JGBuPXKhn9teMRo1gHublR88C6gFbh50awU0/tSuTrevZe1Kl1K9KIDSmc
fL5Ws05rA/s4dOYcaZkq0hhPIDQkoAxlf8pMd0wTsQKX470EpYHl0bLk7ShcXpuZR6G9Q2w4Bv7O
Gd1gd+uhetPPKHUcGmgLtIaqtMXaDR0gyefwygyNvkDnOTiYVQ+5dndzi0dN/Y00Gv/K+oCFvpFg
azY9wFQrBPZp6bT/4mbGKMfREFXOpy4xXJjhkApU6KB6MLUuRD9ElSLJYMBAZ7u3vbmZPN8CMSGW
n/MkY3TX5e2jhepxm/pNS9PE7f8yYoWM0/bc5gAYs8btwG14a5uGJ4sR5ZQCBshgCzoyeYUukb3W
40aikHQkh8tQKPTWGgn0fdHG76PfsvVNdZbdpb0wh9OrOVbz2k9RbpRBeWe0vvwU56Qx5LbbPGpi
rtma++JUzfF15ioTCoowIxYhhoyHQjIglIUBX4ZzgwCI7jr1vKG1dLZR5/r3+YRXPliqjT93Bu1/
jKoFslTPJmaCzQdnyG+jarRIgV+MWJk8GTJrSkaYyrn+bTkwfeN2YMd19m515Rdpdds8FP0deob5
2AVgTC0Rphc7RxOx6KkrlsFjjHV4bdrMQyzuw6oDNpVld+gc78etlmLN3t7YWAE658lD05JE5dq2
u/pZfRRaidXEiOrn2qWqsGICGNpyehsYjH+t/3OQaP1bWOliHccMdtU7p8S9TTLvUndoLuol9aAW
64rX4Xs3F+nFwb+sRbb8BxhPSMdzLXiALvtVjv++FuVz4C8JRuk5rkdohVhw46BhNIBTQRl1Ge1g
rQnSZWnu7LKgRJ+j3WjW4mJVBGW14ava42Fyy3d1xHpWezkJrm4jCUnTSMKQRLzOA+EEcyeInWCK
oV5TDwEaAKhnxanWiPabhWOeaTbb2wp9J2sbuP945Kxry3vVW3Wn+GVenqEvrVgGXI/d0TJctI1Y
QlABIrNMGWVrRpd4rQ8FXUW10WWk8+m2S0xKW3/MJt1F1eTaj70nOsgAZbUnR3sNmiU+44Ws7uYR
RF0deAlpa3DtufQ4d6bTr9xOJ8SjFEcxgI+FPZbAIBGI3oCi8YyOSbxxV0ju82O17PrHudyi+Epe
Z0QMVZsQfDNXTPQrY/os9fJLY4v8qW0hfRdai/Dbbu7zNknuXP5RraOtk5B5zqrmqFXErcQAo6+O
lq+amftVFmH9sbx8+4blWy2rATIWm9U9srSdEFmHbJhoqBz+4yP6Em3vtsMRyU73UPX1Wr3DxDzA
mmeP/RBW2V3cZ9335WDGprnXdCfnTlnwOWMxAPkCe4DxEwjWcu37kby65sIB1KZu6+Q/jRPWTYu+
kU0SvNVf44j0tK7sW9g78jjYUMZ9ibptTMyzPW8K0ZMrGOb0kgMCNvxuI2LzbOnzD2Kcmk1WJD/H
MTy6g/YtB0G3ToMA8YL7ee6qfAt6Ua4c4W0Z4m3TMvsyR0nMpbrRjJICpjbejMY5oqbAdIo8xw7g
IWrfAiGaXb4AO4hj/t7FKEerhCSSfvIwGTQaNzR062a0Q+8K3WvkJ5YeVYoR7evCMog7w4tu1Qm/
Pc7n3u8wfWbOtmidbq31+mmY4E/1cLo2bgD8fVc67KCLKn0dWu85YnBwSIJLEvVrzW7is85JtjT6
ae+6YBIQ54lq37r9XRmgg12GV5BjmCcPr4zbcD51dX7pmprzgMob8gT7T/KOLFYgPxXTZaGyrJKm
CZ7YW/vuGqM+trrTlJVPfp4Fu2FeoM1Mx8egMI62fRSy9i4uug9m67HF7cY7hbIfT8RijidS/14c
xxA4IaIeob8zryPCkQNSjZw4HzeAeVci4yaN0fxYNs1HRe3H2jpfyipalwktycr6Pls0dWf9syUe
QvJFV0a0YoOYXzK3WcXBNOwniJxkfnKmx117kL4HVs6Y6RrMzynRyNzaUFb3wjpCxoTBEDjpui+i
DlmEfZryisrEMa4i177XQjw4/Jyp7+S97nfXNHPObgy9QE+gsOIBoNrAODdoaIe9YDqhlzx7WmSs
RQ2mgMV/X7PrX3m1PHDfJaZz9JK1JDteaFy3DP+uDEye7cHYzl722OQ/dYxRPlEmUW98mqfEIfBr
1Vdh/uJZeN46ajn8QHr2YrZLP6gLL1InF+e/+j6l9FscAQvySZQwWZTosMF4RH/sW1RP3kMi9XRX
ylnfUzT1z3E+nIaIvojZJS2hH9zH6MrF22KiZHT79nUSXovaqCgf26F98/IBBfAYnH6pmWFjFedm
bteJnpZ3ZA9mK/y+JL5jMSxgKfdZvmlncp+Jj+SOi4z0c4YZz0hhgrKjdct3itWNn3KdtdaaOLkV
Yffrkbcrg18UM3Vf/pv6Z7awuCIpOafuqXC9OyAPa995izt8VNPMop2yrbBo8DxE0efS9A7C7I5x
e2ncch+WP1Amwfpie3uvO4dGHgIsHAtLOtN343js0SelwcfcOYxRr5r3bJG9HX0MnYTjzY4QTpzh
Xb10K5OG6CHovS5n3mnCKlefBJBEU/proWsrZ35zEOYBUH+v6vBrzsJzL5MnyV3k3GFfWEPRHijL
tSdPkl3vd3TyfP0BUUGw1mInPQvymN3OvJjpCagxrqdizM/5SD01WNmPAHfBxiNB5l5A8svFZ3No
q4eyWQ0xEAPDJ3fIRj+ihTmKCSvp32tQWRil/CecgOtQZvY+MLz+lPSfpO2O2076LzUA+y3dnvdJ
6OugKXBbp/1rPyTVNe20alVJ98zVpx+jUK/29TLcmOaCm4RuYiGs7YNv2PG5E2Ktzywj0xLBOxKJ
2OZVt3HnkTM9jHZBWBdXZ7LuDRSIj1WerrrkWwGBRKu2HqpTOHTEmhMNsUqZyOy69IEB/zFIZuuY
mtmXxHtv/UJfSav9Bo6ryNd96j2ofk4VQpaQ3IeTfo2vgpgeoykPstTxilYjboMkvOi++6HaTPRT
CfrACrg2GaGeHJsYqznxKN8IE9jGg5E/ZUVps9NodFqKEAecLvB20rRAP9vwXBoaRzu7cM07Ij2m
XWOlINSX19RXg27hIZvEiVwHMwbUNVw0j8LIc/LqzlXCv2bxiqZNZK2QYw/vje4vMW5irwx2tz+K
AK07CLFkYuIiXXP1ZXdTTeZV4yHFrYpsrdweVjnVtPMM/4DwY+OUJXjxLp7Whq6HW6oo/YrSoVup
6VrbaNPOI+VhFzWoJfnIMFctGKKpg9GH/pJMvMUcpcErPfh+nOAH9nHpOyMMRD21ydKIYJZF7fWm
RPHMJZSdp0UC6cZERULUK/Y1ayj9c12AszFyZ3vrZfy5bBfiH1ZggXpXR0PpORJGn2P/vdw0qILh
HTfpubXZsClhgZSts0noYK6LwA3Ptzmcqt3hlRwalvu3utU/lYRw8t5NuFgnDY2QN2xSi2Ww19vn
fCaA17Yd3M8spNdONR+HMP5kN/ami/v8Ddjf9bZdNQsywZ5U8RIOA3Oxpi7OHkK9cyXmZBVlA/Ew
2uQ/Z0ac7MvSoMnfeHQzku7EdIyKkhiCCaCA9tKOXETIc7+EdknTwJ7kCw7feeciKdtkWUcwe4DA
rWzoWKn9BKfyREau920gQ2JpTs3Poy4igL3c4YZsY9pV9a65y0w3c4G1daS7zMUxrEgTSqO+eZhI
C4yWXXda4YBOesn7g7U/GV2dgXDnbIal/ARiJu/M+dpU4/4WMwYZ1rsy+MIkksN18qqraqvXaYWS
qCPPjLklEgkdL7vrzwxgwmpN2lp77YK2Wo29bB79KurOU8RGOBcy/NoBOHTzg5fqFFLw+IrA+8zU
PLwolrTsguTe7V5d9Ft3t7aomQbtNWnq/H6conPapvazZAD5lNn9sV24iVPVZKs5G62nNC3+4tz8
y+nn/GO3YxkOCmcDyKll8d9v6kxzCKnjMh98lJyGI7Mr65wG2fpm4pJjsc4AQoM5YDgF6w1xLmk4
t6dMUbRTQHm20joqv7ahhQdwjidImprXjApTa663E6Sb1ozSPlyrY83FMyd2MpS70WqrJzMpHqSb
6Y+GWWfPHbo6LRmTF1EVJ41G0cH0ehuDhpQbvw+HV3RH0HRyf/gGYwDsCskjys4QGnKm3xD758JC
Jz6X3Xhv2yFCj7wRz+ZyNGoEbNQOJr5qcN7KJReLvvuJtKr8U5NnizoUaNGi/xOu9I5eTqLGopFT
Qjlf998nH9ZOXTTNYzLNwUM/f0+5xO4HzG4MaE1a+GpGrZr2Xid2TNXii9IYaL48pXNAru3SFmAE
jeBuOepG/2SYPddGAVP6k4EMxsCMDtvYN9ddX7FmqYrol+0h8Wv4FgzUEidLifxbPB3/BbAF0fIL
hy524XS4/Unllbj9cbUEGoSTrPI0DHeDFp7gt9fXcYnuSCQTPV+QVJIYfpes7ZYodvRv87HX0v1o
BsOzu+AIx2aiTSBk+kGpadCjO8PdzS9TQG5in7X2Nctb/am2ihfHK61PwahFpGINJgVqqe/daBzX
al6pHmYd/xcRncENfqRe6xJqAT1HgL6vE+yvSgM2eZPYWQ2gSGQb9q422mijEmPHwb4OozBuFoHG
6W02GnI1iCG5RhnSH21wltgLFpQ0hShWYpCc2h/MkAhFq92t0on9+ZpSNqlf2ngaBpZBtNKidXaZ
XcIx/vuKjiQE6yGL/qnqs4uaZ9skC+wstpt03rlEOpwXO80I/noaJEjXRboezNY9F55ECrEwiP/7
tKIrGTgG0ojMqDex27rXcHlQR5h+XZY1MhPxfquXZ7v/2UkP5yDeqqfQAs1iWvGjcqOpB2s0EMuE
aDvUU62Mteuf3wLVbPr7W2CZy5jfEuAjjH/0UOhQtg2hPt4JKKTcluSau4Qk/qgRs64qv3FfIHPV
u9zSsOaSHHYtgGRsCluOH9zh7rzle522uTLbsT/Csp82UZSHd66b9ej+iyWcAusFEMdn0zTGhxja
meLAO705kt9b+9tApx8FOSLbd2oEVTICXVnB0BtHEl04i5OUL5OoW8hKwPgniqDMgpWsq6PRuSkn
/X+wp+pIiNra9EjR15ZbpfdFnRl7MsYakkNFiibdFtYqqIPwDPIaiSKvTXBbjpKIDPRRU30/aeKH
6r9PgiivWXTGVnip9U4anAbiqPY2U5miAmq5v0kf7TG+rte//8m8ytAF2TobLDfK91k1JVAazYXm
B+lygb+CmAtXbi/+ils0KjxumUj625mgPuxwgBCT22a4o76xDn/+2H8311LAMOEXQPvBqFmOLn+r
ZbpKw4LvTP3R7i3nzoizIaRfvTczM3ywugXsZ4kp2d9g9JEZlVttjD+UxUOzO+jGmjVuUhSe61vN
U5XxglRc+m1ZMC5lecdZe9NR2+PYMNyvvgk7Lg/2goWE1VNeYiKr1IpYa2ztpsl7sXvP2wzWQpa0
O1Fsh/KlSeL5Sd1xRzfDmwlIHyoxN+CcchJVYbYbUxMqWuYUKM8CYuWhrJyi5akY0ie3GeSDM1bO
85/fQFwRrA3/e+FI6eJKNpiBOAYfnvHbOxh4dimjwTKP3Mq8r8lTrxWfm6lr78YIQFOPFohkc4Jr
HNrMmRU5/iroiy3Xt3sNYCUu7wK6cDLk2vioGrlRXUPYyp3pUHiDu6avmR31oLwafdE/qJeARJc7
YVefiBGjnzek8qHvdbEiy9X7SiPtu/qpohiDi5sUGHOK7uSGEPnU0uY4vdjlOqGAjLy5vbUV7x+3
aGKQ5DZ3W7mxK6RXVuKW2xS3+KZ2D2oRbEXKVVvq+pqUsfkh8csvPVazRxGZ8Zoo7++adMJjrGND
g7aYPRS5ddC7Lv4JbYwDZzyAK5c0umzSVjVt3Gs5GE9VVIaF9UnLSXpSE2GzwHgvQdYn5Zg828TA
rAwzrHeObjDtC7Ppxa+X8ZEIv2o+tX5r5Q78pQzw/iL1s9yAXX0J7yAtZ7Ebh7l4LyBuIFHDHxG4
DVtzrXmy8r58mNpsrdWTdkG2jYwMqYnVJU+d5k333kLkqhJQ86jqF6cbrDHQ1dZz2yLUKqbph5yS
z+ofPGilu9PINiX42f08+QS9th2N9QWZagI837OhqZemILRJ5vsaxpftkOnb2jXk1lYhugBE1sJN
djdsfKp/0aLRZTiYA9cq6P3PGXQEVZdmEOjXuTqTxtpzniTunLgQxbXU6g9nsQRWU+NB0oTcIJVD
EDsI7RZCRtRX0yWjx/Ih8RhaejFi8hx6TYy3uT5Jm3LnhwTHNtbwyenAh2EZCGBiDJ67LbB63hjr
Yh/Gxg+VSVHAUHzU7WhfOOGn3q4tcONIIuoxzGFu+N+iobiYeaLdcY/lp6V2bp4U2qDIvXL5ZxLc
p9dH8q+HdzcetKWXXtBIxtOKu0GuC8kHq9Vt+yQpeW5hHSkBD6s40d2TkYBLQFOUbko96D5j99pl
kM0vQkcbXQYJeUearpEYK9t7ffnYkQDrmyobET73gYHevdFvOb2JcMSFmMGtGltYVIj+CLzPS5Aa
OgkSV+VpnJJkLwq/OjgNwk6NgPmXJGwb9Ium8SAXNVkDqKmM7fxzIJN418WpOAKSncn0oxVoIHy0
bHN+qbHSbKlAo7t5mqsjMl6usmryd4kQP+zRhu2GsWYtgL1EsR49s98pV1phVZ9yHHDFoPVi7ZK6
eZeqmICylitsD+zXDffVy6cnbEXkL2HtPnS1e3S1yb0DdtEg5yQHUHHJ1MMEIripz39eFM3ftygS
gD/pDoI9sqH/c4uSkRTqENhsHxlPfPJKCQ+gj6LnbkaaBlF4pThEijxdoInYeLEUB9ATJ6EHzl1a
oDQvfdBV+yBLjR2//nz1LFyqcfFTM8avSgPbT4lkuzF+LRc8w6KY1uT4VTNCi24EtDLCP4ggcnJt
lVZ59C+rPr7J31Z9z/Ec3UHP7yLut+3fcWBxblqTVdjpOcBR/6rbpATiLQje1BGfknZ7TR0Fnk6Y
SPhFrb4IopqzW0uLHr1jvA7L02y2rBWJOQDbZ2Qu8H5iVH0DrUeCfvbqdFT8HESHySkzI9DqCMiU
ZMxajjzoUfs0k8nKXDj2KS7KGw6180iPYcY3bn8JUdkjCNmhPe7kKZwgw8yEwLzWk/wWwCeUxbLC
RuLTGE2surYb3vlNOD2JsnlRryPizbdxH3WI2jz5SmgP80NvD0JjfIaQVj0OTfgENNd8n1ADHrtI
PFJWku62TFoiqwbd20TjVeam3N7gHLcSwYxeYJIdgnnQzmoDNg4LUCLWKmzM+V3tiuKiDVr3ltfP
igJQ64YDvomJC8zx3c03fRtxDtKu904imFJV8d2vDdeUInDD3ZNsMkPApQjpg+iZP+5E4l+Udlyh
qvu8R31Bc2PlNSV2mcoz3wud1PQp7/pdvfxqVmDCmDD0TV6FNQxSdOHN8tDL6d2eLUixuPySa6q7
n123Kx4KOTaXZkkSbBaMTBRDs5g4K7WofTA1khBphhtEJTThV71mITUj8720i2rf187nIfLKu5qJ
NA3d5w77zPWGhxoj2if6xDqQmX37AEJ1PBi+6x0MeK73lmOJ9a2d9y8X9/9z6rsYInTBpJXC8Xd3
qGTcqQHFpP2VyfHbXC6kcAcVpeDICgc+b2fIWXDNNylk8pqHqUlG1gAQqo5APqqCcCiEfSmB3yEc
cTjjOCqb9q+j22vLV3P12t+/L8CJuuo14hYzWIQrpd2OS7yNSdPf//lXtX5fxxgqQ2UQOsg/5vM4
p/++Lwx1iuLCJF4dGb57zNxpJ42OIQkxHx5NR1yiQIQOSrmaLfaSRJovdqwPF70YNQRj8khDJEaN
1Hn3gNW8+6Ry51M3dM9VZP/1UhQUD1z3XIz0+K4TmhtucbhjRa8N7JiJsso188EX7MobJPMX5KfD
pRqScgtCRX/v4cVI3CMD8s8PjXcZ0Fv+c5ItVJw8evnzG2Ivqp7/LXY9xOBsEm0sITZ5X78ve2iC
aDxN1nguaQUzkqiZTS9Cbt8djxjuNWIP5OdmxG+4CDdaGR/ImH1SzM7YrsXJLb2fLlOpR4rA6Dj2
9S6x4FD/GueooyyPEWWLNtpOjutUW7s3g4M5AYOphyY7+DOMV21BD0ujJxB19tyVem3qIJXWuW4f
x6o0Xjkve6y/y+EhyOuCnJaC3t7SylFratBNx6iJzLNaXP1yosgLovk04MFxFuOuPjfPBuq9d9J6
hi2ey59/fjvl//N2uljDHEEXWTd0+zfoh+8TshCibD/d6DFWq/sbcxKQwRKcOtqy8jBB/ohQkD3M
TPwIMKoXQr1FrN2kERrQoMUj2jEtl5g/DURugb5qKp+ZRJbPhD2zoDvvGn2dS2kmp6LGcr0Sgjy0
EKncJlnSGvx8PuHAIeZY67oT9P6WASxrNd/vz6P+nuRI4jtjPCm4fN3b9iaCjaURaLGQWqKQ2Kko
9x+Z/37vK0JFuB3Y+yEf/UvbIX9TR/VypOYidtIF9Lnw54ToXT+QbfL5Wq4AB8rsLZ1zIqqE9+Yh
Yr10Sw8TLVxw547Ruer9gM4RJHnXFIyZYba9u3nrbEWl1/tsecoQhZGBaIKrn7b5yvXlRP8m2uhL
DydAK/i8PFObGT6S4K4JPIYEJlJYlWefd0Keb4vrnz9oyB7/uHAcYehCQk40UKn8PjMYp5GAA6ML
z3xTcWQhnJ9AImx1fP27wcQOJyHfLMTM2qNjikPt3YroieT99N4M7beywMloEreshBoNYUBbLxXU
n5L7/TQISA2LMaoy9HCT0WD6S/BoCe+ozU67USINxxb3rM/ZC/Ezxdnt46dS95/T5QJUD2ru4Ncp
KAQll2xbklo8xrM7o8eT9Uv4RpfmfFNSo0nDHphOzVqpiktGk1j16ksdLtqC5ULvJHs24OPcR+eE
HnL5JZjm9FQXvX/2QWWeyXA5TikR4NVoieNNuabnQ/So+vlEoD+Y/jDs89H+2qKw3kay9VEbaCDC
4TqNjMpT4ptZERg0PHSONV7GyP+e6mWI8pc2aUlm3mObsdtZmqSFcE63WxDd5+akeq2EtWnn2SRn
zzYh9+s9fdVkSbDI01PKRO0pLGAfBVV+V7RFj7fNC8/UvSNZlKb/Dt/kFplcQ2qCvwI2HYsJ+jTA
eiffK8rVzSeynMt+HjGssZ1zXuXUDma5B2G0Fy0IGlJ9H5NoukNIrL3NhCKcndDAt2REwbvQ9Hgf
dB4KyLYLn2Kv/FLM4w7axfS5hUW5aVFxTdjA34B57qIBx9ztLIaBx0m0nBl5LaGVLHjXIC8hmfrW
u5rhzbFvr/98sv/T8AqsTXrAbTC7InHTfxtQGFkkO7gw9rkGHf4SwXSKurIJYN4z0c0s4/PY8puJ
rkqeCwLH6fGy4CIVpsE9Shei7ZIc3vZNvxsz1OKClFxHO5rQt+9VEJCCsTUJOylguvikreJULJSy
NkSCuQOUc755n3OoEnkSvGgQjL6pg6J96fHAPAXky5IYLeIH0wjtg4V5+6BQt6bTffRxWCOVQUeL
PMr8F9Gf848l3xOGZdIocl3+D4fl7yUFNYGLwQB/XyE84kjaD3ogUMbGWQ93qDtp9anneUPjVOv0
8Ui5M1ycrn1rs7Aj+53BrVrAgsiCz1sxvVVPGVp3t6dC7tmYMZqPdLawkOgfdLNsL2O33D+sWP9i
E56ZoPt594dc22uxXwFIGaLDDZygydxZjYif0XEDQlfsWdQB/YP10NPhrreOHfg/olx/KpIs/8iK
FAZGyDw6HU37GC9Ymf9j7MyW20aydf0qHXWP3piHE7t3xOEgzhQlUZNvEHJZhXmeEnj68yHltlzu
0137wgzkAEgWSSBzrX99f2dov/e6qd4pfZbhYRIrb6leoVcf/PeEE8PS9w7kB5KbXHmQEnS3LpG0
uK25sFPFeDZaPhZTmNUbD/mh/Hj+1+/i/wTvLKXTMSjy5n/+m/bvBRnoKGD7/efm/5yi30n6FH+0
/z2f9mPaL7M278X5LXtv/uOk08PN9T9OOL/17Xv165Q//Vx+ve+//uqtfftTY52Dbhrvuvd6vH9v
urSVvyP/0Xnm/3bwb+/yKtexfP/Hb78XCHHnqxH/zH/7PrT79o/fNPSp//Xz5b+PzX+Df/z2f7um
rd/S6O3XU97fmpaTLffvfOUNA4GgaaN2+O1vw7sc0PS/g7uaHYv55LOU5guRI6QP//Gboql/t12V
hyVZBwB2UFp/+1tTdHLMMv+OV+rMn2GT/XHFf/5uf3qPP9/zv+UdMcUob5t//PbrSt5RKapGHsqu
x3RJc6jz1/InLJQ7oLARFgvXqQxrMKbtvUQe5T7hns7w3vBrzpAQheqdpw0mVWbwH2LTy3ceQUm5
Tkqxol4Mg9JuJQ9PsvJkX53n3VZn/1bmOTyXIQvZLgzlJUZagQSNYpsOHHOAx8ZmyjLglC45eR8U
zAYZSPnajvEO/uJ0VZJeOWJ4kyzjNKle2zDI2RK69rGZcnPlV0Ib/yJOo0vo00/reUdjMULmy0EN
xptD4ufPfxbk7T6A9mo6Rqpz5RY83Li+MV4LI8XGwQyK90pkCz9O099rnBeWlslTyvGTfttWvbZV
nTC4U7FEXvL/sr5Gib5IXKV4H124jnh+uld28tWN6FhBItG4lSsIWcaoWcEt1YD9QXahoE2WXWVW
q75ptX0QIFdP5r9B5/XlQhcthMo2se6GsXuODHaYtcfy4QZHDdjCSMYi0yeILo/QKdVj8SKXzqbD
YlKxhmwr4xGKNn4hDBNe3LSjdFywg/KqzaiJ4T1MSdsLxS4fJw99NHhuzJsg7+4bN443eeDm90Ne
xsuaQONbDrdbqGPzhzsvG0iufsm4TxaY8gDfsfvHoihhC2DZ9nE0RV3/iCdDg9a3Sq9WcyyiPrim
DepA9pfAseZmVKnmpTWddchy9yq7Sg+mIusH/Enowl+uXVMBHsMMZz6fMhXZTEtTszA1Vr1s04ZJ
S2jTVz1MM/tu04c9WH2nRNQpO/m4kcICo/7RGtJGXWVaXmGI6yZ4B/rUGT46Q5S+KoK4Ye4RHm3m
NWkTPwWqmnx0l3P3RCT6tioAfgh0dVEzac8lG2NsO+DQTZ2lvrLZeSPq0d4ZlRveupiPLSKW/a9e
URBvzZtmFw/Zlypu7sGRgPjup2jdij67QwadXwstj5etqow7TVXr9Rz9h+vjhCcAY1e5MCSGVR/K
nrxFE/dHwvvZk4tx11ZlPbTBxF17ttJsM/ht+NVv0ERW2TKfrm2C8NsRwsIPI/O+M1Is6jXwU5ql
BNimv4FsxxvcdK5emJq70eyNNUq2+q1uj6hjii+VTWGKB7xnq/cuEOXY23hGHdw7aK/2jpP3W12A
V8BZmpRwhrEPiUreu891djHzWOViW/bZJdo5Bwr35yI8CXRs7yI7Xn0WQTuRth/0biAM8c/i6HjO
L3w2/dRM1n5DniDwPRJjNtlNyyXkLjcN8iXO++UYJ1S95+wlVSrznbB/gDiN5pmMAp8o9orsr2Zj
0/ghoCj/QQw1pHWX/GNsQOGcvSSMEk7ySMXluSUZd3WDeBt5eLNO6qRuMw1i1Oe0zO9+/+m58/3e
/vO9/FdUpgPsFBkJrsDEZQy4Kr/cy6PayvlQgJusx9g6RsAjMX4dWFWXg1gRe1aeSoTOmC7YJFPn
5iSc97IMofnNrUoUJIHj9LHNc/euLe1DMXeneR6hhQR8Nef+n3r22xuqgaa1HJVX5EY2flyRx8w7
qZuqj3BeU0d/WiBDx5hFtZUTO9xuFZH+WNm5z4ZIdsrhyZ2UNcnzdV+YsB1nwzVqmgeSTIpLfVKv
PwZUk3000V7wuarCCiyM7dyintrAgpwq0EoAVKmaLg9q4qgPWCik2zBIdVTBNJUcusFU3jhepz58
9HhKvnQ8HOenOtdQhKntvu1dMmw/pgRJBeUsVy7apOBWMNXtNqu1ZecXxkvu+/kmcdNo24Rphqi0
26hovt7Coon5X8Id6czMuoSFFf7FUtn7Zc/sYp9OWtXVYebiSkzM6c8PpxD0yNA0jnLCe5hgsd1B
8YH2qRfZqZsb7APeqUOg/mVGUWN2uMLnRruXhC2FFqlMWnNOr0H4+zmmKgjqir5biiHOj0bVRKsa
n6gb+ZiXz/WuFN/7ZNPECklUOW4E3QwVK8KiPIT4i11TTAkXSuVQ4zHftXw0/GsbV/YbOWrnza6w
8Omh3mRM70K7iIcvfdq1O6XvvGffv03dIXuLh6JeD+SU9tRjIXauM3gSid19TaPqiuTIuypZrG2c
4S1qnHxj13ryXOKsIOc4HSXowxQPt54+CLKYerOSA/96dVIZyirh/bRepsEIgbgWfHpU687H7fyS
WfaLREwJXahgkZxkI7/E8yxEbcWeWve7VhgFQU8XMfHniymmBB6OknH7MPpmweZmRzVOdm1mJ4fK
Ij3fmeNdOHdVWq0sVICIOzuxk79YzjjzauWn1YyrgfpXLZWqKpO0E//+/IERCFxFF8T2OW4RlU6h
OqztchzPIbVp9ip1McswMsj0cx/i1fEsj7TG2jYJkhLL6L/61KaVbNVfqXxLyBBWzo7KPO9+qEew
dvOMsqu/deUwV0u1YgfzkdiNhZPu/Hc18kHcT1m+1jMtusjsKP6H+Yb6WwSSM3jEKlOqgl3KvTTh
w5ez/wjJGa47f9rorT08TZ7Sk9Izv1llOzylkRkcmpDUsDoP4jgNwtwFRBEX1OFQ4mRR4U1opW68
lWmY9kLp2yJZgedGD4//6Mld5EVZBwvHINXUWc7L2PbEigZlvLMsw73pNGs6JKztDqW6jUYshAFB
EVkJumQuanVRL1fYvRVds/rPN3FNFmX9/GY5/ACdkJOt2Y5HHekv1W/k1N26BxD5oJoa1QC6CXJs
fqmjfjzKpjySfYYpboirYYo5D8quzxl6o1XIb+aR2mmmhdkEVNr/uB5p5TWgeLLHHqxgp46Mfacm
BFVE9NhTGXCRLX0pSJFh3xzXl9LPr0ptKE9BTbTIZ++NRIBmOQkBHcjpbmTTnq+XZDVgr3l0vl7X
+dlFtsTq83pKOdza4Z6ixYvNXeisKXHIl6M0ULpG3o0hm24XH4RlNwsXHdRVvtjJmtLv/sEUobON
RxfTRtWJzvKlcNP43JgTngHTNN78MiCbulF2mN9oKYgLPrxlO4nnwO6UjWqhY5NNCjFYluZWfpBN
Kx7IOFGnG1fCRt1ZnWV3ljbh3nF9YKoKJYFNX5W7vsMKkADh++C028TBilCrAugMhpZcfJ/qh3qw
se0eSufi2F67hE3Rv+kTiV3CU2dBXH8Z58lcEuNcAyy4T25gjg8jjns3wMTVVToPRnw+7vgILY2M
wqtlE3Qk+0bP3YW4sN+qvfoU2/pT1QfaK0KHcB2K2AAekQwvmnf22lF9xf+HjIiPdjJBGLkvUC8u
9FZ3TmnZOKd2DNyT6mo3idsElJDTz3tR3nDLBgkAd/FWzbEJMaoZC6zYdyklZOCEpq8frbm/0ZVs
w0JlXNqVzrRGDU9jIE4WhmkEqtvmteN9P0RDiZXC3ERoFx0Ax3oLox77Y1MjHcNQGhtFYelHP++w
KTO96Q0y51YbC//JDL1si9ys/4vH668hafboEKhdg1CXqVuAkucK75+2xGpXm1VB5u5BAamx1Kfh
D8dp7L2rtsH9x0t3DMoovfPnHv7uKTHN4VpkmKQth3EIN2UVWBS8MGq2fblK8dBFU94Yl1YcbXZG
d23CjR/9TX1uUwpD43Jj1NxcJm06Tn498d910axCa6TGCsbCrjDCvcFbc9urPkma+SgR1ZM/9Rgn
zIgsyclinWv/xR/D+iXTN/8x0MIBXbN4erAX/mWt0UVGZxL9Vx8CrXx3KDt/wOV4fJhG1l/w4C/u
3CqMwVlFPMVv5KDaTsHZyI2LMn92ZVfd1L9j5VUdZQsj2GkJy8C8zWf5fOTwGSAZrtzLl8ho7lur
LU8AhYKZ7dfuBDGKReYpyY54nEqmXOkOGSRSav1FwWbZgnujmlgTyKY696FDEjfQiAWOgs1dSjrp
VqZE59YwNsat9Nnxs+pj7EfL1f+KGQWt/pfnr0ttq4Hqw7BcV52jm3/+RMUqBjIjCc97D7bRsiMj
sujqUtyTLdU3Q2ADu8O29xJl3rTUrUR9m+xp5dZx9p7nzu9hV2iPIEgUzDIa9RDjOXzKosJbYeo0
YEH3AhUR4seUlgsc17kVULCQ3OK00Bz9RFs7c0snuXUr++VRPNVrQ6t76DMMJjm6smRKio20ZFWT
aLpRkTUtWsXxz7Lv4wWDpHNvQrmjqt+zKKQ1BuyAHa27N0TbI+tq42921q6qtNS/ZFQcsK4YO1ye
LR1ATkocQMn1lT1gjChdQYJGjfdJOjpkpPoIG1TDRuHppnOlCmmQz1yIPKIGySQLSEhEZifSLqxX
ijJSBJ9Nxs5QjVM1jNOGrdeIIVyp3/a6r6FL56gbcR/nax+vfxmokxY5mqKw0pnnYU6/Vav0rJWB
2IcwIiDTZNMbNkUNhKSvLKejNTiA5DDW/rEBSW0rYXr4fKmDGuVL6a3txAesbal7l+TNMQ0q41JY
vn7J63xWjRfqTahX3d7sagRvg5teJ5WaJb8OXkpnyCFiUkIim6YpXD7V6rjPSgqh0q72Qbh1qQbl
gqQmcFZ7kVlVSUEfRf55jBWIbA4oCXB6gbnaZnFG2iAbJ0wuxniRBLZ6THvWvKOKME01cqwA4uqb
4ljvdYADjAqWchMZprprRaZfvLyOlyMuRE+Idbep4yFamfI0OE2qUI5JJxQC8l6809Aq7j6aciTy
YvxxKeRHJxkOBs4tw13uReE+njx/9uPCtDsxGugdclgFH3x201GBXnYp+BvPNQzZifBpdiuiLqMC
CrHQYJ8zQ7EI9c/9WoAZNOWkBx4bK2Ghhg4sSCgAWkn+qQP8SovS4GSwMn6xxj/qNUZ1lpcIJJgG
SmwDvVkfI1tmK5++wsb4mlFiiFNAfmOmHplHpRDGXu0KY0/0HqV2u6/tzssWYUn/T1M+DuXEz1O+
T62pakpDvtanIQrrozMrDydYkJu09FByzqLDodCtk+7h/1FE7V4nALVhmeDcgdXIsJ9ru7fMZgWC
OvgPh9iaD7/7i9sSLyrKyf+LLNUcd/7TZgGbbpadrgHpXMcpQEIFfnr84Q5epwhtiiv4Mr6SQ6e9
IoyajbXDAotta3jAYO22nBcXI/wG3I8wdzPnaUlFAKvLrx/eAGlqjrDfTp/kDEwEocY1yRATU/Ti
cyfURUfZ3XsSpQgUM/cpnSxl5UWTfmoiNlSu0gY8IqLkpqgj9J5mVzy7Ke9+B3Rtj5TupJbGtyCi
WncyW/chFP7a5nlIpSldVKzjhRTCK5SDSTvgvjvrFWWzU4AtzZtXgmXZdKyN+mRCS75LlSC/A+WT
nscgJA8j2MyqZ0+Pwltim/0eTCHS2aIwr6MagHgIMZRxzN5lzTpzTgdyPEtF96ZVBB4VKzUCte6Y
jnxzE/O1BNgydsb4oAJtPRmNU8Du0Y1Xv2+1xWwAuQoVBau/uHlNlC4jiYkFVxyymEPpIJY1IqsH
XWTs2XxsQafazdftNKxNpbUeeiO0HljzJ8SoYu2gVVH58Bd7E5Vivl8+HZ6Gtom6EG1+pBFw+mUr
aSkj+UDDGa+9xcKSktVw49Rmuzfcrjlbqd2v7KxXXyYnuVU7C3cp/Go6PjnLzJnmJSfFeEtv6CgY
nVXKUzM94plaX7kboPUUXX3jBJP+6oEBV4xsvFRTa5vbJqOst0ieNJLw764Y0oUSo2CZBjVa1yKI
zrmwzZ0RiWTr1CTGY7QUqyoohidyCsjwpy4gKK6GD6Aho/vEIzBOwx+seqnGkb9LojpbaXB5d1VV
Bs8EmNnTTvF4tkJXeTIwkKtQO16hlsf3doR8zuqUp8Lp82OiltRMG35/P2PJeltMRzG/JOBuj7Ip
j4Zh3IRGZexkq4qLbxQCu/vRzcW9nYWLBs/Ha9wF0RUoMQ8OpY+Psq81SH92rQ6idZ5Sqa1yDET5
Nk5hsHQNdTxhcOGuCO/oB3SZ7QW0ubFoBys669OYQn0UzlEpBsia28zMnaPskEfOPPQxnlpLeyQD
n0AcfmVDw+okL7+aFUuhPtfdY6837W2hhERU5gFrrI9sndqnsgLA0zWatam1YHhqXOVgoP786rRZ
tFRcvbq1J9s/eiWevHKgVHEHVtl/uLmW3Yx+oO2SMKQeK86+ygl1ZGeLPgmCe3bGxl6P+3bt+ipw
i27zcenAo3wlbs1DrQr90iQ2Sqv5Z+qx+hD6wr16fWtuvTH3b9y6plAPtOXHpe1pXEKfjM4twfKz
N/YQYeYza77B2IYGL9QXIelodX1b655/VfP84eNnpkhz1SJWL15n2IeWhO6qQs3zEgNSsVIKgdx8
mFNXE9u1+QVJcgvn7J9H6PejFVAYilzmAfkSlt7P8yaqFDe20qBUNV2zX31eqy9dZa832Zq9pIai
98d5P12mM1awLJODA655683LagOlvWd3CcQ+ihdwk6p3aZ1E4eqnEXkIqSWuARs31kG2WRy8RaPL
I2u+hOz66O8s8/A57ae+NoQARP27eSAvES4tsqzQ+rie7JMTZbOYyBCS9MAtVrEP8iWZj+wornmr
rPfP/j6omnoh21Vj1N8PZbscCufjZELI5dIcFFSr82XkteQRNf3mlnXZA4aPFaV+3RErEftldKIB
SYkF8WpuTnb/RDlTf2cUvnFxev0Nyqr1gn28siZoo2zkLL+Jd46b3RUEVg/UKnoUzmf9MqbW9zQF
w3SSR3loqzd1XWg3ku5Wmg5xI/1bO5dcWk3SxedI5NbBre8tacfQtW9hDJ7fHnUdZdnS76tmj+Db
GmdzWX0vXNtalmi+eLvhRsW1lpyyuLQORBm9da+omOwiJYBana8GN+s2kyO+1OQXYGC22YMZU1fc
KsjhbcKCxTJHBGoEICIQoGUPadTCd1FcZyknf5wxwq3tVJuYBOf7MC6oF1WVlWzqThshQqq9Bfu5
/ozbs68tPKXwbyYbuS9XN42NqxNUMZOiW3+My6mq2vbnbiwvVFKChWmj4QzrwuNsr0pPTUsWTp5c
h6290RQf1+v5J8jT5OyiqMkbTDf8fdj/qc240QgbXvxcQ/00ZPZB4TH62VUjlPVKJcJYXq3jdj2Z
WXsPxDRfdl3SfwmcAgoasj2sCXD0qY38mzcpYD0qVTwq9hjg5Ws2Z7XLyt1EcduW1fWzh7xvSfgB
04v5pRVxdXurdEFlQcCkY/JNXpxvipJFZzeseR7IrlG3V647AbDl02wtXJcMdwt1OckoakpZdp3V
IPCO2HRWK1Nz7K8KoRUR1V8dZJErvREFnsNGfZvNuLjSbOyvVWeAhR28lxZ7opt6GmJ8UOzwPgvi
avExI7fuMsixF0s1Dlo6GZukJFzSsE/bGwNM3wjcIQKuOwMKEZ8LF1VgbQZYn/KpfigsC04KqRvY
OJZdUMRZ/B75OpuMknTPU4IM5UjwBie2wSA3qvX6Q53W6V01BR8tOejG7h+OnuIEO7+4Sc9RzSZp
iF4+u70fE2SfbucpIJ0fJ1jJvY0h8kEZagpKP0+TR0brkl6VhznYyiIfd60X+Y8BZe4ry4ccL/wO
LlejdajOhH2UTbXivRtC+yJbsXUvsrZ5VKJQuTc6UvHzKbYY9DMKs99li5RGcHA68qOymdboh6hM
gMs4z41UttBKEJycUqfYPECMhf904eyrHy+1qlB91QhnrxUxw3JEttWxFIveTqfVZ9/HHHkO8HJE
mvJQjmcogmBnD+q2Ium0hnKl7/vQse6nOeTeY/bs1yEs4dqyL71WFMfJLKqVHIgd6EtV373EhCiB
PIlsq8UperjK3ckJCTUN5JiV8aRZwKRaKl0XcsD0XXZC8HfIf4sd962I8ifP+hIQJp5/JMTGYg7D
fv9VmrT76VcZ4s6eM5rFUZ/iisRLbL+F/Cpkpv7lV8ls76dfpRq1Edp4W99WqvJeF/FlNLP4CDYB
t1Y9e6x7Yd3iSC+eDFK2Sa2G11H0zTWJgL7P3ZHWxZckzR/kKZg81kfQ6pTWzINNBp2rarGUl6NY
Y/eQQvryJilRbAgxXM0BToSflM7jAE2eBS6VRMDb9J1CznOblWlyiW0jpLQcZ8codx7hYJl/mOmD
EH35jiPd97N7MWPi8QD7OJu8aLat8e/9ODsOzRKBm/eYYXfyh2Xd27FSvlOZlSzgzNiPYj7b+nG2
/Nk5ua2Ps6eS0qCP29wYd/6ZsgafslFSJWwuw6te4Z6nTl38rSvKXdbn7stYD6BkNIq41cF0wSNm
BXmRsH7jtgQdhqmm1qgLwa39zkb8urWVlBL3+WppG3+/2qRXP10tyrPsaBGnP+UqbGq2bzc+Nb93
AbigO5+g6RBEKh//yLybEBjdKUG1AZlTneWsQVe8izFScc+QnMQnwz1Cnj/7PbukpV9X7S6EogN2
iAt+TBlJd+TURbCOwnBz6Xs2UR3DzTBe/edlBAHVRchjYffxi8wn1zzl1cwkHCYvrVbvtZc0hOMZ
K6bUOfcKz4ofl/BAWbF9Cr9+/vKGBqa8iPkaUoZwijx2BF0VtQcxdc4tsr/4Q+Y7scRrTN9/LVXU
2/9uhpJcqSdetXGt7i0lsY2F3fb+Wa01gPdwC1aeAvubmJR/lgMeoa196GGV96MLuzVCOibFRpET
s0oohgyPV4xChclfZ1Kreou9gn2NYh0SkmGV64Rgz1UIP4SN3kdLoCTWtcl5O3pVfZSnTlZSPxT1
NznEQg0OZuTW+/IaeyJ4Vis7ujiJ9SizQmlTqXslgjEumx0giRvRQkeRTcE+DVW04e1rvTLuRnfc
9rlDJYvXi1UjOkijQQLZdD7quHWuMFcQKwnGs2Y63i8DcrKlsNlOxGDyIybjEHquccBB1jxkcLth
z82daNWfIc75Nz/1yTly9ucpijP5yOx/XIKCO0T7nsr/bb60VuUE+5Gt4bXrL+ZyzW2dGQCUsmi8
DGWOgR/srEbJkotRt+NF9uskBiHsZurm+wzfyraYXH8/Tc7xB3NkKfRxqmf4f1BYH8Eu33g69xBR
GS86sYxnJDb5KjMHSsyDZtim/tDs/KES51Co9iomFsaHLLTXBYipQ8y38qBFTgml90fb4z6HvYU1
2w4xR740RVt9nzPJ6Xb+rKYArbI54+OagVg6CO1QwJRWuynw4SM4XC2MOfnjTFGxFg4mbWzAzYsX
BA9xMpTPtiKLIUJ3ObVa8dz5VrUmPOJv5GibwPcwkMCeVAQiKywG/bVlTwCXk1SsawMqVz7NxkSW
hS+5fBFpLdYmMpNFASH2pAit2Yah9iRlDRXGpMCrTAAl1kzqqRv9OGgvAREXlPugOpWxvhdAEK6K
h1nh2LTGUQ7ath2u+pZ0kRzlJ6V4kQlrJUcV3WooJXW6hRzFYy5YVCxalylb/UfDJ0A7myVQYGZu
bAObd9lEanOKvYytKwrBEwEy1qdN2+2nsvXXiWWdIm0cr4jLFZjaESiS2Zdm7p9SZbxW/qDs46q/
Lbrx2ZudzOULaJdkWMjDHt7ODiP4dDFYbfFsOQK05nyEmcLPRwFG9CvDN2xcE/MBeAkvWuv1RzcN
h7XVWtMiwGUyX2nT8H1EzslKE35aWpk3QaZZu48+gFHWlBzl1DxG4r/4vKiSOggAgYJDpeBnfA78
OjEWVb1xsuAhM8qFqjXmWZ9fFHL2Hy91hrGXG4p8/dnXBiJYC60uWO3lHV8pHgZp2GyNXlAJOL/I
fkSg2cJJ2nD3OWASLNnWPbf9z75ictsL4uyVHdjxWfYTfYKzW07TxczxS9Zb9nrVgMLAKjAzUW3/
pDlKtoqzoHuzWnKSuR5/U7k7LdzYce6CAmO+wdDHjZhlBq2DgWxf7wiKGPe6EzUPkYaZlxmVzxAJ
02MyWUAr56ZoUvMGn4DmZrQNcZcoutPfjy3fTTevw5PXUtG0YtFRHDAoXEYBhmHZ4NxkMB7OZopX
hDdoxynPhbdyowyz8NHS13I0b4V/lkdjAiwqqZuvH/02wMQ+6U7a0KfbWDcoAjIt9dkoSTPOpsU5
sMelXnv6aQL7edYcwGUyHIcV0ZHVQPb0/zlTTjCiQF+GJfFZjyjFTTem2DyJVDWXn6tVMzL6fU+E
ZF4If3bLhW8Zl2Kj6qAUerPpdj0ZgxZdUDm/6yalpsI8YsBmsnegWUAyXo1C0ZdjA/SExEXXHPQo
OngsgFdk+9LH0NG1HV+SZlnqCNfQ+8QohXke1HNzamvr3EXlVQ462rhwCAtc/KyAmF1Fj4IE+KMe
buu0ra7UkUePQxLv/XYcL3IIw4R3XEVxCxkNZg+YAphIwnDQ5bwU35SVixPzRo6iRRaEPicAinr6
PK/uzfy5G7LqVujW1ybNimezHtJdlozYKcyDoiBso5QUncjmMAcdYSeZ52hh2XxcAiLR96KfCIX1
1he10lhuzC1C8P5dgwdxRO1RBlv74Nj2m7Cr8D50mi9agDLZBfa3SeE3bFzs218Tdkc2prulV7BW
Arm81TGVpNAFfvPc3yXR7sNJwLOTeGHhA7+1Z2M10fjWGbHdHqfWDrt2x8M0YsQT1nc0QsyxPVzc
ItUXpQj7r70f31Lf4T/2dehtKru3Nz3vyBMysDP/dzREujAodlGbSxCl1iF0hb3SSvHSKxk6bhP7
yRaJ5NQk6quZUEcXZW26kU0LxC6hwOaxtY1gV9VcesJW7q7PVUqBiHR81RE2+Uanvoej+jWkHPOJ
bTd0CF8zUEKiZdSCMbxxnEG55j4eo7C31feyO1tG0XzLdXwRLWt0Vn43KSt/8lz8vJFDjrOqMzL7
bt2JTGxLnPOuigqgVYi0AMClnzK+5B+ogbJg5zDCfDoqSR0/OMi+1Fl/58dK9GCGztISHtzQNE1f
rfmhKp+ssV26W6Orr7KlZnoHMXN+IMs2SVEoOIJ4TdMp0B0bSzkhuzU2Dfv+jbQVrYZ1SvHiq0UG
mQjpFOKo6Qeotwt1nQp/uO/K8sn2BTxvfRzuMYpKT9wFL9Xckl2KaUA+JeaHqwZ9HydFJm9gah4j
Aw8LU7f38oWQ0Pejz6b8hg8hpN7F53BoiQ2Yy/y+yBRjPMYl0f3OioLVkPQ64AyzhOyTx4Z3oFjH
O3C37LAsVh/wr/EOn/1lrD0pBll+pcoavBF0bS1aJTgKKHDnUkntfWF0L1XqplTmucUteelmZwY1
OFFHj+7sNm6XuhYVb01PQhAl4buATKRVpnWR7pBjCNTetUzMSpQ0jaH81dMOzHh+HAZs9oK5ENNq
y2DFKca+dcX4kvVny/e6ZzmrRwQIUVQZX0JVUZZZGpp7SkOXhl6wMgtC7Rj+eHE7dbhRxgzQg1Zp
x8Ea2mPcaeGKkiLqveAFAPYq0odAtP9yRHK4+N/Mk1eZ5uuRMP6Xq3xe+XNeCC2y5jn9WT8my8os
o7vndhcg6sHVLnGCaD9Sc7AwRPEwNW55KXvDehqDHQ64CuLcwbjrA+PAf9t6qhEbHXUwXgvZ1J10
2ga8Yyt5Tt5TKUUiX91wZD193HUMCi+BGs/ZQXk4zrD9yU41XCrL8Ka2p68u/CWjrtZ+mbJE74Pa
WPlB+q0eNLu/D8JkPSG6eRat5i6K0QieWZC6CzH3ySPZJ0f/7bwAOnuWu/UCwgpP4QVq33Zlufwd
YyNgTTcv4Pq5rC4tx2e7DcJdFbCipX5m/EKEDBNe/ed+OV9vxS22Htm+R7r40xJI9VtccjUsGz/X
RmluG7vQ7866NYiUpVdePRcJkXjbqcKSe28zLoCAPkrh7tAVi6yv/Qcp6p1beTqnrucbTp6eqijl
MWNBAZj3WGMTsbrB9OBzdyU3W3FueifdKfg7kWkH0rsWdgnPdiz0OZVADRv3yfnT3RB2OnjUAy19
HCYWcZunZ7/sfp4KO1HWLceTGe7IfJC1G0jaQaeA5QxY+o48RLsP8hH/BnxKXxDabu3eSX//nEGx
RbcvXQxQ25ja8qHvVmmx73sldjcUOQJHTTRcX/QpMBYabJnNXOax9JAu2G5j39WpSE5aSHReviWj
3Xwbdc26q10AaRg6EC2a38J5PrVO9p0dQOH8d/PT1IPzPfs2V23+TVrqKM0ErtDJ2M64LKd/xKFZ
A2UXVUcXbnUu0tjBjPZlVyvrItL4lLJMect6eLWq6ldAXCbjvs10/bF3TdyBJ9s7yCa7f7EQ3l1n
q8mjqwlA3L2abeUbilfl96Z8t8vI/gaBZRuQT3/Nm+pRc0y2kdMY3zbUjSzM/8fXee1Ijith+okE
yJvb9D6zfHXdCNVO3lFeT7+fmD1dZ+ecXQxAiAwqqycNRUb8JrKqb2M3pqtWRdM8MMzujaVsoSu8
S/eCqib1VGCmFQuFz+UaVt5Rd1voJrFe78cqVa53gA6bJvgWo76TXb1rR2wynnynGq9N5OB+0Rs/
4LCUgFC6YLomvY4jIY6Jy/sUvRCbLgxhH7RZex2QYx408ypQsuarQcJ8T6GQXU9YA69XRYZaJPtw
22T3jVDOyhrM7kq+HtoZ59NjUgHHTSxoLI1mRbeSWgg6ppN+kFTMwZvUvZca+kIYUfjUUP3aup33
ORSDd7WT6TOpen3v5jruAHGgq/vEMA92g5UJhJfrV4PInLuu22r+rv8TiJty3LAswBUNinON3cxZ
XrWRAwDVrm/3cb9vZ8VPb6eR1XtoFTPYh1GAePrclY2LstQGGG5JtoMzUetk6qplBUNHdsJGR4Mo
89WdeF8PJWrLD9TkjQXgl199qII9mht5JUJB0S/0kqO8+l9jXwF5WzRoGEI7osSJknupXmN0pTnZ
XqAioN4QvEPWmBPmUhXeoOxG3FmRh+hKxVmWGV/aqkz3CskGDHTq2QJNVN9SCoA80S3nmmZW8WBY
+occN2PQCWTncwhNSbCCQmh1jx773aOSq+j7e0l+QTN5umE+kt99W9u8D5Y6GcvL6EVY40RULf/6
0NfaZItF6KchdRn7kvsBXbv0/tjUj2UzLNyoqM9DQHXCyYofdmOCBDORYM0C3cYGHpWQ3g7RxhJ9
vlWaXMU0WGuWJHHSD5a4M2w983cblyvTNvIfjgKQrEv8P7cHvmWdyLY4Bw5S+bYK+2jfi+rkBoZy
cKIWBdk0/XP1NRZDbM4XX305h9MZZneq9oCH6kJkuc2Pz7PujewiTfgRYQPfrgTbzYXI3f4cuekT
cvHmTvZkgxqGucfANQJMSUUo6fHVGFT34g3aZzP3vAE6DOqCaBfOXcevit3kpdZKRo0oMxHcY88o
o6ngHGc2hsODLR5egwIETmVG2VlGgayfgcxED35iChTLm2YTuVZ8jmHqnLHuSs6gHJW1j5sriBXG
ZFQG/tWFDNIuEw27qSSYtpgd4ri1iEvU+jXTFitbVdOlwjniKBsY1P4x6hw+7K/+UJTqsS03KBRM
aC4H8T7uRPdW686bb0fZzcqi4aVK4YvMw1USxOcCm75Fxan1zUsCpNxsFJ5k1A8qdwZgiJPszjVV
fBfH53qswoc8EI86+XGSmO5RPkzlk9Or1TVPSKq7c77SkX7T8xgb2wn0r39NGgtZGgejilY6tc6N
HEsT9GqkqW8eIX0TRHtcsrOTEQfKBvXYFrtoFnsPcfwXxcNEnZXZ+TCD4CGFLh4sjPShMKYxXAxO
vzX1dPhRKz6J0VLV3gLcOZYh6ZBHFWgLBM9WOQ88l3Z9R5pOzdWM72quQIzUmls4/xk3Kap//Zm6
CPgzOO18/Rkx6f0PZKGjRZulyWYAF4aqoesfMa9Vjlk6+RS7SQX3LdmAfwVkVzaDaFdkOfRZqUNZ
tS6MoKZM65hEBICuEWDo7t7P0viKRqqDrgc4cr90rYcPY0aZ21MRn4Yc0W2n1DLMqET30WvOk2Il
1ZODXOcpdVH7l+O4JrwFwjQewzaEiTWUZJxqq/twRfGZaVV3vG9REqMz4Ydt7dS2ntqs655zrfvp
QMk+9XPPTdUaYLM6bWWwbgD1j0HqLGU0bc3g4oXmi5VN18Jr0iU1UjhOCqTlrnF1dsfg5dvWGp/V
MI6vqeiv8Ryc/GjcqYLvOfiSlDoIjYv+3Gr0wnD9NZaNTXqrPhIvVwDvrgZK5yeZHaT6n9dodS9a
PTRPqFwtHTBnizTznJ1UGMrY8Ky+umPhhauq0P5Ey8r8EwV1Hqv1XJjz3IdY40AOS9d7CP9eBUn9
Z0xGh/ZioDb4qqjtKynA6aZkAjJW2a7TCSvn0s6K40i9cSm7kxVsbHyHjnFvvwdllt5dDO3Zo1Yu
YIql/27NYkIZwWkfRnSjUXGuviVo6q6R54738kliJ5e8CfL3KPCag2+xsyVb6+wLO3BBSdjuOvHJ
ickdilVE/tF1vYQsap4/NwZMKw/L1zC8XwsFlKXW2+xekMa0Tc0/TRxBV3XqVN9Laztk8fRKyDF3
U6k/dMaLC7r4e9no9nKyNfOSpmSLjRHpWtIO+ptTq2eZKUSE6dPv4/glmzh+V2at7uuotZDhdzbU
h8bDMA3uTQVitJBKlobebO3Y6vnewMjztOeyUpy7tItm2/GGFIK/aupMuwwWwOZB1y5hbFaLGKrl
u4XF3Hqs2JbJLrupbTyOKNqUK6l9ookWECzEOxehv2NNmn8lzUvHov+P8QHeyNe40nXZYepCNt2a
GA7WiGbPkscwJjHOmGaLPKF8oLRas0m9qNRJ3YfbDqGzI5y58RLFzXhBt6U5AHDBFt0F/5UhAJzW
tdhPaOatNbUoPprJ3/WD072UiW4dOpCQKwQKio8h6R4TlSxqk5f1yQQuvcQ4IP/QOudXPKjiIXRB
+bmZqSzk60w426uF+RlHpY3EHta+S3zwwqXsp5JT0rpsI8e2/yeO7cKffizj/d+4Gwf7LuiSY+dU
Df/LKf6i5LFYe9MowzmFZgwDiEsDhMhMRlrXSCnO1dnF8GtnPeKksZQTvwKy2zc8vbtK9499yq6m
dMm0hlDLP0fVeVPISDx57RQdkyKwUJ4ys08cHbAyKRpM0RVyaHi5kiudrIUUOEV6i2wQovuIPDsu
OtSTta5F6y3H2Qa5wHRiHMx409Su/hyV+bd2Qnm/s52PvtfaZ0S1cPIk9TGQ8DmRfr+Fyoh2QZ42
9ka4JVqgXZTA0muTxwzj8wWg5Gknx2DFDhtKds52sFWEEZMxulImFBvshP/7KuHQYaXKqpOAWM2u
Zhqh/9iSkp11Bd1V7HveBTviMdgWCeSeu77KfUUWs1eB+taGmi9B3vk1j9r8GpEbHyqtPDcUjv8E
WjO8VYj7He5joomxqxqMjHKql+zug77ntHs99Mdz0ygDtTYFVd4wuPf8FJfS2nXe89jnxJulr1IC
dsyUGHyfaq7MWDGdWYUzvjg60Heg2umUTmtlUst1X9ext2xBrx7vl7prKKucLOgyaDNcjsOiMa5h
ra2wlsnP6RjudbS8dzPuiKplUBz5Cbn80ufLqLZgYMnR+yWrT0890XJWclDeZGZh5i7lJXm1ZJVC
Btv2adojuRe4N7NL8l2HHsIe2g2irnGQrOJWDb81aXDlmK/86tB/hLGefaLd1izbiH0NmZhol7la
s8ezA6R9Nj6oOWKNM6LYnVoWSrMH3c2CvNTr8Wes8/vk7G49OaK1NmGJYLecizOZfe2YO4RtJrAM
q38GwIsO42BVO/ntbaMhu6F3Em1Yasjpz99ZGYiLMVr2pGcXtWJE1zDN9YVcrqIx6nEb6rVrkDfx
/wykUxRf0TzUFybnkIMfKSZOPp57tcmtkGzE3EUrPAAjNIHvGruK1Ai7WmaY/F85iwHxhSX+v/jE
+JQehcKZVgzaOW6dP03fp/q5rGt3oZSuua5KlVqwHJRznFQ39liCHpo5y4l3zDgetcIZwerRyCs5
dm+6ZDrKq1bXqwqbuhwrsfLddBRy+Sl8CdPNNykSH28UgJNlV8eINrl+hbwHLiVB5z5Orh4+jeB4
5LCoRurgQsGxdr6pqoZqw5pnb2D8Vm9xWaCkX+B1LaOBWa6btFaezNrhYecahyITDwHmAW+dS1Gg
sfhxyq4RZAhQlz1wtbHke+hNKIpEFp5LRvyiZ/YIc7v/aRmm82YgnrVNOfUiysYLYRCnLzoxRGfZ
1aplLtT6TQuFec5dIFnyJkcZxGZAYxDPEm6adCdelCFIDIyIlJfcxk97HjdDKzwVCirasluwfq7L
ZBT8uD37LSujV1tXjFtmTNZTnOOcLv8FWdId8L1b2g7IFV/W15TJCM4FSbuz24ThOaowfKIeCX/o
b0CxYm+hO7xFloNENeeG5obHVnQbLJysZBUC3e54pWJwflQCrXitW5+f+0yDwGZua3HI2MIyr88I
NpfLaWjGhwKZswV57+g7a/IPFC8iMKlhdrAKW1971Ao+db5urguZk0LQBgG34ojOXYXAWt18+ANQ
LJH633VP7ZdukesXvQz1k6l13Ur07fTd+G2CrHpJjOIdWcphoSql/S3LnO8jkoA/zKlCSd1ufvvg
hezBVQD2lQ1o5blfQ6n9HfKvtZAd+uEM5nf2QfY3Mi4DvCVoP8pUmKA8MYLH16+48MwsLrKbVo9B
blbne2fCLl5eyUZBiFXgTyVny/vkMGtbusrCcQQxR/VTbRL+bhJf5031oxwqRByv2fxqaznmzdPa
RtkPsVtdZK+3cnFse/2nnDA6Wf84KfDrOxVmyH3+/Gquo7Ojbaeb3znGBqICyux+pcWrwLSRK/V2
9x5MdlwkjcFV93MhdB/X2MTN+X23d4ZNjADYVnaLtHsku+g/QEawbr1mfvuaRbIABvtcI8j+meVS
OlCd3jnYbWWdzbnhB+QsSlDdmKb2FKlTwJX3SK6KkvrR+muujH11KSGV6yjxc6xCeCUZ+LrdQPdw
1UKOxQ1GscnIl/YtqBuP0lZpbGVXBhK/DjYwAGBEGKrNE5PGSkqWZjv6kD05N/Uoe4pkITtQN0qF
ZXJ6RVNGOcgxObWtQSb7Qi038rXRFxR4rqXpoRQoL6R+Ac3c5bi11JTy4MZteC2rsn7KVLfbNJVp
rmQXD+78UVOeZEfICeyAljF6JFuSbuLJ01lAXBG9yqCcppvNb3wRnaPs+VZj73rsC5eTqiNnZ6Zk
O/HxWI2961IbNeDT9JxNLlTEilXX6w2ygoO43CPlfEmdnsMPlI5N70Qz/UajTinvyfzmNw7w8U7O
k/fJcdnULktSXjQHs2q1Q2maqKQm+W0En6H4ZXMpjS6/ySFYBtZ6sBwP21hmBOgNLlLez42eGfkp
1YPilM+NvCozdpDZgOTo3/GvafLKTivglH9v7XsQVdkIlusr8BVF4PowNOCY0xl4qDpAFTwEnq+J
wxnBVMr6fdabw1sl/i38ftXqaf8dcSBlMc3KQ36dpVvfg3QYFyLdOelwi5IuOlSz9oNBvvodYZ8N
2AHn+5A4Eb7OmX7VLSzehD+7G+Hr+BmqV/wOne+91gervGmGs20AFkSXzkG9i4Bt/dQSL/pM6jZe
N9CIj7XfRrcYv/WFnKCNNvIHInsnDy82Ya+jPKazAmPBidJAzeo2prqzRDSCozEbRBauebDoyuoc
NlxxSrBZQaqD0NQy3X4FgrJ+LNSAjEMShKsIbdeLCGEGNo7+ic5ktMImWUUuM+9u+WT3Cx3Zkk+r
Kn7gS+4+GhQ/D8CcsrU6jycqtO68/RAKONIO/9V9nuvhy5CWN/mCPD+ypdPxvpQ5wPRK4N/VtrV3
6SYcGrvRgGAQehdY1iR571Ele/MwBabQzdx7ILJraw2RViwdzc68Vdnjk6YB9NREPvroOQXIXRTZ
sO09WKdmLy5p50W3QjPQ3HbcMwb0KOFbOiRftS5IFcxRu53xtd3Iu24ZrxH+9CxcDMmgogTZIc/y
d7ObnHyNPoSNkYZdb+8vhbiiflaAbgy2kW1C0LGkT80VOMvqbQAUddJtqv2KjemZiuwSRwUr38io
oqE3Guhw1GQ376adg6cM4ofJAbC71S6gjuqnqjB41qG4SuLC6ZZ4HeknGZjmq6+u5tXnyAqgPRci
eIsUvHS7xGvvmkZpjwe7o1rPqmtljxpENSlihMFGdXJ6HBKkiFFuYK80aX6ztiLAI2OQ2fWmDBx3
LXRFWcdplxxCPlno//i+VWOkfY807cW0Mud56NQaulEDP8kLutcWSpac0GtAh+zWMW9DZFS7xkDa
nOTVBfC4c9F0B0JRmpxlT4GMccFW2LmMg6/ACHR9FIQ6m7I8EhNH2Ct7eaubNq2BMSsTcVf7PQ1d
t5MvIIfkFfsijgQ9tpj3yV9/0jTZ3rhehH7b/MqiaIIV1tX+qhU20L/ez0h0ae6hEbV7mJQepxN5
KRuVLQ0Ks3M8VNpuNxZjsgCssArDKn3PzRQflZQnDCDf9L1xsfDVptljdo7OwsRDEVsvdiwE6TLe
YGyJLYAjoJnqfly7bi+uAzCox6AQORoQ0a9CwJUJbW+WgDC6+wlDhMGvYYjFKStI1snjR2v7+j0Y
OaZ1ZSXYycOInIGG4o801dtTMc9PfVffqAPnbBlE8m3p6DrbUbdzTwEqjidfpZFXspEBpITVpYpu
AYXgf+bJaFtVE9r986DQLYDhTYtCwvwCpqkfLR2DnwLNVS3XEfqMNVa0KBsAHSCDI1yn3MPe0BeY
ZwyPVtd/GgrW7nGWFy9uUXzmRu9hgTgVL50qKOG6sXWUwcxUqyV/xN7LKEXSehV0kLKVRB9QxHWd
lYHtzrTEs6g8kFcDPRgkYXWQfR/ThMNX9z5T9jGsx/aTQgOnLdhs+6IXxypMIdM44TezyjCqGdpv
vQ0WxvVxPWtRhnpU7LDe6JpQT+QxoGE3U74Laje5Nhhrrgo/il/GgJpmIbr4+xgae0jriEJZ5N9S
LBh/UZb9bnNEfRdxqXPuqfUHu3YpL3pmdfL0qj9QhoKFpXrdtW0K1PPUYNzWZoJ/tOr6e6iKfP3m
3ZfQKPXrBjb2WtizLR/cBadyMBmZyjQVT2M5zYRJf59mC61+wQLaUEag7bXZ7grbzq5B2udXeTWq
KqwPLcnR80sZyyxsKVRRGCu1Yz2SE++R+b6CDNUG/rC/SETm7jkflCsdABbFSct57VTH3eRUrTZT
VTuvuqvNPt/A1jBccF79CnkwbTTKy0iK+7XlJ1VnrvvUZZF5TZtfjdagbWvr7dGw1QEHFtIbckw2
kzdz7GW47yIuOZfER3d4TnskNlu/Mt501OjQ2LR1tP/oVi4fZumVV0T3rRcHlp0+e3fZJuWPf900
gAnZSpfKvzfh1Gpd8VCtF0FmJs+mhj5g0irx/UqxRPIMFcFZyqgboWXzr3lFpH5WTYxMfwlOwaSy
W5eJjbqlbrxEjWNs+bbYCIsgAKeG2SoXirWJgDkuTYTQnltR+KewNX7pc0+A9H9MqCl3Lm/b0hLK
LkNG4ianVlE0LDwU4Y55OmjP5pim6AwAV09rdHW87l2q8+uJ9WlhfvUM55ldUuS523xU7K8J3qB/
mrkRIlOEHb1VhUeZD5NNgtj6FvTXsJQpMzkGvKdcupnvbu+5Na0sd96QNBh2eosJy/CDCTHtVcU5
2YO09B7XJj81BXtUDjzRuzuo5XKMHoSRjgfZ1FTc71f/GrP9ssgWX2FUArxNGGfRgeM+bOcmDflh
YiPeKRXy2GriP9c6svdSa9jZkszNL37GI3kqpsd2JuEL0ax12/U/K6WGFNJO6gOy+6hwVwLfgKjP
LnfsatRTAw+lWWplopFQDI2/uZu9KtrjOIIGL220CeRvMCFVvfTSvD+2it2/PyPR6B0AP3erySk+
dB16fTeW0VxoDncock7Pju1/k2auSS0+mmz6zwkVHtOsNBhwO2XygHQotLZZCyfzvfKUT4a+tmpY
Um1TV1iLQGh2qq74UPDfdJRA+YVPxTGgfvJNsQUySz4UALYNjR7hXFE6yaNoNXGWgvcu3L/yUgC1
XSZJrVx7xH32pPaULQxK+0GBqr2E6id+ZIh446DW/DJynKoLq4xfahSrNq4fqUcVYsF54jG/blqR
vYnQelHbxNv1qUN+e3aelk3aNX+urMgZ7mPBoPRHHdcZJqFRTyVWzupQF1p3A862TVNrB3Aa0wpz
s/gDItZz0w7eIwd+/2R3aQMKJkgonFmkFX0zurV10185Q+M7PN8A9DpbFl3fnevSLR+HqXiXNwye
W3FUR+Kk1ZvqBY7mfvVcshQcI38szqmP7yUHw6w8y74VYXNnT860nF2n994QfSQ8i5+rzMlZWkrv
116JLf9XNbFxygPbfh4L21u7HRjpEGNPG94AKrT8JnzMcjJQiR9IJhRrpTV8TJLM+BWDo61U6Zfj
vqf4+8nxo1cAnNuRUyPuU2rOV9MvkOhCKYLMs/FmWomBPC/LBSo45hvlM1Q3pleXVAwCO4O7QhHW
XMY4Ln+f/GkztpP7ZiINv40BI+/6UijYneH4Ok8AlI7Ar1duraiwr6aqNSucOK1HeZVM7X9fYQC1
seHz3ZH8smBX2FgBqH2pr2T33ii1sq2h5FEje8ioFT6almE9CaRlEduIAfjMpmp+hUYOHz7eiFrZ
bhqIWYtYSnuiCh5z1PUAxVnwOqMoQGZcggYCNf/e9Vlz7p1AO+dNiR/xiN5ydKinLPxBohfLtP8Z
H8d6d0/EZx7PcnLP0X4gObPFsq14rWLzFrIRfhCzyXumddUb0saIUhhvGXjfs7T/QcAAj6McSyCr
K91NOUc9aRiUoUqggLOeb5Kz/p83ySicSlyG/vdN6cBRKk1s60GfcTlR29l83oGBq+RsgNAUVrwL
tAyzzq6kj9EeR1iV9VK1DoUTTVsjzUrr7GtoRsWQ3VYIjfhkVZ8mrYvNU0qyYwQdM/Nep6lH21JV
wDe6TgqJbG60yoVX+LeRY0Pdmfg0TeazounTFsD8tJa2iwKjHna6w3CQ3ZEFBX5t+eB5ifs8Tsly
bLziAd7QUebD+QFlm9YxqIrOKXOcm5Fb8vmdFUE4Hi0h9PHoQz1ZajmK3NLCYwTSCsXEMLdS877/
v7tfUQ0C6wsSPtaKp0cErr7TVnFZsYbluDTlgCAeyMZTuM7yDJJTBzCpmOw//S87p8QrSZnN98lb
Ji3GR/jv2L9eS8XNuMOmSVEbBJ4AlctGMSmM1A10GonecmynephKzBapZxTLykMnqo9Xw2sD0eCl
VJ7Gtg7fqskMcCx1fqhzL0gNfGpctCVksG4HCCpjo24nPJLfgDEUkMG3jlFWlyDRDjZc2AMbEEoC
81D19ypycwS8s+4kx02kOBdqPpSHdByz9VQUmALUTvxSNEhed5EXruuAza0bxmIf2GR/NV1baK2h
HuQ201IfS8hzb5VmVSfFsLKlpTYFdn5WCFq5D8htJAq6Er635SDQ7iq3w8rR9LHHjgvzR6tAxgnr
5l0dzWndGV11DKysuDoosQKViBDCdoeWKmvzbproXes6qZ0sV+qNF4jiWwSzI8aT/PtoN5T4Uds+
N5ZeXqMMZwm397LvvRhPrjkWVEeKYjtRJrvwvQqute4b5y7/mc2dyXAVEGdzsNGmz9SMgPrWaoMw
eIBxGs5Pl2xKdrHWZo+mF2WP0HfAo+Dmsuxr+8/Y5uRM/Yl/Vvze9g6FX2F6OJ6y7dFwCV+aalCd
ZNfVVhHIpjfPN9IF34Ty1g2hDjTWtB9VeLZbwQcKALl0L5NS5quo6+tvovcQ+p26Xy3lGWD7/rs2
ocYpUDS5ULytDjFiU1uUbLIn4TXjguzVPuKh8W7aCbvFECwJR9bpVfDjykhyvnsTLAicqjIUdZ0a
Bn7XbEgio3/OM/skgZh6oVFd1PC9UkKvOICBqd6sBPB55rbP4ICHh6n1Lk1RizdXIaOs1qBC5Sxg
Vd3azHRrK6OJ65ZoAw32OfypjreizMjIcO47S3tr6ZN91zibx8zUAstfR2R2CzGcZaD9MtS25/DX
K7jAPPcmcMnO0Tv+8Vi+H7q5MSN9Ip/zs3HccZ80RZ+BFGVINl/TBnmbHGxb7RJxmsNP3uj3PgJ3
FNQb7QWVWZCUKifBtLK1lzbSnb3mL1VAHDyb2WU3oRq/hoo/7DozblayW/k4/Qova9Z1GCav1kRW
WlNJtsuoInS+G8BEtjI6FbmyjBqwgzJqoDe29JPKPMiobSKaPuldg7MJf2j0HZRf1hFi3TAJENmh
grqSvalLXEgzNF9d0wTtSG0OJootnshsWU/a3KRaeMsCHOXkkKflwzobqO07RgMdMsmdTT0WzsLG
z/Wozsuo7MZIjOz9BOA2kjsLCV5BOUJbmRNMIsjg5rsoVxKoW6d6s4ffEK8lpsUz1e9KWwQPQsVt
pW3diDMVeN6vu/Vu/Lrb8Jtmj3NjvC7qLNu1nOiQisJ7uy99a9OMzvCutBwnYyt7SMO2f8C7cHt/
VATBFpUG0Kwej2WtVo4WcjxL+YT1KLCufROxE/mULpPpewEu7No1aDkr7SGOQn1jJ4XxrGuk1Qon
dX7Wob3KMzv9tBJ8O6NkzZM46KkbCDIaho2DYuaiWqbNWtiuMB/KEkImG3vc1wuokXHntZ+4C8xS
nhHlKuobsbXXsr55DuLoqS3xGbXcssPoEjF42agUrPsgHrd64VEQ1swIV+B8yA+Bl5ws9DG+qZPj
LvXZ3c9RJm8nHf9A0TQ3dXYBHNUomZcxg08FEBvoczyveo+t/pCQP50h802b1//RlVGzzUG85cO0
wE5vvARtH6ypHiPGOUOUEG1KOk95dzTh73W7w5Z9HkYLPAQmB0PCUItPVgpnEU0jfPocjHESh8Oi
mdHDdaEW53vfDaANBdT6NjIiG5ct16GNlY3RIawPPXpSEdpLP0NfK7de7qknT9H6Xcfnui6L4MMa
yqZcBp3yA3svbPUCIZ5KEVk7NZ+kCVP1JMcKMhhZMmAJlRjiaZwaYx2zGq5lMAw64ACxWMqgz9r2
ZPGER/m3a/xFz2ZnZ1ckfBdUwMJVTRZ62ehNd+RH0h5bEDz3q3+N3W+py2qjlAE1iaj/zQNeeTU4
8O67FIWpvsHYqTXMYa2CNdjKqDmXU6y+TihcM1nJ6mNuudDedNEdfMNBVn70wUaoWtAtgZuP63s/
MHt7aWO+hbpBELDfEFOOGgZeUOxSXaxj536IK8NSExy6DfEohyHROuoZObWaNR1vY8+KH2Uz2tOH
ibfA0ZkN6B2nU26x+yxDcsSqLXPPSapeyDG38MXqzwZNFfbB88qAxARHhF7ph00GrPioTZNzRHW2
RR279B+ddIRjXurm55gBPwvwtLZLQPduP2lH2fShYSCFN/c109WOKej6ybSiw9cUOS67VrEOpnqh
NUUAttAunyI9q55aRPIF+aOrHDLHrN9U0G9W1jyjDGt/MyJQCFCsNm5udBGKbl8jrUAIzMH2YKEp
ur/Dlc24JVh87TxSx2tope7Gs6f8Eoy+uymoUl5qu//Pq0BN9A3ZoZuHUDMulHgMygYjFTiUcbX8
1ziO6eFJjsUKzuemHuSrKjZI4M6N0sNIF6YSbGFxfJfjcuir+ddYie8X/gzIYvmz6pabevpuyuxH
2UOSDIWueVyZr2QXCQzzlDl7z8mopcshz+x+11YbruBURFd7bkK/69dTxT8w7droKptBB92pCx+R
ZSV5kUOagj2HUxf4DlKuP6t6vWlDlV/e3yZws8/RMfPD1xDSot5aAXWE90mtbiGbF+x9AufSzI0V
Kpg2Ft0ehHSNu1Wm25eoivQNWqPW4j8G5S0+v6Cy0GfDGFBCWRLgodOY6FygF/eC9clvdPz8X3ly
Q/59+mlFVr9AbsPY2z3bo4xy5EKIMv6h5hE5q7IPF2h7gc5gAeXEsY27LvqJi/h3bErDb7aPAXqM
wOIzSqTsLGEJxlOZvzhJkG5F7qBAPXc9h/p7aVXo4c/dsUAhIlWTVyyDi8eom0knnXuV/CYSNMrV
ncyrZLxYlgU/UxjFPuGR9QBYOln3YeytYBfALJrH/FokW93GTfxrzPTTYa8MJvSEeYoMwIsTpxZS
+NeQr3XDNVRxY5tnfY2nhrLAgyRBXPmfcfYCt75vlaMcki8I0JWtnOjCRaXkKcxlfOsD1yNbiLrq
RpvURN2mvgWUIwijjVX1YjdMYwFBBv2mYhiafTCSq2va0gTEacYXXXeLDQoHzS2tBBJc1Dgf2Xg6
y862+5cM7Dg431C8a6WfQh5AxCVrrWeEjIefhjaijd16wSIlG+WiuQFXITfWpO8T0OKgMOPGKF9L
jTUf4nC5lV1sjoJVFDrF3m+T6rXQKU6luQZqd54shP3bsBVIrnNP00HSBbF3a6nMv7L7WioAziFs
CfXoCV9b+4OabOwy0p7tusYGIFQKVitNfY4wFL64k/8og3JoBg0PwzOy3gE0OsMyeWfkXiJR0a0F
AenvUl0JlirOnwV258ONk1V0nhJ8d1rFfwoS3/7p5sWpNw3tnTcLawsFkdKo67DIDfwrEsQWJtL/
NMZMstDmpjaNTMDKiAAj5pRdv+Y4eYk8TqleAO1S27FRV+nMTn+JM9u5d8Wcu7YCB/fMFvFRe2xW
XoLWLBjh9pYpKlKBkRp+H9zgtS2y8rmyJrEXtV1t4Cl4L0U9grFOgFPyH3aU/30Fgfv/Ey3+D2Hn
teQ4rqXrJ2IEvbmVl1JSelc3jMrKanoLEjRPfz4ie3fW7pkTc4MgDKEqJQUCa/2m34wF1Cgw6H2p
/wY69dRPZv8jhilDQspwniV7z02NreQ9nk0IvHuOd+G0hBdXZc+nInHam8p03X3ZFdZ1zNjoGl40
PYixNdfDKPwXHBua1WjHxk+AjbeTNebryO5ee9mHN2YR8/QrOoZiZihOhipYgwwjMm9Uc2UEPwfH
Sh+hIjwHGpFPvh4cPWtnBNOdTPdWnBlLYNL6VbGhBOUa7l0xWRDa0T3oF93p2Q5/Wb5tHTiZ2tZK
qR1oQe9uW/Qnv8Z17uyQM2e9OWMM8NVmjg6cN6c6EbEnRaeScg3qhCcTG626S4M/cnz/qmIaGx9m
OVjlBqjX/JoR09oUOLpyBG/bJ/CwV4VLbGfi16g5Zzd8l+2TNXpf7Wo8XNF4z3v6Ay1oSXii88Gc
BQJ+6iCeCgGsuGJ//BEkuNNYZKxXwuT429vzL+ES70pcd3o2aiSXpeXKs1oMQ4F0kuOgor/sVf1/
aouQAemKbuWgioIVrJMc5rSEv79Uh2C0r+pqWq7KIHg2/Kk7AujAn2YJl8Zt1Vz4byBRswRJ2W/C
iBm6aM/rz3rVEBFcybiqr1Y3oKqdmtU5naejXOBsRp70a0Bj5XXorepatk63hvGSfAAQPAam5r8U
pW7vATzZ+w6Br5ckQU36v+9s7bi+Zmjof9/Zz3O+LopeZ3UmTaY3HJncBqpBJ6EIWQ3JX5QwYB4U
43MG5+RWdQa1sbFmrXv0payfZXEP7Ei+6MPU4Kacne1lgtKwHcSC+xQAPZ1BK8xTGC0CkkuvjtQv
SdQWYY+lFzais4Wpqu1Ub09OeQUzaQVsKQHaZsZfxXeVb31dRw1KDMuI7/bvsbb34uacfgbwmLUU
z3Ntls/jGd/oeVwD2cULtdIfBxPrR6MJoQyIdD4TDZ7OddTNZ5J/hDulRoJjacNprtnEJIfXBQmz
syfNJVjcXBJyoqTHaZqNGNBnEPkdmhLUVY9hOe2JnFjHaZ3UyVRmfxfzUo0JnR54KrL0MNW+H6+S
aD3wb41XKSYQMPTNj7TwkDjQq+l1AMyGxJMfPqS6KwhzatEuQhxjp4MBu0CoS0fEE7gcfDibscFz
sxx5vKSqL+pKjVNXtWkZW8PvndV3W2+lYC+Gdtynwxgd+nSet25YRG9e2xDYnxHDMgLTfW0vX61g
t85prANQWQYZvKK3rQsa2kzSrSTh2B4Sh01QEb5MbH0eG7djvbPPqjL2jVy2yfMapQ5gtUvVAQVz
rkLvU40wiTU8RvjTTJlAJ2/u3iur0VeoNQAWDYT14NgW/gPF3L+k0h/44lz5Q0jx4gy6/+mAMBOa
QGe+uphYRYFJRY0gMo3+c5rnN9HI5MfIWwioQxi/1AvEuxYAlIRWSjCDAOznceiwIxUp/8cx3yP+
IG+sJKsuqohTVN4sU3zVVJOuddVlms1oXH2NM8yK567Wdz3/LNJeXr6deWkAByCTXvnoFqkrEg79
CUxweFRXUTTZx+GCSdN0R9TMODRlI1Z1SuZ/W2pPmlnLW5Fx6FnBDU3XWWQg+BPPwV022WQ76rhH
dkT+faXaWFq7539d2cmMS9LAd4mawgZqF7LQJR5ag2m552my7Nu0hi6sL8o1JILuez2In9F5hMtU
WBuwurig4DwYzlqCdos93ILutdBpI7fbkXw0jB7DchsoRNMVB6cekhulLKA0Br7VBpqirw9OV9+r
pq0DT/bK99dYG2RVf8ig3Nixr7/JxebKEvFH6pstZJC5gRLaNnf+GMIX6b34A6maZ781uifDxbKl
HTlF197vMMz8T1Q3CZItKAh9lPuoHvwPBJUWXqPhPqdslzYdvmm3rrmsmhX8JMI6hGviIERzJ9BX
dhO1G6HSlX7hrYNMn7+8lEZz8nY1FKYNLw22StnorEffaK9+38QkJJGbwPfrE/ffR+jzyetceIiG
5yPPeOs6MBkCC2hBYqyIqIy71nOBLsWNlh78lq83zKJyBbe5OFeDYKfpoavEcbc5+EbuolpdYmZg
gJuOU8d5mqUen9BdgP+TUOVIQR611J/VraM0m8fK+aW6JpEFR72pB4gm7qMY3AR4nfsYDXb6Kxjs
x3Tg+PFfXf89ZunK4CJf2wC+hhXP1trMxfCmmearYSHNuRo+8IzEX9lJzCddl8l71nfj2pkKJAGF
DnuBswGk23jY1HadsqsGykh8Ob6KXoBPSmW+kgU+Gwhg5rvSaDmWlaD6/GlKD8L2HH45SXQ1AOhs
WyAjz5kGT8oww/i3Nr9Nfehdv8xJYy2q9wb0yHHDDwAZhkHT70rNRto0az2k3fElRxEo+XRzc9MZ
7MZWA4fMbPaNXy6iTwQd4/HFN5AIiXJN3JU1kk5t2nyMTvXhukQlZ8vwfowYQFQt8ogrrLdwaOYb
8HTvqfamDmn+nscia7wHFFCCLRYM9SUdB1jwVecc5iYpd3LCcr1MX8eiKFCpW3I/HmiakhRUP5C/
ISiCUWviHXTZWy91PTeHQmrQSeeieLcyl3gYsE90vZHCB/V904seqLc9/i79cv7ZdEgFN9XClS/n
X8gmDadKGJdmgXqUndPeLTW1tf6nZvogR//OxDmL2vCivwe8oMTznL9U1i6GXC1y67dR9mC0xDG2
hfuXk4QWJ9bHCC9rlOd9LfpIZYkcnIu4d4hH89puRfwuJhBgDQL4N8CM0tfQQgkB0Pw7wsjFkb1W
tlXVqHPjFWnNaMFNW/fsZF/M5XY8hJMd7JzooBPz2fWEhfe4m2PfVpJ2YpXPCLH2kbUzeZWyq0ae
UhUJeeGN5LiwG7Q+TdeF70liR2FJ5iF3vsY0RXTNCx+oi5qG3Ho8S0QAprI+GjXMusDLUM1DoLg8
FkXNeoF9iWxbeKJGW9yXvujhp8zVq9fomA+I1r1YXlS/akj04McJ+a507TtTeuD4+/q187Fzr1vL
W3dDM+6LGsndKeuD27G1+T30vruLQQvd6kub6hjsH1lqmNfv5jnA3bMv+RK7qF/HkQmq4v8MDarA
4b/GiSWOqBd6cMxx86gdc9kyG/sa9oFz6Xvp74Z0JuTnRPndCKsTvLfRvunaQBYicv6K7EdoKuVv
K0eTYM4T53nI02Sb4MS4s0Tyxm9uuvMN6KcGfwKgDDwzfjf9TPS6OAFmH+9QZ0b9q8FhtFcnUs+e
6l0KXSRxgMmyrogHklndyRdkhlRVFU4h3LWQcwFKIBrWgJoEEgUx+8+f+tR88iWKG7EUsz3+XbQQ
6v6oqo7vtoogYA2OjVsQ7UTNt7TM8M43x/lqlk5yTD1Py49B1kZbVKEWefqi3oFUIsWfcrxCWRKt
+NEp0DL2jxMq5a//94jR1qqdWzZ/zsEB/sUVJcJrXRE8GdFRGSWhqPtdcaJO24pg+qi4AkCntWjR
4ZMsmlbcxlb7iiAHkZSuNLYRmRuAKTFidk0Yz+eo6Te1leYacl7OzwFl3sNoTOFN1fvg8WpzwhvY
9p9mDkXrMRP+UyXguKu2797vKzVO9Y7LHRXEgBmzCJXRiYY63udIloI8It0T2nV5h6rZTsyeTSRB
dx6DBT1aBTeVk8C2ECC4DotmYdeO3iUsSu+SDN7fV6qNk+G6GtEh/Vd75YtxNTQekejxyZrR2TQ6
X5x14edrJafDLiXZLEiNr4xxG36NyvxJnBXAUSWSNRH8OSppn8Oq+3suDNogkirqiUjS/57re5SL
DhsA0Dug1+l7CvFlNXZl9l5NXrNSbf/bFdusdlWJJl/Z6RCcc6/1zmUgHp2wMB68pahn7LxRjA53
Q+LpX20gKnqMXu9VCx6pyIexeYF6w3h2ud0mqzQMh3wd9ZEl7qgKzxpLOI+d+wSMclFY8rJzkE3Z
GRWkFXZpsOnG9LF3HA5i7lQChBbwqcDPgupzQEuYS6O6+lebVAMdiap8BRTjGBtZch8X83BDXvPR
RbY9woSJnxLMWhugTYau22s5Nc3OrMrwOMzCvzca7EZLKGq/qhK+aCrDF3MWwBhkifF51doPY4bB
hhrhFeO9W4XhM2rr7V74IWTR1ns2DBRnPJT2Lnrappd+LDsck00fgXg9vagOOwWBsopkXaxbooJ7
Utjzxdb7GKpDfR8N5nxBrIj0tYmcMiJsKC272O9sQZCar32WDmtYwCkE4tp8jR04GXIOHxezvHto
d4+qeYD5ddAhp27UTVonLLaTpnESNsKUZZJvhlYHkgoNfyVVWaSZeZYY/qK4MH3yBZ/4dYZvmEiA
SPdhz0aBmM6G2WTbaezbN05FZ6t0xs/GD168Papo9bszlOG6mxNxY5vD9NJDHowDS7zbCfa9LlzF
naqWGofCQBiP7FanS2ET3FTtfdG1a4L987nPZ/8pK+tDP3BKwd5713Zo4REbKMxV7BbjNSnH8Trx
Alxbczdvv3pUo+pOkUDOk0m/UU3fheM5/lEK/e57kpp89Nd0gN/kBlpQvVE3mB60Ci6jxzIme/49
Tt1r+hiftDXcxH/ud2+k8Fvkniq+aFYzZ12ik/rGCxl8vy2Hk4lW9JsdFJse5exnI4L72Mxxscor
CWLEsz3c7RHAigddg3pQts9WVRyNsix+hFU9bzs9rzj0OdFbCNZfxE7+Qw/bAAkRDSbDMswUW61K
xndQHuJQddAL1d1Nj8Svo9svjpPGqMijcf41q0xxPRvyJ2lE3k0Y8+/8mnUcPmKXrU+M7dClEaCG
1Hjd0viNJp28tYQR3pomsSv1uXGH2Y/l2u1FDHH1UMvwTU0Eb7/YFE0TnZB+rfeZl2n3qkiWVF+r
xYi2+9q9TrLrIhv3rPrSgTVFh67CmZQ8OyAlfFsSNMKXK2Mo2mOX249JKMTVlWlLErYwK7CRuIxn
WX8VQ99f48bQDrPbv6omVYxLp7qCriG2de8hSDNatkFoYbc8FxfVObDPXPmuVe9s2+muXu5q9iZK
nUspByTd/plETSeszrqkNgF3TFdSwF9v+G8k5MU+IqeDW1Fm5SWK0IMvbGGvVYdpf5K1IK3b2dF2
ApF4I8zBwtWMjaEaUOqoASRp9B7HbNqdZakwkzxYz00t30S+k5WVv5eAX47MGWy6pYqzWLxoReV3
fQ4YYMw4vS7tnEswN81074D1YP4O4R97rax87fSivnGtRUUgz4t3wxqgrVRkzC1ZyUcbWo+attMa
c5fg18bPm9k0szwMMraeYmmlFwCGyVq1OywIa6e2kYYvzODZnKwNPoywGTz9ik5L8JDaWY6XQcmi
6wzBg5VK+8rO+qhqqgi6AefqTjZ7dQNCYMZdkQoMIkezXFuG623QZM12anDhO+aDc9/iiv7wNYWN
+95MiGKrqqojHxAtHp34XjVFsSS4Wi6stzE9pJPD9hgVEaK00r24S/F1FdnZ2oj40v7VoQaTcp7P
uvH7e/y/5gAOm268gAVEdfzrY1SbOZHhccLz953fQ/shrThQAwdXn/7d8T14IPPHIt1sa3eoVrAZ
T2VuVzc5+xboQwg3retRq7GeW+p9GZKlkamG0JIX3yaeC7sXH6MBJYIcpZKAAKiRPE2lHf5ViPZU
dFX6wUYXnE3V988FsYZNhaLHbRXaxj5ODe00RCMZ6tnOAO0nBCIkwklk7boXLG1xr3Di8ldX4IXa
DotNGke1VMTV77ydP1IQbW89hFMM/er0wRFw3kEFB2fZihunaRdtb+yov1LzyxWR8Or83aYZTtyt
Ir3ez5HTH1WHKtQ4pA8dbHJHuIx+2nQrGXjN2UbN6ZwhY7aCC6lt+Otk9iX1q797JJDYTZUMEnPs
ETSouoeEfL6WaKXvO1M6i2yLcw+q0DhwGAVd2vnzA1Z5I6gfd/yMOyAw2jR+CImRdD5n862T6NUp
8jRzV+Vj9FzgCKSGlkWwRxzLfK9IHiHrCTVSR6377EIj3spZoiI5abdqqNeZDyT2oteqtd6MZGZN
xf5oUVa+UVdFLbtW+Y7clIsJkmpM50iQ2fMfRSezbaShe/zd+X3v/9am7nciX8A4Bj8IF28Pkgnz
P9eM+z2c2JmHKige2qXoySSvjN40DqVvzYdAlvHW1Kd5o+mDu50G07k3gsa5b3wAkvPgeAdV7eJ5
wRH6r2D752udl/PVmuoT2/vgJButQ014acN6uEJfrXhRNTU2++eGAmbZ2vP13RBjlAGnNn60DMe5
d4dXVdHLor7KND7OAwj6L/00pToUCvKJnRYBMkJvgyP3i5FFRDc5wF5trLzWaD+NP/ixlCu7bqc7
d+kwl45wIMKHSkdyUphX6H2PqT557D8BzSrIK6keouE0fQNl8TIn31nz11rwtar9/9OkbuwC0z6n
g7j2GJoTDCjXXtzDKEFtylijTBwCb3aqR3T25UWG44OqxVZXPQ5ZBBE7l+Yp8PP6cS7rFtRfLVdq
iGozRHDbZZZ/UU0z6hf7Hr2EtepUbUa+iJIb8sqZETX8WsPKaIm5jEthsmUHHPLVAp9rJBRDMdco
3KTemBzMxQuhRMRNb8haNza0v0RLB5aNxNr+UW+WuvoqtJYXWi5RIYIUE98ZZf9R6mPyljtDxR6x
4UC7VAcfj6ZaF/JqdIP77LruSrUbuQcUbyBwr6pTDQ84z3vcZICf+VO7DxHHgsUeVDGi0hP66aq+
SCAfIqe0VoHnB7jUVOFd31T5mX8sWyCbW/RpDO6sfRFE7t33IDRkMaP0/X2yXMy2foe9sEHginfn
7JHsV1XVUcVefMx6rVzNSCZBIv7P4HYbYWv6daNqTW2C5gbxuIMaqaYIxxIVMYDXa1VVHcFg4P4+
WKcsJmxqV661nuZw3LmdWTz1gNnBOIjuN4f9QEbdpzdgAzi0LFG5UUgCZo57jC2Bi2qCMJhh5Nq7
2c3HdqGu6LEGsCd3r2Ao7hN7irFTrGIEelqo7aI6pZr/d9N3Z5U0+Trt7WmrxqqObLlVXfHP0XeJ
F5IKWdq+O9TgZuDMnGbFxv8VYMeVriL3wfvPhV6zUV5a/JbAZB6ZINamOLzyIscira5uVe27yDMR
XqNCvzFtOzyVS001qRHelDQbq6g+2cOBicIVQVkbZLmFuQ6q5l/WBd/OCH/Uy7hutmaXWl92B983
2wCfd19arhW4iBUcwmkk5doW2w49/PVXPYyluPCkAzJarvwmmo8B8JBqMBmt2uCiCjzkKCpfkiIy
o/BlwBagmK36rel89A1CfCtxyBU/6sGFtzpEr3kkZ5x2cUV0dV/8KIb+gPa6/eyaVncKNPZGferl
EEm0+6k2+p0kX7jqsK6wEUfp5cq084Rc7lI3CkJFRDXiKuZsY0svPtQ9MJYxEuNVSOQuN0VrYuQi
+CubnTleVU8snE9+Rxw1K87LoDvtS2xD4rG6jDz5jG+yW/OXE71LrtQ17F0Rooc4YvO+dbBie5RF
oa+HrJlfmmoYVgKPkx/DaLyaUd9/FnLce5rX/Y5YukgxbK3etO7tiSNgLdJfnZd+mPpgk5RfTCpR
fduU/picVZHIKiGj5/1ZFa4PzRNP2nXAb+fi2MjgDkVOQjnS9FPjlc2a4FX/YshJ20fAc7xenFyW
E4gyEquJYVykz/7nNSpgHhYKkP+AFVCoW76rJZnLr478n6v/rS12vO4YWu4WA1gHm3nf+R2F0fCC
IZ2LOUkvriw189GZ6uJQ44h0V/dRwPEmCd7MTrvPSRX8GCasH/r8tKyw19AXxkNEbOSEUGm7UlXp
2MYD+mnOKhFhcVRtbs0SllnllpO88aCaWl8bt6Vp4o3gESFdl028b/WuuJ2RMH8Yqlo/AhqYV6qq
7kD6AcwYiXUs6JklSDKN9TPYq041DN4sQK0Kpee2uS+l+URyz7l+F3gNO9fM8X4j4wk8pbFhbYlF
KdtwrPGQRvanGgu8GKBOYszPTRrJ41e1D8JpH9phzYs63bX6BD0kCapNkk0+Iom6dxVYtK1hhRgf
kB5Rnsm9t8ibyl2NxO7RK1z9IUjddKVGDL14G420eyoqSOQREfmFyHAzua5158SFfVfLCeSGhYeM
alMFsIccC2Eb25RliGprYGbAMoYke8kT/Uci5n2CLOBPbUAU0Q0G7U7OJtCPMGmOXVMKNOvrbBM6
c/xetP416ezwdwzWmdd7+tMN534d6D10/XQyTrpj7FLbCe46lG6eMEOCe7W0q+qYoDbST0CsIxxG
nhJdRyuxc/j1L4Nhxc13vckqsHR+NbExVbNFViKf6lI3EQaq/5zNwydpC2oHW1/nESHSPyec2kZX
E86ZO91MA4m1ofWSdlgnbd8fu1Bcx0UYO0ZWAcl0tErAcxV3qq0VUYk3wsSaVmvRTbUU6spozOgm
KKv4Rl2JrEzh8PxTV2P+dUvX5wlPgFFcnaJl+xyO1k2k8cvpSHVstIT0D+LmK4FE1ieLBi49wSDu
6zL9ZY3ZL58cOdp6NZ7VbT/smx5NX4TJMDArcbVQwo4lzLLcHaefnCVyLKySHu8311vZC3lfTCA0
S7/2sL6kqgrAMx8JXzcGANX0UDX5fBnM7Po9IG8BmpiF4RMM/M9NBBR3QlbNLSsy9tYhMmZFbdhb
nIvaU6LPBQxN1qM0c/sPO5DvVZYkT3rnx0eEquydU7FPcvtkD0DXe0zbIUfKfQyOBHOXPFv99xVC
zCMb+IF/d9UhSShIMRAesU7SOQ+NKUD8hTR1vSZuVL1druScnzJkMw59QUwb8FXxaxgOGsy6j6gA
jmZlyKXWuFdj9DO67FNRHfyfAyLfz67s7r8HDOA9fkj94XsSNUZ9iqIr/tckSSTsbQUH/07vo1/6
MGqvZG8AfVWdfl9m3bwLeHGeHf6hp9Y0tf3iv31bwILZNO6EvDPxTDPQxpVtZPMLymLpMaqacsMh
eHoJBrcGw+zInepFhychboF0JYAcKEKxh1CE5zpIb1EFiXCb6Y13pzoR1RFGNTxj+Oc84OiJJgJj
DJwFr5rZ/VbTm+Fkn6ahataqmlajvh8rrdqq+fxKZmBf+rsqqrELqAqSSGnRnDm66Ee0AeQxjSd5
xrMv2ee6aSGJPvEybV3xWLtoaGhl0L/2JrH0udIQPI+SW6OL3L+6pl95JKY3ep52J+EMsr3Rxgq8
sG8lGCm0AFqCjigZ2zFVk43FOSon1pK5fn1QbWTi/ATZmIt0jt+PK871j+TZ+EKWJ9jDduPsuPnL
TFSyWDdpvyzDyU6IMtyoEeqnwIsbnXBDv1NNxThmRxiXAKK0CjsXNwyIRbAjsOpEv0+SNjqxc8eS
IDeDe4DMwMCF9hJaeQJbL7PJAY59uB+xgHsw2zS481DD1VB3A4lVI2sN2ghqShTaDwiNFaemccZ1
OIXhqmmq7sEYfPHQBbOPLkfoHFQ1r5FvDCMiNvwv2C4irnOwF3a5KhBUELdamP3Zodr0HtcK2NiA
SL2aBI+HG1WPAMiDKtid7OdpMq+qlkG+uMB2Ps9Qz86O3giMj0eQ1hDy9tMcBRfZmz741RLDSnOS
9t6S/mOTtPprPLvVfkSacW9jFvgOw3i2YvMHeEZ315EvOKRNnLzL/KNPBvNHFtcd2UAj2duud+CF
jCp1kuIaTMxt0/cehjIFHgSqOufIG7dLb5izMKleNVhitTQ40U8WzOTVFR0SIS6GDUQnD0OlgQsT
2ZMOQ+4vEwjU2JCA7sh24VITYnCG1/jGQGXstkbmaF8YxZM98ioJ/Swl4w42MMBt7RZTQW2TBC0S
wo4IOF5n8Y/Wq57MYJR/xclnHEgNvXPUK7rRq/Enz9DMalLtpU5TzhbQq9hF+0crmyboUKb1FpPO
WQ1TEV4CnCefhObvsmVYYUUDsT5/JBdM1Qph/tSFZd2Okn2AVY63qp2kXLk3WZu/7vID/ylIEvMe
3mYMxYt0Wm5KuNC6LtbTUNxJGIjXZsLRMXFlu5FTKvcjHnk40LHHaJB551Pm7EnTY4w1XQSi1a2Y
YrxDp8RYahnrlTLZFjZUODWTWbvaib+2XH31zr7E1+OrTw1oEfLCRijSbtTcTZv429Lrza3qbVDy
OScN+D3H92aBvOvVqXhEh2D4LENclYZ0at7BGB8QWPZAaSfOOUHnRglIvmujyNZZHsWXVCvGJzDi
R4u1YEWsez4Q2V5DNUvEtrJgu/mQAQHzLvgvnrRpV+tgAuu2k5c2q09A3sy7pgaAqC9UsFr4YDBa
M38IK4ekkOsgprJ0ZGG/ttCue8sHFr4iT7JDgzLdq+AZIYlaHzVThocGqltLxglkDzv1oQEDm4Fn
f3NkuG6lP/8M8S9FjbGAIF1b4T027JC3/I4PRkpoORsHhDHmc0iQb6PFtfEu3TWiDtl70rHMGxPw
syG1jHc/GR/TYjIeMh8rCs+avNUQefp7iKYCgW2zuBh5Pj26tn0lS0mITTj7Aie/U7UU6qpO9cpY
q8u2jf2cg8wkT3+35hCsXA6K+15PtWPaB2KVDBgYrftmaNbCWJy3cBh/UEUfEgEYooeyn9BJLGf9
MI1ptPbzijykOwS73CTHZI7Ni8W75qhYIl9NCzfEmEvgEu1srCCeMmwpZnhc1srqy43p19N5VFXV
nZicprzOK9iaMFBNoyYcp3i4ZHrCo9+61wa6/caLmmhjY8J9YS/zd+FEdX4o/Pnlu0ldqWEtUXmM
DU1sdcoonXYoVVD/ai2XKazUm04B6nJug+/e/qs/HEZUSAfOewPh6vGk5hsvYUIy9evePya3ytkj
q41oTCQxyIum+b6VxXwvZp0HDHnNvaqqDj2qeM9gVHRUbUQAGYfcNBic/Oa7SYewljRed5EcGZM1
x98VajHhrZrDbODRdfHj9/CQxeoC+P5ggzNDZyJw9RsOPy9quPoMzdX/InCCEBfnhS2PcvHq6aa+
jo18PKlq0Oj3g5OFd2CL5HOlpysMUsrXLGpgrLAz+KpiZ9EeCFRrG9W78IQ2gVn0R1X1+vCHb7CV
mPsge51AqfA5+Br3txyZflbLfE6Si6OIUW/7+lRBikArEbdX1cRgrffqoriqahoDoSPE/9xPbHpw
wH5QHzMVVn8yQwjnBJ7K19ZkBXIEC6DqtcHsroZ+OYstvWOSwDIstMes8JoHRxqn2cNFFKuvLacS
+9aWerNNbWCfYqm2U+rASOcKbbxqVaV6Bw3gvzrq/ocLAOD63UzavTzJLkOMrjUQ1/WDy6j5AnlC
WyI55MoHEerz/djV870d5OHRLvWbQmbWOQW+eenNMiRa44f8uQNxmHvzXTUtlA5cWpZentTD5Mz2
yXbIuS9a7pUmuxs7Ha1rPAXuuo3m8SNoXqCip5+1RMlQ+q12h4WYfmwThErH3Iqfy8b5GSfxPU9B
vOvbDKEHLTWfJKI6l9AWP3JOdk+D0RWP4fhbdanCGcjZRyK7U7XEbOYVOhzxjapOiJTixzJGe1WV
rmwOoedqX1NbdmQvAmfRysyWP7pRYGDiVLeges0LXgHBA8rs4xHbL5OlHrr12giqz1DUgFt6j7C2
ES6GZiHQwkTq5VrmA9DigVgrftySFAtKvrpeaGeSd9rZW4oxAlslA5+My9IBnFU7q6vvKtIOK80z
C35Vjf1KKodsSIxmpY5Q6GsxereeDMz7qBijx5HXqRrlllV5coHIbVTVMLCi11nPjxnBOnKr+WNX
DPYpGEABQlRj270U6koVqkMNgW7orcOkNraWpg074MrTjs0bP5Ue6FkUt/NN4w7FK+ntkya88sFu
7fSpzQ1QmyECjWWcXEJLG1bqpqrMCKU3sQEtEztXt2r7bewtNkdNsbh89umAfhSXqq7GIKPWbjuP
TYWq+tkQX76ulhlg2mG1RcCUPKBbaV9j/pjs+x5PhwZcBbhTfn2MGqQ+S41RVTtukq2XNNhtqHm/
/xVqjBbpkpW2f3fRmP8M2Y8++BJ/Kqd3QUB7Vvyr0sz8PgYJf/Yrkr1OXU8wrjAqjhobgbkYsnKO
hB/CPZItt0UGHpR0dMP7iirnknOUV8hWU4slI5Kws9aWaY+o93tUCYHeW9Ob6lOjEsAtO2sy3U1m
VGzqrU7uk6jIYVFjjWkK8z4ty88SnNlfbn5BcFP7DGLMr0ZH75+yBtVGtvfFWYIXvbFirdh1Xh8/
EYlmWyWB3gftD3VzFbU/4xp6RjukKJfC37hO+Vyc8lFbINq1A26IaBgoSv0n8qC7CW+Kv4w+u7ow
E98DNMXXwptiwIgpRiuYFR6MwjBuxzxL4EhH2htUyjt1E6CBrcEh9rZFOmQl6y4/627/y5NV+6gK
x+l/AIZYLFh1+NsN4iCj12LtsYwA/NY8EqJbE+GI7lXTRH5vq8sS64ul084q/c4TvJ2X8VGS1VtN
t+w1Bmqc6ZExEDeqmDXO9NGkXwtWkD0ygHWxMz0O/6r3j9E4M/w/xs5rN3ImW7Ov0ujrISboyYM5
c5HeKlOZUklVN0SpDL33fPpZjKz+1d3oA8wNkWFIVUlJMmLvb6+vPqaUAUf7pNFIvkTzQn5u8nC/
QANUTg5pzJ2fzIrH0YHnixb2Gb+l1aM1d/FjfwaWO5wsJ/dfMsR962DohrWc0ateeuYb9y4HZRe5
jw11TeIqW1phmsj9evJbHd+oIb5gCxBd5UF4UXwtSp5GTpvom8+BqJ/FIZC9KicPEOWYlrbqrAKQ
f+AsfPbTRDOK4tizIqi9DEspUC3Hz4PWE3BaafaUIwbX6oOugVPnjtSARqESTBrfvVgunuB5ARTf
dNJffY93U9ToB3N2o4pnx6osqvRjDX5jLD1WpP/olmOyr7I9/AVKDXEwddbPGY4pLuz9CquXZ8hp
yQkB1YsckofIrqptbzoDGqfee5Z9YwR+z4PuupFn8V1V9w/rEgoWZwViQFgrjrNnJDnrSm+yF90V
6UuID0IbOPmT7EpMu4K+IjoW1czXy3TC1JjnxOME3Uif8wbHosLGHC5wultRkVqVcy3FQbkDSzxI
JqR0CMV3rgGVTC88ikHh8W+hXxowx8gksNhlN2FkzqIbO//bUIWv0+TGv4OM+zGuYP9nKsU0XtP+
rAz1h5o31RW/BcKC3oxRZbsG1CxeWWmRiK1sZnXyp8m6NDsMqvlVMv2Mon3RQjG8IhThkcFNsRtG
Rdy9pP/9gP4xARXanwl6jUhUVYLfZayPNyJF1AeSWdXsdrrJrnQqmxWlvJh3kju7ufNBbV0oavV0
rUklPeGugQE9YbWQshFefAQQj02WJvhaiBdj6sOV72jlF/ah9UK0nv9Rl80JiQw76Gz/+M+DgD/m
blh99ISDyToM4ktCyQauXfn4XGgawSkrTc89KJ+9CKgrtPToQF6mx1nH089DmSTb0HSTRU6WGP+t
uVMegvlTWKLpCYIg3ahgR7xDThXsVCo7TVOPhcPbEyJngXJkPmDJ9efTf2p+9qX/Om90vF9To2Nk
rcH4zhoRrlwKOI9h4M7GXfPHTPYq2ohQLE3UNZXsWHzNI2NaVN3m8dHt0Y+PXrjKoZthBs1BEzbV
eIaK5jmIH13J/OmzqXotZU2f7bHt7vZQia08X/bLMz6vGRfVn0tVRPLWVA3jRzs7Txd/HSwND2qg
URzmTzhnkxoDBSFnfM6Vg8J0MKj20PxsKyP9KadA4k23DxVgaaJqqA0v3LEcpUaq7looUn+1h5Fi
i3WV6X/GpXCaP/3CdqCdUrqbvjgT5pZBa34DKsaNqOJNrI51f5ODZcwer53a4aA3BnzAGUlEhmd8
SozU22CTCM2g7BMLAagzsgU05rhggevVPEf39RJwS601T9YZ7JK6CT27WECLcNGfzyr+jFvEW8qP
jcR8QAg62g8UyNzmH5TObPmlYudIZh9/5n/7u8o/ttu1YpXgGLsQBKLLs/yGFHZUbxTKv1ZZinGv
ogzj6d8+ZXmCqXLkhDv56d9GlShxV8TOP5Bu6CQAo73Zts3180BxWgxFd0r+aSBAB7ntR0ssXIrh
/2mySKYlIrmcqI755yIRM6i22I5JFW7zgGVKkdnPqpuEt64etOuY9N/KudtGL7UJhqDcyuXRX7Os
JNWuHWhDhNB37MlcPAKQoLt1crdKxzr3tW/de3TQ69it8EiIeM3wKKwWVMLi/2zb/U1rRUo8ydIX
ftD3N3fuK5KQaFsWhXvZh7dqhJnHL9lwtGy4KYGXbhtD2MtqVBXq4ipr2aTJvlB6xJSoRU4KcNoG
jULgNQvZUQqDulHQtJynv+Pq3Z0++z+b8tNo2U9KZmak1sqCOnoFgGnlTkvwDMnx0SQ0FOiF+Vr7
1fCkzxXFsn/CTGqTC3iLyXxWgR0JVZA+dYOgrl1luhnwvK6TgSm0Aea8mCUa8gCrMsPTNin2sunM
Ag4vEMkqGntnbfmdek3yhWer1WVWQRG6/R3VGHTnjoWC69GPqWPE1u0sW/z6GRiLaqloKsDH+aTP
05MhX8WjTTBs7v8cdIZy3TqdDgvwHz+pnIsdJr/bgLGoKZT+x3Vkvy5m/kqB48Rf1wnmT61T7d2w
No6f15H9hesfS71oj49/d9WN38JMw1HJIliWRY75pXcp1iLj7W+SudnEUPDMOmj3I4W0X0x9Shfk
DMqDK8qj1zfhPU3HrxoPWha7XrAUmTs9BfhCXkzFcxZiHuhbg+R6N91yD6E8vknDSvY7RJFKfaRq
kIKAHYF5bTM5bf8t87dyvCtDf6N1WbVHAKa9VgLGTWjk34uWTZqhOv0pycPquWdRQ0ybH2QIZD8q
gbFrP9bDmRQVZLt5oMrt55CCkRcHX6mDq5nVWl4pc0dYjyHxCz960RXdPqvzgSQPpbIp/06+pmaz
bY06O4twL2eUg4q+a3YJLupaLMHs5OvE0qYneUjzQDw+EQNduC7gbtlVIaPkSV3q3dbJ0YzIznye
/BjJEt4T2N/U289ryU/TQFW4lQ+Lx7zP64u8rNbCzahGmS8TDsoNnxViRLOk8XFo/HrV5Qa1KmzJ
H31uqyaCogfmyE4raoKTSyXaX2fJbqVEHCn7vIckUpuFkaZNMW46TdNqUuuwWXzOkidpg1slq6rQ
xd4shs3nqNnjHKB07kagUbrmqt8QXoqcV82pG7SiWvER5ckBqh5smH66oOa0fodj8mIlwv4ao6eh
RIeFYMFNgKZBfcLtsT2Y/IVbdBv2bMCiPhUu2CgPyur60WkarneOvAPmW9qTwi9fW8h5Xa/wRnR0
C25Z4FDGMXgbBVrlMbIMLH6zoldZhCasWmONxZcT0YnJR7QJSaAsy6ZA3Qu8YMs6h+h7YmYHSjUB
VMhmGmq3xPwxzQ3ZI3L7dxxr9cnIvOgFKzhtLXr+jbIJBRKkFuWpYOsZlWdZPJ2gh9xlT0nWfDGR
Pz48xpIg2HqeUFfy2vhVxk+1/Weu7NIbqHdprF6FopFCcV2sqXthYo7I9XsEiLtmnMRSXo1azyXR
1v4oUp5DdZJV69wf3QVyhhDHVfoMgjn9P7WVpmtmNhzv47/myIny8NkHnXeitlfgMVtaXOFxnc9J
5WA5i5Ic1fqzT376px84jqjXAgBb5E3/9V8hZ8oDG4zvnkGCC7cMiqv6b91g90fyOf1RfsL548+n
/7FPCTtrT9pg+XlCqsfD8fNU+emzzyyTddvCnFBt3T32BKoeB7eKdKqbIg9rLdOtVp8jLbU6FWWT
zPynj7Itr4E4RKy1cCgX+l+X/I8T8e2jpFueWFUe9XJJvPv8MfJan1eQA0hRsG8vOvU8VPU2EPX4
dRhUGwu60Tq5Y4BL+URhsAbX5xvmvZtpZInZtIisE2uq700Zogsld4Euucx4eqOfbsmB/myiYpl6
Vo2hwBdQF9lzMXPNxm7cl2EecSvSgk8aIzLq9hMcgnjpUmC/tTMLdv0MPJNT4iZrZkwGVZjzGXLg
f7iInCAPnxcSZoCR2f/nRYao3csfIASPYLa7+Km/4X7bhwuFgJoKu+4Xb8JnmyTZd4cbdVH7efUe
K2RFUDwD3/apTYOvFN+0qGzXo+FUF8yngm2plfapGaEGZK05HhLHcg9ZmI47vS0occhMY9O5gXkh
tJOtrTEdb+1YwzdM2+m1Mks8wwPfea8jhRAo4UIoCHG883IbqG2Ox87Cb6N0DXEMqUWa583JL+ah
gWqsaLLN7UhxH1rwflWKRkEKH4NKytMkX6WD5SsIAnvvQMD3Cx6GBwcF3zRnur8rBTwY3FZxAq+v
bZbfh2B0vrQGJqv8gpKlHByGItkafgRKcZ478yRXbazAnpmbfUSmbqjM9Kmbz63NaqWOlXc3dEJG
g6qs5SUVP9fOnWNlj59HiW24J/ZCZGC+Rj6inwoCp98+fqDF/wCJmL1AnkN6LOTdpNslVJaq2BpU
gXsfYdjH20h4b52Jhe6+bRLYdo77y42U8K4HmPaYDdnoEEM0w7EJNvtkn8MpvGM1vEiNfYZm6SPR
Smc5Y0bPCavUJ7C3cB/nAZFY5EvJ/onUHzZqC4h3bExBrCn7sChw/sgShMpYmIibh1/4LkUxXA/N
SFq0Y1FDaPaDdZS0Vks9M1llrQaSsbDCp3AW3vDo9D6S9qNnsfk9RX28Km2WMvj1/c4rrUPsPViU
pdVnE7z8czl3BXmmH+3EfPns8kahHvwClnGGTeU8SY65GVGagBfSQl7LNKpsFQ1Ju62b3ic9VjX1
7k/+Ikra09QSd0wjd+dpM9Ggjsw1Zd/mhyIMKgEpp3wJykjFzD3LzynEo2WDXn9TF/54/DxMXfGn
OSYkz5efIzO3LfCx92BLaQ5A3lJKlcZq9IisRt9tT7HfqzBFUsET+G6YWblOnNJ4EtCbdrHd6ge+
S9PR6OGTBDGhTYc/9CrFf4ZKEsUCqNZSiOa6dyNVJ37nAS4+4altGu36KCOm5VmRfpVqhHkMZap2
9ZrhyUTBTtp9V+dJ+j4FqnNMCGMuZTNDFrCqSRTuZXOAy6yXcfrS1+V0sVXxu+593ILTTtsMmgBB
7oxco81+Auk/NZPmLTS8Hu48cdGu+vlL5bXuXXZF1TAvl/OLbGVlqq0MHXizk1c4vSb1hWT3fhKB
ijK6ry+y66/+1CnV42eXnBGgToCNxn3lif45ULIvqVkaHy5eR1TmZuONkJiJBJTibb3PxTsprE3j
2PqHEJCjQ3T8F60AdKsLZ1hB9tU/qGYofe0jvoOiyo9oMMsjwbUaGWRqk5/MC4oys7iijqapjrFu
VQV7RNqPSY09GfvWA+tWQ7CB49rd5QHi0cZHJHqVLbIVAxRWTJVlE7SRdklLf/c5v4/h3HSOUR9k
n+ZN+B2P8yNhviRlG/0dSyYCDgXq97kriYJ0HVRDuIEOgGkU4mQWSTiOosCDqk0dsTz4TlWtSTF2
M+5HffQVHpZpVDVf5IyeG39vusg8ZNOsErGLNCIWqB3ikzUfUiBh2HZpe9n67JfNRx8irYWSR8VR
8PdWo7cwnOqLP3YfI4YEFNYWMfk6vmW6ERZvTtEQt7B9dyebcYmFRUmd+lENdGhbFgTWxmxfCU56
v8iYLBIdmPBixDXITzEtUnpMEYoh+TqFLm5txD/uJIKCda4h/8xqtDm1SNujbajmoXLnO6tvxFOR
8f4KOn9XmON2wNnkVCa9vlY9r3wpIAHyzvD7H5RWLi2WxL/znDqV1Hap/wv7padmzbPpTdU2sVX1
oEKuyTXeqGk+mTcsX7VNwJ53NYiOmzuts0OPCvYpShXzlmQJJVV+ikpg0p5K8ntfqjL8GiZt/O72
g7vMI27Y3o2GbRt1+qEe8vE0JmOycVODjG6FFzObLfebGyvHSPVBb3gFiPvWyW69IBtLquYcDBHC
SwcjxHhsf5N2fOf3Kd55rIwoSHzvuQynflMoVXUigDqyeB+dbV4KksilsDcuJnkXeYi5L5aKyKf1
Z586FOOZpxPM/AiISYa4b5mp9rhpVIu2n4Bq+I9t35zn96r6Z9w2nP4y5q1D4NvJIGUY/b6cGsvY
5Wqg7KymjE9oZGPeK5CI5SfZByb0a9HW0Vb2j1rV7kC1v7VEGZeJijGitL+RTdPtsaebISiyWRd5
eSDcpr+quptB9FXFqo+xZveNgt1LYoHhCDrtVHpEv9uZp+a4qI/VJPgKEUDdVBrMxMmjxulBoDCU
ILkQgvgWUMz2HlLSsfQwS7lZ0LNQiGruWVQYkphtjQsdgcJTLzBmpcrTeHZwACbt1TZvXYWPKlgN
54euOGsbpy6+3EJZtCXFI67VfCMxj6SqRB1UpKVHcRhGLJ8X1+eL1xjMn4Koms2jA+PZaHUTAHwX
XVs1eALTGa5LdQIOGlJOTuZqb1SOdm8TS71EMNUWhm5X72NV1TwlCa/JaammvNplmD6H0xDeNMfg
ncLZ0ZQ621Rn9/aYlWo8fNXIfkJVo75oXbix5ou5LCz20JbESk6z9MBfdjxYTyzK2reqOcgfWSpJ
c1S0iW/lfO3KrDw2pNj/UT/Ig1jj9kQsYZzlwVGS30lmq9vO0P90yX7ZjLt2PLoewsi/5k9s8ncJ
XntLFqPgv9vW/llo+Urz1PY7d5q1FEadX5BuF4BsEmujFcm48QYn2EQktaDzFAmg0AKAsKOrPLBs
OE1dWpv12prWiTLE18domCHUV9u82VmjLXOE4pqmlbnBtbcG4JmqVznQUa5xdlqVNIY2UV9hRe1T
rrSr1MBdJ1XGU6z5/nNSqyga4oJQb11RezD3dZXx24omi0ARRhR+Rwxnwqplofl29ZUI5NcE04mf
BYWZJPNxvEL3uShSc/wNKO7m+ab1bSKdsrDVQHvV4HOsetUJn9tsm7iBWBtG4F8hj6rrYFSHa+wq
1brup+jZUBy+OGGvPlOEcyGGf/ODwFy5lKaQGJtT7s6ccudxCTfcnbPqEYLTx7gVT1h5pVoXHSvD
zS+EoZpTr+q3cC5DJ8iqPNe5UmwR5xIRHjVsvYU/Qci0wOkWYH4eE4uhedHrLkFDx2ma1hfPybD7
vAaLwuCY9soPeYq87GQiNvZydBiy4l3OhRtOYb2vpTs5hRr/tY+rAFHYRL/5itkeAoR2i9Y2tdvg
URVqAAlbqNxve9nMVL+4VInDc92ZlmPVddu2HuxDQanoYcJJZeZu/NUesBJzAjRKTazlr4OxiChA
e5ENF6c1hcjhzXfC4jULgqcW+xMKB5mI/OXH6LHcJGJHbTT5LoqEQkoCi6vR2wKVUCxOJtL/D9+H
nTVl5fQmJnDCVZEVdw2TuXXCbuFSG3W1VQwNkKgND6CO62DPkyrG6QCfeVMhWm6Ool/5OMm8sDGF
Lwee92vVet+bqkp+JmqEcQU152yAoZGTfsd5jcWg1eY/rJwFVxQD1OoAAvd561/lIdej8OLUz70L
9JUkhelfldhz12M7gO5jG5ytB7IGtgFNQ2EB4ixqJDDgif03FPlJts4Cr1hawThs5MmTW6OZD7V1
3Rg5S1oOLncxwXS3pXTZDbhlWqrHiLMla8Pqoz8jcro85NZeJ8B1xkbHPxXQIxJL5NpCafvxKROA
KDRfmbddTbPsg3R8kgPykzzkk/JRTsqwk3MLKMAWbqVDeYNA6F98GwO5hShS/6Ir0H39HEyeHZIv
VrVFyO/iKZ4PSmdSnjd/qrwGxO8wElPJsoMBdl780zwP9hO7SBVIyzxZk8PyYzywGfPKBqDKv141
IpW0G/Lk9xB237GX7K7AztrbqOUXVyk7JLgF8uYaQC3Grt17VhfBgreauNhh0NxLzzoUyHTeKyOs
dhjpDevHWWFUAPLrIbF6VfXiptVW9tt9rOxCga4d4mq3GLWG0rKCVH87H3BYm1nJxBH+fGw8s12w
aHV2Q+0OSNDtYNwhRKLmK75EcQtpIwjQG08T4KIK8saksvsm0BKdAjv94Yx2hlMQXXYd/QbJTF73
xNclf/EUSlfBc44rNgP5i9k44tyNUHvmwcIIipfAh2TqGtVNTrCI8y5iCz59pDbm3grCmlijgUL8
cYiXRp9oh89+X5TjoQ3ItHYiIUBj4+Q5NBe+f8mtbRCPFH56V1M/vckJAP1AjYm6fcyXA7ye64Xt
D8a+dGz/2lTOHmtupC1WWuLGmP7ECYu7Rik63Mp9bKLpjizH2UFfCdeyqVepsQiEX5xdAgxfTOX7
lJjFex8mMHENXNOEPClVbMoHa+sgR3X2J2xtyi/sucQ5HfmfP85qKDqjdEvsHmcByZ+sMLy3qVld
m77+3qNO3wRTgnI3HUB+5tmfg4FIZzF2brb5twE5RfYJkWEDTsSEEs2oGRYRKJPKCYOjoY7OlXKr
nabY6VlkhXuVXZ0OvSnB0H4H5Grkzx/WlAWYvrLySWEovPQnnu9ZAd/U6LKz7bTWSehqfQ37is0A
BWb7gaDpVQxKde3GodhFhtYt1C5MT2Xg3TvPUa6+1vYETqrqo9TMex4r7guwC7HrSzxrMlWob6oV
7OQEs1Ax/QS18YR7QIcioIyXSZbHJ+rT6nUdNeZbBzJZS8LhJ+4qL26QqF80zG/WvRdURxyvqqfS
p3RpLDT3G+K+lZzK1wjgeVOb2DF5DZUFot7ryWBe+erES02vi5/+Rc4khOYvK4Qkz35nxHvN0MV2
bOLsFndetC0iPKVOyClY4ifeuIy70jw05WQeMr6JVNEnYPgMvD+zBeolOqp5TM6SBzn+2ZSjbUXE
P0PlIFt9i1h2+biavPCkU66AnMQDtbDK+8m+JBH1rFFT6hTZaPEpDnQK5VQA2FnNd1HrRfzet8P3
ue71F3ulNEH6vugG5WDXQK5xXURiArHhpSqUaM2zUjxNri52+giYRHfV/IwHGK8KK1BuFSGNZQZh
9Cu2drewt0Zonpt+VEFSF8o7L68g2ne9zQZcfgxskazTVNkAEoywE9Gb50oL2+dc97p9ojfk2Oc+
eWh8qh0aUfaLyaj+9BkmJr8NAlO+eJyGi4lyLlib6EqsnFgl6wcqJ6BLjtosdW4b3rVYHsJdwSs5
13+T4l5puAp8DL4D3tNJzXuVhuGGiEdzIrOJRswbTzx3sSOZD9iN3lUiF7vPLpcLni00RCS3rKwg
DT78fjRziD6kjidyrmz6ssZQ3iZqfxaxUgTfu67+4iZKhtKu2iMoUv1FW1ULtAL8Hrz66Ia2HaDs
KTYEjepfcVBSe+5HH95UkudCOvae65XB6zSJvsRVg42LqVb3FvHgykgm66p2BuLZcOieTBjDGFpa
zwRmsj0ufQ6u67l5431cLg2bK7GlfC9cpIJZ/KMDFkGcyyDk3ZnVR5iSAAeXywbMCQasVmzvkoND
J2Jrx0esZ0hVgMbf+rWor0ValSsnt4nTggXhnq69j3iCddYZME5KAbjEDoZf8Ie+R13UvSshFREW
pZ43onI/jQhBGPdj86bp/TnzYJ8rPgDwRMcQTMNkZVvrY7Mrkzq9y7lySqUkB+EPxTsAG22tYmN9
REKdL6wmYFEPltVZsnjPj7BoK/3KU8ZfpGbTn5PI8papIPprhr19dLDTWURlGJfLNIwvItR+Rb57
F3qhrKvCHd7xrPGp5p0slmehcssAWWt+Nb6TzXe2cpoxN4uADb2cBgoFvS2eBtPgmbiIDM9ZOWsc
SFGuCmEMR6p/zHsdTs9aIXoqTnDpdVqKByfxXua69TNk77NQiRfcER2KbZEOuMLURLW1OIP032VX
6LX9zkarw0800+vnQORYL4i0tYPsAm6gbeO6aVdlfXfSKfkZqdww7A4MNgQixzhoSA6BYZDzzr16
5cI1fm9G6ynGLuhXE7h7D2Ogb1boezCtlZEon8vTsE3xVY809TktkwivvNz8MPElSOeTlDH7iIoS
ZsIwqovKjr/l5Kbmrywc7LDwd7LpsHaJ2rB5md+oUBUIuVHhbr9HZAhWNfG/g5zGXW9kif9eqzyw
HXYoS3h216Sgvs73B5aZkYqI3bXNd7VBbxpOU3iEIzq8R9/cqDXfDbbUB7aVIeBVJmkm5KnObhP+
gNTzarNHGyWrCPGdi99ABpCHXjGnbW+r9TIJE//m6hSUK2DOqGSlukQ25UDWaW9J51FVO5+KYxqU
lZtX/+Myqq7jTazF3yJ2S9EyN7tp000N8q/5gvIKfh7ly4zbfSv75HU02zvrFUXSskVwO76GEQ+o
+WfIi6sdVNLSrrA7bjyxBY5VLfBWNA/wwczZpcc84IFQrWMA+EsFqe/WNMhdJSz1vqrZzR6E+U2Z
sHCz8dLdEdZ33lixL2W/2qrqOq1IkdhKUeEupG+FG1rf8HlWVq1idAdqY2zy2s1ZE7m1I/joUVXo
jpcBduzWHFt1IbqR2ra5j7tnvGCOE6xbVoQk1ml+DgQN0KowauuNHEgA7m0J+QVQdM1jVmnGtas1
/fWvlgwNFTFcmV531xW+uhPcXCv0DmwH1IvuBCvF0fCM9Ax72vUG7nVt4Ma3ej4kYwPF1QooApib
UznENz9szjwmQU3MrRRDgacOLbVsVXLViKJs24dKsfw8CefsGsECfppyXjfg/9b5POOmPHBOVe16
QM4NezdVzWawajHbZmYAEVUwoV6F/aqhHHyD4nU1GKq3ILK09TTDZeVo47D+zJoOlPo8WmoJOrNp
fLVCDDSiqn6V3dXgIFDwcSqVJ2HgZuJXb2ksyzjJEeKno9nJhSL/6K3+kJ0smaE96HVM+XiVn1k1
kgUiW/7qjnEI69H/wNUY5wA1dBFtaq9yzFLZBfDngwmjZenanKbgmxIXK54G9Y8+o4Kv6ov6WgOd
OiQuhmVOpozvfu/v5IwMRAQV5BEbAzK1yynHKBKJ7F0eyKGSAyS9cGgqfe5z/GOHnBx7FSV5TBkz
96s9lVS3zmfZbLb3Qre9xwx5lq9rR0LIKFfmk0LEoVtwaMRh5xNk3wRjHSXNb10MZ4ShylGPGuUY
Z122qVvduk8CjwdzrK0fkYl2gtfHb5wgXtkPwtoxxhIup5ZdUGrHe7Uf2VFizXDt2bMtm2KMvnpp
QQyfk4QuVrWTknyoxeyE57q3rIcioAZ9ccybEmgkJKh1Uzcmy1mAgGVbKD8Fy10yWr/hOH0nF+S/
WfoMdcnCFlFNY6Aa8rFVzhznqkSwfLrIjb8hgwVoxY90ud9ao4DQSw4RvzHdvwnYy9s666bDYI3t
mUd3sY6s1njNNaJoPFl5ze+h/3cr1a5ZjEeiu6uxIOdD3c80txzAwKvRQPxC6L6/Z77ePFWpc5aD
rZd195ynxmxzWR7HILT+ZGS7aqw32QCiEhMh3lVBkCwTLbReM2uG3Nth/OpkwE28RtWfBfowMHNq
mwarfoi81Tgo+nmM03IhTWDrWnWoSCOSxT1evOXkDRDO9Vt27xsl8csNxsLi6+jCtO8c8RJOhMKH
HMpC2Gfq16IsB4yPJ/vJ0vpoXfMbX2UgUXTwy68DAsKL544/ytl6N54sdzs65biWTXJkRAIw4Txp
c9HNfFIXDjAYADaGhgjuSS369VDl/TqbyCouqa7R0y1e9fZDxqspgXL81O5K1a5SksVUWRgtIj+l
PtGv1S++j3+E/JTMfZPtiS9N8y467TIVCw+By4mF30SU3knV05SLTWRS0KYKJ7qFyL4uKWH6Ns+I
NPFwtHeCMMxCK1jPZqj2j5lFUk3xjeGrr+hEeDVcZg3Emw/DAzEbINgD1sis4HBCQwb+sEeQAxOh
erzLBmNJdjhZeC4EAWAE1lFRRLcigT19VzTQMg2YOnvij1KL1txya+5IHiG0xlL4HgMVRI6KxEI2
UxHk96rSecqn5gW5d/nM9tPcFqRtlx2ZSAyfFPNoNKRZqihL7pWa6VtlIn1jhLpKqUGorSovq69y
VI3MnpxXoAL+mCfPh2I4BE5c3eJkSu6UbDXrctTEWo6FMHae4/LtczZGFO0qU0pj85iPnPxiFWgk
dXQd9XjJCI/dyPCdlcoqAVrOLT+GxkIMETOakU1mXQY7ngzY/LVB9YxWcdlphU8gYWK5ECv+LUo9
5MmhxjJp7pMHjH+OZTaBfJy7wgGLiCYrVtM4qScjdbWrXkD8BzMovkz8nKVbWcndzUDakglAARpA
s8BePTrbM0WomNJflPk/sagzDm1sIDbCgP2usAq+R5r1xQ5C6MR66G547Ddru5+TT0nknTK4zK+B
1q4I89rvTmlaO6BX1dqZm+6ghQuIFjhL8La6eWn7LKdhrGhuBIjkrWwCqkcdfeer/0odWvpt4H+K
HbJJQVFL6bvplYTO8vRbL1BvC00NDljRGl/sAQn2PD+IIJgpjVHvKJ6EW5wYvDWnpl66CZh9wwnb
RZl27bfGaN8HB/w/iqz90EIdQ0n+0RgukjOvYzlPGe5T3PqzfYxYtrVQeK19hXuCZ0HVGuTpQjah
GXkcu27Fz2oo72E6Od87P+SFrcX5Vxv5zqKs0QHpFLEuBXCsTROKdNuq5S91GCD3Dsa2LkqDNJI+
EvBHdNEQsjj5FGqtVbXV3oyquiRCKVd//9v//r//58fwX/6vHHja6OfZ37I2veZh1tT//XfX+vvf
ikf3/ud//91xXMPRddvEwcaxHN3UDMZ/fL/B0mW2+r8Sl4w5dNrk1dVKcRwq6GhlWo1E//J3ljIU
m1PED9ekNdZZjUdHpVF3vBmyHsuyut0bBJS8pZ605Ji06imHk0xemrrvVAGDn/pCXPGPEidST8FK
DtShskU/5L/ZLJEpeA1xVFFHrPh0/NAKU3ypz10TdF/avtefXREdyzZVv+iIKM4xZXQANJlDyf64
j+NaWSbyFAMTNHZ7Je9C9WdSFZh1D/1PFU3/q+UY9pnlw08TP+VXwMbOeR7D28jcOhCPtsJoUhDQ
pvb13z4FfRJfK4xNViz4knNJymDtl1nyxXfFz2bGaBfmW4Rh396cEQJx4SRPsPrusihAI9XxkiH6
18gkP8uukTIa5MPJskBnufncTf0/5s6rx3Us2+9f5aLfOWYOgOcCZlYoqaTK54Wok5hz5qf3Tzp9
p6d7jLEN+MHoBo8ohqLIzb3XXusf0rUU94C+mAL3LbR2zE7XvEDgC/t50kf4Cpm0HJTEnlQezbkV
GFD6Jkc6ezF3+Yy0l1P1JVgsgcby75uHLv5r8zCIB2SaiXhrH7fm80/NYxgV1UQUo36ZU5wFEd/V
nlup0QAcq4WH76H2nDaoDURw/H5tFVVzO8XMkFqpzAg6Gi+tWvMHnt1ndVGnkN9PVv2G3phrFT9w
zJyz29oyzySCxyXa45Ez7asRk0QcaCdlVWxNoqD2hyHt/VOuWvEDOmYsRFQOjRKoTwxu96DQ8SIn
Ku4grYNN/fVdrkoHA+MktxL79mHeIj23K/K12Cn9+lxroo0VKL+D6fsivd4YjVT2S30fS3px+vd3
1TC0v95WXZQsXZJuc0HDBD3y59taFanFhoSgG+hOhU/UVcPaaYE2fbmvJbeBLkIG0L2vRkZvXqmL
7zHE02wLGyhsyMdKd1e0C1yVmbKj38gk9wXh2u+fZH25mjoJ7wk9iys2kPfZDRXw4mWtvHvZe7ut
sOW+ksvyfSXXK/kROueF6EncAwNYfWGJoudZkH7ey6QyqU/BnJ0JiXxVbosruGzj2DXD5iDytH5B
++PzL98rTWu9d4OqPQ2bJewsfaq8fLLWL4acYG66JJgnS8KuliSurABx3ydZWI958nrfX0RM2wUf
gKQzHtyZDotpLJBEBn6IpEslazticqS1F6x06izd7L4R9eN9YRVKO/3T+v1LynfBZkqk3pnzxzW3
vda1p4kX+SQUNFWq70/3RZ6Lz/QxqMLfvpJLPfIaDf/GSUm0p2o1p1NLsTCVTBPx2g4zeFGiet0k
NHx1StVwNJf1XbKILGelf0aCYTuJ04RY6O37+25U8xY8b7NgocZ6yKfh94UmYYSnwIt17htUuW5w
ELjto49Mv82IoseMuP9+zXLDh82kPOlaNdjpko0/itYWQVP86Bb4aJuJEyD0f/Q9jLnYYzgi7fpZ
Q1bCGr5ZSbl9ibYGQncmUgJEcSezQOMwHcGyJq5q//7dkq0/m1KKPbLwj1I6RQ/kD6enpkkArDf9
5KJEMD7l8txdE+b/t22ADCQMSTohXFCVfBRuefGSCKGvzfJf12aRVtymyIwqjTLbRdYOn8KmncwE
aUZb1SAp3XiKlpXvWnyZviKKikpC3ZVv66Y/JLKqH6O2tM73RdWkFz0Zoz30DslgCgnnolsHlGYg
Ss9MhXad2FGsMu6gdBl7MRUdcygbCACk85PUSkWQVNBqpJv3GBIJ0jUvkb83XnrDSg6VhIO83SVD
5bQGl2Zos4UWrzAbJIvUAMCWsMOXDR+hG7VImyPTKwlkvTvviLmT4ePkdYbeOvuQq0mjCZp2UlSF
uUrfl4d8SDonUZUGgblRB39ZvyTZsJ5yirGI7t8+JoZ2XCxya4IifS4Rrov2/amVlOkdZRQ0v+8E
69pNY36wzJ7KSNtF6CXz3WxQ7jIrBY2Y2+qK7eNRoNy4FBe9Vi9xN1pf0zZ+11M8wo2q+HFjgnyJ
W9zs9Qkni+dlh97cIz4/yoMhj3QvRZICuLitV9DJHdAfCxDYXn34Y8P0jDIvEiO9IO+VJdc51yqj
lntbv3+SCYM8kPUIIHRLcYUISmPPS2tXW1qOrm9RXMUipNo1Xe4rGvmZ/brNP+/bRwHpQimv851h
xpTSmIUHAoHDl6sYqdWXXNtav9BfV72QYH2zuH8ikpFwPp1XVOlQz8GjiC1bYYpgvfLZw/gh8oAt
GE7dS/0VvtTkRRuGcItEr82Lkh3Jk8tMdkllKYrUgXxDv6iUwJWZDYo2XT4o187AnG40LeEpir6v
2E/sFQTKcMZTHxc2/b6YvqspdcT719W0bI/U/BWEOAtLOCDZ0n6YjVC7GIbIJ+xzAIy1bR50VVlC
YUtWGzW4FS/gH03UU5/4x0IQCV9sWOIu1ZjtcN+AvbjwgEOB5fV0Zm6N1eFO7/oBUAsAd1n5sa5Y
t80TgvZplZWHKVHzq5Lhm5dUm/ZpooNmy6Y1XODKk5VEPsNdJyQijEXeb1S69szWWvJNAlKe2YKA
J/Afpd/f1++L1Ew30Al/2f7rKGLUh0qUmOGaxnsKHe1Yl/l8FaxqxB8elQ/gGVchZtEJym3OYtDd
3/a4byi0KcS9DWek226Lqpt7KjkkJW57mIbBoeYoOpI+LMF9l/sG6CVymUmX+0rXoWyu4U0oxdv3
jjlUKCCaJNpRPSUnlOKSE0kPJqkl8txJWgCe+seG+6e6HKUw0da3+1oFACgYCpQcUGcd93B9cadX
DGCIJRn6wLDU1mmkVLnM1ahcMhCcXpXlmMrfvrsvFNHonCIp50BYc44D6oVErBJ1+/sh4+04yhO7
oRzVhz++us6CIP06g4r+9YM6Frv7vveT/nExfxyRUB4M5k38Nxd035mq/u8X9Mf57hcF+6vf/7rI
/8UF/TAG8a8XBN1KAs8GQNtdBC11euJvqGJUb/eZuPKgZkXF5a5vShvY3+r0OSgZnSTBcRuKjHpm
pzlzNUR7wDilH82iGGJFt74LgEupjODJuyWyr0EUDS0t3T76JNTi+fb1QLq6pc4KmEC/ohgc2ctN
J0ZCeAqDVTPyFSgaL1Zbfpm2Jfmemvm5ErP2TS9ICkdCkhwYzUvqwIgaGiNGclkioV5CvvF6N6Iv
zfmaD+1yvK+NSqydh1lFsoxEY5/FTfYTVOPVzMoyw0aQ2QrWgJb3a13CdQWxe8TTs14P2pmiVYnt
nadU8vhsCCSLxqbHDPW2umzLTRcld+4bSamNzylOGSsk3/P9K7WtBweFYri3t/1Hc0sCuHKae99a
jnN7NBbA+vetJq/Zkxw938/z62RFhGjIWJ/uu1eTBNoVwZnwvnGuKymwVCpBoCPptVcACLcshVgk
OmI1cfveEkJ3o/bWLulyhKCfYBrHXtlkiW6szfPuvjqAhNvSjuBIq8pzWVqYxN6OriAl+pqCVeN9
NxxOyEwr1YWUuFPOWh3WFdBXdcHZuevH9poQlTrrJFcfI55V1gxtCwtC/HWpvM16S36E+bUBwhs/
t1m9tkmBbu2QRkchkTLS+0YVMjnEz03MFLcze3iUCyiiPq32udBW+/unPxZ/fKeg9S1FInYucj0+
mNNUuHlsJt8mT2Yi8g1EX+qKkiruWnBN3sIkDrt4kOJnaXHEobVOplwQWMmzgMKekj7kvVT8vscW
C3tUhfrDff9k3pozFkNAzfCil4UBUfHbV5g7YmWWGTpTQtTGxK19uS/arxTP05eqXAhOpknf69vm
zLh5Xu+bhWTaQ9Nuw2IV2rDfEMbaogpHQVD7Z6VLpLMgd+KZxP21UdQ9ANMJIuB/bbt/msmWNlF6
Zvo4ITy5Jf79uBVPDDLS+uGP3cW4NRls6u99BZzIGeAA73UKW/umLhH4wdrWx7ovdoTZ6g7CFOe7
CknDv366b4UQn+3+Zb8aAHwyhUZLNE3WcvooitqTb2qpWol+jzjXVgi5r/WBpz1OVc7YYGzS+b6w
5KI9Rx350kY6F5S9FxAV56JFdVCo4jwwF2rOVeNrhgtI+1SLSvW94APdVPelgYlpC2I/XJO1U1Gh
T6bDwBTtmPZa7Wup1jxh4oVo/lxqR0tpfuLOWJ+mRmOGp6uYbEUMMIwS8ms1khJHbd+8zNCIdggR
GgedtMLh/qkeJtkWmZe6y7T+/t1WZnNn/7HPX9cT4ZswDpQh1unn1IAZRtLzG3WixU4VI3mmVpv4
qjK1R3kcxuDfz3K1P09yLUmWRE0TSRuopqqJmv6X1NIIxbIoRFAvZTsk36UsORugxN0OjcEHQQYQ
hE22IOTDSUu8gjn8NoLPkpFFu8SEEUPvKrXWnw16zV2lWeTSxHq4rLJgrzeP4EaxWre2jDlcpj5I
MVW8ltzRX/d2qk/Rpl6obSXfG/xw8KAr6Qfn6IeAktwsti5l5Ook1YHWLRJliXS6tDGWRmZ/FURN
RqS6wcAlS/ojNDfZLTYF/3j4zAClYuggk6w8ZG32fTSzhz6P1HOSKYpXaaOBmByl8kLMw/vd/G9/
ytT198zdt7pZuzROhr+s/ufpcxp+tP/9dsw/9vnzEf8Z/KhPn+WP/t/u9PDkP/91hz+dlD/8+4W5
n8Pnn1a8akiH9TL+6Nbrj34shv9KNt72/D/d+B8/7md5Xpsff//tWz1Ww+1sFI6q337fdEtOGuQl
dU0nEUKWxBRpQsY/tcDb3/t959sv/vtvz2P19T92ffFZfe//t6f58dkPf/9N0/6GfJCBQRg8JBGx
Bem3/5h//L5FUkxZMrCxFmUNlNFv/1HV3ZD8/TdZ/5tsykRpkiai2KPLtPu+xo/l1yamaZZlWAgd
y7Js/PZft+f3XOyvR/q/zs3qxp+zb79+/y1JJGncCktW/vIGtcgrDVEM5CY+DTvt2D9EH7LX7TrZ
XldnvWju5K9BH44/k+fBNc7lz/g1g30IEvhc7ZCz8BEh9JnsXXK/88mavqzO7G2uvh92yUPtUb1A
WyeYj9ijBdq30VN89NW97th/lp55EffzvnhHSkz6nuz7sNjpBzgrrhyYAXQpdzpQ4XBNF2O7XXzF
XxuALhVf9QsRi+jqIfI5O9EzPgTfDHSnXNzqcfMJcN0czLgDn2SPmL7OBVUf3U47lOHsSL7oIRC/
0wNzn19Xp/DRHHkG8uuWpzXbmU4lIEXqIdnYQwlAgyX3kezrAMx7zGnF6igugTo740u7bx6NkCSk
V+ymXeMv4XgCmB1fy4P2HZqFAwhKF7kVTfMlvXmVPmb6QkYJxahD8hXTva/tQxmg47iPfOMS+fiK
nfqP0RV2Vai/5iGKF0+NnwdFuHnGJT+uZ1nBVTqQQhCXHprDuMy+VWdq74ktf2AuPvUH1K+0A5gB
L/7Su6kDT/ZSHoXXMbOBOVoGIYSLbNTkLaHsRyEKV/WD7Cmu5S3+di69NtgOiU8dKkz8OCz8zB3C
wVt2+r4NEp/o2SkD6RC/gJx2QV4H4ws0T093QJTQZAo/fkFm2Fv2vU/h7AAP6EN8REGx8aiTsu1g
Zq51gl+9Ofrj6I8u8/jAcOC/uPFHueOSnkB0nCjuhmLnyd9HgZIHxdT9dMz3urt4iodduoPKWf/S
PQqh8T4cNC99WL6ml9xTX8dX5VA7qbdcLI9430896zzYyAArl4EvGs/irsDPdUc/PlpfhGBxFgcK
I/+m/vSpBBnXPeynsHldvMwbd1Ae99GJopODRp0/vFpOE64+oXggB2jL+Aih4Avg1AGHnqTd6uLl
EcTfraDgoPY4BqlD2civz6mPocvDeDTcwd3c0RvDwa392pXOyWRnTuTV3uSLQfSgl26yWx6N7wL+
Lk5a2dQoPfPJ2AMCdqtd5pgebn57zUHIdRddzRO2cy6me+fEGwKoxuhNOdUXMkuSM3hcIj9X2ltB
6U9e/7xxA4VA2WchdNJvq9+7QrC6govmrLu6rWcF1D62vcjvA3HmzfxmxWsC1OadxbsfHEZX67j5
3JtQsZMHjYO6YHu5sYVC+SC9UGm/WgFt1Qd4e6zdJMT4wGk9zUE95qQ5iNlxtYKrn7CRcYtgDDsX
QnEYeb2XfZiOYken7DK96L7OlU+2FmAzHMg0ldTPfcSUPe7Hg7ZLQghbHhg3f3BiFwMFVw8aljws
Lh2gOg9p80dPPcT+4poPqid79dn0TIeG6KNVFhC38TN5FiF+ITpYEMEpJTt9336Yh3ZwzHD+WF2d
XyrbFrcRMPFBuAxO8oL3EI9g2VsOcopu7oolt1z7yDzdJygMm1PhSYFGj2l69WF1Old4BkdIXASA
DreC5zZEO+O1o8MAvbArMtI9Nhmop/6puLS/BvQ/jef/XHmTZPnPtbdf3bsB10tSVUVi9PlLcWVR
lUgUF4To8IbbtQ+LvhdKohxbOhT0a6uXfMzeeKh4eaVv8OnKn8kxexB2ZPgiD0BdZ5NrBVXokd4B
V/Jd5G1HjM7XPWxoaLVYegTgYnZrWJ4Uf+BRYCPsRUHlRoHmF3SnDCuVI+wMevXRQwA24A3gMTMw
TD5JV83lgAC/P97XcS8cdA/lQslZMlc9ZQ/aR8cpda8NxcipXhpeMM1NAoQCJSxVffM0O+A3nMk3
efiaL7nRXjxZxwGN2a/wNsc3/YQAMC02eWSe+7Nz+1s779zkRfooDxC9PMGXvputv4rOco5f1Yf8
53oV/NGpC7txTUYLBG6CyVf8zY2v8al7580IqqMEkK2wc8Me/PjTeCJF+Dq9ywxnk+QKgzNYdosm
WmVTidN7un7rqI5+nT0DLfBpoh7arKHwUbCUL4kXXfEicag8exRx9ev2GL+VoFn2sTvRjE0K/D+t
MP2a7aywPgzuDGIOqcTn4VtMP3ukdPqZdowNTAxI0z1RwShhw39udC0f8qduAWYOLeVrvnj8L2+B
zizpUjS2HMykp+0SDyc6ftK5bn2UXeuC3d9Dca5zO8LxYx+9DG4K1dwB0P9uhNgXaV8A/hhfrfU1
TXa9o4XKERhjqL2L3sxTpwIJJDV53GhUS5icFT/zNX/leccePVyQ7MhSMwYzSp8Yd1yT3hSUN+oF
XnvqT4vLTQ+3t8TR/MgtXMmFgRMornmpHldPo1RgS+8Tv3rYAft3m0fRa3btaTqrXu7Je9TP3HTP
+V0sdHdx2D0b/A1Gsh0Jw9DyZ6/90j8Yh5VyQvIcD/a8t86SLzt5WPnUzEPVTXf1cXIsUjqV2wbd
G4f77SnedwfAY1/bAGeFXXPOQz2IT1GwBuVh3HdQT22mWArRu73slp3wo9bd7rEJCJXafRT7jb8h
yyS4vEuwtxyilJ18qb2Ysv3bNnnxOX0S37Ivw4uBoIAfO+0O3Er8KD0Ku8ERjxCeh8vmrakteayH
6bk/0FA95JL8DuHzY69/zJ/djRILbYEOx2mZY/ZORC4iYoQv36FPjRdw8CBddeO8GL4SSq7iM7EJ
c26dxDoVZgKAfK8RIPVefNh205PEw2sDHqRTER3CEHcTpzxhFRgKjLVy7mrh5hIwPnbEVMI59yyH
v+bdXnf05P3pLSOE2xi8+DMBlFaH++pHAdo53HCVPW9PZnmjtOWWnhK2TnuJb88pGOFvO4KjEMzV
gUXwkXtIe7jxJXKpWRLmWY502BI7ey/5S9FxfVD4exBLOQsWtI/mo+FQf3eVUOZAxBtC4a2kb2ov
OXFKDjvfm+kLJs6FR4g/vnRvqdMd2qD05pfNQgf2oHrxXuASSRqoQPRwSd6+4SCCh4Fb1w54roVU
Lj3idZFfDDqza/FV/F6lu5Swpv+mrWcNSyZSXw/FAUwlzQeEQ5g/lA+k+GiT26He8bT8nMFaC3hK
zi0mynwpiI8mPz4PpgMM/xd5l/mmre6GvX62uCRAro7gJb65Kw6CoxKZTcR69UNz4A07pseEt07w
DG/gv94vTr2ruqsPrNSZ/Vvcpbr9Lt7nweqrfnskHPS4+w4kckdisDV99THfLfuaQbQJtIvs4oNl
ExM5mJVf091MEzYC6rDzylNbGO5E/021oSk6tM76aJgOTluPhc2trwLoS6YC79ZBTJhwEj3m9/w5
fjYekk/5XX3PIzsaQW/bcuFgeF7B9oMWaRPtOSkCin51iB/ab5kvEI5I3FV5J3jZU8KNolt7G7zx
m0pgSJDqSFcCPEekFyOG+iH65reBcLEendWfnDgoH7aDFLZu70ZH8ZB8dq9S4qCumhGZX4i4d91b
7mmh6CXO9jUPBB5RdSjdiTN2J20/+sYOx0qC1MHrQvkrxH+Pa3W45RcMzIlpSoYKijc8++R2bV52
ZhnOx+gRR4ojslXOdOj581bQu5vDIwxElxjNbXfMZHwiMd8KMiKx2tV+tsdl37oAJwmVR3cLVMJt
AmWfaDYYDk2oEFWipB2MvuhOr8MV60giuFT3JB0tMMfYPIiveLN7FY7yRMBU0G3C56D1K0LSU+oI
/KDBQ8DlVQmkoN51XstFYd4SYLXhra54WPnpjBO8sVpYO5IH0++r4JlMxuhZiHuQCWPyR5btQTx0
zrIhuYR5kRKkCm4foal51n77BEWtvVqb19UesgLoCGbX6dO6wFI+5s+jL+8WT32PznKI4fYeywV/
fUKGc/NuPNhjcVIuyZNF60XuhIBQtVFG2ceyTSL+mgXarnngIoKCmPIW5Zqjkx3KM/pwBzCsR9XG
PZvRtvIkj29CdnzAz9CJGEoEdw5zyZbSkFx7LlzuodtJCcDknjoeCxR6woHVQ/z9zQyNncZMzsNp
9Dgcowvhb7B9dJat7LIXglPbdKaj9o0KVzCNNvxLOUiC5AEyMRDjJmh+dDmVSgd2WfYl5sQQLCt7
+FF9UaifH+Bzx9ZFnZB82nfxU416rulNgAV3satLDuVhGLVB5fF2+IQpByq1F/mtdLN9sS88+RAT
X1cP1se6z9383C2OfAD+7CcTL2lz4ocfhUfrOX2r3tswI85C0SjovfZQvyEs6ySX5iEJ5p1wHMMs
tFzxJH2kb41rES7WtC3mMwRxSH4aBOvI752Xh+llfZu/asueH5j9Suf9P0hA/X+YOpLIlPwDBvcv
maL/MfZDl37+c5LodsCvnJBk/E3SZUMm8aMoZC1vactfOSHrb2CsLNHSNdlAFU4XrX/khFTrb6Jk
iJpFOkkyJPMG+Pk9J6Tqf1OwwlUhISoGWrmi8n+TE1KA5IEN+gOxZ4iyIlr8DQVQlmYhg6Cw/Z8g
WUikDwl6tLwtMZZkECxLv5kWCqplTy65XA7Lknmm9iYvooOf2LqLVwE3GpR1Jolpka6HeK62gQEo
0x4sDMLj/otSJmqgkvJUChOtPnIShtGPToMigCOlDbP0Df+pODrHon4dRuwAa01+HbXiWUQ8bUjw
qUywqffmAWUB6oR+jFwvbm6pYynpZULFGlGw2I1l1AFRkjyu8fwZmVCrUfvWUYTPv5hCA2hnRvn6
YIoSPMiS7tIwOzBhVm0vJRomeVchY5W/AHPrnDYmLkQqoig35kGT9ZNk3uBmejzs0A+q1MEp9Uo6
mZae2HFkwUsDOG4pHRO6BmGCVUVeF8eNJFzEOgVVsk+kEZJf/NJTfTXT66xOdmWdk7LtfFQTddvC
89hWWy8xhvahb3B2FdcHXU9Oi1a+llVL1BTn73iDcrOGdyjnrSdMqwOqJnJzDZc8aPP4Ogi6n3Y6
Ju3iE1IMm2tgkBDgL+KWUfRV0idscjsScs1toAYAj1X2yACWYH4Y17U7dEPn4WEROdqsM7EGyQaZ
XieGkLcjQMB6Jw8plDZg1RJYhBAdMDezDKK3phCdGzX9OECrUtHMtVFLhjAxMJmazPUyiaXkpsp2
TBNBcsvhe1Wg96QNwk9lizExARiL4VSuud2KdYyu1PIRxD3+swO6/VtcfUvTTHcA2GeE7pKrWePi
dFGeOwA/M6cQenIUjJtZhEYGCG90V8UXpaxw80sxO45qKUQkoeQJWTKe6ygsTgDX0G/uhVA0LWCn
nEmrHXkD6amuDGdyQt+H8ps5IY9pZMiEAWqYbH20lpOUZM8QBa7lYAB7g5SDKu3NU83RpnwKsVKK
ZdW2JoPUh6AT1q1Qo6fYuMDDAMq8IdGtKHGIeOdqUybobHGwLHctOqo/FSklWECeqec/Itlad1Lc
tl4PAsYTpLoPqrTBIdTC5RofQx8FHezFhkmDA909isoyQ7dHHUHNC6Izk9JIoQ3ONA7SiwWRJjHI
a45RKnnMSbfK8IDudAzcS+suS5f4kaQWO3SnncWIJyhpaN63qYx8pTzpLhR7qkmyvJHJQDd3LqyP
JBV6Z8ygbOa1cLXUcgXjsmGkhLq1z4sDrbfN3ElpTLfFGGkxp9gvUZ5GOC/GzQ3Fj3g0ScppcwHd
ARFSSKy4PJDIMvrnFbk6VKkv44gns5Qzi5OK3u1S5ZssV4j66lOo6FkeIhnkZSXiDSAisTBbwCrP
QunMER4mddH19pgSEuFkZqPBFh2sZsCWRC7QvUQAsxFApvVzBIkwV3DoQjTDJJG2Rs112brkTRfz
l4zHhxZ9CiBGBPbVTfWNiFHZ1oYmRovyAs/qFOdquMQGmYNRQ/3CXDLwLCZuq5MS5NsoOwgKgiWh
G9S1WHZXA3Q3IBQw4qmieVWUv/eF9JlYZeFlSvm9SNUKhkJikA1B8Gm0BNkFkJRZQu/JUSQ5md7B
F9BJcU3iee3QhWgJtcUEkbcc8l2bvXUAnvMuy3aNnHxXdDAF7YC/a0NzpWBma9rUOAaKu7KALl1D
12BHrTI4qakDAVJFfxxm1xyWGYhonsKGyl5VWM2MCrxGpim09ppnn1E2FHt5dWRS5SPwzxM+U46R
RcKhnkAs0BXu5B6VnwXK4UQrE3rmsB3ZaGuYmoBh4a3ISW3j0uNEVkSaU1k+x8i0nEiGkYKnxFub
bHtpkm/wjeQKVkCxcylGVy5xIq3Z52h8VSKukxNOc6jppdhsVtTtcHi1k2YmsR+P8h6ntYOI4pEt
0kmbZmfaQ5M9au1MCroCUlAgmWEXQ4IQQ6KFBiA+eiAJCekGw1rVeJNqAw4Trt+8a60MFhbFCI0Z
MDkwRDPCos1jtkgPZdaQqyim9EEqzxAviJfNCua8pAc3KrcpwGOHemc6qYhTi1b0r6n+pkGbVgv8
SBWxrXYYHAVpYQ3+sMbHdoVpKWfq4M0VqU5Fu9YTPK02QblxSCUM7sXjBLcUfBkStYAWa80iEX3z
NM6GABy1ZndaT0OyYN6N95YF21jR9vAeV6fq1rNQMWzKGn4f5KzaFWK4ALzagPE7D0fM/KC2ZSvN
VZax8TGYbA0AhLemYJ5fkfSgY6Asg/KzUQDibRUlkDUhd3vRyHzLHqThixIvq7etRryzegiGtVKe
eR1MbPSUn6jfwEoUpI8EdR5XUUFY980l7TZPauF3WUoWOfE6BwQ+EMDRKx5ixXTLjZFb66FcTNN7
mqpMSKYOv68URT0R7IyNWKoNvqXcNTDGXToOQpHBaaMMYZiR6V/zgVrADinDUMJQMyhFegYAdC6C
h6M7bpBHkFa1Z1CRYG0rHzEI8t1pekUFMtuvwtT6mpSMeAsFQxkzn0ub2aGxSp3ppaXUX9C4tIRl
89Q6fsTYa3A0kv3l+KI2keCjgRboRvJV0XrRjVoYWHk8tnYytaWvUkhe43zZr6p2NCzjhSgL7dO3
NULif+YJJMQRDfA1LwF0Korap6IVi21G46fRi4VdmcfFNPpwUQWkJgwk7kgSKAM4+vZzSuRjXwn1
I5oIx6GW3lZcNT1tSjksN3fNNBhkCOFXIjSnNMPopYN0qFL6gJksUqcNsY3zMgKWakSfpBY1bKER
2vRyXuRxdMpBwoUlA5iSk26oizgcitqfZv0xbyfTGYA42ZjtBYAJ8a3OTKQbVc2uFtSJFwkx37jA
KWWU050AeJVBCVpmrGdYXJmv4pupA7Ga5tkMLb3c7Lwlb54iRRQnmZvO8WuHopaflUWEJsb6QQyD
63Ms5Ii4pm8bMVAfgxJMogr7AYkLT/uK4LH6KU/gcsH6+bKyvog9bk0zlnB2PsFVJsOB5SoPR5zf
t7k0PSUHum+1zfCwzit65WWseaqUrMeNBoYezbaPU4NEhdb2tpLxXmLDIB7LJdNDBVkWLIwQoioK
JBE2iiJdQnUvLhFG3wrDWZOKNDnEZGTH0xMmd3KoqmDz4YHq7kT3wCRCeGj7dXRmSLe6HGlO0kh0
IbFiXSPUjtVRHdCvjl+HSnwZxFexjOP9Yuysocr8bMaSoVAh5SoDDCQJwbVFuqmM6NpewnHMXuvm
ue6J4JsOajkSdpFvAr9g9DWY+01B1RhiIOjWqxXP34UlPsIMwQlBRwptscpdopNPbjYkUjOhg7eo
w9CQ8WxGdwEQMjSkqux9qp08nHOPzWosrIWzgI8jGZKiCEBqssMRniRZ3YyUTdXczvTPchAjGE/R
k4x4rm2tuVuLeriKeDxnnfYGS4ri4lg9apKs4lcl1a6yoZI/Mb9GE3bTircaP0yi0yi1RZjQLnp0
gYWgrGHV5Is3xGfLIYcUCn0QPzzzRmpX+hZ9WCnpkU6TwNBbEt1bWS6hiSqlj/I94sLw1IHNJDM9
RwRpAFUvdAoKUQ1Mct9ATnxKMWS31YXeMesSB6JOYf9P9s5sOVJlzdJPRBkOjgO3AcSsWZmS8gZT
SpnMgzPD09cXp8qszqnurra+7222b/bONIUiCPd/WOtbs28btDEOP8ftvgryaXBbbvNDTauQKZcJ
Hv+rQlJ2LPsSn1J6gU1yK4gNO4wVQxGpmrOcCS7LgcV1c3Ka/fFoWAQbdK7k3Bt409LFi3oK5Ihv
Sh7MU/remCdVeSBH+2YKZN39zZ2GQEpiPtAxg5Ahs/WvA9mbjLNm3Q1kpqiEo68YTc5lMNNlwje7
roadXcg6mlyQvBMbg9iLA3dsHgwSCQ5Zvr0mde8BYENDk635ebi9C36anQVRI+ToQdeooRRp+2sw
nNfK8tYwrni9ruG/yXz4XWhuw1kckXXPR7uK/97q7E4P0PYMoPNSMkRtrDJsUoSFrn8c7XjZwRer
9w5mUkhh8REGDKUcW4tUej8tPetdDWHKXZNpp9uJjk28rDhrwQr3DCN9+7Ew/qIa+bXo5JTTHyiX
0xxfwL1bXfS6rAevItZgKo5LCjVu9pqLV6O87jBaD7b8NOiQI+V7J+CFLF5m+WBVybPtUs9OXRmI
fv70/O2vFy+HIlu2oOwaRRQxEcZjQwVeN/DrB/4ggczykN1Uu0sPkVMZDJv0ymYj3X6VYCOENMpo
HcV5BA1UzLk+TYUXY2PjW9bFP4xeFtEw52yb7qZiZNbekfM2oFn2J8EA0tbPPaVPmAztQ5ra7DXx
wjTK5QruxnpnfthkHfDH2i0ELDKAyXL+LOR+kXGG1doRs7u3ZncN/XkTFD34FXEWDqepahmstubz
iO/k4tDWJv047Wu3hT5Zb6clyb8704L3N1vMl90Ukt1qvHtOCsln5CjtJFcRq/lq0rRFEHPsYSTF
WF5BU9wnRFM8lHYXxsI0gpYDI/BeOQ39sCZwL1g3h/Kz6IyoSIiUQtqDY3X+ES95HRJIDdpTdTRv
Xad220pXnJPhe+mUwxZ4XL7XtGsOakLkPjgF6VMDRrNkeuyp8B/09CqwawCTNF5nHqhIZnm/k/by
NbrevSHFY49yz7mHwkMSjxHzsSaNuFoE5tIvzM+2Yf4gqfPL7qARppozZeQ4i6cjAZNZBFvypSv5
8niV99W45L455Q9jGzhv+vEnZUyx0+AFd04KAkIhmt3ZqIB2cnFvF7x3mvN6C41teRgbI2wyM8Zc
aH8atBk2OB8nvXGoBKRxs9p3JR9qRUCu4a4Po2O4oVhnrkSnPNsm0ddWPcqgSeL8Apt32ySdVcUi
epX0rvj6z4tVt+AdYAEt+KN2wgUJ09nWeKBueyHHewjiG124sUHLiOJD2Ko9jS383zx7NWbJAmaw
X6wG06Oo4tC1F9Y8ZUG2Zd0fCSA+p2YrQMSiDEbiCLPRbXk50Awis/Wv2QKYbe5ccorOGymCfNGH
Gy5W3EF02bcejWOS+bhGi+KO5Gywe3zmTI+YpH8naZztk/yyWqB0Mg+Ea2rkoS1cEH0OPvr69qGo
zHN2jKFuhzU1vFdUZMaXTRFkRRukc3tntt3FHtRD3mgRmIX7Vqy6JH1KmFyUhEjizkQE68JJnLEC
40R292mNCaq1yerwrnZu/fShAeyIhjt0N8nPpBXdQe5f6UVOPZ/AXhnJ0ePfzSHFJN5cTSux5jsE
Wr9alUQCQsB5HP0g1dLckc1KyX1zBVu3ZYpJUVIuLEc1LHNz7t63pUl27ZLlRzSyAA3j0+LtDUce
DbI3EtX/7Y3hTpql4LvGojlphoN0q/sSM5KTsWiclvtqvp36AD1oglp6qTx+TzI+4gyEczDN68l2
TQQoq3EBUfs5luPd1q99QEQunmheskHbzrhzZ4nurTo1cMU5y7w/RePs2ixpI0mjFzQmQ5dKIpBp
RRL6cCNbx2ctItgf5E1+9gQkTrcGK6B7lgJq+oGXjX7xCJPCCOXGLs2c3CeVoTHiuApLIqz3W6cf
ZgrgYDWphF2xEFKbLCH65W6P541krJRfLeYyN8hVQ4cuniFKMpAr699EgpAtkxXs8gvxUj+RHQHt
34W6Mw/71DCfGuDdR19OzCNi72NKapKNuePitZsjmsQ+rFlsQG4oL3Na7GN0hvCs1KfjnGZ7/OWR
2l7jM1W0IVRq2TlvxMkFeJJt0Lz9ag5HUKu7mSu+EIqUOruhO7S/KxopehOs5O/Mi7JdZ66RmS9n
Xt6e6GnclsBudLr89tbZ5/ZQkTM4zEd5lmi0drGBBhaqzxSlZLEg8b0zDIf4D6d44Hn1Q6ijjWJ7
mRqjdeiN/H3t07+rwqM8GuV3FWdvo6kJdvGcv4Z0UU574ZKL9wIkwK7c4g4bMHYvAp5jKN8eCgI/
Zi8/DpeKmMBdlV3AaS/4ndnKEwiy07Ke957q00NVdO6u5II1xyRjklc83yCFu2FLcCwxL/RbYAIm
1TGmg31iEL6IbJFF2I0qlyuMG4OQz6ObPNQenVyrHYJpRdEHeWrGu86LqcdRuiRsuFvP/MyXGC4m
3xlRkLLdrZR/FvYGne8IV6QtlmWAvY56y7MuQwH0zViJOyyc9ORgLnYm/6lsFnGW/vxVPFplXb/b
FFUqfbYZR4UtOUChTquXcfAj6vviNK7xTzlzMkAqRtQN6Drxtn5HQBOTi6TdcLeT4Nr2b4nIn5SP
x2f2POTbjjrNKfNmLjq8UETFMOUjRmsqa8hv/q9x489s4xemlZ8EpaNkD2qSvQItbl9PlX67oCon
Y/stR7uChsB7UgEqSH/qG7YQstKqSXOwwWGuVPh3pv93IVYsSgzrvZ1W5mPGzCOv2XUPPHtYbm1r
IlR4MSLJQ3V1GbUaOcec694If3mxMVWpEcqNaISMud9ViJlIWqHh9T54Od2BDz+00D03MYU66aMR
3POTXahvv+Ir2Js70wAVh0oacaePfxOmw2VIeH228K5C5lVoap7momm/toYDKcNHDxSFi1Os36QX
ovTS9rNIlNxhR/mrK6rJ2UJMlBHDMdfr2Vw2fRCTaeyKrSa4A3OaqXPwr47xmm72XQL3bWhLQYnn
f4NDiCZvQoszT5SKMejHgkPATc35iThy68y3HH9MI989xgv3/upehwy7FROdMfL9oBCMBnuHJK5q
ZL08KLAyTf2EH+wD1MEvxYze+KnRqBkzmJHcqI993ey27HEySN10EhRvcf6D4GwwXXEa2rwIZuDv
yajC1PV+u3r9SBa21FUR/yjUz2lAgZOZ4PNLJ7tWQ/bUj7aOJgtYiu/Xd7WxYMu1l2DwOI0p8vi2
ztbvrv0TpzbTlYFdQYXVmckJePH0BzQ/whLmQgZx9zGm1hhsFou/qmc4bUv2ltOcMLrAWDWY35p5
fSUtVqd19tig5TK26zqZz2kX75e4eeslWRv4QUk2Ukm4CHHEPE1Ajt3sNLQryg7oRFXHxmeo5wtZ
4MarLBX6Rae0+XTOzJhfS15lOa7uvs/JsV/S/heUFfoH1y92jU9nU4kzxsztshKownXKyTAvPUvu
DNWfCLFLvE1mLeDsU94KK3syavXkFMUJ6g+fr2P5HH7LPQOKLfCIqQxRb2PGSO8wLT5bVcVVwXES
OAyP4KBH0NeevJelEeNtuvbpGYI+Zf3l5OsFhBY85BQsGScXJnre/5dZA6/d7MdSzMfWovunErVH
eSgY3TSF4+0ahcgpZUee/LmdP5v+W2JR6zBusJigIWXucgKDSNos9EHbR4Zl/VbG9jqbHWoEAYyL
f53eSaI+U9Zuup8bjgdyKEE6Ny9DjQRsypMpTJL7Mj3OZcXkJWHgYVZ/Sw/mC/OEazYQkEGnCdLa
41edh6PXVmB5N+8Dk5gXJbOJHqq3+2PO/WExTXmpoeUQIpgebNILFe+8Ya9pGA+Ff1r9ByVHNJIg
mvayQYY/NsynEoobzeB3BwGQycCl77z6MlGrL/nmMchcH3PWf7M/6FNhVj+22HSfvVo+d06SRKU1
PGqG5OcyM7bdSH7BAV7BvU8ACoN198Myl/Gua8Shc1KcpuCBKo+FyNTnH/MQKe0cOFiS0Cwb+1IB
QHLM9bW7sZIIg2GwO40xUsAiAKZyVNAJY21WcGqcB7dNoq2x5HWU4+PSI7ryrR7clS6iGNfYIflg
4p/u+iZmhsiuYSyW36kkNUZY5g2/fazi+c3r+tBr7T9ePe19r+b1awEeaUzvEwJfwnZDk2gV2ICX
4cPt27tiruyoTJZfmxdfNxe3jWEQCpJXR2YagoknW7tOdgHztfVI1lgTDM3y0PcMaipnPrSinqIK
VultZPq61H762C4cMQs3+pGhtmlCrZQMdJ814dJjjsDERN6+FZeEpo0FrPKjsQCa3qedE6VZHLIb
lR4D8LJMPEKLZdStnuCqv61X7eNsOglbpx+yND5XVh5irP4YsXsyVvtYLoF0WHEcTHOed5VNTdWW
78bJ1jqJihHA2+aNzG+nklEzz+vEtuv3i6Wke4F2Wu0bez7XpY4GyFS7ts1utREuYYAAIXZTF5Md
Q2Euo8cpzxBGJA2QVmTVYxI56Vg9tdVckyHN301Y/ALUnwPHI5B9Vc/lCIirGRIu7qG1o1G31HwD
c0lh/K3H5tM3V+uopi1IywZtR15oYEaAWeHO/ojNQTGayb2jrDI70OkEhEpZXzYowigrV9TgSYP9
3136B0S4rPeyPCwr4UW+GKnY+h6hZY0MHnxFeHPB8ypbxYYWYh62bqf49KnfBaRrIfwFNBc925R9
To4CCsntTWuQv1mM1nezTfqfF2Pu7UhisRLza23cQ5uLMew7uzlQbl+1k9U8+Q7OxpzIIN7FEwCq
4+Bgd+98fhPuKiM04ts4ARqbB5Q4bYQ8Shb14+jutY6z+9jzTpkXvwrHe3MSfRUA3oPOyjGZEhsw
Ap8eHPLFO06TbpnPnPld6GHeDBnXftZqdq5K1neNTB8qPlPgFV3OKjl514OkuEejSHbASTrwRQGX
7R2jv9JeIpxLGIGMpvMxA1qETGBxIQPY00X5yXfHDa2RK2UGvoa+4FsSZcazWuOMehganv/Msjqw
LjeiNyzMFGKEMkg2cn+BtWZKZbMiiLP8q846K/I0cb5iRr1XiwxCso2Q1U95zLC+8v0euXnc/uSU
EmOYWYXSXw55+cy64s0frC1MF0Zu7oYayWH6GGqhYKYaFs1OzbAWAzsZiGyT6JApk7ily53dkTnI
JtqEc62PQthXq1/6J2Ji/vhPXUry5fRaZ/QXZpH/4rswBRORgkaGc3jrAbwtzpPhAMMGv3mLAyHS
01q5uCbzbfK8LOwXhqEJ2wOZwsrS2HPZsPfqiTJEwJPbe07xvqYNw0yf8my1tz1FtUvMufXOLtGP
BmFebfJuRyfHnzCajJesLT/Xq0lMWLdeJzspaVpbzYIxth99H9v0YqCD4pwgYLkOrNr0djQST2DW
MlDZFHsFbmfImABps/RvNm+/hhglyezZv5RVjST5GBR3Sf05jZsTbQtCKVY6hA0Msj/NXJILb2+y
6a/NJxi49KcrCEtnx4Zyl6Wt/e7zZPSy/JlC7Qsyf9Zh1rrIVjNZcv6GAEFZybsEEs+K7oAImT1I
QvjgafJhN6fRY1TR52flPfQZYV1DmyYhlPR9Zejv2qQUy6UmC1DmbdRMDSO9dCGbQ9U19GPNRZfG
V4u7a5vQpWZMBkxW02XTphePKoaYdIReHb1zjJaetmih6loTvOhDKHMaT1ervVd+FIVrnkpt58hd
25cuNlhv12AZTWj82DKdY8rMDLBXHAeptb7auRABr68qld75zVeXjK81OPADlU4T8lkIZrymE2y+
+dIrqux+MqIpQwVZdaRJtDn2n6Jinoetsjp7qsF/sbADLwfjx9YxdtSzigAqKHbwKaYUtvDYfcGH
f/cwGeYRZVo6U1i1+K2jouqaUJOmFKrYZG7kYfWy8vIUF606WMuN93Jghcmpkg8mkpLsZdUj8vO8
P9AMWkeuQmeqIhOSYyhlclmdp5FAgGPXFVw52KADY9hkQCG3HbY03XaWP5r7Mkm2vfD7c9kZAqAN
rizwlUdjrr+WxQDGbKx+gF2cundMuih1WIkTVXYuTL/Yk7armPzclBGSyWMKqxVxS/vlV/AiUzkp
ZkMIiqa1Z54s9wLJwg50WL8fbrtHZL8yllTAbsXzie6vV/RzCUqEWIq3uSBiuUWPsM+WpAxcZ61D
o/gzKDGfxQZMf9Kgr3kml2Z7aljx7ObBIRGyWJ/8gSjw6ZIu5YUSGAFBpp4z3/4zxQVeqwTC73Cu
txzzW2ngn7jpEIZK064DXnzwavcbQQ8WtvgtI8E+MEYDvC0C53odEPjiY+p67zxYjIztaYMskfgt
CpoFk4BIHsg9SU+6IkmR9I1wSSlvRr6S+Y0WWyEdtVzmDeOCVfW2ICf0ENbPFPSVy5mj199+I/Cj
lusdPEb8zPNy3Wrja6sbRNc2lVeKbmxlwU9XadzzEZBldmolT5qf8t5vMD5hgdRUtpzJtZBRr+PP
bAvyBsD1zKIs9CeWs0W1/k5iVOLugOXdJ0OlbfGf5JOxwy0+RqBdoNaU9njwB/JK2eThRGmeoJzi
fy+a8+ZIbF7lTTMyIdTBn24FU8MxtVR7nqP9tIKbYjuUBIndv6XcBqEX52w5bTt/qu6aYDVk++Js
DICLZGHOwXwZw/apQGQNcIrNc2kwhlfvScWWs2w7NABbfswdmpq2RjmTWCMhjeOnz+YGezLRQmy8
qpOfUFf1INzAgCImnts60hYz7Wc/7vuXRv9YWuMKYwL7SA6fDD0ZITCrV8GqNEYCbYWOtrhlGmxT
aBe5tc8J9qs65L6dP/8o0pZJEYoPzVpkajdKF4/teU7WTeQWtBBp+m4ppyPXkBsfpIVjMqQZHHC9
dPjDRRtVtE4/RRnjfDIprD2SaHagqp0T+oize6g3aJp5svGQEqfCDN977lX3bIvsAjBKBiN3ayRR
1zAJdDmn9ppQrY549Du/YUCp0FalSfs0Dy0LKsGkh06BCUuTP/qxse4F674gc9kK2mwhjUYmkTag
0rFXLUPTT+qoXaME3UTItLgLuyhDVPGM+Z4KV4o7Sxl7l315MG15EvkZHzNCv0PmWk8TUQ5MMEYG
KCkhbxxAotGXYtzuEjC+RJmV7tlJHeKh1/JZW44i7GP7zKx6hdmEp6+orulCRAkaQ1nXczCX5gvB
svOVPeoJXeWwG1Wug8FmGtPl291mGfJ21U2By8G3GtTV8TCTLGOeCzlAB6N8QFFxW1PmU+QJXJOg
BkDOYSZqb18hKZioESCBJDPNfoNn+xnPfbsj2pu6xSAsNMG22SZ/19EtggYaaZSLFrE9zvyBD9aL
rfkXKq0vw+g+peZNJjSDq7Lo2OrYzaeJ6GuRqQ1OokUZ6Pzp7WIIl8YiPCoun8CxZoeOh6jgvmeS
LyGv/m0kQ1RKXsFYjpjuqtHrvssLXCcKeP2W+ilzmvPkLM1DXGZo+j0+/LwBBVERUQtywy/35Zz/
XmQPIinLXltS6jzq1YBzg1w+NZ21k/7Mij6+FDlIM0nZq/IpLEW8t3Il7y3WKrvEysQFQCdVWz85
ESKHXw5OYDa4N5Kbj4XJZrAcK+RyivhbTuNd0+KsVLLj5lXtD0vTv9eV8zJ249FNXMxlXsY61iYQ
ArwApoyxOyfVXvltfT/FCo0nLcQhNdyot2xMKAWfgUeu1aUg16FsFQ5L84lsQY43p2RG1CbuIVX9
RVsGsjdeZBh7M0gjzV6u9YseRQRbXab2yT7P5Ill7njIFfaTkdtvkojpSLqyeQ6snN5Hc46Y/LcN
LaxJCRk60pRhM3xOBGb7DjP+tLaPlpqSaFKM9uQMspzcvh81wF+lzg7JU5DiMvRDI+bFVREQ4YFu
zWubh3aZos7jb2WEwQWlbd2TcBS2nofYc7A/lC7PDhpgpF9fq2kakVktBxPU67mleHPVXiYHrYYX
Rrf1myWYI6Oy7L2kP/XFSFAAuzYvrhA3qTeegD5Ii+3bz/C7JuO3dgt2D6aJ/9W9tJy7pNWSXBaW
Jom+qGSwJICTy1vclEZKl2ixqBOELuyqqnqbQTjzW7AphxOB+pIt9FBcPZIxqQmmkK0JoBH2a0Jm
195j2eKNDMfL+hiTR0EWbsBoVB6AvVCdEysC7sKmlgFq27r+KZsZfC4+9z2xpChH6TOCjolQ2Eu9
ROWtWRjznFKVXZLqlj5qOuTJkACYkTfI9ZGYbemqT+6KfZjvw1F4K8eHuZwHG0gHrTe6jdtSy/0s
uoYabEOvwJKXXroyfysKJQN+kWlsTdD62ScD0vmSds8lc2enT9V+2PB9MzE7JkLi8B25xmUM4WdT
uQ/2/uKtqbNzK/xQrXW36oVnW0h93UhCWZ27uNweddkC7VHCRkpLX42cYYzaBEd+ao+BAbi99OYu
mqjRuHCtov8P/n/mfrbFwKcA5IVAWHGwY+3QVFpz2LfsaQeFn3CF6j/rvoiALS3J8jFl20vZGEQ/
C+TextrfmHaYU7nTc7qxgytkFSGuhaZYxXe3NavbkFWNXISkJo1kiOusMerxtb1tIwGU7wj3xGU7
108O93doMoJm9ZBdYj817mtUe0d7QtDnlL+H4h8IwmUIFh/3QkoZF1gw9llCDVsoBV8s1sdhR53j
1+bR6Kanynf/3v5HmefLsZjGP4u1YBxrPOucWjPWFtQhW5aEEIUB6ROQtGtha6FeRDdZcGl4VSAa
+w9S2u1Qk3yWKvczF5QIzKvrE9tHRHSyHEJ1UwV5qX/PfDwADIf3MrbR1rN6VF1gddvBVtn0LvKW
GN8CaTxPamDG4to3hFMMlVx3hR54CipSI6Ht3WXEFNgei4y6DA2Txee29u0+QS29GwEzZ8vi7rSm
/0qW+mSvJHOhticg2+LbQrjFXen15X4W8jXOULhuSWIHPRY4pusNilDLZraA05OymfqyvycHiE1L
7Mbc+OdiyS/SUy9JhwtzU/frwHIgzjWkZnc8pYhLj2g/+OUqq9030hShBv9L4eyioiy/M3Eora44
DYvcS0cir93g4XtYqTx/3BU+PCxMFcbedLEk1ZN5sPPhlZAZDgqdH1u0ikGWjETX1uwmqMs5IHRI
xmB/WcVoAe9xzrmTszOnAN2lnW+FKbuoBT7PvpuGF2dZidNF/7+3nZXPBGdAo7v80E/TGxqsY0ID
t/U1R8TaMbcVIbtNYXwVtdLAl5KfJF53TzG/nTPhr2eKHFiFySrP8z+BFFtha0xcAqLqz32M06pm
PzkhtdgP1n1DFteVx/epdgqLPl6p0Fn9fTPX1rEd2SCzW/iKfWaR9OJ+0Cml7yhnkULkGCRmuwgQ
j7Cd8Wk2BuUle/g04YDUWrOR+bohmabq1wAF6OAkNZt842nkEwyRfeLlK+IVb6ZhKY9oQzpbl5gW
35swqBL6yrUZoxypTpmNhqxzT1U8tfdjNbXYQYz0kNjYynj1INcxC8VV+cwlBmNOTdGawNrY2nNK
4sGw5O+dJWZEO6Agcr2ymWe0u1tyE4hxOfwcAP6xi2JV56pl37A1IQJZ7FrHehISS5ucfoJRMt5u
uY+uP97ZKyvUWyHN6F29jTd5wNadFn+8yql3EW5Y1pF9RbXrbsj72GT3MtvccEp/0Gd8m2WLddhF
KWtaP+KaJXRWLQUSlC30x5FNdIrKgEuEikC2QAGqTQW936zHOUE+uJjIimkgr3PLJordnXG268Jl
AOq/1EYHDEif6OsEL+nGifYRhJFvv3oMTRkJ1X2zt1YLd0sxX2bbeWwNXF4uw93VeoXhzc/sF3Hv
DlSGN8MOVVVXI3ocEC/dJD6zBzga5XFglXyXFBOPyuFkGpBdJvn8ayg6zlIbBRc63x3c6jC2DflI
oA2mO8thCkD6fDTW/YtZE4bqfBVpyvgiWWBzlZ+Fh1NtFcSwFv018/3uDKyKMVZCoMeS/BZmcY2b
FL+kVf4mVYjHxxhPql+KAxsizYiprIKmYFazkWwbNJ2JB8NCFV4IjoJKWR/jhFo2RhKvGtvhLPnV
pBurNJwGqPcQ3A4bHFbPI1MBImWudGgz8d+3g3Xpth+jjaHEIPqMUfT9PHjVHqfHvTAFgvXa+5PP
Y3rwLNrobUMGk1p+GQ5Gd1Ezqy8W8APQp2/SfWoavhbiLwNDprmbFTolIMeVuIwwW+KH1bZb0gDQ
XvQ/qZasI2dgzC4RcT3Xs931E0mL2Kz5UtKrZ1FKUmYwiu3VgpoMP3FhVTZbbdBkEz597UQlIIVS
lDe/QPfJ/ttEzf8J6V+BZqxO3rQRCpYx2h3H4vdGZhd2q/TDWZ7MVOJ6RcIDXdbhTakuPGHtA8PT
n8pW75ZlPWSe/sgqXbwUyh92K9+xQ09A4SzekhkLVpzRJsXe3mpTGWSZ3+3nHP24v7L1iPt5uaNx
SGlbs0zdEeIATKGqsHwDIw0dLu7YqcgRrF3YavmxQCS+zD1PdeHWkcOcMoSenB7pz+q9TzPEVL3m
gWyHe6OiIBPmihbNA5RXxXZ20PYy0t+4ScC8kwHs1Ft84Y2SnE/e3XpmggwkbsA1shz624jDh6S4
T1bbCelPeKpKC2GfnG86bnTAi9u7Ia0weVTOb1VKFRl1xmAlZUmmffxXAJaGU23Ud1nB5LyQkl5R
OzSjSxEiW2AQprfvuLMFTSXYfsM3D2IoH2QJeAZCW3e3zeckXTduUrw+axxVaX+Q8e374XVkys11
eyRXblcZVnKxF3xLNTG8+3ltkCb9ttLRPvQjnljP6fPAyasxkC3jZFvU90ncsJ4o0EmN7rVZ7IZQ
F5a4UzyzZ9IHUmRwgvl5wdir80/zjI/ZrPk2LVMZOfAdPQM94jQ6xRX0bHyRPKpz5j4MnfumSUuP
tNLZfkxunV3Pg0OAzc84wRulluyFO4X/gnp/GI0W042NYb9OmWYq0oVa8DL9qC/2g2DAFNyMP3PV
VsfuNlOSzYunvQ1FQvXt8JA6XlmGtfBp+x7WVZSPiYEvILYQlIk8tLLs0TVnh34G+I5R3vt+qnYc
BWxLxp9CQS4ozf6cuDgGErP9IpcM/H7svsTgAjdV5JE5m3bgkxEXLbGBTSPhVpce8tzVdL5Nbm9i
fNf9qrlepFnxjhGKzEg/qe7cb+m04BfVEpSsYA6U480m4zuusa3xx3MsERmWKzyH0kfIa5pXX7OK
pYnTHBrNnrFkd2799FwIWnVkooiN/YKxOjEhO+0sH7ZX4iXSzFXTBhX7sC7iWJIvtdS1f65vsTjI
VpOJXbRbkJ00C65quLXHsYCPMfjT42j75bFeAWmjOKpYur6a26kr3ScynEikLFSQG/Mpj/mILZ8A
zQWVHF4Ytv1IHYkMnA2urunG6YBSmUzsA2t/MbEqklDTjcTBmKPBBaz1RRiAKG/71Lwf8FZjMTv6
MbyLojoyEhmuJdvZo7XGX0kOzonZ7x0unO9E2zAFN/Dgs41aXC03dXuHqt50k3pfNP19424OS7Fp
uuucMglLYiv5TmPl8rR5Z4nljgL8R9Jlj22L6tZkShUM2r35SMD3VGPzSLr3nRw8VAGqzlExuLAA
Xiqgh+GqoMEgFcPERQ21IGtYOj+90qNRoSbaYWAv3WA0myOXlA7+Pwrv/4LCE/8j+W73mXaf2b+w
825/4T8Zd+a/eZYjpUuKvSN8x/4vxp2JM9n1pO+4IKBdaeE0/i/GHcBqAZJIOUKx78JkTKv8D8ad
82+OxBYN4e5mjjaV9f/iZ/7vbmbsy1LS+d4YkWg5TPHf3MxmP5HlPmJ0FfPA/qyqH0v/c1UNJzDY
HLasBDi2zJithXs9m/bL+5znX3nnHHRSv5X1xUtpyKqb/LGsPk2o7jsJJ1OJ6a6fPSTmL8uk8bgh
gUSre691fWQu/6tcm0OHHq2aWcDWe1GUj3niPNU124Sqv7Os+LHCZ2kY9mF0KzrUMaolqcmSenMz
1ks91Gjl8r+yXBE6s9OJq2js+zcl0KhAMvwP8/3/ERb1ryhNSFG3d8kx8Y/bLpZv5wYK/CfPt5+V
cxxXlFqyL57qpYbD0HO0MLf8Jx/8fyII/xlKZf8vxEF+kOXefhj1twRk+K8/aFqckgAH5k9G/tEl
VjSXj0y4I439GDMMIFtN7e92fwe2dmvfBZme75uOdSJWuD3hRh/oISjlT7gnsFaSl2u8pTQrq11c
pfxNruO+GSC2sPsTMXLQ6Yku5X/+FQTP8z/74//xXt1+CWY4vNHwRf/1V+g04tO+YV7dWM1d4eHu
85/HLbmXhfxTMXWm6n0tPBUyBL7qJr/8zz9e/m9/vOviefP4B9Xxv/74GQyv59akuumGJk/mf11w
+hbJ6Ot40oK2tiXdjFEOHG8bikrr3+wdyoNVs4kLCwwv6HLrjLyI2N9/5+7MduRGsmz7K/0DLBhJ
4/Tq8+wecyheCE3BeTaOX9+LqotuKVQtoQv3qR8ygURmyul00uzYOXuvPenxp4YeYAGiuWloYOg6
OCpUVbKBBME7YkhU7qZHH3tbFlTseXe167Pr17sQ2fgQjnTVKsxVFYKPsI3FrqrbK2eN/RhSvtV6
k63//PU5Y/9++z1WlHnZQIPKK/3r929V0SLnizC04wBMGNZg2MpB9rV9uay6EOq1t9Vt8Bls9Qju
9KXHUUSmTLYMREG5ZV4DiRe4i5rPqVWdK5E8T6P+UHMqtr10nxXl2YuvaHzpvIr4ru7mCSkaUhxB
TxOFU54EKJjLq2NlbN/EkEeENQ7ABg33OTbSnVF6G5cJysKViGV17BJilrXmjKjsjImVjG+iTk8I
iSe0SF25ggmu9PrZCqxzoaWnUhOkQIVzjquHcD6SZ4kYNbr3RrehSjfYO8mrRcSXL/v+x+lu0Xn+
Otf0lzl8ATNMqKlXRmLXjg4Hh0Z551nyXnC2sKaHtleLIR9vfRfsySRbVzwwlvKuxlggxWzovOkM
z6kQyFw9Ir9fGaj8MzhByR1OqjML54YY4r0i3KrOUL9b3beRiKN5Jtbr3rX1uTngAFx3Nm1QGsPH
pyhNV47ML8KWKyfo9wCqDxLlc11rn0KLnOKgevAk/FtpkN3tXiKA4ODVD2NO1ueAJloLz9FY7Rw9
fwwrioNueO8aflTf/mS45WNe0Xg25ycU+DJFj+9R/3Z4cRyGXLlzGBoNObf3kqcZYcJqKbv0GNJS
Zr/YEFG48hTXhRuZU9N1jBqccXH6xjFrQjhlgMd2XuvpxIlOzhAHSEAYad2C3vPUVHs3ci9xYN6N
YfzJA+lNfxZtHmOKstwqH8SUfzMCymMYXUyZTyAZdpHszpMPH27K8iWlDerOsX9J+s5c4za/yooW
bQhaKzX5V4lf7pzUvxHMefRSiFaMQCjC1mZYbXEhUU1rh5ISG6v4IpLgqwiZyc0VnYNNr0Gm+lLV
98CAj50pnivT2vvgCFLUCQ6iB/7sQ92+6j4vNPpZbc4FRw1W4Z/GPGatTeOgQs6tue/d0qpBk42H
vDfu2jp9G5zvTuhe4UG/aybW07j3Fr5RfEnS4kFDGcHKsuojAXoCxzXRrRsLj4fWHdrq2WkAlelc
PInaOCCLUd7MGmdfQyxt5d1IPdxbGInNFveN4W2Ym9x0AusWiAIORhpsROCeStmQL9vcjGq8a4x+
nybNk8PjFtjgDaNyujDvvG9wXIFvcGFzGfWuIsMz1bJPKdGvPZrarQadA9M5804y0d9iEbVLARu8
yMWr8lK5smCRYFN3PDQXXMq8C2vUwFXR71E7p4uiR2puwu1nymLCCNGwVDddgQatxu7o5MW6Fijd
cKsAuHOAE9LXM4gkmCXJZ5doS91pVzHihDJTqzwutynbn0+kxoFP32sklZQmf5UQHihMgGsU8aIU
OHp7a5c09l4w3iPoDBtVjksHo8o+srF4LzKDrcmyTmFvYoaS9/oUPRe9+dQ0TFAHmFTCRYodZZ8I
p4EbpNJTZ0XruLSvFnwV6y7xRgbxwJ9klC3x/DJ/zJuvaj5iOuazYAZIb2BZl+kljhThQNXe08dj
DPvFt0A7jaBLexAKRl3syPb4Ud64ZISroSCJyt5ntO5+GOtJ+t2rrtiZCSVN6zsb5Kp7w3kNkF3o
A0aFOYras6a1ptoD/fz11MWP9qSYG5oAINciiA8F9xmCgrwjO+SoYQLM5QPsnQWdtkMftee4lqhQ
4I967Wdylx471yJTul/wUm9oet051Hll2b7kldzlAjNdpq8NSQNzkzUCKaaJ0gVfW7tJi+arMzE8
MwOcnoLepWPvycbjZ7H3BfLz3CrZbnhb7LJbNfEXJ341Y+vS2tYqdhvWOziHNgcy1qceBYoWsa71
+AEbHCa8k7Y7rM0C1UtQ4rdT/SmTsJsi6Bw2yVeZBlNjtPeKFMryhRj15yLnR+LM7pBToAf7SPEf
ms95xtv/gv90V4bECcqOrBzSikkQJXphYdPQMgqHQW4knwCWv6ZGvqv8gtMgcK9h+jTKvY1c2fWp
eO3QosgCOufF9PzVJumKo18LnixFa/fVcx8KnOUNCv6OMMOcEQJ2JBOhdFqpzdiX2yxHJ1yiX2Ol
QdRHfN9L3qiVTmiAVXwyTfdS++UDnbJPkVbsRK89SMJttiavO7GdJXOP2Q2XFix/zgYn3Wa+wyLk
qE0qUa/bG+qOk9kWu7iCCteD0e0eQyd9sXLWiohK0a6Ju2zjx6CEAGCaPPeXCH2PzsotHZ1GmbXS
yKKff6HAzD7N/8zE5IRydpO4hVi1RvQ9bYw7O8hvhoUVz+yuhudsaMV+QgDGcdtYRNXCaiVDf9ia
6AQM0gkWZHnFjUsvp0VJRUgAltG2bXAlh99Cu9jHhfnUtwFDe/dkBN1hMknGRfJj4pcoDOukQroh
evgZyeuXogWmAdagmpeGMJU71xjw/re4mhw0gHF/T8TolmkrcgvmEg8joXnpsC9SQgoHa1PU+kOA
5sd1h2sckE4V46AbeAURfxfOmd/hs8s7XuWE647cjdBaRdxMQ/XLpkJMqb7Wk75jc2DpB92Izbp4
TyJxTQLCEGJ+ZndgbQSkAvkE50ozPBdxvs9a424UDTp13DX2MejR9ajsRQvvDR95exFuEOyso9Ld
4bQhVAgcYj+UiyCk+2MV/qZBZtL2rGYwG+bhqxOMYiFVttKTmv6pJox1WTohbtU43Lh5gMbeEzul
U2EZSf25caN37CZC6DCspfNMoWQAc6iYA48Id6QDGRWROjud3bpnJO+8w+30tclwlI4ZK2OutrTK
XHqCdGklbpgskee4CNdh2bkrXWXM+wdeglq+Qr76nFfmF5VF9YIOEKhbExQVwvICL6gxLTHbviE5
QdKExwXhJYKBmtGqQddihUVtQUOHRozGHhNIHqE4adZhzYpLnsK3wEO4qdXbpJ3UjgSOf3Y5/scj
329wYOlJx4NxY5mGY9piPhL+fORLo9gM6gbGbpR8z3Km84G1lSo4kniy+XPRPh/qfiKKcaQkn0On
scuRH86+NR9pfvoofwwoWfwcAm/9hS1g6Yb2ykMrEwnIdoRb/PnT5mzDXz6NTAhDmhwRXEEPHEb+
L58W4p0FcgNsxmOI6DbICzFfKwEXMMc+b2zBjP3l9PzbrfzwiR/SFm1pCiMKkKCmlXUZyamKm+w0
JgKhSvaXL2f8dvz78Vk0MmiekPH443j0070Mi7Bwh4HPIsnwOjpIS120IEZ9Mwmxz/AIFdgFGTtv
krohvcglHN7BgbrV3eGpeyoZsmuRWI/gFFDhbgMjxn5i/uX3nmMDfvsFKAZ0j+sEZTf/+5+u0fEa
HTAYZaTXvmDfXfh4Vf78G//2RM13wRYOLSL+kvSIfvmEViATLcOCOx5NN8PE3aa797H52E9fo4d/
46PoWMyHTuHCB/v1o7RAz1ujwt01pJsipyM5T7Ke0zqhJz38hdn9Wxtm/lr//Vnyw9mWDhrd5l5V
KzeutyGw40mMuw6czZ+/0r/6GNNz6cvbBmZl98P7OIJwwY9MSEkUoDAr0k3TYkfHB/vnj/kXjwGd
N49sVx4Di4Xm1zuXwDVIXSzGq46hBfPcBVvv+s8f8aN99+FR06VlYk20PJvEjA+vnt6NOXZ2HgRL
Op9rv1sT9MU46EzWFEaadJeEDKfNhOlXuq6d/hb75VvY64d/6zJwqkgeEscyPnxV4bVFENhcxqiH
5ypLNxPT4s6/07zxTpjqM2JpHKLiEKffCkMdvbE5tohW/3wV/2Lh0yVmBUlP9Ue389f7bWi2owyk
wQge9MdpNC+9hm4lh8zx3u66xP9Lyqz5L5a9Xz7vw71HBWyG3nxaFAoiE1CBjZt9o/OyoRRZ8aO8
oRV9Hpvo3FvZqeAO1FG1nRflwhl39Dc1x9mFwfAgDGIBSFhzQ0DTHdMu0ov7YNzZKfEeqn+wunGH
3uIp1Y1nC+JKp4W49bvZz4HVMvVfnLHY4+Bf60P1v1/ZdQKsPdswbSj6M3bz55WsBDDglDrFQ4FT
mUKxaNDLoEXP/7Yb/8t35acPmu/1T0umawY4RG0+CCgCloUZ0pKt/vx4/NY4s3gLLTQcOjpf/vqw
uPjdWCRRijcCXs/aH+qLz9h3hBNEb4bZ9PSamU9jGvytX8mFf3xBQfawckneDfPjC0rqbdAVeGFX
hvomhxc9+3dWmZ8/4MP6jF1SmIP1zw8oG1Dpf1stf0SU/+Er2B9unMuXonfKJ+hSHDGDoFKAZAZQ
lJQ8owCZAwDHDM5hogVM4/S17ZykT09b+1L51kXmkhx3LIjNOL7CgpmNLkPzioPqSpj4LnG2bjHe
/fmn1t15A/x4zQ4BWdx0y9Zd+8MSb5RWY2sy5JrBVul1A36hnE59olpYzSZCh0ahz0IuGekc04T5
pBWFs0ZIh6qXGlhPd520N5BoMepA5jasi1/W27wFXxneq6S7r5viBCDlK8nPEZPw6Ig781zjHraS
4WHkyDl6yGR5m0uvv+mWcW1M8xKYxlJbyAgZQTST2iaAoj2+RuCh96rmv5f5npEkrY38DT7YxWu0
0zTShqppFFY4g11Gk4xr+2Kf+wA/W4YsLLaWq9CSAJrnj7MAr5G11y604dnXnYs1p5l74maZcP0N
8TivyBOXphLrEubeGT/HGdv5ua6sZ0uTzxnriCr4fatk3OHLk87JHsQV8/7Z1PK9Dp0JrgQQEDKs
pLEhhXwjNR0LGg8CRLfKKfHdD/d+SISFDJcR/jDL4SRT1G9pJh6hLm3dEZ6lFZ9h6a2x7qxq8c00
GaZ3ZC/MZ111NxBKTsAteEYdeiZ5Rk79uc6mdWunG48vP0lvL5Nhp7LxpnBOehaotvytS4e72Dcv
Wu+/jjJ6gfXx7g3+q8P5FtgO/ePWnqDI5eCJwEAMjU/ri9jIEoKgOQ93b0ZGP8lqyLrRkBpPIdQ3
4oBRuDffTZQ5eEypSfRaW1pNcUliFwab+Da55QvMp12eEB2RYRrR/Gsro6feVm+Coe+PPxSDyB09
rrzMjg1tJ8W8LI842CUaPis1hl+9Ntg21hvRv9jw7JUjGN0HJbJGu0kOYVt0u6zFrT/2CF+q7y7G
mSJ1tX9uof8fINScq/47E+3/UgqaPg9s/2eWNdM1Ff7Hsai/f/6FZz3/X/8PaG2Kf9gOok7LMTCM
/Mgr67/PIWeQ1/7B2uNyCJuHr4yB/2sALM1/CGFTtjEAZpjFdPa/BsCm8w/bFa4jBCuXZTAw/F8N
gD9se67hcm2OZ+rSYFpHENuvO6saVNQ0TVneoHL7exo390gu+3uiIRH7DLuBLLbLAG/5CKgquzTC
PeSFSA4+gK1F57TOxRX7YQJrFfdFem7odA0Zici5q20IWsRG4dXNmsf6Cck3/YUY1IfvUiNYsmTt
bO+aMu2O4ONeHeDFa/wGb2MV7swQHHWQEAbEXGmBvmdOTmCBNzYIv4K1jMXThHgSvClq8CEkvwiB
3SoYGV8nkXUL6umWVS1IBxs5XGFnt7GkzWWnzb0fteZmiDuFfiT8yj5fr+NBHw6Ri1Lypyfh9s/t
5OdprjEPz3/aZeZ763F8gMMiucfsNL/e27gr7H4IsurW+E6ISwbkCq2/GsYVGRtZ2K8MnXI8aPAX
KPBOcWNu64aut1cOJ0/2zEhD9+wUM5rX7O7liOyy1IJtbwfVtSy+VXE2HSvfeeuKcfxLNaTPpdvH
a+dogkGCMSL8og875AB+WOEkLG+lifkBnJ04MHOk8IrA1TaIeGFSmgvX9HHzwX/ZKjsje638iqDc
WUYa01a3iJ5VFlq7P99V/cPe/eOuzheErFF4jvNxRq7IjI1Dp6puZo4iMJI6LAubCruHElLAadsU
aMKPaZSqpe4Gj3Shh60/BT5qclrff74YXraPt4ngwh+yDsZznik/FPk2Cr6wHNP65nZq2MLxFMuw
UxjGGaMYKKaE1Q3b3B3L7TjCHVE9COYGeqjDY+DHzdmuE/Z0e/YSFlV/V1Wf+55Oaw10ZtOTeuPo
9R4KPMiIYsD1jx9il+bpS9a08HzwNRIwHu7TFmd4Htjs7tr3bhDvjV8eWw89H1nfw5ZKq8kM8kGw
i6+s2FZrMtYnlJ7TywzzWzOsY0gzBM9/vjc/atdfHiFPSsEB2kT34nFsn+/dT0V7D39Mpk5JAN24
xrcGCL94CiWiX9cTG6ua2b2i/Yp041wjl0YbaW/bsfzcWq9O6W+9iiZM2THFtppzUZJZSiOmwbfU
tychvadsyu7Sxv4u8bEvEoLZqyZ4BqJ7sUV6ziccckDGqU2Qk6XgFVX4KfT1YxVBr9OMS1IUh8zT
zhOgkSGOd7SnL1k3ENPiwFJWTvs62QOdVznxM7W7ACmlo3Bs+dmmlRmJpeljhWV2KreRp+8BcJUZ
RdWfb+DH0ztnENthiefeEYbJ6WB+E366gY1EvZ6PpntHh066jOitMCDUMRkQjBZOsxzy+DgwhF30
sKNWtYU9q9MwKcTmyEDB3fzlcj50lVwQQ7QqdeFarkHD0vuwnBXMd1RSudlNFRryR0bUJrvArlXJ
Z7NvCb5JNWeJ6s04GJF6wQoPAN4jSbnBBY0f2doK4OxJlw0A0Jl8xE70t7Xh45n7xyW6tseBiuaN
azvzV/jpjvVZMQZAedObEQsaKnDXFz4dEOSZ8FUyHdZHAzgn7z1EC8INrwQRky5svAQqyE6By/jZ
xwRwrjWo62URXJh6Ag1seKsj4T23BlkrIzr9hn4wYmBrkQ3RBRIr1JHBKJZ+pb3JxsSmytcTKlEb
yv9glYEkmkHnyP/SIb1mmo2bVBvE35bsea35+X1jQUTygiRE0rfmcfmg5ZJ1qluJnkQ3/KFrLUrk
JcKAsMh6B+5oUa/BRtDLirVgNZnvegx+Kyu9Gn7nIeorhoIZ7s5h3p/M0unXqNDghabxX/qFsxLu
41V6COKQxOmsXvqc4vHzTxR4iV+McNRuyvdvddyeE6sNTxzuAWw2czcmg/iv4zaH/VuvnTr+1HVd
v3Fy/5uTiWTpjAKKuZsB1WocZx36qDr//KD/aEf9eiN11xV04y2yZCnLPtREA+kjZL5r0S2r+cB8
0DlOVJP16hffQi34PopuokrXttJgsIauAI6a5Csd+oZmT5dbT7HkGhlV6uhO+luoWfq5JOeCsO6l
rA3t0bfH96iT716MqxpQYXIc+m75529h0nz97VbrpPfyyrIM6/K3RmaEkgUTpIpvlioDxHxMbcYp
xBqaOBc7RUFWYo8YpBhuMqAA1FLKiTBjwmwdcki2eLBEtUwYfuBSA5Pk2hzcXTYferwI+oA+JRGB
SqNWHhoTmoUl6ztZT+Ia+Dpmozlcz0TR7A/A9WWbgHZD/df4dr0H3Kc2RIBAXTDygAgk/dyjO95a
JRZZ7N5f00m9FYlsLqGRPcEA85ZRSyR9aOOIrxGca4gZeCwYJSu2Az2ptkmX6NtIA307FPa0H6V2
9OIxPI+ACtMctI2XB8MlmXATTaI62a3O7FAwPA6ehBMG+EFAwvoAswdiwpneQYwgrd1WlFi113wq
s06fYTX+KkjIqiz6EddIgoiBxnh+hOZ8iMwc+1NuOzdcYaeotrpHqMv8p5imNk2kV+cgiXdV7liv
4WFwpQRnFfTEVxNimqXp2Wr1N9ExESTF3Fg0RuUTxk71VPTPwiLuGg7yXUz5DC5vQK89+Ls6Kp6z
lnRbYlVANoOcjjExBjRg8WYitHDLbngGtEQ4Lsm0Qx6cpmtT5ayLho6l0fAx4dHSX4IaIXUt81AW
8qsucxdetWa7bywzuMgBaxaFUnwjeSHKG/F9Ep3TwHMPMizuE4gV18q45T083njUy+eOGEDoySep
T9joHC+7eY5+snvmLa1NjVRVKeyKqH7AtnWONMK6smq49+o55yOuhr0zFFC1ZUsG6cjO24Ytboda
fkkc3Et5OJwtL3uBaE8ic2g0V6Y9SxHXPmHj7vuUtc6htOyjYwbuIZlmn1PBB5ewqw4JvolVWNb5
SgYaYZ2B/3n0SU/Ng/SKO9NBt0HUhDCx+9PuXHSqTc9dCxChKLzvCUMbBpTii5H67jHvoeC7ln/J
ooBMswpPcWE9kB/P4Jej3l1uml8yJnfI9LKTvg+HDimN6Ag3HGgoKM/kGpzGPKhKXs2O5aWc1AN3
4KnUYvvY4Br0DKdbt1ZfrKYufRjV1wGb3q4RpMGxn6HC4PXrvGkg4bCL+NMRpn5Xjf2Vb7b1QZST
JSPJns++RNlhtLtjlo9HxGX1ikfq2jo9Vl854OMOCSabkiu40r3AhGSTyZA0wOZjT9TLrnw0oN3u
nJboHEO5Rzpl3iq1KKUG6aIiUT6/sImow7Y2XgxoTNPA6/c+I//p0g3EXOcV9KrUh79ZKPwdHogO
5BPZWuMtLqpKrDZtWrVbM3dnUAEEKG4VsHGTBKPq4PWz1g9ANsSNbBuWbrxNuwWc3POY+p9LWXeH
Qve+Mv8YD5lpEp1hJ9tJ78c1FJB4JbKMvjcYx7ALESghtNAx0LtmVO69LLlak3nHK0m6YQk5vsu0
mztq00qP6qdClPjUYwkvdjhXscmylfXvVg+EduBbybj7zvrIqi9ljmnIeeLPG1aRwH6IyC8ysGmE
wQbHZrk1tEqtqk684mKJyF3IH5qScsGIsu1oiG4TfbaqlNC11EFy1efET0Jlhil80+zQWd+BB89p
rOJtSSJ8dRDT8CA2NHGjGmYXo/HXrIs2olKgv0fsgqGpP+YuymFDQ/rZFXfR6LqLQESvgUK/rLXN
Mgj0h0a1n0XmvEd+9jCJBqs9zpAyBMXkTIANdfADMqUfhjIi9UjvyCnxF7rIPs89woJIqtkv9RpO
mIqJXsL2lcXHsif+pB6MnuhAa58Aq8YAg8UNhP5rYcNVNoJgIbrxkUOju8I4kfXg07oomNZN4V5c
bHkr22Qay8bbJ2DSi2tdTOgcymybVbOzwiTGcaaU0bLIl1jrCMHs7AeqVucYl9DKZNyvyhD/P9Di
d0+zvD3EuL00uIXwayDEkE/jxoyeTNXsijB8SQqCVXSnPiROQs+Vi9SUeRhBp6rBKda2jaDVYV30
UhBdOqyPha9mV43erXvT/s4ReSFGceGYTqcO6T8iB/J/e3CHuOf0BWIwE+m8t20N7yUMRv2Qos+M
89lTq0UHfzAAJhoUBW5nPZiZdzIG69pVcAOBFkO2rf0CFLztL+0k37RA6BemasOlFkbv2eDdsnF6
LBKUmW3nE4/ie5sJJ87CWrm0/hYgLd/HKTp3qiStMIaTMWhvOev60pQzNz7VD37qEr3Rwk/qMDLj
vwMrZaUZWBv5krPiQejmWdUIqMwz0ICwTLh1OhoPtJjC8QlY9b2DYYYkcPqcwltBet8UUVrEQCzN
+m7MOpxU1V1vodoiTmtcIqd6CqbkSWsdY+XHCErLxFl1BGppsfVsy+xQpyEoO5UN60qqe5+ekmiA
sxkZ0Hq3UQTXMvYS5uitohEQKlJEVGLWxtWraWmwYJzrGYg7Wd2nAd7gIptoquiMFqyC/XHM5dWd
7Puelkbs5vhsccsuK12DdEWCVNygJrUwpAGb72v4Pd0hUYrYYWkg8Ta0L4ETZTSCqd/z6EsbjeSA
hQTYxBXilcZ5yhNCbcltKTvjUNqZt2hRxAQ2HoZ28nY2v/DGdypsFpZBvLWlDiQ6tYeww17teahH
Nc62kP2jiRda3k0ij68iAPdvmstByGID5S7dVR1/aB7fBaKMWWsp12OvuE1a7R2qEY+fMV3IyWs2
gqYDIMtuWDlxVJ/a+GazvjqBu6XFRORl4wHy5JBCHELK0ttW90GP2BOGLLI4WLrnJiOrq+Jua2kl
T105vDmdTU6FAk1vlMGrEdj9a1+zE+L0+FKrXudo2h4mrBL9oqQq3NSJO/KCdJIBT6YeTLK6Ni0w
uk2AK2pRgcFa6YNt3mm2wl1SBlfcG9qlJ7CIhzGJN6Ud2tdQpc9ZP5nPMUXhQScLs+FckLP5X0Kh
sp2hu9PBjiLGL7X21S4jAstFB0+/0hGZx15yaVNd3CoIUZxPrTfV5qQys9rGGq9v6uEBj9zp3tDQ
VMFGvdfmkQahWc+kMGm6TkKOm4WroIPuXTOJ4uk9c97h4GHpBFZN+T0GU26vBjNRCdRmLsKvaI7P
6iAIABYgyBa81Mpuawu9KaBmXkjwZskzmAxzH3jaezCZ8SbMbChqnDN0bG4FqrFAdgokeQuvPGje
exaV+x742WAMBNFbfvg8esmbD3A3VfrXtBTnsqJ08H0y1XMIDgq29s6XIn8h86hEESclExk/XcEH
WgChma5ABuuYMnRUTgWW0nlP9Xc7AsfoR1CVB+RjqyKBF0L8AXkOCAuDDuuwZhwnrafoyPrNyKBv
aSm+k1H0DHJipsB6l9Ciqh/SchqvJGMJmN8TatMCTrEaOUiPNVyzEXIasTTdoqdQPwBlJV04gqk6
zOkryo3PRZvgpUi6cUsQm7qOfWav4IMOrEPb0mHIyARGQ0gZbW2fsyt1xXQEk43hTks/27m9rixI
8aWbVpTvxnejRfo31f7DNKFhs5WOnH43EuRxFk6HkdbA+6lQlMM+EfUtdyb0hwVhxKqaESdlBrpG
J3raVhPTr2o8tX1eHyZlbPwuSu472wiXwPPfczsK6FAHwb0sJjBWPqSPzqicLWDmTdVI/ZJ2TQAG
JDq1JUJpo4V6CzJILvpO9SwHnIrtwLhivkUH3ZTD42RlzH9MSk1vcFa4BblEZygvMHMPVpLpiMXo
D/04T4kufK1Ce9xWfRMsXGJeVoPStWdtyh8lvA/TbMVNg+pS9OAVqdqC0Quf2Oc2mKdQ8Oym2HUe
hDvsYXRjKbXD5ECCwzbvWmwjMjzHQX42UlsQOO/3G1DleCrtGpNPaDzhc4xWkYtrl3g2sdKDAfRZ
pVvHoAR4ZPhGfi17DSxagxM9pku7ijL8tHU9pez+XXGgD3Y1GxYbmx3OTYW9MSDX9sYgnh3/K6Ll
5ogT6kiQAlHs3dBvSwtmj94TypCin8msHD5cqJsb6Y6cbMfP7LDUjinYDRcdPO3h3N/bQRkdspFt
CuPDuIn0oadHXKld1FsPdZV3O29qqTBLC5FYk159cMV7thj+50bttUBdMfJDu01TMg1o1c45T76a
tlWdXYqs/DwXrmOGs9UFHN2b4Cl1+mK55pi4CnS2P53w6hg1p22RYhKFtG0r+82vuRIqui+gEocF
he+3giJ1MTJH5kikdcCP8cMEr9OUc22RhVfbi/ZdSiYYyMIQ/BLZIz5FsgcDxlHE05qKqwUjzfku
t5FTGg1Y3Kxlp2AAMr8qInLXTSnsUxTdKXcYd3Ypon3QWfV5GBuMQwEi/bAwgLHkMGM4DUxfdSzn
L0kFl4Se9gJ8aXCjphfPBvCRtZHGpBCTWG3pPnnDJjgyWUe7sFJyP7Qm/m74Bvu2Ir3D6l/K4Ntg
lQQfiDg9hXr/0mC633uDew/2BdRDTu6HaVVnbSiKO9a3Ze4k2h2c4SLsFoPf9jvHpBBjNiWhbKUH
JwvTY0FyvJaY+WZQ2x9Hw9SpHzsKVrIFDW9dIKVdNS7pNLXXrWldjEsdDzqGsMziC8dGsZ9n9a0R
MtOy0+HYOf5Mgp9OBMWwkqd+cmq68TgFVX4/QKlbeQ24FruHF5h41ctg00S3nWRn5Z227dAzMwkw
tQfIENbcz6JZ6Fe0A+KwvWSQsSdgpNcqrEKEUBy4w4Ejqk2fZondpTnYg7zUjizuIejE22EmT8ce
CVyj52/szKLZwtHzisVn56mIw2ormgfXBQ+mpyQajJBGyiEY4ZdFBqE45VLUrXvfxsn3Pi6stWNY
42by1EPH+3XrFVEcA9E1pIxn+0Zpwz2ZlBkYPFZ9DHVYW8KWI0pFPE76Nk1OgymgpLaKhcDNQ2so
xHR8CJqZlRIyr5ZBVWHyUu1m0HLzZkTFJ02hKS9kH63dJrxPHTW8HnXlNMcu0O6wOVwVOvSjNZoo
oypznygoiD2Ha1qmln+ozeRKq/k0NHX4plV3KfFTy1hm/t4a9YsKhuJSx77AnWUMG87c8HZ9Tydm
1hxuqeFX52TibdV4bMkU1ffYSNmM1HQX2rM6XVZHDh/xxXKw6XUGOgDHh/kU1endoLGTBz2C3CCw
OBP5kDZsrOPPFnAD5E7mNo44mw2lE2GB4m8l7h16khbal9BLjj/+xjnPX3d5/r1xB7JTNLs+Rkl2
j9scOBulctOX5hNBeOMBtIkN6w57aW/dsVnCZ2I+RIwwGP3Ki3DpRP4Xx437q5MAOeW3CQE9KiIr
yh7hwphfcGiAsTWZrZA/0N3N7YYxaOTewHaQAnXM+9K6EIYEuGwq7F0OBtvOKtLhO6VtbHw/xzHV
USPFbEzGRKpXXTSAeKtTyLqBJwgqYBr2/alG/qKFzB+AnZakXfGQ9qP/yvwtWpeQqzcRmbt7Iaqr
PVqMkoeB7Hm3KtaFPphHQh5RNmN/0nqln1jVlDRnKTx20bYFud5VZGW4xBvo+EeeusZ/CUjZPJV1
teFw8UW6Rnz58TekrTYT4gcLq1gpvwe1OiW1Wd1JCJO4OspHmC/l3okqcHZYwpIha+5SqDFpjP5P
CXQZrrwUJns10yaxUPBUjkFM3EXLcHE3qOJF418An/TfWUSyo99mYhmk34zoP9k7k93IlWzL/kvN
+WA0kkZy6vTe5a5eIcWEUEgKY9/3X/8WbxZQyAQKDzWvQSYSuHkleUOz0+y9dt1exRjj41majEaR
qWpx4N6cv8O0V5u54MXZjZi2docTdEXUYi/Jdr7W8cly85+YkM4NCSDZq5wNzM3kmZIWhzkM4dB2
XgRtwaLGS75zsv5mKpfkn3j278gTrIrWvRlkCW8LubRbb7SfK5vGHdjBtFW6q6/CWy+ZV5veaQbT
895EZL+EeMus6FnH1VUJGPhu5M5BlfePqRTqPFYPDc7KY7PEMFJw4BX8S8+koW3rArimHQHBAhg0
HYZZvE38RwqYr/+sOEqMH2zNzB/DkQkZdZwujui38FPWKFZ910g6hH8Wo/MkAKRCjwNbVbU7cmf1
iWEHU8pr3jsiaKLOOS6cch6rlV0YZiDxZ+TEoe1sswZrW0Rt33LEnvu5mLaYRrnvIlbRJfYCDdmH
c43t+TA0RWC7Kgl6hKBB3Ezk4+E1TXOhA2qgDJJRhWstC99I+IbcXQ0hbrXhXUVxe2cX1t6Qofk+
lEixZlAfdTdsq5kmOrdGVkMMzbeTn77bjTLPKUvHPaRahsEqfyVLzzhnVdnumqWftoyluOltez5U
tbOSWYwFoeYez+a+Wlznqh15TUsIO0bIlw4IfF7JwCYG10+dFGJ6dayrcCXrzQ+g0sWOGNWzaEeN
0KvZ1R5aoyoEhdy4xYtrYu+1xZBsCJ1TG+ENdmD2EwMvMFMyhuRc+2K7FOaW0aTYVhXhw7Juv5LJ
bQKbIXxQL+YHyF+5a5LxUjSOPNo2l+MAJmibyRn01CT1vrfcm+VhlsX//eA0DdvQiI9wbPxPuH4J
3C1yH0YzfVBK/ippWkBVOnyEhrhfTCbJOiVhfJril2YYP4WcrwuZiRACG9LAhj9TDCKnAihTuiXE
QBWj7uppgiz7tiIF1aCmq7AYRzfRrg0BGJLLFOD9sYIFFZjbV9joBv8K+4K44wj1U66qr6Qw3+Vg
/Eo7K/B00rGPRO/vA31kyuVjVUXAhTaF+5sQCZnuFOErOysB1WJM8WvPuiEIS86X0WIfJhv1ph06
cZJU8oRE1rhmZVVaAdsuUJ4dh2ZoXt15mjZtGVlPXlRBWAF5MkWmcx665GKQz3KzGOhLIvWMipwS
n4uDCVDyaVctmeuRCnlx/dWtuilww/pYrcQ21RhcjwOTKbB7z54Jo9wv7IW1c/OD5A2k4iSyNaCT
8VBSf2nEJjvf6m9+MdXnCawOLRIgMeQE9Y4kszekfONYdBfH4FIRXranJ0FyDHNvgkJJctAKNHXG
j1DjzeqLHjnaymwuvLCCAGvjFG7hOOVyN/Uk2REoAaR+7o5e517oidv9MtQ/gGLjC2I1JtUzP5OY
thZQntgaA6dsStBAZbKWKnu28nX927eqW5Ib8Q7O+alTxdPiaIQS1Jv2gna6NitG8a2ks/XDnyxX
n+nkoi0cy2PEgxgV2S3LIz6rMaNYI8tYkZRoV5qTwXPps3PKg66XsFMtGnQNu4cM2nG7cUC5b0W0
Aml76KNJHcPEbQmv6tyEdLj+OadCwZgKKheD+kOUBaIjib7OyxPfzXbnRynvROuZe7C633M+/WQq
u3itDzowfC4dz2YyR5EL2tGKxG+PrAqD4FvyfdGuyOHMzJit9GwDrB5GmMlmQVBn3O2W3PybsEeL
VdFtaQ4HehrqTlwdAZAYnnNaD+gLHyFLmi2hCxju7JFhxSQxSzUa2VB2I4c5MlswtR7c5xIKLr+Q
cNN5aPaV7R0MRX6lG5Z2oBx8sCVnJPa36lCF4LamwcJmKn7CzDAOPtWgrn0i3VxLbHgM4yvDnAPJ
CPuZ4A3GLO5XYZHb3ZpYW1vWmqfGWli0G8wsof+5yDHzPSKU27yMdORm/VyzjC+A0R69rAMexJYS
UpC6kwWoKdO65iGZtakJjUC423Dqz4bvBCLLX9Nek9TaoR1NOsh5Up3svGV1vyM5iKMndk0s09Fz
PVJBZIy+U+Z+ft0yTRsJcbKsfanFpagCmt2FYAz1t7Z1irk1wRaQM2D375WJZgwaUacJdai8fTmJ
OfCKD8d8RLKHp27iR0dey4IBw+StM1j0gDAtNiSxgt76RxEV9+bemiD0dFG/JvsW8RZbbr03h+Wa
G/qZYGNCnszoHWjS1fhn7iwxGjYQKHhcFgCBQU3kcuGwz2xNPASmtA6zWEZQuC3rBcwRRZKGl165
kMpBS2xE3dw6a35JFNFm6ApheDIsVTDiCJMHtsgkFi51tLE9pi/tLW3mMgCzwnChX56jPCO7Gwt4
gEaYljiLsAoVJL8uzU5C1q6hwTCE5ug2fXmwIuISAcVjqbXhDjYL7PRlZJfrDe/LOMDNBGpgGBd2
VbYPq470gNPopv4WaFi1z4kDoUvE9unDj+wHKIU4UD4wULd3pcH2gEXuMywcwPEDQQqGxsU0W0CQ
DCTVTDxePX8gM4jgjU06gqNUIj+GRU3AqTfuLDU+5LzvQdKwifSKbWejDEumHn2vdWn6aptb9Rj4
TvSYPuo2vFEgt4fBMx7LUN+q1AGBg9uWFdDQ3o3mSN/eAdHXy3SkiO92zpgd/HX+2LLhgWiHOiQN
McfaXbWv2vDoxf6VKCMyMJaZelbQGwqaCsjdvLU9zttqXN6tsGPRYI47H++q8hc695pkKR5Ua8gP
YM5brQbQYhWuTQ4J3mVqJbLbUvVkWi98z+HCtoC63LS7mCUu6aH3LXqwFglciOSAZmYDzACRkBMd
WPEhheqsbwavlLVh+kGWz7lDEzLmDhnGRG4rjLhuBwacg44HAQiHG976ycGyOrSfnnW3hqqkLDqN
Qr9n+dIdrLg/16YNKMjaNWAKSOUq2GTHb77v8bNyZgEDYHGEMJSiIEXQ2qCNI6txQhGaW4SYuwgG
hxuscLzt+cwOdTHv1cIewNaEKWhTccw7QWhhDy6NBNV9On/7mvn0pAY0IBHJYRqwq2GYl3kGCBn1
XCeQMzZZmWRBX551V5W4tyVTI/GXWpqQ3igct3Pa3ldKcI5bvO/FwSlSVKlVd/Lb2OdzYjmUg+DZ
CFGk2MyYQDU1OEt+Teh4xamIMDOYgKUzclvS7rlf3CxoQ+9oOqVzaNKza5QhmepoyJZlODE7PSDh
gihZAYkxjZYNoKs/0jA5FpQ49hDy/UnZM05MoTbuzJFpz8XFb5CoEiS9md3xlwLAuWPBTahdrRFS
1cxjyBy+m2gNtxZhV4jo+X5zrKHKyMWlhzWKv5brgUbh7yzs3VLNrzL1UGMNCHo1MPgRil0Rwb+2
QnRYRJ5M1fPg0a/Lhr2MH05vVl0omK3Lo9drvORm/3cwkrtV15V4ANR9yVFC/kXI4yz3Zas4ZGmq
N0YCWo0J+3sp+Lhld+hYpZISDlY4Zf0d5/CKG27GbF6o8kvyaiv8l/iyq03rIjFtRpIO1T1Frv4i
kWlHelwmT4gDFqxq813NKLhvEkFOSb3t/ClZ59Ae3m60VQaFJNaDDulCEtiUvWXBJjNexuXY+rG8
WIVz7vOejXXpJadhdLjVi+wgY6qVOe9+Z3pRxLoNQHw4TUM/YT6xpDgRmF9GsUsCeSLGg2tnv6p4
jreE/jx5pHU4FQi5mrY4ybXa1DUpwL60CAeZ56PLJEVGeBTzSSmkhz3xN4yPjIPEyE5kIBD3DNge
Ts5q14DfZl9KRrw/ulGQ9mVM71LWxcWpLbFHJEA6i8PUts59wlcpu56Sxr2FKr0z4NJXofLeo5q3
praM6OawX6l8M7xzw+QRk2EfOJptlVvhgnUXLoS6v6CTkIe67OE42LOxWQZ1ly8utFYPGuSkHLmP
h3OTkxhgd+KFzAJov6Nihb1OwrtVrjGs0pvE3fyF2NkfRdvvncj+YeUBsrIxAVI66bfThWzL9BIU
NIoHtufDVZt2kDiGCKyQIFqbOX6pVvHNCMYhBAQ4eiiJDdYgljvQ5q9hb8wu475VAVXjUzoRtxSl
8V2kZHWgo2AX7ALYKQxY9W1iV0cQfAl1/EvDwsB0z0qVkILJBoaUASNocYKaBfBmmACCz7hHxG1u
eWA9j3wH5DIoTP9W/Cj4wwEP0762F4L1SCbv4WzTV5spEoWEpn0USbmCPn7b9Socemm75s+U5DJA
kPDQLt57oYAWcGq9eil/QCy/szB7clJ0MUtkMQ8k48acXkMmC5fWsF85CG9MNkjxYQrYVZ39HDbZ
2Uziizu00d5G+LFfxNEt+bSGVr5gqTzHbDrhVFfPaTqfUcadWtPY5+N09ov5rfa97FSrL+akfaCW
BQWuPDHFZd0QRy0HIkv1mW17bDnqAPbk0S0J+7aiwDVBrLQ+C9vQWA6YQvH7YOlhLiYeXa5ZQq33
YQuoPZ5PKpN/Oi/+svz4o3TJl0WHU3dg8lMtHnzTfbTbOy+i8x/CLtpy4l3zYfklm/SJBQPCREGo
Zs+LCIfkfRHW3YD5djPn+rowK6vb5zIdAa4jJMcxxoqv/mWNwKXdruWtHUe0pJ7xOcXTOxR0Ubic
xCivNuF3Bph647qgdiQbhib5HGbcOgR5vAh3lcga5g4RNdPj7pBby3bUfAhrWBI3YrdxdMV5nzwu
E7lPrsev7z8WCjPZjMk98ZLkzb6K7Fhm4R+cOg8+YuyWF0cUZLQl0eSKv+2XP3d8unTKFe3p0DIu
mpi11wcXTCcZRCRstX6WcpL179b0Nvaom5qYXSvIjY6BWd5Qbc3oUEO+7wGSoK1j9W6gRPm7RF3F
HihrB1LAeyM5yHZNe2QakZkvpc0ThOwZzUbpRztn8siIhv688Sb3eZo4QNyrE+TugInJW74s3EcB
d0+o0znotPETDhca4XBvz9ZD1lBXjzwXFBZ9Ak3EArBnGOhp6jstUJtk3CgbKqxzHyKCS9Gb12w5
H1jgQhNe2UjxQOUW9QwS/Nh+YBp1F0v7qjSZDo7D5zHr0jpURkl0o0/2rD9yQnaIHwKVJGze+qts
BXUeHFFyotiJmTHxkB2RHtCVoZ/oOiDBUqFEah4yPQPI0Ni8asUdQg0bjPy8LX/aW0mTtGHj8DiM
KBEG3/pC+ILny/c+RWbXARGld6VWFlaGNA0iT7OXhTllNXeFySYGlBrULyKAZVneIn8quNzHhnQ4
mPlVlrUBLgDrEIXey1RNKEa6GbuaO/xl05BfmDQ05O3IU4/4H+JstM18cm7qNQEtRjF2hLd133jZ
yDAUC0rRMTLz5wStGyd+GbevUpiviNiugIt2kZ2z1VwUcbk1W1en+2pLMEBseD4IH9REB5Thk9f4
u6nrk72pr23k4osB9GWVP13OWBqI2acdg9mli2c3S9Zhs1bIALqJDyAb2O7O9Zg+6K65JZZ5SKvB
DGrnq02reyRF7zhe9jmCN64qcl49f0XIx9577WCYC7HkQbp809HjnNEGZJ38p9K/T7Pu07XJSJtY
+UmnZwPrsud157BAj5b++O9klDxDQ/5pM/uuc5YHlJt7GTn2IelQqHFkgpr6skz5iUTq4AJhUQnX
r1RPmKB/Wmj0QdYIA/x/97doYbgZcX3LAFAPIQllfe9wQ+nxbI/J4ygdRIFFQWo9O6p8dvY1m2XC
MjZOnL0NaODIG4ftBu7LgxTE7w7/4u0B1FOBVYrl/GEy5OdlJ4P4VpF8rnKX4Fv4QVOzfHjsfQOA
H0fGcwCMpwE9IKRBEXMxD2n+d7R5PpJk/MCigjSoGn9TxNz6WNwlUwMIH9CYJTU9M8MYncKMkrHz
DQf5vqriByQbfxqFyaXnJRAWgh9k+mbNMt3NCYJze8xuU8/vGLxDvyADmyNOctv/bMNY7qEHX2py
PTeVgudbAnpHE1bmsHnBf+tIv1e2SY3MZRo289WLCLMYcebOFZMST+YMDvPpbuAlhmn8PDTyGzxM
Sq1csogZi18G2i2GM9sspH+IrfBcFj4rfoeLz66d7Fm6f7Qot8JkvkxqW3+qJtK+WgONRBmyf9QW
/RBRc/0eQSxTtxxVz8hWHXDCHSj6ezJAuFEs/8mBcZynBWIZGA3QlCekhTRzjVzQMJhvqtI3BI3D
gaW7A+mM4aG3BNr00bI/WwbN+GL1VdB0M1FkFbvBDClsJ+qB9BU2J0lpv6jZzc+hlwBgH9mjUCmC
TCA51kiZ8BP7hRKP/W9LX2pU07RNRQW+PqYCdQtoW1Ga/oW1zeW2VhJZZ2NcxcBlT0W2iwcepirf
VtCrQ7GuOAoFTDJGL6PbfsEJS5mMKBqpKGJ4bwLEzyiiDovq4N+aX35bWCcZKy7P9mlwJ4pb96t2
/DAIoTu00acNU9ye66tFE7GzvUwFS5b+tHazm5dip/P2Bd8KC33Vnq24e7Bb9Z0y56dy0qsdw0bO
5Dj9EYbVNvNSyEfGh+gW4slKibbo0qjuDV4T4jZr9Had3ffY/Iarsxi/F9c/ujPP/DgXzJsy8ySd
GoY/Wblj2LO7nPW67z6jR0cW1wEmG8dNIhpJPK9LqMLE+LZhI5LO9k4utF7t5O/TrM+ZWOY1XrPk
5nfV3RymsPlEdT93DJPtoXHQ1uon3yaqVuT63MisOThzv6ltdba19+6OmQgMm3hsp2aehMpp0zLc
UIydObeQxPn+ywA8CQnTiFoCf1vX/TDYfyw7T605Ovqxrhj5ZKw7qcqmM9DZc2Xy1SUQ6reXwge3
OOxl2LBnm5NrapbvWQ+zSZfGM0tOmj4yEgM8KHvDL5fjaFQAFjktyFIjO3oe4vPSMgWk6/023RQF
t+XwfW5XuCQ7v4UVGB+4FSTxFG+bHN+zY0LsT3lBKFef16yhmGF4svaCKdypjS3/kMaFFZnzZOOi
pdhp79SbbvwaGzlupzX6ld1+0LbxoRz09xj6zVthyCsHKVtndYzQJhsTN+gQJ+krKulsm6yzorhD
WGBrRt/OPBw7n8AgYtI+pzEhQ2NaXulir7Xdso4ICeQeFkjzcch4KczZ98gpBA7h1u42z5s3p2+X
QJjdJbTGwLPHPyX4ccymxQEQ3q6iZkIRwl6I4bCQUM7qHtbVgMs5Ql0MD/s1TqJPnRl/liq9lUtH
nAz0e0PUJJ76pBrUAHAXx3te6ocKLPZWGKwJyyJ7pjRamahq18AKSygQ2EUz5bQKUP8Kh5de7Puw
RD5oAugBLOXcisy1d+H8PITzC83YxRjieWMNNHn1XEbb0edAdUNdbSwRHaOpZ5uUxRfRtZ/C4BnG
moUpCpnqvOZ51ca7TdjXth6r58Zq9uXY/MlcdItKM5wkUDSdiP4oO55iwZyk4LWTcqb/xCUxHFpd
WzgCfFHrPGgAiCOeZuuANncpZobcgje8ZV6aSQYanT8TUOcwmvDjxzpyv2TGt2nko+O7s+ZVbNTi
sAbCbbpRottZNR1rJ/TbnCZAPMvzzOliIZ7lXRV/UB2SGkCQvLYM3i6ZXZqJsYNpzHxS629xauie
XbitCeAc3PKHlCWMYHb/gDgVgS+zF1Z9XFn9JpJxhUOemkrMkC9ZLYLDyoIuodrFUrCTIx2aH4OO
61OjDNLoiZRArqrU3eT2uL6EgdQ7W36XZnN21dAgjSBnuGuaayGA4KFlfJ1qBFHC+DR69Zr4428r
K57B6rlJ/bfBSwvnCkJAjXuvN/mI1uBrHYqrrTmrvHLak7XMM+ITC9XVGdjZjbf+GjWu+eOQAzm5
yFpf/5aZhEieQp6XZGCwg5ZAbjq+2Z2lMI8QMBCw+Y63s7vag6o64slJwDaO5F3bxm8L+xouProG
w2TgYMnwvROU+0oTF5CbmqF+OV7TPDuZiXGTNjtAFX+PH3VSMqYf8Dq0DZ8ZIcUKGDEiHWhrI6Uf
cWpRi5Wx24VNSi3Sg7dDVbr+Q7I+EIvslc+3LC2I6VmE+F6BQB2x8jlMN8paPvKa0jUgsPw7Hi3+
1JIFV4LETihOZNsgNdEazcPQXEwJ/7Zfu+OwVS9+QvaZ7Q8PXt7S+bvOXb0MrIiFPOhh/IpwTOwb
s2Q0LU4FEaRI0FDOkuC+nNxCHTq3ay6FpPLXMSsGtuZ/p3C5E6K1L46MblUW+iclJ0YssXhqzG6+
H5mpjNhJT72eb62DmYxAJ7ZPK6rXwVUbpqwwhrL+uyxlfizpfAqmYmTaoNEjOeG1KY1buEjO1Wj4
jekBcGb5K+QnH2JQlkHLJ3uIJKslNFwbpX8zeNpWI+cBe+LpiPCMOAsrvpPJcJtFGh5kIei8s/6u
QgSeKOSwTieDyTGhvBJo7zbrdqH/XWRI6WcLLLLvjsdlAk5KSh/REsVfp8aQng6fUqb062XzwNsY
32QTczGnZszSpu+O8Pr2Cwudc1hAMCWaCOLGNBMDUPLoEAFYo4g85yXBauHoxaecpPshuo5TpBk5
kTTIDBaBCtlznakQZJnutq2xRljUOvg7HBfz/NYw7ohCdh4XIn8FldrZNrcI/ORFphahKmpXcdh+
sDH8NBRztDJkHO1Wfn1Bm0VJxTI3xvs2x1iS+YvmrRwNTONSbktCr9DDTf/8WWzhrENuOyFrRaam
yqmJ+HLhk6+XJDO2CXvQWfFm+YI2yorMIGaWXBgcWhYTJVArzbwjB5W0L9C/LPWTy5AU4d1cz+8Z
CuY9a08Oar+bdvRgyJKqqT9WIvpyRDtcxnkN0JYjuWPxJ4udc5ZW10LrPfFG1d6rV3bBah0Xqmfu
xLdnIlqxKsTMuqJOzwbVdlyMTxqBDPW9028LXbcbw/Xo9Ntlr/uivBhJ+OMiNduTEA1wq4eOMIQA
FNcuM4twqTO0ZOYu3X3cLscowTGKOPENONxbx6W371wuBpFR4/aWOoXaG0+e5jWFkm9ppq2D39s+
n9ra3SateChYRGAtDd8kbdtutHn6GeIg4Z9ImK9x65TJjB0d4a/M48P0U3BTHeaIdsIc7OPQ8rp8
lhrY2/qvEnY4x4TT7lxyf1ids2tJFvtMCsk6ecMRq3n7S5fQdA1m7jKDBt/5dT0BeYHTkNbRR+wT
XAt0Hgs3XBVYke1+5N7ZE9/J5B6FKFSdB7jPh2WOGFy7S3zUaftuGQuDDTf8RlJQ7BatQirmnnRB
nXz32MMCVSHlA8lEgt8Ims2WE45v4k0ZXTFrL2FobmdbnOZ4HZqvUpPEo4tJU1Rpyg/lbhhHBu1o
Ty9Yow4Id5Fs5RKJTm/Mp0L2j41FitPgkS9jaJ/4+NXWX0SwtXrW+/esbrFlIIuLLSvEP+FQxFTk
HJoT2Uqm6exqqmA6l3+mOyhQtDdlBySz6ZmlDMnyg1ndMgqiCN55M3FlO+l8str8TfRlc0j69ttH
SOBBFjjnLaMCrpFoS0UbPStOp53hPpAZat9QVtDAY6fj+dPxpbQVsgYf0vKIC69lPtIbC7nBchzO
RolP1UCvRc5qSKJTNMCeUKl5X7qkPLR2yVQ30r9byDUFI/TfTflpsMDU7XIZpzg7TJ5xWhaPHU/p
IoNV/rXxkbIai4kGSDYvme3r3RK3L5W2YCXPRL9KQh+9crU0zv0XPQq3OnokQBdQPflaBxlBKGbb
tWcvhk08ZjGqHgqTA6Hf9FaZYG1pxWc/JVsLqRQy8960j7imEef5BtrnttsQE+aeTYu71xkw9Hhl
pR/VL+Tlq8Nx1uSsJ8s+7eKZnT9CRlVHT25PXK83xg57+6G9tisfunWUw4KNqxU1zbMrEvOgWzCo
szvXOEJN+yG8z2sIurEImzcROa8z2QCxSP1HQFDk1lukU2QSGL0k3F0uv5ZmWs4FmwK+istyh4gI
qbnWd3mXkfnmIKp1PIsexk2OtpMvZz1pVA9DTg9mO/pijoxbmS2TbxZ1V+L4zEOejm99w8jOEFoe
oN/T7DYEjFP34uFOx1M5s6AFkZ8j/jZOEMeTc0LVqCsI7Uy9NQTgxDl6EyHS0vkRE4rXxZrmjd9Q
wDZzaFwWOBrbnudhh/HtU/oLjJfIZItMwFkibfycUpTvhEJ5FARXg517Sr2TYPK84dgJxCKaZzMk
l5V+mk8N8YlvnqEs2scRN3RQaxJjk8naNiosg4kQn61lEPSaM4W5YtvcsGQXn3x0ayNKxgdGiX1d
1ePRmvtnXHiUkOmI0LdjpYlZ2aaYHNnQ2MZdFkX5k71GOmWfjteUd0v41Et8/XLu4CFV83ySBfJA
/n08PP64L2DBbKYscX+NrVFQ1CH+g03zUpnukxiQvOE6zINcqfxelHXIiYwTak54C0KctViDsyvB
tNgQ3fIM6lDS+C34f2R0N9gIYgSAEnR++bzRhzwJy7vkV9ylF5QdkIeLCDdftKS42tplg+WiIkDK
5TC5GSYeSrEGM3hITpPe22Z1zdNcUl53cK3ihhmYsBhZp3NSnwWCMkEqFVJw+RVaqC6G9s2JKusw
ruj8GgxvP791YEKIbnPRGAnrMuk1mbdJ7tCWWBvf7rnqVgp59ysSBkJWS1DVTMdlBRfQfX5PdlHe
O84vYdXOkS0klPqeLCy7fCth/XyiW0SjX8cnu8/f/LJFRaHcZYdf57Zaj5Yucx5cfr5Asbjrh/DD
WzRu38IDBN1E52yoojsWi/5WwY3TTHIOXVOHGzzWp8hrEH8bcFErzylZWxXe2eun8KAN3Cvm6A4n
Ii6IA/SZoRYGYF5k20FDRsuFWOh+1/oMWuJSZcEwcnkOkWEju5h/+zjKrTld7mPmtPuJ6XFOFO4Y
ks5o8kFQ9PanxOt+xrIkT6ZJsgPaix2GJ2RpReIeGt5l5KkisT6Nohr2/7xVUvLxTqhKWdUXpJa7
+VXo2D2tO3pDUKjFFm71NGGL7am0PxE6/Oakkf+M8PLZSFeVBMTH1wiAWawq9L9hHB3V4Hwg0B74
onj+vsjLCS9E2RyLVSjJSY46TRNBY4cWQwyurOuw/tc//wsZnKYly8tdun7qgvjgwghCviImV8pD
z9oWyEIP67qY9WWLd7d9Mgfza1mJ+NwdLCakivZUhXmgO/+S157zEBvyL4AA/9KL5SVMPFAoqbeg
Ommdey/qQU7gKjBRtk1WemzXz1FXIdPAqiQhCNyauDoqIsjHmh+aaDau9nQfCTm+tFXrBd3AwyOi
jq7JqG4uWmZyKlmsT8t75WbparQhJS0iWMKVAvXyyoHnm3Vg2pqQRlGVOyzPpM4Vub2VZeTdjcQt
zxn3jbCZPsQF/yezpR0zoTiP/H8GWVAPZf0ZNOpDQXIbVc9OtpFxcMfyj8GzuQ9H+ggnh8yfR/Z2
XCd9JYXpEeEjYlrXJApz+pUbXnTGDvhoVDFbcF1flny4DAOWdXci95D9gxlwi/71KXtT3pF/EYLE
UGX7IZtJJKBwWmAkgV3XzeEf78GwjDt5lJZhEoPRpofJfsg6gmJmM1wCZ6jyc2qlv3Jfx0j/OYtE
VyGDtdjix1yiW9MNgV1J49BqC+xOVub7zrYz8kvxCHiHQRWvre1ionDnZ7eZXPxYGSqwvmZLLeug
rC1qBnsyT0vBsQ3a/mQQcshl6K3IcoJhQMtd5ifDKn2Y5DPVekU3H80tFsEEiEWRE7ouBZL6Pj4K
xa2DmO6EVGPQqONT7z4CRx4IPsTAdVf0IyapIJJsRjDFusNjqYdLmHebHBRjm+kH9JX89jKjnZmH
wCxsXMV6OlpGQvJTDXllqOmywlowGmodsn0Z0e0iv2MY0pAEOhBINUbzEwayuyU2c3Iv+xdDM/Ep
8DuQZ31fyejD0OVPJs1vVIJswsisnzNJWRuKg69Sg18IUDqyF5ANjn3zLed5XsOVeJLuc10wCRHT
X+EN4kSvcZ8vMg+safzwU99ggew8tNajbRwhvBrwmAB8pip7D+3ykkBaCJCcPKd1+r7mZttOsZ27
yjka4k7zBt/H5ke8JGqnxp+6ReMN+mZv6OhUJcMKwaBjF/5KvfqnqlcFo9XF0qco8b7QuB5T7a4K
mFdlEe5iQI3gqmSQAUeqSMcFn1qCdKgtUF6qais7g2vXCnMWmEAJuQ0YlSmnf22iqFwzutWBmcEt
S5Ma8obV3DfsskeSmsFLorkzXMH+invZaDL1ZM0mjqKWsYSvXwoAC4eJovHUi/yphlmpGDYERjVP
xFyV/0LS/n9E4f/6Knuq4/npR8flv4fN+YBf/u+IwgcQhb3+zP6NT7j+K//iExoKCKGEGqRwIECR
shVEnn8BCg3L/C/pmlDNyK0D/S9g+fzvhDpb/hdgabX+EyDZHlC2/wMoFP8lLNIl+ScOHCblef8v
gELz33lBjlqh+ICNpPQpGZUp/gPGMzK4XfCJucwHk/jUV98InzYjaZX3rezUjtbjhchLA/k31Ax6
0MeQ/diJPc1haAk/0r5/NsmVUF5LSK5y/ydQnv3voDz+PsA6MOB8ui2Xv/I/E/TGSscF1AVFk61S
2v6k2bcCy0F9QW5sb4oh8/aR7x2HBienE5dkZiGAIR02fqyqTp5dAG4qj8tX/NBBY66Tn7pXO+n3
xKQhzEeXUd87TLT1FF2WNr8nbna+Kb/5rEtLYaLnPMgbu9sNmgw4UXIHiqLuz7pmrDGb062wMv1W
ZzjGLaUZdqXEBlvmp1a1ffKtRT8MI+zZpnB3xKs+WfH4P5GV7X/nEK1vkWfalslXzHQd2zT/AxxW
o0L9b8LOazlyJcuyXwQzKIeYx9CajKDmC4wpCK0cgDuAr+8VrGmbquq2mhfYJTOTl2QE4EfsvbYv
bPJ/2Chbm4nK4fhzKbw+OLao1/fiHonjdZyWOR7lN9OLPYQkmlnWJEfYvGlwpIDagq4Yj8kE3oTE
wPg4DmoVpqlxbUbjvRPFdKQnia6+MTzMgy6ekRVd4sZwt93I+Fk3TXROqsq728LrBZuB6cQ6chXY
ydYvZfCm+S6WAwiKY1Zo/21WtNdDkh4m5LTMvvFNGLHT3CZheMt/uiEf/4GW+mdSpH//Dfw/4tTP
bwjUPA9aFzaWTTgDf/5P3LJ2mroyTliHdNBKxnHY50Vncr5qfcsKJ7ooRq3zIBhwRS0hpQ212qI1
ew+gBx4s994LhU5/7pW4NKObb/CLZGuUI4TVS+9hst387PVdcWbM8VmgHt7+fKpP83wVqhETmRjN
qz2ExGox4t3MuEWu4/1SivtwSJsSYw7bVOGSdIY6AZBn7H2DSX7E7dhcgT6dNEDOY3OP6v25CFgr
//gvAiQBgFruMUpBkslZOBeEU+lO9xJRX1Ofcz+oz6TKm4hMnXDTM3XOgjr/FIVA4V/mMcFbgkB7
JpGnKU32Kki7vbp/9POpFEj6qRkwuZBvs3Z0PhyNauqP1EXEUzI6hTOxpAF3L40fScK5u//fM+An
0/BfXj5iNBwQroGFEcD3vX97gxt0iAW374ho2zApQe3ikiQ+A2l6y3Bw5Jbdd7+qzSB70Q7K5i5o
i2cilDZtYnbrSIzxRo5SPBW6J1amD27tjH4TKuqlqJzs1Dgsuohf442LgVy1r83ExA/ASn2u7CRY
OPFM418FGuuLzv5xoP4e/0/8t/5f3pt31Oy/vjc9B5peYDouD3x+xPvd/U/vTXS8OXOnTMOG07/c
MCHv945hitwp3ccxtxTrJGWN4inR0Qeb59eO9dnV8KLfCWiEg0ka+fXnU7PyjQVpTs7253M/F0zg
7DwUnKxoMreF4aSvUTcwss5yFxNnnr0i+8ZqSDFNRLy7dJUYbz8XX037xlDqostxIrFGeQf0qnhw
738jkcV0c/xkYKweh1umt54Xdo9lPJtgMCID8Sh41Z8Pfy5g5vxN7QfxUbUTawFNixF5jvdFDusj
IV/Ji+02alsxEqW+sddGGKQfwZR/WJFuryax1o+W0+zGqN3EACmz9Qg0bMVbhoVP3KzLuapf6Efw
JMaOva8s0wOVDblkNufySMSRXkpOq43pDzevst0HYAjxa+zZh0HE9XXAHPaK8wPDTCVu2m3+/OfH
j/hfXmIe0p7N25fX1/fuf/5PL3EQ0oiY0UyPEKD67qV/jUs3f64n2s65e2fUIT6QcOIty8iyZOr2
jws2c6xmMTACUSAfks1R4RbcYKxBeDInV+SsILDvF5aSAVI6t96VMrzR06KeUIX9qaaw34ZID04l
rj3Wjv0Rv163xtPV7r3OsWAMPTRDaAOu94oVDDxxNN0+2oEwf42LUb0nU/CrrIX7J8c1JJ0dsu8K
Z10GEwtba8JU/JAYe0pdID8FGewLXBTRgRH+f1989D//+dfJSPd/3DK+DYERDRRERu6Zf6PCIhe3
J0n+6VKTR+W5wyEDwsgSVSfqUIrIK9gIK+hYDsqrSohbcb8E1nNnO+Y1U358IZJ3h7kjuDs8/u+l
Bf3djJHatKS/LiHeUjLkeotl1XoT2DTBCmvG15JhLkPKA/2vYnAYHxT4kppeEN9a9higQrghUySS
3iHWjEmlD9+9OdWu7V5lPoD6EcRWFY77hoGa8yXUiECz1jy1zp8Jt8mOEmpckIklr939Imyll0MX
NqtWBOsWAe3FsqZ4H8zyaoZ5exzuOjPTiswNv6l50RjIZeqxfLWT8WhYnfeY6QSugj8c0hZexM9l
niNxLIzkUyDQwI/UGechd4xzh8+PVenO6Ml8nCY3vcpp3k5Wz3hB0B519B2h0dqP/v3SdqwYGALm
uAdnFIaQGR/KZGTCGTbD1TSVCWnZKC+uNBTLlQzPwSCLr94qHkSSkiYoCP+rlauPs18VKNGr+lOj
NB1Y8N0YplXnJDRxbkRu9dkU/XMJBeXUJVN2/bmwidyaaWsfShaT95mBYOfkiLPOjN+BWVe///O7
zvkfN7FvQUPm/LGdAB6G+W83sT+TVzcNjE0SucK80dzQ2TY7SKto03nBz4Kp6LEIMzDEtokcqhww
KMT5XgGpORKm2e1KdpAST5aJFSvsd3nqv0VVyNEukz95GhpMD91rBVk+j5E8VV2+6RrLuLmT1jTf
9vbHovxzKdtEb5Cd4eVKPPXSQDCSOp3f/vOPzLv/37sD4pOIdDF5eglhhxSa//rkouHWA65r4GD3
s36qn38uBakOGUsqGlTXOsdj8NEVgpFtn3hYVINyb6XUmyQKpBj5zepkRKFeQBVJwSWmuKEV3Jaf
P/UiT+0Lgk8w6TvJ6xglSHMR089pvZlIPnkJ2JssfOabsB1uyix6JiM4jGN4/oefD7sWQTg5oYg5
lSm+R9dxz1At0P70waNsMKl2Veeuqem3VYTjE2Hn0oJvAhKwfc2UfG4zsGlW2v7JovYeA9cCxrzs
uyT9g8QQHxFw5TkPPyOB7qOd2Wb0HwSpvXdUtMvhb28E35WyUS/mjN1hTyNQmz5HhwPNqetlUXNi
lngkkOhPXy2y8CWUta3vxflydFC2zp67DevYXqbFgA+skNSdOngI9l40f4YgRpDJpxcLRWZfVo+Z
VB9kg+/AqX0FLevJFiuNJVTBXCnvmVPMPMOd0tooHVxkUALqiIwvfNzXVDPepq5IWS2EGTsAkhWM
3gK+mD9ZotkMKqSKEtFrlsLfNZ49r31Sk+/uWZlASqv6z16W+Up5+g1FMN0VYv0MlwIeRlbPgQUG
hljhhVuOwFlJ69MeK1e9tdX8RG4Scv6XJCTV4h55wUb9mvt9sx4BHjG/RS3fQWn3bOAFqSZPc2Sm
VsqW5Z0VbaVdvbVORxKwmSK3KGy2wYJhWuHOxc4MicsdON+X6GvI4E23LYQaKyd9aca0tzYYrIcZ
9iUcXO0GAtZvEzcGO+Q/rWfu0wkNr50m7sbqQV3Et4j5NVw+Y8TfEctFIQZzje2YnoenU7kK/Cx4
QUOxLkNzPbhorANYV/uCORgwnGFrSZAxEtz70h5AS9h3eYRKt0IZcF2J3asgy9hDja06MaE5D/gA
fbUdMBfZEcoBAVHkZDT5kZ/MR/6HlirCxLxo2QO5rTS2xWQ+mI31nRgNQTB2nG6SJMfuCiNLDjhI
DEB1Cvp90OxwbqzsiiZ5ZJBlN+KQhFiAstF7DFjYLPh9Ggu2P1ANWIGIybYudj6/zlJhjnPFgD2G
z3MgEjd5T+kUNjtm4BVr3PtEs4xiXDOfM9LqNeyDr7IO9SrdRbVz9pwRfGBv9jhRpHwuTVYwMjpq
4SYPI2ODSVJgaBjOq9bzzjEusQXzQePRmp8QSfxChcUcGljZzCOkQ8oUodbZTXO2GVAWujaY3zF8
HOysXneDjfkTFesM73TMcFyb5hcOFc6i+K3AAsnKe6c8sOfPKSZdxNItvLjaf+jH9AE72HTo34aw
4TZswo9ZetuwvJt0clgE94PK+cQC9DvxPzCVwTDVU7OMW+ugxr/5UNQfJd840QMsfWvlX8tD7Ejz
AZ8dsY0mfhy75WaeRH2z8/DLy0mxlLrFbpo4d6VL7S5iI4jRgMKU9VMG0YoBZ1WP9cIEKfwi0mzX
xTX22JCD0Bmww9XatA+mxH1uOfmfJk/cA4QsrGewXRc68nzINe01rHWFTFjtUjf71RFeuc2y8eig
9Q6ialjPk6LLiwuMu2H16dwzrbOmeJ0b7xFB7kEH3IFSj7sSQh6UWgbVFhML0vvCcNfGG4+gxuAe
H4vPVs0EKrAPMLfCu00Esm96gRx2mrxpN8OPSkHStRpKX4VH+1rmMCNjd4ZVWUafAEf3Q8GwHbeT
vaH4e6X0MM6htozz6AtWM/dw0XaZolNbdGbkIhZu38mMC06MYC684N9ZwffVNakB5A6kKHvkujeG
qx6NRY/MZWGWxHGT3332PTZlsd3wIoTDTqD5WCh/O7RCHrxiq9hAI4Tjy5R+9B6bXr/PpnZTNoQu
NAnm0sqsyXNu+5cuyrxdbjctX8xbmU7zd0jPoXVLJ+87S0S8SdPKWccS2IQFhGph3aH7jJ4h2kxv
fdNR5tvaWjWIFJbIDNs1aiWJwg9blEp7uPs6+mM55d8gSIv3EhFuMcXYP9K5fATwI7rqxTDam7SR
IMT5RXbDFfVKq53nqkZgFTUpYlj3pIXaNFk275U945zLi799J9NNOY56ZXhj/BD5Y74YOhfXOW6b
4K4QI0l3CPREtCv06rIp0huBwzz6RL8d7BE4B/7BECv0opj6blk5JEgRig3DZjE4wPwCyj3ytVbj
OC3N1goeWvcZ4M9ds2eUqzksrtlkWvs0W7lGDtmva4dlkVvV2iewB8j+mgGQCcQV20n6xw7mdg9M
BZkz+lZYfe2pHiIco2PNwltmhL+Pq6ZVv9mGYhFVhb9tRvMX4FoM0RFLeN7lzxy2r626796V75xl
apyFRoPdmNFV2b4mEAvG5J3U1CQJrkoCaHWBYJdoPdChKQ2YOY0YymyxKZ36tzPEEOSy6sXR9jVy
njKSLpCOsQt22gzvjr8i6mo+D7ax5qWOIMZWw3JAf6zbSK7aIl45grQ24Q44iENgwD7YVoOyGEda
846/Cog3tgOzHXYyY6cN85rzoe5+q3Q4KSYdCymBPJaj8tco9/SySTHWsPJju8iLgu/ZIS0d77dO
RljWS9OwCaoup/NA97y0C1fvvD7OVwPwAuIrrLMpots8Vs+5OW1RQRKOKYH5QS2+M8keanJJllOa
/YLiCjze8HchYK516Wmc25V7DLt2PoblV1Ha9jLOmuyOLTn2rCr/cbGmgaOJww/XRkH+DDkxmM/p
QIfy1DZPTCGrY5yr8lgVbokBFMS/NwbfvsmxHjpsqkWwYWuGpz3xzY2HJxDxvEdKJAO8VbOaeOYt
BtsbttEXAjRYrIqhTaVYRw2Oes+K6d0vUP4GpZ/v0mh8wRP0GbnZfWpR7omLoTzqjHidGgBHZJa3
m5SIdJhVQJcoFEOrX8oxeGdpyq/cOUj/HiCcaOqHP5gI2oUj+nmnqoFgcBf9jRoaLLX1jFOuvZIA
lq3hiIGTuh98iHJtH86E7I11ybe8UGgbsU/Ov5j2gXJzeWbKyUfUm0fpuqxUhYAqiiCopRb1QP7m
vLsz2n23Q5Bus/1pPVdjurS7FUtcgDuNfmwysQyVPDQdlh8W1zkJyclHDH6gZfAokxmOZMO2vEAl
K+NP+BoLgPoPUK0WPmoDR/MXJk0dMwn/GJrJHnXgIu+GPwgLd0bnMh2uARXkz3nPepaQo5eQePVo
/EHk4FzzjG+7x+yauLgGbBvMqeWjyG7UOk/b+wT+VM099uSezVkaH+wwm3dkFyPCDLA2Ju4ysof3
0QzkfpoP/cDwIKajwXd3X3iygCvUywyCJYS2m/Ut3inQItCsMX/BeA3u5NW7tGiew5XVGGsjwujt
gtfZWkQ4Z24xL9vUrhbd3LubvKHL921uyR6rhvcdQGLjCbVw3WM24gBN7pe4bHca888ev+qyRKSw
AUWWLKLGQk7YLJrMGdZMwDFCBgDlnu1RagIuFdHw450TxM50WaEeDS3kWGrG1G/WXroMi7kFJx2j
guGfdvgwSa4WD7SvVKkVxdHUP84j70FFCPMiUD4S6cxaZ3P7hsDupItwl6XRY1mm+NQHZ1oJVOdb
I8QuNZfzQ27YbzOA0W6QO6GSB2zZWy/Q3TYwsrtunVHBkKkDgerxujO9LbcGBt0SFaJrtJ86wO4+
NhTyjijJSnDdYQllPcPTscDtNe+MyCVbGlEn2pdbUTc49rFxwDSqv+hNeeCkKBLtkoLWhipwAFG8
mR2EiHNGm1BM8o+T1GzN+e4W+REmgT5FmXOZLSRqWZ5GK3Cr9nn2qAYqiVieo4EuCKKVMlvatxVQ
J1AELbw9h/sYLyRuFZ0k1iqfCXQT1Xxw5u5hDGI0WvcUkCwJl3LyqAtFemyn+au0IGdY8XBGdr3u
QghAgUz6NXYEnvktvU0yzwcM4sHWMt2PidiBUoWnsPSuxHLj/MlgMteEba/KITUAW6j+BPVyP6nu
pUkKDM7QhPO4dZaNtDhEUtSMuflpIV89GBLOcZC2n11lp4yodbosbbROZYgNYvrw6/wha0kdJ0Td
R6oJy8qavwrTJLCBCNI5njFzjumxyDiK7Ib7rU8uMm6hDmKPXI0klQAURBGEl9dJ5Z90KhdjyQbb
dIjwakYSvVrodyxd0tcStr0rHmBox1gPxxecGsy6qnItK/5VwEbfi67jaOC2Sm5luhTw224qxZUD
Jt3dll4+kVhPBwxmRN8EClcVMmrPu5OFaZAc+b0lSo/TT62tvsp2plsReg8aQFqpopfFFjO0mPqR
BKnIN7iBxFUayQcV+KoJ3M+IpQ+2bvGS2+4uV51YGaD71fhGaLq9nN+jAVENt4XBihGFEgGEzBMm
Qt8T+5TnhoUt08Pf3TzC/Jr/4AAmKALrW2/Yj0nPt1El8blppDpMEB0Ry5j2kPBLRY7qY5fjhxsL
FN5zSkY4Iqs9dMktfGk6nLlZc8y9do37xR2WrvAeWUTbSACRANjAkCRfRVxTmuM5dkiExZrfgdze
FEN0EEVEqRlyQFlk+SRxj8w4ec+bYtdovgCuYYvvsCcbU3MfOORpxWL+k8XNO+IEzNUkbwwkUgBL
oBHyLGvVze5TOfQLaZgIlaPiOWdnlmQJ1mAPA7JN2Hgi7GAVxfPbVDvP4G0Lu0aOYxoHQnH2Kfsu
nP+63RhzygukNKer+WG14sJ2N1oGEY+reSj/AvLZSIIt46jcgkb6XWOv29ed3INc2aR51V/sR0i+
QCUcq9uw2ABRNQw8JFmZ7g0czCirnK1RozsZiK5HjkJjGYvHdjbXQRAT8p6Py7DmmSczL0Ac6q5a
RYtVxwGPCQdKmV06ZOxKb9cr/0RR8xTV7GAm2Dsd6rT1wKjHsnkusrARWE0gNz9F8wXlE+OBKW2B
5aOSzwlNZSOaPeRS/1F6xjk3osAeA/gPijMllNaR2roH+PbdBfqlHVt1lAERJkp+I3UukXLzJI/M
j65Oj2jZUmYePIriHi20tHB+x6HJtlCEPThfZM/JkfcrEwGDxAE7PWcRNX+ROl8Air6MpmLRoEps
CdxnAGXUzC6aZUe0CeA6B9J99EbXWLqCF8kjW48fYdPXHhrOYLaxRsc3c7CylZLFi+/05kLCPkOi
E9HbJrh28rtpLaViAPkxYwji7WiYHafWI3UwOywXcWUbsdfq0ZS4mH/vf5H/ncpv0iB0FKKStssP
6R58v/TXUwRlJzJQ5QYAocJ49Nee9yJQxh0HotYWZu2Q6BHAthqGetOE1VMZSXA7AIdWKV9nrhl/
Y9KgIqV+lRrwB33t/X1inNIIawT3EBgdtAcnA1210bg02Dlg8rg7Nizclq2Ce1RRDKw1W2bfEOAJ
x8e4Sg8YI8eVMu9Zr4wIGlZRwK3L75FaWnnvBngwUgcyfLQH4rQenKB4R/CfU4/EZCKJbCOkhRop
fMxm3PA5+lezQ+gZJNgLQA9/dgaBBCWKJIdRHa91/pkkD71uFK6xgO6p1dtwclfcCq+5G48I6BWm
ncI5jb2bw6yiGLXmFB26FdLiDflKzNEvtjekLlUJkswkWoWWeBqKOX28NcqsDs3Q3Jq0OxvIalGR
9ufiV5UsiwiPZpoLSMRYDBIPRbYns2Djgcis4udaWs8GrMXB3pQzSarMNPig+krDdl/hY2lc7MKp
zjn96u7QtKgZVVk+zLk7birLpS+hm/35KB/ZIHe+ca4Gb2s7XbzrFCeStsLmUFn2ayVjB5tVf7TL
nBldnL420onp3LLn2HdIf0FgQnNCEIiZyB6B6sKpW0be/bTxlP137LGZ6Gje6jxaEv7ebg2BxEQF
jbmiSHZGMFwy39XBtC7ywsXDRmlNko2zwPG91fVXqhkL8X2RwDsCnS3gYodZu8qE9wXybVo08C0W
Ng6Eso3ta6yBMUtmG+zEICxVbAdBx7BctV9cT77VI9MCK5wQDzfZLS4FlVyFx70MOQTcmHDtmSg/
S1VYKYioZ/z9Uk3EP4BveUCJvg1VvQG9Ou9wsvTdVZomxt28DdcY6YHkZIwulPexTbv6PTfjX94d
eOIYxSPGCp+3ezIty8i+Isb8LmyTyjuL36Me6XZRPlp9q8lkyUlj0Crawbs5DV33J7e+Wz/G7hnz
EHHsV+Rg0SIoEswwikcEfBje3tPaNWmFmjZdy6Evr32abFFIRjt3kQ1gLccp2IsO6Ypy/AUQOyIp
ZiKBoRKvMIG5zPAxKXD/y1VpEd4wdoTwJu5LVbZiMQ5+smssL7i4Yz0sQgs0rjMBoswPLdvFoH50
WYTA3d3awniy0pESMi3Ojab3khnzgcEgjnlmohN4T1Ffn0px53oH4SsHKU+pJH/1dVbsDadhEGhS
Y0eM+P2xfTDuxKZqZJrE8EAw/VXu2qzHY4nrd2HmoOyye4ljaVx6TfeVoSw/6nszmPVi643WCkmo
XvisF/whOY9IpjezG7hrGXViU0lMJaMG/tMynXAcWnmNQEVb+QVfEeZIrKb0WW28g2/7uy7QTcdd
q5bUxLH15ED4TD1p7WWRoeUtwlVfFJJyNt9ZHF6L2lYTT7T5rxmQCIUuZccgoFnn2pX7DNc9vDWU
wNU4fqWJ2mcMypf3KEbPibGY2rsBB/YpdfO3AuH1oIr4yXTHvR7nbJ/i6FokZvsBjWzc90+OdNsz
ySLMy5aeC6Ii0HB7hnC6JBbsFAtbKO/Ev+3Kgxu4zk3sVpy6/l2x9ZclxoL75DRwe3FckP5jF0GH
zYVzv0xd6povnmX8j1nMz759mMrgYbLSQxalTykVyRjwBhIRT04NCRhIBNIhaQ2sW8J6B059hCWA
R1ulR1sGzr4dxYdxf81n9qI7jO3boJO/OA6MhYeOaFlbxrLrAii3A2i/QX73xvy3YQZI5OLwZVnU
yCWoBxbljxN6mUOXl7sipFaqRIyj32dfTnAS+oc0OBdazBsAKu9+T9RtnYFC1TYctP2c0Xhl8Rnd
HXHbISOOWhztjBmdlv7X6NMtp6h/V5iZsRey/jiEjC97rLsLFcbdNrY5jYOk3gAyBsGGiWOTRzCW
ItN/sPtuZVvY/QpjDfF9forC4bGZ6WmisbwV1jWLCU/00730KYVIO4G8JuMKFRU4+u5v3mF1CQpG
WfwiweZ11z6bYSyGvU3jbLyA7yS6LHLxQw/tNxsIiDtJsYrFaD/qAA+Ycv3vErKADKwHkQMbGiQu
786jXGa1ie6nhVmhGWnFI3hXar43Cv4IebcBx0UUQFHT3wiQ3e2QA9VE0nHHAk4bfgoy6iQavJ78
I030x7OFstSmYsb0ObJeCujRY8Ot0a6Y06M/TAfQC/GN4wOBs0W8i+UmIUbW0YB2YUYXQeFCtPE8
r+NqJtQAjXkZT+ERAUl/Ib+I3iyuT/g25cUIdLLN0c43xit47e+YNItXC4jCiQc3xnMZTduJym3j
u+FfkWRHuw3kKSvHBTxCdtNWkzw2bVExp2wo2xmqr2NH/YJseqy8qdrbCQJ2nVvyUpWE1llN38Pt
BVUBhcV0KnMbsxvd4Mi3zlIwE0iLCsRbYOqzbofyFvrVqqUqvDX1tuzbDgBVuSZWVTMDq0jn87M6
W8EC5nfx4Mk+3fexpx5SkeuHoPfkrg+oWYfsayh78Zhh1L6lziyOs0jeg85Ibz+XTIGQTVyadhIV
9zgqi0tEwXyjP0D24EbqoOqIjXQqUIfXVbWp0oRUXquZrjponMehoJWwPhSqhkNSR0TGzk12JXDB
XIx9RAocf6iL0j0YRsc2RqlmpdqMtWnjGo/Muu5IqtxbjS0mAkN33cbHonML7xfZudyDiQY2KOQt
xCl15Id/LyGlg1gxnUNa2sFT5P+OG3pmluTNouc4O1nCcFfScckKtNaGB4RK6ogADB8G8Wyrp7J4
mYKmvdFT66fEdORqauZ0+/OhOWOwst203Eyh/6ceuPGXJszAoHouhCufySX9zsPKPAVtJwm9t310
jKQD/fwhCG+e2vH8PDnZzWyT8E3bVs9Aui2Jp1DOs9DsU1VqbqKAEhQzyrjtHG8EeuNWT3bMS0gv
wlM57qon3x6MpTMZ7qV0ebuQBOCRRBbU33YKOgBhY3lOBJBWcza8lZfF4yVMUnBBXfI4x1nHAt3/
cpTrfUo2XMtWBjuZu8G1cllyjMr7E9FR3w8dl5vmayySzzgz1Yt0UgttAIGFgUFeVN236KcGvRpI
Tt3e56enBGbAwb1r9crWPjVZ2SCQtYdvKe1n3/DMWwA/NGV+oWL90UzlxmFLfHIdJuWuoQ/QW5+T
mIAQwxBohwZu61Fe/Iy1cs/Sdcl3PG11v2YCJF9kH7dPOZ2SZZ0xJqu32opqlJQXkhILjoNSH6Y4
RMbf2vGxp27yqnuCI8oxsu6eg8xB3V7TIDtdtvMM/0aueX1Bfd+xMNPJOsfDczYKtY8LfvX8UiIC
Zsv+tRSQk/xZ8N7C36c81lJubaytqIneBOUWHq4axJ/4bjI3XjZZbdzyTD5P2rAPjgxyhm7VuO4d
bFKMV646S4nMMkcoBelow98NrBXxqS7PPJJFCGqqkWBVW0nAM75D2W41BIjr5BXVAwNozE59SEJh
davyxj8qNzwIVRWbgCHSIryLPOwhPg1O2cJE6m9y+lmk2Kw9grolj6AUhxYboUxEgYAUY5DpBscy
ZO9R2UrBdiFSzHbcCqXy/MnzN9r5uW/shzRT1Moexq2wvBEYWIOYZ4dZe+9Op729aJBIN/3ociek
F0Si7xnlwqWWAcSwCqbUTM+/7br2Me8RqMQy+dadFVx+LtXo7fy2NHYklnikyv/FCcphCrVvbv1f
OWMEUWD1E2QLbsnndU8pZ1FoDPKSg5qY7DAmGhErqAxJ0eDAW+edHraBxxu1MXx/ZUXe3oEbRb7k
AvmL95gb1bjnrAvR4hqnJkEFM8UG+NmeOeg8ZkDCXNIQZtVMR9/wydHzUnqB9i7ljcZuU3Ef79OS
OKCmdX6XFSEME0BvqzPfCjLKTuwHEUFkYw5531tZTkbi4v1Sp+ikjfhuba2uEEHcG2QazCTDe4yQ
ZWOyRjmkZHru7Lr7NIHwLe0y++Pa1BFBPHnXAEXlog7vg52ZQW3n96fKLnHYdkgdVb7yyAC4hCGj
mLYxotWM0ePRM9F1+QI+hVmw4KfZkl922P8JH6xZN7ecUxngFBVXjf3HtbyB5apfoGGRwSqZSn+T
xQMSvko+leXfKq522O6mBzv3mhdAj38M8ihMPDyXdKSpCPJ836SYwLBCL2NbZGfTuFMuHPE69ZU4
tUEXXDJj5hadmvOcpC9Oz4ZP57F1zXuPVdwMkYuEORgPYwzhCMD/GY5nyRNvYBY9OAxAkO6ijGiu
SGHma4wW+aaCkUwvw97b9wYFwkJyxrYLOxtlYoApHJSywN4bR6cG9iIzPGA0IjH1KucJtQ2daYIQ
6O6TufEv8djpTd0V/SnLBHVnoTfZ/fOjU0l0EAsCOjFy1SwSw86Zmc33EDpTaAdWNtjrbmqx59FU
vhCDwmw9c/WJsDr/OEobk06jWFB0mIjINppfCxevDSSVr2UvLH22omleEcBi40PyM1ZFhJtWw5Tv
MWlWx58LVC6GDRWO7E4jgIUasAcC8iuIXgarBG1a+qzLeZ6766J1oluVRiEVB4MmuFkbVcbhc+d1
4XPdfths2R7cObjNFo/4ah4wso0kIth4ERZTYIpD5sQXunl6w7ZNr91uZp8P6MG6MhczzpapN8Ng
OVjSI4eVvnyd2XJvk4DX3PFhU5fpwNSprcpTANg5Qd6znObyGbxhRewqgRdRMSBCdF1w+/nQPIgh
ax5iixy47jkpyVfpyIt4kGb8pnsxXbhJrwozyHdAI0pYw6qqupHeUgjyzP67zqm12LNF/zkTwqCx
P81hOBCixokYlQIkiysOTQBtk3XLlq8mFtKDEjnIoHnxQdetZwNKwOiU7rIlCImtJ3o/12zMR84h
knj6anyG86bX0s+ajWd4+JiZNnJf5aseYsImNYdoC4MbnoI7dRv+QXyE0OnDOO/9Z09FW0QNJXIb
kb0CvjC9zjs4tfe3CKdtOSb1zUp6CC0BmTR69Et6FKNeFf/F3pksx61sWfZXynKOZ+7oYVZZg+hb
BnuKnMBIUULfOXp8fS4Eb9m70svU+4G8gzCSki6jccD9nLP32i2sCuXYGUO2tDv7w9ru3AePYWNe
2ORNkny3hLn1noYpXcAgV6fKR/TSiotZyoCkCvGQSTs49RyQluqbciJrUzqtfPRzeE2UFPRgp8g7
MPRcNrgmFlHn0LnDlQxrwQeBFdA6QlWhTg7Q6JXvX/HiSQFwg9FTNgNtvSpmLuL6lQPesdQv3gCi
YGpCY2dmQbfzywHSPuC1W2RvzPpVc3P9Dmy5XKC9dLd1nseHIvLfTatrkZ/Bh9H7sN314VRsEQca
S/qr5X3lleW92X2iDc0vHueGcxpS3tSTdQr0kgfGTMtJlgGKkqDDw6+6Wzdxm6NrWLeB2d4LR8kb
z0/7xz5+BOmrP12/yY2H0tP0Sxrojxbn43NpYQfU48l7HZ1yTxEDijQDoFBblX9XW2N292cF5FV8
/3fnAeHkyD0ttNt0+6Qh5K/6RzP36j4C57jwR/OdyPK3wTb3XQZoqJpiclmJtoQEMSepM8GY+ZPD
u5m64LSatt79m+dyVZj+8mQswzF1g36Fa+nYxn6Ldq8SmAqdj5gpQoSDkqcWd3ZsewvHiECwxGVz
hEqLwluCrBRtgNVwJBbID4HIepm7MnxBjgV8eICfuUWHd+pp6aGfCY3nLA5SGiRwckZF4ERdlBZd
oMKn1amMI83xWTyywQPguCj/IaOfqZWK23KIL/inuvP1QSOFY5XDFVpevxXxRxkhGsh0B88pubLg
zsmFJXLoiEAo3KsojI6eYxp7UMAVLI43q2PrbCsb2aMA5rIx4+Zbhq+sid3stpsfwprrbDIkcD4G
YMhqwiTdGAZdVkNP0U5jv027xsIUDbwjKjpEtr79PLRKAoOaQAJPyW7i+AMBgbgfCnjyznJqC/4/
5qsBZU9zynkcKI7ICeUClLW7TbuieckHcgyLJM1vQMxjlO2KgTQ0v7hv6Vav3JSwjOtVYES3rtNo
5yoYvun+ED8zHsJLMqTBoTFeBkQ+99cH1+RgiMsHuvexCNP0pvCb6pSE4aqBcf5QNpWz+PP6+RcB
swPyyjEdx4ZHbNm6/dtarvIIBHg392oA0IOhjOBMY0Ndf3TJpL0SHm4tsauiFRH8nTgmMDGDGrDQ
iV1al1h++MDijQMuF49GbJ1Dl2xUbnAR3FkSgYCe0GgylX/RDPOjaFNwDBMijpBQuUUpv4GpgeHT
sJfWGXhFaEAbXxa0ySum9VIatyEehv2fX7I5v6RfrhjckR5MGHQj0uMq/u0li8rtm7JqwDy05FSg
gYXp4cEr6Qp97UvL3OQDgstap9SXvi5OTm6tBDzPa1zaJRKI8AqhmkOENq/07PpliArtUFQC6Ctn
ndc2mMcv3U3WJojzodJwnIdgHIT2TajeO+G/TXnZ3EhdMRPFmrtQxXAxOMS+hGYrDj6Jf24iDqR6
aEf8MP4RLjHCSo0wGvoTL1Rn2cOf35L5HvHLO8INTXdcz3R4V7AM/uY2CkpdD+OOtawZHXTqJP5h
Z9rPCEDHkgxohgUSpUI3pz9wlUX/Zgn+d7+cBgXgBQmZxHH0X++m3HowJAdMnMmr/Bxqxck+2oP7
thi0tUc7hKrsmBOETHho15f9v7bl/9m2zMf8t6Wxem/e/8+PvEHMdPOe/fjP/3gM36P0Pf/8u235
+k++bMtSWP/AuG44bDd4jbmO/r9r2XP+YeBUw9Js8JfM65/85VrWxT9M25CewKrrELJk8QFzWTfh
f/4H/ze8xbgJ0HLh3LGxwf2///uLSa7+7fu/GzrNeZn+cxk7GPF1np0JNFbQmecO9OtKgkVYetOg
NbsQaMYyZ0REJNIo4KnTOyDa96bxKm60JDxjMmkPmLCRa8H8XiQT+8GUaOcgKQ9FUoq3oXHXk9CZ
tSGf2fcajQxh1cAV2u6piSJ5ahuTThJG2YWi+KXoKLZD1/bbiqypt+ShT5zuUW8y0c1DXHGY9IEu
Tk8wzGzji/WyADwZH4xQry+kfZ3MQcUPiWoshntmsItkf/jb53j79S78/c35zS45vzlYNhjqcoE7
OpmYs6njb3YzKylDeg8hLDuaGji72uGMqnBoBNvSfJcOJtkdzC4ewY7k20bnLNcGsr5PGhTNltkD
rlFNtlUV9wMz9saHkJiDjdU37ubrdcZxgHuwd4OzqhWnr84EF0tvlizEIV71RCM+5AHjR8BHfFUT
HPTnV/ibaZ3FRfSSQJKJ31kXhmv+9vE7RUdce1sMW2viwbG78mTEDKlKX9tOInqRrlm+Tql1LDQm
ObY1dTsrDkmBIHF2pQFxOFsuGmFi/oxljgz5SMf/55+f4798Co6Fqd8VHGFZ+br83TqTeN6o51Xo
bCny1HJysKfXQ1tfCIrqTiVWzH3VYMwiYeNc8WIQw8nwnqSMd2Xk3kZZzG0ACMxDQ/4qOT+3rl15
Tx3c61q5HZC3NF3HCdGXXtr5y8Qixq4ZRLUvPG+4tWFPDNrkrt3Ra6Elpubdn1+eMXMB/n4F8vKQ
DJiojOhi6nwcvy6yMpEuxgFhbbmlCzhlcW0wM5IkqKgofag5TswuE7wXUlP3eT7gSs4n62xlgvG1
DIkxRAy511FFLeD4fo6xzI5q9OCFgcy/0RtWrNN4yT0JoZuhsJOjxNi9d0hO45ThBeexi+2jFg5F
QiBt4R0jmgy3QeSbyz+/UDlbnH55oZz9PSxfQlqeQJf22xkiqEy89S7Ia1crDyUT4nYOeqRRHz20
hZxWoD/7Te9bywD8oQ8b0eUA8UlyDcYR9vdJlP6aSnYGuvrGMfY77RBGZfxvnqb+q8WdS8LWoWFx
xcOFgDXx+yUhvRz3e1m1mHFBfZdytKg+UWfDxyUVfr4HQFOPEdamSPx8DQodAVa7Xs1oapJbb3Fx
fQRhFB2+LvF8zL0tDk9McWQgV2N6o1lBfddapEsSF/8gdW+Ano4J5XofwAqor//8xuu/3+MdthJb
OIAuJGgKcTX1/+02ppPIimMrxyJTN/nJilAsV0MIF2ays+/TEcU5Ep8pqDHFwG6Zqq7ZmlDUz+4U
Pqh2Mx4bzyBWqxaMw9MgxGGPjmCU06FULgGPsyGceVf1b86cxq9nzvmDYAe0pc7Y3IM54P62Xnor
pNEe0snIOfnfaAZE7kDrTr7lYFau6HxobqueQrs/6CKd7grdflZDHvEX8g9fIxw29jT/FLbM1opx
LN8K0j4FllaTAvMMGTc84g6lyOfTCB273FhM7BfYrZ/xxGbf044YoD7YSa2VT7KaYDdV8t+stStQ
4tdLgg0c2ITQOUga7u8bzBhlJC+Nrdoa122PwUUUIw7Ozno/ynv+Vb2Gs5nfVmOd77s6I/rCw340
Bu4du3T15aUH1PqEyOPPi+Y3a/D87rP8dcOyBJWyaf2OM8kLZzKZ6astm72577M0QbQGBjHUUeA3
eWIw9Cv3BqPKXTDm7co2ym+Dwn41DGSZp8g11wIi6lC+/vmJGf+6mi1OUtReDv95uEh/vV/C55Gy
bWKcUYDGtkLG9V095EQ6kQqZDLCoyuJEeh+EpEKX444QTnQ0ZDwVjnNXaL04pkmE1cX0pndH4sRD
wYQe3oe8Z43qRKWjTqVOmCYylHyNCss+ioQ8wNAYbmNPz/eA9dpVrAETyJ3U+TTNC0B1DuLTcA6B
k2/+/HJdFsPv903P8RzLQf3HVm3/yykkxAHB1o1JWjVMl8FsOuMhKojgKEXs0f6DYm4ND2GJ1I0Q
S4dJ6fhMcDfM5yrbk13j4Sakl6q6nSl6CRCeuIYS/ey6EcxyC9Fjs5o70N34rEv7W0i8BkJfNhZQ
0ptaWf0yyUgJFoiZgBrr3TIKHTDXRfSQ9Y3YMxj/QauG4PrRdRaajn8cg0/GgFXS6HDQ6NeNuzI1
PT4XjHmTBFijLlo61F6BGKerXkIqX6NKV0OoXQKuloVVxmsjBa7bm/mnVZRvsUMto3uXFujYguHp
yZFFCDh6jt8tMTjmriSoasBORwQsQvNR4qvNqniDKhRfQhjN0v925aSphVMluA07frWVzQBT7eIj
fg5YTMvU/LQNmKze8KIR1nbqGNlETm9eCPqYK2ywkYTNw7dY5w3WAVpGxtYN5e2gHYJ7I9cuvWqW
TKgLkIaRv0e9d2wbfrU1+Eujw+sYMdugWY8H6OAExbSaAEogYyrnxRZtlRp6tBfs14bSjzkMfcZF
nHUCEWESBh8/UEx2E93xiKHqktnyKdfip6juPijI/XWLLQYuAi8XcHNsRGAg4h7Bm3r3lcQWhA+S
zkW5MXI+vRgn+tRtxkJ7Epb30SC+aIsfFTGqq0BnZIG6CwFG+xJTTDLERZhqlt53CL8Eneto9Nm2
aPez5JK62MVO/uQ6tKtAGgVAEzVSHy3xczDqZ1EqbPAky5QJknEGE9UysEFJ00cX+4ILhzDw57gl
rbs0Mbz0jyJ0duy+t3hWSJprTeyKcfse9t7BJnGYRmiO9h8Blg96AeIqLF8dRTjycP/skHDe+D0Z
IuO86FOwiUH7pteIG2yjO0LoAwRobbBswTgOSbTgeiXmjZFFHOeb2pvt/9pjbbb9WmIPWtA5fvWZ
2CyjmrZGWKErDu/GEcuLZQhzYZjF2xjMLr0R9XsN7K1IiJyTKglBI6mzbg4vNQf/of5OtnK4NCz1
Qmt44bfqLTKbk6qsbNVE+RNGtzfsj88wAvaUYmtUjdkGPASDl2ZfFeVHAOIf81b7Am+2W6nG3dkM
BFfQk0jtIBu4YtKLyxQqu0DDvUiyxl32DkvdUNMCzQkpPJyc6e4fUf2Q2+T7NyHP4DAMRxnNrhtb
PKZBO6deBQ16arh7k8QAW3jLzG263djw9L0Qr7XPZUnc+FpEhOAWTr6tde4PrT19c9OkebSzZ9SE
BhNJMNZOCsbX+5Zr0YtlMi9zqeCQJ1EZ1fZ3TqTDZmqDs1fkt43mV5BfPRqiMiVMurCeTcRSg8R9
FxUBM7FUOu8YcCIRfrRZXqxJZnAOEUflk+FMB/y4cCb7QL80jRntpQKyl/uauK1qfUS6KKzHukHj
0CF5agNwPmo+syTKfpTzjYj7hvZg4jzEGZs5n4Ls3NSOo49quKO5F69mFB0ww9L+Zon7nHHlS8EU
8wjVcVp6vWF/6xgOwuhLipMvO/O5tXCbs4VtZBMR/BbY0LzTSUPaWcpX4H4nQqrCx2oMnZPRFNUS
6JN4FRW9s1rpFbEwWnqcsxpJuDcurgNFjPCLu7F0uyMalxeE1ulJKJiTVSLvg9YU9+RMks3Y1+12
8I9w4/WbUO/ri2aJcTOl4RNlAjF487s3yvEdH1B8MStzuKUtaVG8R8/TvFED6oY90Df9qwMZhh5y
+r13QOGUdXRKxgRgkByTg9UnhFU1KERrN11XfHZQGMA924PS9okvP0orOyCbsR57KztfSwy7tYxN
F0zJAl4xsypVHjrG26cREd9Jg4UU99S9unk/cvt9qOvOWGcgeEEBrKxCJ8gmcbLHClkD5A/FGHzO
RJikve5NV3sEm4V6VX8qXAJE7GLYj5qysacJ76Xpo3v2+eaHJp1dT+7pMWIeh2cro7dBZbuYWKzn
yQjLrSuHYqe3qTpAzuYdT1OWtenbiBsq0LNxHSxZcmxydFfhnclnt5ThhxWRD+sSQnFLly45BQXj
tVyjfakypziD8D6MNXeGhZj1kDhJXiibT0R1oCvPnPKuyfPigAY62XhALLcNu9sGveGy1bP8He9U
unY5foI6b+LHXNPurz93a9rmMVa4VRUGODyFX1/IpawvfZTG2wI7GCMnvDxaYqUnR/O2bWg0t7pe
kSbkljZ9ZNXc9vPPKs4DBxEZL+6EIZI8eOSzVYATYH64flVuvIRQ83/+QE0apk/TIdxiwqRdhKWO
tt6PL5WY/nqY0HyvuUjk8voHUk80ZIPpQBL8NJ5Y7+NJN1WF4MyzFnDNkLLMP2u4/L/+9J/fWlm1
8tK+PGveJqhreeukbLdoPuRt2WAB5+iM0zgxkdB2veIs0BJpmrir6yk6iyWlQ5kDDeN0cJNY1YND
LicsbfJ7wwhyRpZGJa0dXHhVEACfxzh+6Wegijvo0WwC57yTZWjmColiXKo71BbV15l28OKvvg26
jvBcM6cAqVS+aok4JwBJ0YKyEHGwY20li3DLG2/YS4v5ZVW16y5xpjenVTmm+8x51MlwlNDHd9pQ
YpdjOvpEYHs7dvmtNJ9UUdd3COemmzhE/3adnON7KFwRn7++i5Fr7TJOAk3WcrPQ5vZ3BElxj+Bm
xazTVujIreAQYm4gZLc6ctUQDMUAyltEpVLgq0iMuT5c/1jOfwewcX0ICIWnlF2EXUYLe+L9CMiz
/E4AtzG720DitNZLD8j52Mexw5lG/chCqBtVQf7IPLsFhbrIrJEsub7krUPJYjzpLmaBYAwekEeC
XZm+7kTMk4dbvw/GzVXZwCk5X1OQNZhubP1JaPaGPIV0bRNjvnQMA55IgDRlGsAMUCHd57GrlhjV
d6aH1jxRiN8T1hmyutbS43uoaGJRDA01jAfq368GfZUOWX0nB+ept7HvOnmrjkDM+rNqMUvO5UOt
pVS9Rhs+GEXCXQNexyw2DtbX241fRD84/9Ira6UN3Kh6KEpPndzJ2hZ4L+7CSvcPvsUWARgvhtvP
/B2ThNasyLiysCZX3V7UzZOpmum2aMQPU1Y/u9ZILoQtqZWFwP/G7b1yOdReeAHPihiyNMSh8Ir0
QZo6AraYTD4a1Rj9jYcGM983rTT6lank/URHeTWUHfKvzFl9/e5KGuqAF5PkEmHnnJb79iVPcCp3
wQHiFRFuYN/ue58EuDKlcrh+y9wE4PP81DETSUDNvGe1M6FjC7AZq5b851BBuE1nPl5UR590uzr4
rXyHNQ1Q9JCb+wKbFROrjHN6k3oHwx20TaMSY5Xhr7iP/exeyNY+NVVzRDM1EUfmygyazdIeh+hb
bn9aML+2RZHaO46N0W2IZXWJUqbW2vC2Y75KckV0ViZREnrRdo+S50BWb4StqPRdFC/kpV07aETS
vpcIQD4xDS8cFGebui3JBlDsFjd3Q2QP93UTEN/C/hAbNi6w60sXWR+depQDSx2J2EXi4kRjvueD
wTFK1suys+JsazW5eQMTz7wJc9oq84baeRnsEBbqYzcQcYK4Ot6WVV8+m+lwW2fC2JiAyE6wjbip
o8TnCzOXFs11wbwVFJPp9E/kGddnxUW5kA4XTB+k/i5KRHOPpmDjdqF36jnlO6B7ztcHy4xvv9oJ
juw2Cc+SgzoXH4KgS6SyYGu2abYfK+s99iz+se1CIKXLhsVGqmOI1TY5J1EnDi3v2b6uvE+tUYew
/aZ6I3qtgYLtEAejuarUZ1qN1gVBmb+2AsIocxKoONOn59QkU4JTDfGffP6otn7qMP+cRn+GWzLe
GKJJKdLS1bW9zCkOxSfC6CRNqldHRuNOhqW5jslSpUWb9wfLhIKuDyFsSYXNK+Amjw7VUXecOyAS
1Mhirt9el+f1Z3LSzL3h6QhdsP/sfaI68BgmNeeOoXvpibTrIKB8K7PN0OfNYazwk/HBGE/EJv31
rSqa9I6Eh7u+7x3sxnA6/7uvaPc8WVnuHK97sNG6kL1wQB0H3naYOHeBLM5WUIplAOVyYVVe+FBe
jPnwlfSEKJiKRPuR0yl4bYq9AOn0OavGp5gIq9sB18SWLgZAfZ10tkJzzKcBoDuB9535BN2AwFXc
BV9fXf/0/HVvTqvE20qj8zlaGdnha/UnZTKs9XxC2FIQOxBkcZkQ1WNxBJknEGNXuYsKisc67X3y
ZZMsE+ueuBoOGaky+CyDUJ5ykb304J52RqM756ysnXPXJNO+MBC9hwZBVWJE0R7l7XeTvYKWHaXw
GTxH2YoC/hLzJfTGRFonVXFz/ZmOPOmQzP5yvEYD3JDXjOETl1MTMBkCYcQ0RayujddJUoIAmiR/
LwLyiYc5v7XchJKhowopKZuXtWnIE31Y5ONu8UZJ3B+gUjDD8JxFk1gBgSYbBA/jjd/2fz1EfkF7
YO6Tc54wATuMP6598nxS8XaAzU+eYfMwcK9aZXUSY4ogAW3qx7ecnK3V1wqnZrzLG8B3dGrwjVYl
OQAWLQi7eCnSSLtJKu0HMBW8IYkrzqMVqV1XWPl6DJmeDMLJMEGYclFUYcriqJmoDCT1ZD1AyB4t
1k5jxHXj6DVAqMJu1uQSAAgI6DVsYhFGq7TxpkcvNe4qqKez1Skb7aM1b11JZ3ZkXI442JX4QLgJ
Q2qEtlA5LiJC25c0UDJjVwqcNGkdcjjpneKUmmG+/ppHJIXB3Ro2wIUoGLUdw47cZxquNxPDEte0
B/ApRbmLW835ZnY/UH5Gj7kbXiZUymD9VLJJ8CxhIKnZJiVb4eYKAMUvS/zbdd7Vu7G/wL9L1qAI
+UB1E+aBnGv5YChuulQc3djLLymG6IOg7U6qGWeFwCmcTW/Et8pKXfZBUgpl35GaUenjW4pwp87S
Q9IU1hNqqwipS74SjWyI4ejqc/lDaEXwQftg2RNBdupNhw3fAilw21oh9VYTfrAJTiu39m6KKsrX
7ny70RotRWZqAk9hPWIjzHH+yoILspufajJ0D18jPPTI8Hsh/btJfDuZheI2xPAJ8B4K38Yc1z2t
XQzO2pqPR3/i4/yhBZb1kPcpbt9BHkwlKOsN8tCTNp5zJmq2u+u7Jfqpx9eDZMrSx4frqVNMLuhE
ECaYhAr7IBUn2sZJ4ntmyN1S6em0iTscr9cF4ef52/UN7KfCPOUNNuxexvmBdme9/tp+p4hkj8Qb
7ktnzBcZsiTIbXMXWsdcFlUIx49JiABE4rxn/de4rkjaYe7xnBdNwhx0+BCgC+5lOponooruCSru
loYinq6ZK1kLtfshm9yf3fzdRBtykYS1vvJoQRw8n0++9dW+U6h+B5F++pI+3BTKAd34/DFdR35f
S8cvBlgXJTCT6/9K6QbFaOuC3TSN8W2yGm81eA2EWn0Qr42tbUbEfiR6hO3F8iJ4207yIn3GCXGS
44zGqt+HaovIMdwkk268jE0Mxtnl7KF5j5k/HfQ+Je667fujafTaM0TFi5356V1ni3HtOcomFqRI
jmZekhipx+ol+ZmMeciGyKStSOIPXKvwfwNIekGRucth7rxeawtaUOOuQ8zbuwiv8JNnxrbUXwqb
YrHHKXjv1Whf0gxOPXeUjcagDAwpE+dA8bJw2x/6keT061e560z7fv7Z9SsNuRXsvwkakqD/VSUj
WMgsJsSej3bbibaau601Nx72H2q5jCFJP0bpU2TMv5y5HPE0JePfGv0nQ+/60Df2ePLaPuCazUX/
7AW+3Dd2N0uR3yMiY+9JFFT7dCAsIecWNKdaiv31ddqz+9tIE2uLVPLpOmM1rOj2ugVdH3oAgHaT
IZ+u1ZqppHEKJnvACEqHtsdZu+jpld9UDYpBO9c2V5Ej2O5b7GspVQzliouSYKMcxz1FNWY5FJsL
Pyf/A1GboqOTv/EuGhetS1AC6+A4gzC2XzVyaLGdeuFpirUCOhe5r/NN3mBFbBxYWA4yhK+ar+3C
dNcO6Q830ulbAKigaYChGL5XjqM4pNNDIfEMIipPGEUj8jZWWuHEf30VYI5K8FOuS0cfDhly8XXJ
ZvTmUXkWzOU+4kR/taLIJWfZ+Km1kwBGFdYnUVJG0Yu6ydK4uaMJry3xwSzNsaCc6K1DRFb4QsJr
WckxeylN/MOR63bA9ebuvkPAaGTKQwFoe52oIVt4GyfGp0q/04HHQXFnKj0+mf1j0CtYv+0zN7l3
JyZgmm2I1g3JoVaFj8pnlfsOXda8w2tuw/qxdqGpaHD2wlsQf07Jh+OhtaNg57FFYxCgEA2D4JWh
80jmZ7jssjmYRgGdHf19Mjc0DChr8KHT75OZHyT+bxeB8jphege9i6x5zZ3WWCoruKwhbAF0J0W4
Ezl6c1AkFFYM1hem09GqBpLu1dkCUTqaVj+9DNqoLx1aouzewRzKE3MPLyHAsZ0RPR5KGm7RuK5K
/0fJs11Xog+XA1YKTUt3uNncpUrRV2LHW3gevvMuGx56YrFUqsUIzpaa3/nUWq6+spr1qAlmIH0J
IoDZlItxMIERt66igOkUbYqwxc2UaTRvR+RzNqjzHcv23RIcbHTssKvmU4qaDHYLeEJdO0fYy5hs
iyWHQHyyboUtp922CP52dBGSDSzquCqztS0ICi7MGhBFRGclRpeYBYh6tYQsU3r4++ET6iE8S6Yj
AzCftaNeSIJibsWKh4NRbS1YebV8hiDhT0DjrLaljZtM922APyTX3SfqBEKmp5nfmNpb2JL5pu2g
Nri40RxUEsIbtJseyllEwPzSTDNjnU/VAZICZvWKAVz0QdH75teR2nbGe6axI4nYPhHdUIMNAU6V
8e8ou7q1P+9WTNVeiHLk7awHBjn5npD69BnBLW165X1TNGm2zeh/WGAOMZfS5CZ7Gz6QJBnKDE6l
ZX0fxppJX4S3OnGJsetquUt1ktTgTi7yUN0YJYDFkhBAXdclL0QeShvtU+g5JG8G5XMN6joImpva
1M39tBep+4wzUDI5Slv8bKa21WYHcsAZzrPSHVX35xjiIBkI52I8e7LK7MWwSe8jjZ1GXCHD29wL
h5U0kVoHY/LsZ+0HYJdxpTm4rs3wyZgb55FjwbIAQFZk7bBwsoxULSEPlYxe4wGTpjFOTOp467Pa
r7eZ1p27OPxgpvUwhj/ma6VlQ3R9TQMBknzjlumviHNwsblHW3wz9Pabn0HqMBqqwcR143sflT+a
oE+WGpjaheWWw6JtBnuJeUdb+aBGC7c3CPOMmOANAIocbmh2Nm7jfli1SJAfO7ROi0Fv15YqX4Xt
7pvJTrm/VS+xwh8rE3VvZt7e7YL4YUT871geKXYNAbUCdL9JYKHsftrFximdgJ4ns/3BspL5BBqv
piJ9JR/iYGJw2/jJuox994zL4sGeI3MmzjoYSZHtU7jIwn+AqMqYImCjGvuE8MfreD/MnipFzp1L
0B9ogW3Qo8etSUC249DfGWS7emb+7gbI9Q2DSV8RmLDSDOWs7NDf69gnt3qa3VO/52uQzhy+Rsrz
gU7OhreHgacDFMo0yV+iSthCQf3O5R0sGIlQoRMQRCPZXhLJfTGdgaBcy3zdN3rwPiApoQ5G4qZV
ESAeQUAGsfMTxhhZza0VBlRLx3+PCfBcaXVJp8PKvnc6EdB1Ib41PfnOaizXBaAUSN35M9S8YBnm
yc4cnJNOF4dIyPgVMxOh1Hn+XgtQ3umwhNpHylT+2eoKbmdfjpxaHAZlerlsIj9dk0R6UDpYcBOl
+a6D9dq3BjGLTMDoFhFRVkU7TnpP4gCuQ271INu3eVKtayZGi0lp3rJBD8MgCf05cT2XsCRMNTC4
MUVJt0FIw3SOvuTCQ9XmM1ZaASPbTgOcQxTNg8UuCnRjm2CEXc4oiMJYxLpJ43Z8HMnowPSOH7GD
7Bf7rE4Tb3VVXQIVkRZOH2lVwm9TgnS5PuvVqY6BwpBcFW07RJprJO4sg360L7F3kcr8KUz6XS1I
1dBoIy4dUFxjXj1mtQGoB5iR5vKqKTdvXP2OqV8NM7j4tNz4LRdR/kpabTEXzVAdE6zawTiu67gD
wdTPcctEMKL1AUvr5auMj4OcLTCg4NtWleesfVsD/VTifZEQbrWGCkbVu7IotbteMYBB0CwYtEXD
MkndV7yU2gox/LrQmAw7VbVyqvgNJHm1MtHmw/kq5bYJzbdU5kvdFxx5uCoGG1SfoBFro9uBlEZG
VN+RT+Ixk2R02StFdHDOqBMr4IqT3U2pEds9QSnEUOuCqyHnDUnzd5tGZF05tFMmc1w6NKuHNnpW
WboOXX0iOsx5VTHsQWXgdKCKnGiJM8KGRyCIoY4d44c1NWt3ABFd5sTPGJD3Kw3cid/CmkLtuTS9
myjtxSlMQUDSBkDQ4FnbyvGbHQtmP3UAESJVH4VVueumIe+2qXbkS3jw17OzXabGZRya7cQWSNu4
xqne73n27TKcfH1Td8U61mANTOXwo5X1ugP2byR9vqdoDPHJ+XIJF+2EfO0unqP+6ojs6ACYBK/c
ONTjW4zX/TgF7tnjqRMLFuxUisLc6F3QzbTssjGjVrfKU9MU0ya0hp2Tg5MEVAIzpnnLuEH6ZCQs
DSdlMoKBiG1DP0RBWq5cMJscs+9MF8c7Rqhj0ULVakp16hkqrgdEVxCzoToMULEm4gVXWtJ/xvqq
DzU6OpECzm+3UEvjJUPsNyaizVYp4mOM1tvUcQllxCPELRPMmQIRk5oS3w46nBZhlgcrVvYu8CBI
R+KjSI2OVj3duQmI/FrvUOIZGVSe2nuuJ96ISMUfeU1/QiIwTDQouVqhb8aqBteVwcSC35jNQpmJ
xD4P4qgXamR4Z0HG54trrO3lZ49wfuN14uTFcEHSOvohfIlllWhHo2BeHcYc/IhOoMSRqFUq8TJ4
HAfMkaWqmet6EibqRY58itGtOyC0mECcjZGGoJAFXIf46+NWcdMtRzZYES21CnBwzw64zTJ2FWXL
VzMP9+zq/g5E78ZKOPqXlMLrcSgfUUufiskj35LT4EIEHG0IrGY8sghdY1x0jYZtjEndStM/gxJ+
OMQxDrUcKdyYDtFIodTFoIn9KfE3Tpdtaqr+RZiJ5xKE+0zjPQWtMABOOuBeMYpABUzyrU3o89Lz
nqZSDvf5Ix2653GYznLTBHhbqfbusJttbZtq2hx1dlATUrcfvLukIHCnrI/xSGPPacXWVXT9s+GU
SUFMkav/F0fn1RwpkkbRX0QEHvK1oCgv718ISa3BQyYefv0e9mEnZmZ7uiUVZH7m3nNfWwG7wrRz
Skw4ygiT+XbLhKeoQZ/snLWh+jC16iXJFhCThXZy0l/0QzgrGLCC38DXCmzICOzMLh+NGg9+UHvx
uznWwIHLJWRIDcDMxsMG6uSTZFaS70gxOTfa/Jg4tB7uyJUSd4Qd4x/xuXJ0Yej7nrYrjNuxCce5
Ceti/l4IXcqEVSKHXDHO2Io94sA/1nER9IiDwdMPZL/SaeTTJAAE46/00ZKw7n8qy/iiJdVnKe/1
vv/UmMORErv2tAezH5SOyYCFZtTaypqG8/bQ4faPSi87Ex05Bkk7EKXq9RQYeJrqfmbAPHXIllzI
Vbi84Jx0UBEJlcO/+QNHDBpP15SXm4LTQGyBTPeVh3yQpe22JLPOpk0IIkj8g+vFNC0y5fz08hNZ
1S8MVNzAzzv/RCj5p8nGNijYBoWzseA01D90q+r3/TjfgxModnM1EwIcl7QXrs0DMvr7NOMaIXgl
HGT6YnLJbtcNE1PnqeZROoIzLiniig+3KezIiif3mIPQblO4p93ogj3EejM6TxiNgfAMpF1yh0aJ
WRP8s9zndRFpztTcZne8EiWu3zsNdR3NSbBgvzn0K1lfYASxAROwu2ukNx5TzBKBZpBvWPd2T9Mx
3qyKOf3YvhsLLFbYjJ1MLwId9U4tZFr7CwHOxvw21fDzJRujtdfS3YZbbLv+vbdd2Jz+T2aKT+BN
Vujl4hQjhA/SUrSsc6ej0+JfF5kJZqQuAddaP8MqLsUKb1CbF7pNrTwn1QfTNetmdSPP4IYytIVF
KWAcLE7Tm9OrmyPutTaW5960CbV/Kahaj61h47Gc8MTVMXOgwV0iZTrdaVJrBu/zTMZ26CU+OibT
1JjfT5GWz1vSOzFJhgaboB7+ESFe7LLvoslgz1dsvxxpvJn4lO0ZNjGrsB0hCT0rRdxCBpg0oBG4
yUyo4KUo+7A+OUsxEZnGHkttHlI1rNoOgTvCK7Gi8kq/YaajRjYn6PJy+NFMtpor4r5MWQjAbH8N
esh+moEu1NkYzsNce+H2r5AyH4X+J60VDgQMjtBw8aLSgx653+YrXMsf9ik7wo/Na2r/dm7DC7D9
fuaSDHxmBoHksRW4KZiltM4Dvcs5JEW1KYmsh8ofUCQgKGH3Mn7GYBAuU+/IfU90l8N09yIQcDDd
yzHIKfdzLvmFXYVgQX0u2SL2zrXtSzOKLcsMFJgd2Hf/jWxQAqFczlA9b8/jVHzoM/uslrIzWHvA
rYX9j5xcI9IHhs2AeY5Fb1Ww2as/UAdwSuXCyRpPoIeqV/QMRGZ07o/meF/ZZLw5MUmXQpfO9p7v
az2HV4D1cteDvwWKFkz8+VxFyTHdRs+pyTlvz6IK9YGiNyupRk0Hi26SVQcLuj1bcpPXtX5a8qXd
i5oEOMfl1FfdtesVvzqbfw346dz3aRIK1M3UfZ8ISVWQM80Ien74eqlR+8+s5zkBsUcOcgJCYOla
lJnkynSyOWXGxzCSUQA4qDsoq4ZGrriQV+2r6UaFX5kg6v//pd3wg1z6/R79GB9ZOe+cDKePO2k8
ehKayQQHeyoNB+khOwTJWNtxxz8E4/oOjipU7NrjYcJ830rAuD0RKhaalq2i2iWZe6Um47BitOEN
cCJ0kv5c1oRKEIIK9eWdaTxzHfPU6VzmTUdJOtVLZMJujxjqFRP5Sh5evaie4I+NRg+igaAwZCXs
Hxiwm9bzsEi2cscq899QEGqeqzNTvuu3jX6FbJICpz+vouW3yO0WK+Sttayw3g7vOrfQUcTuhp7H
Yp5u4e5dZeydsurDbpNLthrXb2M5xq0uv5oBnjx4wSQk/yPqPN67KY2veiW/a4OQ8pR9D+5GBLYW
Ai+dgOrjaUrJpvdtcVB5tgeqDe+et02f9IPu4JDVSu9JN+WK5ng9WNLYSjYuUFvHLj6k/yxDtfDu
1Cu4k5U5ccQULtstlTznTvmWDQ0EpyIN0Vq+OroTgiMXT+gaaHim/LTYaDmLpomZcBjgzRsdSLZL
TeHj9np0Lbgy+7Yk5t7AUbolM/+Xq9liMDN7SDy/pK2iMuYHpFoNRKiyKJ8qajBMWpjcEXmjOcXT
VL/k/VGxFX9ay/hN6GxU8UED7fGgRsZM89wxJ0thaPZZ7cHlpgMMbaO8wZ97ZRc6Hsy2R7WV2Ie5
HM0w71k0j0WQsUekAJwr/q6hqHCRdrnrfmbFFVRDAq1wXkKlwVF0hf/NQrpYoJQaNVoUTTyIkr/R
1iXHmVFc0Xey2wFq4q4DlXF7xIg8ohsZQqzkz63sIBfa5oPWyvc2cTlHZ3AGTZN/VXH6iurOPxH3
cpRx/NvldyPa8t2cgtqkxwDbYx+ykceuLIdLaZLFg5HutRb+f2ISAQBUUP8lHtC+wa/N3WFb5nWp
qv46ckf5Se4EjFYEjlfvSwOtlBbJs5ZO/dUk+ggKLpDFkWGwbSw34J52BOh4YvhFzGRZEbeXeOWR
VpVMinpfJgpIP+fi3knNH8vXP4epQymtp1VQ1PM1BSByMPHRjW26zz3i6WeHC0aqx7Zbn1aTnGGF
ady0SHojgYD1WOo8yanBBBVT4E+WzWAQSzmyHgijhT9be8cvuTuZFgsVH+VceBcdiedaykPTDh9k
neyGZALc5l475Zh7xM8zbONYHhd8I0XpGYdUV6D4vK57/vNWvX1msfIqZBtfE/zjoacZR9Pr2SJm
dwPCrosynNcOyE3UUX5Da72Krs8ZlWfq3NE4OpUAJpeqS946xWlgb7QZc+Q+tk13b0yQKWiFQsQK
IK0mj6mTbpQHi4u4S1gWEyDksdz0QaoDhSYZCglJZ/23Do4fgMyoYTuxGi2IASlk8rBk9RxpNv/k
kcxCp2NGpe12e93xisPsPU6JTY47jek548LldNCiAk9K5KSfBTpzDYyrKdD+xAk5L93gPza1GdoO
jZwUg8KHP73rpaQh6ut/hsrQGcUr1BMnPVId0ndhLRo87QgDKTmkEzmeDSKfk+2zv4AzG2fkyOZ9
y33f9+51ku5x9rng896DN9gbSJGK9rTGgGhSRnWrhxRJImJrSob0S+nfsY2I9IX33vIRu3pmWVzL
qoryQlio07opaDqcH7T2311CcY84oq/H5lT7w9FW8Z46sQ6nhnwbJCnMK3O5ALFgFj5oiWQmPYXp
NIiHRvYVToOWo9w52gsjMrf0a8YMiwU1xHnWdEDscWE9UjZcWCAP0dg67w0obmRh/mtpoqrV3JVO
ghHvPAzjORmMD+Crr6XL5QijawvJAsbXzMle7/hyGofxkJ2NfykQqGCtpntMHSS0YSoAGaSW0HdQ
Y/rs7yK9xXK2pvlwkjzyO7t3vtc87i4Od6LytIXi2nhARsW4lEDLYzW4f7plgmrjEyomNkIYRjKt
u8CzFxTR96U3/brI8JFyWhc1Dmhh+WiAkViHFafYri+1ae9a/mFZi4fYdp56rya/Tp+bPd8VAjSS
yCgiaZK7WkM/IdnGpi0tK1uhOMkInU3X17IlOWsE56R56Rq2etVjRDXp/91N6yRcpJTLwyD7+DKv
8X0hiIXxOpepQG1e0sZ9XIcpQJswHegTskgsIoADA3JgXKq9hc4V7cY7FdT4IDxkA5LDFdgQJg0h
15c+rqrtZHmbRksc7A6pwAA2u0kmZy9j46jDi22F1j8k+W9R0pK54zGXZCEUY/6KCB3mCHN8ReQQ
rlTzMLRLc+qGFZ0auJegaXlQFXbo57V3oyKH9ZCP9ZlRNUTG0vDZUI5PNsNc7J3r9J655nUVPtVt
HZPmWN2a2UquuV0dyCfxTlmcIuHXfwqkW2FO+c7NaL3xKKX4nJO3KWe3nW3A3FSCH2oh4wCUvk1/
ScmOLylScfQkRSqMdugaYtB36rGQ6x0vqk6sMS+nM64A5cVjp6tnjNB0Sy3nSFfc+Wx1mQMly6XW
xPPSduYd0piTx9Q06/X/KCFu5LH1nHmgg0mWKnb2khg4PYAjjNLFCDL5J2GyQxOklQ9+QdJQ6jDK
IZ/uxQeElNQYs9d+/oC/kEQ89GzoexJ/9ea4NNNj3BsEPHATD61GqjtW4iY56dnUXXAbPtYOMxOv
0NdTnSKM7XLvs6HEtEbtcV7Ss01BEFVQ5w4gOQPD7kC0ZilvTipDJJsqwBJFTE8tws4RLy2Kedoj
8eabNZEIOUxFTX1AJGAoCPe8sNBFLATRDJ1XhDMSWCa/c+DO5bXUajZMNaV2X/hapCGJbxNsWHbz
tMjURcogPQo3LaRJzy7YfAI7dIfcZ4hNlQgZnBLNxKDqipVRMYg6xn6IhBHKBWkz/vjuCAUPmH1v
SfXO4/zVjZ9sBOzvdXgA21ahnHHMizS/vcJYIkxM7J4858owEWyvbf56MPB2bGv+jegc0KLQINSJ
/uwb8ogQhgbKcwny44YcIUuLwfkwTHvXk5t9mouGVCkbgN2QXjRCWHqvfLS7pnvohpuNnCtkZ/1Y
Ab/b/U5Lu1zL2Q39nQQIFaRxVwaZVWK+ydIHEEEe/HSY+B4ZVaMA2IpqjWAXfqvsaWZxyh6HJfWc
j/1WGbFHkA4/3e7b7RrrQZvoy9bC5D8t6ZmcaPAqKnxp7N20/FlUccizih8e8QDRnII5aunou9gi
Gbwd7/FY8thRPK/st8lBeUdM8OBWHVmEDjITRft4thPkVvXqIwUfMQNmk3bCP/reLHeDbKC3AdkE
Jux9xyZAW5V9kSzwiGmHA2jGO0THvQQWIUuBV68vrFKTcwYsd9GycELZgmb0J3Od4lDWA48xW4ZI
ONDpEEe8qOJ7M0dtKnpLHratU9KXvzjdT2W/VURQFkmwo0fNOocWgUdukta1VN61G3vrBIxhF3cj
+LuhSyNMa3e5C/nWgG4Z2Isf8DA7h7LvidMVoS+biK/SiIi+zY7U7NFizH8Jco/QInDpsuMHxLwo
B2bkd8Uxj/sBQbrAn4cdG+/4BSqPtXelZK5if0qX9BVBVCCT2epAaZAElg14cjHJ0soAYttSocUo
mvF5VnDiyiSC207HluY/TcZaRPRyOeIi61jRpE+2Va0kRGIQzxLuwoULLhit7B6sRGhnrL9H7Vkv
9Pyl076JX2QdWOO3mTxizGaPIMC1pBciMyEAI+YiLOMPqBbQISDl7oDgsdhgnRvUOoE2jjlwDc3q
zKmIEyEElziDhaie2+x59Vm4mBXrixW+EEvyS51UWiAn+H6Grj0xykojSx9erYLqHrfUze5K7d79
x9A0jeqRy72YjixM2PXUJ81mfZeym1Cd4E2wRPOh5U/WavIQEcV4yzPC1OeT5ctnwZDiYBOgVCMo
dKwZ41yGdIXi4A+qQRBvMgoQ/Lu0zLhMK+Ocdu7HOtpsmatx7y32SKdOlYwdLCn8m6OxqdNzAuWc
fPNE14TANd63pi/NOYn1y9B6z6JYmtCW/XdcGmeUZ+ve10C1j8C2/NxBKwTpXhMe6fAqfmmX7Lbm
FVHieFi6qeLjRSZT97V2rgZU8Dzg/zXE0l0MVb5WkJYOMDG+TAQaoWYQj2VUaxQT7i6E+vZMlnNN
biOr1f2RUQ677nSqP6jtwDfKsdvnUrtui2/TQn/CFO9eeiwoPHc9Ox2jb2thqWfnbyzGaIFW8mOY
sd8NmvvGhIaIimygbjdevelPoih1y+rspxBsBrr6w6And0lydBYwt6UBIJb1DgioTbFbkvlW2Qtp
nVsAFEKxlZ6IBoNvwYrSxfTR8qQD3CxY67NY273j9W+sFbOokPT6Swu1DvpASd6n6vsDp8izlUS+
mxx7e36lpwrJzZowDtqcWI7xX194V7Zod1a7vDpmqR+MhqUJFkGe+BLzjR0P+5i3MBDosm1MFzaE
tV3b0/87tkV6C4PjUSVMO4DH0Qrqz1Arvt2RBPPGuy44onckupESw6mTOS9W7py9Ifk2kBOdPbhl
O032+2kt70UhD31O5QKmHnMA00MX9nyUKOYmeqMO+BChrbu53Iu9bVwI65MHZQ5Xy7bes9K4iYKj
eblKJR/WgYjwtrWP9prv4xUgPXXYgyzhmJYmCe3DUO5LQp3y0rs6QEmZ2LGg18hlQWBn7Awz/erQ
NyvQKkjq6fHZBN2ydXwYNtAqjA90ui3kfQcCpjuTWk0FyPe+IuzNwKwr0TwBtmB5Wj+i1AeVbXzl
b7nOr9aT9dHLvNfCnZfDLBXhAkV11lcQLgJddejp+VmaELalOBT4urDI4sY1E/977eET09QVDPNM
vkT/2fTWx0Xk/42wIfYdI+IMtJ3AV+8iaE01/8HMvTXMtwyPmCylGgEj9nK9DOv2bfMtK1A4O2YO
vAHKfilskiOzjqAncmLfB2O+9vh6BstJ0J2bSC24wMeMeVuTMdBbixOwgJAzkNdzzk+NQ2QIARN7
T6OxtKvuSGL4fwhE7JAyWwsQq46B0t8UjuTUai9AuzL8npiPvTx5c1XCRLkbECWOv93yaPmo/1ln
k9yCct9lfEJkU56S1sR8OilqHJdN6kUugR6UrXhgX1NzXHftm2XO98I07useFHpnJEQwKKyyYhPz
jKiaGDu9/roz34a+Kr6xpcWRpByWYktgpv9IDcEwjDWY+RzPgqQT1Tvxmdp+clgNFHAN+VLp8AjX
Gk3KAMpnOZtMHXsEXyCZD53siXpjPJsNxYdTtf/pyYPnT/QDfQEdUBIA64SljXZJFO5j142vxWy8
Oxni2qktad9IhkIsoWXxh+8lf7WjnIhX74zHk4wwBImteIWRXR5Tpi6WTrBxpWLBvA3VrHmvm9Nv
neEdZoxZKe29Ae0W6DHjb4SO+PMzVO8GFCAyeDqbH43l5+leiSnIMrjAXMrodeF4e1pBEIPVvi/r
b5r5YW5vBYMvezalKD64hn2dgb7Xt9aZBF+mlgg4rqr1/rVAEEJbny+T42ZRm+a/ta//Mbj6ykV5
Yluc7usJdYOcb3GUNfZ/TYLynPU769T4ibtXouqVijEjEqC2PtiNc6vwm/aOeeZA3hUu+V705yyI
MX5pCSsSYdIne/t8yfc12zZ7a54JRQ6AfCOJaJNDN30WWY1Gc00OPoL7IFn6qGU/HG4fgaXM18Qc
X4e8+wY8+YsOKRrz9j5pUrGJkY+uYGYgrf/iPmEOmFgnf46ft6c0V+7DuPwHoAGZWC9uK7XwMpo7
NdMHqrF/nzWc6y01B+Mlbj0OyRJUG0QFBvOq3OPwfXQT5mxAgYqdK9Sbl6cPeAeQ0WA7rpH6vNot
/F2P6bPn5jNjWVzvNSUWMpklELhWWCJlL8pHXMm2gvgLSPedaTJNAIGtCFja1yPJHy6zYYC5Yx1q
KGgYgiPGM9LXzEg5xu2KMK3J3c9VtsCb/2OY8ra67r+u5teajNMw6QYx8kz2KOASluvg5X8Ia79q
k1HOPOMiG4p/KzdboKfivsm8dO8qfKnZSJQg2ptkTNN7fvN7fyKFQyO/dCppxyyD74Aogw30vRk4
R4YmqiY/z+7+CM44rwMxUCp5zDx6gEkkXzExWvajLfT4SW9/gGu7hzUD2GPb4pSXwCTdrKqupDjy
EYwp5nrXNLcWZ0ftxxjEiP9bWSJHkszGcLLJfKRIke8jgs2wy5EmxDAF2OEiJuxs99SBnyOF70YS
kLNbV9Koa/MODkHDusF5H3oW6uCkuRLRbQzYr3jomkvBFuJYPrgOxvNYTiy56k9Wa7tJGg7LAoov
a2aInlkcxpXLVBwWuWcP48FbmmNpLYAgQWKn5LJP8b6WCd8T1OmpEgNB3SIJJ/TRs178U4qG2FQN
mWiLE3nmE0IC52Kkwx1I2hv/h2J/17VIUEBF14V+HwumRmR4UkiPJZDnlLi7DqAAyFSz+oCgw2is
+zH81iYDeGRYgDpADcOlIT+D5iGrD7OPXIft4DHT87DquZ+rpXS2jG47LIX7R9T8s6GV3w2HNfsx
43nCJrWz3KaCYNB8K2l/iPooWzBn2TBVYe7MX5BOgP70aEMWAJMhgKjbUm2zvyKmzF2r9uKsHjwJ
9kiZ/uF507ETSwRwldt8sI8GvORHOx+/8xp7sRWnf/GaPze5ZbN1tU5tpffMw0dkXEixd3p1MKe4
edCcX88of/3euo2WFuoVdZJRIPw1zPWALtQ7T0/027dJFs6RBzINKy0uDnFSAYGmCzA8bgo1M+6S
7OS8cThXpi6PeMWyPdr3V2OC7tBZ4MPHYZtFnxeGMrWlrkD07TuBvrfA7b33TCOS7MzWpL4YOKg4
puOzEsC5Q9HI7FiY1X1r8cVXXUfKa9t98wDip4Aompq/jkNI20yWltubxanZ6N5KHqeCMaxwx3+q
4TYiE8RgQ4fxbzx7i3FjOM7+dclYgrYN9iHC33obN3Cyli+lSVBMT4jHSN9RjMTDDBpXQ9WTtIPp
maWOl5wsM3tfiCbftuttqjukSKOTkVnC+kYr9V2u6F598tJHDXkkcDmyho35ZnP8o0bbwmSSq8GE
pCATXesQ+ShaQtD6WRy4ZumF5txcVHqu7Ck5yAGXy2LJ7ZOu9dDV3cvSDTUf0gIZucbU6wwu6Uqz
TkwRlkwfYS5TA3kuplu1NO+6q+lnJLZ3QHfAvzny2e3y5jTpqFSZRWE2Wt5Sj8UpAtRpT8hbC18/
hm3fJpDL5gLdGLpqNKoXkTjimDnNKYU1HGLYjcNmyD4zHRWzlWzo+8V5XHrWMnEjz6VSD6vchur8
vrvesY/wnCBHSgR8WaFdCD5GaaXeBvXt1s79gLMvGjoCxjK/O9tgGtCHZVd77UFJWaa1X7zqngkT
YdJKR6vGuCOU6MKPAwABmjDWA2u3Tyd7DtYNhO8lvygEDr7fygONMWrDCidT7Y6R3bW8yHg08V+k
O2GuBHCV2iuWOE60JJ0CA3fk3hM/ZQ9FAhHlxVJ4Mp04YYRdG4cqKYOqimGaizyKPRJMFPd+aW4G
FVC8cMfA6HLag3b+JAMdV9Y57QdF/jVGJoZYgWsZaVBl/XdpjH96DUGXQ4/2clle8rbYo9D49hlq
8Qlxzdvq0SBce231W9tTf4qmOOBo76nTLb4orDn6ylBr09LOkoXG6EKaMHAaW3gnOIq7rc5w81Am
hNfYhblbNPezYIDAUEpH6p6T8kdPMOriXgIxQkGhHjVnTg9W8ezNI90Po1RCxJMHUxIa17vqq137
pwl4Ifu7GeXhuuzHRef7tW6uT4NvwSJHQMJ8wOhvJM3DZG3gBbX6cayy5nVo13Kfjet64yZ9n/xh
jEZ3yrDSlBdnwqyx8GKvaXpoCh86C8FKCdcLEifbPqxTMwS+xm+eFsV92SCwg0YdSUSCs8St4jv2
cl4MKwkS+bpoVYHUS1wzD5Xk7EetVhvXxU8/tRZFq63z7WCJaxjOUHXzavlV9cax+ux1rbVb+Chn
4pbB1xNH1M5s3ygX+c8KqH6rAGPeZPs5RhHqzdad1SX73iOQffWsPszXCt0gBVBc+ejwYx4Rhqyt
8pJLLj7hmtG/ih5y88KfUC7Dm+6zV4NyWYR2wq6neyg8uG1eyk6T4V3UtfHmxODtgTl4nrMkDpwU
zs66KO/sJ3jKGv86b3DM0WF3OaXuk1/3IB5LEMFV3Lw40yARnicR02h+FMLyd6MxnYT7i78IOzt0
ptDLxBtD8c0vOqFIa3GPKDs9zqPPwKHsHs0Mo4cvSEbeJMpKtYLnqSsCMsB/S7b+EFns9NokxoN6
4ygvqboyg9PtkWlvcz97BtUdcyTItaQhTTyjrM4P2cKLl2evBmAoNZHLiGrbJIHTyigla9s9x8NP
pwliAAzCfHv3P0ofFvdWDTtKuidf8oNZJEYhIPJvLTGjpa8x8t0ccnp7XtIXoHXJHfpp3ht8vHOK
KQFxO5onVRtAKfjHviP4KRl5QRM1mrex2SKSyDJrcL7QOZJg1hYmEPMpAg7vn8E63HHEipP0vYxJ
SolPhpppy8QFlZWRvDayk0DY6710VertyPBgM1ncTHdlD0CqdS3MHKJBB7yDI6yLCbWU/kwmrvvq
awgrSmSz/OELz54DDQeYknZwOzKqYBeSbkQlWd5lCN5CqoAKIQcNsNPovz4Sp37WoBmjqvQnMjWx
OlLcGt+wo9TObcybW2OKlqQ864L9eFpqVMCxPLFX6AqHmjzfdkjlm1uuFX01L4ZcmAPNjDMQwnEf
rddEuXkgncZjbnIZ6w6ZbbOipE/Uj1ZByfGn+Rce6T9m0oiiLDvw+1gny9Ti7of/IVb9QWKDh9j8
YRiKI32NlO39K0CSb9KtBkrhxDQcBYDZkNta9eehGjgrY0jDqGLWMftXzrFBSRf/+BYBJCOubXsg
RIIB9I2zqbpnARz20gbcVNR36BroJ1hHJj7OupUfWtdS32iIiaM4HgK5mi4+0ToOphkOlm4kz+6S
mkdr8+O0fqdhJ2WkE3sxUh0woTsFcskodMLli5DFL+F6Ohw3Qi0Ie1DrflUI6LO9Nbnu0ev6WxwX
zj7TqYkL1T+5mqKkWDiDJ/sB8NCW8/Xn+/m7FJEzT3Ardp4HBqr41+rNc5725Jl15V8+EXqmxfqd
6+T49Z0zj+dBNObD0HTfPSOOpf4iVTScZ/JBm/5uHMeXmXAw/ARXaoeHOpk+CrShA6HvqBrv/dE8
LeZWsSrvlowo2VX2vJlxmpJmWStxyDWji8BTBn49fLgWhp1Kqz7n2WCa4fm/pqZClHT7hbTwBPWN
pki9KlRY6St6FlxzRqtdU7Ofg8k3no3xR028YkQdso39KDrtsUAhaDKFtpvXMa1OiCKpI71TvTTW
mVV0OGVJE2at45EiWZ97AxEQjbRWrXRYUPlSE5poWQH3ZhBLczwDI6k0TIHi3vb1s6OLf8aso9df
37Vt9bG0NjHlvXfHOPwQDwwJDEUN4JUMI5A8HXpt4I8TELF0VZVHrHuUBQMp46O1/hkqmsnvYqCV
0bux/jIJ2a28RB2WRJZ00JgUjZy6zTF0wkQ5dDviOWqjbI++t/csQcpcumXwFfaPsLpHb+nAsLIf
5MVS8ol8h8WGd9IwueMRp1KyGvSFiLqYaNkhj020zulwpCJbwr4L/HbYVEQnr2jKU0zsIX6FjsxT
u/eCasWPs5pn3/P37gZc9m1YLvl41WLnZg3mDPf02SoGcW1s8awILRmEXzwblXs1R8rfwuCjH40a
OGlrfs4NwuMk7qOECAOG9QmR3gz0uFmXRxIhL5on4Bv6MFLsqjhUxKmHwnZ2To7SWTbrnVfKs1dr
rzG5h70PwB9r0sDYcVcPjXbg6uA8V4xYWpePyjLFY5EWtEtusjcSbet7/4ZkvCZ6O10GfYYAJZiq
/QpGVSEg0mQ/tpFju1c3gTwrJQJbfWYnZCzpR+2YOAxWE1/ToiIZr38D6GGWX30d8j+EHV35AjSf
S76rhsh0MmqD1IgIaFA8ceYSxpK5iMCuuI2zZzFh8bRnVj3jsXfUHyOF75Zx/s3zsj2Lw1+kRP8V
Cppm1YiD0/3VzfDWuUuxX7r2CVYPxmApDzGkolrdoE09cDbR6jj04sN0HFR7yXqKZpmMxA5jwe1Q
+Cw/VKfTpVxB6yxsaXA3sAdhSwpaM0awb1xTIml2peP8dauLyqTKFxR/Lms1xDYu2CnqW/0lnT2y
CjLiUlqT+ZCvoTZnWcqAtvulnNTDaVtAE0YmGLd/MtgElsi/INGLiSwVTEIS79AM3TWOTaJpv+KU
cxKXtrwRppDvSg9Xod7oxHTD2jFdvrze+BgIkz9gCd4JX4zcxGdzxPqYcMi7mGJOCEbuYK4BfUzK
U6+oBcRUp3dapq7aqrTIlwjH/HwKTcQH+GD8QEr73Y1BDfGHW/or7r/x4NYRgxo2fHABWJ3/ZCNu
RtvPsp3hIKCe0AbVJJ8TL9NEE9FQfe1GyJEJsUNXgHTb0lo9Sip2HqU5ngigFzuCfNbrlHTngeXg
rZCscqlMAz2D36r3wFacBW8wDpimSW4D9QG9zXs3j0QhdcS/Z9jEQQBmrB8JAFWLechT5tQNfX1A
6uISdqE1JpSTWvLlIMqZKvZ8WDjCgi9x7BCKYxdhTbiW5cGWPCF1/IE9iRkgL8th6s1D2ZIqk1Yk
oZsml14W4/kcjWPFkDuCLoaVEEW8BsdBTd2TbJeT72rQWIrukBJnhp8X+t+EpG12bxqJeoJ+DQpy
jfi7t18atvJrgRTT1fBsZe2EfwFtziZz9DroN/nKyCdd5DsNduT22eso8GozTzkUGGbiQZEgxe4W
/xP/eZ5xzJERlLJLR0SGOmAQLQaxMuaU5S0Y1xljm+ONh8x8TudaHu3ceC19k0mQCw5qrt1bpskG
FpxrRUKUYeGipuxHi9eaFyAbwBsaHQroNj91BgPOUWdtzqwS4Sg/IWRZ+OgKBBDr2AZ2kW/UrPE7
dpaj3/fvucK+znCYai2Or+SY4j2zsc7l5iFuKyoNj2mNKFANzOB/0DBVL3ltMY0yegpl8yi68n9E
nceS20oWRL8IEQCqCmZLb5rN9m6DaAtvCh74+jnQW8xmQjMjqSkSLHMz82Sz7wm9Q2V+E9nQXxr1
nQ8cl8llJxhwKc+6H5E0cc26j4UW+sCbsc1iuctKvguYNcddbYVwwPj8uYk9mBaeonwu9lMwfibZ
5HL7eLdCHlo109DbWpcpqkCrzs0d7TPPMkQlIBr009kB8wJCYWXNxKD1gY7R9PY69xVqaJJti8nb
eJgpdugVz42cPtyQwUZltw9NZqEQ25GiHo2SeCC8+8CMpnXUM9UoBhmugjh5TXg9q05CRgAf8dAz
ycSgypsQubeBo+HdorCe59a9ocCwwHWxjeZBoo0tgm4xY3DmqEeNYjeU19w3LsrWi9WfKWKJWyEL
3S3/1AXtad04Y11vKyF/26WCOtbA7CPXY7UBn76hjxFikR6uTtD566DNkcvVATMJ2eKZIqbRSjxu
AjgTK9DDGxeHZVPNhzT+LMcmYE1kGfP4zSauCmxJ4SMULURciQBquu5vkobugcPaKktYcxyPXtvW
905cm1ZWqA8DjqM9Hy+w9BHxDXvTYhTKaIaZkwOBWJeBdP2QjOgBUc5dN6ZhcnI9tZdyvHWIzuNh
IsSUB+NOh9kj6+W8p8qWZEXHmMOM7MWAdHIGTLp1zq0gSItkE1mAvbXZcwrAjISCI/jxcAFRJhAP
orm76iKk2I8U+9a0k3RJW4M/b3G9EerIa1+ufBgLuDLpcV4ItIH0tgCK3nQaPI+J5+JXjrCOieIw
WBP2uVrkm95qTmlpXLvR4c6UZ/oAq5tKdFVtKlD2q+oQL9Bb28F0ZlnwXirGNoXLtaftI2T+guBb
7YAUicONCYmzcmqGP251QqXZp6Hj7DH5ot0p/9KE4hAbzmPra5txPHuv6nHTBgLV14vSB9+xHxh5
E+hJwAeIuGThwReJ2bRMgruIAyCZdN3cBxVLblXa/SoKM30zetOjsYS/urG3OVd3DK0Ncz91cGMN
nDMEso6Gg1Wtzq2d5zTBxgr53Vz+qoUMUqxq7t6XmSamxpwpaJaoQMK/rxIDgkxBwEkkiP6akVxw
ncy4fOIi7eVcyTWdO4wh9KucgvLEVJCJHQz2jTPlm84oPhxzUKA/JyBG9UkJ3+HyUGU7PcaQuefu
1uzVO6LWAwHvZF36OiLbxXtiZx+JV7bHmgAMbaU//UT4mQ1zl1ksXXnkHfspzdZJg027BLG3DpKb
Jpz/0oLprGLyv9LGEQ0fLbMIvkwNLKpLQLiYzoOg6WBd9f0lCvARR7AbdzHbuYvHtWxs7mu5g1cl
xZSln4Kaq5lbRewDJpKGo6ACJE8BxcEorlcLYDPG0hIJmLAXWkhyLQYXtnM0QbqYAq5lSDcU9QWc
25IvHKLhDd6kSAOmzxoHQY64PsSlfZfEBMWdD4tA77aSybyMrA8cNf1V49QFdC7jJQwnCnFRbY/M
QDfVkio3sRmsBhcktDn8Ag2Nth5elyEWt6MTX0RCAhLg6EpyNeFYmnhEGmwfn6jYVqHi1jsmtMCp
6ZI3IIZZKX/gqb9IZ/bg75Lxs+r5pqiAJEdK4jRw5ZuBZWTrRjTquViEgLvprdYnpgMNVFILJoQI
j6FT1eh2PECCMWXoMFiVFVMzc7oMcXAnIMfVKfluBH/qLlR+Uyp67mlyOPkpkEFz0S16GhtYft2E
WThrRZP11Web0RBPvImE+LZK88fQJl+SDdh/3fjXbpvdBJSeqfapKRKcGzXFHmmRvucSAaIVt6yS
wxY78dPcDt82/YWOh41ZCmAFswpuq7IXhybnuYm89q02wadV1GIsRIKUxRqjjIYE4hFQRlgke1gp
AyYZjg1jCtaTQ+Z6HMD8WswZvLoBfNldrZ5xaF1A7FNp+yUoeRxk9diS/1jNuYW9mGscUAZMU9QY
48Bd1zVM5CQrThJIRc6KzpG9xKbMfivCP9Z73O51V9wBPN3Q1vpEeGad28Z4cvsS9l604KtSawUG
m9AcL6nXIEh7r2VEEoFT9BUEX7KaRYiDvErch8oj+lB093JgpOGnjFKsIbNJ2KdctikOtyzofD0i
bG0ccs96rbCCd6mGYkgODxwVxcoEg+sczY8kpz85t1mOb0A74G+v3VKU5mdJ8Lo0HeoIfN8EpSLD
zEWp0rrHwbZKaiYSjA2eJWUgIuzB8HaEUA06yvG7MUqu4YPwhxxYk1ttGN/4cW9VNH8PmksonlV7
k+IKXmWYGzC+nQvf/cObxXYkC7rK5UtD8GUTFeqrTAOs04ra5JqwScNCZvfmJU+Dx3TUX8qtiKo1
KwTE51rdgkjGN17x9SE8fe1T2KOtFfu7rjrJkjwqgtQ6muBJxLm+dSfcE2YfXPuCjr0gS85WAt4v
8+7iucL14kX3Cf9Y5qDTvljMUNwzoVKKmE1IOIuh46AjL9n0ZfgUTuWERfSVEXoZDKeunJkeeGyP
JY28cUVYD5LAcz4N7X7waQqoe6ZjkqkxNffpx0guaC0T5lY9YUfXXZCpUUzWGUTEWuKZuJUtYZ/O
XCt06isZpZRBGocD0qNdoX/Gtmo4kCNtOJexZD8egvijHVvkzf5ocNXsGvnu9X8tU0PEPz+nX37n
xlO1lkvUKxKwf/rKutI7+AWXexX5xPzAu38MJCfnBXrRzhC3lTqEHeV+xJL6QW8ae4J7GFUkLydc
hG1J+wiXPiyV8XyeuV62c7N2mR6NRn+yRf1LruBJ4V3opvS7cu3lD7M6RV6QgrrwL2lnTwyExbrX
wUcjCOhyEfnrQuqCDE/caUVOo7QwHbnNwkjRUFUrsBBz/ujmTntUMMZW4Vug+B0eLcRbdqGngF5S
HvRsh7h5VagKAmyGU0HEce3kBXwEd8FrA8ZtIwO5ifBpMAeE9SJKiEDhweX/WRGUUxgAmC508pfR
YI/qQmDjZ0r1XcfBGqnCuuZpRZBrSE8Z5Mlc5OfBJFHb1BozkaYCnoMeGKRd1bdA/fHd6Ng3GY5M
N00ZfdGYvs6JyOIEPqf2UyVzAHUYjfqK4APK5CoMg/d8CuwVdu6bsIpoTYQ6hKHDqEfM3pTXJOz/
EbHSDT7KdeEN/SanlwQndXLvLAQIhTk2BfKSSRaVLktZpEfrCq/hFdQ5QlPYfhXsAu1MRXtkXpqh
/p25wCfOQHrW0j4fivPrT8mPn5CIIi4PP8lnjKyCr1I0t5Nv7rBennrYqH7ev83JGEMhZp+zdrbj
5SQKCCq3kytWoplwOBY1hJTxrjarS1kVvPV1zbw3f8AbABxGc1SNgn3Kc7ilgfWOOM+djlgh69oy
KGBQJOjpTSBC6pqYmZlnoebwXDLwVntF818btZILABKgszfkEkLr4zdOQ9ciY2rJtvYUdN5zUo3m
tjKnYEuegrIm79THJq3EL9bUHTPfi7iocCYxbSaw82qymKtEGQwhB4ciiP07jjD3Kh6Z6LpcSqbh
2ADYG3UNVN8925Z9jQkAxNOC3hf1Ew3dl8oovpge39stNdzZc6DrU5D56PCMeiC54SV+HToiBoY4
tDTMthrporV3c03zAy8Dg+alzp0/x+VYjQa/jePhc676i99hd2kpAqakmB5gbPSYx0wLwoNS28JO
mQNF374xvgZA5k3L4IcpLmp4vu3iYWRtm9J7gh9HppdDXm6qctFoeu+pieKL0bVcMQJcMahaxrRL
mvnUZeqZd/w5YeY7GtWCHS3gKefJi4OpA0oL64dbvY+GJGoS5NCqZgkvtx1fW6YeEEK5vyYzpkry
kNREjxuDyOLgH52m2eDc3eQh+LeCr6k54t6eiakooKtL/zUvzqwJrXb+RQfuOpwZ+cuQEadH5i3x
vDdndD8CP+TUGg+/RVZ8WZ03bpIwvpr6nS7SA+Uh67zxDmmTi7WysUT36s3taTzVUOQkLTkW9aKg
XzaoDa9+X29qO0b4OAzOvJuC4TnIy7s4GQ89QRunVSX+r+qNlCPuV/EGXupSmuE3Cc5l3VV7ZEhO
tKgD2JLqDUKoKMePaub7aDYXE+WH54zfMURoKm74uVynkOwUDDCikTNOgInFyjI+fA0EdqDL2uvK
krycrtnbnG1MSayJm4o18dh4YC4wAEWR8ZAnsN3xlZ+SfOaAklqvhjG8/3vDe4Rq/FhYXFPoGzJB
J7CX5aLGwWMzhiIriKj/XFOkVRCIc81D3P3N0FjCpHyUOoO5t0oGUptjBGtXuozdBpaAjgw1K/HG
GOabOmqZzZAlFlFyTHpUv+WTHvL4Ix2j554L1qpqCSB1t1H7bUNNIn4zbNqkfLFkfzA9MggSi4iJ
SLrpBhuAma5Odl48dGWyBYN1COk5F6Ng79aPkms8N3LP3uWm+RVgqsKFK5xdPbY7hYp50WK8wbGE
R1irgQF0fl+WsLhJk2JikMYWCAlSOhmeCpeW1tNd0OXEXbPwErXDbvKBwFAY/GwkCKaulEhV+FyT
+7SfpuNcV1cJeJJTXLdzJM6JfxOOoc3fTRlso0jcqgArGXO9C1rPV+fzBRjKtwa1Ke86FwqQn8Ct
pwl9zKYnJK3Ea15C1YPSd8MXbxGCagEHk+I9DIN3buzsCSSOq15M2yjoyBr8o8tJLKHjUYfOfRJN
KSWAa6H837DhC1PqOl57nvw2ahgHzAieU64u6watNQXWKLpLZHtUatS4v4VIbp1mV9dkZehzfazA
yTBD5gIVBT9Uq2ECP3MrpmeFdmk9HpCfLjqHchdH90NWZxujGF8Lised44KCajqIFlVjnlmyYSqX
Oew/yiSQZdJPIyvuC8fRBzd5cMvifjApVpj3KpEXOXpfgwfObpQE/OWHSfnclmoAHk6BX5AHthiL
p8wau41VA2tJqQQwI72pWutZqxwZtoI8QVfOSRkon1EBxhffMP4d66nS1nB2HER9SIqUtuYc2vh6
Y0woY3ESueiYsvbvfVcdPZy+EGGpl0Hp8Y82fILZnkGbgEVeWT0Hq9yUf3bL2wOx07rBELoq/Olc
T7hjoCQ5q0SJA7yiG1sMn9ivOG9G9W81PdErzjSfYRbmivbPSUMw2WWPBP3YMtVZR2bUnLGJmNr+
UcZ4xKONJjg21KcCJ9MYJBc37O1AUAqnK/R6XgcGeQuhJF/6/ZjJe/9GzdEFe74+xLP1ZDdjuOtJ
Zdr1lWUZZ33EabH+ilDTNw3b2bZl+r0mmffRzESuSHP6MvQPvcfhlAxr0I/9OuuCG0fASOg8lgvu
5dAjon2WwV6m6CphOcSXlQV/keSRwHK4mkZmmuGAPhakjKid+pTWNW24CnjMZBuPU1vf9kobezbz
+2SKt5Grroau+61lGB9zn52h+b4pDtqkK7XLdd29wJFdSreg6FV76Q2XQSjSSHlzDobuxvdwTDY1
pbgcWyDqIKfPg7mjq4AzRWZ/TVHIxoHxCetGtoo5WayLohuPbiEupabvB2X1wCeQmlwVpZWcWmR1
XDN47izwi14b25s5PrhOv2fFzFbarQkyAmeKzeDPrfJ2ZSOm7S2Du1M9WQdluoBbGoPAtmSEJbXr
3Jrz2e+wvEdTvBECYgRPFT8DTxMnJJMoJ74xzr/vRWL9VsLOzrkY6JmJkrVgmr8qHaLXaGWnyTTm
Pac+ylfMisg1th7p1pifE8n0DyQStmwEB2u+GdkzKFzqSNyuayPOL9ggMRSheAFDYKTBPkNhy7rx
WufCMf2kPVoUfKflCVfDZ2TaT21LLkrU2WKKX9iUV0EW/eTaHPhNNSDJeMNMZq+9M4dxZCzjNhsI
+H/NNO7KkLuhKOURoevau/YjD74FTNgiIZ3nj3BBvkrL3EOGYLCUu+O2YyNdNYkXH4iGog+0t9B4
OIyaMO5IcV0942qaAXzQybrp5vBLNNltUw0JtjGKOhG21xNV9ivQpd8Sx4Q0Dl1DwREZF0bLyV3b
8XjNddSsY+WfY5NLfzUsdV6O/BPm+OzE6PNcT7BM10eDgO7KyUpzX3nRuZ+yI7GIdWMbze0Y9Lua
KTAH0bxhSIUHLcOsU3A6LRvNtLYIJFMBgslyLF+hjPb7hsop9CykxdDAYFBX3kYU9ZW0wFPjGZxJ
BuTUREbNtozuiFOiDZj4/A3R86lXQHt5pPGDrejwwoEk1Vtnqlt3vvYk7Ojx0Mmmix5sdwFHMf3m
7NJvJQIhnTQW3AL41qrT1yDLZzY0mrTTvMQpaBjr+ZwajAqCdFgnLfCDNlMTGq/xjamc4jrnIwJh
s5WLRdCRONRzZINYtdnRg/pH+wSS6AQLcm1k1UMH2QsOCE1sSVPw+9nDiZhx0Okd9zURYD+KsZG7
PoiuzE4elXbFetqb2nuOMcmtezCVlI9qbM3EFjgb4PAZtLsx/Qz+DcD7QAssDnggar8BX04goRoH
4lxOFu2AANKisUBaDYOlEVixn1vJ1rTIAGflbdYMuG9d94OJuk0WNOXcI9uC4TMSkSo9sEQQdQZ1
I5ouOiT41lYRNtpoIhJHB1ZKVF0/ODaAOvotrYSgVVW4N1Vlkd7xmRn4KBlDmt/bHqm2UvWfJa7Z
JYt0nob52Wvt+27WMDKCXdt4zZ7OwL+pD6/D1LNgd2/I6PfW0IJuU+06mESx92wKfaEbQ8Dnu+uH
yanH/zQQpg2i+qEc/FectDAZ+0iuqzWanctgGCoN7ApMOWX/Q5aAwRjqvePTkYdJSvIcGGsOdSl/
ne/v0GnpAiNuPDlwO8ksSA+up4uo7z9IjSU/YqXFKK4QWWfjz/b0p3A5UMdBjflSHCy7ee7Zoza9
bK99FDBEY/g/NAOB3toimRb+khjHaRR/tgJeC3sjvJ+wfeKY/4OitVc6OY3NcEf7uQGlLP1GoePd
kL9ull/z1tUoQfMn3sJwZ3BLB2yWxPHGhyh6rwKUuzo8ZN74o6xw2EszerVi3t3IeDErDZ9b+eu5
hz9WQzxbCW30O8cvuCiS+F0tDk6t4u/GbO8LQ1DGTPS9dRj14Lhy8Yq6BEtKnzi8Y3/0RnCuG56u
EM0TC55464jqhRl8TZHimtHohquYcRHO2vERXxBE3b3PTRv5r5n5aNjwGmT2avLZdTDmo7ec/rjz
vRhLhFob73M6PrDkUIkWINVMgrzmyAzH5odn2GKcMOBk4ulfxzE+2Tohm9rf9ayGXWtJvhV2tMdu
+lYwQMgtLFl0n8PKYI3TCj6p6p5lO8MPQeYMwncraJ56yZXNZWUgGI21O85+G52BrOeNqlPAYNz4
n2tIMIEXfzyX0M1XvovTDmvCex07HXyGeNvmy9BnBAIVOvmxkne64stVj96+AJTKgKhlNpqwHJAJ
RI55MmN9Vn7rbjqfY4POw50j8nDtesGnrHhk6Iz6cxDu+VjyE+di4cNttQdudAReuM6wt/NI3EFO
qJnVS/yzYKa6gpuEkY7rXMzH0MPB2ueDv8tAfU3LLUgzh3NV9eG4A5V3bsAKEQT7fiZ2jOGRMy+b
C/Rn5hrzjMU+im6LxM03zFhgK1q0GI4yfaOQiU9mQg6uuvHamujwymN/pDL72QqQmyb2kRX51z9L
Uu2iYkLi5APW0b52p0cnHPdRh7lgmj2UqfuIS+iOnjcMFDL5tE0Eo7mK3+eFqcfkj4cUBkEepzfK
7Zis81UpcDLmXn9EqHqsB4r0ZF/eJa7G/Vne+gITLeIXiWnzJ2ANGyxQN7OTYt71KOuiifgmbSqe
2/jQAe055d9ESN5FRww2cReJAE0QBOMc7FgCnfiWcpBjbTPEZRjPMLXs3xauO0L/iiXhyQVHzeGB
AV3IESINkDn6yllcE/4OX92Vi99e585dlgE0CHjKhjkAlS4J6/V4+/5deD1qzBF7GTkZTAnt7isf
o6OuWiidlX+onWHcwk9cQIoMclBQ+Kj7Yk1V1neX2VCzmBCADrPf015IHB8fcWrNO68hRaXb9zKu
v/1lB4rELADHzmedfWRoVHR0sTe6TIa3OKGuBG1H0W1w7gL50LTL2PInFBbeDC+7DcIzlTOUVM0z
irzd7BPY+RZ/C7KIOlpMOXcA1X9FfKwz/Bl2yijctBVcknY4We3DxMPJzI0Xm6xcvtNc192cSdPM
zSRq7rCrn50ZBndnWyQeOFvGRCiYcNtfJRcvvjRdy/wmD2+agrLkrFEkPPIcWJ6BfdjNx/tKwBbJ
pATg0nLcCkn+ag5FsH+Bti6CLPbJiLVkDbAlISTGh4b/ViR8doY7YPOKb0Y/cnbD+G0KAu9Gsow/
BQdD3zHQ1RVr0SSz50oM7/U84pD2prUXDdioRmrYM7wmeAA5OhIMhH0X05IxKixLTXtTpHG4nezi
lcj4xsFas+5e8by/FhBA4P+N0aYL6/PkINZA/gJ/qDtw3IjOPOto7dolKwAtk5RMhnkBtMd+duHa
9MvNiWuhGUDC9nxm7l0C/Td15aGspy3+1Ww9jXa+YbXiR9cYc0tiRK2sDjVDG46mPFQwy4Y63uZD
9aCg4FhpeBdF5WeiU85tdfUNIWuWvtoqM3khQj3fEDbbZDY3ECqU4ahQ1zAlWFo61Yq1aTBtlyUV
n1X4VtO3eR3xl9uO8dDU/Q858XmH1tduWnlLWXe+Gabwk5nIi/J/5h7W6hBgjgtN2VN5QvZgDIw7
10ScszhICdE+m2b9MKiI+96SJbOD/n1ZNGQOJXCK3McsSa5OmH8bkfkzA15ciRRBCzmpddHUg87u
mMW9Wj2DsgxMcBAPzzZB/M2op4PO9E8GymxbiPLBrbOPzosVQ9MUZiFdW5tUFW/NKByAZc2XYqiL
gy5kf+SkpZgeeMWr5UbNxnPIMPVYvafpmQKxkSNUeozGT4t1OC76e3J/b1gDT8Eyk6/t8jPI+UrU
0nnp1cj2ZHgUZHIjSZR7CptXe3GET+XogqNkzrTIbEif7Ro4SXKTYuk25+K18KE3ciT5ym19SgpE
XTtAtPL4jEzTs9d8Feme5TGlqTc3k9uU1hYmnwxbenJLqgRlzy17mOMCqzhIFyniB+Ezhmus7HOM
ptuxyZMVnXPcXWd3CW6l26AlpSpSbEzaYU0sw2YnE+eHoqJiHxGJm/L2MHlQXqeGpAhzfrIfT7GA
vtiX3zKHC1ZaJDI0PjC3MzdUQEC6KPpHBWsEHdJ7CIb2rWFyDwbHxRi4VlXscungScTwH691a+Zb
bOrB2PorRqZ/FSWeadFX1JHwzeZg3a56FG045YJ3K/4uOBVilS/52+v60LjAUxETzaT4tJv63unp
94iNnyaDqsOEZGs5SHFl1RMhLKEIucQtm2H4VlD0/v2XIVL4RGugcGOhmJvSCxDK6k7iXgHGjA80
rm5KwZU/ndjNgrl/pYxx6/QWGVetcfny0lJA63vO44j12b4q8PYbwvvC0rVJGkZMwuU6wsBphBdA
RAmlkGsHGpSYv+isXOPTgsrh1y81mGS7aX7nFnV/eaGyIokWptWH4oiwmSXrrFEEW78Ul7pBvcel
b3gmI21SzJYL5zFltpfh24cQhzt9ecGm9A4lOH7iDxZ/Oq3uUiT6zD5FQfsyLT85tHS+tZXhbtx+
A4Vg1dvzY0mkB3oduigPxSkHrTUREd/q2HqIuEMQSD4qAd+MxKxP/kfshaLFJ6x+HW6OK2fgNSQu
CSxVnbOJbKE7bKyRXZlTOK4SP1ublXwZsMczIhyuXo1uUt+2Y/hBxhNCnBTfPf0ocwG+KcgVrpax
ewUEs4UpxobLEM8IGrG3qZQM6oWqiDRthtwrDV3hHZXEVwM7ODPZIpk6gIksjBA5A/GYvWtgpIvd
tVmbS8Qh8IorBTTMeulzyFLaJfuleCcmCbrD2r9yZ662nIsMNh91o8XaNmWFgI+TOwhLhMqEKS1C
otgZof3ni+nAvAmCQBfJHZoluWz4OT5CogJ6yzjBguRLHqGR8QtzofhG9/uhsJ5m0eNvasdHVTqb
LsjE3q/9nN0XbtsIWC8sSIo6FeQUlZ7MYszWigOtZEXfxAwz9/58dQxFbzhXdpDkgEaJD6xGGn1A
pPAp+zGHYSmLV6YR0y2ooHFVzx91OVQ7opM1M9tlgrx8Unn26g+Y+4N2USjJ6pC1G+WakNQf7F1u
xonY1iPaTlm+C688BiYlwuwnm7Dl1YUUTjAzwzcQQlaBu8o4HrQRTkhun1g59751ouEOHgcFRLDh
E7GezXpjQrRbtTEJV5tlACrNu5BBv+6ZO6uO995y29fSy0wg3hxdaptBgD1/UUJ7nZJZb8xOQIhG
7jT0xCI9/uFV+ooKzdh7jKiDYEDVal6pT/kYRUdUIa0lQblxDI9ay4c0oZ+WWSZlXCS5cGkoUt8R
3VV1MX+Co1E7a6AcRQ6/lTlUhxAXUWnOcGekPjJkKnjWCYkWmIrwFNVfDTrWypr9Ysea3hv46kTY
XvAMQSRCaUNzjif6R7OhPfOLC1MqXGiQr9l7bqtqW6ek/yPZSWAWbNqASLH55CEHtrP2GIjJkoRB
oHMDeW0xG2UWnzbT+xjD7spfBAnqiZ5E8dd2hUKtpp0oosoPLyBk8HFLzHLeubWP6gqeCkqSs+7G
mUwF36Q1NVfDNhZcVXx2MXYod6+D54HJqOhAhMTPovMahFj5aGP2En207QoMPUxlXzNdPHIvwQ3L
u0C31Di5C+ti9y+3llB1MlUwDog14JPtrJs4wh+tRtbySnEedpi6c9bajXPIk+m7d7llbWnlZdxG
7H5t2IxwTet5zs1d4uTVIRcCmlWvVm1F5zo67bQK2zNVu3j94tcu5mYxB7+F3XB+aNeCvN8Nw5dX
Z0H5W+RyVnNbfjMh/Sr7xUFqg7umIjAnC7DDwN1leMDjJe/Wjwj2XMdJODWrKUPhQp/wBr6fIdcB
rPa0cIMpIPeDPmgtUas5NRhVJfE1S2Aq2ySU1y63B65rQwGDvbEe9GD/5JJvoJdPdODMsb4TTuYe
zJlAmFORILca1Z49X+g7InIPRkJy1inRq4okQKGlwKHTEM/ziUVnYsVxJkRlot3PjNKHTZ/23r4L
fcB0QfxJ/dVL3XvdUzgjV7SefbWDsn9quzTl64WDFwfjkZtg/4qyd+5ao2XS5cSPCRZdO5t63ssB
7tvsoSTUACO1be9JJ48fVNhW26xhREIJ73uwVKcNbiePCmgADy00WGKO59RJmquaGoaN/RKwmAEp
nEwn+bDmLvmpE/PWpzvqtZjmH39EUdoqxW3Mxd/wHDr9MvRqH3xvBJeYxTBRq76qt8Jo1aYIALlS
2yVOxBKqhxk5wXVRei0v+grSnsMW2IYH/mGfS4etb5vBEV0KSSqhxBbpNLkpcf/eRNP0XvYzzQe6
9Y5TkfjOyRBnbylL/Pcflgzfmn+lbMRxsbo6bXiJbWhlw8SBPJpDNBNfKiB1rsEk0+xmZLY3a/Aa
kjBAD4KcsQ6OdAY2Fr2cQYW2mcTlNlJ5vvf64bdnmnAwZhFeLAOsSC2JEWcaHPHyP6W2YexBXD5q
yojP9Zin50IxoMYimvFNvA+8+hBYMzmOTu6lRW2UKstToKmomhy4W4aE1WibVBi62pD3LIDq3nZt
fx3Gsb2jhjUFEJ/XW+lM/W1W+P1tAnwTkFvA2X5YigQjsZw4/n00nDCqPY+Su+tw7x+lReWtbpxQ
MHuEDRxkZXCu4LYQwuOuPy3lqEUIAa/gz+1oa6xugwmU80zeZJ267fJbMpzZDjo60dB4Qz9S/FU4
SOUSTup/b/psy+n8zyMjXDe99SkCUVM0HarWOPxrAq0LWrdTuydn7SZcM/3oMigH9PvyKyln4Glp
W5Cqm8BPW1CR6NF4SaOo3WhhhmdrcJYNKQO869rUAbgxuWqaUQ9WtiAWlhJCsfR48tGIm4gPYK9g
8jCzVy47dPrGxpQcR8eY7024kIdYGjiFGG6GlscFtcaQO0FDRN9JiqdJ+eFT/qCXDa2xqcsiKtW9
zorQmkstvdO9WuGoBXfInUVxOQYQ1sJ/dWmhHaXnpsEcuRRshvDMNnmdyKMJSBWOBkbxloPXSbQ5
RhWjCfWdTKeXVhbBqf3v2c2XbMryUKck+g6VLx9DJx0vMqaBzlmeXGwryc2kEuM2G+sXrNHTXZI3
8cX1UtQJMcVfAwrLKq7w7WACLA993NTnAoodSQP+3qkHGZsTKxk4pgKKFmA1GP1x8Eii3X/ffego
IO0tfEhMhhOWNRPZNOwv/71EqE7B9l9tpGWH1SrBLLALS4xAIP1/8syeXifYEWY1kr/18cM05EUu
/x7EWtWYg6SVH/g297g8x+SIDsUwyZnBusiOaGRZ/BhJyypvRvLp/78qwhTTyvKu8YWgqSxcwCd2
2R6GRv+4kXC2OfVMa4t/pU+E4Ia9tqCNtNbrmQDkIapD76Ssb0SM8TKJKj/n4LFEqZprZNuP/z4j
IDdL6prJA60V5c1smuopdTCwRZX13rtlu8lMrpExFkDZnnkiSsKZbnBMnpO+llsaJPi8ZELhOSbC
lW0W6mlsqfmTkGYxrQeMolpwU1Furx1S0VfKFhiKQF71hD7V0E6vecfpw/P1PSGVBw7qzl3puO2z
5goa5dVmtmr0ZoVCB0e1vlGemd1QDgW+aNphTQb8OU760aHNVBvVV+z705s2HROpZaDtwu22cRMy
6M/G9KyEZgAjm+Te9fWt3fv+1jKD8p75J9kAamk3YbO8G/5MLtIMwXlz211jjhou5EgNMg/0FJNR
jh7qwbuve7q6qmZ4gAzoHLmyY85Kh+o1H/+CaN5KWCUj2YvHMPDVoyM9Liwq+QB+Za4T43/snUlz
5EaWrf+KLNcPajgmdzxr1SICMTKCwSHJTHIDYzJJzPOMX/8+hFTdUpVVd799LyQzJoeYAPfr957z
HY7AQVvdKoH93rJgPlntCdKrdslZM5fQKWb6sQH0xhL5yS99BLUQNW5hhep3AcZpCv/ZXIHN6v0t
0UO3tDs4kYhKlgDa34fcDA9jjVmpdPAq9gHZTQ5+bs6jcPB0GUyvOEoobcN6VyhYcH0tN8ZUZ+9D
CtUW5JU4myInUWasvmH1AwAZwxgMbOT5MS3ZRxAfRABoWfyT2cFuGsNj3ZbOU4W6dt1C27obku5+
Uadukn4ooTxh15dFQaJmBr/melsMRhKd/GnWT4Omj4xriAkE1s9F01vuQ+RpeI9Asqvkll4V8ZK1
HZ3sMCW3UUEcrCcSCVPT4vQxyJvCoobGf58dW5otR3NCTBN+1WmTgUR26vVcDdVB2rLe5SXEWzu3
ChZK1GUgpXfMCu39nCi1sQOCmTCQnTvB4SYOBcs85sFYxZCie4iKmTESBEtDYAD0F+b9ZUTZCEIV
qUwU5zTnLZdcVhZ1xIvarYmxxzaTNdzsc0Ig9z4lBgRhUQFEQz/1rBe7th10eJ7zxdSLgdsQ3WbE
sHSDhpmbaYAEMIwzCBVXrquaIN6GROLNaODfcnCbxVp9JxOQ8goJLghiSA1ttw/RtYNVfKjBS8Bb
GbwBiMYJDZe7T9hHyZgjtAStOumXEX4PdtQImuhwUlBKAYaniZcxwrLSmjAcI6MnAnGVFk5Ikm0p
9wYJpMVYU9RmiqNQ7z91Ktso3192J/+HVmfzgtKiWdY1m7myH2rTDXaG49ortzR2Mm/kvk31l9yw
nqkjMkrXUq1nhUDQNSD1mtwaOFMAyPbJPuNizONAnKORRJcJtT7DNIWgU79hbSs4lyEvyrXoLWOH
sht0UUpQ1vdNtnO4KDdx14pdkRboY6IX5mDRikUdjxKGS8jTj12mvUbL+jc15l3PIk5jtbpMiXMO
Jwb6eqjPntnrzybdqjXq9EX7JRNIiyeUx+MzT4epIGqdguSLCXYn6UrWncwnaAvOkVMNExiLPzpC
/FjMMXSKEAzi6rG2eA68ILSSQ8qSm+O8kZn2WWhwC4VdAQEZ0nZTgAEYW5SgZpSSW9IHx7GPXkoK
dcTREA0wMzyNZQF3fiYwMJk/R5FJ4ip5WHanLTwL30O0e9YNrGQL4oP4sPAQ6QOewnlbyIFjO2On
tW6NjPAquXRk1pYf1zcuuc+jgbFR6dVDZZpnCt6Cu6b+WdOul6lNVw0lUuloWKn5MdsOFcnWmTzM
QiFvrb5bhX9pxfDTHzCRNo3z6nJwS5R9wyfa7nwr2YvRRP4tp2dAWESGJsNFy/vqELWEV/bLtLLN
BP1aFME1jeDWJm0j7nEfgC0POe03T6It1AZuc0H8K2WXI8qTUirc9bZOnCrjEbgxaGFNBhSNmdDl
LDOPAz3REssfbavxeTQ1DsmpsHgL6oLYOULIydysLXM/5yWOmSLemWn7swWRtQ6Ch8wZ29MYWaXH
GOdkFTkJEAMDI8256RNo3f18yTIk/rWYjiVj152bNM+TYRyvTySZ4cwQz7C6p3DRz34uMs+yCXkk
DZRlYhWlmPtpyZID3vT3MuFd1lQNiRJNQFb195jxUw979pGYomcBDGJl9uDOcZESojjpj7E5vTRc
xF67+FZkjJBR0RBDYpi8VB210RKjYicWav/wfir04cWJEbzk77FNF7BPIG7JGaOyox8SrX8mQezZ
mdgvo7MCgA0IvITLNZHTxkq87L7fmQTQF14023ME6FvPb9oqfm8klLFJbK0Bu4aluc8dGWX7kkUN
8TyjkArBRtiF9/Hc/bBqmlqk+aUeLuGX3JaYxDJx50z6k6MhQ+UgRcenSF8ROzob4gHtujvkVAer
qqAhVBj0rnwQbsq2EUArmurwHIG2xTRv42U6vNf8+r3BSRJM9huJ8xBTmuv7p2yBMjuqtq6J86zh
tSZlRUNKgv9i7nK9yYq6umeGAsdjzkiW4Pm4oX7Ic3TNdjYd6cX6DwG9o9aJPkqLM4TbB19LWDlE
l3MGsQodsR9Br19++be//fu/vY//N/go7gq8MUXe/O3f+fq9KKcawF77D1/+7fatbz+q6+/8x8/8
9Tf+tvsobt+yj+a//KHz4/brP/7A8kT+44/ywH88Me+tffvLF5u8JVHpvvuop4ePpkvb6xPgJSw/
+T/95i8f17+C6uDjty/vRZe3y18LoiL/8se3Dj9/++LY17fo93do+fN/fG95gb998YosyqP3t/yX
h4+y+5FG7//4ux9vTfvbF81Rv0KAsgwbC7vrAHj/8svwcf2ONH7VddNSDpMvU9fpcn75JYd2Hv72
Rbi/uvwWoSLC1MWyTX35pSm667fkrzZVrOva/JJCnGB/+ft78JeP8T8/1l/yLrsrorxtfvti8hjl
75/28hptssNMHoJnRgIUz1I6fP/97QGSJT8t/g+oGegJJExv9HTg/CSUC09J+5iR8m1MYsOhY3/N
GYqto3FwN5m9dJIH7kkoy4COFsJMjaV5HdidAiK1AnhlAZYYts7sLL00eBStuXdi3zwsOb4rYcEz
RVIf7fL0MDTuK7IbSIO6Zm/bLnjSw1xb/+lj+eMV//kV0rr559eI7UBHpkFDg/Oq+w+vUUNdEfVA
4DdSdNVBJ1/OjfxjaLX9ib9WrSMDzbmb0W5vULTvEo7QiEb05JgAr9lYybihAkQ6mDTWw4zSBbxJ
w7YLMx0llA/4w9CrfZhpxX1FNDCE3xj3v3mXlKXv0ah1lynRp+1O0Y7kBTRuJD+eWuSjjt3TwmpN
bVf0VFDo7O9pOg6wc7vh2Is6OMy0DksAebsgSIdzY1Iu4f8hKKUnq5cCD6VPKG/I9ISaP5WQIAjb
QGztE2aDCmNFgAuTfgF7uGtxYdtxVYPjC3/oLtKGgpCEla7rPJ6v+aT3qP3MSZOT3iK37krsAbBX
V12tXuCilRvdVd+cUSNteDDdjVMQWoVVC6N/QR88wocRT0hZgpKi//pXq74niEgQVeUsYOBwQKRN
hUEFVz41wvoRaj1thLD+5mIM94L+YhP/sA4bupxMgw+Jvifc7wmiXfMaICoiDOyVuSanlKjEU8yH
OAs92iXCvwQu8fQp8xMKZDobdXGwUkm4ZDm/gFmG/MOUsDcWAUyj1Z4Be7F0igivIwKu2VmcyJg+
LC5gCV5onRg26O8W3w72j4iWeIDXu5gayKSQwOb5tiap7+BGzCAUGiOvEC37taWdGib80OXiQ24h
tQ9dkAWTtKJd1z3YVVezYwdHt5R3MqSuI01FrqU7ARD7NjhJ4TF/eYSwX77g9YtpX5VHSl3xVd9k
RfUV14yxyRo0co7b3cySGd9CKlmHLX9KSyl8u6THE9syE5eM6ndzrn6YAVl2jRYxqYPgxr4xHsVo
nBLMOaYTA6LNbfOAN0F5LXk+2DcD4rBqbmaylcGHwUaT+FzQBmM4q6bnLCRIPIiNRwicHXfK9B27
6plOT3HTNVgVGlkoz7JwvdWUx/oYnJiu0NPqLWBJaBM1aJkX+OhoacgFh7eJia6BxzLTG+YOKeia
TyGwk4aHAY6AICozXyZaXWs35zDloEVdXd+gUQwFxeK8GyuGThNHpI0ykk8jUd3eIRvLdc38PKTl
XVeBT7Ds+JS7WP5tPlOaH/x0N62BHDK8JVGV9/35+o41RnnTubZ/ub6TXYRvP29pjY0uEIlQAvqI
Y95xbTs3jeDq1H7mDnmAPRO8HZ78zVC1GqjUot6HwKc9ofTI65h3bBq/JXAQW4GbR59Jl1p0xuSl
mssP5jIM7+26uAkjbDVLSLXehZwAlpsyYK1Cv1+8c5DgQoIowyzYPDSB/66rsj2U7iFrZoTsetxz
RgnSUw9D22wIpbLnGmDrsl4HdrGTEe7B5XtCtwjHCBnf2R0G6nSulOe7YGIAdmNBmbVwMwZZtI79
7l5iaNxYISzojDL3oCo/9RShL3s/dNC0jhEHWbQVKiiG07MlywgRdPqoBwVYoeX6G0sQWqEd9x5y
UcB/tXyMECV4tS2+ZmHjcK5sik2RACgyxKYZya4CfI9rSh3b5Up2FGpZluAHLUDuqXEJIXLARbNc
rSTVKZqxXKh5v+sl+B3l0/sb4VCs21p4U6FxXu9LghaX9SAPG5RR3EA4Qrk9nKk5tJP6qbkEsDUz
vkdeF8Vb2dwZgpMQs7TqOMv5oc5tmpX5qLxSTXepnlyIasDB5IPGMdL45Xo5lHX+0BoBGMZFsDTh
0dQcnEIJmbfX5yod9xNJ0cf16c6JeGoLAS3edseHzk4k7R+mYsbAp+MshfKiILUS0zxgm2AOZ6Ng
YUWY+uXeTuM7EEURtmOWSZb9cEOxCm/OytyNpn3SSkb86ToR3bYLtrzbPuTmynPYnHU9UsMvb6to
82hHW/uBKQ696uVzqyIO1Hmr4EUIL5qmneaG4z4rnAeGkZyMneysL49vFuEJFTDnqZwmJlXNaU55
lqqXz9d3Iq9QINr1OhpsgiMUDsvZmQ/XJyGTaOEL14mXtFJsmMBBrrCMeauNKISyqdte1w5tQPet
EbYU40/ypFvuCUuA3lXgMh8IstjKML0pMrfwEvqymwa0+IFWAlK2cToG4yKUkkxNS7PoN7Xbb7kq
sFZyzr1UqCjjrnM312trwdkKiNZQOEjmizQoQQP33Q0SwZoVHZARoE+s1fQ2ljtekfm9cwrWgyCA
NT8pi4+HQ9EIc9GPrGbj2IgAoUVBHBqXXyenvlUQVEMdKn08k6lBTgBibWwFtWVtdbvPt1YxV3ub
pPBw6VrAzaXaAmK/KvWs3qN85hTVJBxxl6KBZcLTwyXIYABu1lnGZao0Sb0UdyjH7dpLq4lEFhfh
vd9jUW2l+5qmfb5x83H0zBp/W1kr+EsNvC7bOuemMg8tZ5G1A/ADWWRV7SRG7utd1Fp43EbkpS7z
c6fKAcjNwtoHcvKMpKkubsOUNs79m3zZDphHvvp5+s2YuQHrOfwcfFIcyc7Yc4EMqy7JWO2aQxn3
+rbVS3x6lsw9Ac2ssFkISRj2PQt6boeMX1ChHqQf/ETUD6nMmEbPEJxQ8Wf6O7JGi0y/J6gS9rwc
OTESC7AVabophwQzre2/j1mKSV9WhE1w7CwYBHodsXgwi2vo4ObdbGexV1TB94C7cxMgnVuVQid+
BPnmTWwEWxN/72Jfmdmcctos1kckyLG+lrYBHmYakd+CIWGUYnHCD4N4X04+0pblIyBFjT5ZMUh1
iv28RoJKXuwEvNlYtrh+2QdISQfaze40hXe1RImonCVhBVN/7Vv+Y8bJmei4fOWwgjw4rLy+lt8D
Dij3jmHIA6Fw+VhYT7HhE2dTJe+N2TvUE5whRWBgrnIf80WvlYSUBbbh7GCVnK4FejfnOMsV5ojr
l+BA91lVH7oxq26u/+IuV3hMbyjtiuwQB0zCdK3CcpeZz5YTO4d5WVGJQmJdwwbhZhrSvTZ+yJGa
LZkqcz2OOzHO+N4KZFPAQ+luAf1ZKhQLU0ot+w/Eo7wPKAVonXL/BAivRwsfs4Gvb2xYN+K6DlHW
Dy7rtAOg2GKlcuueuYrp3IplR1QtJVq1VG56+KH1YG+FhWINDgE4lB4IzhCnP4KCXc1GwrNGjXjU
MvWkZotHiB4ao3Hp93Le1rTxpaxbziBBpq1pG0z7NOrfr/9UaFv68MbagFfL4CVitGdFRH2GFWTQ
aVfX/IZYbsaghpm1LBe9ixl1Hl9ptRY3g0v2umm9xlFwUxtav9dIQXLhLq+vm3q6TUmk3jFIgjln
ZhPNeegVednRR17OUomWjlvDIMB42URVHvNarbvAluEJQOS+DDRcaZ10Ni7G4hWgqGw7oTmwTJsD
iCS6yXIG60abmqMi1mltW3rr9TaW7Otra8yM1yySkOI022UVQNQ5O0DEEf3yaIH2HREBgZnG3cjO
Tz++7cizsmFbsNusNHjfz+Bnxoe4Fc/KDSYahg6oGsFzDnyQTODa0OSpRNzWNKZAh5Q/7UKMe6Ax
1Lo4y/wgBLKKbGs1VzI7lka/bRNTP0yxC8eprcgIupYtldNjbEpbpp8J6e/TRO6KPT5MgpUSp9Pv
ozGG3go5Zh/dUG4O9a0JBGTn2sPXQbnOuqwoq1KFE19vX5K2/u5QCcOCch4nX8ZbEfQ7reM4pFsD
SQQJ+RWRUtVep2Hop+D03JTyyXfRio2geDE84SoMKSmlOT5oUEtJTsTAxumG4LJhqedrWnDIBjl0
BZWO5Xop0aloGBx514tGxfV9NPskeOPRBTbIk0e4Dmk2rPdyOUwFmnEXtNO4j7XylGI33Vpd+dhD
f9+Ygsy9umR5Qv6+GSj9b/QS875AQU0AkrsJGzQ9AmbH0s0zbSxzrtSHXdI1+8zlxoMzUm9qFLEc
H4obpyAkenVnSqO5QXv9s3RjCltDMslpWSNHOymPPjQurkYNUB+hTog5iNGNbIUFy0TCTZbwdijR
IWEoWgL8SnTbqU+DjkPdbTZVt6YR1Htwz+4JZWl9n8zEA48ZHVwnbc80ghuPpWTdSdZLeqLfgRLe
2ZKRtzlS9/l5An+t55bjkpMnPe3eSGUEwJqntIqlfGy1uNsWBV0L+oDfAhMi+QCGiAjP6IIpDuiy
k/OiR4KKfIexsiRy6Lo3m/YEgZeokVVAaxlLjuPVQ/M1UNy2DDdfG/Jl8OFgeIDcA7KmzT7hwHHz
curGYURab8/cApv3eJg7ZO5lRjHQG+39lOZ0hDPa9NYU/LguNQNT2hSe27FouO3aDNnAPNoaKvua
8xlOp7b33yphAZjErLBP0bPJDO1QFs5319VyMuEF9lpXn/IenHDG52gode4p3tkSenK9gGv2CS5M
i+yhdWz0tlcbekj+UNh5SNO6ba1TwtJzneK23nJk6/G4DOmhjnGVK0E6gCQLhzyjsL3hDBBDKYk/
7SCajwly7HwmGakwUThiP0ATI8WzbuJJ0+M5eQhdcddPGI8ixV9NS8qWDhEjGj0OPEjYkbV8IgeN
qTHIWXPRetZcp9eLtWTotg0ijYUSKfFILMP6etC83lsdc7ZVHqG/sln998MMHWm53tF6tQ/qgISN
g+tSxeKHPBeatOgsTD/CaCkUXftopwAUY4EnRWIEqejy4+9h72BoSOuDdYSQ4zURzR8z/gXg9/Tl
VZye2xbHCcsGg54ydjdw+LdsAgwi7fSTcSKf12xlsB87xP3hvTmn7gmVX+QBZ8yF9t2vBU/IQdxw
fa5hMm9p2BTbsWZHxs1FqESv7+Lq0deiTzMHv4o/5zv8jTOHE+Ju7XqJd3mIY5KbYtBju6ym0ksT
Z+MjczzgIl8Xqr5LLJ1wsWXjQrsErbez8BQNt3EFSHjwFXbI0njqXcrzpEb+NtH0AZtE1NFSxsak
sfToBPZLubypyMlZqvo+lPTxAc76DJNYbDmd9d3k1TCZ2F5m9lsUTN2Ak27Mra/N4iKicc9EsEZ/
WmqLu0xdIqxCG/OIwZD6fdmNr6tbZ05rXcSo0cm38SQmQiy5EDaIHYc4zo6oZGET2QfCbWgb+fsq
ycRnZah0yZC0fy6AH7wN6dnqzL0AVQyGhosIIQ8BCwC8Bspp3i9iwEwzAJXWgJ3FEL/OmUAtK6ro
saDyAta/Vzkydk8p06nOhdNz/SfZ3GqmkMzLZL6FMHtpluYDM0qOnCUxO0tfhF5E76wTRN/Eqh9M
+IFoX390M1Vl17D4kXVqI3AsgBh0w9v1LSkaunzJ9Ch87nSm/IzZv4cTNZYON8+BLFYiNNGV5S2X
gwPofGBJ4te7PfE4nO3ScGcqjoTXlaKW3RusnImN9O7aZ2EbYG2jo6gwlCEOyL8NZS1o+7SbjsWJ
jgfynJEYhb1GjmFlO2+RQ/ockiyG+63543qvcSQjWJLJTBZ8uoPmH3R6aaI039E6f85T88RFurWq
gE7JqL8jZww2JH7R3cPuSRo0jJy6fwMggXYR8SUkoJeRdkDE7tQRt92FDMMAXW5GrNnYqZEnjQJC
bLSxmAHKrAApllQJJMTRXTN5JEcw4ZCX5zX5pQChyRwiba9Uae7Vfv4UDvu2Gb+2bv48ziibZFt+
GjgYg5D1h62nsIajNor7MevHXSHpjWR0O/ORXaQb070oJpSbaVvehlrzxJHqbDCZusUaMaz11kZh
ubQx0waHJ0+PGFuD+I4GyyoOAIsRO3LdNQTZDEV5pnYp99GcwthiqXlpuyzi1o3Z8IG2wBykB45v
Zumia4pUyKjx4d7pEX4QfFpZvBdQWveybn8acETteQS6MnFBCPeBjh/t3vhJztpzaSZ7acqt5aRg
ujFiYNY6qaF7q6fs0dGDfRwxbubF42YbsSRyzKEzkQnuBMI+PHeJv0qNathUvfsYTyl+0Qhp90Ji
aa2khfihlgNMhNv0K/Qc86bydTQYqCBsE3kRC2O7RGu5tcQAV2675Ek3nyqzPYZmfW/rgA6XzOYu
auj0qg/05O6aNf3FqqJPmdYEoXYgv6J5X+AaHEng5DHuSQO5G6ArjGL+lvQzFbeGKou0JlKtPL1e
5PaTeK9b81RjbQVMHr/iQHaQAFS3Re1irbCjfSDSoxlqt3nA67JQYedBzB2GHY1IStpaQw8wXP6g
HbRB6QbjZPoqcQYiZ38IJvDO1MOHvp1vLYoHppIOVUtnrJCh+hB9yZ04Au1+YTSGsdy55+58BnP5
hOh5IMp1eL7lxALxqv3ISu0euGGxAR08rkpZnCvEyKuMPIu4fxpzCjXZ8Z1q7CCEg1UIBwhLoG+n
uqK7gTJt9r/VFSwGqmtcXLlN3ylyPumQ3Rih+V1EmP+QZKLL5qLs6uLiKmxHrl7eU2beBzh7nEC+
lzp0Yi07ct49C94zVNgi31R2/GCS1wlBk3OpRg+CsT4JaBBqCZTwhGlImqYU3QyEPMOy7gw53sVN
87MLjF1UpF9LM3qrMSD4hY3Yz+VqyPsO3k8LFB9wWjbZd9Gy3tIgYxg0tevB51LsS/JzKA5XU2Lh
60s76ZlmAxpQty6O3coDqU63cY/uWObkZQaVe2g7APx0xlaEv4N/DrNnX1Q/zKGJt60BZjhOKVw4
XDSQ0RjGDae1y/5wMfJ8OmAueGd/60Fol19tHQp7fGuNmr/DLRbvksxseS/QlCQIv0Esem0YzAcY
8jCUoxCsEeRNWRHiYdclgHZyqOrIQmONEXtV299nbnUU0YQ+Oi2HASs3cQWyGWBLoWRxK2cbOOrN
AsgZVWO1DMkvHPZtVhKTElGVJ41OxWpYdCDD2BrrsXdzr1ukOrD+6B8jkApeYYLbp9pEtp+aiKBT
vd3kt0baZV5t8XiodKnByv7WDZq7kewqLyPr2plwGfm5/Y2m45ZVM/b8DucQTJeVb/buRc+gvqFv
ilePKXIczvwoJSwztJ5Fpm5Uh26ktoJN2aPghmMeeUQcvymomacZYRBzgfuAT+up5IB5h6DwkI+V
3IbonG90I3+N4oDjauoydB/5gBrNWeFd+V7C3z4ihKHZEiWPNdcuIZ8P1y8ELrGNXqcDSJcOkr/B
gAL97QaogfathrS21gMnBkeCYkOgOPumtLeO3fW5EN3enBkyZhVVuq+hz+uJtMoID2hcNDHCitJL
DAcPzO2TlHXpoXj7ZmEVqAK0KBhj4QF+EGJEDoSN1zCrwks4ZkT4ROaeRVqtXQ0Dm02sOL3Q95Dz
LxeApbBgVuo7FuRgzU5742LxoaWXiQ3QyZGVFfqpw8FAUV2aMLbH8k4DkbwaQHbuhilFVCSW8JwQ
VXT/yQaZb3uLOQEEY0z6TAVWDUaeg6PmZmUxzUKuPnvXcRSVKVnWJOAlS2Ne0xvOGREdD4SQmDjt
5yJkyDJcu491/NmA2RXpBMUbcuV1anOdYHGDuBtrnB/KJGdm0iU7sQzGJk7nLa7v3wtwnB5MchTa
Bq1x98EyQ5pc8KgDOD4HOpI90GUXy2MP2QKtOAyis0/ldFv3XKOqxgUWTrhFMn00gbNMSnh0idad
QW+EbAOxLVEsEIe5dpfqFYsVFzbEgwgJINSjWRRv88K26O05PuduToMTKmCmXgszHyh9e3FbLG3Q
aBGF5U6IuQ0exX8zFVb/NPe2DUMRGi2FbUnHNv46924m5XAeNqvN9VxYofBoHcn5SZj064cPkrWZ
cWtLh6G5V8YiuAIyQt+TVIWKkWY8JA9Zbz82RkpcK41uDSrOf/0UbeufnqLSXbqerhCOAU3C/etT
zHomNBO62811eBACh9kV9Z0+dzDrczSIyz4VcGpd++Detz3yWGoVZhZxZ7rP10q54Naia00SRoCO
UpJDdReLjFNKpH8WTHdu1Vedns0+Vjjg/J8cZOkPadWroztHe3IOVASMEKBib7IEEIk+4p1TZhft
BgDHa2lPb9ZoAUEd/NATCSnA0qHtbdsH9LnFZY7erzOmCUL6WkGZwYxDxhhBSiyAljneMXePF68q
VvXlRMfbvLZCQp+u7+P/Slf+tXRFcLWj7vkX0pXVW/3j7WfR/FmwsvzGH4IV2/3Vwvygu0hDdFMK
nevuD8UK33Js3TEVXSvTMAwHJcXfFSvmr6a5SFL4RQxYgP/+U7Fi/rp8jXmV35OOhbDm78/tf6JY
MdG+/EWyQv3t8h9iFUO3XDTYf70v6I+X4azbdF6pVNPgjVSkfWcCRqvNk96bm1Qyny7AcJCp6cfV
unZAhyf6jgbHj0LQWAc2805uZ7ZOpbHP2tqDX2miHN12OPDJoVTb0hDv43jTzziAWZwvpf1Mp+9D
W0rjYdxmJa7NsA0/EluHQUjPGxanJiFjd/qblQRPqpq2WkvwAMXNnGqbCbxmhDE+q8yzFuReC5EM
Sa5XjP1uCQqdSIabum4DytCjEDhkQbBNbJQRapNq2bYCx86KuNZoiQ0hEx4bdE50EJITnTvezS30
aKZuQwI9yuEc7+v4hOlzL5IGyFltKhmVCAyKHJrxohyE/tCPD0h/UbfK7kTO9DptEsJw+TkjedEa
MqAIwSuyW2lheYmTnY2MsVDO1hJyW2KvNHWXVvzSIyDftfc3AVE1Paxwoswf+ZqpJAOq2NngdoUV
cJ5dUmRGCRep3wnX/1EVKR+HfsHNv8GrQ/lUmuJjYpOwmPIkhA5S2myHMLmv+teCqj5VEtB2fImQ
JTl8m7IQFEHWvFgwvchCjsGPs0qPqWWulxQpSACSo8CqlZ/UCAcHq4IZq8Xd9NAUwRGbT9cjdHDl
VhVI20FYGrV1DDlAWWzmkJofl1e6YPTmdJ8lOgAFnfhE9lz4spbpHwVmA1lntwAtsRowuHRLEDGM
dHcVwPPCEi/x4KP3bJ+W19zlzrcGwL5bZ4dOmx9MxoaqPjhOt9P7cduRAqXr41teQlMYYFAKKD8t
aXLtyNHMoTLK4V2RCYM17qZC8NmobJdO8XPRTXdkAawLw0dkD1FVa+hJB4xo4gug7WdtSD3MgZnO
mZQxmyKddqyZ6+nPdnVXATzPlP0Ivvc4ymZjO482F1qp3Vr+UxNg8yMstukygMT2btBoWJYFvkz/
tRo13O8PKGYORapfRoE2wABalnFOB3TRZC7Kh+biKAolYq2Wy3N5jGUYoVKXoE5Uxg03RQFvg4N6
SGMnqQ/LYxvhjzK4oPP2yEBca5VxzHrhoaeGY2MdNZx5NcaTIof5lI/bIf9azv0u5kX7DDJDlV5m
DQRIHBFHf2+HxdlcrqZRbSIB9DfO9lQCWx8cvpPzOc3NEVDEuUPnLBUzhKiN7msjBVsU+a+5TXDm
7O6m9lNPi8fC1U9Bnq85623Hzjgyq9q29stSjHfawg/H/Q3cLUdGzr2Fi1Y3xQan2yVJikcxl3uf
LmHqnB2LW5YjRnCcZHhv5eMnQXp7l3dNyPHGNP2bhNI9a8M1PNwd8346D/1+TtXe6eSp18vXPvhp
WzF5uxQeWCnLBAQhaVaWaxwRMsAJwgWcpzdTyYDofzfS/0YDqtjF/vVGugvf8rc/76LLj/++i4pf
DRp47FMSbSfTVgdN4h+bqPmrYduWcF1UneyHwmbr/fsmKn4VkjgpVyrXMvgev/WH7NP6VVqO4Ft0
oQ1LN0zr/2cTpdJdRI9/En5KlFCGrXgqQhiWKZX+110U+l9PC+mN8139lWy5I/nkiminAMBFJeyb
PJvOMZAQggI6cEboS7XpwOgWKo6BsbYyS2ZynFOuI35h5LRWVbnDhwEp1maZkakLMM3Uk1Oh2svQ
KMBFHJBpoAxGMN1FAkmaCiPSpEJjKxHC7jrlnp1ymm5jo+CQiIbf0wYTgt7Sk+19vcRhSz+7swlG
zvM7CXE0S1R1Qi2XYs0WWo/NJdSyTWqRE2KAc4ua9+szMwIrADkwBmusCEBzS2aGUZZh9lCM3oik
zmWeH4e5MmBmggrgCAJ+efQZDoWTdp6i9Gyygx9RQzQHU3N+FE6Xb7Wa4gASbfOzGM1xGzM7W0Gh
TPeFO0fb2cDm11U5sKnl5Uyy7A+QMclIRtSwS4zG9jjmopDlJ+jNvTRzwYwskBTsTsPmK1VHJokx
7YiEbzd13Nv3A618eG/YO2K9f2zhbxxNF/tVnRTHJPaxaSF+GeP6EcM2tH1bG27NySQmNjJmcQw4
gd7Qh0hu4Di/MHLS1gOJCo5v2zdBHD4k7jQTfzTRRp55q051C8Khi8tb5ANEtwX9vVlhCi/C7KL5
hPNkEs+7JpuAWIzBomuIurbea3Hf3DcxfGUT7/fWNHT3ACTtWSthrIBx948WPvYL79hLGNW3baIM
b+jNeY8LEEGi6d5CwzJX/oA2Si874PsTMOdGE+ElBddKWBKT0MDAITNERnEeDAVtNnW2pjB21wsF
qUn5XDfEZ6cHYtSag4udxQ3mk5Lo6cgD6NdJO8xfBYdeB1LVRtB980YAVeeyTIn/aXSwcTISdJSz
J82MXQRRZI40zLpP1/9RCWzoF4aIf+pd4i9hLj5oF71FsslAJIe/CLJSzNqR46594cFvhiyvDgHl
zGruFscruomCtjejTxf6Vg/RrOjCjUFB7nU1RRihPPUqEerbVUM2WFrzE+r5kj9F5Wvc26hcIHtq
50Ugmwmz+e7IEkBL7uXG2J0ztI+HcQnOTeDXnU2ql3Aa36yq7M4O9s11Q0th716ysfip5SoGZsCt
n/8/9s5suW1my9JPhArMwy1JcKZEzbJvEJJsIzEmEkBievr6qP9EuPp0RVX0fd8oTImSJRLI3Ln3
Wt+yc8LY4NyeDU54NA/ndWAp71p0/XxAIYiGgPTei9mgj+pzcDiEtny/Hk7j+2c8huvg28t+Mm9j
ZZJmu1OGvAt+Kq1ixlXzKWkq9GThRIOMR2MB3W9AHr+x/GqvRdMcyiZqz6m7tGdpuFjVXUAO1ZKh
QUwnuJJkknhb5sAvrpMiQ3fN40DDAKkgRhKJyufUGNvvN7I0Ru/U8Iq6xME+eFX7Gpbom9psVs+t
qQ5Mo6udkYThfpIEpnFTMOZwgbxY5A0RtD1kDZVWSyneTva9Lsf3EPLhpguK4kS7jp7mrPMLE8Wv
YCwQzDljgcsoSV+TAZc/jR5rPVRGcaomOrDe7E0bPwiCVe6m9ssJov+7R/17idwC65C73Jt15jFn
M/NdnTTFyZ395qmqnUMK9TAJhjmWXvS7Bck3FAnz/jr9BRjjEBjBvA+S4hIZYbSpI9g54w0iKoPb
QK3rRcz1ma1Uh9dcKQfve9GrXWdpBsFmhwkuey6H4ivynWKrfN5tgKlDPzw7Cz/bwbtFn4pXsPZc
5mz9Eve12Lh27z8o5sgnQ94Gpp05HTOPqWkC3S9WTlmfysY296A3f0dTcJnzqv6kRc07rVD9XfUc
HBOyWNaT78hj6WkY6YvP0adFQOGmExJTXGGq6H+bylvXy0zInWqbWGvmRBPgwHUoqbCiofhsiBta
DyTZCwOjTS40HnRi0zoVuNdq0ge1yBNxoYcwPykTQI05Iq1qZmppD+1u7ClMqinGdVFA/y7bZQE+
55NFU9kajhLxVIOOb0fQ1ej3BU5StVEVq95MayxWjNcns+8BsEx9TNYcMkiw2XFNv7YWf76N82nO
fbX4Pr1DLbdcniB3JjrwMn3IPdI3G25DhxOCvB0TwtqHB0A0e5s8iRqyhwgYc3Pp48XyHYyJ8sXO
oreS4JYY4tPMyGftR1yS3oKNu2s7IrhJHOuc9LoU/FaQMVBTYLkPByZ8KMyySZ/adn42oJMAdJXg
rNri0RLdO6CrcdMUJdHDkRGXSbWz5HvNuEX3+tGIoMsR7wtD9tG1/UfEPztT3k6LSfWifLVj2KJ3
Vh9e4Dd9IgRI9tDTQ/M8Z3V0mgXzWzjuhAKw4VO6GjbJ68v47hJDQT82xZEqHMmYETqCVy39GowG
wL7c/alLDtsTgRlBYTDsGiAcQymVs3LooSKY6DmWBkO6ry3k+72PuU8zrqOkrnHl58uaFrW5ayEO
jXn70y2Zx5Rp/eE4bbT1hJHhwXegfwptxh1YhrgOOrLhAJGvwyrcLiWd4mD8zNu5wy0wPXZ9keDA
65/IWyFi17PFLrPpV5MpPcUMq2D2Ryg6jencSvZQZSTHqp54b3tOzfZ3oEZOymvRIKKKpo7RoE9M
Tav6g6WCjHlDOFyKqN3KQnjH1mi8I+QyhrkzW0s4eccQgecm90va0wF5PFPR2fuxWT5qH2igTsY/
4WRiqCQUNK4lYd5If0DKqu7MpJ8jV9vQ7z8FY7hc9FB+OWXusyq3NHthTM9EEnuaBMUO87IO5Bly
JCt/aiJU4dJBxFU8KsFVk2XNB+r/V1YRh6FNekqFfEDd1tOT3tm/TVM3N0CgQ/hN8TMYPR4N4TFz
FZchO2/rc4uRaNKsZaDCO5Uua98Iv6ZmhJ6DOZp3MrzzODFaSHGPwziTXGLSaE46DIyVBwkbE0A8
lZhX6DKkRMKlPqOpUFmEJM8LLNJ552CsWSuNMC0NIOtUtn/M5waVelB7uxBo1HEeqmOZ0DqwyVTn
F8ioBnsMtF1ycYOBDidoo9nqn+dcvgQIB28HbnooHW87YdgxVQzbEOrlPCBIDK3eCd1gEYcOc3MC
BsAGD8+pRY0nbRY0R33SvfXiIkg3bqrWEeNAkHtMOwLSBpHL6PeSmz60E/syjO2HcmBmGaMVj8kM
hyvLGN44BQ6Ezgrvii6KLnN77ZHYXFgZNmrE24NINmXYBZXNss2zJ5Mjo99Hj/iIg2zly+IPv5TV
kVDlpvvB8i3obwFSvBR2D7vxrhyXP15tDnvvFh5ntM6VPCi9jmBkICTduZOwH0yPPDZjeJtg7hk+
6jpZvo1YfhmFuQB2ckqNhM5E0uVQU+qKzCjjwSRgTPYpP8kTa6hvRMvl00mAZoOxxHDGWJimYyI4
RbyyzBHBflq5T95rD/dwQK5D1B2a/bYEEc8tHTwNRQCBvvBoXbAoMshQh9l1H3R1e8/IeRpGLlVz
cREt9st1hDzfFNN7+N0v4z1A1cOtTNgDUg8ve3YscbC95FWADSBI9rREoXvunOZ9xuyztjwWdeXO
5oahUcrMTkWiOetuQLcGA1/TdjGYPxGz3MdGhGMAFUKyWazkkDaAekkygTaE4iCNAn2fpfnHzNLk
GUW+7sfhhvAcELJ36tjBqO4KRV7eowNPnXb+8oR4PltrNVEmNT+CJHpI7juCzyAaO4g1NeLg4pV8
13RtjP79qJN1sBS/ItmTwlKKj6mh09L388z0OQIKfGv3WW32c+S4wtuFrqpfUG4y1ji3TXGYZfBj
qaqPnk1k3fKCxIHRA8JGyhJNrb3Piip26tpGVRgtG/r3EFmJJnRVZG68EP96Ual3wXaBAOJzoPOz
3jiZPiWyOyb5hmcBVbptgKiDVkvLG5hJ5znNaTpVqItgz+XCxxsnqeXUCEWE45S5EHZhKaLI6876
NEhGoLgmExlcFZXCcPLn8BoZDxSCXKBz8Kqc4i3jyp/ZUFlpRxiDt1KfsdWJ22OJc4fIx6g4+Dia
dnKYHwNXoZFu6qdgcmMOxtZuEWO8zAzua3q1yVL9tFr7iS7ok4Zhkr2knECXqHyllIXnUJK3ZiJQ
QwgWWfT1XG+5WNVFLt2ZCNg+HmfnVzmKYwO/XUdzejXq9kMkYC9b3D84J9m3pObPI1JyOuejv1os
Q2ygFyVrOQMMlHQD2yX7GFS2nFkXkqEhjZONImN7LDGV984rCbmPtSC8cbQp6wxyW+8oIdfl6L2a
fUGyoGGdfAwfbvaUI686aOc40O6mSDPutOXqXZYOCG2LCawJGrfONbfKTYN9qAUbg+HjaEgD/kBG
WiuSPxWwL3TzRPN1Dmqn8loLPT7p0vxgdo5VwB83kTWX+wnEBNZ6kzeq+SMZH2wDBHEBr6GmiCEP
drx11ljqA5NMCJNJfD+M903gUX8W+S5hwLWjckvW9JRvm8h7Q7+wQHyx88vmHOHzWfdIUFecOff2
dFOmNsGvIqyINDZmItz84sX03fdBW0+yLS613fIUoPC6BWbAn09P9JQ6xggj0J42rXMvi67Z+Afi
SDjuhK25QoK/cXJCLxIIhh6Utc733lyFVAWjp7ekG9tktR9rg30zqEEqUFKOPTV3MpjUPQb3bp34
aIitZGsb/S1gyqb9j2xG1eBSgOjVEllVuEQvmTU+2zqiFgvCdUFnG8j8bXdoZf5SU4MEPrX73I6/
UKskqyoKLyhVrlo6n7lVIl3pJGh380mE3hOv6xG3YhYXmkFdpxZz699wMnbwFVXOO/OcTwjiHEn6
9Dr1iVyXCzCKqt4NLonVsg0DSlMfsZrPFZblVwdfLLNZ92UeXvBtHB2bo3tnVT8BiP00PefapA50
D0P/FJkE2GBdzQSUCVwtR1MKVMnwIJLkc7AnkJoR1k73lmNhzv01bdM3zmB700xfBhMiHlDtn3Mh
jrZejmi1zV0/umDIhzW+LHElsGZrqSLdIvS9ATuKTTrBQiOZ+jMqo+CC5TItBPhVOlSgetTJ4HrM
jOgrw1hqZexhwvae4CR/pVVFPWUnL7Kvf3iVc78UP4IlfE+Jll2R5P4bRXuKtRIgSHsfSLbgRsiU
ZpX5E8xSkzhbSXCroNMbN714tUTZcUPnFlzp59QQMHZqZ09eoIXLaXnPbfGWmVDCkzA9+p1UB2xM
ez3Ov6zGv+a9/eS66TP0me04EIA9LGcTr0yLhhThGDWZMPHxWQm3TPTiWFXH/xKSWyS4hg2Hu62N
vDuLCJ0gvUo8JvtRLvVBN+kZdHZ+NsfPyaHWgs5vFCAbQUF+qvZWKjHZT4hRRbFBAePnW9iEF0kB
w6VHW66BcOb7aXNs3CLZmkT6eR7Fh29h0akn1hPIQgZmISAHe9+CRhBmErJL8aZ988maKo71Lm4q
zyfX1gxBLuATSoX6tA33NBfzYzl7QBpB4Yj6ceTYv0WEhx4hQ6h0269ds/tlgGjcpguzEEeCsZ8y
2otzWsUYvQAt+PZ9wYZKzpRYlmCtXWeI6ytmLf8gDf1WcmutXeZEcUq2EIjOlbAmTE25HMnVwwfk
c26hp8DUD/fOYG9UAaEddiAvU01WxsAWOtvHNMPXsZBWhLdnJ5wJmVuUfaXIFZKAxBi0ny81yD1f
jrTAOvuxHI3NFElUHhki1Y7MAUwDceZyCKfGvndGKhoTIRQGXQmkaLI3mZN7K+ehBi3IBUyHZq15
ufRkrfMU5tzSPpiVe73dGq7CcgO1fmsY/TsV5B5Rzgacyc4emTm4yL1ca/5pMl1oF6CxXcOJCtnb
WyhUt+LMdu9ykSGRCxF85cs5CMRb7wzVeXCLDXgrUkwH91wHc8ZYxl6PIxanWW9qpVB7ESTEz9a0
NuiXzYxbzBeNawlcl/PLqIwPo4eAMVaCe9X4k8D+QUuyKwfrvnHFnZcDeBKYx91bPAcarhtf6kc1
NphIwqclV5+kpom9ZaGxB2GxTqfnBu3qBpcFAue6+mobcy9t9x08ES3aqsa078XSucCm4lYX0Wte
B+/LyIxmAla+w27SA8DGqO+XNFWLi2szHh285tOV3UvGyrKdprMOR5+VhfV6Id1vg3INs/vQ3Hd1
cqt4SPvIKZZceM/zMNGTWwB6CBvKgYN9ZbytyrdIayOKMFO3ubGrBBlcXvKcRSnZLRWVHBYEmHpY
uwBSfWJbyDZ1bv82ZtaSxajfrRyeMJB6FH8lkVmQzA8IskEdYdiFtChfIjZM1yPMAN+HXzBZ7aMN
Jr4nU8ODxyHdUVBjeHTHbGKHBATtJCNK5ulYTdZ7F9kvs6kimKbeO53jt9qcfkt8e0sdFhtX0LFe
uE7zqdpbxcvSJZisytSG58LLWKXNoywNZ1v46l6wzyfRQFNOPQaMtO6a8CvI0l09JKcyAXBZUxKT
r0WqBu28NdJb4D7GUCKQZ+pMtEfBlswhK4zs1zDRGMRg3IPwt33JtDJ6BXmBaLcOgPCO56EewJMT
tgZ/FOLb7UOLtd4KgNpj5srXSGRqToUY7U0Y95nPqM1MkLsRY4W4khNc1E14Ssdg6w0Gsn85b8YJ
BHfniNcWe/sRHxG+IRZWN1AjtrD8MSN+jN+GMAGvJLSi6P7UJuO6EEJbpZ01oq7TnNKXigz/PUN5
hzqg/ZU1NSNtrzpabfcUOuAtokEBMdSu3kMuo9k952LN8QLdIQJujn9kkGRkTBisu8VElaQqzm/z
Iz184Nse3nK/RJM6CrwljYA70UxEx+xojUEc69dShh/0yp9u8q/G4/jUdr+8nkRPI+VP9CwO8Klo
ryRBHXUQWXti/+LWWe6CnF5nMTv+uiphqgcjHOPWeXfC9gnxelrYfTyPLM5TYG7dcjzU8BhcJFxG
512jwD+bVb8DBfABnsbYpVaDTQY/peG6FI+EAMxjzmmP8pNTrvUqWv3DmFD0q9beRSI5C1XeWV0Z
nBVgv0uf0E/VkLZmWnWxpa2HghdqKLswzpFIcNAdY1u++1ZorNL22KffBJ90K3LYsNkgvgLVLrse
2R30T86sHdaFoZDVtqRNB+a52ngBZwlL5QT3cGHQLfmhFYBys1kFQbZpZSQh0Vo/LcHi4UJvDYrp
2pe9E1c2ORCkdu/UTXvsa+nRpZU/IT1YEMrSVxX8cctSbJigAKFKaQl7vRhPaCqekkV9OXquTjYH
RnLHGShXhrdDRXCnyXUCvsUUOIwlad7mhPKudJeTG7IUh91y0Bbt7Vzw+neY5RfRH5BBFVjs6KHB
phpp3XKGi23d/izK8FkVdqzKmXWnm37a9YhQnyW5RM0hx5MOsbU6EA8BI92HcPqN5s2P8EH3eRpH
qocNP5HkVY5MtwWRDASKd9vpFmAxzLyAVtOSqXjMrXY6Er3gGlj9WFMxudLGkZ2zs4Tv7mpNOJ2r
LcKRIWfvIIMcly4/2sX4SGFmH2HcPMhW/KbQqlcs6EuYRCTcRtidCMMm865koO+bt/SNLys3CQ+w
GecXmNFU7kO+11W4h2y/GSStnHLMVZyFsJ45zaV7y/9B3JreTcNyDBhynHRX/9YjXf+ZwwNbsmw3
SzciB24pvsxe/mHWdwx9MzgglyNdHtE4eqDnGZ7VQZvGwQB4aHvVEGcBtVJVJy+NW/fbJsv1UXO8
PcqIxWds8j8RvzOY0vZsymrewQ5XfYnjNER+4y8PGR4434izIf1tmyg26gLD2dAM6mxAdWE5qn92
Dv2WGZMOtnQ/BxGnE5aY4KsbBw+hD54dFXhvAGjws0vv0rqNolqc1VEG3X09z69zOn8ARndMvLKp
g4RD5Pqzkw787hKXbDXUz13f/Zptgbilk+aO52wmNxBYPkecE7PXX3P03a5FGIIeRLEtc7ELuPcP
omzeKq4Ssnc8nl6jkU2b/ojthxlZQgsIAy2hCy0/2TOq97KrSTPQpTqi8GqOWcqo0/QsVKptAfeQ
7AemWKca2TEYd1Y6hhcYnLpjHtXh0fZG0LxqPPd++qAFgiyBEKLICU7pkhJal11piKe2PKZkPvDZ
qXHuBmfu9gNkr3MPWjTPceyX0RgzcdjZkOLjFFNErqO3IUEDAaT7YxDpNmNuu3GK8jmDYDCil123
TQQvvR/NozsmV7eWyxbPGdVWEIFXJ5tQ+40dhybdRuUCaWuZwm4suL3xJIJX3SgiZ5gWML62jt8f
vHLXBckQl231LDOJOsd46xmyb1NsvV7fkSaEKlMkoEIt/8aXhCUzCpieTWm/gB11mBGnodgpr0V1
BGaW89O9jOp1L6GQMU3FdXdjpdUAMaKs2zLlZU4e0iYcDd6lxVVvmcgd8hQycUzN07xolv9q6wj1
UanI4awgfgtpnrvEfOsDuECiz5+0h+1phhV6i8HiMFeLF5BtNZIY9aNqqx+uywG6sQTC0sEGOsam
C6dq41hFu7MsXASW9cz4kFavlT9GtDNnWgjrJXXyTRiiiNZEc1dEO2+l7WCjwLMnpzzb5uMjkVmI
fVp6R5rRzE6T3LJ2cvuPhYHTmZzmPmg90EJVecz9ojpEVvHhOqDJNeeUxtJsAqZx5gjy1ucctqd0
egmdWyNLhF+yAlYpqxKh1cxgJm3eQwxyVHQuZ32RxKM5XTKw2w8SUydu4r3RlqSHwQ1KIcIFLW1R
/AsmINz31iUOping+yvRCciGjb+dbA5oafLM+KQ7zq0fN639o9JtxKGhQdEPoHk1M/RlRNN0mzLE
cttQ3I/Rn/pGZRPJQPe4rcu10eG/yY2F4bwxXCe8eJtswPpNYtC8d53ms5/xXkFSfuaQ3Wwiuzr7
rf0rqSJv78J/8jQdWDlzHix7EgJc44Ai7JL49qftw0Vqw5FoWDrleIZGZ1gIBczfMncWd6O4SYkG
uANl/ZRo46ke+r0XgjAdUva2xt8vSU+gcQihtayaW7xG/TvVGeUHRppdBvbHRCiFy1uwLhesPyFM
+mW6dKaTraeQPBg7CB8HrqoFt56qLXjHt0NkHe5AnVCE+MEhlVO0y8lLN0LE6K2ldlU3/siCnp6t
9C+QdFf9OI2nvnTuupE2Frhz2OG5UWymxjhJhpsIHJKKMCZqQS2wxBLvbb1I+Ile8apJAjwwcOcQ
ubTeXRbqrVUnj/5iNpd0SAbmTculp6Z1M14Myx/uhO98Zkn56oXywxkCO9bkyAWwGZYx2ptlEG4F
hd/kTbuqpy1T3loErf4sPIy6C8P8ldU21T4baAGPmAInT3BxPZamOd8NzSkLwH0Xhg+zExEIwawY
szNNk5oAVpygHk0mK3seFRU5OaPgnAKuIGkvJ02rok3rfdmq4YReZz/llrcOnPqXMl1IpjUJEORW
Yg+zkms1UCnIqPQZ+isqxb57S5LRInyXUTgQ2eDQt3SKtHX0Wzb9CAhxCI2LfJAUeCox4Gtwr/PG
RR6Hxy37xIT8q800OcMWh4plck+hn5Ed0Q+XxvT3gcaYL0eoHYte1pNALeTo4jegHM7NxmtbecmD
yTq5qvwFdCwKg1z1O+w13MNDueZSdZnvSP6IkLEHIaO75KsqGOZOLe3Fng3X5ZZbBTWJVipTLNuB
9WJBcMlzWs3hoItNwxxqozsXq3BRbKlM37Ex0lruDkWdkTBUMqbOLEVrBiAiq/jNZOPeyiLenFdl
RMwucgK0OmVNu2GA6rUMxNhxSl+3EXMUP8m4rx19VxGwcSSR5lS2tsPwgY7g3Ex7FtD8EhJVzmTP
ZtoP9ySIfWVfb11zGGMhE9FooKvCzxs7OiAAr3nHeH9NMJSRMH61drjDmo5ztc5vJBs6rUntcl95
j24XcPruseTzJK5zmLclTt1dy3IBMXpNd/GX6Yd9DGsSEQLnZUNxDOCYjonPQJdjbT1l/pyEOFKG
/hhs9yu/tUlU7kJNcYsQ2Gf3nufpwibSnGw/gGzZ5yczS5pVRGjCCnQCClcH7+3k5wdDJs5xyrET
0I5lUxMR6b3J3luKa1YF5pqG2SN0c6hB5fQCdk9gLBxDDrAmFknjkgRjxf4E3qptWZbJSw7Dgq7w
QNPbfBod7nifDvLKr+UXFo8WC0v6Bc3jvr9lDiuaTG4NN8qYA07inVU36Dy5edA0ZsJIVk6KvBQ5
2052nuB3reI5a9rt7NPsgYhyCwBrU7KTaAYVGU3C2wcgSMFFduK15kCbUtlAGT7lWY3TygFS56t8
D4m2v7QLWW63OZsZzgjKiBpsSQteKNguExkc236U1gqo6downQltMVh7Q6l4kelwhlWEgDzNNw5B
n0LBK04xi2S5GR3Zv4O1ZzC2wan54JsFvrs8fCz7VJ6yRV+NyB6AEZFp7NFNYptaz1b92AZwyjhJ
2UCzavlayHt59iO0ZDTostjw+nu3gZDqQCO7Gfutljw3myR2lHvrRvcl6NnxC1QWUXPhb98lkcHW
eE3z/BdN+Hw1+Iwn6r5elaxZ18JydzdbrzuxwRG5nKxg/SSVyEAmoeLVDY254udkTC92XyaM4hjl
Gbnx20v6/JqXVIdLo7aIk4zN8mfubChW3QiTvz7lOuPOvc2DMxjEe89V+nG+tZgJd6KZvyTqlGlz
3LdQu+fS9mO7NX8ywamJq4QCMFrI8/xObccsNTmY4RzuzIj1C3wRRmh5lt0k45obexW1ycqGPLUf
0KVs8rb57WXiuc5YwCNS2cEJL0eO5YABJVP3ysUpTV41ca+wPHpx3zJFW5qbiDHjwhtm/RZ1hfeg
dHvk7yd+a9EMM5vpAYAIOx/CR3pxARJAqMqcHVD095iqt140OM8TkUl7R/X7wPU+hrA0Tp0cjNP3
vzx3YDhnutVnSBrjASlXo6nT7PmpcMtoF7R/MIzhaMWVyFrdM5zVNwCUeUvjMYuQUMjm3euIiGlx
bsFSztV5sbyGQHKIWfm43JkYAt0JtzdYQaZBgreESdGd9MdgFRSBPqQExRMYNf2e8O19kDZPn96x
HukM4JgdU49y3nefQEldWWKyI4EF/ZFaL84XXjRRkMI2U5BPgEG2pt1N95EPNh23Q9kHzBN6cZx7
FFVO0ug3bzBbcgasFKFlIfZmHVbYFGjVyD+JGXwtEnqgmztXBBviNBs+EvomwwBrtXPM9qT36WTa
7yKYd+FEQItXdB4KseCrFAxfm6o4cPBpDsnMOET5SKfkUwU8/6m4Tcfc2+91JfGcZIpMvhoTHQTl
yv3UBa+BTNkEF4uwdlpUMH+AtIJLwU9ql0lwCp8ml8ZtMGX7KQAEEPTK2LomuD64Uss6QaemCvFp
2PI6mtWlk/5DxNQoTkOb/zgP7zlKpydMZKDUqwHANwLcGAu52oWtJjcnS6p74crqPuuX6t4OaWUh
dnoqbo++P2UtQAx073OynAicwtwF58hFjt84x5oTYDd4Mp6H4hfjaLpt802cZWoqFBxjR2FSDzmh
Cbu0dUH+1+qIngiFCP4uihZ/5viEssmBL10QUzzOln7Je45xYICibZKVeIetwn8dZXpfNllz5Hig
adwjPR3pDVx8xsiraNJV7AW4aRD0cjBDkuTJzLqkSdHvYSEyT+k6jgAsLonJdmi5BE1AKt12np5j
+Cew8BP7LrjFIruYSZFI5pc87D9IviGoiUUg65tgWxiqPoruT9Xa0KryyyhpPaK7hnJiy+kEkwwR
EIbqbpnoI5t5e6w889Gw+XVk6Lw6ap9o1lHl2mrde5AzQpq10p7bOGeGvvIGKz24RVteJrzllw5v
Z4ekm9UPD7Ph0N0JxmGLjPepJ8ihp6PrCJYmRzLEyDtnHbDUAYAaYr9wfpReujeAnaOpXhUj8oeC
cdCxbi5dE75ZUfaW5xxhJdcTbHbsn7lrbhJwEjGw3ekYOG6GlQ/OXTP0yXo0mcZNP+gFwzLCcd/N
3KeCrYBeTLgh3wrhJKxCYuXUsY4UsqOwidPS+CjkAaeyQ5HQyrg1p25P6MxHPepPFI8NxwNxbu30
ndSbmrSaCHRCeTube/qSBoO+GFPYbikMyzU7Upx2iAZTMaHNCmBAZKnrxTQ209p+nxxR7IhAwSGY
hn9aBC4zOtiVGeYockbnribejgQbzXS0uNg0bTjrmohEf5JS58dKIcQNGv5OsNUMqxZ8PQGHYzFT
hGLVxlRFxvfntFRc7HP2EplwIBl7nhKr2JhTTWWveb+0ohD23GJb4wDP+grZckDwbDJuwCie/IT2
3zjZ1wR/Eu+Vi009G59SweKsNz6Sw9WckfWaJhcjk9Mmme2rNIr7NI02QJuRMHlAfqoQktwQvPYa
cs7QG3HRxmnaMZa+uEI/RE3xFqLX3LRcXERIePQXTIMcN6HbU9oOp8a1z9/nSpRzT9CkDo4pHvPR
ubi1xjfm0j5zEKz49T6c6wvyyhoK3XwORBuhR2sZa5KKoyp7Y0lpry0lHpVksGyi86XpSdpgeJF2
+DHTkQOfyMG51q9Tmr97030XvES3JIoUNfex88vPYMhiSnsCcCnWwGsbBB3QuQIhS2HKvWQyteD2
oAHd/O6jhGYVnQHfm0CslOUrQ4l0p1BO5HowaHIRlxopckk56+mkPwUqUXFI4BBLrbEdbJS63m0w
Lt9kyjQ97/Go6dZwSAvw4eEp3GwG/X4KFN/HXEXGMKHne8Kj3gcFvAhE4LCq4SrYuatPUEo6ykEE
00u/U3o3Fl50j1KVRUlZ7OG5WOh+eYRRJ+M5ryc27Grq774/BF4iDtJxXj021H8+VencWC09Mb6e
K4ML8SLTKUpt0uV41OH6vnz/S2TRv/7lRmjsECPT05lp2HuN7HcEA7nBjTGA9zkMzkWQOHelm6Ik
H7g+fXu5q4Q/bWeCZ1bfD/9+yFR/52Y2ROBCkUGb6nkrZiHv3LBjVtg0dTxqz7l8fxhQvwdwVlA6
0vryWi94IN4qv3qs6X62PBosig/sbvZ+sRNj3VtbwdbDkkRKCIW+Wle51284F7qXHCRQMOZvcpzb
h25OOeqL6jCEpjpG4itZRH1FNhxnhYi9LA0x7k3ND6GLZ7XM/V3z7RExiLkagvous8fu3rfd/f+3
Gf0vNiPbdP4nn9Gj7rrs/zAafX/Dv/y6lo8rN/IsQBp29F8B80DkEUz6yCAB19648/9yGYXWf4Rc
jiGfw2zk2tZfq65r/YdFXIUfYYRzAKZ70f+Ly8iK8Cv9F5ORywTN8zH84iZhAAYL5t/I673fOSCA
ZuItyqFUaLCWKX3qWwWXWpry8v2vvx+clediMfj7CQoEuivfjwdyg6E/SDwK/823//1pt7mgW/3z
M5KqTE+90VP/uu35221kgQwBc9diS7GlE39/4Z/PfX/5+zFYkPk4MpdVbah7ulhhdDBKG/ILdiU7
l6rafP+zHOkEbQgYTiB02THQnrb657/65xuXGWtrZtv7b5i43dbOC9nx9vnvw1sf/+xXkLa/v7oM
y7++ag2+/fL91b9P/u++9/urf5+MelnCouI/wgNLltEM6tufLXOd0jiOPZuO7coH1ndn2HV+SWwL
gjmPytu69f3574eWQe3x/R3/9oVwmvJLk1m0DMWPKVz8O1YR975NklszPpvfycVJYubQ2CbLcX73
Z/tcwdB8CpjK3I9ZyHZ7+/z306w2oTF4+67w/35afsvT+vvTvp92+2ny9tOiUXTbYqRGym5Otba0
IMsXzY/vR8uSeCfMud7p78Pvf/398P2Uvw+/v18t7Y9/+/z3M6rSxDXlz/3UPFaOPg86lZfp9gEi
8LhNXDZO9z9JO7PltpGmTd/LnCMC+3IwJ5JIiqSoxbJld58gvHRj33dc/TxIyoLMz93/fDMRHWhU
VlaBskQAlfUueHidekw88Paoe9zpJNAo7n2j2uH+3CMxGShnRp7FOzTbwnOyxM6DFzM16qjFYKsb
Pce6GJhAcKrDPjhV6bxr/CKCfUprjdsoNXPtJc9GbbeZM2MvKWte9jaJpI1dd7T8qPl9WjvP53v6
WWDg8Uwr/MWEAR2Ai1sBbEbuK9AaDQ38DzxG+t8ZTaSUpZyx75S/Y9/85HqQ3ye99T6HbvylZJfq
bzfeg/Uz/3JaRDeHpstfptRxblRF7+5tEKx7Exz5LRQ860FGQ9Y6j66X0Ur9bnSj29YTVQLbQ1ZW
oa6GGtBXkO7Zd3sCU9Ko1scZ7U1kZI30FtB0/fGXBCTsrI9VVtwDBuCfNXGyj0pYVwfFncxz03WN
7EPIMkE6vSHPP4629kVlA+ckoTAZ7RtWVO5Wmqy7/mN41rxOpmkD/hktSstmg3Kfg3rj1XKmFANm
sCW6aQG7l2AHOcMNh9jv8pbYuXfJYxcw+8Q72ic91/q7GnU9lsloKSPj4d+Xuu7fZ5ENLngK9xLq
G59efYrQkhmpf0twTVbU+jyLhFiIKPfn+cbZ/dOyqnAvc9qFDlA6DnOn2iZTjgA4UJcG54eN2Q3x
kTVAfJQzOShdHh9niGPnmDSlQ2Jr8/92WGNT/KvervaP1/jdJddrUPqhRsFL4nJPjIoMb2QNudB5
QJMLPewIwHOfUnDzLQfLNb+8nex8kcQrAM1ULGq2FsZgN2rbJPc6okZ4b3vG58qYvK1jzt1WmnGI
zS0+We1Jmv6Ecnxefr4YFDuwVWSQblfmZxwFu47tJZ6R8T3og/Q4dDF6lQVSs9c1xX0r08snqtzW
sz+V4Q11DH03NIH9HEEjP7Y6uw0qRIhnSclUrN3UsHoaNP9HalURwHQvACLBQc7kgAZCd9Tgq/Pb
DN/FpVNihT8Hp7c0tLiTxerw5yTrMLTdQYarFLx/vUw+9i/c0fhXXhiYGiKHJxULNVyxmm4jMXG7
jEcghKyayQGpw0NtxA6v6vTiTySN+fFROnzCSBEFTD8Y9xZ+ug8lxaAbcOP6lz7rHkNWcn951bzF
aLD7uvg+XldN+zoIpNmwtxw3fkCf49sY+DMb+zMLv6kE3q/IS3GAsx3u0tRWeEWWQ6OHxW3tgqM4
50nQJa+i1HdgKZmd8/KqfM2TDKWfHRd5C+M833mszIUNMfqifWTfjZa2M0bNfJADvA2W+UrD9hn6
adRtlh4fPdwsbey7CYdCvMvQyzwGrXNQ28B6OMcGpOq2TTSV1++CjW5BgoAZt3sXfJtsvaht6N8L
fBs3kd98VjBOffSRYD4fOrVEw9AKTmu8863sJkgSdSNpgICnx2bw1cMy3O3LHJjlMskyNJh4eoUW
rd4xIYhSNtq44fCUBar9XQVXDEck/JSqc7GzUezas33vPTl6O0EBSuzvGSocAxirP7OKxRcY5Omu
Hw3rZLF9eqOXofc1ZMNSUu0E17Ym7YbHAlTDoTH6dluP3oz724BiOpOx93i+XL5cLk6t18tVC9zo
7XLdxeXCXIXNCnsIKw0fyQ43+Ut+7PMPGvkWoqExOyFv/2IUAtkCsxJURhMdLV1Tme19pubnYes/
o4dtQooa/En+AXnYJXfALnJw3Vbz2OEYcecaBrr3Iwy/Ei36O6otiwH0ciqH/O2MF5ERFGjuv08/
B2UiNO4f7dzMJvvB8N30ho1UPpjXYOmOYCcyhUPPLw3mtMo2nNWBknPpD/p+vk/86LqI7RDZDVg/
qGIl1T47D1/SVc/5oIL2BeL5LbT6AVsx/2tS+8NX4OdfFZPI0hXAYZATNccMtR96ymJDnF/FSd28
xGqL4bJaFo+qNSCS0o7pEa3b+ag3EJb7PrAe09GObsI+Dj4j2RJBIMLNtodwq4ytw5atw0pZ7dgB
UTPQ5+CeXzJrwg+ebbfznHVnI5PhZ69zJkb9OqfqNPkuA92POHjUq98wRXduhg4aszOnyQdsgx5G
bHnvKg+lxUodygfehzfSJ6ER2ZbbNmaDTJrSobAKY/+LF4I19j9O5Ln8wWQxsjah5z7W5mJAH2bz
n3OCnFDpKf5p7YhMY/pzKvAv78COv+ugvgRGeOmQEbiNGWyFZXxbrXx+LAK1xyXml7M4sPsNT/bp
Eemw4bJ3HSG9KE9Pj2GK/3GlRIPyXEkdndrksoJBU1X/oKEEKcsbac2/tJa+NTOhsCmtOk2MnZty
N5mmL+VSqrCasnkaVSV5ZP0wUH9/krCvVulvIozqlhxJZGM6efxlHn8EwWsGKAnXdntrK6r5CfGK
e5UNqm9TFUTXtpZlD5h91CeV9fV1b0XRN1NXUN2f4i+6rsQ7Ih3O847xadLre0mQkU6ACI2Z4wI4
sr2/sXK9vAbKX2zctAeZzL6IgwbMUmLCg+toZaBPl9Aaj5aCk2Tg11RC+YnLjTSlw3CpvV8Zheof
0eNkh4yCfqnU8y0PlQB6dRY+Oo5V7dSJZ0KzNCUmvSzPf8Af7fdrCCK1A6fKOfbjGD5KlhywvQxv
rFIbNzLHOjnkkyu3bKf7de71eheT5A273sjL7dc5lOV6M9RgloLZpg/R6pbfk/wa+RXpbsMem7Tq
4A/5Dcuv8OeveTEUeu13EjbB+JtY/wx+/op/mfE/57j44/ntPDLFLzN3QEfWK1/M8Z9/knwWc9DK
TWolyJUMkf8oBw+lLHQx/NMa4vsTg6OvqHi/pVk5QopTPCZbyQvs1n9MVFXf5jzsrt+NBZCDQFL4
fQ2VeeHc1wjpVUELNlU63q5aoK9x/iDrVWVySVuviqImCtiT7+fXk17+mYzxf1w1TJJ3V+0oTN1j
Nvf62VqdjRN1Vjau1fmn10/y9nOeZ9drfErkZzy3L34++VjshFWH5UrrB3/7+dYf+defUVoAg3/M
lqcdvW6L1YbzQQm6/nmKEYIzsDHZ+YguPde82J/yyYUUH3klTErrWz511V2W2f1zlSsBxXAdYzjp
ZaI0cJwPMnKdKAyZF+TReSJp+Y3uwvwa/5Sn7BAl1a5UjRd5Oqcau6A3lw/ubMqSuzCrq51Zai8y
TFIkbgXzfJzaB4tn9acqgsmxVFBagLT7rJtwLlqak2UaVwHkk9NbmpRMsLtT94aDSBXOVLfOmOnV
t8AqDubIdtgNsEfnzl4OSeBcWXpaHB1TMxCe9wrnjsIem/QaG9ggfhL2XFLFvjPTqff69JDP43xf
9pl6X4IXCMMivauXVg8KRr/CPBqLmcbAw0raGE7BWrAniKluxEoI6eT5/hxMHUs9pcOzzGXCZLqL
k+y752ZIyCHQGaL1wraxtJMxa568yKmfUjB5twm7DVfSlIO9oJQnFfCz6UcgV1SErDHpbZUPDWrg
0wsSMrw3VHZ6XVlYJmKpbXxGCeJaY2P7E24tHlSd5qsFBeKzE2fJLTSPZjNpjfn5YpC7WBUtg1QW
bw/oC+CQ8ZCx63nFOr58cGOYYlncH+QXEJSQpAJspoA28HtSfCTz3Gx8TeNNBYisx++P3446mdlx
nLuldtZ+rXN3YH8oY000FCx9pK2HUll77S2rwdufH7oeuLu9ovnFfqgRcdYqW/kA+gcaH1f8AWG7
SPziuzYqBdAqc35cU3WEO54l1Z1VUHgeUsy8t8ijfGoi/xi6Ie5IkwsgO1T1T1agIiXgqzSt1vgk
vY1pWqDOAiTC/QqI9tKcl+a/j63GCfBEHPTKM0JE1l2qQoUEMdk/Fpqu7ErE0PYee7Sntg/zTeC0
3ad54f3ONWBDw/hbqkZTbz6HSmd8kdEpMrOXozGyzPE/yZvnMNOKj42FmybEvGjTm73+aW3WQ2mc
m3OGt1qluu97m1+ba68ky1i7/tiMTX4zOQkyOZUPCQ3X3k3l1OHnzLSf47G3f7ATfpcXvfqlMisW
L2aXn0oPvhruJZBYJj+QVCVMP2s+32nVmaNn1U+8q2B5d+77apdmgfk3wLjbqInar0DPwmtvYMvb
LWp126SsTBbfpWMOcGY7usr74UVe7opkMP+uwX5OsBm/aobzXKeITftJqjb3bqiYWzuGAGKPiC7P
sZLf6WVCIdOvB9bkfDUHIBqaWRVff5fRhydHUeerZqiy7wjiUExKpz9qvHE2BfzcI8WC9BFmT3D9
a8bowKHEugh1ksPCXGrNHrq4Mpv+kcW0f9SVUDlKM89bfBWhYOPyUWFBH+B4B7FcjudzSdO1MtkU
GQuEwh8eW3NyHtA5oCyudI/jVLgP8pq59ElLXk+boH3XWvrYbXQepO8/x1UdTGsduFHVAk4MedUL
UH+Xb4GrNx1ithjBy7dgba699tK7NiUZDRv34bVq2eJ4imZ/bHyKXWjlRobwgDRdDzHlIcG+o156
1+baK8mN37/2/ldjtS6wbjz5TrKTHNyKGJPIMsWZ4mpbacvBMsNtBrFh3/Fm217lb9JNtYWgsG8j
hhQCNMkoHd5GS5V/6sz90M/ms+E4yYO4oUvcAZe4AW5AmtwKSevz3Hwu8G94cIEqXa1pc4nrxihP
vF/SzrMtw+NAfb1oXHWbJswLFNVr9EIHb94hFcQSNonz/NbWeBiNdcXaRYJedaMFVvwooS5TIAmV
eOFiAjXvCl4ZeNT0CsS5XJ+upNuOsDrDS9fexTWgNeTN9EOoJOaji8kPlVSKzZ0Pc5Ov2pffZajf
wKVUd6qhNB9M3wR7ONX3sAHbDxKiBjZtSmdK2APAWR6mnvGBF0cEbv9hQFzZH9VQw2fRzqetu5Sk
4zI1DgOoN5bU1LBdttFhvv0Il4ZE0qH5hk66zzOXEHwRDK1wf9lKU0YrLSj3xuiyj6Xay+gU8OCp
DZNH2SNnOcGqxhnKL20ODe5dTHbPo7wIbkst+75uo6NUyApG2m/DzjEkPBDeNYB4zjbvup3Pq7OC
ENhz5bLiplqwr8aa8uUSCjL1+6gM/R14PgRMf82HyXzOl04dIX5Fda1DnFkZgGTMZI/hsm8kBy+e
r9yib6DoEzqnTMvukbTV5Syxapyh1yFyVpjzFdgUxilTcvZa/8fNEjZpf9krWfZKXQd2EF8f04ZH
JP3v9koilItSNTeLm7ApYrwFB2Ca6Ns6y64kuHdVPXDjDvFnztXzAWut17M11iy0l245XMTWpvRK
ng/0FI497KxpRjge1gnKT57B47aEZ3Focnu0AHIsp+r4EOaZvwXBMB/GMQHhlEcdLvbLqQTlECzd
iT5AFZLTc9DOngt2oLZV76P+IjsAYYy8nrQNJWuwpHIw/WOp79x4cKQQqXuZedO6NcdqM/bmbs5U
dY+MbHBTxNoDtKGvKZpwO7+dDgjQwi6e64dGB9SM5It/Zw0+WDM85LxwmjdwzW48P+pgkdovZd+5
20HvNSqTAKFTDJS2QQ27ydbUWwPGeagh7hb25bBFh/omrYb5mgfRtHVYWhvNDZbA/q43xuTGSHP8
VkbvJnoJPVNdbm4Ps1ftPVXjhyjrHwi/KTe6N312DR1PCqf4nsblFyQfF0YPm5lt3D02YbbhJoJD
8vAyYlN0XbvI+gDTc9koau35GheOKw3JCHZ1HyroRcXIVgDkdhhXHwbLe5pHtAHmTt/XgTJuQdMc
FRupwpR6da10yM5W8b1Zt8jI2Xq1wT43v8JHAhY7r+Q3WmfcDFb3NVBwMUYJDdUG1D6QmDQ3EJ8h
2bn4oxl7tUHJDSHq6KvNPsg1OZumHFns4Sare+Cuk0EYCE1z5SPaMaj2RyBD6Q0Mf+PGAmR6E6Bz
pY3RVx9zWdQzx2hrlcFt1IYntu23Om4v11qUdgf0nVKPCocNU3NA46M2apBkVEDxrYGV5mEeu0jS
l3XmXtWYrJkVNPRq0NBwTnk/T+Dax+V4o1LKGhyUJgrrGWRWeaUC10KMF95kony3exWu+OIS29ov
lqF8C1tUf53kM6JsKpu5xvfEiA6Gl1vcxQz+NJFIVIfoL9UvvwQDegIoaytbW5vRSk5tyMMQgLXe
36LgcwonLaHumOJsMADTy5L4UbdnCz9xKOa8wyST9aHqeB4ZivfMI1e5q/PA2hbjE3ad0Qe/g0qu
LoVs7gQnrQKzWqhA+YIQHVUoHxZl8mbBGXYLK5GJb3ujeNHLedg3Yf2iI8fhhEr55HYoISAto+3w
k0FtX1ODTWuUuEkM1m0FNW1XoHd2BZbe2mqh/xSoVbhNXTSYDC9V4Hn8aJE0t6oWWxEFySAfWbtW
hZrn3Gmm4+56SzWPqtbd+cgTqDHqJ1Vd8m4a/8nm2W2NlyYHp7xqMBXH/73n/d023E2NqOgV+wvg
BfN+vp4MmHuJWR/UqesBuFoTf/5ZtnEKM96FTQQWo3QRM0xqblA9uhFYZuIsM+zNOA633oyJnaov
GswPFbvQaNQhxTdXkHXysNznVkMBsY93Zp26OwRbrobEUE49LzQnKPWI4aNoOqMPoONRBl/W3bUq
VbcWDbsNTpTI8MTd02hSCcV89NDOmLX3A0RJsC3evR+6T5pWLYztER42+D2MGA+lMWM9GLToKfTT
KXfrbFkR9ad8xnkM/1Un8A1qiJR51JQ1nZE4f6rxVO30QvuEkXOKOAVCb/asm1dGyDen74a9HrHX
02tHQPY3Y//Js1NjW1kaQgbwwa9bG1JLZY37dkYoh6pusmdL+QvU3qtOjeMPTnaao0nlpdKK0QZD
vdzHvgHJjhpbWRB9eFVqUa3dVvy5AdNN1ZPDctIy2w9AprW9o1XTpq17IA86JofYO197Xq9tXdz3
jl47xFfmVGkq14ybWzfz7ngs8nmxT7XQtfZTDEyzoIvu5EzBM37R1qINsnk4eFZ6a+cosxjj9Hfn
3rkZZLOgQ0V49kKktFPb+yO2amjnY4XdXYYWbRY53/Ql7ll9ceNQJTh6Sqt/cst8Z4WN90fq9SXD
9fxW0obu2iqn9o/Cbyw4cKa9kVk9qznA9bI+OnZhHbs4xY5sGQ0bNkL6JNEeoc0XD3EIvlY6dGOq
EDAKg5MP3flZT4wntXGhSOU6nmiwOg8o8KI3JKdymBT4g2vzsvt3ORJ7l3gxhZbdBoUxAbL1cR+b
8Sq40XJtvJn7pGdhw6ExrA7GW4aP7zgh5KLELrioJRhWI+jlsq6256COCcshSqw7HmTcZOdBPWld
mrwYVvlxCuLpQe/M+AXbh32M1fCTurQaNCYr/tWera6OX64lpjeW+Sw+qEvM1SrkQ1zWloGXPaQw
vliiRdGfoYlQPmWg8eRA8IP+r35FpbrdtXlywlRQj+ed7qsgBZZD7y2EpLXd4ir5o53L+gi6UbmT
w6SOyp2n2TnypHxXPBa3xwCxjKOcpUbEpujnYAzmdwE/NqL6nCoJOBPSllG60T5SsY9vi4JtMxRO
gI6EbXvX+wZv1lXc/RGPVrEb29zQt4YB0NlCV47XBISJe905Fk5MLR0axPnMh2fuVUrKXaps2UfH
V0EO+tK8iHn51B4xnaob/hFUNJlNP0ugP5rJUXMxUwZWAxAk6bOjHPyYMz3Kr4vIwsAKl6WDHIrJ
fj2DCPB6Fg2I7Js9SjdQBKaDHPySJToOV+kE5VftDuo9hQxABLzPF8d2DijyVBD01LrdnztQbAZ7
XXFjhNvLKVAEJBFcLaBWwL+ar6DL9w7j+DvM0OVbMBhEy8GETFU1Dal0/cLnQ1U7xJz0HvHKABHQ
JKQIzaXYiTNw37VzXlEUbuVT1dwuxkFbJzrYczveVDUiaxD0sLP2AGI7d2zJ//sn04FBvsc1Oqrt
GB7YScfFfUQ1LffCPagwem3AqTY8JA2GRhOIBJFCXg8iihw72atm9Lmj0THPhA+2psmZ5L6LuRGV
g3+a812eKFL/f87pGD23NplUPm2Kx3KFCv3/62ekkncdQQh5VDIrpRSG6WVkquEzqgXFIwjlG80M
omcJ8e6T3qhvGUiK/Glndjf5H3Erwq+UP6+iAvICGL54PQt/E1vy0LNEgK8DBQ5SHXoCcoraUQ6I
Oc57qtY370KInRyLaNJf894NeXeaoJe4DtSWMW2A8Xam9AHwJkUZHci+er2Fxc3ibGrMO82JzLsR
MMkdfEPWDxIMlh7dDhqglna0XXPWIXIWsbSAQPr33Hfjv8z07pIy4GIWuZrEfndJubj0JhWvpEM+
o3CfzSqE5fL1EJZFDWmYJbOBusAal7RajZY3ziVZ2mak0ZbMdRpLD/7MQ1Xd6tK7TpGP+fR+3nXI
ed7Gwk4AWpB2voIMfDfH5fD1Y8hZRTn+0C6qs28fT87kcPERJfZu6nUItKg/5j7UtuuPf77uOk1k
2IiRxXjMGHpt360He6gRVLX9/RqSs4C9w3dpk26j8Jojia39Ov4iT8b+13NeTLI2UVMue8hC/+Vn
XCcYlPD1x1hjb5/RKMaP/36PNY1fsePLPRaLUyogmgqK3HT0C+x4nVSzoepmdpgUnH1Y6HMTcArA
J315L2dAc8t7xHZYZ+LReBGPl86xsYwjq6TNmi9xGTmmanaMjW4nrTUuuWPgaYdmiA8SR0Al1q7k
tKtrLEhtND+XD7MObQ1MhccM0S65mY5p7V/nqu/zsoU8vsQKyKUI1L610+XxcPPuDvzu9GKSdz3v
T6F5sSL8q9L78DluMm0XzBMy+ko6PRoOyINcXerw8xdYavaPbOQGs6Za8JTPqd0ERExHAZjdMn2g
qJYM2FvEvH89NpF1MKpGu5NWpRfmI3fs5jrPIvecYbDCe2xau93lNo/BSm0p4CmLDYGBxOR5mMSW
qXxFe51KOtapstEOlCv4QfNm7KA4e9Au9f7YjsjK8CRX822nt69t6Wk8tfCv1yQsH5tjd0ByxUNI
oEKTA+r9eq7C9Nm/VuurUc22TVU3D/50i+yCcT8ASQLAY98CjjPuvdwZeVteEgiFWWLeS0MOVqjL
uDUskZ/TSfg8gbFkBvN5zjXpZ3idQNWHyUL5892lkJcu7wIrc+/gUK0Qhhq5jkfF+XgR6eDFvkEh
bGQZlxyBKAiOQSI/52E5au2BjaRXPxPPmIqfU79rheyM4/IAFvP1smcMxM9x8iHcGcHkkhLXJm6n
+miWvJ3LWbg05WztQGCwPk6ldcpclJEu4hfNdSbpWKdbO2Q6afa2XUIns1HqLTFY2q5DQBvB1Ypd
pUNj4u3DFVpL+7UPgR7kSqkkvHW3TfnD0xRvW0HI2toIOl/phbcg7Bfsqj76qH86YVGwQEjA3i0I
2PWQKk722o1CdHMes3afp5DZ8KcqUOODCy5ByXl3HWlLTrHMY4dgeXdrZsf35DxaEqVjtijdYqeI
kLYZY9hqGgjA5UYTHqVdLmfSbFjf7l+3mjzNBaKU4E2Xdi5rjcxkPeahwmXBuL6e9WgKj0v3aCc/
uyerfO02Cq9jdv91dIrKAMV9p4VQtxzWeVSFr5gkyjzSq2OsddW5FeuTuwRHeCqAJcLrV5Fpw4lv
LB+BshTlZGHh9EpX38VK6mjbaWHzSL+x9CdCw5H+tFAOiqPHe7OfXLR8B+RzCqVHVVPafo6Ll7sc
5EwOaw5wvINiIrsbVkW1C93G/RB3lvOoU3OlEu19kJDlDdGm7CoMppcM6fCRsh7G9oNvm+6HMTMb
3HBQvFgHGW2yQfpGeZAx5ei6GLyn07WiWFN+3RvRQ6fgDHi+pu9NOBIrGn5mXKA2KZmlbKGYdWWf
Bs2pDjwu99LyetU+aXlgn9ZmC6X+egrLcSMdoVJAUlZGsDZJWh6zAFsMu6hZxUm7jtziqNZ3U0ex
XhoSfpchI6Qn5beJG9MyYg2us4yJxZt4ruUF0GX/UfLWGdcRa2xNQRf259RrsFyutDYnDHmDErWT
ptDubTRcP8Fx+5HNiX6SltvZrJ7TybiTJnU8RByq3j6ec5MCofZg8g8BAo///qqiWZcrVXgtlu3C
cMNQ1mGheuGlNYxu6PVhpRx6z1a35+d821Z/1EEw794/sNfVVtig4pUjbDWzx4N25PJWcDGwrwLk
lORNQLodP8a3w8mSKzMxtWM8U9RHIiO7RixZPwaVw4pGeqR9PgOk8Ro890tXuow0XUSVJGkdc85B
hVTfVX2vHs2s7NjzVD3KzLoP+CZSniY3Q8zFhDjbWpX/JB1NQslrAe8epCkdBSLartq6DzKqT0L1
BJj7KH0SksnRxvJ47v+cSCZ3AttFzJoLSkefzXCpcb4/RFlfPtbFd9tN/WO9AAPk4C84gTWGXpB6
k9fcPi46pCkj1uSLmLYACyKv+uQWxUOIuM59jkEGTh9F1d8Hvu1elwO3HAqq2JBJ0FfVj2rtV/uI
bRcNBJLa37t1O5zC5PldSOKw0J2dEsP/l6llvHQMyygvRv1HppeY9J5neLuGdLDzXOB5r1O59xvl
VPVxfGwjdg6WVrtUtuVsPeRD8TFVfeV2Da1prLfdm3CEI/i78W+TrwMuJlkmh43+OrlSYEn/798u
51cbZEddtkNtSK543uEs6yx2ee+JYwH7CLNXV5T9kmEowyfFctBvVq3+ju3D4a5ZDt5A9ffq3Fad
/jiMX6Rxkfa7WBgmDXyppr2xdTQbzjOf5+vtZsBzkSvl/dQfa+WLNNbwOt9FDPv310nXFDk7d/SD
2XgnUIrssiyLwPPiTLFQs7EyBJhkrSY9Q5BRnzmf9tniLb8YYb0tHN91nwcVSY4CZfdzDlm0XazX
EB1HLkmnqHLRcdFE22D3779KzVh+V2d24P7H//5fy+8SLUTUAg1HM3TDuCQB9kNnF2i+TsdoeSPD
Bkg/aLi4LWKGKPnph8TW9YOE10O8ZElzmjCyupbTi+yumdEJkNGaGXIqSWWQ8kyQ1PPpOmkjA95l
yel57Poh1OkEsyQ4X/3dEEle0y6vcJm5pr/7cDLcSSbMSZoM6WheXYurWZ2zYzdXLEzdEKeWWnFO
weCMOy01Kw8PqaU/bdAduF268kIdd+dMT0VZymk+5gvRM10OoV7lDWrjkCEmJKp3ZTipzUH616A0
zSjWmwPIQHbRlswBBciB2i6UHhPbo2sVjQI8At2Sl2jDKKi3ybmEdbV1NnnIBlztlSRIEOuX6njZ
7pegdLNgIPPcfz4v29zZ6FSTz+PNWd82+DFd69Vixxhr3bhDNhvQ2tS/lGmD1pDWK83JihGMTsv8
iAjUqQU/tD93dlNpX/HwSbZ2akb3fOksILDVVG7MZUJzCQJPtTVEc2obH9X2RRLlMLVdjSsP+Lll
fgnJAG4UzLJcCYuMx3//ZpgehP+LbwaAD5j3kPhVXib0i4ry1GTo3yaQUaDH2jshL8phZSZKU2iR
wmBEW1XZqI7xXeISks7AdxF1/MdhkvOP06PvwOA1J8k7ZdOP9vc1tH6qWk2/WXXo75AHglIesVBu
R93f4+v2VDm8Ot/oS0ca4CPSVwuQSoJT1PnQhYanYKhid5eg/XvlmB1bP0t2n/GU5A+WnGWeObJ+
Ti0d62RyPTkMaQLMIpsAIMBSij9gfBJSB1xedVO/LI4ut5e9NdSbKsh5RZWYHCTlnL225exyCnl9
xdiMedvcxtyIXbV1yOUUwIx8C2EbEL+a7W5H05s+DrPb3jtazpbwEmeXPds0bu/eCk7417QhRAJz
7PJD6czKHqhabp14Nt3DyOoX5BrN3lTCRSBQvVL8EZ3OMar+oP5yj8pv99zHuncaYDFfSTycKpSX
tAEcJTiDF5AFWHYP1R8jqChsEBkeDjRDlz3xZbhfoIcz8p1BopR4aWOCoPbKH3GFRhzeUfsLiLqA
1SUmiHVprrEhMM6jFFP/SVWTPBN56OMAxyGJu+oGBBq8R4R7EWTz7U2X+6m3laAcst4x9q3fAPsm
bz3UyybI2pQzfcJ6tQ3Z4107cqm9JYPTXCGAX20a7EdsgO1KeDyfdpEeHqWtB0V0PpOmHNCkag5O
DK2KAXLw9PjXCSTaL/0ZPgwoKa5zy2myRmHNXeseAjyaFqcbZZrfL0hlfeoakIVB+tBTa6p7lXhe
snFY/RU3iptp7K7/HCPNmpXiOcdrebm/kqAsb/8xUXpNkJFm398kvo1iue84BzPuxhcw6X9NWtHc
a0owviiBskvRIPowBWb0gtQ/cIjxZc6d+SkM8K1eckzP0zAaRR5WOi2nKw6ORlVWeuvJbnbj7GC2
uiTnnRFuvBCpHmmCuc+vYydxD9LMEufi4t4UIxm4XJx7t+TIxRMehXK1Fk3U88U1va93bYoAd6IG
2cljvZQhp/D4yrmdHAQpYU2cg8LGTU0dJ07ypCXJcpYvuc4AlBL6GCTgt/mkNxFisOTIfOvgt/mq
LPlYKqayA4vvHJ2kdI/I7yba01zz+lVXAb70o9/v1+5SsULoKnX6kNkaOoCDnY/fZODbkD7JED4r
ZjadX/eh/Lq8FpqAEATkEGG1cyxwKV3j4JxiOATFgCLy0hsaEaykN16BvfAM1rEZY6W1xpNwTq/r
wBpOf7h5YCZXr/9jB1ia+ev/f/Y2QE//MmYtORS3McYVdy5ecndyhmB1G9/4SzvBNyu+yVNYNnoR
2ddGk+JtJKlVNKrtCUiPf9T2VYaFI/W6ZaDMYYyFMUDl/jnwHEzs+9lbwMdNWpzwWy5OciYHNTOi
7diiwX/RcZGc+fG+H2o0ljPr/fg1Te2qCIU2wAjr7L+bc5kJmi8zLR9nHb82/5vPZL/NtF4Lt6Xi
2o3B60gJ0ITyemz0H6FWUqtcq4Jydj7olPBMQG1LHfNdeKlg5msZ833WuSB5MVkTu8nVwhcwRyU6
KIhEPrkpot8Ye2ffeTrtKde6n2v2ErcXGXzY5tnV5gH1VkNBwq2DKT/MQNRKdXDB1zkQkS3fwzBw
6erMHo3vtgoC3vB+5kvzspvaCIPgHP0cJPmzGjL12JoAwMMx5eWN/nPw3anMdY42aXz89ze7Cwkk
ljyWxX+2CVcMNIOuXmxjlS7FhihBaSuu8f1p0h4kcpWxrRKYr2eOVoLFlKB0y6FaEtfmOsSzENWo
4YZuDNYdOXq4P+eR7IvmP851edF1XDUmP8VTlMQHFei67Iai/0dp1AM7q1ndj7yFLCaHZAGMyNmk
L/jK2ub3fpUt0bVL+s895ywJmOnXBm71QRrDnCPYHYLFuUY3ycblg9q6EriQdFkI3NVYAN9p/ow6
nbRtO3kNdnCftoMVZBDGfsYkG/fw1xRpSq+MVbWr3u0R033Lv5hybbodxX/5FKDz4mucESju/vsf
iKb9R4HDBuOiOaBMbDDf+uWr/xg16hwllLR8bzACHfARRZTz/Xy5Y8sZXnXZtYPE/mYa3Z98sPMt
vFq6rKVrvV+/u7nPFfIyMnJ9Hpy7JT32c9Rn4j7fyHXOs3uho2/dOnGAmjtbbAuszzN4uh1MjOK2
HPzwRfeDk/ClO+RCr8PB8+5tM55PdUF5VejQy8jUCL5WkLa2zbKRB8hz45ZOukeAtTt2S0jicrbG
bNm9W9sXOe2yEbhMhRDr/zTVxdB/vORoDRv0eDBmnbNpZ/4fxs6ruW5c2cK/iFXM4XXnvBVsyfYL
y/LMMOfMX38/gj6mRsdn5r6ggEYD3JK2SKJ79Vq8ll9EIyemV4LvIhGH2tifmtKFe/XXrDGSgwTR
UXTb1oAkRSxxZMO+iBU/F2elRv3mn8IkJjO9WTdAL6ZiyfKRg+9rARPEuRYVxtPQRw/i7M6pt/8M
l1nhLOj7jMj7l8qD/461mYZJXSzIK4Lc/IU+BLJjB/73qAUul2WAbNsxDvZpDCm/Ao3Xg2hcIvwP
Zl4dQ8XvLpDJ8nIk/Jq0RP5QiRgX3eCivwl5R/5EoRWxA2es7lqcV3c7GUlqpsYG/b+fpi7qAn6r
ho82j/W5A8z6DWoGF7UBAzU7GP+fbUv/nBbq8E31rB99FV8kzR5Br/eeT/0rPI5u5None2pEL8wU
+ySa2VF0/z8+6Ec788JlH7EthY3TBX9dRuw4tpM80HR9Mfxw/WWvD5cXw3lD4eMYQbP953uKqn4E
T1jcSihJVB2NjAMQtQ9PHd8yek9OPe2cVtYfmR6fwyhwbx1cyM+ZESI1zRv7RmvD5rkOgu5RBTwp
JkXThpDO6nKsHaCaZIGaAJgKPbiDp/Wi0R0W6b1xFSM4APkTmn4JVTkLqk7Rn6x6v7hnDSK9VqQA
v562yAECXFR/+BqmtZmvq7D+Gkm2ekGUTDlkOmpPfetEZ69LYp4icnRehqInmkbJWyrsQNl/8PP9
UP65w+LdThsuQ7FkGYresk3i9YRZqXD4eYEPjmKvsNZ3aq9SgUQd7KDY8ib2KQhRp8JXJQiUeSj/
fShmF+d/WQtk/iGsukOiusVVCWsopKMMMulpKGyjbcOUzwtRc3H6J2ESTSpn5ewB7B4EuGMjJV5o
YPftJhzlk12SvjGbSF0tnmJhTWCDs/PPDeftA6lt9zC6/WWpcKIZU9MoUb1XIClFFMlOb8uE6FXT
bBPzTiNm4WHylZWYUZCjIA4JyUvj9dntw+IPu4rZxU+sXXZdJj5cc5lYNhA7V9MnEs7LxNz7+08j
NtADit+p6yxXIezSM/1emGvFhTxEoZqERwWjnmjmcaXXxaWXz8IUgolpOop2jewrkQYipn/vZRNS
jfLS9Kvoidmq/lLIsDfA2qR/atUU+TjHs89imBplvqEU1tmnsqF/Cuog3qODC9Xx5CzlmXMydUPh
z8ns4KT9XeqMq5gUjU4VZe21VPExr1sKjC22dxdTjg0hFAr07UkM4zaNiI5Y0r+kcZyPkFmLDI6O
fhzPFyhBdGd6C3pX06aEiY80Up1fftb5ur1yd9AT8wW1VzAk8U+CL2NU0U5w4v1sSzqXs6ug/hIz
VFfv39GBCXqwZXbaUZiMsr+6OtqgqC0Ar9GSQdv4idVsKBan+ilsXyGAgdUfbPT050mq6b/ibrdu
7yDuq1ZnW6uBa089K61xEWN5wnCrFZKpltudluzjklX0RSkyyga62yDDvGQqox7RduHXJ3nZ7v7j
EughrHF2kqtH2NG3fgzYYmWYY7wJczvZZE47VkjLJUhQFO4mRxfr7Fe6XO1HsAN7tIvjla50nGtq
j9out4jyfcPxG2Eg09avms89mreY4uxUyTYUm7sOm81dpC0QyPUeuOEh00TCgDIVYv1lqBWootNb
GmHTRPi/miL5hQjii3kpmFIDi6viojEI1wRHL9A+//JoEwemv+WQLNLshmnZliUbsibeYd59kVp4
OGop8gAtDIHyCVLI8FADG91aYVy9ynmvrzurqU9RN8A8BlOh1brD42gl2ae6g5hrMoeF0VyqCI1B
sShWVGVHDUkHqyiziu3yDsOLMUA4hppHJW7ous9hJFuPTk8MRXiFuXyCZFdGCHPykrJ6i0Ag+t5G
Bj5hSKkwS2FTdjN367iRuRZDFPR+TiQWNYMtaomLr6IE730Tq/+c55V3zEPHPFDH7fjfkU5b64qx
MhxZvuogke7hxMIser/swuQFVodwPKogi28GMhAbCg9ZYLfnmRBkoGJyhiCNSnuCTK47etTyVKcZ
U4QtKcP+uMQL9P6GFqbb5V9dN1Qv0XSDTBXqeLpB3oqE0myaklBiuNhsp+/QG1SozIYDTrYcfWUS
TEOQEkgPOpP+yoMzfydPw4+IH2GEwh5JOi1pd/kCC6p21JD1n3mngeajtm4qFY5i1Dfhu1Hd6dbN
GOt5DvqDn3MpFGJ/9xQjUq3K5/rGExMtEepx92FKCRa51U1tmZ6yUqKC4vKKYmjf2TUiSgg9rX/S
0/6bN7EETkyuD6KXjeisp7EUHEMRORR+hHi/VSMhwJ+kG5Kr9fDgwTFcdbJ+bIx6J1lodb/WUTUP
FUFejOScD0Mg+hr89XMDkrY6dLRdq0itv303rpERFD6LY2eH+o7v+c8J3rWtWxhuW8e1DqPSnz0d
0OEmHNX6Ytmjoe7aEt7gpOLJgi4OU6Ia5l0X2TnE1vo6QBuERSaBuC3k0uBMp+oTowlR/psa0fuf
Noj13Q1qRAWc9kjGzIvBX9qneWxQIPzPdxFF/TsdLWEZ24CW0lIMBYQxxNUfTjqjRz2MoqJnEidk
FkRetRApWJF9JVWXnJdkrOi9y9CKsVgjeu+mhz6AM98Ld8JGBhz2rhSV2GQKmBTwOh3GCoKCaRRO
MRLRW5pCRE/mdrGKohzh3osYyzxvUiiU6rp5i4h4P8ukV9aO26QHj/DZc531/Wl0h37l1woFuwnV
q1qejMcaONt+tMrspkxNpwbhCeGra2UPvKUB9ns/EXbdVbgtdrF0jE2KbbLhGqk5/wkF9Kc34SK2
i1m1XCHO6/ECu1EzZMecCvL9qNcw+ZeWnV7mLkH8kwz4/yBsQ9KmSNdQIHr52YU6b+sBZCP57FFS
KaZEUwyWcdDqRjpQdthdmgmpIXpBgJYep9jFbAhsxzJuBLQjzEsqhfR6/WFi2cn3S3PjVbqK8nf6
CHGlfhc8OIkV/xxNr//oe84jQelRA5D656+rqv/31xUiJOhG4BrXDH7gDyAYV8nGrIQu8yLnsbxO
qDKvVr6cxhc16doI+KHqX5qT0RaIaikpjORy7m4CNWiLV8Si40uBEOyh9cKHzjU4G1PB16S5/Clw
9PGuZ8j2GmOP6nf6FURC/mxC8v3JGqzvHpqoV+HpOrlJZXY/HHoQ+8AMAmlX5TIiNdM+JTq75wxm
jpWYbR1He4h8Zy8mxW5ea61H1w6ehAl6imgFY1R5Ef5yD+tUKtfGvADhOnWfmSg/idlY1hKyBHKI
GiapYtNzrjNmWqCuf9kEsnoBWv+yZ4ZX34XrL3+EjjRgpq50aRAb3VvU368QROQ5OjXdFJowkuDn
RCD5DloKrXmqLV/ZOBW0eDNMWoylaTwDpSk7VjZ2iUTEDLwui+ahNE4iB6eTvFipZo3ocaoM4U3k
33oy4LNxydi1OakiQ+e1tANN+bVK9fJRDwNz1VpydhC1zMjqVu9sSdqC0hY+cmv/9BGOaGW+Xyf2
oqzbpPSnzg5+YXc7ZczdbUssaAMipr/AaNzfvMCREaMPkx9x97kGZP/9dw5e1+9gXbCPhj+OAPSn
eN4StZujeNQoGbsQjcB5KHn1BMz/nwG+eX4OFg7o/Kg1TKNdGV7NFB7wlTYBBMoRjH6M9vpKraVg
3whYgDASaOxhyAivwm9esnibVR3uMw/SbTTGOV/wdq61eejBSEBXyif0pOiKxpfQIVfNz4vlnbMw
ahEYzGXaHKJL0rSvoeYip4WI1c3olOFltPuDaqOjrvtETeVsI6xeMJaPFeHpAv1yhKlsWKAyHwmW
aYmX6TyQSIOuxWyetSaCnZW0FbMDwrzcHQv1IGY1ra9XvuHvZCuXt4DCjUs1NaWiBmBHp246QBtL
Rit04Q2Ck5tiX9kYEcy2ag05es+MqKvEqEGIZxOpZcmQWk+oUyeHCU6mjklwtGKJShwx6fQQA8E+
8WneRawVFy58M/y3G5/68dhIKYCtoIupyLrtKP+FGFN1TYpdbvSHLm5elcrNt0FTQ4ij696jZhXe
NWlAXvdJFl/dFA5LOa6fRFNbdrV9t0DT3YcO9oN5QW2BEVCqBIEp2PwOgPZvAmM7o3EF5lY0URrH
IMj6YUboygKrIDzn6WlxxtNvMc0gXjGeuwRRYwTki2YV1bY5/aEPED0n2TooJW3tD7G2bwrNfzaU
Or9Ps66YrYv2sULymC9HBMlu1n7m92A/jq5SbMO+QKZ3qqs0KXp/mujXprLKXsv858Cyii1HwZ8O
uuTeuDOGhx5dojXHSPeLSkiNuuFqwgwP6StB+pUK4cNN9qv0xPtpe5Z67V3ZidPE3dnBtNBeCtPk
tTBl/jKJwhBRkPJrr/l2+b/24bT37mq/FomtxSUXk4iRy9NHnD7Pu21/s8dvTNMnXkpl/v6JxeXE
1tPCwUFeog8LdeN7UXLx43jS4UyLDWLC8UU0UuF6sJBIYXLxWg31NPDBj3nRWvs2HqF5EU5BEgXj
zpZG9VxFO7HXbCf4PlxFlwBstE+98KvYqpcr89wq+7Yx/G9qYnKEzYqnutV5p1LsaC3sEprnqyz1
wSjnUf3gaCWMA9OCKoRMIzOl9pK7OTyEfvsAn0/wzZUsadMboX+SfN1/7atgI/yVzlF2eSbxmafl
HV/zESRRlsFqg1DtflQQFqzQILsInUEokpN6lWmOf4xk9ShsYlb4iUaZVizLFlvtphvVrTKSmv/Z
Dt4Fb5BsIO6ScavTJNlnaJ4gXV3zlkFGjFL6KDwpPJeOAKG0cyHLwQEuA7B+Y6ftKstp736MkLwU
NMNjMr2g9Fp/DP3IIReBDmhzgiG9PmWTunsVSVq8kpzyJTPVgKewJ5WHtuzf/uVVjULwD1A+3tCI
TZjctDj9G7CZ/D3SpcpZ6EPYlp9IVyj3MIO0ExVh+XVoZDARtv1HG+XroG2QQynram85gfSWZIjF
Nn7vfnZNGUAOMd47KFp5Dw+fe+JGYZ6tIZR2qst9j/Ovt+GMmLyGUeWDImrrP/oCJIUKseHKNqOd
CpbuR5mTsyALEO6HQM2RHxyOgzq4X3o0wqGu6+FN18zs6sUDgH7Tcb/WTrejPij/g29tvFKcyHx2
jWjck9wKjlHbbVAN1o/FxAJFUYCerpyCSvG5K6xinE3zuo0AYJJ4aExrnffUmLDhx+YI0Y7tPWVB
TOM1HqKHnI2ERz+5xTJhKJBksFpMQ9HEVCOuIqaPhUoifW2Q9LGMYbiLXQrTbWFQDC+ZmGxRVdhX
iUNNxK8NqIBBsDxJ1d1iC0P5FYiMcRaXtWWlf4RGZCwbP4IPSfNRjoNB9tcWZRPFu8a26838GZy4
tlda7fQH8fMIR9ed6OGK4iY+lwpChbBBREVMLI3wsTT6dzsZ4Atwq5eqgcYO8J2/t5XK+AIj2eyg
xVoLYDdxzmRR8sdOonZNrPQm/Q8v8JOnDuGYcxd0zoaYr/698yEPdjL7qxV7PZLlmkvKxqs/q5p6
Ew5KiAJe2qDdhVRph6oF2s9iy6rJ77Vq5p9bRfOOTkBEkuIn6Wvd/iUW5pXmbkBmhGfPk7Inz4Z0
KSdqKRfeK5p81ibKs/7aNkF5tpQqQ57VsD9xciPOoSclyqLE+BsTKle4jhBeLPvHRBvTQ59n7gEF
ufYhduN2uqVyyFAa1Cq04s/YkCC0rGDRyjN1q3ZNfEHaSqYxq60aeuqLP6ZfxP7IQVHUVcXfyxwx
dkm13Lstj8Vx7IGUdkYVPGmdgvRtG4dfkBl8Qi68/g6ZNqD7PvR53q0D+FO9VZ+Mj5U5lN8aY4D3
NG6CT70C3SgiJioUtVJ18JI2OUHY0V5aaEfJNhHeJhZP7PGt8E9eqCvfs9KnfLQG1u6WY/mQytSP
CgdkjiemgfSouCUKG904rrI6bO9NWQd3/rGRdC8V7Zte8s8fG1rxYPhFeus5e6zFRO3CttkNdvoY
w8SBZgIa5A00ft/SQH1z+y5+8ttUvsgWQU+xQGnKl9gqoudEde5uhS7fELdVsRpsazh7llFJ6zSM
x3M8NaInmrwz2x0qANsqptrAbLzqLZE9woA14PGQRAbr6z8903lDf9L/oqqBti7sVnmc+AEpg5SL
SwVx7EmWZe/gJnVzd/Ke77/kPpiq6x6bIFAuORhVjhuAlupVrakrUrj2szk1fkg2BBlvoLrT0Jho
TiUvRfvUGe3nAdqqNlCTbeTG/SP/ufJ6HBPjy6gnLyHcoh4EkURJV1WQv4gJ4ZK5oJIKu3F3mVwO
ZwWe47PeWqSujOKmG+c2N5UHCNK6x17yzAfI/sVgtnhqcW/qBvh53T0KE/8JztWU7L0YCXsS2+Ml
V5RboBGRg3aYCmRX1l6XfTrLjk8J8J/VYrPiMjjK4BdWtapANV+ZgX9AXUbiHMgRvaxtbVu40/dT
c70XzxrlVR1X/jcjtr8YAzf6FoXipC2jYFW9BIMCAXxTeDvFK7NNpvoK6AU1vKlTk/UuaskZheiS
XIU30UypPXllROGwdyX0coRReNtD2R5cpeE9B4UUOVOrH6kHm02oS39RlLKGQsgBADTs3LbgVpNa
+QFanJZaQCdZEc61nms9sJ6d3F7rxP4fxchI4fTVZMndi2FvZVPM3OkQ6cZXrPKttwo2rydhAZfQ
rIcsUQ9irnDgD4FwDZVDOzolcRlt8yYfvnFUOGS1anxWCZJN+KFoGyhy9+AoyhtJKKRDPbM/ufD5
f4rkNtvXddRuxNBPSIMjMwV9E5N+4wWf9Li+JHWZ3IWJIqxiw5+r2YtJDozFSeV3upp3s5Pq2YFA
eFotGqnn3ytUR8Rpp81SLyeVUIXufDlEzL1bmOWI7sBtyIEuPVCVEKGxyHpe55x1FHYBKnEMzbEZ
j5GD+M08G0jFE6e6+cLC1IP+BNfuXpXELx74VtTrhifyq9ZPIutmKb9BUXIeewk9tiI+1Y7uo+2e
SMh7KvrKtZ1ob0dlNqlMTWSSyI+a+to31Mero9T1m9FxPHSa6KvF+WLnF8lwjDjxPVMH/EM4KKYX
rrRS6ZG4ceOTWg2UfpRm/I1qzJXiuiv0S0EWGO4DZGz656F4lccxfFXKUr2BHKK4YxrmKnFwPxqa
jRjGlu1uOH+UB/gaj/CLk+BQHcJPUsW5NyU8jcy88snJNecU1JYMzTbnJFBw5toEoQTvWMSncKAN
JuNVK9fB1pSr6KVkqYyKgoTF1BF6vNbGSzlAQKZQeOysMs8sHzxqhrNRVy6JDt3amCEx4zSoyXrT
y7/okVJKLij2VoJM792smIgLhxnbUX8uWdZ1xA9DP/dOhiytuQ36X4pKH9Z24XU3y+pc0qHEvqAx
dN4KSOJN+a3R8m7T6qh5lKkOoYKDem7Zx1BKd+jNODxjr22WwAgdm/V2NkoReIpxvClBkx0rSj6P
spM1VzWxpa2bIrgOe2K3VkI9/6I13g+w8d6ffotMvBMgMt5AB2k7dfiHXvFo9Aqje5UlvhmOpOmP
aRSTXulaC30ZzzyGgWMcHN0Ibj0EOVAzusmzVVXp2iVM8HWw1z5IkFzaB12inEIf8TzRVF4ZnymS
fT/UlBBuRCuM1pDq1uu2TAKUpf32iXPKFxKQ+bc+t6KNhzbGmUBZSV5bvQq765fSRkk0AhKlWry4
br0Tdq+YmAU1yznwqsELmiJFxyCS6gfD4rBSmMMlcLL6QTSqXVfb0hjLTa4kCqyaplXfCiVeiwWl
OVZbWcntnTbkyHsN1vg05l5/qvWu3Wapq3xHS9iJiuCNcAhIKcNwT1A8+k+qQsDAayz/Tawsu959
hFK9lneuFxaHcQioAMnz8VK0ffDihOUfkZ0nNwcc3YuWS49EU527mOOWcZB8T3+0qRZcSbWbTRL0
nrEVrF0WDMEGHOY9/KZV768KqvtvLmrGt1ilKMxpxmQlhYhQrIRRNKjmlNux5xbru1V1s+vwP9NR
YVPC31XxdvEWPeGYlxKCt4ZX7Lk71ToyyVym0ft7V1j2MUG89qdN414YWLF7WXaxlHobl/C3ZrZn
nowJrCoaMVQrC0yGGA+mm/7sNnBN78sOIOTflyzril8TKH+38Hw88K9SPnp1rq9knSqRWIREl3Eq
xmFc6xSwa0iGL+OsahmTXX3kXsu7f/+saSRNyYVqxzALOUTLJPW6wFfn2dIu+mcIHLZIQ14rtL3W
mQM/ja1VEuJM/2l0MMvXZVjUbXAYtP7zB3vaqxIvRjTC12r76OTIhAP+bheTiw0NwPZS6bsP5uVy
i2sDP1jjmP5ZmITHcrnFplfaLXdIwSxb/s7X0KEKlWJC/2KTZf3iLGxuETh879qC+6TnIuL86ydc
HDN/8DfSRJMjbKL58NsRtkHqm4lGnIK+X7/d3zlbsRXu6zL963ebLLaMACrvX1Bx/uZXLPsynxbZ
HHJ1sNCIy/zOb7G1AQrK1O0uP+Hvfr2G5R06JKOOy46i98EX/tHXxCyc/T//dj3TqFc2qlu7f/jt
FlK9RnZ63IgLiWb5JSw2jjEqhy+jfPdX+K1zYKU7byIr+bDL8qsQyxwzB8cZOp8/2MXkYoO8ZNyq
efzEgfladJk8rBI9VK5NBoPRyrNrf9ePKccj1ZCvYqYNOrvfwP9Xr+2s8rbzWExF00rkLb+4DRkS
vYuaYi8mvOTPyOZfRdErThSR5sIl1WvHj5vmftbxuiNR+y0uIvYTG0iw6HNG5TWax6O6c0wCsXIf
Qd4I4dzZaCSbGo+pW8FbnOzGQc9QXCPujBIekCHdHcO9J5vdarSN4FNTuN/9LHLfVC17oxLU/6Tl
nnyopazaa94YvQR5/DAko/vGEwCRps0YW+1u1L3sSQLe/RRxBJETEnJiFHRNcKMc+NQOIG/WJK+l
nd82zjoIbeKEUu5Pr0pOdlQ9JX3SpyYOL7C/kjqaBiXipict6aKV2E7YxhH+KjvJvPmqtjfaK7uV
h40H7AF+FnUE0BAogIBWWUbmJEKXAbn4wLlSJ+o/GaiPb5GdHjaVPvpPwlYniszzsA2PYigmuqrb
aJJV3+NplT5q+VXOyyu1TmkE21DQ71FebcGLTmN3QH2okcpqH0Vl8CQ2iIP+FkZZiNgqJkcZ5Xs5
OGvPcOWdHvn2yuDAfs4rqz6LHpji+tx4tcpjbJoR4w8+pu2Gm6REhN6dqDgXl3eLF+OHvcVe8wVm
dz27hInDf/Kvz/BuVnhbWgitQJjDfNvK8MvHmn12W885k+b7jLZttl9M71yEkf8y57xMi55ZlGiP
tHXGF5Zdlln778PZebmmBRT9YI7RUUwsy/73NYtGr3cJ/GorpzHuI3qnZyCH9l2eGr9UpHMTweQ8
jSxzsO9c37pH0HVvO2MIN4uvcJGi8Ktnoce9+CaDm10b3vGEw+KfRE2yM6yypSKdzWFr7a1VHVjh
atT5IRbHTEGLqDLfxJWXfTPKlfYVxbFUmbN+8W8LtV/1VWjuial7O/g89IzzNSHiBxQxm+99qCr9
YfBLC0JyfiIrCsNjpMKWn/LtRH1z+glHSJPXdWVJ2/mDiWu4Xbgz/MS9zLYBGdZTkMsvRdNL8bZT
XQo6Yz3evvuB0BG56AbIjXTMnITjtv1NQKEERkr0FnjUYuvUMjqnaYjkD0RJ1EggylFI42cyVu0u
mqLgAFQJgCdTN50C4sB2Dr001tcsibqnpDyiKaU9JtPANxPlMPY+VT9uK8XrrHEGJEar/jjCR/QU
WkP3gJw3/O2Sl6yRZXB2ExsqBzoOz25lVvDStNo5nJoK7eNdGtmy/KmvnpBFTB5sI1bWZSZHu3Ya
9ugoxbwtH5ZFYuVQJxpUwLp2jqgA4Bzc6xsxIZoPzpkECQtSTCwR0/OYAF5w8rVkvewlZuPGIOQ2
+wjDh3kx1COH0gIk5zYftxVLtPQl6hCN6AVFh5unEpxqSbTVVRg9REMygspmH960S++4GpUFECos
s2Kdl9n7JtTHcxN7yX3QbPQeapI1UmZoOpw6Snz3TH6DMX/ftRiKpjaL5E4RQXCU6uxtdq6mHTJu
dYQz9K3nel548I0vvWL4nNbYSDiI6yRe+lCFabLSnYAAUxXcFgxPmrtgetyh9k7TxIL/mSFCRqB6
JwcNu9lPrJN7K9zGOu9oPeBbIjxeG68ahTz73BVWeyJuB1sOR/bc/QdfsfadK/oFYDVJtajm0eSE
sZK05k9i/+T/p6uIZtSc6+AFKRDPINu1gaR/K4jijMn4vTK8futUVXyiLtV8JmdOJBl7myMVBjcr
ko0F/GOqk9frMRs1/vXsZmcYmXWSyxTxDdH97Vh1JPMU2hoqEC0yvcJHUSxUOpY178batOcy83HL
EXYB6OrqcJeMnfpQSQgFpEVvccaL1QdhKyTTPRg5pAnCJpoUgbYHb9gVegjtkTBB6fNXP6rGcbaB
yEm3HB/HjdiEP26zRaEhX4vH1fTOND/xyul59TvbPFEm6z4wjePiJnriKSd6YS7xkP2w3zK9rOuM
3Njojc7LwfRwXibE2nmbD3sLR8cgtSclMu9cFYoQEPPmL0UnuWvX03UCvpa3c4fMuOZFJlMJ7Jcn
oBD6Oc+pR2k8vbmbJdpfTaErz6ZF6awyNM0Xc+z/hCdF/1EXyt7PYFRB+G4jBUNEp+BfvM1hVULc
i7ff7q0d1WavK6F/GSov3Tq8V64buDHR4VIGQvjk77QIdSgxpGgfjaFuNE/UQ734GUSNVPwPe7Vt
E2pwa0TsAgeaUEOacMKT89yUkJmMWfbHvCJFoFtphvQ2r1DLroU2ziCznCGsu1JjKzhqtp2s5LIY
HuCGGudtbPu73nrFfXaz1dpf94RM9vM4NXhfblxvoFp4+iBiXUCSMGp+forp83SuKvOddAlTiouN
EPbtKduBnm80uTj/IMM9Vh7nPaNY8y+wW5ybRqtXbVhaR6WzqycJfrYHjaBEgs7e02waW3XvFmGH
/AOZEalKnZ3qJepZNFrWqucuh8OcIM1BmGqwKVRFTFzMi8u7FdOEWLbY3PIObZRzEubGkOH973QU
uw0oRa2xd1dFIjfqKo/T8ZZMooZdp7xFWjsehKnlGKWSRSpgPA7t3TwUM5FQQDRHDlgKZNVmY1AR
4kdQP5dIMcuVsbEHhS9HgQquoiEWBD7rkgd1Uc1dcCrBpUHk4BhGh0HmNTrMVUis+8J/0a3hL8iB
nWvZaf5LWcefFJiX7/U0Ui3nFIdgEcXIUGQUzmD+oRRSC3rpYeSvvQv8biD4F48HIHUDZ54gP5et
Ke1dct43rQ7N7WD39mNuGD/y0diZKcLh9tRoRFTnJpVK+BjtYi9MYlK4LUPRC6dA8rJq8fuwXeIF
zUQSwDXENj862HF2+RDll1LuUv5shbTTW9N5THqrWJfUx3wrxhBKxNT6K6psBAes/oerJpReIPL4
SXITUHh5XF4B2WSn3MtvnWWM+wxl7wdJU9sHXc9TzkKSuysmm5hQAQscI88gWWTryokHjL43GiVB
r1DPnA0EmOkmAS7sbQOLbJgZNM3aMRXV20JI4+2LpEHA3tLzuynl8CHogQl9b6ZeRGP86uUNWSvD
9A5FQFy2qQf1oiAMhLi7cBmAQpLKeyPaMF4HqrJWmaFmL4RqknOGHuPa0vLsxSWJedQB/2w0M0Sv
JVbi/di2Hbdt/mMMcs6ntAnb9RiHzo2CfoqPRl/f1H0+fNf7V9XVwh9+7ShrtFvqW1xF+kWZIssq
X54310ZoAYckQfGig/D9WqSoFlZGkW2a6YiqnQw3C3+0JUCWUiWWPDa1eh0i0wPEwcIBsKjaDm96
C9spt17pUhtKfINn01gLh2q89WAMILcylbtSKN4ONmUqC9T0k9blxcXOIVj2a/tVkRrlQTQevBcP
A8I1HnABuEewC1Nu2QR/LLSfgslDTCSG4kOtYXMD/7Xe5YJXKv63ce9p3J2miU5zH2DSI4I8PUCF
aeiA4ZVk1rZi93m9X7RHPw/DedUyYXsbI6WWQ1xZmN2WexBiotZBrBQTnGXDnYIQyLtPk3j8Scy6
vAgP1AJVl0NechzHwbksS0tXG9bDqHS75aKDk5WHseS3t1xWRe3njsKPWNnz2Bw9RzmLQgvT4Bjk
JEAnRKGFIP9a6i5Ej+qrcEMaBS0ayjTRgzObN+K2P+LS7Ahm9vURdaCG8he/Pg7DSE6/Rfsi7czo
4tbq+KlPbJAJY9+js8XQNDTvEMlBvBHD2ogNyjm1v8QIOIr+VGd820lafZpkQz6lVTnVxdl3MXJ0
4qv1VHGGMM6jnevpkQyydpmQnJekkDWgiLx8qo2yE/bO5Eu9Ed2ck0hDtZrD1ykakbef1rW5+qok
AIq9ONOeg6FLDnmVqNCJyNqzqlTtU6G+IEKkPgsHRPKoieGF4Dj7K1Z4zBsi/2LoRuwhXREe7Z9j
50YVULDRhgFwfdj44861O/h/KKCtcm84j20+nDmmPfqE5PZZ2WQ8njQvRytJ9IXT0gh3MSytRoaP
ut4WUf9dAUVz9HrXstFcpjyeEqOAJycno2GqFhI9p29mv8WkICx/DDo5WMFtGgEubMtrOcpHGU3d
a28RI9ShFOP0SQWYaMSE6CWONp4B7W4WO3xSJwT11D3SY+qzD78UimaWNg+rWGnOpurDsTAW2rNw
8ahaUyItf5DyipRPwo2COoV8qlBTj6XVUrditFcnbuMn2LPkp6hOEXxz7kZf9sem1uULwDcF/Hcj
c4tkKJoSvZrz/xF2XsttI127viJUITTSKcFMiVSi0gnKaZBzxtXvBy2P5fE/354Do9iRNEU0utd6
Q1omq88q2UP2lXWyOA3xvmr6dN0kQQyqN81frOoVWQN/LUwUUQu/qBCJnHr/GJvGoVZifz9UGBql
kR3CDyLjpSRR91QDdF/ZuRl9RbZ3X1dlFyDw5XqZ6kffcwtLPLI+6XPcEgMbfANcA56uex0V1SMP
4+S2M4p3DCCUG9bu5gpYRLT5tVpeqwN2K0OdPZrsWK9Qo/eEHvmhwOa7DlZ471R5j1EcbfpYftPH
TtzKcf6gkFjq2vRGNsIOVGDu5tpRtmoDWg99gYxe2q5rNYufzL4jdxbYxnNncUgffX98yxv/u0Du
72saTdgaa/qPtjc2dlKQDo4adNVGFjqs7kgmNmj+TZiHdX09fI9z40kr7eaLZRXpamZNfG1MEmlj
XRhXv9QFoJkofZwaFd8IbTbuRs0Ot05YD2cePd1urIfuJlPs4JA5Rrhu0/SpjB39Rl4SMzVuhuVZ
KIsAHfQV9PVuky9dSFEMG3CmEYBYLOPjxH37IKtJZttgYltfqNbvdYvZ9mFOxNuwEJ2qOalYCIwt
6krRRV7sSQEKNpon/qpgmRAA0onI1sEO5pfpr/HTHjdmhiGX7B2Ck9nrtm3n+8GZ082UD8/IauU3
cqsaTQEHAA5JXcZd54kpdehR22vZKi+92z7rtZ6zqYNqapl5y+4rXUDGgACLMrXOpaNZuCj3yVs6
PY1+zbdTxtp5cKxLNSnJk7xMutj1gVpjlkLVoOijRy9jL/unhdnvSR3rnmz1WTHv5ig4yEZZpdrR
OctL5SxLsNjx/RsysSuMON2xMmdr2JPjeRRQtuA+Cs9ncT0T3R7PZP0hhDeZ+lVVm2kv6+RFdmnQ
hL5Vp6+f1WkBEVAW2aGicqeX2Hu7iDKtZKV8n9mH4Wemfr+Vk3y8hXzZolhWw095haaFR0wRt6Bg
xvAZP6+byerdL60eA0VJ8+4ciLA8qzqKqmEaul+q2DpVs5o/z9lQ7lvLSLE90IpXKHcb7P7cL4Xj
RGvTnsRNkQubA44dAXGubatchbPi7/UmbN6s2GvrwXozErPjYFNHW1msffMwIez1JPzePWkG0DxZ
nxQTKBdi03fxPAZ3ZlQs+DbferOmjB1PjONyGFviqQYX0aFl9UaEJNgOVT/s5XjA/XYe92+Ez/A2
cFt9I0cDPbpJnemHE6nazteXU4QTZtYxLKxzOwz1Zcjt+tItlxlbxBNu8NjRLd1kXTcZy+NoOlad
XyyYTqgjZcWPBRpHiMeeyG9CO9rJmeJ06NnnRsZ8g3AJDiR/TyxbuzkNbsEerwOh3eUDlKpyYWjO
7ZQ0aPPB5FQVVJt43n1BqhF9qXppFnkTIou/NCdZpewmzXiGlBTcfrTKjp9lM8YilrPUw59jP6ZR
0Y7cK219ls2jfGf5Ul5MUIKHyHWO8t1yW+GN5dQfH6fsYTiEAKhaQfoCjQE+nRyXLMTUaJgxvKQK
u0bG/fYSvhCRKsuFjV/lrYdoBmgBEBN3+uDUdxwUyau7eK8CIlBcpfZUq9W3sley1HXIJRxhTr7I
qo/OYPnvrSZtTjGcSMStHTfa1o2KOpWcKynH7hIk93LOIRIRUjPqnZGN8WOratDTAQLo0xTfa7Z1
kqUcAY5LIfRnsXirZUiz3A4lXO/A0XEadnxzw9I2H7XlUkorVum1OiAhmK1kkyzL9s/iR7Ns+RjU
2f7f42VX2fSv/YtUv0aiBKTlDMFlLrMAAnJunxdAXRYJnpnUyIsqtHBlKVOzN3oH7k23DGj6HvEq
qzJBL1H8aFFzxTgSrr2V4yptDAWHNJqn0tpORBV3Bdg6PYQ6qAWusZe+I/HiUTKyTdlM6IOvZVGa
lIzdBIa3aq94rYNaKAVcqsWhulcWozRQAgn4mGyt1ENzE5ZN+/NlJIbpkKP+D0SE5snKGrLzKaum
HN2EUbtPxYRP81Inmz96yokq9pj/wVPVxZ/8F1e4mqU7HOvBQAmQ5X+AyduiaEFAg2ZbAuwAnMRD
OZTiwWzRzws5csmS4QNzMiLsNGUPsXTre6AmSqMS9FwG9JPm3iptdSsbZbeqJiCdk/Nk7QvNhzmI
5wcfDM7f76EmQkcYkZj+Z11sWacamaSznGaY2LpWPby/eWL9hbAFVCUiTcNeEswIoKhmJRaL5twy
7+B1ZeegxL55SsW8KXVXbGTjyIp9O8XaQxyLhEw0pguffdMY497Mic1NPWL/LPsO9JUleVEtA2x5
l51l6X/1t+YhXe5f42Nu+caEfvkcUWUiRxkF5z7370WbEXcJ5gfZQX7aX5/9jzGy8ddnF3J+/R+f
Rc6fL/PLjzbEk3NrZ8aDHCln+5f+8v8qG//Z3ygKa6s1rb7OEfBIYvPnl/n5H/6XQb++oM/+mp/O
m64Yfv9QJh/q4yOW5UTAToWgoAz2szs257hJ8gVJWz6jl5wstT7B5DucOZ9kKQq07BTFUeYpRmw/
8y/dNVVrbmSrlmH/a9eiWcKAnFcT/ZKEPKmnoAG1NRY4izeDj/YIz5RFExXXSVZCIISyTV6QXP7R
Dcp0I0suxlAbHeLxx+hWHeNTqufEz5bJ+lavHlV2/UuhNkqSwn04EvRmV60y6FzqrXb1jdojo5y/
VhiyHrtoBiK7FEdrIt9vVMFJFg1uoLQOi+d81qxbQygDFGQ/ew1szNmrsM327jJqiKs7Vp3wIeM3
cG/GWFxjwv6q56m9KzlwbORkyfIRCJiWZ2e0tOs8oEO9TNb88yP0y0fQEXMBdOb7BlB1q1lySjOq
yIntG2dyj9cAcPNBllqwxzoIYHzWXXSQAVYvZdWaIUoKMWyLDsEgDTvdSN5aQ5TWi+JCdJI26rDE
TSChg7Lk8Li3wqa9Xzp/2K4vVXLAmJYR7F6KnVOauzok4vk5oM1GzEVKSOa9iV5Ov3Q2lns+jIz2
vxTkxR/CVppqCcsyhKGD4xUmyP9/rodmkWhF5M/ueUZsYKv2Ed7sbcGWsF8ulm+aJyPSqJQvPy+J
376EE7t/WSU7y2Gy+Ns0nyM+psHH6AW9j5/jZOvnuH8rlr4zAzgeuv2g40vadHnoRarZ6eexsN/z
eNR3vTbP7dookZ4FhZjeRlXQniY792Sp0wOQGaLOio/BH2XZtMzAEqvvQJbreAcsM3y8lFNoce5B
gGn0c0xu7WO0HPdb9893lR9HKPru4w0Ao+Lt3YDLmX6pb8hc8mfy+TPvjBpzuiFvJlZ/dP5IPMsh
5YdAx6+en5PZi8jFZ1G+wt473LVzpO1HazGg1ocbqVsRLWoVUrKCI/nWL9rhRlbJxn+p/1S3WPp/
ziPr5chf8+dSDUVOtPQ140IcyeatAjHXN2h6lhyWlpeuD3l71WHWbtaJcUyXjYRskJfOSWmV+4PU
mrp2VUMGkB1/68Oq9HMyOTpKxr/+/7QzFGn44f8mi6ORxdJsbg+djYLr4mD8zxujDviNRZk7X7Il
N1g4xXiuMT6XqjPyInVmwnZSvNGJIBnM0NdWcMQ++nVLvOmPflVYGhtZJ1tV3R05XP4+p2wcSgxZ
CX6+YCQjtlIHQl5k5lgKQUzRuW6a7vaPatmhFrey7TMB/dnLbs5BG3X/qkHxP+aUg/9u+3hzHKK9
turajXSdmgiA34Jj6nsQmrLw4VqlK4YNDAkAVNcUJiKk7FHWsv1jmMOvEJxmEabdvJJV4WJx5erl
zxGffWXDx6wLYGoZJqs+31++MrARUO3u4gfhCzbM/m6UvgvxoqeDJYEMrIcvRWH7u8StyD9IaTF5
WYbIBnmUMaR/w69p5ASym2z9Ta7sVxfZKvuN6MoFRPniF1HBnZMNpVKF/7Vw/ym4Qo7bsA2BmpgJ
XcL4P7/PBSnbA4RWb4rim/T161gr0CvmYleLX99nOYnQfrWistjIjhYA35/NsizHyN5/zANp96V3
lW7rLLxEeckXMqLbRJAVZdns6x8zYYGNLNmyAVES/6O3rFQltVG+lBeREkX8LMreclpZZzc416NJ
NXTNtjDCvamzQXNSxTj1ihvcDwgSYaqhAgfHVlzMqfaIeJt5iO062Abk/97V+l3qpf7PgbqjvJmN
qf45UDHf5cSiKPQ1VtnilGY1fAwU6D9U4KXEROIged1gFv2pBM/jFY34D4l5qTa/9LHqLDvJEbKj
GzZqt8I20loVPNBAEVet9vWPNfvnCk9YZFvQ+rmso5m0tTHzPcgBfzwi5FNEx+dhSzzszyllX3jK
DxnM07XRhrDQmuwe4f4KIY12DA5DHd3XU9uYR4uk4n/oDZh/2HBoECM1dRGocwyVH6m9rLK/iYu5
Bj9TSysBzLRlO5knBFnyB0MrinU5wu+rwzyGTTqq4k1PLKRwp/peXvRiYSlVEQomkqPuQ/vFPI/d
0ke5zJrIE5/tsizbC1H1t22vvbsRDxw1DYNv5jGK5+xbo4TRenRSwK2T0dz+n3Z0p4Bc+f3/agdc
Ga0HUA6/jZ+TIfiGWdUyv+tm/6e9JqD+9B+PJvUPQrTGdtVC/c8yXBS9VM38Q2vJif2ER0NKXNbu
/F0/m+mtZrrYsPwttiJf/aov2gaVMidy+3MffQmEMb13WXkCZ5hdFYhDPKRBZ8j6KOBHS1TzGiKx
/Vt9Oucf/QOrmbB8GzAICbP5/Vd/WV86FRFcNK5eW18dlWzTK07FnRAZL7bqdxsln8K9LJJp/dpM
o3mBWJJfkxl/wiXDUQyqy2+iSaAi/T1IGFW4l62/BgnHyq5zXX/06m335yA8/4j66liEREQ7Nxyj
p9fW4N4kV1memxZpR5E1W1SXp1elV5Q9ruPxBpWdCQ0HoyOkyWniVzc5HKaOsh8KosaqVR4HDEtI
A7lZ8b0pgsbclu70w1ZHcXBDX3vMWvEG2Tr6GpgRutpVHtzPxihOlhXp62Zp8M33IZ3a99EmmukU
5c+B6Gm9wWz5fSBcd3FSGldbz8tq5+tf5EAznYKtubxjkmXtf8jcClc3/vhtGSa/LnzBuFVNXTWQ
svvnDTt2Y0PI2kGoNURHTpkSD32dGBza2HslxmLH0jl0YZ4j8xL1njtl90EIp9IvhLKOMyPczpCz
VoYTqKvKV4tNlG0Ko7hts0FfW1baerYwQYC4NjRP9TEBnr33FXelR/jqxW77Xlb5l0rJuo0OfYwc
S78lmFOvQ1UBiGtWm3DSkVMa8Fvs9d6rwCJuS93+altgfnEyRmW2dRFqKbon28brvFT60nM7sNpZ
PwJ6QJOLxYckrIP81ZBkq3JKN6MVBeTUiyO+pj9y30JsubOFpyShsfINdwTqru3VsQ9XsxnE69Ax
LsDgoQ4OXYeXZHKocru7RXDX3mF4d9WyeFxrpEO83k4wScSkLlf7+6EbiM/EFYwPgFhr1xpSj/gv
+j2loq0UEaIOXpFMBtna7mOluhpZ3R8dHMwNY1V1lsViZvq7we8OYoi/OoOarrUY8k2CrG1hJ9Ex
d4cT8l24CzpWvI3gsp6mKjE4z0GiHIum5mjSzHemQzYK8nXUg+EyZyfbYsDqp/43d8zggbXakzqq
X2ZMLtdW79+q7exZqQOzTjEhOjn6IQLHz0E+OVUYYXhgMPytQW702g7qvJ1iEa1wMg/Rkzbshz43
r5YJNQVNAUEaDtGqOFq19fhdd2IiFnz9jSJ8JNRaY9t2475FV9K3s8MUGk9x1arXKDBMr0q0/FCl
lnr1Qcl7XR0+MEe6nRtbPExGmtyaVfQQ9aTKg+UyKdgXQJLrdjDYSZ9rtX5f2veyTfaaEBDfotp6
rY0U4FwVFYexS+unwvSvsevHX/1hnFZWXswkZMMQZSHoEiLli2fTt4rSuXzvQxOicF+bQGDS6VEt
ublho35tyByvGgTu7zXhtidSvzgCLlMiPWkkIvsSl7W6AYhWHRHAMh/0pvxLzhy1yESMZRg9lACg
ObLOxUY2yNFAPQoYdp1zDMlGPMxdjo2j/KRm/JfrNtZDr7BGpb2BaiR6al+m4dDoY/MamcqmTsZ4
PWMYfzG6vj+kyLHs1HLC/nMyEXdQ+XTkE9e1b5s/eJZfq0L0L0nRWMCxcvdWw9z72MW5so0bNXoU
tqsRXYrT75X5Yo+O+JHYyl+F2fgL9xxQH6Kv8M+0N9E1Nwg7+z9GvSdgVffvuWWpHlK7/R1Qg2Fv
2kgsVFFsX8ZUd73aNVUk07obY8qL95SDYRxryGuWbVxcYmHmG8R7fK8ItCLYtC5y8Q7gxBXw6+Ii
+8hLDthvb6Tjd1lSLX+G56Gvq9lpjz37873vaBX5IGvaTEXgPrAAtZ5oqvlhMOsGQYI5eyQD1t73
AwTRpSQvcYQmyJQrxS7zleyxnzvlDCfhgP6nVXgoDMdeh6T5/mMEq8RN0M0vH61EAHHKQkb8KFvB
z+pH05irFabsG6JY7SPK+CmK7YimEisv3kU+4yDk9i9lB8xHNaduI+vNzDzkfV5efUGYD976sJb1
rjs+IvKbPfqzg3SfVWmeleWPSV7gbiHKYG+rqnisjArOuZla30wNwYKmVl70SogNWYZw0xvxtLVi
Xzmxw1BOmCwopz+KsiF2O4KFscsyv3T57BwjAnMj6+QFuRLPQbLEWYzCcgBQxJIqbTBPTgNuElhU
xyYwuoRokpWTHt7reR3eR2rE4Zft1FYWfQQ875Us9De1YwBPCKs08NA2HzeZaeDL2yW7MJl93OdK
a9NUdnIfpK66trV8eETtQfX6vA6egWFZK4uI+OvE5mKlT8XwBTDVU6vEw3e7Dg+oa56g2Aba3gGP
dLXb8ACYV1xLNcqOnZ3GG8Xxp/cCWKjTcHs4PjcAmDljp0RjeTMNbrbRLV1fyaKY8vJGvmqzAoEf
+VJe3KV3BHnpWNjW+rNfMVuLJJCWsrtYBsvy51zIHt+irjTu/dbCJ1VXIIJY2Jm0VuDVyNYjmEiR
UwUEA6IH16mok2Mf5yYJOFt9U5owBZUQJHdG6pR3NrmxVee27ubjvzyXjbZpVc6IZZj3d8Fo9WSN
mh6LahF/mfrhKbAK49FyOvsI4spZR00Vf8ktmyf7XxXfefCq8vSOCiV6tJuuf3ShrVdukLwoYWXf
4OcyAW2FqV7Mlb5L5rzfDLWInyLkGsrFZLWP+6cKvvtelrrFclW+4jHDfenzsIn9BQ6M1tJjlgTK
utcccUFCIoGguDzNiY4e5sDPD0OUVcizAItF71tBszmclFtbxdo7GMBHyCJy6vfhEIf39lhlHmqX
i7mRmpDphFGuoCd0zhtct30T0WMRjniEDlm3HRp9fm5yK1pjQlUfZLHngIyGv+LcyOJUpGdzGiIO
qfTNkn042NaVZa19yOtsX4+x+gxS5q1C6Aocn1AxebQJLK6GDGXsRWNXSfIXNHyts5mrxrXuopdJ
Ku7WuXFVzYR0XfauwzA88MXUyBha863oYIdr7f2sqSR/dPVcTo7yGGvI5WAO6mwtpwiewHDkJ32J
VTtLUXZR/ZMI4+RRFhxUmVDrC2FULh1YY90doDmFG5PZkBshP5EYOzmZ7OHMxjWoQ/VWdiA9Xm7c
VuRbWaynPLlx8zb8eDs5ykbhp20U996Pu4ZgmR/uRuwx7jplWht5kpwTZSQLs1zm0kQ1CCbzzhXZ
z7rcx/QQGeH41DtqOq95gKzdyBl/FrFmsG6zwrGwECBm3g1mGJx6t/taZhnycEpt3hqxjrsCwnRE
m4Dd4JWUnWSdbFUIEdeOE2zfWRumS4D/0sXWhvmS2p2AQtYdP6tkPYoYFzsIkBR7zdzKZmvYdJvK
cdXvjqa/m26Rv9XREEAxGeunONLE2irc4G55yqzQQTpnmJjeoGvW3hTLq6YagXfLcqz6/ma0W0Bv
v/rIBnn5tzpXZwddQH5a/1s/Ob9sUEK1PbhuX6A5ip+9D6T2pFT2jOBLMK/npa4p6vaABhdu9Wrs
GXNcbnjGtLcd8b5b+aovxc9XZRVprHqAJWWd6xfauBoCVeB/7E5ek3fBJa+HS9Zp/ZO8lA6iDnj3
eD7C8EcpJJpW3bieZ1Ndq/rAMVVqiurqPK71DBFNqT/qqM7okVAMDoBLrsKIrfeGn9eqhVD0jLDO
4MVgQR6DVnXWRIoLoAXlvFVVvcI1GmJVdiiM6HuxOHJhjw22YsrDj1eyKC9ogi8iOcH3z6p46ftZ
/F/dsi7PPaONgO85/XiBQ9xu4YOApF2KU5yOF/kqjHxo/XEwrD/rjKWLMIPOS0UfbZM+S6yV0qPq
NmT8MkYgq77O8RbWjHH9LOpLEVuZcVVGOTaUSxH8J1GndnGlXIpkeo46j8Hn0CVjJkbLYGcdGm/l
blIU623UQbOjdoBSVt8n+77ryOmB7HBzIor+4oYoXxESIVPTOJwm2KR4Sauju1AT5CJxVwU3rVPf
ZHpb3X3UFewAYZDo3b4epsJdhYYiDk7mf5N9Ymsg39m6TrO29GHfmM24xpS3fY2LIPBEGxs3Nb61
L651Z9dtizd0FZ1MRQgPRkDz2iFd5XU4QZ5ka1QRr8qGF9MVAzrZWvTRi1Mc/5M+dA9ouHJInIC1
z+5FfiVdiwqvkl/k4ioLYrokPXJIviHCbT6r+iYL9fE1RC9Hx83vm6om7cpO1OLBMsP8wCqT7EbL
1q6or1xlDz0K3iEsO09OXky7WAMshDFE8Kjadrbqwmz8Vvv6yQEI+kKSNN6OST0cNREPdwo7tCWD
uk66LtznVbZAfUaM1RzFPGXDbKDDMTyUmVvfydJg34xVYW/AXU23dpfdCbMc7u2oUu8GnAGMHriA
EhYplMLMZRdojV5Q2uBnM8tjMREeSv67EZYQXAUfJkmWIooYJt80cjBe4eTNJjf9aDXFxRd/HizP
TcNkU1lG51WGcUdoJNi2OmZUKMiQG57X+kx6Z0yqcdUpfnEDV8tQAer0dbgh8hF6dYxEf+7oRy7n
MX4K/Xj05Psb2aptUyxKy22iiGwTIlNLXoWFcRSB8AJLGTwXHCFmzI1nZrDFtTFfRU46esPASteh
Bz2XGrj2gD82Whi+V/bjeuwRwG6ZJQiCASRioqwQvX4NtCBZTU37Atar59Ci20iSqOtEw5g3/cpG
BH68pcAZUEn3Dub81ziFUHfAP3mcou+THg6uESEYCk8GMkOzq432bpjBqyBGfl9p4pITHjg40Y95
1khKZWjqjT3iPKWdPdjmJZhJjhtWcl/wIdnvvITWqYlq3ZuQn9rEAkqz4m4qRX3IBvvUOcY9nmWl
F0NGXLXlSzcp4pwXuCVo47bFIWibZ25H+nlAw6T/7nY9i37KdtjNb8rUfCW6Y6/7VvtBPuZLzvbT
GzMt9KoKuQE9cVaZgzbBXDSDF+XzMQyLDM22GHVCUQI6CU6tjkyQMpZAqfPupfe5+1IH7HkbN8cx
bsq9iOrRg8t6M2jhcKoHR/FwNxqRx/SsFjWBpjKBytmQ/ADDk7AXwyXuVVitBXsK4KHNHo4kz8Da
EttE1R6VDKa5OaC4H/MleLko9zb7xEsz9i8NJsQ7NAQ1VIVmCMRsbxDpsXZpCiV+Crq9gdNlqpbH
0O22YdPVh3SRE82XSwrpYR3yuPTGpNn5YJ0fxwEQrRuTyhix2unyHzZc55cyUB4V/9auMuteNcG5
j616KglSVXXEikOIbztk0fdF4rs22xvOF9quQT57082E9syKKBk+E4cJ/TGiOFb2ZhvZjtP/0feT
7C9ymUqGzbWrNg+1z99Umf2LjSDNg5k0BYpBT46BjqXInIh7oJhuTAEO3xqLdt20TnYxxnFjB3O2
qYtcZemrnsMqCTz8nt096oDKuq1ifR2pWXhKAAI/WkPER3weoQ48Y07RoEmLCYVvfuM9jbd22YbF
dccOPDMjL9aF/9Tp08aFTrsbdGT3VGMwHlvzgC2MRcymzjepnsDXwLz8rm3Ra3AiVP56F/VHx25v
E81MtwQN1FU46tG5Ac99All1I4Yq2hSL0UAWdPpRXsL0R4w+3VGUZY3iw4xQftatRtd4wl4l2quL
LVxts9ef0ODPhvTiiOiomqxhTbLuohQqBXhnL3fzaBUP1hJkTKCiGp4x4RCHkzJIDGsxWkD7Dtn2
WssxPdeN1zjtH+wxunOVudp0g26u80SpVmj/ZwccYLPVFATc/lH5IjjfFXZerOxqDu8Scz1qhbO3
Mpb26Cgs4d5liAQChRje0rDXb4iDeijDdbepnpbeXHYNgpZJRPjZfHDg1g8WGFmj1BanaFU7RZCs
Vj4hkbwrVE/DVGpnFRWIdmudN3FAjrQAOBOTXEoqdV7piQmQqkS5ILH4GQU2yxXM21275PjckvdG
mB4pTl8B7SAvuPhpqNgfSiMZT7luVyftva2+4pDXHIzlPhkEibsKmQlWdrhomZ6f9bDQNuhEgSus
kdpO3OXOtVQcW5IRsxdCgvhR2cp5GjvhERjkZJRZT/gk+BArqofUUoxLPHKaiBCFmizsD6y+e9Qs
K79YeYmg7picA27mbTZ0j9Wis6dzjwiEMGG9HPNNp1V3jqMkiHnB0fejbm/XRXDSF+R13pZIWqGA
67F0fdEnJMu01B/vj6qPqU9X67hNtF4m1NaDnoe0YuPGXq7of5lBEN4Ec5zv+8m4ijy+Jp3u39ud
m+7Z7zReMZbJ2qqBtE8cJZ7MaL5iDcJfLuHvi6aJX+T6VeubFTjvcDc4XbVPXcu47SdxsCbV8dJ0
nu+mMb6mqfmsZ9AeFnY6RpjGhPBd8hyH9Rt52IM1dNUKF3jsDAlBTeC+CFOsgLrne2soZrS6OjQX
HJ8wHb9Cwr4vRtpp31orum2Vqn9Z4jSI34aeCnn8geBgtu7awnjKS5QCFPUr2cxplZr6HfnQ+N4S
SBJAnJ4O5lJModvZAJmHuBHrIlZRJg/wjJtmVJYIh0R34oglebD2VZCvGkQ9XLbD+AbT5ZU+k3ZN
7PQ0hyPa9SqhQQdEdB97UUG0NV2gU/LiWNotCIru2DlusQl7q9/oTfpXNwDYRfbvumjZ5YNoj1Ww
iDQKgWIhTEIsIXxW/Dpe8csdPKVqXtNBT9fy92RO68xpfU5LsKbQWSU4Z8ZPQzUQNgoKyDG+dmum
POqFrQi+D3a4aRi2V5utBAcM1lMn/C40mAWjXaK+XOvrJK6JPde9CVEB7Zqitvb84PBNVGYX3sbk
ez264uxM8/zWTIr8ENXOpday/tIvuA7kbo1dobjbVktX5jg4NzOcGMT0+yeeoe7W6rF0DfuIzcJy
cXJDbKoakLIsutP8xHcuDkE9m2cOJu2OPeOKPzDpsU4VV71a4g/Bd8si9esX8xVrnOJiY5SARPNW
nbuXyQn8y8Tie1sOsCB0UsIvoh4Rmg4W/y1Aji+EFSCQlQEnpHraqKmjXnPzhxEMV6ey+gd0hVu0
oMn8Q6NccRix3tB1RpBm1o29JqIXFyuMi2LVzGYgutpAnLXU6VwJ5T3CJvxZV2YSjQEgaDNksZ1U
S73TVYTv9cqfTno/do963/E8QVDV1IqJ4EbuhaDmn6wMyV5C6XuzyKAEWmK478BtI10SDtsptXP+
hs64C5BHfYpjvzyW/K9W8CyvZKzFY9+gdDxESxImq0Io9kNJOryzEZ5syfqEPeFl0b8Sdb4PdE25
bxAe2Db9WG3Qr7o11CG7iepYbKx52S9mDWeYlGemMIetYJG45cHR+NG5IpO3av1afzXSXpBbqaAe
xeOmbAftVYAvLLDkfK5KNun4csaQ6ZR0NTiteCbecZfxXDr15AyycUQRVAmmw0KpIQrZNmu3Cud1
MTr2JqirpxigzllU3SJkjmBCwGbijowupwC21k2j/4WoSHMoM1zFZr06yUsQGzlkl9rZwvQRZ0AV
SIiWnbJKs7n1XJMtXuIar22+MF2ibYP08Y0di3AF+Ca8OGxFWNXxIoROb/LxI/1GJ+c1Cpfwpv4Q
6o6zVUjGn4q2bxG4T9tztrzy1dhcm07DFjtN3lOsKXZl4CNeshzlG1P7K59cdutE/Te5b/tYu4xL
AH2B7BXuleR4uujyriBKkXAxzvy6lHOt6/5ZLbASG9iHIjgzspmIrqM2mo+GMmYPphmvGoFYIyvK
iFZwVp/gmGbrIXGDd5ChX2u++Cyr+nU3qfY+LQqwnCquU1Y6v+DWfUT1I/ieAXPO/OKb3hFwCKco
uthuUKzthTjaWr66smfzaUjZ46mtPR3mxkVYWatxju7Zdaa1cPbqMKChO4jh4CC1c8SuJT0avX2b
1+pDNZEqCOFP90GqX0a3Gf4fTWe2HCeSheEnIoJ9uQWK2lQllUqWLN0QttxmSXYSSHj6+coRc+Pw
dLc9Ugkyz/nXu1O3p7Tkmuvs3I7MaToaSnh7tPy7NFBnUW8LKfBmf7L71trNpWB62J7VWkpu4dIP
x2VEFzqnxfnf7zqf0PtNn+LZw/s2T/NBVNmt6kBvEbBTSmBtI6cWwNjqrt9Yk7ZXZ/NiysTXeOXv
u8hF8lOHy6WWhrxJgTd5so12RxMxUWByEXj/A+PgBl53IQE5sUuPrPmc59jxtpdMMmch17DPWa0R
tDI57Tkv+Mls7RrNmz8+V2n65oqtCodWCOz/jnrJSEE5tabkKts2K+7dzWfkboyDDRAdrWwacbns
yMOfP/8sRAF4+ipj5ellrGUBDLHn4Q4p/KtHEGtC8dW+sOyKyK36JrPCxJjR9ElqVH64jAh0qLdu
4rwENFfZjId9flGS+9tjvrtYNawAgw/n/XDw1jk/Uhq3Mwebih1N0WBY6XwwSyoey6+LyP7Nqsfx
kLckClhlK1jEiYya1yVc8uy3YQFd+7Yt4gYA0ZiBFw2yogkTCbD5+GsyNVKLieBrrxynecSDP0O0
pENsOd6H5hCq360BppLMQxkgJrEzTDSreQeDhd/xpe5I5IEa4i6nHS7BiPBcBRpXCmisuUoVj3Ss
jIM6D2ioJSaVq+bQTZGW98JNvY/U7i6e3/t7ImW3nW/87oTnE7IGi02VNyGk3KQJ7ZZN+VvlIBOu
YF4NhF5fVumF4PxdJAlGSgqaQDqnofIQmDnuyhX55QPJ2B5/iPG1iihL32abbeuLhnvsbTpObXtY
hpD49mQbJIGRqKnDBaCcqM48mbNcxD4+FBM1d9j0XyxyKVSF9rxKh6w0k0hDmhzICDcA370bOnZ1
9Kv/1/2JNU3QaVKIx/H68u+fmzNxdTYibobhga5bdJYcIYgtN3rN+2A4jsa4U6vNNgJ68kKEr//C
GdIQN4lrtZn2RdoMMBAQyltPWMCI0PsFueDyQukeiHytL5+1jrM/Vfp8Gg3ffCmW4e6tJL0XywKG
QSdEo2QF9GAMSZbLBeK6WfZ9xfpLciwT6VaM4SKYAfJqJoCmydPz3ExDrKkWCVKXHkd/NPZ1m5dR
7ZtXy5mySO8gUXTk5RpK+GPVNjeB9u1MTPRNBU21pxejY0h/wFpTOYxvazuD4JHr5urKvVfLuMa6
29Y3Z2vQ1W+9iFZ9QUfhOz3ZaeZ/Bh3jcP/b58YOHA5VYUfTPKWITLYqKU1+aB4kF6MLizlLDSlV
K3hu124+dZmN9my5DW+knV0tA9URgtiUQ9pqbm65ftdZujyNhsOng/A4tOHWBB4+xvmVXipfTck8
gPgsgfME4dldBqdPb22W19yH6RfobbUnrMQaEaDVBpEUWIaD3mjf2VyOULL2sZ0KYNuiuugNO3SG
6+0pdxd9F2SE1OdO00Y1dvIT5vw8rOFOSIWCIJ5NQJKNDCl48O1U9aU8TlsQkctiv5eEL4MEbXiJ
AcDWRrF42j8mFagjmZZBaKV9f9DmNt9jR6Maubml62IB3cjPVgX1q1/PxH2bUEOu0r6WQX7O8C2/
lLeC/o92NLiFvIJe0azywarJye+U2bHtfazSFbZD0ZfzE1HWj4IGUiUMkcknyb02BrkWTjwMpwoX
5a5y6o5cM/BwC3t7WWmQzMhAnlRa0Lb1+N06cA0sZbvtrYmY6VSeiTmkAQAfwY7Jd+buWf81eXhh
yusat3VlnoxZfwu0rj/YYouk3hVPg8/XXLj9peww8Ne55YARtsmUk47kuTM+9GHYzYpN2ejnCNAm
f2qEmgFrgk9ZFk2kTxqD4s4Oyo+sQr0Ml5PUxbvSTD2WxLglw6y+lolQqzrDB00weqCVPwelZZdH
sHYMHAZPyPx9Jh74kYJGwZnsnIi3rIjMkR+pCQS68LJYXZQbbkTEcHYAhEFLSZZlZOrkgLSEIMfb
MMbG2Lthr+r8SIzAeu6ZGyfROreN+rGbScY9QbfrRqWbZ+5NWw/n0UnPMILXoJ3za26VxbUlhpcF
dDo2W+clVEf+tDQhLrNpiwvKyTXJ+il/nI/aqbABsTo5+PFizPdhNtWlGqHtFeUv0hmthPD9HMl8
EmBieLf84SMbxsuSF7QbpOQr07cUIg7Qdx348IfrEbk+DX5+KZ22OACSN7HuuP6Dnw0ReVaJvxGO
7wXtwZoM3Qo7u9cOlVv/6gbLv8ppDK5jTcn4RC6J74z+lfSUw6Jjh5wGljAg1ezijboH+F86kXBa
AjkfGXL/5OedQ95cZhOPVuniOesJdrDomwiz2dHCJp2nPbwC96DCJuh6w/ZCcCbWNPUYxWXj70oy
nHDkD2FbOU1ipJsd0j9x98zqUCj/eSG6gwKLNAjR6ex40/ib1205F1mTbBu9syYWPbICi6Q2tTax
26Y6tNZScGL/5gw2jrWVEr43y1djW6fEWnz7qNYXnVA6g3ORaEueLKbjBfhbf+GpBfAoR96arK/x
NPl9omvlnxqo/lAZNaIMcGV2oLx+mjHyXBkjv3qQXh6u3zIHGM1ZOXbptl020OaD3XsHihWc5xIW
JX5InQhJedgC+X7L2uhjtbJ6+U4bB6mjHRcEQqg8QKpTAo6tfTmzbZNCFDClZWtEOIbJm084hzHq
0cLue26HB0B2b2UZPK3mYXZ79NZlN5+Zks+Vn4PL9vbFs5Y6zAUjb1Frx8z9dg1jvady73U1w5m0
f7qIiBGHdUeHVMXqkaSUejyjc7HpXPy4G/2xemk2AQdjNnUS0LdUWMGz0cy32p29pLJKcVmJ1ya1
x/KjlTBPOr5OQd3ZB88F96765/ER52c4sQnttJ9qYrtoeEqGkjZ1UtKf5jrfFaKvzlMDfz6MlIk4
+tHxOeQL/P6FLIkFcHNGMQ7Ml60ll30DR9p8ZD+m5iPa1RsqJxctFNv8NswCh/I81gle1h6cPRif
+qX6sWV/5GQuR4bC5rTQzgS98tDtmV6L3eC5cq3xxMXcMo1pF+qd/F03eXFfwCZpo/Vn5BCLiGjh
oqjabj+qdU9MLAkfgyr2Jiaa0KJxJjQpvIi8VP1krggOJkgE4UsjorpqOzbypjfTt70Ogjq6DMnC
I17eaLwK7ydOed3cBEI18Swqu7laAem0SvsrHVvuDa/wYyVjjUjwo0dQE88mSKjm3FJJUEVubO3R
aj374h+CB1sLVs0Q3PVaaI1WOOcGJ/HQhx31OCcGZPRlZItNj+bAJrArepyRWIN8JI7ZF9GqRsBw
c8tJtcjNk7VuU6i1JBpswOX2YnKWu8RwigEV9OQ9XOXWURO2JM1Mdbu+mp3TOvtcVWSuR2ul/WkZ
YGJU1W/eXD2QahQhfVVYD102j0ZPBd0hgOFGY6ltBx+wn6AHJNK+QDuJ9nSXyR4vY0elIS1WLhdO
WtY/tUdft59BBBWVJ6CmRRo2U/MnUAPjs7c80wQb97Iorz1oN91EO5QrZIyqP/xt8ojYuTymtGoE
4AOOwbzW6AzbMKnwDmUbKkU3bpCrKlpaVKb5I2ETNa6ZDA13kCxwiQCITofc4/p3pvq/uUs/qTT3
4nqtU8Y7h7aJR9hjgJxEq/eWAYUhdJ4QBaO6EPN4Xx4iK7npxOIVuRN3HZtAka4sG4+SQLH9pYoL
tYUh0+s0sZeTJTGQvGMP56HMiPrHlb9Ph2b7offBjS1h3xf9cAQQ106BEK+86X5STZN24p/zOa6v
Y2F1h4EgZZ5hczjVqRSRN2LE/5fps+XtrrHat6pkYis3kpzIaThpbfOXjwJIBS+jOZ4sT/KEwN5F
vWbG2cNWt26KZzvAQJy33+RQkNVcHsiGbl5Vos2MK5kYZFxP6ZO2UqSzUqoemnoxcjXkK+h1Xu2M
OzGb3kkMYd+2C5F/hAWXloon15lI2gq4Lerse8DkbJHohdMwKB/9keQJacOuFg2mcDIq97VBYqMi
ytMp2Ki2QCF5wXmFJpu6AZ3fwMU+CSL0DlU6yoNMQU54xNlssghLd90ZDNv5kJ39okwGFLmfejBn
O2GSNVGtyj3kdXvjojMPdW8N+6GEtzerCCc5SsiNoaylGz7CPwkPNYzXnJiB48QRsFDjhDWsQG/Z
b8dgnbM9Q/B3Cu0c1mVXhR1lJch0eUeJQ6L7MAzG3A8NDunYyL/nNOyIRREytaDN8Ia5sm6wnsRp
b7/3gfEkgodp6ZXkq9+KxYux1yS/WS3RtrhmuObbWdV9OKQYmVU1gHXLoyQKw9WXn1g6t8dWdWj7
bNf4w6/KLKZdxvarO7oXTgK8IUizC87WN3QTN58X4QioL7ARAKKb5gEVLL0sJ0wVImS0edaqks3X
9W60Lb1bAv30JMcE6Odl5EuHUmMKAqyoc2MKbxaf2LGx5882Nzya5X84FmUPedCz77ixAwSHFHEA
Tw5exGQYkeVNVJBrvxRmZlbjgYqibbhQ3FTuUvhwfRg+2tU70HVDKgFlO56uvXPO7StNf67t9WQF
9QtyY4cpdD00khAnLE5UVtKu5o9HzUTWpvdvWaG7B73z46wj19MV6X0Q62tnDJA3VkeNp04ZWLle
ZIrcgA059TMFtmCw57oc5IVhXZt8uw6L/OU2xn/LUHJR7ax0b1MXRi0J1InYVqZYYjEiouDErt2c
++O5WRxOirKIaRMzKHPW/uq/RUVW4SawiKFPQDyzqyf96lTeL3szyRMZ549qaN/MPvuRUzMZqQfq
IstD1UHBWJYiJ4SXNVUl6uyN/COfmazLsyZsSIU5ZhbhJo3o9jq/qRb9szLSel+7Dy58My+BB3ID
9B0tE3++z5NCE6j5C/LtJfaAaJiWIBr97SMrWNLpHPjObZ73oWKaEilE0ORPX5MoWLYQdMRI0k7I
deYLrA+vLmiCpg/6uS8NUmu5x1YxzWGHn5vwo7VxuIubGVChhATvNzJzekvGtvyvaMmbGgjNC+ms
LneTok22mNzn2rS6sGhuaui/hIuUs4JHQWtLMkaQIv5xCakNcMEQE/rl1WR3OYX+ow3o7aRT8K2u
SeUsNxi0vttoMQkWMO+cHdnoWNVtZdd4rEmXUgGwo7ENarf0brLgdUSU4wRHU+eNHkC5CrPJwETm
iyAtihpyVGhrhRKz4b8pipdpGYOQPiPSSfLsJyc/wRrErKVmHcuyJhgi1WJrtQTYadnuAInfyP9c
EtO5qW3Cy0LMGUIN/4YA9IT4vqIZeV7OdQPY5dv8h30BSurxqkBRa7AdOxAnUAasOBVZW1NGt0th
IMZaCb3lL8rXxA/W55rp/lBxdAphPc/BzO7g+/81rLWjNulxPncxASj6fp2ToDRIDS2JjMLIE9Z8
MidZdGXkaet9IR85Nh1OhkW633oK705g4qxg7DtR2DH4+xuta/EstPYVC0mEaPJbuKaf5M20UzrP
hc0hy7Wj1tgUJEunDUb6vn2pFEoGgMFbmSMfBcTmZJXQNUV5mOz2XeaoCzTJNzBRnOO7sxNBkDqs
z1rSTPK/1Bnm2B+cZ49YCTgJiqj5gRHzOhnhIl/tutxIlJ2f2PT5jEEWdUsn2QTt1NkcxUkEkDu2
mYmDUZDTiyIclfLvqYWN1YKtvvz7xVzqvdlxbJAGpsPoOBeRPXH07wsSCgsya0MUOEetdd9Xe9BC
SO4Nm9NZJwDH1LzyVNvyBaIqOBqkjSGNYgcfa2PvMtBOjLKqqac9GUQfjXK+hM0O7xlfPX2Ql8ao
nyLyCn4iQ/5lu8MeWexbu9g6QQkH25OvqXLBEJ6EhJVU77WH/Kh3Gncvh/laa/2b2zkDr2jzK+iR
PzANypYei9Xmo2qD5q2Y95wf//VZsNLwoH/AGzFZLgc9WPa45vfSsNDjbI25Y6ysHfSqZuv9Ngqv
iDwvXmZ3V7f4pkBmt8hfhHE0ZxBSlBbsAtWVDtc/KcoDMy3GT0p5PqaRh1aY1RnVG89N0BBn175k
Q9s9Td19FKojB9ABPkIlcBy7nLA9a3kvUsZFvhBeWJn1+FP0R4y3cd2obt81XasxYamjwd84QvT3
LtIb6se+86k4BCMD8rrmxRvFZwPAm0tHAI6gMCvbv+ObY3od36ezMdZBfdWqjocHotVr6ZQQteLH
ljeYCUg2eql8+yajhzg718/e5iwRUrsrpMDJ2m0PEqoNdV18z/pPu9SHm2nQ0uOiETKGK0E0pMRa
c0J4Zo9TSg8+6qK+udWtGyr7oy713zgdvhUiv/0smn0/bv7zWDug8A5xWW3eRYa0co6d5lP4wS8r
3/jxzemQYFNisNK5LbYZVKN/rwYw/tkZxSsVJPA8i2fgVekonBhb7TJoxU21dnGoHfQvTZZxqiq5
7caV7HlC3MRR9MQp0+SsUtc8BOY835eBClSJSyrxxsXaZ912TR18KSxp1J71BM3hPuzt0r2oblsi
L5+COOvLJxo6FFj5alzH1bAQbkkXQnRB7VTGfiaNd3tYee8h6cIbkSP4Wy0dN8TvSo4H/REI6bhg
Ak31Grh9XNNKegTmYnWd4PrrfLuknXVtlzYPaYHdGJhM4JcSGxKT1TYBAKPAxJVGbEQoP0fTcvZb
Kn7OZX2Xi51H4wR7XlVMV9jhY7nQjT4tv5Gy0uNr6ARMOCDaW938JRd9jBreI52mJ81+10SyeEj3
kSj7/IQ5Y0wzQ67hhZXZ/m0aMplYPPzIKeDasjaIWD2dw2BPJ+mhDvNs1DNcXp88ykil9JvXy3IH
AGnuHPIcfcJC8H+JPDGCsXmZGG9tpchTsxD3zbMxHH29fuHsikX9NbYoRuv5AbdmOjyPnVlcSLRI
DcDERJWP8dwNPw3b+l3QeM5XBlk73i2Rehet1ub9w08UB/UvUbm/mo4aVNUY1bnxCy/Uc/UT+XYA
naOyV+qJE51FxvQX7T545Y3bo97pK+eM048/hE8KZU8lz0NmOJ8n8JnYJrrmSF1YBDRUfcxKqJO+
kBvD7cr5XA76gWUBnMQy+OKX7Qxq79tAGk5ul3QiEhPsFVl7dKYmakXO3qMnkzsSYWFsL0VPMpGw
vqe+L6+5wp1p/W3l9t4vKnvOagfKpcs75Kzsv4b7CXbiHWrq2rjmuhv+t/mMiu4bQucxANYfY+HY
B+xFxABZlLlCVrH+pM09txaaNlrEzfPaR33pnHz6TveWpvHD0U0oV+OjNitzl2EB6mRP6DWsHVdR
rz2XVTJXOdA1IgaWV6hBXKXvVM2oI5h8dn3UQVDX2iFjEmOy5oH7ytw67RxN0B5E5kNAG8FYpFWM
sELDta8ogjMlcLdHAyiH0k9hr+6ew/bBi6+fBoaZt7XRq2OTPWo2R6KtapJSkrwnrDzIpthlnYjI
5QyHnlAr3aBpkET7FfGFaK/VzCBdqv7oNSbTt0HVqBmhJjMoy2BgsASeSy/Tk8DTUIJNHWrlxymS
e2YRDaTj0MsTd9ryK9D7m9OQK9ctUUoodkm7+82QOLkfYZH7QdXqMultxB0py8E6SyO7LA4tiu02
H4x0Sqmg7WJvaM5TYZunqnCtiGbSfQpWTtehycbb8D0FoEh+xVrFZGAFxh1DLTl1re08OfpEoZIO
dJlJzQjLR/Fd9aX5rAPA23nsexjsChlYEfbpIO55d/x2/YPSuNkNJYeAO2axsSHboR7VZM/kvtv+
rNOm33FDvEMuHmfP/GlY5YcKxBf/0ovq+6ia4EAlz5+quMNQKV7wKsCswI5nWxD0c9HGZeNet8yh
m9vuy52LrCw2fBzIuuh2ro88AAC1jJAbEK1BuH2Y5Tr6ablHaSfOBAUfRbsVu5ltK7RFhbMQ947/
uriOfRbWCojCzYSu6U354khiX36VELTIbFsYKU9xXvTdX4+89iS12o9xk0nXbP3LIIdfwk2/qEhD
buZud7DTz2oJmEsIXwzH1BpjO4dlS2vBzqjX6NEmRXGb3em7rUCeKyX7rOUtP/51T86+RvBxUcJO
BMRz5p+GyeXa5/p/FmP3S1kOv9PN2S12d9qIWsYI+3Dg6N2eYpY7ucHqlBtjDHKdk32rj0eakeCM
yWSUzXqZpNFhABgG7heOOsNbu714zwsyAY18KJ8rvIRH6Xk/m7yWN/LQ/wBekCTj0AXreuk15dji
bgiwOenSCeVggGaiKEpd0pBdE7kwSr0hbrvh15CKLxqmP9euSiStrU99bosjlSpdZDeP9mukU8Qf
Ylt+UPNGUTjPTm70oUH1N0dyYMVknehIzmKrD4C1lxt8ORXj41x8ItyKnQ68SOuOndkZL+TKV3fV
Gz8aqXR6NtBEljOS8Nqc+9jfKP3MlAqDrarjsdF/a75ImUZJKtK0bA4VZsfEqpp9a5B3jCrSEB6z
cjt50ZhisPLhkBsfhAYCNC3Q/2+Pl/YByDneIngcpx0mfsbSuYlI71gPdmoy3jj/rLl0KWyoEZDD
05SK2zjLDN5cQGpPlUkGQmvM6jA3yGqHsfzhlyAlwCVG3FRjfcycYeUJ5PaWmYvmALa7TKuXanFY
tJ3hyEcyIRVAM1IHH1kwaElmtercW/bKC+J14bysZA0YLuuT3e5R1fNSWSqjFDrbtQYQO4ROljy6
QpDDZu0pSB8vsCfDUXn8MGsiRa2VTGF5NtppOg20zIQt2e9UcAUR9llocWu5CHMFDq68o6Py50Cg
C1l9lohM0itZlN/MDtfWs8wE0+S9MMkA1sZ9LuEwBCw4rU3evq63V4q/ikisLD42KnLoVtglCp2K
ObhPEh2q5aQ7WXanFSbcV/3f1ixPcoLwsoZ+vdTN4B+Jq0DRV32WVFPGVCCiNu9T9P6Z+rXZlOEg
ZH/aZq/B9IvNXRH/nbAL8y2JT3OA/FUwq7Ex3SarrZ/IZt6R42DiZK8EP29c8JLwcdFWlwaqJ1TV
+BDDV289Tn7DP/fmeqgn12J56TmaXOeDUDZvz0z64pqJ6StQNDu4NcUa+924JYptGZTQcA5af9OF
97dxB0mPSGNRJ3fNPTooxuZUOLrABh48dxlnAdaUxqINgoV72tKe+hQEIM6gR+Q5/NdZ3RhORWLn
anqdOxZR8rp0I3ffhsm1L5m3XPTM3GudA1ZhW7vMsOvIbIZ+n2fLd9t77XUdiafrOkqAJ5+wla2l
REcKfzuTdbtwtfBkgCy5qHZzwkNLOtANTYsnn6wGfar/MvN2N93131pVTr8hAHfGOO5sDX5g0Ql3
ttfih7NaSVYixBIm+EdLNR+VA6Ka/QuzlbsPmg5JYA3umRo5e+zyXsmgOFjdzJgwZ2gMB/fHOvf2
saChaG7YEgKGz5gWnb3Z0Asu0QHWwOfJWv4cDTmdhTNP9KLmj55R8+DLKjvXs/ajJOHP7EliqDVF
5hHqL5FPOWiTYcVoIFkY+mo/+F4V90zfITIBMJPl5ww6eLaWLkeYU/g7wyfvVNOMqLRonyud6vQv
aZi2ZohmYoAXfSnhFh+CsRYjzCg4TGoTX0eWW8w/lrW3+63AhzeeKPzqwzxtriR/iTuWZD198nOX
BrjGbaJSsUf6LS7pwrPVQSFXXQuv3qUGBk9FSFrMlz8jqmj8awudzvuPRJSqCu/kW/WxIDTu3NI0
dPJGngC3Pdlg4RS/ewc+VOupIfJ/FpKdYXHb0LUF4n79dU377kiiCMZRRtr8gb7V48aR5lt7f4Dm
p63CjCDbFRc+9eCjisZ11ddQ66v+7NZDDLI8gkk/eTDm18x2jSvJ06ZJBDILu5NbvzePDXqityLh
ulLndR3vxupukWlPyPEZtcM0+OpV9RsJ23qyi+KHKR+6Od/el4x6J9+W5qmzA8QBiqMbLcRhlS8A
Zo1L4ZPWB4nIMF8Eo/+f4fT+zbJN+2bux+1R4IGyOh6qOcIEJ64WznHIXbS6bTY358Jsw1nX52uw
duaxGhbOxOZgQSw/oXoNQE82fFQLxGRJ21xha2dNNWVCsHceNhKNpl4BiK1jQIi0N8aF0+NG5/q/
K3XHs2SH/qjsqNT09QzlkEWy0Vkgm+lJzzR0A+vQH2hghNNuS3GtJ6eJmNyoqM9dj6voXlAVfR+7
ag3HjndsIBicnluWDiWqWMwb1SGLZhwmBamrmYw2rdkYZwxEnHYPecQ2rhRnj3S/zd6CQlCJJ5zg
3LYF4qzUr+mdfpjZWNh2ui36G02x6dU5IjdM7AouwTBMI0blXB1zeGZHmW8jRy0+oN5EADYdLWqr
fxUb27UQSATRXCOwxByWpt5RbraXbOXU/VgW9TVm2/LMOotXsuBhkkwXW5lnh4q65qrxXNDjoYXi
HZ+WZQrOvV0R4Oq2ake4V3A26YwAgnX6R9R/e54qLlDmnWy3WLVIWqP6cBdwxKwejZjylPX875c1
V19l7aWoO6Q8pd7oJU7q3hDM209ld5vWAuK5OZn64/8wk9sTGn5xXA0XkJA2MU2fXgow9KSwkCIO
sGJE9D8a56x8RBXQh8tcQi5aLoUMqsqpe6FoGKTDPWbL17/O4DS1Pb6nso7nDGXuWqLdrayorFzz
ik8MZsxFjBEBS75aCjD43/A3kaD34izYNey211DfutBr3i/SUewkKPL8xUqnDsx6ugY8Uc9TbvIG
Z1SjPf6XWhrtSPvAq4NfFb0momitoDH9UVBcEcS90+FEnweithLDCzpCeHHNbQ5crnRRptroSXQN
D79V7Djm5tgdte3qboF1MjbtRmVr4dsrehQ26qDMnKPfmefMyNNnbNXnLa0UtzMyhFcFeZVFZToX
L6l2r/HO3daxqG7aqjlJL4j6bAOiUdK9o5R5Kmk7RdJZ3aQtq1uNLDse3P/KHD8QFPv2LHkIEqM2
U1R1iBgzkilsTed59LxzWtcuVO7Dtb71KC0Ciwb4KmvFsfdr3HcYnbA+OePJN4Yy7vjUj6YDgiKC
MaOQocb+ui2PvPFlp9EuHgxL+QpjvbzqfgVV5lzMDC2NMM2nxgO3lnxoJC82D+Id+sP0zp0PqusN
34K2xaMjyTCeMuunrWECkYFLXMc9cybC/nXZYd1tvD2jE52gHMfTmuZHyr2v0zbrey2g04p1z0AF
YrWnoRDuna9IHuZt5I+Xb47uDy/+yJtTmy130Qgo4LtKRo5sPZx93EEra8Qjnps0jo1FJDNXiIes
p8zcmXH2Z6+C/5Z1aXHjtA1etTTHpzl6dGykBHOgbTtk1bAxTgxggw1D/qoY04ws32WFW5IHMf11
UlHsEOwnzsrA5KV9y+ZQnh2ZBbFLyCQFIl6MSPG+rJp5NGkeijccnKDYn7ns2h+Bb5khKmPrVDBs
YkaTU0xqHblPDOEdSt9G9M0BiI9MzIXuwtTTzzM6tNgIzNcFBOjEjatFdcZ4Xo3BjD3PNRBd03nq
1f2pXYwaxr51HvD91Vzm6jxItDv+Iz2Dubo+ocMFDOv4NituaP6gcSYiMsWg73THpkxvSD+G6zgP
VyA7DcGbi6C9vBbVlJ0Gan1B1VL1NLeKF9os3He3dOXBxX0Yq+onSwP+UIFG1aytS4fqBUViQvHL
8u5ozkSShWEdNMvIItoM5cWaqaicfOcdmQiFuRv8Jnn/ZOjkqOmwU4XQV8/6IyYPY1hD+0/RoLsy
sz3m1r8Zkp1jxr/r51I+lXjRtYywNyIVESjNBfW4Vfb67xeDnypy5OoZ+WTAhazacDOX4FjO/rsu
tO6wKPMDg035w6N4CeAE1/24S8nEfv33y1hr5X5FARtVqZUUlfa82eJHV1cHPgs8A9t/Uz28stRR
YNhMf9SWefvWru55JpH5N2SHwVoCd7v5HRPFdXAHehIzJNhW1c97COsl9CfZY7gNmtNDneG4EzKA
cbH5biaknxpZFlAy48mW3X85ajhLsaymmE0zEpNshJNRZtL56a1uncy598d6/OBZKLZDofuPVzw9
wVA4TC+yhxiCjZDbsBsRuGKkbPpYSmXHThZLyPh7WjnnnFw5lMvNrwzWZicWP4em8H5oo+/d0Zs/
jXWPXRg4def28LhtyYVvd+/8sfe23NbbpCG3xTINGcp2wblXv1eoI3bUAgT7jJLX2vH9vYX8J66s
rga6+h9P57Uct7Il0S9CBGwV8NrdaG/oRKMXBI8MvAeqAHz9LGgm5uEyjiKkS7IbXSZ35spg9apM
t2otq0zSwgqd9NCKoLwJEHGhnsiCcovaBmU5nxc6Sq7Owqy0UT6gxEXtZPmV4zthyOOKrEMJLnMi
DWTfjPkJAJPeeVYf7IwaPja6h3rNeLpMihY4tV7xYvLtTP0G6Y5oU+qmD49ovSiDCycolHhex0AB
YS6LS0kINy7rX35KXntAeb/VcXMCSICQOj08x+pvIs13U++Wzz7zgZ1Bny52FJZ9zjcvZfHBIZfy
RUAGtPvIlzLIu8OSoTtPZUDThTG96Lbb4lMHWNYPWzRy+xyRPNgNSUtniW29lYtzRKwgdtNzL5FR
8NTbjbiI3hn3rZHsk6YCURaj0LfoNLukm1kXXO8SsQNuR3svLHqgqAbCVDtNImzK5heRLxKgpdHT
792MG5Qm82D69V9vJtFcDgSv2jn7qwRjXWZHlBmOI8gxaa45p/SNxe/RdEye0ijZWa3O90aVuxun
VeFIE9omh+C1+Ye3XNJhwO+FdAs5wJjHX/PE6ozeuXX5rXYVKf5Tq0GUjBmXmgYq0DZ2bGPraKnO
mcHIBorneoOXpxpA/7WmoPrYI4Ja/Whx80iST/A17lkbmB+bkfTOhGmgmv2XTAM/75SfnEpPviXL
oK5VaaU7hnAPqnl98Ii+SeA5Mx9e+gOaVhvStOvuCy4EP/opqQ+MJjysgwFKF0jRWmD58gaYS4ta
I0xx5R8G27lMmf7oFkOdSnfTdqz+nERINdAFRZiDJWxRwUZXzQ2CznJDeH/j/is2fSoghCTTZoFD
yBCt+OgIQ+C7ZhBkxskPuTDWgvDYsvlqE141AQCjZbeg04v5cVVzPCAOtbjdh5gZvdtx/Ox0ntqZ
ZdTjCK/b3TziuFJNzDbmju59Nj7bWk+32uw0SI+Kcy4GW9XP8pfZc8nFjYxXWIZ61odeSJ/OrZmS
E9Qvzu8IKdiW9jaGvtBcTroYioMLPe/LaNODJ5a9aNg/fNXfmwFz79yRXvfsEF6O/xiHJ9Py04NP
UC9Ff+HYQI9jxbhX+mXy1CTuDmnLOfuYTbsckUsalBLp3O55dhsYXkMlia0IgyvZ5IQm6nUq4rfR
o12MKhgvHATcSmANaqJoKFGY5abMmx9T2f9aoEzXcy9PRDJCJkPGnhE7iCULItxS7OYce1/Jz5Rx
l49RbXcFVs7Z40qxDP8xI0uQrbh16cI6FroDwVf1t95O9UFWAZtqhtY8KsxWKudCO2skcRAum8LR
FIY5tjhYpG5fdBC/1zjdCw3byAEC3Pak0v1s+gl37TZLU6PrQTCnJg7jldz6Pz30sJC+b+OZn2PF
DdTuwUF8N8FivYB2+xgXi6rVsbvSuTkQCh/4qR0nh1JRUJKLPXXjm00XGuZr0GLAJm965d+Cm08i
fHm44Qh4Y94PXuBhxlyBo2if1KThLR3/jWa7fKoABcxmm+2HIj+XQMmAMRKb0sI/KhmsEm9xpcoG
3xjaLcGP4LW2jNfWn0EXDgTSyrHvjlZrfA9NhcvFbILoLK3m3rbBdLWAgHOwQe405wTNzGI+7DOO
HjuPSTz477mp9ZFb5kKIMSiPXlRt4gjPb+HEf8VMUjgd3OJcMZ8iin8dCP9cDPhGpETdTsX49LI/
sTJZw2ymL5CpdqMnE1wDy87X05+om/bd4nxUsiGv0TocjnR9ytkpIUhEYldy6CHqbE4/iPVhbCuX
zzpqOIKrqDkGa7wW7QYZCRQq25sRMaFzvyIYGbdWQuISAF8Zrx+m2LjGaaHunFM7igcPjPeuSJ/6
EsChuMSGw0HTNo5xkqG+i4Idiu82ONanBYrguuBQRzbjpGCUajfViEAKORCCTOocIxV2zje2GIAX
o9ltvYRpwDjVd8tujIvpeljCy4GuHWwVJKKsI3nHJuyVc9XSVSQ+k35jRq51c0iG2q3wnuWeKzIX
YCLgIFeN6s6BD/OTxkGTue28/YzNPsTrYO6ccsZR3YgASYIeoYYHyCdQfc8szhyudI9G5DeQFF6S
rDU3nYsBOqiJNMUtiM3RfQLl8YNkE02TvZivTAwoIfP20nJcXLMUY9lqrVZuOaPYBEGR/y4W074k
NYp7RlngueYpBuUB46sRGlGtJrOzsuziPn6mgGYMQfetLLse1ceztnVf6+0gYYkV6RZkYXaDSsKQ
yyUO5hjF3mbfShoMR2OOhWyyxbM/s/aCKBVh4bDUUYOomEvEedL+75cSPdheuqNvmQulajxhE69y
Pw/WdYmbJ8Wgi/m1X57s2crosBtLXACwAziDGyGhLnkdPMAsXNfmsPYJWkb1Tw4F00mUPa5e0lD1
2gtVdOkdawd7M3AFB6cQZDvyznm8F6NCP8KCXpfIwHZigwXDxCLrIczT6stmurGNLNdHZamPTbkO
CsHsicqJtjNQO8YsOJQNe1p1CfO3aMaAGT4GtQpdnGa4sAYauadX7zWRNVwKNf6SpEpgWNjxEVvM
Wa1nImGvlZ2yZS7XaHPvj8Xf1iz5aFq8GN7qycSZOG47AGK4MNtVsK811Zar/YmtsxwwjZRmH6D8
lW9c6BoCExxwHTayFgqgS1Rix8Xjc6pWwFfwCCIfdSkjaVZmnF0MfOzHoh3+Zh4jKgK6r85kU6yK
W3EzxHNxJLz4xUtY7fx06q61p6gr1c0rL4l3Lrz8IXuf+XvVkucb4/StT+Haqcp3dkWWSq5vUEmT
xmU9Kh+gId6UMj8YFHBcd9vNYiTjEXzMtTP8/l5QjLsbqvp1VJPemTjoUkZx8DWMdwPo2LbzmudJ
1M4xztFV50jEbKQlQilI4J3JVpDZ6bBrm8YKq9He/PvT6CCMFgDxggro6zzGX341n6nF/czQi3dG
5edhWjG/rbv5S/l2+yjQ27mqMlSi5ns75OWxilL3HMXRZyL6bm9TWEVEuPoL5FUd+h7b4jAW3bWa
l24jfd/Ebr56vSBdDLyZENGQ6KWPnTS5Ib1/jmYF4yXgNl0q60xYg3NFAYjLkdmnEJ8jAQmLWAMN
vjM3t2wichQ1L7Nboqzo4a+REhWyJehe3P/OxouWLy6Jr0UTZfu2rS+NG9Ep3aPDqeHDdWWNn2yZ
wsrWb9r2X6dC1K+qSw/TwP5OxLE8ChYiEET4pMUYfEwucYYM0O0WdTXbSB3zUEPIDxfPZbBjvo0G
aSiJcYBP5HzRUNjDGhTK0OBD14Xs9/2SHBzbGY+Eg7EFTu5x7vwf6ShbsDeK+VaQy2c+CGAiO43J
lrr4zah8jtpGdm3q/EWIoUAlHF6nLvMwVIO+I1zZxbE8uh3s1SnhNqOcV7wRyzlPpsPEQImPCoPS
HuJIh1hdR4Aem6BpdswAypAny8Jkz5VHWY6/y7VK7352Ykn7Cnr02yyN8xsztQMPbnnKsY7lejLP
iMwRl7uMugGclFBnAtjd3EwFqPmrUiEpZFIKksEe1p5r5E8PrR1uSd1ng5n7pnImLwQiwrKvaMfJ
jKNXWu6+yQEDTrAoEo5Fje8dTLA0G2sSEVM2r2MXjDmxAYDqA/8rrguxjyPzZ+7UP1zmA5c5kc3O
6lxU9cm5Cpk/SkagWzm29tUhAcmAHBE5e48r+rW48VVxEDqklTHrrUp7vPp3bDmGkXKJAxcx4rOf
JEfLqNDCEa1ZftMzA3boUKrH2Ch/23P1Vcfen5opIeE2Ql15Jr+qhCsUNtOXuuzgsQAKagwbIknO
mmlM0FCWpyAOkaXcPRB12EVjjnaEtpyjsdFz8iPxkJdNGxHOM/ZmnQvya7yepmaEIMS6qMbuc9YK
sq69tMgyYITzAOKsNy6sLrhLmnE+tJdl3VBG8Ta3UI7NSPwdMcwWDqiBwMTcBnSUsOb0QN3dF7TC
0wgVf5IIIvRXc8D6pwvnA8e92t3XLhAi5RXL3mmr6JzYAK6TyskwEjEHw0g0jDOF7Iru3Vb3J6rg
XTBJzS/4yN/lkLbvoIUzdiXzYVbzs58Ty/FWl6wSMzJiEhGJAGLY59yVcImggg3LLfEQ782jiqz6
h0kvmY9L1Z6L5KMdiwz3LAUt2SAD6Ft+QJSZ0UvvAZRLBG+R7M3ySOrZfPi6O1RJ9V/f2QMahU17
I3KZ9JYmxOmhNkjg5GXHDOmUi8WSsJd6rfhoovyqWgwQ/pS+M7H9rse2PNpVFOzQAX8D2UAdHZl6
dnhjnMYgNzZyfTNFEm89y3zxveZKFut9ggbv2hnB0WKk7Mcw3ioTBnbJOsEhjxWlqqYj+JkRP7Vu
NiSskPEJGadeEy4zHd0UGr6sw4UtzHc14Z7suAQR8eKZcXPzELdIAwOyoskpuZqmgkAfmFpmr/uS
Kdw+lhf6nYZN3SbcEi38cLOggbYDaKgxe9lW8270pAGWDinFdz+ZTZu7yPHFlg/8zZsqhlUlfDa2
BMERd5dlYZYGNIkXVKsnFUczzNx2mEYxkgOFNFp7v8ZBfDKdfCqJ/cBYAE8i1M8O5B+s3JMgSXhR
48mf8FT0ur5RVwzsV3TLHooWQs36hiSy6w5+Wh4g3nIHVsvBLJANKpaUjWUVKG4BCtdCpGJC+uPV
UBBWzMLapW10UxPjgUgbBwC+PR2bwOKHwZoODQlJ/DccBDrMBex5GT73Kat3RVr9zt2K96KF/WtE
+lAGxpvIkAx9lSDzO+ohYv5H2mVXDwkWP8XW5WWYEC1dgcuKJa6liGuWG7PQFHgaefbUmZjn0+gJ
6mCm7KiaJrpFc/6RslwvC43H1Xoh6I9w2eOjbXYHy/fDxA/Oy2I8Rq/Bwe4auP6pYZ2t+T98u2HS
mTqkRBbXQ9vMNy/j5RjYT5dZfpoH/O5cY4YGd7gpnqIGL4EGXHq0Sf5B3VZXlz3yALfo7yKCswMF
mWoWh0pA5tZOpdoz2fP/erp46axszuNo+7fRv/P+6ENVp9R1Br8yZTzPbvuzd1HQhkG+lpqBudOa
JNQNu3sayyZbs6/IUb4975qA0WjCYZnAIEhPAk+RZQMb9HqmY/6r22dfoAVoGuuVWhlkH/UYh6aA
l5Ei3sWCX72m9H4Xj8NDuCbUKIwKKHgx2g+1yUHuPy8SB+RYAw+YyziMm/E1S6m059y4OsQ4KFR+
UHLJxAresERZE9S4XEIhcgPziX5YLMwBWXufcKohQDqbVAsaHlMish8iITFS524cCmEwCdSf2msb
vKHL+2jbznYYsXcVkWhJLSB0LYlzQKlbcQVtcVwDHAXTQ2iiVOIona65/CzaY1P/Y2afEFyynUkU
BWdiOz/F9RNcHEkSz+LJqitwysL99tw2OU1N/VJp3zohynJ2i9pbwPYftrgQiVdiODN9UktMF8NR
lQ+3ZUuF5PU8GBESpPjFShRsSl1tmusQJd9S2d+mQ16QjoITJuCLzDKyw3bw4fnuVVjTj6LGKdnh
OYlK99dsub+VvSbV/B7FO/bW5K7xx/aIlvl5/u5BhNhk84RWoaS5Sd3ndtb32Gg7Yuqrs7vCf2OR
h856fGnt3e8dc9eWxlkN5peahvTcWO1zajsC2zUjsD5H7Q9i5C/dhGWm96oafhZ4xE3clRN9chCt
CIE3HFYGEGTX4pizLG1jltNssZq9mde/4x6ry2TgJvElv2ifzBkJemWeEsaDRt1sEEbrN7/EdUY2
3OVScDAJVu3GGPvBkvFg1S0DFt/uh50Vyed+Forehrq/jxZ0QBFj1jZizvZNIm5LojjdgoXfqKqM
X4Ajn8xkXH54xXiSImUros9yI5LmgC/6uwVqqp3UP44rSa0ueQ7jyvVx/DcmmC7stVGOGbXudHqL
Av+pwchRuT2HqQk4eU38g3jpYh8bK6i3tVePP1q2zuA3856EkoLK3JXGHwZHe8pv7pmk1CpZ1UEU
oJ2yq+GF++2Z0r3yUdHyuPPyyDovIDmz2n0xqrS/qRS1ngOMedSVrrbkfCyghJ3Ylz6pcRJ1jK2K
5G6YRb3hOv5URCUmh97NjplXHUgMbsAKDNegm/xbPnUTb3UESZOD06rGMkcNIOmJhMT8iGVnBB4n
KWMmDb01F6YmfYlL0rGIgvkDFAysQVvpe285bRFJ7w9btthPkS0fftConcfYaZsxPnZ7PwiB/sSs
ATj9QIvwSHylMV5f3zOHjWdrnqwlFacR58c8w84sijRkOvXUpXV6WYMTKGAPv8Q6PC7+37hGL1dM
AjjagubMsK1cdToUmyzBWO/iA9iB/h9trpuRDjgQ+sHNM8iu24KuGbsoAmAIAee+tXqWIrIkdBBw
t7bq2n1goJA6CyDtZvkwGIoj75IvkCLfMxHEBB7EZsjlYLl7XvkdGwixEaSmCu9mr4SCOjD9MAzu
CWSUydVCWUkZPlUFTEUjzRW7Elm10WlOEd3Pu8HyRGgIg80mH98j+N84RHBucFi/gVwq9Pry6zk6
meNe8l6tC2ETSn4Szhl2z72QLXkB2IVnPyn3shw0OJVM3ziCThDeJo6fZPJieDPbFM4IyftquRNb
Bi0eG/owOP58V+sXqzM4peLhPvz7Y5uCOQnWKcq/KcfACWNb1exf2ej8jFFlMYxhK8LEiF5vtGRV
ECtdIhR8MdrplmpxatSgcJfPzc1P6//7ErflFVOAOiHzNTelqmSdedTobto92wgfhmnfrYkcGclv
uRVdfMVmVR4n2dY7ndkoAcQhn3lT/arrISkVzhF+ZsFp4H+/uVU1G4PL9pmUNqlcfN7llttksoOb
xv0HzxC5q2Tfx8GXTSy2KnD0aB7eveHr76zk10k7umiCYHwWU8riKH9YUxs9Bk9csE0we9T2zuA2
sml0+8sYeZeWkXHwtBgVcwLqXMtUkJOwKFm6CmIo8NEubN68+1Z+9X/mKkdAh70hJ9EdHQfkJMff
Y7r8dFf+alAup6HFuAKncvX1fwVm+RVgZtiVOi/2XkseTI63NrHmvXIpzK56DxhRlOLYrSDtKXWb
ywGWPnaES5zz8/r4hzjKfPRdGT8/O1FUgZodp3W+TTlzbjlh5DgWcXvySy03hoHKQ/gVrHy8HW3X
+2dj1u+Co8Lx35OBy7G/q19zYqh7cmJSPj56oDM7aB1VSC4i4OHaehAw1bQcZQERLEJ86IR7nZel
CgeLMgxZzT3XRfQyTH3AoAkegRI9NePK3sqW4BAJ0uQavhZH5YnB7rR8S7FwiIO9RXuFasIEL0CX
JRywoqU8FgUsUNHEw3MKjhm2w0cjzf7ZU8HLNC49v+xyky5WhEqMz1oWzF9yCfd23YkcQpyZxTBz
jIFZQws95///pcb8darh4eAHbDeeDz1l7srzNDAVzzowgym39E2eVOBpg/pB91b28FuDtaGglGiJ
1fMi6CcACDpWjflm5H1xooAQrxHJpWJxr8pqm423tGpPLAAH5eQcIZv15+GDEhzjxkjP3lT50uxj
ZQ0ndI2mne71AmYSbf2LYAyAYPyldfPH4xo4edWZd59aWV7APTRXLDX4kwHPxT+McbrJqj/YPXFQ
X/ZU8cjeOYv1ixpbAlwW95UhZW5Z4h2AfnEwIgfNbMt7AaTPCea3NQ7LocvZJB7KJwZFOD9a3WQJ
ky+W/dOks0+G9RafgbdsrjLaG2P2pg7fBETuhgBz5p+r2fDDUgS/MZ278MzQ69CAWQun6hT5Q3cf
eH41TLij6xLcVKBHTY/ILYEkxMXOey0SfBP4+akJqLDEYVnN2YF7bfrHBFNhOFfuGkdT435MWzqu
oz3cUYO1hBqVHIilAbKIUi/3rtW3zheIhon78OLe3nYovzvHKX7pvmpZa23+z2bnv9ind6zRyuGF
JHlhAJgAnDa9d3Ds97lwps3cASka5vxnUhByoN3htTczDORjbR6S1gvC0kisHb1Z4ysBow3EFqIW
Hg4OiG09eZRXo4nFkbB8va2AbLySOCD2Smu3kVvdxtKHfGj8faB63CKCwVNJLM9PFuIprnuHwu1d
ig4fzThgxtStyTR8jhiuej9lgnciq+km8vrsRrHQwUGP3ZSFSW9KjBRO+gcvb/ubDojkPMcLppv6
k/pewXi6q3YplQmNo87zCKZEtQtTj170txoo8a6MkT09ZiinpMtfSPUvjD5NLsdu+5Z21XxtV//D
gH89USQbq8hjU68DQaCnvChPCaj6WX2EOOZysWfuR9oYikxKok4b+yGZpF7bxb4FzSxHx/823MoG
x2ZamDnWSmKXQOZFT/U7pcHNoVs6DNfC/bA7a3yKcIHfXIcPgXLy4yLp0mgd0dAnwC8FC8Q4SwfM
fWzIfxRBhJYyIAjLhz+Y1cvkUMtZTPYvAgjttHT7ieEZWOug2Lfx6t2kBCKE2t/tgnGWZI7694jX
jGT/MOxAOJlPhWHgSTcTzPI0mt3sgpjWsLASST6xpesHdwn/LFzBVbh4uKJxCautxdp3kwWRN5fL
dpwWXBJYftmWY/tdG+4R5Hgo66Z4SRsMfdSGXYT5o4lgEAUT9xfOR4zVIcZuPNM7MPXeWmTgLnxz
SA1GB2wpxSXUy+qF3TSFzQgQWa2srMJW+esST++1+ps5/vggE3Btpk7vJR6eTd07xtkbxgFBtfyg
e9QDUUjdnVqtsB66F+wHEB6Zqo1TIjAUuoF8TJKVlpurXw0z24T9arpZtuttOFOGwk9YZUMXWjOu
v4KI+9ZP+25Xzfo/chzOwZM1Sblhno8DNMUdNiFicGBaTp60rhMwg5yj3DWxy24T6+bbqrPgsABb
1VMJmQTkftDd+Aw/tHQcngWj4ebiYsNHFhvMXnMVz17ioPLPUcfwFtodyBFGSDyhvzPVJ4/G9OVl
kj+WddkfR43lQNZ//rlkNUPPa1dROgUT7vhvDcMF8UmslfGoDXYOjxeo3+kAsvRQGYA90xoButXt
k6ncdXqKRaCO2L+bikxIK5pf9pLqPy0zTjpSqCRfnOKWA+UDwnCOd3IA44ucwsjM4/ir2/80Sbyz
qt3nicCFvZrU1biARDBI5seS9VA0rBhmA2UylunNUIF5Ap4AlZQUd8kI8RhbLJjAlPindqHDCTvG
fuzEUzIWP03X5rcVXAAarvSEkgEYZ2PxhNkluXcNbkWJYO8PAdPdchNjDt4lJJQeHqmZJFvXiw7C
cpPp52ThJ9cdDpIED8+uxG+GuDfA6/HoR3QMJIWuRhBD73fKNgw8d63T6kDjEXI758bw7BW+3jnG
YHyqoAdJ0xLsz7hPkXHozrxoxFu7zGJVduqLsCYsZCSLzKICcsXMdXAlucIRK0vesJ7wqoHtZbAr
KjIqY7EGQJuZoBKinWWhENtYmC4B7XBAK31cTN6uL3ETt3G8HJjakqfWBEkH8jwbe8QVmTnmiTM9
AfoKgV63s73Xef4TbTB9xIl8VRYZ4Gys71OcaI4gHXb3ckZ7qlbmUKBZ6OgEotVD9O9jX1mHup+f
oeHRYma29UnnqxE/hT98h7yZP1mkfGHJVBjecQ9j5rlKq83PTc0HpzC8MHdwj1YlVEFRYanreQFS
RFUSTqurtBXTFl8aEBdTVQidQLwjGhpbkdNxQVaElqdsp5w3xApUXI9bF8K4WIS3NUbOat7S73Ju
S1GazEiT7l1xgDr9CxuVIzt76iDsR5JVjgOw65jnZPjdxOmnvZQOKVoHCkni7jMtMCxV8LFamxlb
CjOubCJ4IROTzYruo3kwredhYEpmu/Kqm4Yjgf3N6rKcg7qs6NOOgr1nVV9Ja/kwfH+meept8GHG
vlwnxPMGblZ3ALUAmYQK2Q1xo38IghsR5fHAfawISZ3E71wuFO+NjPe9XIEfnbAuHe5UQjpmjEvN
Z+AcGP+BKGgQaHnHjaDVYdaI6cadj32Mx23rWgGTrMLaG7iCgECgPHZjEUFmR/MShcEkjncqXvJ+
540+nQZu/vCHaWM4gA3qXnPNGJqfBEvOePFpKkbsDDuMEhsdzM6pLo1t0JGAqCymENZYoLbHA2wD
2RZMVjrCbUa2Vw1dqVUhn8n4VSdJ4uMI6vugJU9RzbJnO/BaOyukWRhNiesGfpEnh6Yc9DbaEwKy
OXltzA8ndn56gkTIuHjP3CCBjiHga+5yT1RJc1gF+o0q++lW1NUNVuId/gVoRnxdF0yiy+XfH2Np
mnwSIn9XrV49E6wijOLhWiaoDv++FE79VwckhzCXvFE/zPCky2++FMWPyiZrgrX9SIKSoZqcnoo0
+zZTQnJx2n/aGr/XTP8PWZ2p26LEL+S8qQVOjN+2LOInyY1vY+ZCbzwIteE4OqFkEgGB2Nrm5jLv
XcjXgAWuI9BHFF1Y9LUfY9cezzluzzTLgZdhrWUUH+81KOlHjNYqeWuzOjk5Pj0TwxxR2TFaWHyN
b4pYEypKuvjGNfoPqV6fexkdH3z6mv20WKfGY3enoY1IYWB9tpiTOUYb3kGN7IjUFhyYoHAMX2q1
SfE8Xgj9oZymDN9k8WktcbtGf97t1XxgSdWc3fW/RuKruVUmZ4WEjyeLpES99GQ0zWti1ekPOumK
e2vGV5sNr6iz+dXLO3xCVv4GxAXPA2Gyu8SDtl98ABzsCcbWM8UfG2MZ4BM4FFzsOZTSwxo0aBjA
HYCLESmrXfmwluxkuLnFpdyO9/Cb430FbbbE8oNWbVAtRzHUZq59+1z7On3kVP2adQTZHC5K4iLm
FDktFMKeMTDgaDl6i/HEsOfZjYvq4tAggvWhW2WAPV686D5HNF7NAa8pHs+NaCuIhqjLfYSq2ZYW
Zyp+nrn5Xhg9HvK29M5ZRbZwlrxNMKv7bRcR5sPWLDduVMpNoIPQb903My+S3dwPoBOYGWCBax7t
1L5PTs8FR0jvJQaqfBhEw6hfj2/KLe3PUVOx4hQfwXSWeGwvtUM8cOLZjClpy33inoSWBOEabASM
9ParyeJuECvd46X3VsZswkAMbKVo3eFRp+sHmLP4dztUr7hKv0ABVG9cE8HV3o2GcbwzEQ/23QjK
YEVlzCYo+ne3CeCNNZWF3D+/zGO/3JqOc5rr6J8qIwFBlNAOsz7AkKAhfGA/YHQ298AWVH4zTbiL
XpJ8W+iwOA+H8oX0zY4+nwg4vjLD2FD5ZdLBoWYScsSo453ZcCAntvgm0UBBNM8bd7D11ZS0bfZF
SlYNv4DK6hdadTnG5XrZ9CafT0Vn7LGyGArWBQH2oh+owPHU0WVigk2tHPbKG34a3Xp7H0fj/I9i
1vgBmxyv7r7OHXG0Y6ZH8O5crCeDvtQ5b6FhzA6h5YEYlUi3PaVU5L/iswz4ybSR7odAVSd6YkkI
zLORHFzXosq0ZCvlqLLJsAVtcVxuHLbN8/ofmAsgS1r0kcA+BOwELjrp6+TaG8jXrul+VMFQ4xxV
ztOUOPxNKKs0NY0Fo93Rdm7BMCYnmWINr+vq4XtWcTV5hM6ci4Fxe86tNweij8S4uKnniL3cc/dp
bI1nl1uL0H53GwaFhc/F/itypAa4NudRvtZNNZ0LDLjhwPEJ6qzrXEa3dXYxlXRhQq13GVf2tffE
TcTUDJnmE3LHWAKOHKMYGxUdVsbCetb1Ld0GC1Aef3DfU6tEBZk+hnmhZdbJuREmbFcJPr+N2/OS
Bt6KQXfMX2gfvyzD9546KwrNNoEqMnlQzaR8x4cAN9NcvtMx6o/aqAEv1Et5hx0GH0nboRSJ3GZ+
scd6ol/zngY7a1CkAnucW9mFmy7n69p+ntrx3DbFfY3HkIvW49HmZnHxeKuPUUL3mMmRHSHdupla
JhuwQmgHCySiXEEsJBaHRwEFHR2EHF73NZGKwyhk+Y+0jQngKejJLLQjfzUwKKXktcTJ9+J5Vos/
mIeU738AvawOBdVAF7rjxGWmdhze1SXIpHvVeT3BvaPeNR2AM7eR4JHjL/378u/fCBqHMvJkVEXE
zCOSAgPgL41E+j1HARyd8j8ceeG8CA7Nlt5A8vybe7P17tnmIZM9GAP0Jza7+UASoeMgReVyhbx3
rcyDFk7Fx5EwLNf/fts7Hp8o+QGnKgWh1XPhz7+QjaqL2VQ3kgruSx7fC1bHV+Y+3gFMOM1ZEW2e
NWY90gv2uSIsvi0mnDAjYzErMsVBWPrSSiDPOSZnrmLYYooWIOtwo4qRjD7uK04n5WeOpysEC8oA
vvJcys9a7zKM4hh1hb81U/O2OLl7aD3vbGe2d5NrtaKNp4xJFrEkQIQcf4f8CU8TfNxoJSib4lZ0
KtgppoHMpz77YOJ3b1S29yXXy6KIu22NDyMMMuSyvAIc4Tp1GsZejbPFulQjd3UXu93Z1+z6Jdir
l9iwLh7C0OfEkZA5jEk1SeCUn5GV+ZwL6AMIuMmEhtbiRr8ECVGcL1gdc5qOCgEXHvf4sgTpbVAT
HUNZB/p/9o9tXDbnTtW45CxDMPH3oUEamsk5V+Muj8Gvr1/yRjwcCsVPsTscvXoaXss2QS+0sLFg
8D9CG4CJlsY4U30MdTGsF+Zk/ilr25bQpD9Sc7CY2Jf7+hZNy2+OUwqIUnEsMh6ibsAIqkbZHU1k
52qK3aOwrCcqLvLb/xB1Js2RGmsU/UVEMCdsqwpqVpVmqTeEpHYDyUwy//p30OYtrOhu27IsQeY3
3HtuuiKwB3N8m5xaHn7/6PeDmNQTgR1p4HvkhPcR4IzfAJ2Cbh1Rf/deD+7n2CX4ZeCVsaGJ5DEf
OS6Xfir2JIMcmtY84ZNtH8sSVGWra6wRiaiRcYqa3UyuoxjnY1GkR1mW1gPNOeGqs/eXKhvXE9R7
fHKgMIt9vXw5TL8v4g0mS9hPuXn0owm80OgDmi49uXVtxmGIlYzNwi1/I/+ZQM/2oa6QM3oaGelI
4ePbKDWm8Ialh3VXPTXKti+OiyYsyZNbYptoCeMSKG47wrAZvPoBfgpJGo3+DPJNPROWkuwVqecz
64xLN5olg5LxrWagEtV9ICfxbS9DFGJznR5BZpeB3VHm+ZoDXI7s24Pw0/c5ZmBbm4u8pLASYCAy
2NEr2Ea/f/b7K1sJjtcIJFFGvnn8PpfRX2CyIJDyyHtta5Khms9BDfKBDUTykk52s6sJOQf06O7N
dAkJO9G5SfCn9/raf1jtS5zF+qkZ0oBDGd7+hHTFY8SFpYNcSderNgTUzyfXqn7iHs4LmVdfiW84
595396SnQf1c9Ipdl0YCmdabW93HXjOtHJEsX7nEDF02aTylxL8uPcl0SP8AuzzTy+4VQVNfRs1n
h7Hjw9I4oCp7zBLwcqk1B2ZidDuEwM/kN9YP2Yz+Ne28p7Zw6Si77CuV9njt+ffCLNL0wCEgB+96
YYIiiySyVrM8wMHGsvIfQqvl2MSg8VfPKGi1/6pYeKwn//Xd0r1mbT0f/BKOktaT99exaatc239u
cjnQHk3gmbXlqbalhluq45UvXUZDzq1yHHHPC++jSuecpUn5bkY5fDwTcqXVIwtH77I1LW184cUE
3ynfSLpavk0/ueUNV6DjmrcxIZE7reSb15ifqTHS3Fe2uie0c3uQxd7Gl057maPlEhmx/si7gTB4
UOybq8/Zc8vdPJJ5YTbdQwvI9ARTqblhI1v2chX4UuFcF7DFZ9/I+jswtGPFfO7SzE53T/hRcLXE
QGJccwrrmp2C7rvQOs05GnYtiUk7NolMwlO4rY2PeYYiXEUPyXLXzREvARrhTeLpdohuGpoCmNvb
74cuA2aEzC8LW99SWGHXMDuQReHsZMgSRzdPYS8sKX6n9fdeNegXaYh925dPQ4H02ZbZO00NAFaP
Wq1O5+2kMzCg13vL7ZHZ8sXl8riYhkkzDiP0qhQ+WRf2QcFQONqgARQ7MRJoAaftEI0rzqs13mJ7
ZEYzrRKKcZ7gjAhM9DTEA1rlQ7n4+slD37NTkLE3v/zhPJbpXtb6G21cE7D1iANG6vTadr6cUpOW
xgM8FP4qMw3TbxEFtTglmzrbanZrExJARINONODOg5MxkDU8pO8VLlp66+49lu3e1/nhmiIJW8ZQ
CDpZMbMFdgkuwpE1OVt/Gp5+EQSp6XBlsd8GM5rE4VJnA3tox3lkHJPcAFPsSqGXYZFrxTYr4/qW
IrymmANw02JutVr3YWq8YSsZ6SKGLQ+Z3qHtwJK6kFk4u05zwABJimyuJydnoB8CztTukHEagR2l
DSMqhjheAZZ3EXgLbWCKEJXSm1Gw/l5Uz8QEDmUxpz8dM/bz5PV4gSSTIC0hb0OTOFHk/Leu6FcT
qhS3StN968ivzGycgzEiCc8zWz8IstdT+IybspbqKbFIdWjSqH8YG3lIzWziWVuVEab+WZl2GaQD
YDRUa/ICYxHFTvui2XFymxZYk3RIK0+AfZK/4N7pdYeEnmLreOWhUCo+TFP3TcFBH98wspkxuD74
Dg7rwXtq+kxcMdoN22SRjE684qfLIZIOcJICK8uIFDHnIyOMcWfwRGL4uucQ0YKoMtMAg5SWk6o3
lHyDKWOZcke3JJ8e6L0+pDarfZw+ON6KpTRZMpB9NsAFcdS/YlgwN5PVsWlYlRWG2lqGjaHatiM2
ZNNEAYCRiw1b/Qy4SQ2C4VODRVsOeGdZNlwdW/hnRZKZQRHDbeOe7Twh7JTUzHuB/ZNQ+vLDRWrx
5GqMOLsBQUDu2i+GZnWBCcll0xYrYtMdi3ePiQ81jNXtf7llFuK+TZY2BPusf3elPPvazBlZIbUm
14vU1Mo4xWOR7VnO45jqnOq+SONcpFX2ijhseV60v7kS8vX3A4Q3QOyiuXuATX8nNRj8rwP1x/33
d0TI/id1rSHsDU34wFF7IZ4P2dE4GieGgPIVsxL04iovDjqRDa8dGEW2h1MaSqeDe66Xb1OG2ZgS
xaSJhhcndXYrJRP9DWa14synNJhjMiNiZ2Fexai+67zPXyvWlXfdp0mdy+J18Niqqahnqz9yIA2C
KbkvtWeb37LdVc+2dfQL1wyU0twtIevNKwmxO9Qk9VNlLicaXOPeti0qmyW9ZzBaX5U2fDXWiHxE
dfXrVGr8hJBsa4RinlNd4CGWdysnqlf0Q3z0BnvGhUQynQGJ5l0RyrYnvRFRSeo676vTc6OGvLv+
/l2QsqXG6cPDjJItjozrlKB3lWg+3seUja8/iWxfGsSMAawvSKHqwqw1ZqLeHZY7BochL8QXVcL4
SLtxdxcAgq2/+M/DOMIxzRPraXCTnyrXfpw4154dje1iF/Hpm3n6I7hyhqH7j0ttuWvTrz7Kjt/s
2QR6X58SlttPSz6WQdMsIbVQfJ+W1NrofePs5yrt9kovb5rVWH8lp4vBBPTctjqeslBPffO/ZuLM
a9xHyTf1a7TzV8/3yudWld9jBG2HKWFpzPILZHUA1AA+i1mZ15HtP+YK9DzDj5HVbBPl49Ip54st
+2M5Q6EpGFdOsIYDvuxbXUb1t888Aal9Jj7UmpeIQml9WaLyrDLGrnj+4/u6PbfQY1ke3CU/0w5g
GM33iUqHScNsPEfrMsZsJ44BrMhXUK5VIPBRvY358EMZyc3BooRkFzYuHiM8FXObLOCRdN8Qf+s2
/TYMaXxUulazYbIW/GOxw7HPs+VnaXEXOR0P4fb9lSO6P4Db0U6Y5pZTP9QO+uliPhcwIZu4dkMV
OR7Lg5pMiErJ5zzvkGVkZ5dW+lXWlzbvK3rzuP7OsuyiMQmmxiCuUtY05nHRHiaW/j9aDH7Z6qCo
1hh4WPTMWdiMfAckgdrAv6bmrnBdwtfpXnKGcs/LNDxYGXKjigwEVmtBO8I7yFCyPkSNKPa2lyku
qGZCFhqBEVgWevoE5o9roqwd7a7f2+nC/osCWwjan7wlMIu4qP5m0+FayBX8Prtnrj8f3Lx/tASc
3kVBEO7iQfzxJ/tsImOIN4hUt4lVJCgFNP0y1Xa6o5s945CLjqMo0JJEDN1k2cMWypG6JIZP9W1G
FzzpW72sur9IW3Z9PtySxVidJqAMrEJ7cwh+2SSPC7SgrKHVpRD3ruz++ovI52gnqPE/Ze4EiVrE
z7QOZDtPq56qGZ1HztBwo+Ow3HvNIl60Xn5BvbF+OjN7kghI3uRoLbytrn/MO4Yk/EU/XDgOCqF0
+WHAAyfBLeFTg7/UzO4L4ETFE6maFz+trrNLeq/ZQMxdDLmjbj1ko/TYHLIfzxYuMqefCbxdnux6
no9qXbFEPlQZhoPVe94CnhL1tqXau2Ky4jDnm32OI+lcIVph/9dezMJHnWEM42EEos+WmeelRzBi
j/oPh4+9H9OUlJe81MIM8fUxY+P6ZI40hJC/1U+b3cmDOxjK8V58pdydrnn/DJY+TJFwJ2QlUmX4
eVt7zFBuIrK+2k4HoTG9LURE3HWv1E4mi11kbnyTtSNUvm2LfP+ndnCIierJsZPhFfZdckjYEO7H
dhSvbVsRm7iJa9kdGoinR4gxO7BG6+XsXlLBRTaV+iNG62gPHFi/a0XqbHvwbDetLP+qeKCgtniP
pY3IRn+fFPNRuLHxXvvMRGEeEU8z8IMscSZkvca7kdYHt0y3BDT4x8T2d4hUJgZm1Q7S7D2DaAuW
yQgYN35HVefyrCVvKrasI7VEcW6SBBSVsextnrCgTyCjj06iBX2cQjuoU/9ktw6rOv09TcsuhPZH
7Qi9iQfnvBi+xgWhP5nKIhZiCQa0bod6gUozDsYqDhojwuQKdWrGnrgVT7xFbhtm65pfi1YCv8Hg
1islJbF9csf1U4NfAYFpYV63/RnSRFYEqiBeCvxAAUSGMTFyv+bk2tWd63oH6M45FLF4ogzrds6Q
TIFfZQ19hkK26yfqJPK1YC2XL6smDhJIqcLMvJ7wtXiOOLILCDAIyJ1jM1fdWa0ffn/Va+nqrS62
YBYeiY9YUCwCsq1Gs4fW7y6n36/791f///D7Z51BX9IYOAzL/k/e6LRh80DnR2asX5oyNDhOa9nI
8+yKF13a9m7uiuqgmf5bW6CTYhAI4JXps5azpSaEZ+uPNrGfLioGS1FYeBZ9uYfJQZ9i/Vr7MWNz
4NvweVF61t14SVz7TynITHcVF4sDivOQgtLH2ZKxNmPYs7iZc4nLRT/2VvaJcPRg1dOjHHxoxWLU
D5iKS6ZNAPrYthXcBgyoxku9hif//4Or8lfIHk4z4Izwmv7eOiXoUzcDQ0nASjYZt4mHo+LB8Ow6
O5HI5OxGjz4lls50HnWLIs67J+zMt1oJNKJOvIkhlRHqU1XtkFDliBg/CdZFvyMUKYIliDHkIlfV
dBZ1Da2MkY2PDVDgyqpvkCPHwOmrNAQWgKeogTLmTL674UV+QWkKKww/LnrSvUA/vBXcyZmnQy5s
X1QtKmpb/dp0wwA+YsZiqU+n2eCbBleIsZZjl8WmS9KLPyTDsYx0/4rmENNxYbx7Ul3jPm5vUceH
mrn3FiXNEqaMMve6wOfhuIO9922CNWa0LxSwsww0Y83S6Ea5L1vJo67tpBkj7jFH8lQwuHf4f+E2
bQtOIC5XHMjVcxxFw2M8at9TLjHM+f24k53F90vcxgxjX04UbIp+nooF9gFejYA0D2sVjmxzI9de
Elv/5xS6ubYY1paJNLmzIGR/E5Hg3x/Kyrb3fRq9jGiuoNN6CM1Jq246QpKQ7iTxdJFM5Tq9IE5P
b2C8aEKdoDNbeMwTIpS1dKovQ7aAU12xfZWZVVSzzGvTvPo7KrQ9o0Nkt59PbBDjaB+TsPFrIIn8
hQrVQQgjEsfcIBaGmVKhXLJtFVjLqvCNgGP0NJaZU8KVmudsxwXP5EhEYqd7LG/wvvGVda/kOpp7
cNtkrUHAjCtvDR32cJ0jOiV5HOUT8iMSSQklBJrYCaQvDKtIZ4sg5U6jQKZQNv3Ws1cjRmm++8bE
3WL5dx3LLfnYSgeW2uMwByfMOSXUteVnu2mHYPFr+8GpvX1l+csNczyKXs8Hkl5mnwMrUDZY+C8I
cGWqXCDNKVdUNTOBg7eqkJzc+shXyuTUsK7qFPM99AlQ3EU4DvFbxOQLWbttUgW2R9du/CtS6ZtX
1XK/PJd2pCOjhyvLjGfrOPjYLVRsoZkNL4sgUW6jqBWwv30WLilS5YzVV8RomCH9u3n0MdqEa+pa
/AeFWI17ocqeo6vvONWzgfn6oSvak46XbytRCnKtH9Ce6EGWmNXRZUViOtbKuOjIVc3ZBBStf9Kz
/4iBc06RAw/KAkI2KRisHW1W3ennyJX/RRabA0ZkW8zlEDgJku0tEk5QMGmswfyH3zWkZIVap7bN
9tt0btD0dYa8+qGV/BCAVFFI8cGa4TniJCuC3h6n/bgopLJJc1BzgQlQ9WGW6TNAJ23jdyeqMed9
0eUfGjx86+n6ejYoamz3GVYrC1ldPhV8aVATTbeZf0A8XsusfJwdoN6Y4Ufw7OIzsdaaskX8xsAr
3QKU2DbgE88ZkxOC+GaCFOR4Fra9XKVH++Gl+X8dOD/bVZ8o5jNomO1HDrYdnSxZmy38j0rz9owW
x4NA/l+TrHyKl+FqKTnuqth7ZWpqX80Jcc/geIAcsIWFloAaVgJzCiBSk7mhf1p9pT1aJruhPl/Y
9KYgzoUPUd+8+MVkBkBy4N4oOV+60v6rG1BKnL5YRWyw91CcEoDbRzei3KcjWXTPMQdU6I4omalf
5Tbq0IpZcTSEvbdCZ/20PElbO9QaEH/WvMCgm6yGT5NI5jKZuUUKWp9pFlGolrV2Schoz+rqOIzs
7DpNdjjR9ClAGwH8c3LublRiYzFpISPrMdbYbmkNcvIqlUQ3pUwCs8JmpmL3/yjG5He8Gr0nx5VP
bly6pyE2V4tBEbSVrD/Ep6HK4nu00IdbaLDAF2h3ndyUBIPruUz1KjRxMsO4J4pxoXlMlknukRws
6A7RH/tG0YRFX9tHru5AYf4KLCYeFzvSPvK4NniXfHDqqNLTZBCvfaI1gd65SBgneBO51k7PPFcZ
xUWdvpKcd6TKuM42FE3d95CHz/rfHN04Hnsi1Zuiv1cDXQv/Qqan2SGH9rKxjejTs7FUdixS0C1o
+xi8A6CDQ4bgquxSEjqchNWvw5QrHj9NROt7FzPvUlUuArg+yOJ5eTSVf9LIFARTNafYnm1xop9T
QT/Vz4gLk51YK/HOUK88nUfRmMZLN3UMwIz6atej8c0r3Hd58k14obdrF2igMVT+jehW3rBXzKGb
oy0oofQM0VlXJN6kPQ/VNL17LdNtpVhXSeKGQviUZjB1xqapXWenJ4BybOLpwCqmEZzN+W7DWgx7
KjdgPovz1EHYUcsod63oWUNqrJz9egyEg6h16h/FuLBL8xSW9TEn5bnoiS4hl1sbS3XytB4qAeFz
eyPttyO6iHeFzDjAeKywRvev9GYYlj3J5h0YEzFQNjICz3hy6TUPDgVIBxW7c+AUIvQmbxQ1dseg
q3PXSNshMAyv201sbLZlnGIHLBbzWhu8N2SAGVgHBu9o+256ErE2w8EZ1dvisdNOibSeew+HQQ87
pa7iY0GGxSYqXYAX4/QElQNd/tDeZWZ5SAtbmrxO2fsuEf+KaPgEZf4Iwo5I3QHiUaW/gIFC6N6h
sRUNN8IysRYwmtAVS3Yp62/bRbdsGPCstUZd9JRNTaxNjx2r5tMwGEjh/PyeiJjhpj+A5I3l25Qa
T5Lcocamiakc2m/HclF2iInSCZ85T+yG56I5k3+O/6aC/p33svoqEaTSzXYNBQUt5NFbuiacUFgc
XI0JEsIionNw13NT+8NBTeOyH1F4E/enH4pqsUOTnLQtKeW4X6R+92fqzYYVDgN8wPY+Wnz8VqDk
XpZ4qf/0DG7GlMyYaT7OHRc27BSAnaiMd4uBj8XJ7ZOX6t+eRZBFg2mu0Mgr4eVENqO8oNG1L4tp
Jar/P3kBAtJZ594eZ7ATE0iLoGDe8j3fWtzt+8Qw+lV1TALXAqSDFI1N2Q5DyAYM3uyqrI+KB0WB
RFDdqsSusWLNyj2XBZWL72pxUPQN7xm6Smx76PFiZZGeJhvrYYZ+3Y0kgDDpWcLZEn90REjhqEgn
SbxxH81l6M2s+NHOnGr81XuX0UmzONYDLl3rYfBafZ/Bxs0X40VAYGSoeauLhdldZn/UEj10p4v5
GcvYRvL1aVkdNjNGWFT3kTXi/3Gn5cJ/HExrh5i1WcYP0wXyGHfZj8IQzFWcsX4l+KIqgLNDQEHE
l1p0JMsX+gLaR0g//VnXxigsu9LYAJQmulKIH4Ctrt1Fbw0SYtKrLZw2cKSdLssCLcUVxW0uDhOd
b+qQSz5347VDKbpvdAbQUkzvbsTRQLtLEzZZ5V4Y8p+vuZ+xHMRjF/fjFviNvXEtGxaDYaZnJZAa
dD6rBlX8kCv3gvwRh4lv0TVW0Z2QE1zdANA8djqr4+AtRqBL2TIWB7btsFIpZcK6vZa6EcP70YFq
CPLtEmstJaP2BRJBCiyfIJcyqdgsms1HzLI0gNTGE6vhCJsM7Oxt5dYPA1awjV1pQDBE+14uVoJa
dnhlziyvtAPToy9eGegAFjYt89oRCQtv2eSNzemSoNjtGETdOlUUJC25RynIh6OBLbfm9KdG8nkv
HPtOiwPBCUoVpm0sgrZfX/NsNUwrVQfS4GcnM9KOAyCZHuh6wnUyNf5B7GltWJv6G8eiku6Ru+2e
yGf4RwQhe/bBCSzJTgIxRsQAD7V4nMScPg5AFtZg+9yFXRAjwhoipgkGfrDfYtOY2vpk5hT3cwkP
YYa5BaKDTfrA0O5qotrbpXPtfVv/pHIeEwUkGxHwTPVEWBclyaibzbVfuupI/XyyxYSR33XADyEm
esL7AjEz9bzdkC9/E1LsWQQAW4BJhC/E8WbEHs0L+GYYCpaT/KnZNEdsmraLshilt/1flE+fmlNG
2LBPRNU7txmIEkCgOZxN47860qM9hHJUeixjsNQbKG8uno00IrSxBp3lMLz55kzJ6syImqAKupVL
gJYuupvwxu4WiU+EKMxFQSDVY/2PIHmsuFpOhhTAnyJLdw1CeTFodwD/zz1FGD8lqLoGVdScFOnZ
bR+XVmosF5Bx0LjphSBOFhG3juZ8O5p2dUiH7lR42XwlMoqnMk7wvjoOlsK/EMFnWptMoL/sdOTg
9cqQmGDPASdBJkaEvIuZNIJU4i5/GjTlBIuhWiBoMUv75VD1PqrE1nzMM/lmybUqTVnW6PwztSW9
YGoTrPSaAsnI/bxl3UUKmLEg6jJRjTNXSRmYw0b5a7UmzUe/uggnmZ6rAzCfKqBbEhuLn3A4xlAo
fuMzaeLECWnAVwXUYI/nBlEKpHQHg7hd5U967HToIvTlgEw1CYRw/qF2bneu7fxUrNI3eTd9RlFR
Y2SmVp9MjL6Zy7AxMp4qQLdHjCEUMEuqo6ZmLe4uMSbbJlsOrVPAMlu0ACEeYgx/CRBIIOJZS1Aw
yeGiv0eY/TdLCWOxn+neQcP9eChrqaRzGsESayLlPgmhvNINkQaqN5+GDPcPk+D4tKDG1HsHx589
P9UxIiytHvywSMav2Ej2S5LHoe9FaKZJ7ysl3leSZc94XbmkDB9QZQ+Zq5wgtWfKvbs4+AYU1Bvi
NZwjQ2EPHIRnhHEZuwzFgeHr1mjue5WejU6oszmhHLb7i8ITNqdLfhylCxC6utZa/t/ISgczioG8
kPcnQVOVyfpqSGZHTW/OgVbqb9SuED2RJAb4QrBVJOUus6Ad52C+T33hYpkzfqC8NCFsTSRlCvj3
FA3YQSqy7/xXHO0McTBL7ZrFTveGTruK5QqDCRQrJw9TQ9jBH1MD4EGeAwnwsRbYZZSdTM7bXS8h
zsyT+CP9dTxeTdexovcgtevTNqtvx++rUHYtoMUxO2Ot3ticH+zt+XIw6DH0ASvHKB4ToMzqgzaN
L9UwAXGbUTSkUI73WT0tbA/2El7b0QdQsnMQsGF1LjF2kOQb4OMjlLS6uFafoLshjhIx4WrEzYJo
Jj1RLEgfo5xMOxyFFnkoW7oOLDMLSPlpweFvasu0dXV4Aq5BiiYCXnRT0cJUl3w0x2naayTN11mo
gCA38pcNzz00XvYPulgFaRa0RdfKYzk1Zx/D5jEby/jy+8FQxrdOOF6oje/wNIC2AFbpooViuiUA
z/J0I+i8N2QV3GlTke10Q7+nSqR73jlp5BioInLmsmJ5SwHTPrVzfsyT5dlJ+f9DtcuawSASmMo8
3UKZ3VRpo90rvzo7JRmwGiqUahWCPS75J5Gu/0buLk7/Vx7qGfukv2kb7LOR1n1nSHvOyqzs+yLc
b1WS294SBltnn7MRh8kKCV4FyDnXzX4Yhj/FWvVJqZCZutqTIWe4wO4EfgG5KcScCYUDi9XK9cQO
SMYWzFpyHks+ZY4tJCCyjN32JjHlzMR72plR5m1tU4htT0BWvP5MZ52MR7ZSfxwTddeMSkCRtAbf
8o3kHnObZ+ZH1gg25oFpGic9epCe7RNdfkwZQ9W5YkIgl6eE0efW0It/eZr8m9sVfZkjX2ob42qr
6GJOi/M1qHRfa6d08UYKCU5/TE2AEX1BeB4J4T6ZTwpDC2r1xEe7ruMMqkHMMhQc2VEX17qY4Q6+
4jcWL24a33TsFnJEY2hVFY+xgVij07tAkA2zVynufdBvyzkn4UhX8bFpLbk3EdDWk6mxWIpj0hbx
ws8Wvt/pOqUOlDya/L2mpj3Z09XVS7ts41UQfkaaa4DtBnvesdqX80SNE6dBYxurqlm/sB8hgseB
jiiYSWRltIGmRM6ETvIJGQJMIQYuhbIuSJCvWlYJ9VPMqBk8R1kdY+xbQjfyMLNtZsCDQBEv8+JY
1mRWF9O8pgAlCee9cZoi3cJqkllMhcBH9TGSHMEtM+mo82bLdUL2BVPI83wrvfrDYfJ878cRLGtH
fGxjafoubvuXKZ/QLUgftagB5as3NQYFC7OmFub2EeGXe9NS0oMcVEKytcBs5gSzZoU8px043sau
L5YO63nJqTwYfrH3XDO8gSQeaurhMxETxW7lbbDwn0ZSo6OPPHeMI7wKA8wMUYb5Sz5SJ0RTdYXt
3JOogkYW/G66H+seO6Ey9s1YWk/Caw/jUBzhay+BJBSDOd8GWk2+GSDd4Mcuj1M5P1Sq/DTsL9Th
QEInhsSLSh/ihHQl4oieutLlxSI4K10U662qp0i2/Y1dWAAktekrwZFRYQg+IyX6zHs9oCaCTzxp
7YUSfmcuDobaIX2zlP8Py7BJ0Zx9IPPytkwe/aDqCEzU0/g09fTaA57x2jWwf850PxaxnVY6jDv4
9nzKIiMWJqtZsCrTCUECfQ2ZpV2lypFYoSlyLPNOQY1J3G6vXtccdOg5Oz0eEV1Pw5vLknLTZsBM
+M56OEfOhKXpJ8YD8Y5QAcoa6ADFamHKepe0a9gHQVELDRq14ePFB4tqDKbYG3F0jhzugQpW5Y6o
q4MqJMkfVcR3hcRsPFsQYlwaYlBaZkKJrWo0euwaw1gX2C0Wv7t60scK32YPffGXLI0MypcyqJDz
6trMrK4phUyPilihWPT5ulG/uGcji1iIejFSI8e4RtrwX5YO1h7hinvt9RqtN8x3GM2kH7eB37YE
JRCHGcae8+Gr6Ky1j07Uz5fUTA8l0p+Le7JsQ4Q4OQlZUZ3HPMkYnmHiH/WO96gqPeMFV0q6jSoL
UNd6i2Rew/tCUsoI3Q02gp6EgzppXIIXtqar7QAPpQlC3eMYxXQOWQlyxBAWjfMf7FX4r1097ieO
rk0zRcYe68c177EXlsKEK28xaR66z1Vm8jBVrH6HShA9P15Uxud14gNVu4VgUsUFDJlpN7SgXCJO
VpEA70iaj4SR5NYAqjwwFd2UDSV6Nj8j4Bb7BCfwdkiM4YHDLACN0z+qFSeXYB3Ya3OG0l/MLwIh
GD2SGxSe/OtgzQtccClou9zAvWuY+h9njcVngkRi8ac/qTe6W0ycGDrUh5+TiqFsZ+IdtdYEkgeJ
Pn6jML9E3ATbflBvRss1DaMhLEhsPBG1F/iFpEmEg80nxW5dMJzjJXyxoTZymnTqxrTwoTFb2Jq2
ICEWe44+nEUmMAWa84dl1s/G4r4T4pgeyLjUQK3TmAusogQ7E/LiIyYyhvzY1b7aGBpEGk4sYkYX
CudMRz/cDUY4iWMalQswEBScIPGYldujONZcirNAlsyQObqx1GSsYowmfEaT3BE9PxPSMezK1uWb
wEF1o7ZPAvwarOPRD56moU4OQ1Kd0GpYMLdyVqQ1i5yQ6Qgj8CabHqvZP7LsLXcqG4m9x+YjdF5d
V+IzaAsbxnlcH731d6JKjcM4yltqsNatqH3MCBP+4DMnWjRQe5MiEy378Lk9mNXx1pcOGwi/EC0M
nFIFNuFLoxaFdYWWzxz/y2rLO3kcLy2+JhbUMbODyWVCVgJsxU+MD9hwL5GDPzCdDHNFWcPqtf7a
WMpC252dIMWXAcM+q06p1s7oTMBEJbEZFnWHbON3rbTSx5u1YPEQ01xdwz3mOjF7uoNcxu6FtYnQ
jG3QTiApHdEWwopmRgKZoeBJJvih8oNazn80fvYMxoTALB49dX78KU2yn3XDxnJL13joxg5i00A6
URnnN4tmDnNMTnnBVJhz2vxaBnx0UfmjmAixqIiWUyGM8TR9/EK7UfX5oeFfOaauS90/DxM0Xbt1
b47iBUQeF+3RTSHe1Fr3BUjXQH/B61nn7ovJptgj0J2klfydkKAuAAUMm9kmn1CWzTPZrc6NyRt2
PnKK2SXSYXJF1cx4uzT4BUAi8gdcmQEBYx3TH12MbD5x0mc0Ieif7TqA+mn11OazZPltGxYBlcwt
jpZohlMbdSuW9ZEcVHc7CLYdTPeudufIExK70NNYLZV4Wnap4TGJTbtHOa5xFfn8UhU+gg7DKC/s
nxinjCYpHdM6uDfeGVIuMAaOBD5+1ITEeD3pjj33DyIT9dJ06JkRRVhxh5THY14U+Slx3URpVdrC
XhiyhQSUb0oaJh2ojCab6egphkagbq2dTLNXeMY28pmcIEQ2v8xwEgxpqcKB4LUuFHbl0pVRnuq6
94JRmGJzQiqNcpEmQPrnPiqWfezwmv1+YDL7sEQCtRTtYuyQP94V9ng01ZkcClWhCUqGJsanybpb
UnWEvMY/iy/ORPX40MX0vcJMO/SIsJc1V0ILmzjVzlNdwxIfON97T0suaTTyXIGAxGKBK0KyDoji
c4+/eDMSpFgp/77+VRbJf6uoTA3xfMWO/lmLzH5gb7HPKkYtucit/xF1Zs1xMtkW/UVEJMmQ8Frz
rNJky3ohLNsfM2Qyw6+/q9QP96EVane0LVVRkOfsvdfe0DKF6RqO3N4eM6KrwaNN2G36k9+L/mTS
0jrQVE/nQd6fTavIPz2+E1bCLXta+j1yNh8jHv4YV2/Boqyz17tYrzm/BPlvraqN54j6LJKEKYlG
J8fpfhiBE24a6LUpQnmZRbpfxumZu9zXzC6a81WfvtYINFXd7GmbYhOVgHWdUM7WQBRaGP4ACRYv
YWlfiTv4yera0CUoW8ktB1QgLx02KYvBKIJ4jJ3CYx9LZnnfuM2z6zwSxfEzW/gEQgRgbZsKjpXt
xYSeGsoyB9BaGyxHBKKUQ5I6ZvEe5PVRzTH6C+SKpEwkGCyG8XapF/3gKLb/G84X2d8TIgB7tfTi
0ClU6DLaFwnx54GQ1nEx3RHRIXuabPGmyN6fsZC267xkS4lsgG8i/5uaBJRbhkw0yVbcKq94lWr5
Q4WYvbWyxJy+v9A+Qlwt6EZyFmmytV1mGHdsCWrQIbGWOaF1M7HK0lQI96o/U24gIXAqiAThwDbG
14fGF2gtHozTGnqX48MDm9nu8UTTF1DWy05U4Vez4BCiuMxs7QS2fWgJztmArHeSQWBfan8VlX1w
DDM9nEt7upuS3UVUD9WJ52UFPZzvsqRuDgNdPN+9XoFhk+9JIppjYiVn09k7p3OTw2Jh5nGt+A7m
c9iExv5hdcq6QA+ft4XfU9xW5veYKoxNYwcP9Eu3rKO2HXaK6QnpgoVOk1uce/8znmMO9BNHuNHG
17hiqqt8P1xjkSv3jd1ySmB1sxnT7CqMqo5+Hz/JbqB6Is/srzhK5yOA9VP7+GsqWlIZgqtNk0UR
p1jdPC3U7DwNV9gDEZVK02ecevVJ9+yn4GdB6DB4fEESJKKm2tqzXtsyGJ6wzjBmFcMbDzmM7pkZ
X3K0RhiuCwtJ/TtJ7ebamxzqAOW+K21AHPCg5z3R7Wvp/m7sotwRpoGckDhfjQg4UictIVrFPq7G
EgcTpv7Z5fEbtFbU6p422txF2pJO++lKj5tmwyBnOdW/qKWLYASuv7I6UumF9MmcDSMGxsdWOU3G
2+z6Bz9shkNT8YEpCSvQNxtj1qFH8eoNWFXpbJjBnu5I5GTXwK1hLVN1srPn5LfVUHecPfLOvp4x
PoDX+GYreQ/AEunC4ZjTbpgtFAsMWC1YTJmTl3/VhWKvXQ2wrkerXbMkgJzVd89z7XDu7qnTSVlm
Ak94zWZeXVY2MAyqOX6OBUUJqKwDEYab0LiuBqe6qfDvQwhZ927rQdbGLPG9xP7eX2e0UawLbbvQ
9+L6/E1oLjpAP5rAr0smi7Krbt615fAT1am7ghxn4reoj4+nZBfZkU/upEyeviNfxsWC3qXAAsoS
53vk6vc+4h/WVBbFYzGvMxfvAU6SeDWWhFWCsoa43hGmCYx6i3X+Ti+Bc2wtO3lC0AvXlegFeSem
N2RYmnxZHkMScotzLeJlPTbRyD17OBAsZrUbImpj/6SrK6bko2floBa6ud2CitRyPwb+cbGN/9rC
NVnJGLKvnt2rCDXyuFFPfiF69ukd8riDPjP541Oh3enY99N/OfjlTHHW8FxnPMgJJd8jv0M2kaii
c4xwum0hlmJ9ZGtjBne9gIm9pt1/tAOWJ36MA5HH8YSM9TEPjx1w8ptWbq0Yuatm/Bpjph0VdDgc
UsMnh+FsHQYyBRcyEyklcrb1R5dsL0WpNJn67G+W5ow3CyZImvzsu/dGYslJA/Y8mTfWiK3ImQuw
FXZ4Pn1WZxSZu1PKeSUyVEN4bhJzJLBrp+HejaAKUIsDHw/dLDKvHaWfcO9bRD+maoIjVEg/xrii
6hXK3rBxcNTRBsC8TH4KbPKIoZAY6bgVlfu2mCQ4BwoHV+5F15hXeyXlQg6q7N9TgqUrnXoomCyY
XXcWv+xE7eCF9V3ffsplwYDnJ/Ve2NUhSNmh+vwFG1Pd3UfRWjnS/+wlPY6OeTh6rfxNqNi+W7jY
Ss5NB8jhcEGm/gm/fVZ6020KLkB1qlXTqG2kXFp2lHNDL9r00g4+RFb+CnqMZNHohIcwxoy4hMAe
3PnuC8/Za2DtHJIcluqEaw+Flfxe4tans5e5OaenGyxIC79ikpvCh2gyhdU2iYFEcQFO5yiMN8Zr
H3vb9KBT8WC2RuYGDYIAncPWsub2eG1D6gaCqLi3HIIOydC/4uPnkaliYLMSIbzuPTgKQR5vG+iN
t4jT0HGY6t9BEQA9o6Nvl85/pnGwDmNMRwNrJ+LH+QjPUfzXQjtO+keL33KyA+7A2IYZRdViUXna
75uB27Slq18KUXvfesWztpSD2QF8s+s1VBRic11FOH+ooM2AJuPm4qIi6Om3ey9NvCMfEGdlBlBR
tvuyOP7yMoLNBihdWFxBToEkKLsnZ4EUgS5jP6qBvauYnGM+h1/Q3suDhc5gefZPZFYXfCAe8ppQ
ouXE8r1R5fMykOdza4w0LqLUOat/+Z3nvU29TeQtymG7PogNlJKEiNhjhmnOktXngPzjFVmxSZRQ
14BsPRxRyZZ9pES39vZ+APwmgUJsoxZkj99DTPl6NBKXW4OHKEbPYomGpOLDado2ufw9M3sdHJLc
IxHtfU+abq0N6T146Vg5bZfcAfi4Z6qhkBGzPtrwifR3ATVPnOuwOq7QJwdu3ek9n/3kBCu2Jpmw
7RxSqTg3+PClVP6R1Ee70WfpjerBP73FgsbdHDjGNphbsTKtfCnIec+qFoe81KiBg35N/Ud3TAkX
KFie05gXizxsc5V+edLlGoBCfAWaYW/w5eNLIfg35fbGSng3XVj+K+NHlNOA0J5dK8Mpj+MrmEiJ
oFKmRbGWnSrgjxbz0fwAU1Z/puzymhm43ZIsjxa0AhKFEeNBT2209uYleMNWqjnaEXUDxEm/pFl+
DGxwOtbFQzrWTI8tZ1k8eECx55+Zmp29g5RFwCnNtqGv8JbTj21xL4fGZH4vNWm8vHWJkC/ZOYI+
RWKWYArFrds+tHn0EQJYReBHHqaEWyWqi5ME9RED2C9LUrvEgvkvSWUsPMr1187sRreRqnVBtem6
pZPt4NuWfB7L2WUWgWdmdLJHj6IK3U2d6yPRLfwWQJAiqkApAsORjH/XPSmYWdj3qHKWS+eT/JEm
uhTzlyf4tAQF3uXcwm1JUTirhN7nNuRosfWTnFiM7VGCadccQnJ/oWMlv4GftallFupC7Y33HHWE
tcrS+5wGHAH5CCZ+KNgJJJS7bFyOMFaf1m9zF1N6pWO+wTzRjfSAaqBPGLFeWN7ynHf7YS0J/gSY
LBN8tHhwjL0VJMCeewsXWhX+nAdZH2IwtLIpwVHlwa8UL+rKbmPraYCPfI55JxUL9E05uOjfw5rJ
jSBirZ3dEBBr76uIMcVFgsGp9ExC4ibog9u0pqTDMMSGCWdOXGyONkVceCghM2Cu0EG1svRGpgmb
8Z4cc0p5S9a/zkafOp3am4bxemuKiFSTFXxBS2njV0pxKNCK5jOVbf94VqlNXjNBNjM/vm7LQxaX
9IMFlMpPejoEFLXUOv+XTS5PG2/DsjBCjl9AVm+5WOetEjGXQSqdLV6NZiXTkmwN10mqodiIWdY7
FN69lbrBheM0P3pESRfegCs3Z/Szvwjnl6TdLF4M6tHIFlO3ojSUoVF777JIEQCT4GdX26+yd/u1
0CSIxrTew5bceaBbUBVgHoWmY9mZ0BuX+3dmdY5QHXkCE7/qonorJrDaHgsKJNr3vO3gP9CftiqT
CfWieylbK3zqF1jQDbqdMGanbKZt4ukpD2Ay/YAiPuC6I4V5qb1n45NSXcV6RyYfI07Hl8TNPnK/
ZYLFYaBsGvqgLZ/8RlLtOVFAAxWLQzyczQ15URq/HvH5+dH04XV9dEAoPrptCgFgyk7WQH0ogEVs
EPylSsGhIPsImikqgESMgIrDtNl6KJANz+2DEOo2wbEZ5vKeWiHue433fG4mSuYNzSWU6Ow717vJ
OtwXTZJ/BrDUEti9a+5YAUNN9KeGHbSyayCEVuHgwmeaDLH3Hd2ItwXvO/vzAOKcbR1qF/xKqW/N
A0ylEjpuiC8v25wZXUvh3mEkvSbgaq5Y37ZRvmBzBJxrO3506J3p3R0dPpjEjy7cjThVKAUZuJSv
ACHyFc5o+0IpI9DjR7lkMu/s2lIUXROZLXWTX76/GI+xzCwt04nGvqPq7DoLtX30QB+ESv/k0rao
LNawmzPgk4vjor1RQjek9bAOeWfXXlXXz7MdPjGPStnP76FyznB+SX3rf/kMnnecOwoQS7waRfYq
k4p4R6EOZPnLV7CM/gqOzHjMS+dHaTvtdtT0WGgPCTzHa35OOvXFLvaVsP0bzt8GtRqqWTi7+QXH
oqC1I3lGw5g2WBoVoUausEgKgCu5IrKU/apUWl097tkImOcpUavGr6yN6WChzdBr3OFi+3b1bHLJ
NgB3g5u10XMyGr11KprudOD8pgWC55Q3fZmZGpyQVV1sevdOPNe+K96xLry4/Y8AyCCoSvtlzvvw
CaySfnKqndVkCzKWXC4W4iPYwjVDd76tE1/f45xP/VxvB8mjuJXtJ3Y1/xAyXJhocNkWv/thLk62
9ehEpDhYAzSbNed2gjsz639mU2M5Rzkr/0i5NkyrNr7QgRzjNZl4LfyJAFIYJxuyHMcwdHrGLHLP
A86eTWzTYJRqWP0hkEtr5nblQl/lHgvzL6US3B1oj+xoiF15jxwGpOYAmt6TLyu4NuSQ1o1tzVu4
k/6hcqevDJdoGKXiLWsE8O6HLb/KCL50Q7+m2V3dUE/P4KLWGHz5kMHCO3CQu0cNLX3lyJsBK4LD
rCgBVJcTx0Yv/Zk7/NIjmeoYfDXVYbV6dU2yDrRv+PhCYKe/LE1DZPThYHlsURlEL984qNrHceCV
NLgOeC6QKpxdA4Hyypk62tNm9lKk/JHnLs9F3KcXIHvpxV1wZhifcKmtdXMuDZtBR0PMDmsRXbww
nbbNFN/0EN+El9brNMJ/PEbpA/wJGGMuaYX2vLO2R+/scMCCzJaCh0WWbfqG6nCp7h3m1QOE8N8u
yRM6Krxk6xpuaVFm/UPNg8edYRjv9TJt8OwxYkvn3kbDP5cKQxL/V5kI+e5wJNxrW958K2fJMo9w
44QFJ+KJpLIhe9ulOzfO/3ocxo+KAp/FGQMUnB8JFd2rcOoYutLIY6IPnonzfIRA9Vdxwqkek3aT
UrSt5ooXtO8//E6KLR/vAQnZ/ztzCn0paYrqcnasThUGQJwanEumfAELwD1+UtPKz6W4zeMfI/r8
uVLUePbITNTyMXrL1ls+wiCHSh0L+9oqAfOJDeI0iqekNhVjSZTh9w2itTUiJSf1jipSdbI7tv6W
kP2RnC2eypGMdIyi4fv2vsA0iaVxuKJHyYnGXVqOHQropcIVy+s+OXDQtIPrFwEIf2LFCSkeMmz5
dXClVsbdL7oVR1ZA1VPqMJFj2V4tdqt3yqPnLiz7hEtvfPFH68Ux/M426jArA6xGIOAIhzWPRWi5
z8p+o4U9HTtzzXmw7kqXHKgbRfdhDCAwZgxl8MqQ5mUCf19Y8pTSEakcl2NdQrrHjSkcWpjQMypY
BfsEPM9krpHX4nWxAKaPxiK8aNP9BGxwG6Ou3SLilfCG6v8mH3H5u1cgc7cufGbg0YwTcYIV2GGK
WaVpcJNCkCGZXRbU8XaEavHa5TWfwHPEAe+S9/a0tTPugA4mY0JL+DWmxBhoaSPWjth9kIQSxKx2
H3HfP3DGP/i98rceZoBV3HuvAbnWJ5e78GsuaLIYM72F+McnrDiRkRHa6k6t6XffacRk9t7tuseQ
SOWTl8kNi5Xuwj2QYd9t7Z2NifOI7KPh0HTerjPOoVT6R1pXycmI8HWmtv6cAunGEsXmEswp0LuJ
syxfQoCK654pme2uuPZIQG0+wvutFXNuikQp2DaQ+QbInSR/GkNiL0ndJ0fDOuepW+4RQipc6GS+
deasiIQ6Bz9PXpUB/qIrSkcCDS1/Chu42eHfdugZ9RKRv+T1h81W6JYDLNhjtV8lJe0sUQ2jNJzG
/NWllrtgT/7VeCFRwQ6TjeF8yG6/u8q4tk6OjR+uFOKaLhkRR0xpG5Wp7hiMHucZFh4dD11lJQUN
Qn8ngAMMRU17TrP6P0sk2TkIAZXL0Tn1FMoUGAH3/sCSfvSpMmrtUxqFlEeGDbf0gBiiOyO3NPhJ
dsYTzesMPgm0Aqe0oeF+R1vwxtJ2x8DSci6jfk5mSOwuZpbY/2h78Ik1kJh11dbumna2M/zN5mXp
H1FpU8mTZrO2ozVBtEHx0s45NZy22Nc5jjtTGjqsLQogiyp+I5P9MtVW+awdijPNV9uyXecJRD+T
5ZoXDFy4PwI/pOVoIKYyY1FzG+NfNTrKlhdBrQwpztP38rIuAoaviUrkzMHhI8BJymBKn4IwvuCl
Og69L/cIpWrr1k2GMeza6Na5JGPL/e6hXhckRjT6ZqagRhFjzZ9TfskNO6G/MQ64TeFV71VUhGcF
8++ZV+EfY/v7tMwQwPKZTtbpwZ7KBfhB2uX/lBjm9+R4cdSLAZ+klX/6+EmhmFENKcBz2HkNnpEF
c25kt1sUZV0FXmlAGRbe9Nx5kTJobyESfd/gnI8FRVaLQrwKwE4EJgxP39LA93dhm7rIuCD/wPEt
R6qdrHPlmoDuYXx49qROQFDjkzv+geoG2RnNOxXIQmOQDFtuoSu7UA/UdLLmHDEdiAAMZzE7L50c
zCGYgxHGl423DftBE3RkSWdFjygfyHLGdziS/p8EAenJC3b0kpQhfuh4okXDTgfKAyf0q8EhQ4OW
+8eamYSpj1iLiBcbpj/eMtUuVxzw2zHk3oq6wRLEK9PXqA0fVn0AiN//teONfam/QoFb32b1uM8e
Wal2RrGwKpw4LAf/WXEPBEp627EdDw5M48PCg4l/ji0UULxVF9NkGrr3SkuDH7ISF0IfOPR0+Nt1
EU9sgH1ZNLyPMqMm2U1+sEmt92evwFREaeDd9LAXo98lea299K1bjB0FJyHlYD2tX8+lNeY31/g7
0dBO7rTqaAUZqEXWjYkqaKKJRveZgIktxuGZV9whFLeJIEatNGbSI5+JtVIWngjaB6E0+5h1R4Kv
OgQkHa4GjMw3nJHcoQtq2eyGlMXY8H+r1ZPWJj5yJyU3BzBKwmXbuvkSMLVRZIp0Si6qa/19XRHo
Kx7oTMhGbLPb+E46HA9MsnPyAW6s3d0FStCJBc1bVwq5LgUmepeOvhWtQj8MDIJ121QRVzVmyUoH
BxsRL827X4lGbW4shAZXa4ucYR1euqWCQ8d3wQ5PbbLqveV1ju1wJyzrlJiS27ZNJiPoy+HBYtuM
4ZjAqKOMGKyKZUUQ/9O/nQ0Li+ztjVNA8jxFseKV0NRI+ICrTBtXTzZnrlTRgQZz9BJnUXnqhOUf
CaAPCynC2dllufsSlfwmVa1qlqJavczIjy+aH94NGr0XOBZWSJ/ODVOisxdl/QUWYT6Z0HPX1gzz
LmVRce4zyvVUIjl4GLq6wkYi9OWAgOA10i6XId7b8yamh+sCJml5HPYxVLjd1zxRHSZS69bXTvHL
yr29ws68CrCInQJTq/chY1Yw4VuhLffcdjkNe5O7mwPqKmsy5OtgDF6LsB73fuapI8M9wQgTneLC
/pfmjj4YkT5s69BdmqVq79IM9Pglclz/Pwfr+ztu8ftEcdkhuX/UFLhw5BufQ5vDXwqCcUkToDSZ
MNyWqIj8/jJ1/q9qpGtJgbk6mfY/dmPREQdBcm6DfsMGuSBmFdPEJvFd4REBDWHsY0z149UfL0Oy
WJsSJx4Pz2QNemS40RzjHD0/+RU/fGPhHAMr8clnZz5yV8cq4FzbKoQpZ2MWtQVY4v6fbxDA+oU8
9MSVknEDxpxPOWRvsagmy8KkN/0Jaz87RJIUbBsWP6BHnaIymHbsOFfKpRLQN9LZtTEmCkNwFWLV
l4+5nr2jx9jeETSWdfWRM2S/TENLI9rU3RR1ydEjAL7wXKOnlnA8fe16N7g4AJSe2D1a+k4+6nMW
9XxIffWrmOzuYImWPOE44NofMQf1bfinxfV2cwoXNNTjS9/AnYmAa0pbwbXCzQgIbqA3jtY1DrgC
Aw12I4f+nW0zz+asNzoEIer14IpAeXD5WZpMrO1xVQf7YA7VsQGFd+keX/qp9y5pP56KvAyOUoA9
tLuHiVMJ7gqaZ9zoNv/5cFQOPiAvZlM1EYSp/gVV3L37UmVP1KG+ZsPSvlPF5t0dq+Ep4mh6mv3i
5gPlODb9NFEx57xX1aMXYfLIRRTd2ySpXAUIV2J+s+JdU6+tiULivks/qjiOyNxwwDA91SytDH/2
cGhMyp4GxHBWdQe/zj6TcT4T/HqVmf0jSxq5kVUBLC0hPO6eHfKsxO/a96CH28B7VjZwY4fO28xl
A1/v5oYU7E4udnc//szypQfVlBxhZry1A+EYKTnmx/F8Lbzxv1yTA3G66qtS+oPaFTAysrm5DXna
gfDih5XhkZLRe7wgdXEMtDByYl5JAQ6vOPE5jAL1M0FMfUxD+9kpUVsyXkUef7G7jh8v1wS+hUdz
YT0Jm6mYU5bs4nprRzYLtmL8a0gq2ZhVORXg3Z/n4Dy380tRFnDHgHU11U8u3L/Gql5tu6GoGRuF
jv5ZkBh2UWyegRo5l5DBTNlEoD9TX6cn72E7aqm8RYH/4NPAAY3KhT7GCMHjn/EE/rG1XNuZbXi3
UDLRZ+WdieDs+XWOe6Z9mDq6/2aKn1kpMwcPpqEsl76R/cyVBELRXD0obvsqsjEqVaCCg8HZ8RFP
N3PcLod+kFCq6Fpo/cE7xfNWGD0ca6g8LnR7a6wjduDVJzs6LLoSl0jFE84ux7fucSewO8BnwTkf
DXv4hu12yMTusmVcUST2i0WTu5lawFN08LxEcze8F5kT7rkTkl7RjIvar1kpVxEWdWyLjmDPRGEC
nMl+iLZ8HkNMMOvaZfULcYEJi5kqhNkRLHDFY6J8sSoMCZb5VuZlfByrdBPE3I+Js3NuDOWb0+JX
mNixHD3CtzUOD6L8mJbKxhDYaW8lOejUE8Wfqmw+YJHdeXqmh6w4ynHgZ8pDEuV82AN2t5DSn6jm
Iwu11XQr7QcegMdkqHFyipNDEfPBjTpglEvZk9XK9gxb+ZFBZLeIUuyLwvlVQRjDfTOoa5ZG22wO
gqPGn6sHaAr2Qu1e4GAtGGAZZTYq6Vj51rrPXQg3ObNmI4H5FhmiXdTka1MHCxmLWa+DzDzrYWC3
G7q70Ogb2jCUGqPuQBYgtPWp2DtKbnO7Lw5semKqpXn09D20POFQHdSasLnSt/WrNbU+2BjxuDLA
21cZcJ2lDbeExeMz5voK+OzP8yC02jWV/T5h13lKMS4/pXJsn+ZxOLZs5brsAelYhvy0zPHdBQUV
zyWdAy63KZssPpV11D/3fO4DX9NGVakDRlI3LOwXRfJSWox0pVfWZ4J3PhcxJpYB/hM6RguCivVl
2vX6uR92uALp1JsceQ8QNPYsnjgHWhaevAxaHGigVXZNsXS8gLFdpyQ5N24b+OuYJcdZlZmzD8fm
xajv8xQNTKXmxCb6ei+WTjMBUlDhLw9JZyFUVJWET9PstRJLwtsvBZepnT/1EZffUvmvfKNI14DX
jGvcL9xd+Y/ZZe1T5E/daZ7EjZwnHc1N9e/70Wwt8ZXEqQs8u78kpRfu6qjr1i7/fmgl86lBlCaF
+j4T69kYpqBcDsWJT+FKTRXI7DTAYuHgbg9bUl+e9hmWPHBBzcPb5nmDAkrSuJtIRwtPfeKQAnbn
NQMitcpdwCfAu4md99V4BxCyq5xpOOroEAyV4mQyj1hw0q9q9AAZzqitz2bx9SWtKB9kYxbjHLN4
CkfOND7RuVecexboUupfeU8FnMExVxSE7bEPROjY/Qve7+oFCAAHJfp19kGI4N71nMxIcNYjD7vR
euYfIz09QXVTZGvtx49O0yfFTDdV4v3tMqI1CRf8jn3ib6hUUOsedmyV8rv0DYNrOBVbtcAOagKm
qVbaZ+HlLJMjm0wVqhfFzsI5f6Mnmv4tIGUyVyI6YVjS2xhXJ+zU8ceAMsUmtAfKSv8tRvvw0ji1
vw1570qYSAeXCiH2vcAhJ/uYBAWp2YmPsO8UpyGA7B7qDp7ZhAgsfJIrc64++xgPJhhl2Niu5urw
1HzqcAe3YxScqC522ZccRykuTja3N8sIpvmmfGOnkGIOHsNT6pAqaQNEAV+zneJaFdOw7HxchPBo
MYxpNAAcUGRrVT3tv9WHxRmIqibjrg/Fs7BtTfvZ1h4QySQlxkFNmHQZdXOYFQceNyv0CUuz3gQJ
cBaNPX2TaRu0QKLJ3mbLVhsWbKUJzy3FlOeyBb6Cj6u5FOM0b0I/XHXwD3+wiPnqXbc6unhT0fHM
HqjLbeyAs6TUOFN+bf6VUbdcJfSCte+h9ObZoWjZxvuiOuUOf1q3rHqUg42qlt5XJKm7iiJ++aHj
Eh/gaOLR7o5sF91zn7LobyL8fu7DY/ntthzRwrm0oJO5JIjCICQc+4qMvW3IdgVEf2RKf2ORIPvA
bwk26IsV+wkyXVNPlwrFY6zWqx4iPSBrzg5y2VeLtRy4/n0s+/kEr4/HTk21sUsa6wz4H2Ox7R5o
z3S27QKj3OmRQWaiLuUm6Nkb28bga2uOSLjzB4aeXYvzkLw3R+PECetjSrfEOIV/OtawLzbNzLAS
YKkKEz0iigzyiRU8Muo1n2mVQsLOBxyzbf/k228LLarXlicepPsBLgQeGetR3I31j3KvGHk6aIOL
rvG5zmm6KrpSovsztKMydF65sUjYpxUhzvrB4fn+AoA8YwXDOtK3qdgJ05lHkWyzdQwIdmuFuJw4
dNNhwG1863jWjnZx5xqbdaQKEidNyBLYHgRoCZRKOWNbpjH02Q9M/JKnMV3b7fgVc5trKZ58ortL
cSSmONnKMNGInLu9my27b68IezZ5otHvOLojZAGg/XPl2xeMGBJLZDXd0nqSx87OuxNsIhzCDlnI
hUHykEbpBZrBL+RpMkPALOB+UTpthBC7mS36JqBijzGbM/dceliKp/wEw4KAozlXbQyvYYDa5w35
XrriE/+ctTdJla/AIIGXbB49pUzy2brxuB4i+QForNn12rHW3Rg9JKuhfaP2BdXjxP9inTObiZpN
4QSBiruyTekz6Oox2MCom8hYNPGTzj79wIWiPfX8KCq4f39pG7Iwufdsp2V3con0cSyBezhCZkhn
zthJS6LDx6r1ICSgZFnyf18iDljLJG8mx/tVZWhQqQNp1Iw/mwgzHBlGDkmUezxKJKYqjy+jb7Gs
c15Juhv8KB2tiyVWXT4U5HSwm9GIq3sIHt847HoI/+BFPXkcv1ZOwMU0Wzx7ADS6x0RjmLI84OX9
UP8Vs5ivddKzeVqsaAOX7li2yUuFc4ElXFacOn9pMNZ09SEK2PpiH8Cm0PwMWAjdy4cczH0f8gbJ
nFUTV3fbJ5TQVIRum5HlgnnkxTImpOvkCfaoHlvQzptJ6a4wmlG4PJBcSTwfxXloTvnichINM+vk
cvSkA5XIP1ZQxjaCZHlbNljONP9OghxOhVqC71CtEsSjF+CpkArB8X1NtLjUA+EiomryRIkIgK2A
eNxcLr8Lu/4UDRYtZPRLb5Z4LxU7AVRCf+v4X5mVoejVdYen0J3QobZezfE90fH8TuhiF9ot58TG
y7YMbO2zmsSvtuKig7BWXfpemle/uqU+LDIrd56pn4m3c7uTxaxvcJ4qMcldYPf/bLmoXVUCijbe
DDagzV4g79LlNFQxOXlmoGKuPz2wr5rJ/VE5RwMZ2yqtaW+hVdreAnlf7k4zonYu0T1ssW10y0yG
BtIilpxyemddVm+5b62Sim9sN65fKE78ol7bP+TTk7vM/kkLzvLA008YuSnyTqKjn/S/4Cb/xfjX
3TlUtXXYM4T31c52QmjFj52DJCaFATs+wpx5NKaID+WzhAEVehAjvktG4vZTJ8XG1KH5WWE0slZJ
ihMKyIHEFXNd2A9Tq14ympX2qefIt53H5OYJhcRGazgK5z6bI7OPnKVbKZKWeckoVvd70CXjLkMb
3+jISvcJSAeqEB6/bSGBgizd3tbjW1tDt14ac504tBF5bx79u8OjNDVNPr4lrtDlGGgpeox6z/oR
jOHB8iP18ACuRdNF++DB1omaCeNVYTqAtDrfZMOEK0kEf+E6tbc5+2jtrj9PJX8apctTQb/jQywH
WBciCzWiEifeswNcCx62w5wc+9G5+ZorkSrGcD/iVMY9XgBSdEgQJNZEvqyYzGGhsutbTBXWACto
Zj3x2OGDKB+uVVAN3BOLYNf0Rt6W0baZj4rnOaEEt7bj/wqH/UpiSVhiXndvUxqg8iFM7+6MQb6N
EyTsYU7vnh0N+7gETbLI4GhkBEgao3lGnTjXtLlhnEEdLn8WeQ76G90ak6a/JVuDvCjTeD/NLPvT
psm2KmupxGuCu7Khpcx5pr50CceI7jdYcxiX4QGxl2HXtrbiRD63ZfJO/PAzKdWKS3DiouQFDChz
O4KP6DhZ5+sstKixeCwpFu0Mdw//oWcdBtJW7NEC/RWX3f9xdB5LkiJbEP0izBCB2maSWpfu3mDV
JdBaRMDXz2GW8+zNdHUlSdy47n6cFhbMSwHrWW878/bFZu6cjb6jcmFsTm5nX4Dpy2sp2Yb24yGk
/2QBtzLoUJeNO5sa8Iyo8lhiOI64FA80bM2zdmhhgSRcRreWogCOkgLnwmiEyoq4XYmh3gmZf1K2
A59zgFcg2rVGbOjSOH5xMd2EGSTpDsYECBGI19+RVeom4W0HQhV7dNwqc9X0UKDA36yA6dKConA2
+jZbLa+k4hhiMUvq2trUs2Dk10vrROJUJyvcNCduESjcZqmexuQVbOtSUw23jjaJQ22BXgitWK0T
FCnw5mLTeMkXcX0C5eQt4piKuoXH2YvEfe4kaBk2H/betvEomw3FUCou9EvjI6Q19kfvN/6+a+fs
0AzsSWH5nesP8CsAeGNKj8zSfSOikdIr7VLuppHH8HgLbqv02IPm5Esy9ocMBaakaSdDYbgMyQSO
KMeHS4ZrfkDbxJhVsmf9/x/9HhOvHsOYqjL9q7KTkIW5Mdwn49PRGvMOo/onl5j/dUoF4NFBblQ6
0KykmhVmpWTYFr2F/25u9IucSNDl1lUTXnkK9XaH5e9WtMmw7waewWHBDttF4wB87b6TgS4bh3X5
QxLcAY5AJRQw24saoDZBdVnO/fqrBEKBEXIzxbJnFfs+GKbz4ANd+l8or/X8bNWo1n7GueHePDWf
SLJaRmPeehvpXdVavfckbfJ9YxwpTeKLUFOGi0zubLPRYv9jvftTb7ymnRFfubde05n9XTm5a2hh
xLIa9BAkqIZ7ZGqfgICuS/YjRA2di3K8g8oS90HZTXjT0GxV4jY3VeJbE+pK9KPB2Nuyv6oAxxfZ
3O1Zmy2dPrOHR6A6c6lsbXaxsxVw50DK6+Am0i1kAhLaRsb4KWKmk9hRu4ZKn3WtuLyx+OgD6g+8
VYu8cvz/CkcvRbTYNsAJFtT0mNNTaSoIb8ojnSmxIZhJox5Qb2bW4RbeZH6mNKrMxe8gDolkNVaT
GIhja770ZjI8lF6l95kuSjx3ZBfKlYsH4drYDZ6ijKVHVvGBVU2M9o+JJY5fxoaH6H96YO5hcx6h
nN5bpwmIh9TX0GErOPIbqUYtu4MS2RcDey/DnRSLyfYJdh4aTNFo3Bj6q5GRkPPAAyScluuCAeUc
klbJMo2wjtC5GsZLQTW2ajLh6qeo+j9hLfWDmDZiSpo9nj4FiqPfRK3FQmgy+I4NzUjXxcUwAEQZ
86IM2schCr8s2/ww9BRzQfWo+/DHFOZLUTTQdHKsXBVTI6M9DkPWj/qoPSHaXvvW3HbU4anY+Ffx
rQ78Vn5V+pCv8yTjzrbz2AbhPSquqiw2ka59zUkRruhluKK6vvRkQzdeDoxBhNiPdTN97fUvPdPP
Yc/p3mpsjJpuCND7S+Ja5VFD5UHeNsJtX5vPOVTV2fZ+0igcdhetfsloEFlPDMpKYbwMhb7Vu+KQ
ltmzVtrvHVwAvtsYfrmRvkXt3BOncl9VTVWQKnhwS2BR6URB6uhnzpo59N+gVxk7dVrXbPppwhQM
ydhQh6ocGtsnpLNRpaDO0oQg3qRvhmJ6pW3grYmzaetTyk5qAhnEcLwsUE3h7iZ7kW/Ht7DySLN0
RGrjlMobRSbPVdq/PMG7O5Xa2qu0bwvaHl6fYiEhfEfeWGyEHAFNSB8M/WAuyJUKW2ezY0V5r0vM
2oNV/hm67kQMbj862hkn3zHFk0iwNH8iGLzzElexd4oJy8YMbL2PHB+OKxT2dEtHJaFX13m1Dx4v
epBwMzQ6EzvrlNncJNqXClMAnb4XF7D7qhQV0RTsXnD7zmzJ2TdwCzHAGFTh0oLlLMdKjy+nryg4
7KeSYBxXIIx+61ime8sU/sG8ss6LgBx1XI+5WOE+h6DVSYHhW1X7ytV5zap223Ty71Qn7GnxBZnS
u1PZoIjb2Efhjd4ZcKcjhqOWcHsDwHzMvLjcmoYEZ2+yenMazdhppevvLY2ldhbO0ADM4tuhVCBw
c+dZxTbeEXKPhZtspZOfrApjpYXZoJR4df2BGZ/aHCwj66ac3T1B04e7lHI6dGFzsV1iTTa9TlJM
3kpk2S60218t1mE7AqTwU36v8dSJc4WLnZ4DDMjc41k8taaxrTp4j8rIsUPFXEZ0uB0aFwL+UOsv
3wHoTWHaoHIVrOD0P9rMqUgl5sZSFnyDyDjRKULPXF7RxRsTE/GqFtwct0BI+xZZVQ09ZPDNezZT
0RzNNydKx3c5/WVp/iaMLt84KbkIN5bVpkmWXKd8aoT2N0vIyEkQ5jHqIYOy/R3HqO0YYp4oLeAu
WDfZJk/dT3siWpAiOA8WmyDOK2+XYAZP81sldJeCsylnl0qyAUP9pY7aB0uASUMVjztTWxEDY2FO
GABxZMna289lQwlF2z9Hmv8PNn22nkfyEo7NVQ/LpQ9zCd0x+Zkq46RhjGOdM75Id8J5jrmVdvtL
EcWUbVKLg+vP93YptKvc+m3bOt5oufvpiebDgzudCO1ErvtWTi2LD/3NFs1hiJ1d6IU7H01/6HGZ
SFMS0y/ZvHVvaLu70vPOfEAvl7EoKDk91BHv5sg6xZDNQDO57/C4Dllov4VjSAkz5P5mP7TMHlAg
cXhk/sMaaiLs41PBqr7Vo8OoD59lLEA0zC8qIRQ+VvsSub9mHq9atTd6yPhefRZ8mZtiuvCTrEkq
UdUzjePZ78bT7Oangh6gsnzXm3yTD+gvMddVam6+zOo14acCu/HOCuaWJc4vWT6qGk64HyM03+pL
KztaAmbnZOo/gs7utaBUEjodqH+79BkJq+fa7Xnsx8MwtkEbYp8s04eDj0Abwz1a5zqh0qRGw8KU
8g9p85ZL4yCb4o3Erufn33bi/Wna6tYgMmJsfwW/+1jsARC3V3oDGF2SfyO9E36mk/Hup325MrZu
3+1KV1xiE8dXsiTenXSq1uA/oV5yDLae9/9FJBzrb6MxXus06bea5m9jPAunHj1KE8cKSLGtwch2
uxEMgetubGm1G9H55q7DCghtQzSWFQiqZ7dqaXAJ2KzrpyQBcTVi08Slj+Mfn+12wKLIGgZC6shm
M0inkcDoJD6yymjWQzzgRZjxtfsxb1abJDDmBxqeXElpFpQFVB3WWw7pOVpYWiYQrmVyLeofdCKo
1LPVBLOzr1p6z+qcoMHYHnxT/E5O9U8YMfJQE31bkqpSjS3UNKOumqIjSTgPF7D6Qc96oda4EVcR
t9lU655DjUqqvHgf9elRdPKXcBKLl6rkRmMvnToTm9upJsLVPfH1QojOQ0AdwwSb20NFwz52bar5
ewDHcMFWPwRmaz6FTUKK2ZFoS4n15iBdTx2oX8R7i80VO+25Odc6caPWb47JpJ4qoxObkZgjav6U
Bxk/Itox9oYJhpFpqyd4038SjfJoieHZ8f1DjbzCstXaD772E1VLngOsOQtToghhly5gz1CtEG/B
/FhkJ2zcKFqqP3U5LXqeXvMy0YbPCMIxhVsITtbDHtW4yauRnVRNQN+zgJ20INiljI11uLhdKoR1
chzqphWAwW3elqiE/rdeYUnLQ3kSev0SRTiUnQW/OKIfZNhw0JRsNsIljeU9tRF6a8DWInm/6rWO
mAwJi35B2irBOtIvPQrk/ekvZJVXK1JZUOQ5QDTf9lnGXfOI7WefZtTaA6+1UeHAmjFZADhAzLWs
cKOQKVsyXaGpXsjLW4yPzPnRhKu5a2nFkNq4depew0wVbrJ+cAOOJHv1z0jh1vPVeB+a4VNb0k4J
uLTWGS5VEb/HUXkp/OTZHOWHMwqxFsvqVlD2teLZfwpt6qWS4SO0sZvC1/ksjNRbYUq62OmIpEwg
te/yf30Y/rr5yNXa+yvgZK9Sfakstop9DMrF7Rtt3xrUU2HHB6RofpqZeB8L6z7Mobdz4pybIs9P
JO3PLO7vM1U5g8nk55dA59HYOX2dcGUsgldW/BZoYis2cg9CzzSdDsAlGcT4cYloDopAmwCP4Cku
rjZRYJC5+RpEGaJFCOkUlYXPo1owMYzwrO8ARXg0QzuDRUMfM3eTR92mauZ1kZM09V19a7K+XA8F
VpQ5zkAu8ncGiTdQRM2/XKmsWc/uPJ/zFt4XqTe/aZMDzaZqoyzrWETDtnKM+Bl18uZTqIWcbhUL
QToCr1P/GvpZc+N6Ry/SLoG/t7DezzzI18TGRWRUd0s0fB9jKzBrjTlAp4hwYks7Fhca3cZDQ1zb
zvFHARJ5SQvN3ymblwcBENZi6cU3Z1ZZqO+ryYd9Vi51KWURrY1S687s4jlQWZ3xkKUPWgDlhp1/
oDkQW4XGdkqMfbSJ4vI5nK33HgVu16OIcA74O1zH8RZPDCozF5bcB9Fh6Y9EIVYv7HyUlwSrRSRf
50arce9XAITH4li2xK0bxVhsYotIHOY8N7u79lNYgyjhQgX4kDUXK8jQ8TcICN95wpK+9dTPoGHP
zfyrP6rLImmchjj8jLre3HFl5izZDC1O1wVZ0zoay9X6Fxos6kR+IRX4PXTZexMbB6t0OVemD1NA
7+69d9tnfoixrPMTT5uUI5tYw0eWs8VRlv2rCJwFpZM8CDocsz5Bc7fpXJaZczFD/cNW5MDmXPv1
QP/sMW7frEzjgZ+T98SPSYISTk317DYZD95yzcJ2cGlmKYpsWqXkfqy0+HHE9NXo9g/Dxrch9RPp
XmMsH61ZXCnr84hJ0p46qdc6T+XaztyvEP7zOjEfwNx5eSNn4sNKMa2FdjAP9kszGPtEcJriKgWF
NUUnGAnPU9o/alhdRM0LXkPgwUe/z9YGuOBNEh/V4Gpr3eX9FQOFt3p9wyqSvGEu2wOx4c04sv11
oXOCX26bD91hl+1GtIeyDdm4Da6HdEr/OB3PGCZf0iXhoAWOOwVjylZ45nSJEhLYM/rRZsQYzu4b
LOlohEe3nWcWkQ7iKtYIIkTz6p/fQZPxvApakvK39ii/0mr2744J4Qql8KKzlSZ6VBGKdpxTr7fr
DjwSlwesUkNZcSfuxFs+XCNI4EFH29CuhW569DrK0lttetJNdhMgQXW3fDgL0mcuCjByvHLN8rvm
0V3rs/kyd6SeBA54yfYX1jyVVcRT48j9FzqLtii7p8YFBCAzFIJR+O2huLqaFl282Keoqn1Icrp7
NROkEkSV1sPk0lsvsDgYkbumjmWxCcg9kNNNirOk1fRja+h/WmOk5bJBH7YAMemmf4Y+8eicvNpy
0fiKy/h51riGmra76ZbOCGl3ybM2MoE3pPdDrpuu20K9tqzLPPq8p0T7CTnkNTW4aM4DY3cIoTIQ
SlYXqLOnPm7uyRi+emZvHoTZh+tIR3duc/mjNJ8qUS9EJlXMrBadzO5c7DKvLQ/AscjbFgSoVb0q
RAoI2ZTtJuTAa7TBffInEkhNYm9KJ/+sqsw+ZbpSa3/uA5obYf85Of9PEOZpb8avOhWkHmyXtVS9
hhzT6sunox/L4VtbmjnCRbImUUaDBWiqj6HsU15W8Wfe8NEZPY/73G7HpDAfkpatqTW12/QV/X8x
pTa2ooupSNNf6sPLrSU849QY2jOMrm6XWQPE1jAE1VKThtYUgYMpVgetkky8RcIYAilftdoZtOdV
MqQEUzWRnc6xuw9T1gS8HLeDYxf7zumbgCLjOeOV19m8O3kTVbi5UlhNENqwedTnNnF4Axb1GQgi
LiZHN49UP7yOHJ8rU0t/2gnBgfsmTk+qH2d1EOVV06PsqKR1M4ese8T+lNO3Vg8HrnK5xvsrMqXc
GPcoKb19nNTPXOd/rNGunvR13nQeIkip7fIM/CReIfA2c3QoWG2fbTE8dP4KV0xir1Qwv01O/cmK
b9pSFnAYI/OKTo4mWKljLManiCKQnYgX4dhnQDKLGut1jiQQWx3Py0i23DG1vxQxtJvEq36m+WLM
rAbw7rBasQGH12eZcy6DaIPHhfTtIxEBAoA2YuDxizCM7Bi7EQPEhaRgomLrIkOfcP1MXZXiZFs1
ObdhrR6uXjLOmyazQXF3hyIxjEBvV5a2wM99pkupmBz8FEZLXxNaceLFOqWto5zgqlwcwCMD01aX
AS1oILMEZx/2ISeoHSxcfL+bIDJxtdgFgJfJuVRpT2U9cJNVLECA1wQKZNZmt9yLmVlDdxMrLgPD
BJk/iec84AIwxMk2Ry3Pm9FYahUgWOi8QKt0Myi94ErAht8TA0zqKKJje8DFVpM83lV68xvbfQoU
XH65nnYuLHqSIh2jeIqnZej7c11aeeA11pfOCAA4v73merphsFhyQ+nHpFEMT3cXLi2Mp8RHhl3d
eRcsh8+DuqUTST6Q0RuNnSbUYcuAo0mhBTv9aXy2En3jUwV3XmoNUBRPscvrUE4ts0dyheJsn2yL
uaiLjoaMGJlxX3YWdAKXoGOSpv2mqUW39YbPrgfHajXqKx5JE8y4D3tlguDvWXpz6HRxQWDSPDkA
PtYS2wFU2eETWiXjCFXn27i8sYRvAMeVE60m+G2yCd1DZsmHHFLCMPb8OfEOz+wZWpCb31sJNgZE
3EfswdQGe8eyzZuYi6HgcWFJ0Iqds3C5kGa4q7dYKfZS1NoOV17W8sVJkvlPGuF3BswqOV8dqljw
wiAZdPYOXNbXbBtXNK8V9JnqWHj+RSwlLU7L/siQM50ig74kx1L76uaon05OhyVWWYpE6ug4dIW5
sjpGQ2g1ipptdn2W5PoU+/Ik8/Qfm4tvt5wgDUtcRl6mP9sRdAKAfWzm/P5lyGghz5GR8gLSICB/
oKpQuACgLyS+UjxjEXyJHV/BIfZxhsfdjaTktnFS42bOf8JsandjiEtOI28JUhLahyu2JViF//3t
1SaKoFjykkdkPJgielGeJHIK0KYYXbXj27CCRIGmlFNSQnKxX6eSXGZrY+wko3HGeLN2vZEuHHhZ
II8eNuvJM42XryNOu1UT5w+gpsYlTsb72KEqc5WZY85GP+fChKjjpj24jwrHDArzytAMJ1BlCUMh
i0niDvALxqLnY6PzSvRJxQ3bf9UKXoWVyN55/VKjTdZ9Xxds0Hz7S0ErosIhNQk9aT10DToPuaFP
vgSl062q+pl3YgVPHtDdikXBKiI8hS16VXcECls5f3id8zk7ExO9Bl0lAccbpTA7e8cZHgIjiZlx
bMkqI8fMAqSm/YXVpJVvuJyGdKxhfVkOZ6/f+rPCmRbzT1pi7zIgabSZwN+UdptQVxXJoHASQgt4
FsLQ9VnrQeZ301A7FWJ+jruwCiK9eySSCKQNuomLOMey7ZXZnvjxtiBsE4Uml9vc++mon1o5LjgP
2UFs8wuDNVddwC+UTEiM/8VJ3RPcU4Hns+R30vlPOUsQJRZPNlYQaHC1/cdJHblPzxkvWdbxhb1p
E9igNamNQ00sK8i4BmxNoj0ulAg78k+xPQKK1Q1MiyWfE7eMsIWA2QASXqverfdu/SKy4sMsInYA
JhtS1xZvOqnarWG+60UWXjKa19OD5th8HxuxcwWwhsqKEMFoSU0IWW312N+5GZx0d0iukcWZzx6C
gEP1R1edd0gXQnan/Ns8lTR8woktGnQSmm0Do0Sg7/M0sNKRz7MGn8IhhXe7Z5/pFUisvGqsa01u
CmcB5o66sYPY7951AioryloI1GBVGy0IBI5Cq/EtsZeP/2FwZb2029QtgZUDfX/omM8OpeObuRy5
Tdr5K5WX3uqN14HLFg+mXSqZabOKJqKHmcGobuL6WCh4eI0reR4gfDZdS0SV1ltKEZB10vZOjP/K
TH1WDNCHzvqrw2gJCu5ewcJVAkyKYDDolIAX9u9ocXvVdUwzScLk2xLTt4z4r+zAiiCcgBHovtME
qd82Gwg5A2mr9K8sjF3szBNRiagPBoNJ11uWcDZFebWciTJ1kj2o72/0PP4w6sfo+lsLDG1T9oTN
pjq7dxVWU6+9FzpKg9UHGvlpHWBCoBx9AnxAq1mLtSmCUzRHA9eGBdDpptygWMPgmggouKembyy+
fJfEce9992Hhr7mJfsy1R+6f+GhgQ4hinvLXo1/UzCFZkPdwu6oRe3OyANyssOfPMD8zXNKI1u2V
1xykjWp8yWZMC2QnBEMRbarWyG2gGMpjzg/NUhBn6Th2QESNieAUecS8Mo4eyXHUB/bHme39xhCR
cEDxH7ZMYjQjUmnU02mRavGttqsRYwIPTzvyOsAYHK3Q38/6UtrBy/02lbkglk+8xGZA2Y3+SLtj
MYMbS8ovakNfnbK/uOSe15jGSCBUMfzvoeo3ddHtJoRqw1nYwVb8Cd9R3MahOehu3+97bWaZTrND
Tkgu6E2QwNLN0q029sMxlP11rjl/I4TRj75z3+X40+XCJ7OWnsqoE9vExXisJQzj0awc4Frp6+Q9
aHU4EXSQh0HnGy3j9G/y0Uk8HT1TsCY7DsdUQR0SkkvqQAQkfsXxdrDMNibz7E3ncQgkVVmTgpjQ
LyoQLIKyZt7grzuSAYKK3wrA3GQlTqXT3ml/YSs1LS6YxGHv7DavWcWZmYzufJYGIHFmBHN5qxlH
ocJ6bdSYnfEWoABFKkhxvq65bt/1fpwWFLKxhl8CrLs1/1T9OyNoMEaAABX0dZiGlTGTchivvmme
4UAMJ7dRMLY93Q9KF1uVLlLaQdnZHUf30ygZKNOQZENtLFSdaf6oBnBFWP0SjGJ2sym16mUECRUY
igiOtI0PMeHpyiRxxlg7pGnZBUbDgq8FzzkPTbTru+ygLyIwGyh/69vqrMz4OChENpWXd30ElUy0
8ZFF5nEiAGTXLCEt89ISEAl8gHlLKjN8iAlHQEcgroNneohhXouxYSIOgbdl4aHpqEXqBIQXOt6w
COK97z3mOWKhAF9ivu69VlAzgf62Lvp4WAs503YFZWZIgVPFwH9AF2JsxPuAVYkuyzksaHhN1y7E
1xe9zPyXBI068TlhbHxCVOaJv4q+1I0nm0+yx0sCGagXNyJ7I1x1bxYTITvNPqAznaZsfCcbwIVp
ULIXv4uW/oXCebM46w5DBkzc8pKgsBdWgZv+NgxEkKKrHcINzW+hgKhV9Jtezcy7TEa+Xe56v0Wi
Woy3dQnzhSqFyMGmlLAE1Rr1GY22s8CFOAB6EgVTUX5EtXK3NjXG3L9OKOXX2QRdNust5o+uPeTR
AQwJMaK/EQ+ct8wBluQzn03qTjiEGWZ1Xo9utTAqWOplBN0NZBIevfbUmjwPVszTq7QESl185j2D
zuL+0A2xM+fSYtM5YMDIDfqjdIYYu2eRIdsSZ5n3PET0XqRYKAG89IGVszlcvnWVpgBxuM0zGb9H
ElbNxqKvZh3Wm2qgU4x6dlKnRv8v19nOSDkMTAQ5DTcRbG6qr41HnOMhVOYbCgZFdjaeg5BulbYy
u73bccK0QHxHwCS7MLZ+9WLGGjhyJaVoS/U9Nw6HWKmF7uxjqKJLCsAeqGMc7AV7u9Ix96M7XPDD
44+mZy9gJKtJ7oyU2Pd0tUeJly/Qf/wLDvOXnErgi7wDQeM8mRQOPEoiWwBE5bpzmMsA+++71BJL
ypUK9ai/27Egh0Z4xLJvo1aMF964TIFMeXXtoMNXHvAh2ikKOowfs4bYryd73wy1wGDB6vpDsy9y
FHUt3NTYQYIGBskafgFKl7E4TaAumBWDNAw8P7e5tZr8Bj2R3mOEuNBsKNrrSXkT3wBqbsq9Z3rm
VnnuqX0l91fuZSTfnNpEr4VyHSMN+a1Ytw4Po+2xC4rtrY3IDAl8mXM93hM2wRksRiycOIhG6W+m
TEdf4UeMydxHnURbUXPP/wy2X8lwZdZFE3Tk89ee7fAlVgQntLY99B6WE5thJEgK7osW22f2NPXO
KiYbzCP3zFRjpe71DNNJSvhd9wnl6sObDHHRd/OcbKyBki/KHgLUPWpfhnrcKdeoN47GzFg76p/I
EiOYBd4XfkK6+kzJOpZ4nC0KfBaI9dOUvmRwyfklT2Cn3XBr+4SGOSQCikmImkeErvijyECu+4SY
22wusRIjdQha5AGRSjTDEIpKHbeH0ojZdKc5C10QtOumTb1dJ2io6gxw2socnpWdNEc5EJvrBDwJ
RiEqw+ibVVOVB2OZ/yWy/M5mBhDh6F8qE4o36T8W2NVfy+3Oeg8beYCpTfkcIhT7TEBuFtEg2Ren
TiB1sqgFtNsTXcEmifr91tr1xAfPRlvDYEOnNubTrKgDbCIm0yriLafKOJpfU+xwm8aFvRrd8bfD
q7+eRbHOMdrfJsLL7CAxEsSLF0XPzYNd/ihWkxvemvOGl72/KSIDQHcBHIpWrbXnLh6XgqYNbtpU
bHUHJ58xALhZA2gnIs2U4YiyuvgrJgIOQ8+n6wEyZGPj38ixSq5miUbT4kPLpvwhRk0eRlvILW2u
A6+xoaH4p+J6WIxHV+j71K16tPARhDfoDG7OdwuL+ymz8OJUHtMMJ+XaZA20kDpvjeDIp7vrSdez
fK8sSqCzdrxjiuEVkepsElLi4K39mSv4PMyVG6CdX74hvs2wZEApWIdKoQUYZf7mOhYP3CBYRoPZ
JMPGNZv2tM4qIMaj0gMX749zBLkcTGcUwIR/1jkbrMbpjqx/IC2AStpQ1VuQ17mIys42A1VGq4mc
vO+YFq7umeSci40tpASr6rV8x7am1n/zgTFuSlS+i4c8WpU/3ACcT0Wf6lxYCLLleOXsZyffK9YL
JV9+KQ50f1SBhmhwqJDvU4+8Wl2RtmuAL/r9QfedpQxgR1lAQTZbZ7dkpDcQ+1SG8u+oHvhIlGKT
5Wx60yKmQfa+FY+3IZtr3Za/9sRIokGRgdM833FKEE9ka4uYOgcgOa/UdzBVjva01mwBHTLHg4Tf
ZA1OBNm7dbfYoxRu5/gOHuKg1X2+zghN7TG0RKsmQyVMF+qpplP1XLvfPm6gIEki9Eqtvc40QLJz
9RRdyeQ6uXDlQKcDj/polUxHqHJY5mJeSfER2BvnBtLqzqvztwYOyIHbBJ4gAHJbxtGPmA4Mcr4D
4OOJ2vTcYpWBefJmaE5FFgnsD/FMeJXDZkCnpDrpUOje/I9KocwsT2X8sdyPH3r7wnKJOpwOLdrJ
DcRYP8cxMTQbrjHgL9htde6RiWdcD27XrWlhNokhZh88aWwwO3YWuVH+WJUot73ef1IHA0zQJ4+j
hnafdPb7NA1c1PzRXnkTSbmCHgJJ5oBVO6ifNK1x+WSnSAMmB4sjP8mOCKww6m0liJWPHTJBl2nr
rp8mwH/tlj0cLyvQyxvWNQGXREFgbmk9ZUK1HB6XBg47Dbngw8bWkpucj8vCiMb0W72B0fVWtcte
cnmz7zvBBX9OLXyIeHbQFVSfw/bVpwXxRm1uOxbXWtnVRv64pXu3MbLcK260hrrYz7aZmHDEFe/z
viDChUIr03ItXeCTkRujBSUAEOmGD3rDJHDpcW6EDpJLmtAxaxNM8q2xPbmyfVbC0vdSEcZjVmeR
MLCnSsI30ze+jMxOr0jmrL2ly8qUNhjUUlGdO6CNk2V098nZ1RXWCiE4hHJzJ/P2qU7oLk0aHkKv
Mv6JRia7IYkxc5T/RvBhW6aTQ71c31RHp3BDFxln6Zj8KVzeMAL+GCmakG4r/IdtxH6p1B+TG0Mg
RCXO4Jddpyl/m4AgLKKK3Hjl/Adwa3HrfeCxY3mLVN3fW+znx8age6amlritOjyTci4vc6EOetkC
T++i7E6Lw8eMNeWFDmUYUjzpu8StSQYThF+Zergqos472VVOo05Gt8WQ6My6fZjjGtP2cyYhWWJM
WhM1KXem3tknh9AI3+1scA+VvxhJMzTdwTHe57SgtaG7VS3HgDkD6sudateaWbaeFJ+jX8hznzjT
KTPFLimce9dExr1asARkZ21eZyuy4CXeVoiohuk+z5FbrvLY9W9DaaOoTt+ph3UgNakV9mg0jCNY
wRABU/qn/1k2emoZRsZhFHjdKQqZK6M86JIQCRkQ3KhUDjnyGfLQ8hvj46JR6Y/Qta3ZD9HZimqg
FeST/dEFULxYqhyI3ZnTPzhUBdS4lsBdrf1DOt1LvaH7krUg9g7Bu7C44SphegbwJFR/aG0RPVQ3
FmvJidOCkWHNB5Y/hxRtFik3qdl6GmPR70a2uy5XXIx8uPOVt0P2fgZWZNFFJZ3nuKQ4cNQoquw3
nalP28jRe7Too+AwunXe4hvFqmu4451VHwHIzLn6C3qv1CBvM8Xx6zxFln2fSpqMHVpxmMmiPctV
Eo2CpQJ3pwWobKy8QZi4SMNsNUULMFBnfu+V/olLrsZFhb7pyFxcvdT6iVOd8JkvME4V0LGYG/Rs
vlNw3m1JGn1iFQMmYpufALrXnMjDeeZvANZ5WhWVZJnH+pH5v8bnmGrWHkwhXdsFVy1PK7TVPJvG
ZvbPDKpAeEgnHCfXwtMT8lQ07gXHgremKAPDjWMcQx0cYZXeQmlol2Wf5NHziIBASH2VhKp7TGLG
Ves4ZF77Z9ftrVPJsnxti2soAK/ZVNUSHIabk0y0Ecysi0kK/7MnfFDKPwoAIUeZEnCgN/XaZcSL
WaUo3Zj2bIyDKLPfx67pd4CbjjUyu4CUxT2y2Vpjj1jVFcGcJ9/ISB2ZyTK7uJX2VibGTdCfcojA
6DFk0goRhVvfKdTF1We61sBUBvzEdHsU0Udb+awygILSlfydQUQMSjki2IiUOVL9R9iZLTeqdFv3
iYggSdpb9ZIt93bZviHcFZCQ9P3Tn4Fq/3t/TfznXJSjJCG5SkJJrrXmHPPHCAGLNzMR4lxsdjBJ
mFEWWHbAWLRWurheylsLV50rPRhBKs/WisGOnoH6jWQu45sgmyTAwtXU0t91rf1YmXpLziivVHVM
EgmUreLmPI3lkw81HDL0TD0DLHwIJWRNAYiiQSGwRv3TZjWx2KbLpXrqoLfF+bNlGv6pS8lDLoK3
bumzTQMipYlukhlOdNJTaTOWN88Yr0MyaLv3cVrmeGAYtahuRlfdW3nbrKnq9kFOTQR/7raSfnYI
SRoxvbg/6bTEXiOQpNJn34q4vIZsVp4YwbJ/IyI6sNnWRfXJDiVf3NRDAgQdFTPBRrixTbwVElly
y/Hsl3tRNHvkCdZjfm2Kvr42EAZpP7qve/PFLwhMDEuPfDqKWh/I/Abgc7jJ+uGbrEFvyxXwFrXM
h7JIEffpip6CUn44NjCu2mt+4NHLU76ooCDUyEPJDnkq5YmZ3UfILBthzxisYBA/R2Mmz/BHkGkO
8S4ba3RTunuTEZ907Mx30BPocwhOWdoA3r35EBFrd03kxnUKToPAZERV0j/ORXOg0lpUKIznezKH
MRlvMcbR81c62pc0gelYhDfalc7B6UofmvriDxm+8SqyOSvhrFm/NDEdtPc6DmmMG4PRIjMz+kN9
Vt1MRnd33UXxgc3C/F5yiV/VzfBICUGdTkgDARQFLUjBl0rn8ZHsmmgTaNdZ1UWs9xSkatX1tMoz
VPU2LlmLcoMxbOSI+4CmIpaWcp9gl1hVfTfsiF1F4T01BVN7zjovkMPRw8ZAdS2cTTkbb8QDMBJK
qWv82paHbEqOwDOrQyPjnBxTmkF5+kW4TXiVYaNto2ncBFxgpdF0d4vcsnO/KPmMtbTnV1e4H4JF
Rqv42cbY3QAWOQVxfyMN+Sp8TpiqQ2ePvocwQbjeNKjwBzWmvK7REYH6MPZxSxVQ1F/Y29CemGm/
DUp2CCOBDugff6IJXU1RgyMIZYYme5mUgRhyUTWW5544nG3qUruMNW3jliGhbvtPEr8e2BE/tU3i
bSMDD/4QYj0vGzadfkqMOIt8txW2+B7aOTpNln6POvVYdhFIZdO5tmyKSagcv0pJFMRAsltb8D+H
bI8nHhfOyc5w0HFe7+BFvUU5jNekxJqjgXXMGKj2qjcYewgmXVggYAT2eNtYVRPyCORtQB6G6QRv
5kR+Oz6VLcNe+nItZCEH1gSWofZUtPWhcurhnIxA4rAZjRtICErwOLnpXwDqieLxnkQ3faA5MCkG
cD6VfgY5qF+NSrk3k2/e8z3yd2jlrnwRdau248S3XQAhfjpc6an8qiXofcT+gY6qTezS652TpcEf
VA9h36hrz3bIIjLhElGQhN4PYyPME6M0l43YJgZEBuSgf+XSD5rK4NORyqNgi78S5JzsFsrvuNeK
UwCowsLqKiM4s0TT4JvHyYNpRp/jDpto8GIEhI4YiJ8WCf4Ga8ZXtg7ogl0XLRecsQN1AMUOLPbY
xHsdw6ZSpkEgXuaBo1NgpXV0w9uPfXbots7UseoF5vXog5hrWr4LFsbFUifHyKN5WdGhyuX0IyJe
DLLLjvIzOpgSiK9ZOhWy9hnHXZwymPerD9JBmafWjb6zwgFbTC/P5GNe1YJGb+AUT0GM5iMXnJa9
raj8xj1DomfwwuMpyEg+MRPxOre3OKnqnR6ZP6QG1544nhj22BT4fYIehQ9XxMsUg8HvOHrzCpuJ
XMOcPg4tIM5+wLpi++YOF4neGV7TIQQ0acAA6t+7c0yqolWclS+HvW2l98D70EZ7CRMXYl+Y5HCd
66z5xikZO+qK1pCdJ2h4BlqvEnumJ5Jj5jH6q0325FkLKJxeNt3qCndC1i9nNS6Ade/H+GqMnkU4
K5nstAVTprE78u69Zalj3taz4MpFkwrBR0eax3tMgX1luFGCFdrq1078kuZwEurEHyDsUh+OBeA7
WBZhTWGqPaIXC1xFMXvsOEnK256CppoyYPUhskdjRh3DZclO4wPwqgIRi51ByoaIZNAebGqDpdwC
Klj55jM8TdwMoz5UiOlPifOb7MnuJWA2R//LIb23RPVAhNS+lk+2x3RCs2auyG7dyhTzZGsHM5k6
zqktHocCtsvIln8AMoQaGYn6VFDboUiSO48MhlOtGzB7S/uhRiMXMiQPbXbKlEJbVUpm0XmAZYRW
a+Qnv2VbqmtlHVkPs01hjtue7Fz2z9nB1unRILl4201YUxZ4ag92my5O+DbZVyTqgqPBpr0hsuwJ
Kd19hzkANEf3y1dTfoO9pl7F6F23xlBiPZuscxe/jd0iQI0w86PXfPDnATAEltxfTGxI/Qh2sAYC
aCHNyA/7ruuNhX+SARZhE5SQ+bYdSxJReYNaGiw0J61Z30wzjFSHFhz2B9LAWFLXmuVyFcCYZIOX
vep23lfz+L6IiOgzlw8qKc6yNqtdRrQuHSy1Gv1XKzNRP1FRurWbPPaT8ZMyZ+xLle4dUmt2ofKI
uxja4xTAhJ+GRB9qvyZ2PcWu5hUZ70wePpCcNhy4Jr6kYY3klHCGiK7HobLxH4nskexZ5xO38bwu
X7IqGQBwGcnaUWaCA2ul2bgC5mm2xK0Qp2EnD7ZNFG/BUg8+iIEtpZYb6ZdQjzRb30mISneGK3FO
VvDX0kia+1I0D/jQX/uobg9BCVcTtX5O5MUKjcjRb1X+EJcMIjugKRWprwc3Q3+RWf4duqd9pfvP
2oa9NioSqKzcoMMWtN2xT2l8OOep8ePbIgSsi/Ru1w/nLLa781hnCVfI1RBdImnL+VGWXgCre5IH
GMbPSL9A+OlRbaka9HAzNOMv3ySCLutIqzQs9D0BIyrmy6I9Z2lzl4pw3iJk7g8eEddw2+8SuKwH
uj4vJTSOltycYRrRrk0opplZ8tlkfOPIL5AbcNomHn/9bTKH36W8HL5UEqtSZgDnyIzufYfrksPM
PcnqZO+IgS683RebTHsRFzrErpOr6SnH/XFM+K7nOaivQDXXozKcvQZxuVESmOOcRbSN88XAlusH
bajvSFdY4/L2hVYkQQblVz/PC9ge43vhEKGVSac6J/b4PNqlOjSZTEiBp6ncMfi7IgvqxVZ43/I2
fTEJ4+rgHfFqeO8lmcaVY2DmblHJxcwFxrqptqYhxSnzf4sKGwXGaqppv+5vpvYzKsJzkRgaUISZ
EYKIyJNsJhpW4RaZUgm7t7dWdlQ9K4SXmyRO5OPU2s6hMcBupAkRGWN0j9xzAiJNk4rr1hZ8mHl0
yWC5ilj2FpZz1rTvvmBK6oeQxMOuG++Kcuv4ur1p5pjmd+rtafxttDUYxwlTyFpUfYYFI883QF02
XTrB8fOzNyf3cYfHJEx1VbyTKfYmAd2OMR4D1gjWcVjScmzBDK692MXaoZM9jITqyBzB2Wp8aG0p
vsIl7q0OUFyoyOv3SL6sdSP4UqazeuSamx4U+dfAKMWuapGCEWm4rQeCF9CehHuQhiuM63xq0Ljp
rvnmTfhO9/SB2Frn6GGb58S1T3NJlzaPEB8i1iWZq4P3UPU+SFv30NM+73Ve7crO+K0DuoxwdX+F
+KcORQ4reaLC3Iu4va1FVl21hNmRUYwSI8K8vca1s0h3TFCQVnAyIug5ynj3e8O7p5RW9tqSoXpM
lSKfWrLD1yGZAsZ8omZzD94AWZXK7gD2pCUuyXtpEdz9MFI95JMM32AlFyi5qvGGzadEch+TGOMC
OosT03uakYUoJx63cTY6O9MoUYDQjfXAiDlokDEeiNsI+93WG1XChciw1sjvQQC6ZDNOnfPVgQbc
qQLEAHPJc5uRPxL4n0nZIIn3oRuZTdEQ6uYxvEDqyMWCepKWwd4XDs2qDhZAJaPkGkn4eRyTe2EF
MRobpAkWQ23oKhaFiE0gWkU9WFAOzNI+h6hpN2PotLu4iUHfjvlDkinosGM57jyaB15QeFfExwEZ
1gGDF1Kp12miIhJ7JiTuM80BazBf5gHPJCDGcDVIlABtaj3i1qv5ckzgOVWDDikE/sbIE+oKeji4
atXJcIJNUgVvXo7L3YI6Rj4I+7gcsk7PeFgMbr4fzcxgi9TuMouldwqktVu8EHFJSjMAog84fsda
5AEWMzY1QrPhsPN0bRkEVeUBPq551v12ZjPJaZF/e7p9KtMKNf2MzS+yop2ZVfXRCfVnaZTmuomL
ryBj8wPY5QP1SzZ1wwYuR7GzRpu+sDkauzZ1gJN12R0cYU6AFsdb0+nrQg6L5J1ayA92SKMfVG2D
WnEwQ/eESwfkEpOJVhG5THm0DZtkq0Ku0aMgJSSGnEp5FtzEE2Nga3HCxrOLSUhSGlnRG7s/wqQF
3hBvjvW9AyR4Da+6IWVMR5vW96IDJVawJnCuaQE52k0kSZAm/w+uFaPm0lg7bvoqrHDRc+T72dJn
x844kHTMLqtCBNrtmyd5C72EPnFNn5NBWcniFFprKetDNMsbr2BaRFEzbO0u+KrCOx1ZVAhCmutI
7+VCIjGXcPAsCI9AptyD6stqrauYTqUTk9hsVRuYGxUDiN+CXHi+HISwWhQ/GmlbNim2QXeBN9Ln
0CAFEsgWbtNjw/EYK1noVYAcl/gyae0A7iKYU2ssu9htCceYyFxw4k2rASYhy8cPUQELsJpbK4yd
DWKOaVNYkFaGkSBwrvrxdgq3k8ru+jTOr4WZ0RXrCAIf0GRkCyHKatUpHUmQnqeuP2UacXmN5giU
2hmHOCpgJrZbrvvXvKmPVmHwsbXdTjnjYQy7k8BedUjZ8Ntk0vAWFfoIye5UB8UpqnxyEZwZkpXG
6W9PfEgxy2o3pL+A+UAD7FhcAqvGWziG+8oYsRm32RvSF4cECEl5AhVyiIfsUOb5QWj2vqOwzHWf
1WqX+CBRHblEkEapQU1VEifbN+89nQpkucAhKkVLCQxeikgvpvCt2wGFPDUDbGHwP4l5nUzGcBMw
He+MCK8OGHGaq/2uqZePjPz6lQgdNi1MxM0Am6nvWxuz91gc1I8fesZ+VtMTO8m0WZS1rWTZx5UV
VNW4I2GN+W9SXUka5HXtXbUG4aMgKVcUfuBmA+Kh6IEog2hx7VY3qaFBqEvx1RVFiXpa3SLrU4c5
GomtrcyfcevmtFSzDi0nFxESzXT6WSXyfSbpgbOCYsd1rNslZQjuQO6uVeM+1wjLVlhYPqaebYLC
2zG5yS/EFA+m4994U3Moi2jYht0Y7gifwTjMFktfOXAdmeE3gEHAFM8VyEo3GIajaJ6BDdNdMLyD
53rBMUBONoEDw2G2daUuTk4jHxGDHdCkxvRFRhvZR3jT0R9Yg1KV+zHOvzvDJ2DLHvbF0sVX0XCe
Dbj9Om2N/ZDq7zSYQij4HlVi4K4y7ZDFLHPEUa689j16tdgir9oabF1f+idleukz8AM8dySMbqfW
8bBebfqhR2QCOW+tpgSuUiQo+8P8Lgwhf3XElbynaXT2KgEJf6gQxC3/oAFRPJ0VsVdBorjKj4Ke
goXrHI3+bLoJn3FtXhU+37lpwqplJXVB0xqBdTkPy+5K4+oeLf6rrOQ6IW1CpYg3x4bGnMhcJksI
cnak4yHlipITZrYPTHAZEiBU91ltrR2D7h56wx1IghwQQZMYB/Jiqd6FmKDumeEDtTxlLPLKsm2t
M3sFen4OYXcRxd8Zxg6IqPm30eLP9ANZ7KPQvQos9K4z54VBKOpRJOE3PLjygTFvDdcbK3WV+9W5
HzCqiiD9kHJAomvXPvgyrFeG6z0t2vsN8bDDek6wutZD8+0oQbT9/Bp3ki6rm14RgIFcq7PbjdeQ
CuBXyRVBLs+YKjkdREGGD9jouYimRZcebOpkaeNI8wn1nXWPiiQsGeKrHIFSFOO+wB0giRXJ0K/0
uXU/ReEL8teTVOpxgqO19rN2uar1X7KxnSOcUtApccPK6yHhY2vmQ9Z7ijpO2pbTTFY92zayxEgr
lpuA6k0UwbSrAuSsHdu9VZ/2vMGFRuDiR8dxkacGZnVbNiXmasDjG3B1CJZwj+Lkn67mUGIRn62P
3B/DUzywyxFGvRFZl+KQYDktS8J6dZUfI5scgzjonPWEfoNWXJkc9OCzC6iyxzQk9wAw0LPXGmJX
txLQVE5qhfBluXD1P9IGOq+tT8EMStkjyPXKJyfkhKiNiMCWxlsuvV9IZ9kxkSLpJPGD37KrGuJ+
l0LBNYLszk3TEevuDF8Sq2ZimfNOV77c9u4cYDox52eaLt9jIG8Upq+TYE/jxEO9nnLHhyUNcboM
6VvNhMSvvQ6vFRsSNNvGRClczIR+PhcZLGGUNM5Nr4W9p6YEK2C4rEx5fVRW+rsrYUOOgMowzh2T
ZZlq6td6AIMzzD6MmvRWNbxxKK0f0zSIYTHZSIgLrPUZEq9VWwFhiQzzrVcjV28DmCe+UXKOuVzk
wUR+ehfekK2wGQM7PVhBA0UzM86snOy8l8czEXwKn2SIwIOoyXavs5L71mNzFnnqNTTtJ0eRv6Vp
BTdyOpYtqLo8Gut14hFkiSKdPOzu0wT3CGpywImGaED400PaFsW6n3+TsvWdxxNsLBkCiOvus3Qh
AphE4cVd/J4UAzb9eMvJpo7UMewyZ9SrOCkenXt7ZFpgSfc4FeTddh7akjCuT+0cgF53MOgDjNiA
rKPZ6JHd3OVJv4kaoKTJ0IPfK01/Q4fArPYITMi6k+iP0ZZjpy5vBdYv9Ia0kZ26LUF/Rc/dZCIt
ldNBteHZqOh3c9qOQBHVN+gXYzvZ8Y9TPLZ1U64R4B2RVe8KyNlch+xr02CCKCrcpjaEGIJ3WVed
BPmw7zypkPQWQ1fID2wCImxjnzYOdvoCEGArkJLn9M99T3EZXDR7ghxFWtNyU5a/GGu7V2RuE0Xk
UlGEHqBOlFJJ7H2PdvDtIg5A65ltRV9eL39kCue1JY1ig7e+W7H41KuyDm6TNl/bZf+iOppvLnhT
u6p/FDqMFmJF7BTPQ0vbI4iSkXW2YwTqIaUp6C7W6E+22JUzNOX2Ckk4eE2DPSISxbUl4GXPQ8j2
ZsZilcT2K84EFIitx14Glbr2p1fU7OepwrBkloQH2wlF/oxCVFr5J6lnyzUsjrYeFyxmPMAkQ+qX
dCKiYhTGD7hUeaxrQhI7U/xkuQtFF0N/571YNdV8FBCO1wKAkW3Pwu+h9A0Z5KZD/Aydm4nR8nZr
ZUFjoJovhkRuKelpLBrE0RoFBKW5bXd2AAgjtGn4CM1QUcTWcwfdCPD9i93EtKKR0ECJvostw6Uj
6tNtnO5dIybOLKHm4xPaxJQVduB9etpJwdZgM2Ss+j6EO4ZR+KYKRE0jzukmSsAdNCOhZiYK98mm
Zi2t9LODDNQ2IKogRNjKR/tg4ESzFSpTdLIUso06UtTTGUz1l8bEsi6FQjtvgZSCWHAdehHfjqqQ
XMaTU5mgn4mFCU5FHQLPogXhdWe8gj+xhKAGWAHFj7Dv8I8dMsUEcYoZusGbBFQQFgdacD/DYvoN
lv9MpOhxV6Bn/Pi7m1BoctLfWsnwRLNtjdn9YYr9hlDk2lsMuAGnTA6nNnNWENXFcqGYfRVvGxNp
RJbAefDdnmGIaK+rMn8W1OUrUZvWpsdsHtScDSHuXLJVfrhMagAd7OKZZdNefnA9+repa936PuOG
qY5oe+bplQueVJM0T/uQYrHH3mL79800O/Sx+kertB5tEH8WUwVQVrqpfhKr+hw7h7y62iHQoCAj
TQpvk5VL1sOcPhG0B2OZeNfN3ArWto8Jbr7JeIHpFl0x6ITZjAzSTvaZ5RJNakP+1uQx1mADLeOV
VPm3nqHwShAnQOtDu+aJAYq9zhPjVQfmN7qFNkPyaeTCQPDYYMoa1cfvIsDkTWIJksha3JA1TiGf
bv2eM0eOCJ3Ug2FxhfIGBXcGba6BGtX05jfUC7+9fESJVIqrcApv8/KDHu45hJEIdwJSvOl3u9Fq
7h2/eet15mJvpg0QOcMv+leCyyHm3aQZIpIPSKumebKag/xgMOykVmeggJU4mPgMkc7vdPRM0c8M
3coEOtjkcVYo9/oOYKewmB534rYZYUBKu8c0Nx1yd74RdIDnmMV0+WcNffxJgPS+HbwXRHTPAcIv
IMMY1buvLkMJXPWPlOxHNN0Sqmj3RJF0H2GtZNpufQ/Ja5pDzV+0k93vHJckX0H/pqJLccyD8pNO
EO0f9Ctu4l5jeBu3e3OgvkcliL4syL0b7c3qhI3u7nLr8oPSpFvGZOIldzz2SIlihGEYvnfDkGbY
WSmErH+58/Icz3tDo2ed/cUgHiibZxSLraL3FYPlcKDF4rR+eVXOzfFyzD+/LlyeMgqgdP0kqsM/
D1yO80a343qKDPvP77m89OWvCbHxvj0010yv+EJZKDaccHgUNvYgF8HqaskdX5vLHmSY9ID9jukF
+8AJPU3xZAiBKCWdMWshxYzgbVxZ6RW9XXSEo0TfRnLNZggZRpYhFI/StsuN47PPZ+NdHuUCqYus
FH8VRqEJIkZUV7igOp+4KAy7FHrRSnghU0yLlyWfhA+yOdKFms4qQzbaxwX+rnmP1xcqzNi+zxZm
8WB+pk06HhNrLK+XfGaCdmDudd1VUfsPxK0suYbsFSIP268VPJVgCu47Rr1XBlad9eSzpOZi8UrB
HF0lUXVMcIOgPop9QrdP7FPFPm3H366h6bdG75zvvyFqbso8bDYTXsg1xkcmYCEKZsMu3kpatCsL
hAseMA9bU8S5LaMquDVG1CCOs0gTlYPvl60VRpB7iZhp5ZnYcHHlwM1un/qR8dmye0mMHd0UDyNQ
u0G9ezIAfN+3xUs22w7t3P4FWyldDcIsNpXPXj1pZpS2JnJe7P90bg1BbjmXCCSC7+WyvTVlmNCu
DbC4lAPxyokxrYY8ZkbiMmMzXYTDgH/dfY/sN5cyBYcevvgT3HtpsFWzaoItSFuEdDQiLhqqh6aP
qG3C8JGEpF0d59aKELnfzGRZ1HQpjg3sXd/5yhBhHXtBZNI8Gj+2VT90LT3jwZ2YFAxESfrV+FTU
NUmKs+rXNt/WyZqY8gA1V7kLtBnLam9hsGCvRgkG6CF8wzXBLA1qO2Ly5reyd8AaT1wsvvMeWarr
x59oSm7q3qAh8xVq3pWWF+Q9iD/wzrFSRTjKsSM9B+j71nQlw520nibtjqsmrdqVsuEXNhhDx2QR
JaNntO3fqXJ7oBOHKeuGs85G666V4zG2y2u26Mhk6Lauvb58WrCiVQJwBb0KLTjzFC//WgPcKM6o
V+abw1nmN2HsdXcWXYlUYSKd7Sw45BirKYLcXaT8Gt4eHVzmt5sycYKTpaV3dilM7dmWxxguzo7J
P987szcOk9seVG0UH+mjv9gr0IRW68nKMGpOgOImVuTUQARrkuuajFfSdgC8KwdESfOq2AKdOOHD
u275MXVcz8EnFvvLzcsDgxuS2Ta2/eZyH4oRUjCdVBzEAErwctMIW6I0wvlV+7I6t+W0z3qPJq7Z
pPIunIYrgTP1ep57eXe5K5PpEtBMkfjPfVOcBHveK7Say7NM1GZ3yq1J7iFrtyx0eebLsUPO7pxb
MngGVbLi1AwM/J7uAtxZDYsILVBAVOHKDz876QQHvzAfiKnAWOAzdw5rwZyI5h/ljbNjeeIq34SL
iRntS9AvtXaP+K4VGYZRFd1Zff2VyhGhb6CXTEtra1v6ecpwf6aONcPw6B6S3qSBTWC67CKLjVyI
vT7wmkM3MSzs4uhBdp+KYdfe7MWjcqPqCTkkGaQB2xj+ZWRV9Lg6u3ZjpnATEsf91QSR3M2tYZDq
ZuSsGcQSpkw2OpMiwVC7yi+xwSbdIyCIJ4DHgMCy4VXIivOIfzEb4gh+VJz9CJu5Yq5w+ZJ67SKY
4HvAGGEt+LTWuV+8RFHMGt6B+Ak+ZEddx4VsqpkoViHUqxpzjWD85qQJxsfBwCiKtmzllqjEh8rY
RtlymtrJMdTSvY3LBI0/Ho7NgP5JDLDipXLjjT94D3OlyvsseGCMBEQhxtkhwuSzV+UvWw7pXdif
CLOoViVZI8eycp/zIc8OQ9d/2b2876r87IPuu85YaFm9CmbsDWNcRLk5IS203Vobe2ACnCBDrt+h
zUEP+Uh3fD4gyT33hYtL2+Yc6OvA31T1k4/KWnqdtyttq7lOs2adLz15pNYnS9CONKmVkfQ3W/KQ
1aEM+LVOLa7iRMnDWIwPaJt/9Oxvczp7dL7NvRF2VzgkwP2J51xPV05JuRNEAziqUr8HKbOoKtwL
5dUnmcqnDiMOZrlB04WZngxbUrN1wcQCi5i2qIJnu83aDVEG0qMU1KTorvJ+aFHVbIaBxptnvgiR
JGSZJXpXYoCXnn6fnBh7OesvKkUocJYiSS+Wi9G90Bua9yW6fC+FqasOrKsrq1ZQPAMM+SS0U9nG
7BgigVmbGGcE7SRtLn4x0KavXcAgvOgm9qPNufcoSgDdUa2QW9eFgEZMAleKOqUc9RCQ9UvHdTQf
WPJdZJnAHVsDj8vgjEenpw2QdvFtbU8vvQNAolOcybnhpofCeDcVbIFRuj+pbMTeHsCROaOnDzoK
zqmInf0QfvTpaJ6JhoI+w8D5qlnmECZjAqx7kv7+EnmiQ4tA8Yr4X9GZBz5VdnI+n2WeKGObzMVt
ONJ+nuvwE3/go5WSwdq37rhrVOqu4rFC9mCT8onwaBf5cFUUaC1zsPat28lT6zBmLAPEYm4My2TK
GjQ5s+ftYBGyNlfU4zkjDBQDHUGg+HomONJbGcGcK4bWglUdvKVoGGm70wxlZNCtBnSAQZs720RC
JwnqC1lG0+2i+4GQrcEMl9rX5DcjqCNkRKFOjjJwEV6ItDI1l2tlCxQKoNtwGxjFTVFUuOzQstKr
BXlTgtwCoHGY234PvN4mjDZ5B/uC/J9+mWnGoDH8cmeFZBmNdTHwdjp4G9i+TdEMFVKdSjjw2zhN
vXUUPIngZZ7a9tkFas3ZOi3woJXoKEWc4SktyR/iDPg2h/F1TgGp+7yX6GHnF9/GRzU3ixgScxPU
FAIhwwpsH63FyGbbZs6Ni3U5Z09VQDfsy+yIYAV7MNsjkAMNhiLUR0fQedCASgPWej17cFSQWkq1
dZybkijW22BgZyadetwXo76LeoZFpjeCG8q/ZptRsNEhOKlU8HvJzsUXgJ5M97+TESecqJqvAvM4
bSZpYiESG6cKzI1I1MmEELM1u3E1c6lZh03srgbBV0QCk1znInsKIqI8S59krrSrtzPF0BrByMns
alw5+XRXeafItD+LObOPbQr4mR5PhjjOjfhFdvNqi/ZZi8L5PcgnUHL5T2QwRWc8bz+3YZ1sR+Um
N9Xfz26cXP/Hs8eqnd4Gr3y1yT24NWvQS1adKc76eHoHZkbeSKW/sqKjQbAcQQPDuTIS2PnI/vyr
hCAb+DbhFjG19WwTobILpjTdXW4ayMHA2ki1s5xWPtMDyNF3hMyIVJ3sXJHSfEu8+n7ENlhH9l06
6ub+ck9T7DFF23f673v6v465PDzFVDGuwUKgnMi6Nsoi26nQ8R8u95lB3r0HfYcQn9wTNJ5f1ugM
P20qf4Rf6V+oThCGt5O+69l97+chGsmY5XUqH7og9qDgIVAgF9C1tv/+OmhTyvsW/s/aTNp7LxcC
qk57Xyj9H39hmPDnnv8+5vKQF9f3/9cxUZjchgrzAUiikMm4MbdfGaul60ThT6n9N5I8/BdzykiT
Jo0F7JBHZoPtRvuqcJ2HoaQVcXlSRMfv8qTJct7sSQcvWV4bG3aobzPuQ3c/M4cYsXomGtveGLR4
9zzWHDZtrAF/3zfFpX0GKrlTAXE1fx5IIJN0/hyeL4ddfpiCIiUza+8gutS/u9wXz/SsIl/+9Ssu
D5iRtg7BDF3jcki0/J46DOXlV/x5uc7n92A0XlKPEIiBq3QSqFwb8olSWB0JmYZxxXVgIA3y4c+d
k52ScV389YhrZem1nSI9bKqjNVQolsPw0CWJuG75GK8vf3ObhAGmf/kpiuRfjvnzSK/C6vjng/Cs
R1MazYOdjvjGoUsdy7FuH7wu1/dR9evy2OWH12bhvq3QNv5z3+VJqHCm459D/nqSyFV6n0cfOUyY
WytGODqVGpBJBIqImmrcE36SPC7EmNvWNVA/LY/aQJEwr2u+evinqCFQOph1Lp97ZfqPyy3qLvmM
qtNHD978uXV5zIr+euxya3lMYKT7j+ddHmNJ+5fnLa95OdKq3fmR8FwyXFa9mbUPlx8zBvu9YYYd
4JyWPYwVgiIavcY+6g4lAuON8O7/94zLC/Df6u8Y94I9gVfX0MEiF63Nn8BHjFt0GMluICDpKXa7
9gpJIKrDwNRPxYBboPCQIXHjcrwd0tnrW0bql+MvT2/Zm+yQJOVPRFT+9fQEOO1e5nx5CHfQt7Nr
Pjm5KUkvtf7cuvxn/751eXP/vvXnzV2eN8Xy6XLr78cuz+t8koiX1/znyL9vZf/vN/zfz7MT+pod
J0JFdvdOGpN+IJl+WDM8M18l398EJOPv0H2Nppbxt9fnV4XnWR8IkU02bK7zRE1sAARqQ1Jmnfow
O4M6WYa0r7UOyh0RQ/rBhHr136/o0VVGXO1nV8xXql8Z5Shy67dYzfqL9LB3FIr9U1MxC89wF+35
HKynfztghK3454AukcYeW4f1VBvVn1ewR/f9Pw6QY/nnFfq2Dm9t1ch1MySYNKFer5a/idr762//
3Ef397/u+9+P+98f/eeVMaYU9xBwiLUR4nfGZuJ8OT/+vnX59JZbtMXF+XJ+/H3r78f+/XmXIy/n
x3IkAWHYjmVcbmN7shAQ0TBnOk9EDvtP5B9Do6/6JsR5M2bW7f+Qdl7LjSPL1n4iRMCbW3lDipIo
tXr6BtFu4L3H0/9fJdVNSdOzz/7PuUGgsrISlEgAVVkr14LXgj1OfYqeQ38yTqguyr9a+XJnwLEX
n6wXaN0gFWUVxrY3uu5r5INMZ4JZPJetq5+R6fEAPTfTpTmzg0WuAElFSn8vw24yd2UzW2f5+9h2
pL/GHs9i04p2S6MvZynVZ7rXTU8+4t+XVUL9ewWpzQPaaw4JJD+lFqeDfrsKvg4mbAlmM9d3bjlQ
rZ+gKAEws/0c8yvNjD79oYIFlGs8MblChzrskQPzk+kQzOvC5EfgdGyZOP5X1pTpKaV0p11SV1lF
diZ5gcbVBmFRlTd9wBOMbZ1roOvrlxbYArU52J2cHRXSqAd7r+yWsi/xcLBXSH0c/G2UEw7+3tLA
ZlgtXzrTT859R0NAXMVXcY7+Eh+ENHMe7HDEvfW34j677Qr9K+9typRWN7wxKG54sux5GwCK+kLt
+at9iVr9CSLig31dYK2ox067mUf43SfskW0tB/8B2OrB3jbGwS7xO2WXOO/95brv4x/9IVAYqabu
s2t1cSiYIPhXH/YPF5EP+95eD/Xrhzpe5PeH+sMfJ/H/YJd/xh+ua7bQkJP7TU7sDuQOcgDNnWcP
9mbQalK9Xh9/62CHU8+iPzkkuRZ9G7X/2cFlE+r7aILKpDiYlVoD8hMRI/Kj02AACCOtt5gDNS8T
XKFm6v9FKtH4KzGghakcPb7xqSJ+6e0ftnL3EjO9GvykvpDRYAVujDRbn2B86TcSVUZXJnpef4gK
cvw1apx20WeiOh7UntQ3ZPu2DlkYUEN8F9medWfD1HNqTH33tavaz11mN8gBBC65PogMxD5PCwCh
cf5sFOtyOVYTYs15MX0uQvQx2Df7qlHkRxVZjD6ou9b7YFo+2xRLfO2ahCT8+yut/7ySra4kA35f
qaBiGfYrfV/W/NGU4wPz8OJvIDHgmU1Zd2gLlaiBRa2B79nJtwxEiI/s41/IdKCKtnT59cLP8Gnw
KXVUDukEk5KDjsVhJAhUxOh5OZysemHvyl6/DX10N0+CHsAC8NgfIQQy7A9U86fYg0ufrWhjB8Y2
v0oKK7nxUXjYUtUNEW4TUyU3w4zvwD7x9Q+R4plFGspz05tIWkmiHBAx2kWBb12DAqNsPSqS88by
7GcIVHOIbePyp5E+F3ll/03pxDO1siAqEiV22rJuSwHBX30Yra2VA9QjJ1ME9vVnZD357hBvejsq
+RdZ1ZaqZri6Wucm5QGpWpM7UKqa+T9icgdgvVhAdTr5QLuYS4CFLKFkHSW2WYNs9bDGAsV38BPb
waW6XJpe282+WdxmLRCeIlnua5Hk7jJYcJew34jNaHsWo1PDzUfvudjk4AaA06tUe0QzdbkXN7HP
VnkYTkooAcy7VJtIs8qrhgUN4E7ffDYW7bXZTDVTVdXrAPM7awtH24xW97WKsn7XReFM4UUMENiI
IbdyKqfbse24nM6p55xbqhlIz9GoZxaevFSLaxIhP7hfi3sAL+X93GX+Ze4jMdNAHqR0Iugxl36n
O+VwKy4f/MTDasyrMLUpGwL7L59W07Rwj8zDm5ZulodW1XTaXnnKnymev8dJ329P6VMthMhuNN34
urCDAQvVwKS6T1hXvPh+UjyKIatn/4qNDsh4VJccclh62LwOl6ujrfli5FZ+GDPHw5Xt9V7zzTbr
l8larfuq4jWsQ6v/8Ux6rRrifaie/ye/DDJDqim1ZJ3IEO8oYW32UFq4J9rgVN8QKbrQTDY+dMe9
Lhwn/drDxMkuldehEeDD3Vy1pD11P98gFV+BP383HJKmC8lp5I0DzU2VfXUNnbocBxrp3G2v6qbq
H4tpHjZ+Fz1LSw6+GWkI/aUgXzK9fxTb0Oibto/t7b8NKjJFq5n/DctdtK1CNLMh381YU/YKNm1a
y6n0SM2JnFH0Cz+b7SBO0K573SudvTaz2x1BoX02dZG7d6fK2eWaeXXoTHVnz4Pqx0Lyd/PBX1Od
Wrc6O3cx+HaRvgmqPAA9GTjbIe+VfKRmvVhUr6CaERoXjmp20GKfuPAJbdmHsV8Kc7Zeiml1tu08
9VC10vT4JV2kq8UIpx83JM6XC7+kcnENKurCELWDoIimS60tQhnq1B4XmJJsP3nbDybU2LQZeHi3
qGHjchbttnfS+aQvTPNZmk0d0QxH67ni6XjoJQPY7qh8jeFp0YcLttHDO38FnZy39uvZ0QZK/a2t
fj/i6Icca7hptGTS9nUfGmBl7Z9x4ltbmN5Y+C7eTy2m1amW6isgMD30mbSkTz6m6iPjpiiLQpjZ
wZkDq9H3Mmf3YqUR8quViGLIr1b2qyUz+N/jZoV8i/XKzbaoVIx33H5a/rCuq38DtWdxveb+HRxs
KfKETvpY1V62A/RwboDmI4/N13PVzZZ2Ir3emmeP7GF5p+BttAuxyeG/DAL69jFCsvgqttd2U9QB
B3cZ+pPZLbqNGFMILKBoQu2Tih3gQmI8HsRxJGuKqPGUQzKNaCLiyV/iDgCg7gzere0XDdI8enPI
DL73AJHggTXT+9Nu4G/vWeFYKjHYZ8b6KC2VCJRWo5hU2LA69unvWjIOzU/9UXla78blaYH4ZBgb
z4MDqGD0zO81VQDs8djRHmhPcDFYoXPjVcu85eWZnOfASz7B8P01zpzwJ+xnaCV3r4McJhGHQXpe
TVfwf8AXjjCSXBIq2frSVU35rI1l1uSmacqHPTalN1XOx7Hc7A/mBNw4b7K34yELIbr6t3wYL80/
XSyKkUAqNISKG9hK3OTKSPLpNg6TiyY3qzvqcCuQljCvnEjHXOSUYGIzvLa662Alohwq8MbbIskO
HXUCRIoN8RZZvwSkW1T50VWFVvNGznQQSIezSEGUyjhzG3h10vQUgMjymM9woaNmsDxGnkPJha/P
h7NA2VLVi+S8y2u678+afFy+ZNRZQm+Qfja92boyczu/yEf0bZQdOpf2otLt4MxZ+08srOro5K9Q
UrdMRJ/ReHQ/e5q/st3uzw9tk8Mlm03oVBb6dBu2KTmxtBsfagrBmbnG1ud/hKlC+1lHx+JjmJW9
3L4Lps3cNMGpY07FV35FZylX/DGEcwxc2jeeMpQSLqwkHm7WFio18bV++fpJ9OqrRRBy5L3zvdJy
NfsIIR0EKJ5c8yr5PrNX9tEmHjHL/F2qDuILGOPb2pImAW7qucEllf7xPfURSNOoFbPx2es79/uc
wSc3eJmxA/Bi3MQmIoQtAJdPeW8/yircjuvnLo1ydmsox03Dsbmp1QZd6ZXsZqp1evGVp77zfVlc
tLWLUd+tVKLdAOoqQJZWD5Hf+ZtxZsvUYfK1n8y+OQOREu9nZatiM97rHfXxciZ+cia9LeRiu5ac
3SmV8Y8rLHFI5qAXvXVHPV3Y7WPzD67vR0N6oFOftg16WnYBQuibFlcUPUwzPD42+tMB1HufVz29
i4bB+4E4y4Ojef2L0nk/T0233YhrP4QgOZUrYpR3/VDpd6i9UzYIcPbWRgH9rECo4AuE+ncRdJtP
cCAm5LXAt7nFCgOlxdLCN7yEIml+u1nhVi/eXLNEH9cQbeWueoGr+0fdmflOOqGFKJL8BW6+dtd2
9jeozOqXip/HHwNIbxmnP9ASy3d+QfXYhIoMMiga4Oi2gj8tWLtdpA5WXne7Y8eohxQQeaSDp0m/
6ufZPC+LPP1rYE+lT8BkDgVFerquTfe5XXg3tmG98aiglr7RAwu5Ear2gXTXg15BRd7wyLBD/heU
TJthuG4+2M2EKv6qocqPVQn47Maqf4akT9FHKxO245fkwejhENIcFpdoxyKwkrUt+179ghyS8pGD
bzFjmVddRxUB21z68cNiGtm1mYColzCHgLoTbzRbg1TLL85T335IpxIQgKVrt3KYvAbMWd5rp+Fq
h7fVyg41dA4BlFtjeFurg5wdD2JzQQS07B/88vkw7tghZ7nmUXGKONS5A9M4G6CTc5uMRgXlJzcF
C4kVxgtscihLuBIALeDo/fY+jqOqjGQUVOSIJINFjDWlJbCxeTjfkiwFc+4s3iYC6oAYI48Juf/l
7A92eUKo4X2lA/pAhDqqNXvvxx36t5Px03YsZ9/yLew9AxhMi2yftCCCgwbbQ2z7vb90sm1x8K/h
aw0cz2Pa4MyXOZxN4BgRCOhN4yd1ePzAwvBpHNz++ejA7eHfhdOI+tCUblDkyDdhCtm32XTeU2bD
3xxUkfYTQjp99n+2DgJL1BzbT31Ra4gcMEYrmfvLGCoQvSewcKyd4CplDOWz4PNG/172DYw5XS6X
LIbUUrYV4hS4weygkSCbBq3e6/e+Nh02Ij6MEA+xufV3dpC/Wm283M7G7OytLO8vqbGCK58q/n1c
xe59NGSIPOXOXjyCgN+YDBCbDFjavDqT3mjq3PsRVZnC93OErJXzktvzm+jiLGPFWUWXocfoqzbM
Sml83KQTxBFMraqwWV/iyspgVIbSFPq6Bd1qE9bONHRvYCBaPpcLiCh7fdFKvLzOoQ6PcoddbBlA
+XK2ZaDdo74+HbsHuKPaB7EtI0WB0pSOo5/YdCrVHsDZkWxRY6V5HPuv8cy0mOLTYywjgbIv1ucX
ysu1wAl/xG0L6o9JyxNlOe1Fa47zreLCJxeG3lmdDvpzFoC6ky+eQWAQwx+RDX1uY6TRUzeF7cUE
/vfKnKBpUztNEbXW56MZt+eHrxX6/8fRW+6nZUy24uFRQra1tOZeWnJgFUmRt+M1h0GHDgYNNQk8
1xtvnLpePlfUR7JuC/aQ1UW7pmBRLnZLR+wlmfrhKrAzqLxxc8Iu2A/KbYWEEYIr7J2OsHheGsNV
A9T9g5tEE3uqg5MA+zJcSfCclHU7c8nI+ebHaPKkvvv990kdWwcLc5rDif53O01PnlHWz7WjKjj8
bLxq6z7Yj6n5g7lX8T0eg2fUDKrnJdFfHUwtCva2a39wCFpPv0zyYLh67wD1zbNc4rCmkcWOBvhr
g5wSqkNqW9GFxGXjjdQAyZYIwrb/6AWlRiWWcvaV838eq7U9mx5qG1Ii/1/GHkPJdfOFN0DSUIXO
C3qBofeyp4znHEaf6iW0HNZZeZffSC/kzfvE0+z7yS7GZxLDkLwwSENubAvaquZ3StMDKHKIIb0S
o3sXY1pdKOE0VGeadB3hLzPAzE+lhRpHMT6NOQiuMdJMwCT0agaV3oPN7rb0dqPZ7qhh20pnsGjj
k4kCclZn9aM4HKOJxzGa9B6j2VShnEMhFpwnth7vEzBOkeNym6u9ZL9QghyTgRSDdP7yoOi5f5hR
Mt6X/MYRyJpMaooY8D6GtMTjGGOe9O5mWbKvwOA2MlUtzP57rGvuk9cUOXpS63gdpUPxkLmpfyIe
VfXTgpTnm0E50Snz0uVuJmd5q1EBeD54JNbjbjnE0qL2j7FKk8p3ieWQg0ffiapSIz086QA/QYKS
J0D0ypEaHTThKmiJmQkdH47iMwyopMtDj7Hdg9jET56BRxsASx8wbpW2Pdqa9X1kUruYxVpwCxFB
9GlZoIJMl+avyM/cS6CBnaIsaf5qzfQO8qd+DyQi3OoG+2RiB1j5OnxUw+PV+zi8bVPncZz7vRYt
d5Rn5Tv5kiefKkDXzetr+X1AMeiB2WOXV3r10vZRL+PxJb32Yo+PC3KZ0ikmVJio8ojy3eEXBOPs
H6NJb9XPw42FXAupqD2KLrDVZd3roVVNYSgzLB7sv+1ylkXwzQbxIhT3rwNkfF7NHqukfi9ubG86
FiXGxKTQ8wrZ3tdI4rsk7MkNiAEvZXRRx5O577OCrOio31gAcV5A6vS3WkaGW+7FdGLt4ldDeHG4
caeWf/Xq9xtpqhg9mc19PQ8dtUPm4a6HXfs1hoQEC5afa8ue8qv8U+3+kGSa0+rrxvDAd0r6DaEU
/5wvclZkQtbLklNhovgQdmOnZ3C5/zwOqsh5woWjknRADMmJUIRMRvoREiQ4+W0PIqnYRZ0AAtcc
IQ5nveB+qx7FJ3CHjVez7SytxOjMbQq45TB+6qpH09Th7YoouJNBqxqp5TXkYjCmXYufdHxG5qZ4
lNPjdY9h/nRtO+s3fsu29vtryyUieNlvS5/i4Lap0GyDDGxynf6kgwtwy8qr2kqHE5oQCclpMEOX
msTmtbTET86OBwjem4uggAE/zFKGic/hVPPH/LaDFZs7N3UgLYgHSs6ouc42LeBUWGnqNtskEPag
ExrA+Pmm/+hkr5QQGk7twHxdAQQMlUxgoGQCP7ZJEm1tpDsuw2oZb49+tp7UFJ2qIZ7IC6rDsfsf
tnaLDmnPBDx+0pWGoDetr4cPTZuCI8Wl/qtbzsSHLOpfmevCN/K788PYY5O3V33d1vwmYygnLHWg
dDIm1Qv+W2xd0752UBj62iG2f+04RHkfSpwrJ2JjRsWTUMDKgb13SPY1KDuQopqqDup1NV0F0hzE
0/ISqUmtYizi9495pOj/lCJqtixVM63hNwpevZraAA3JimtlLulVo3VtqTXSIhkUvRrf2BKVN0HP
sNt5fvev9rpc/QvW4MQZnYspRwpKX3VEE47tCb4z/dLN6tf+2A3ARhzbU0ZRnZc/e5E27+wwagpY
5qDdmUp93iXNUu7iAnAq3HxXVhA/J/06Xh5+ouon6M5mNm+lrXoz6ZXfrthq5UOBFfmV0LotJI03
J3dWaw7bQytWubxaZfoae+t47b2FaJx6k5WpdWlqsXarqXUxkoNUVSx1cy7NY0cUB0yDxCiHRi2J
j90yrhjhHZGO3h7BbWsmIpcZBFsfnCUAsL3wzTVlrHR8vNLHdtUhmrskVsbG0YQOM5yXzr5Sh7Gu
XpqyqLZiWq2suOgs9F6kWSerdwebyOboH4X5S41mzsF/RCnqxF+jFP20Xx8tkb9a2ofT40eHBR1+
r0C3Dv+pj59S/jXyd3dcgNLIiEkE7xJSSIsFec3SVstl1LvlF8xjnYAhcWrogtL4aP7gjS6TeKez
313McZGeuHHSbXgstW8OPbVhJNxyak1Uh//bxehHcvVHbxnMA2k8cyvUA+oGsgsnSIMbmXIXVX43
sYK8lzl1nZR3c9yglKnwbaoF1wrSSkv7eLz/qwbitEhbw7Oj7fAoKZq3Hbo5kdzsUlbC4i0+FdSC
N3E2TXX80OVL/VQm4ZceooY7Q6X07cn7EiL+e2xFFS2BCJNx+CKt357Hcarv2JrSJ27imB+OnVOq
JHe1PBnkII+C0EEk5dhxfDxELh1L2/kXh8eIPDOORnGUMMeOYxjp6BTtVUAtLsz4gYByvbmgoNcE
QGyQHT3NKnT7OvVKLNqRHbF5iNitV2120sNbVQ4mJkgueMEdfKTbMfsexiiY0w7GpYP5+Qxm1kAG
OUnrb1xEktXjNqPUcteqM9QRIX6b1/zSbibKRT4YxVEOtnp+dyMgDPEWm8SSEceOD/Ej36Yuz4uv
m5bVdz34y94ytL87BQZHP+gJDoP1mR/UAIKgNa7+xcGNewhD8vW/cMhU6qlN/cEbSOaZFKwsffNc
j96ZLJXjeWyvfQTpD83GBN4Gf6i3NRr34Faphbe4rSuzbQiSO8VEDum5BGC2Op6Qi8rv/Cr0oV6A
fV4t/F1zTa4tg1elrNDFLYHJ+A5oP/sba3DlGBuzSaetaxakTIuAzRS+4OoOu9E445ZCpA6VU2Vi
k01Xrof3x6+BwLTPX3+6KmdyZg9grpMhWT5Heb+NO81/NHPH36GX+reYu86O0MB565W0bfDoLRBo
wvSLrLbK7UQey/ymWW6PKRtl0pVJ1i3ilaftc0ux/q20ZPGjvMR0HJj+8jqa3sfS4LG8fn1yU9lG
ZVgRh5eFVqIWqn7RTcqm/plM6SaHIuU69KgO4+d/PBymhCbVdZfjlP8lHW9meseJoQrA0wTIpzlG
m1DLqruxHqs7OQOX+jIgs3t1tM+qE07HfeWvX2ArLJ5QtEfIyDBJ5qumPqXadhjnJ2n11gBymHkR
uzvzg/hHQLJPskZ3r6WzGKr6MmQ7/SyYyvLJapzwONzKYc0kU93Du9/2hn0CN5jjALBobdib+nr9
G6Ht6iWaCvuqKxL7TDqNGNgAs5n6Gn7p+qVP7S9sA+rQSdnuJ+pXxfo7ggyRCLnlW2fSCQUkendg
+Ve/pFQyiGMgnLF9gaJZve8dSgQSbUx+ZCxAmF79dN3+ez2H7acS+u1zGWNDHnsYE9ttw54nhDyZ
GmPZP0feS25lDPAMGd8pWNQ+rYYzn3nA0nfMByA8ynyfZFOX77QpQ80ble4X2Ka/CdgJZovWNv9+
P7bQu9exlEgFV5WTGJfWwstt9PX8pPFG64V6tZKZtpdfSBOeFP68IIwgQQmslyHaluAqPkX1utz9
aZB4tTG6rYYFA50ddPfy+51cbd4mDdwVsvZffjWPd8Vv0yGN6Tg819WA48//d4yjqffqRbzkVpLD
ADIQjSW9P4fb+z4f2+xxsbX0sbAiGyWXkDod1ZQOL2MJ2WpUVohNDnPADqzZTSg04YZSjZCE/9eB
Shv0qGM6l4KD6lja7saUuojFKL3To81zm+HGzPu/FmvceysFxGhSOp+0/Qw/0qcZesb73LWfIzOJ
Xryk1m+8HpS5dBrQ+VxMmbteSDOOQyqeXCO4kebveM2k28RLVATftBOJZ4Tja7wiRGME+sPyFl1e
ULug1e9MK7+VPK6kZCnNC84p3HDPjrbYDD4VUHZuxEMGOU1JzZGqMHC1MTjvLarGk3RFJ8WYm4s+
GFcovXpEEhUsTkBulIi/2mYFgZOOo01cBDQnNj/W3479EK9CLpedN+e0h6veOwsh/bmZJ3sbDDq4
sjpwyY9Obg6O9F23uQz23Rjq2y7V9Ec/MCg4BDF6n6QjYtwh1c6CW0YuBDyZ6tB6521HYC0IHvl8
a8cRYeEMn7qw5glGUTPTgGgEzKcSWIef67TAtITp+NBvf5nE4XAnKFNukSdbr0cEknzvNE4QiFaf
NynrCDV3lNruVqt56CItvD78XdVUrpdo5JLWTDJ6lcvBu7G7B3S7w+sJTNrZa2lYhAwZiDMUwFqF
BOg15lGDmb9MmlNdm8qeKSTAe3ubadbBPwz9j/4S57e99Obq+n18WGG9jT6mP3tF2zusMbqXCaVd
bkVJ63mLIlaaD8ZWSH1dsOpAlVQ6zY//ltbRPqfF61DHnphCSrzf45vANy50yqdhiqOsgn295Mx0
G/uFf3UDDRFcBocHVOVv1zJIHo18sR57nttiPg46NOGlPOOxYVxbBUVqNTvlNZKPN/nqVHeBegci
r1fdTergu8Z1XDmUrP+2l77z2FILfJM11noNdn08nxSK3Wnqi8FP9U9jNH60r5a5fvKQCfvgL/ZE
xQHEP54zkz3EOfrPJiWqEh8S8MjuTx0byGvZ51sfuv8vS4Hils3m3MMYF6yXxtG7Wa3W2SDp5p4z
kUyf1jFG6dNjy6KYmjP0fay/ByPdpuywfGlXGJxkuIkoAfXvDM+NrD5Te9+XMYTYgDTS9mxR04ND
E1gKPP8wkF6R0Ot2Uw5XDjWLy5eUTZoTsblW0u0G1dGoDjkTm/SKn4yQsWLT8uFHMVLk6rfWyfE1
kII+3Sl2ow8m9GFhRlPJZvFQzcPbxbQstAh+DZBbz1amP8RQV/JdkmiHgjNthG1ZciRaP5mnve/U
t20dzJ/9zy51X59b29Bvoxj5S8mrBL+d7NJZ74Ns2q+zc9utU7vNECJ9oPDceDCgS9bz9NSCnBqF
eOpZG1YlcFA57bXusmlXQqP0IIdkDuBIixBfTYIIWp+s8LZMddYrl1fbeWuZ5otezYjHZXV+C8u8
9QIuEQLGE+4pA+q6KlifTOrpbwwDBckEsfYvANgvoaLoPuUFQk0Fz5pzzytYIcLVDa4FCAdEnVcD
hMoXRh9nu5YFEcVmrB5TKrMkhZ0vyBB0ttlcS5Ya6kTnwk5Ai0gzqSO2UqkTOSS9l7oeHlvLPZFO
Ofge0Kj30ZyAIr9jNN/qwJ6o/Zd8iKH6n/TPcTDuDIN7Xql0lfc1qU5U1aCWlKabL+W9O1v9rfIb
Ur+4P9qTpIOUGjQuxKSHbHTBGu68hy/uUtLOS4d+j6tTXyk7Uw1VeckUdc+khKnFDMZHSWF7BbUr
1HhA+avS3xb7TufwtsJaoLazLJ3/0zxr1lZ6Q+r8EEd2LydgmWcD/Jp7ynWgi1rD7HYGqbZvqca5
jkYfFKLqXZUtQ++3H1lbSIuddf8MYH7PkzOa9qQ+9Dv0W7nlBkgo8hKRnFiFE2cJVzYAfaUpl8hh
xTRhXH/wZ2ThK7Q+4TxCFzhJniPyy6xL0xT8fpB8dqhshXq69C78qE0/2zZsXEbI0hUOZusJxoNz
uMCTzx4czjd5C3mNjIq0DspuC6Yr6VXBE4TFnvXVTHc14jHo1DHKDZq3wakMhyWo7LpdgSbu1RiX
FM0nz4PnR3spJOx6coSQCQQQcqi6wq4YLvhokAKp5uKk9iZsqx9D7XndKSMpFHgdWfUsharARXVJ
lRvKSCZKxTlK2V8gNdCujIo3NnmM14O3VlDPmVF9HlUtU1B1OPaKzR5gp3Pmoj4/9kpHMYW8JDIH
BUGJEM9K0maahvjSshv/FAQn+e6mSe7sRWvZ78irS2Pt+seWHTeE02Ay6FMKNmH2Z7XQvDRN1rJJ
yqAljV4HeUgzXK5qEA/C4CRCeuAyNXjb9XH3c22X+SlKreYyawu1sInGB89Q2y4KrMY+/Qkg0PAr
gnPwItfoU2rN4tzOIRwHnmfVn7mdDpVgAEsPwSBCai6tcaivEfEb3gTLxwZip1T7ygoEjufsVB9R
AsvYFbgUQEu6xOutE5X5iTQFFGPCPW8Yg30vABiDwlIofRkgnR8GeHXk8q+0jRPTRkIDwfMfQBu5
2Q3YQu+N1Pk76trherJcygaokDauq6j+IZ28rvFQh4DtPsN9ifN0uBZDWBpYlbdTFwdvMb0PuuRa
cX90VYGZATLxaDwXDVpg9Xq6li9yNjl99dLFA0QC78+kF47l6sWBygsllb56rGB8PqnC+xzxijvd
yx2lnWnvLMhvbnqrfTmaxJ6gYw51dQtPleakkCsr58yygAF7I0pErQ8x3L+EQ1PvRaTmjzGP4cRW
Kdk0Z45vj4lxyXy7EBB0J+1ZZS0JHJhqX+f94YPtTfMscqufMC1e1TmMa5kXWne6u9p3cpbFlb0p
F4iEf9t7K9RYrY0YG+opzt84K59s8A4jyipAaCVFX9ka4v2q56C6E+PWUi0xJYHRnTZJVV9JM4ym
kXmwcSstOUTKo1Meje2+iSGdEuhDDGiJd67C2fJ8nIHruCGM6pox3CWJnj6GlMdsdbX2Ua1ZrRUR
GugvkVycT8Umh1wnGewbJGZADQ3ZqQoCLHG4kxH/MUhVGy+2M3aPbRwwsCjtncafBctPWZ8PzLu+
gLA/ZalVfP/g0Y3DTXvYoBuh+IQNZfjmlXynvOTHBzuingFl4e480MyMKvcHcaD8pkWow1o2q9MP
u4qCMoDA1fitavzrVLOLFyOxCzY3lvmqAKjx1PvLkziYiwEdeRXzqIE5+8aOi38NDWP+sLOn6Rop
YhjGtfHcG2dkA/UYxulx9RRt/k8y5sHdayvPoTEZulcX8ZMDaCZK4v+umLmeCADUZGoCJ2bsXQs6
1Kz052CK23t4ccJna3wWa1TpxV2LuthhzLhAlh5rYXouvdbKU7FTISQiK+n3IUxgPpCbRNHjFC/7
nlnpd3WSTSYiar9OxkI/WOZfJ9LlrvojGGumzj3kjnNOdV/iLclZVK3rjTTt9KmGSOBlyCp2IcoM
CsggWD7Xfv/qVbA8h9Bdy5jSQjwG49u8zVN4OeMGBsphbHj1HIyqG0mWect2UXZiUINwKR0Hn1i9
0STEsTuXF5eMkZ5jt93MyeWHjuNVJAJyF68X4A8Mb8cGbKsCgmmJV55BPbvC2ApWTGydBSlXy0RD
WlDaFWinmj+l9adBTQw2wEDrAQWRaJvoxqncOMzflk00lY+Hu8pEEPqiDdC+Ot55cwSwI3dT7+p1
BLcpmn6nmSIOFbfYNP4RBCK69EwGOJHCbcTmHv5PhAlPIT2EZpRH6Pcm/spLzP0xWiDjkBRK9+i0
rpeeZrXXVbeM94hFkIBM6vS7tnw5urY6ExwSDla2BUdxHg1Ju5cDRKdoekSNYtBo9wEgQyDO5DCP
HskI+5bZOGAi8YCNcT1fjWY5t+ah3Y8D2Eeq8phe2LDYDG7anjI5Wa7axmz2dlu0mwqwpQyVAep6
EIrVGzFV7Gpf2SyQT6VTBkFsdLiemFzXX84La1rOqwQuJdvyEa/q8rvZCfsf6gS+s+FH3Od3o7Ko
E7H808fov9k2bBJw8XtXfhMW4Ynrlajokco/pQaqDE+qqC13RvFzALl4fzA1ml0fhohRDjJMX5fi
NEJkLWSF1GcnfQ22frLXw/crXyMyxsh4ZgCajj+NOkpChLqS+epoWxHfALhQH4YmRqpt/n8Chdp0
O8Fevme/6pse1P1XdeLB8v41T4ZvVVQOYvndVSJtMubTt1IvdrAaL59816GMws6ra/ipzce5gN8x
jdLi+//KwwB/+jg0ANv/LcbRw1QwRTTkdvY4vv0cCanhqw42oRMbXA2FfIF+V66Zf0VhBSSrTZbe
xR5kCU1GJX1lsK/jVsX0zYBxMB1q6oChaT93Yr/+3ue8fFw3bp6PkSrD5yeQa/W1Ow8U7moeukS/
I/EDMZ5YW9wVU/GzS1rjEbiPc6PPYX4Oqs35akXbsemMLwbrrQt/TsZrv2DuW6T5XvrjENbtnCn/
biwdY+tm5CGlY7apAp+g3dTToELOsskum4Vtp3KGJ0tFhq6jPWtNLdugtBXwE0RnJy5X52vFR2nU
R2FO9/pRxP7uo8yNy6S0bJenxIsQK2ZcoikNHI2fdZWPbz9KV7c3EU/0s7gnFxYDpnkq9BlJvdh/
rKbOeWoKXhNDHGylRakIxNpQ0l9rCa7WCKwxyNvuMLKbRv0KIKHLdCN3n7rEmUEMseCSscZa1Q9+
Ml7I0EO4avnPl+rD1bqWYMdLDUY37qgJ3nQUeGzNttq9ebpObQDEzvMPt5p0gHPm3hy98erwpNbH
EtkbA0o3NW36j0HS1BwzNBsIAAxBSWXJBo+PdNAWZlpy1pkxfWtEioRcVVqY6LuV3pcS0WQ0Hbz8
sXWR8F2pXL0do7DZLB4Pr0kP531TFPaJrqXz++EeuiaH4bkLG74H7PRmnYz8/mdI5fJ9rGYphdGV
94AhIOBuYTrVZNJSzVFx/xOdTZYikBZmF4et6Kk11wckHy6m1E6Rgv19lpnpq02dzVmVwfP226b8
UJoqP1UjXGmdquvU+2Q6G5eiuKpVMSVl6OOhCbPx26Zjw7h8eMUwy+qhSQXgb6WRfyk5qjL6f6Rd
15LjupL8IkYQ9HiV921nzky/MMbSe4Ik+PWbKGpEdZ+5ezdiXxBEOapbEgWgqjLBfWUJDRkRNIMB
LC4AXyDKfWYzOrRSZo7l5xfH7L4Csitddzqr3sZOLOlpgsJyIIt2MdCRIl8/vreQ2pj+cErUAA6G
NdxZJF5cv0kk5inG3yzAiibBlwzOYZQsfGOph5Tu2BqfBkN883CofDFURbLSzbMiae4sK8ze6+aZ
8stb4OeWEago8Hz1tja+aocKJ3yg2MXjBwWg5Sf0cyg6Oab/TBsQ7cbomo6Y96yjLeILwBnd5dgF
8hH5BT65twBrvHPPckAi86R0PyVoJjFC8OIGhtnu3Cywng0LPBOBlq3wqq1nVFlazwLne+uUxT36
Dy3rmcwyKZd9m4tHmgEwoNj1GWqmJ6XyCsLkbUR71YmcAB/oHsE59I0iklWHX5z/eGOyAA8d2I/V
jWlKgdSNOVacjxQIXf/5hG4qg2obeqw52lWtnVEmAtapLhbe0q0DHQcaEGoterUXdJnaVQvEP/OR
ZolpuVcbFKGAH0HXD20D1rGtUWI59tcIhoza/Vjbj2BQx6PY4ytds/F70gn/6DvmdWBghz3+77IG
VcybMFFHV++NaUqhDNTjHV35Ss1eHSgwtw7OYBbU9kXD3xRzZ1jh9eYWRM8CDAR/usWoeay9hdK6
EK2G1DiGTdV9fOR7AfyOlME6kj6wWrOmP1Rp8mD6YzgNJKeppzgUkEo8zyKS96YPwLYoEFtSIKOm
nm36OK5FGcjlndDSOcK3wcOHCDRFUcqSlW10/nBvFgPbzGi+6Dxtdg0wBB5oqCVAh1OkCtAreOE6
lvo44HBLFAdnn2arEWj3D41n1qC+GCOkVd+5mz64qinuFOBdzNn2fdxeOOjMcYpqzUWPKmw14Jx0
YUdZiLQfZr3nyAtd1WOV7ELTC9Ddl90rSItaeRAV2XawmT3IbtLm/V3MOTDFbFx8Gklmx+YlQhnl
EQRw8tF0JLij7ahaR2oa6t7w6GCFcSzb8YVm84An8KEJ+v40i2Z3ikYx7CxMjjncnay2lh1usMFX
oXkyzbA+R0Z4oFnoQIRTtOpcZsh7KQMH50aTlTSSA81mUQ6rAXcPQeR2jVMVzb3TX0KrOBGyXWDd
UHeiKXjzjmC6eLBwRnFUTcAF4O/UmEcZ8g9KOg+Tfp7jjAhwpBqwNkkWJD7Sqn0a4WNBgrtLmjsq
3BR+Uk3XXaiDVSnWvxaBtUbDgvtqKVxiOkX9jeWeB0wrEFHHdWi9CoCcrI3Ejk61FmQnUCUjx31z
GVjh/0Ixaui4vwr8LC+iugx2oEjLN0i/o0So1JsFoG97wHkX5XVOD4m5X3RWTIaGMWArH2RIxlSA
DFKJrsHAOX1ThPLRzcfiMmRAGA8U4BNv0L6UyMhauLHZoul9NNGVGZiH0hXsdaysfG24qDG3Gpe9
SkCZ7breQo+10rIIWOZN7ry1fm5g6Qx2Gl98IxUNoescaybdB5pZA1i2wrIz7kJHFTI8k0PROOBe
5mxJd7qFRtE2Www+irwAqJRuWsbNnQdSpy/oRF8SFBe4mlPUJbTWLgXbNckplU5ynHffyckez4AU
3QH/klN8ioO0Vv6ZueBdGf6Z/5oOkGN+iw8eiZit45lnDGCnVf8KLcQJWcvTcfprfCA/7OJx1Kd/
VFUWI4A5ijeyBetl84LQ9IeSxAFxoza41l1orH+voUPk1e9Cj+Njhl3O0qwBilIOgNQUaIoedGTm
RBvar5bs2SYPgIrtg3XrYcgb7NIdnLop207znf9sG8WoyL7FJVvZA7+DO7o1xS3MrD+EFfocUMp6
tR3SN9P9QcVKUk/YydFQlUjVT3XQxVveR9GGtKC8qVClCpgh0jY47AhAhP4snCR4xQJ9TeI5xlQN
pWJoKgZNC9QhgLcEwM8F2vyWViaaLZoD3iKAJJ9oyIoASJ50meIQeRKSXRoUb7OILFww0q78OI3R
A144564rTgQSQ+AxrBP2OtF8viKZ0Xs4YEr6T5oUzWT2FyeP6TZQCsEpWpi6uRFMgJDVk4zt87pC
jUTklws6ZWulV68bp9Z3U7mfAYbupMteycwsQ0ATq+pAo4uatZU1G4B5R+g6AkFRvZEecllOopge
VdavMgDRGwWDeaSsX5toO2NMnWetkeVLaZfbqfmF2fGpbcCSQ04+cqcb8B21G3IC0881BhnrQ7C3
VAysM85YrbZHqvNgAeh0sTY9tZmPyhCSVVGF8oABPHqTkCpHpqqQP9Y0I3lec2M3lnq5MBSYR6iB
LRNsp8CJVUXCNI21zt2N76ezloxnXzKmIuL/g2+iO2znJcgDY28SC3A4JN0Lw2LhKQuQbFWzCrUO
L1UQlctBONaOZEkHXKiuBmNZOvTdS6yGqBrROd+WF3JgYLjeDI1tADYCysbpp5CkpBhpmZWgMZfX
kGzsxXFQIQ0cJ014NiA3BOY5kvuLCcqKKrfQSBbuGmaUaEREXdcEavVBOEFkKfWsiDLjwbRRogDy
Z/ul5d8AKtE+U99xFlugHOhSsaPpgE/kwTJAI0JTsncEti38am8OI7D7DX0fguhpZ9gsecmC8ccE
7AYM64VRpMMT9o012AyR4PcUbtvQHtyhjb61MejsLODdHFKr/KsjToDqY22ANK4ePKR9APfax7p2
yBPws/cqgYrf4PglrZ5IR9lXY4x/OUHMJnjXHg36az9QncLKHDDD2gEVOaj0VcH+eJMOj0mxBkED
KvJS/5pkCkTItllav1DKaZZTT9F/lI0muCjdEj1sqvWIzMwyc3Gclv3M8Gg6d0MG5vjQf8K3M+4X
JPPBWNasbhqS0SCabmUYpofEj4mC/82XMMGDGvs6VKzbg/NkVX67K1IPFOrASXvyJYjqyzqwf94Z
8oY7TwCUaXfJgEqCpLdi1B8F9jHFkhgnn6V9RL/E9Sq+yUj7wY60TPl+sJujNKEF8KQ+PgLFFIjO
g4fdpwZCMS3M6l9O/4QFhvU7HdLPKSravvhpEq0KZ4weK6w3dh6gZfaG06cAzwvDO2/RGdUvq39C
U4f1W+bxZwOtfzjSco5ZzsDzZmTuT9va91x3fhhxhDIDNOI8JUAaAIuB52+txB2eS8ViUham8940
qgN/ZxK+CDjoA+AJN73+PfPwdySo81x4hXFshY4l/a1skOmgFNWr8Dwj6t1EjlNjLdsH41Ev/KsT
mQHr4i6OF9bZQlXGLFFK2z8NvvxNwKK+hY5TlAM1Zz3F10dP+t+0OmEtq8FsF7Tnm/0sR21dczbB
cf/BXlNxbva0+pEROBJZ9WShp0oheEiAxOnl29wngcNiPE+Q59iLJH/rGLaMaGjE9GY2N0Pc5JbB
OVIzKAKgR7CugdcQVAzlmR7QCSqIFkOJdhnS1n4IEgalpQc0aXX8Xk1a8nXS7mdqd5/S2o4BNgIA
VV0Ge71yrU9o+kgPyFZe5XWqgWgYMImznP6P7+1zFYf+/sLiuyBh9icU2Vzj3OxzFafh/hJ0vzEa
X9UbqaGFExwpnTWh0ZcVDpIdDYzg3Md3M9UaBhpgw91XzGNbTbhIYTY5SjLSMP4O9N21QLH7L6fM
gNMeJF9mpwbo2+h5ZPdOYaUKr+iTmPgHIYuMgW2uD0FLisqepdMGzdIA0fS3hrkbqTYIrPdx6unY
X4DUoxikvPRhHH2xH6s83NnAYn9qI9CpkFPqocNFOekieCQnv0XaMnJPPfefezCUv5iNax4Z79Cx
p5Bobdt7HsGu+RIl0kQ/I/pQJ7BWyNl7Oe0ZVBxwarmb1gBjHOqA0JWRoRtgxliszC5/RLvSD9FG
1n6Wd+jt35u1QOeAgmKkQeuN+DF87LHT+d0k9fZ2MWrWncQG3SpIlMByGIP6Nl24bXEicEUhkbYA
3xw/NQpDEgDjwFIUpncikEbS0rRrDPPTbDz72n7FPxoDGqd79JIAR75uEm5QT1m9erz2D26Klj9w
8lavdlKVz0ODihGlJBFKL19sV2SX3IrrV2eo4xWPfb6d7DNX3+EDrYMvBloZZxk6ePQzKQFAlT5x
VIMuHR21xR12WqgUpkwr6EoUy4q9GIwWoIN54KymOYHFFBzM3aHp2KsJQEpG4lxOqD0gZO7xkwx6
j7D2tTOOhKKzD6DzFfCi+u8yXBN4UDWkHKzIOkqFQXl/dnkDeqCcOdivoCNvcPGVdkPQPUzVNCzM
t9zH66ByGj5Y/aOha2tSkgiIT1cH8k9xKLEBGTsoF/CM7L0AJYhSMXFpp7ip0j2J5mE2I5nu8VOo
zCqWD4vS7jrUIWbPFjgJ9t1QZ/r2NmVtEv7sPJSrul6FPhDf+9oDKGPJWd4+peDO2UqRY+uJEvtT
E1Tmui2T5nWoTFC3Ne3ww8qs5USiEQGsOmr5V73J+yXSvO2TnkfN1tYBjUXuhgDmNJKu5aKQVrMf
UBDwObIAeqSeX12aoU3UCnAc2RXonwCBOj2PAmDTARbpj72Sk71fQK7heHirah8z5aNi0bPqg89f
7kH3VrEIfPqD/e3e82u62VN81MteX9Ptvh/+htvfVraej22N7u99LQ9Rndp0ZwJSNMEmjow0poTA
OGu9ho0P4Qg+VSRvORhicY4OWvZ24wYxmEIUKggvbPCfKu08xZcKN7oZk5b6GTVl/DfffCi+oP2j
2toKBpZWzTrSDBsLyIbLacE8rZ1vwnnBPCtGOaKAmXBlG1+CVzU3T7oYz4Al0n9ylOvpgaH/dHEB
Im/waEJV5OZIF6QqePcXGytFnSyOS4PNgL71VWzaeOBbpf7q1AigPjAkd/RIO3QgHH9laLinN+eD
vZLP9u/j0Jv/wV7FFwV7G7DFxrYRmzowozFUYVIzgETNYgT40odr5wsQMmg6dwoAu3kSTd0zIPxZ
gqKseCCLW4xuNN94K9ZM49mbBeo71R6b62ABREpTbgu7y95A8VNGZf0kJPvmycw99jkDpZbKMTXg
vDwGicBUJZVIa7IBRe8q5RTzDjkGNQXk3lVLvsCdTLfXnwGwLFlAHsW+IwGnwlOtrtrRZU/gyPBB
19tfr8D3w57+33YfomBZzv9634K1W7DHix19sA0XhYvI3w0nmobJWC16K5KgTMaXAvDg/9LOxm6G
8tfE3g/GWB1pD2OXYbKRyM5Nlai8assTKqRw/KN2P2Si12DGY/KFJuBXq1Eo6N27jy1K+mkrlbgo
yiB3y4nLE57+/5RhKsaFAG7+Xiviy3WaRN45clsXyEogE2SOrBZhguyrUIrJhtTkF8TphWaTogtB
r4fiFBCQMzB40aAdwizlF2bYAgzuevzT7gx71xb2VT9Zap1cBVmGpkKlsPxQZRpyru3sIPk+eIET
7K6BJh2Z3aJNsiLT+On6cTE8EM5kKfZCoNcdNjj/dZ4HzjX0jkn9G2sztJ8i/VYKfxuCuuUbsOa1
RcyxEKpQlbApmekcOQCC7txH5e5VISN3QPz3X3VhnlBS8YKfEY5NNxbnKP5Olui3Ao5JIlB+mOrD
pTPZ+FTWw7dqHN2vhauLVRJp1sHEzvmzLiIw3kDeONLZ+OAL3NI0zNAfhM35PyXT7L3Wg9+JwpYO
kIvU7Sodewe6Xdyn7lcfED/T7dCPMd2O4mAxcr2d5fvT7VI2DAe05QAohvCNOyljLIk1VFcrYOQY
ECbNwZEtFjXWYC9tce1s0Ds3PAaB/Do9Kkx8Io5m391P9bD9OkPu3Bym54h6Ktl/nOYnEFmpOCSi
Z9ct9PwkI5ENKyQvo+WoSLZH1TZf1che3fXXT230oa2vY61RvHV/eu7Z3FU/t9pTa33vy39Zk8Kc
Xa7eKm4wAO1qbuinYAKYBGtg0nTgkUISv2/YvkvN9oTEsMrbhxXONg1kN6Y5lRm2fESFcSBOc+Vh
Gg5Xu6lEkTQq1gc7iidZjXjqbnMAFRNZmk+aqXnrLOiTE0r5wZ5kGSiSSWV2nZOwFXZyyiOUSHM7
+kwiGma3WVb73FyBEC1e0ikGSP2sXVAjza8OQBI1DFGOw4+YRdhDq7liakD5uzeZSMNwjwlg3Htb
DM9pVjbLno/hV9/0PgNsdfztdueGMXDQtMw4pTZISlHdbKFs3W1fcaadrpFW0YGKkY47mQt3P2pm
eJaoj9u0fnQf0Y2wrsoG+duzz6NI/xVRAPQPgN65frQ0gDuq7h0PB1IENTAdzyFvbT+DT1t/0R0s
/9RWox0L/SVUjfcKy/6mo40GzdrUmuDg0zjxL4BTXeYCyROUejkTo5NjAIOpGORuBuHqURO8bMMa
qR6FyWUpi+qPBRaW0QvF6JQF4XS1NVChynTY5SPONZbkT3fIE+NFq4Lq0auxo6s7xveV6rdNetAq
tUw8oxi3fu4D/aSpRtsyRRkq80ATSVMg1v7VSWqtB5pCdPBSEbaeWBYq4YDxTGdgdBo2n6GR7K5Y
WxV1k0nO3Xu32dfPonA3aiC9qLEx32olVt2WhkNo0XGgmppe86obwH8QdjP8wAnYkp7Xo1NdzBZr
/kDxGNk51vyeHzaTe55hzY+dvjm5x3mPTyR3J/emGL97pVbv0GyCU7M6GTFO1xqTaKvvSnTNkzQD
KO9KpAOAQGpRVAvST6Zk9XEedxbbJwAQKsD1rjtJ8kvXvWNhp/H7C1L93ea96r/YWJGZLTKutSCA
wycntYBsPjhNvqdPDeN+cUY5/PNEHhYrbeXr+Z6M+4BNWrL94E9T8u9r55lmUlTeuu16b5PugTTV
vjlx1m0bs6i2tErN91xJvZuUNkHOVgjQ8qG5W2xDLIq2tHLN97JA4WyDZrEdWNKx083rRK77xAf7
E45vJpQhAhn5oJgxjWbFLCPoIpzO/isUQRd5iiM6Ta3nK8ZtEedfKgVDbCuU4jqyfrmZNWxJdDcU
/XCmqbLItH4AfxjsSaQTljHNM9f5NZoKiummlaQFTPUbQUs46OM9dHh04dcU4JGWYjQNk2w44Zka
/uMG36oQWBZkJaoqXdFUdU0CJQBY5hO0BboVkh2Q0/RnE82yZyCSnmlGQ4+C3JVWVPWGpsBsZs+2
rEGZ6oOCWc3iFkvUNh9S4DAhBg0afigWQdH7B5rqIbvGdTQ9W+o9aNZ7p683FvhkMpDnosRfi8Fo
mqKHjzwi5KVQ5dqiclzdYw4a3YICi9w889S7e7GDG19f7OwFglQAp4E0bo7rNyxdTrcG/WS8YCk2
VO9fqB45wG1IKlCxlw7oW2V/P6DySBw9AKQVpYffa9J2VdAB2VpZJzVgGAuvAtzCza9SV3oSiwrY
LqU4ugYg25RsCsH6WjsO/T/EmYj1YrrSq8FdE78hyQIHOFNRD+bzmeRQ6uBf7Vk4cSaSGTmYJlic
O6N9mMgPFR+iW3u/bB1ot7Oo9ZN0BbYbdz3LNPxyTnehQKSgu2hcAzQaAtWgZ3kwGYjU1JcKOUNk
SJKSbWk643xxcB/fKSawn1k44359CEMR5u/rHJ8U0u7cZeP4CXiigW4NmNV2UUvN3IaqholksboS
NwW+aKUWfqMHR4mq3UVtJfUFwNndYyS7YkHPGZCW4t/qAeiSut0M/hVnuPlPAUKrhdH47Quqktim
tbX4GA4sO2vMB3ON7WSfJS9/UvEFr9+av/j0thEfg9IMtlfAkwLY0ysNtVeLEj9wa/rGz999mtKX
3Upb8GC79dWEFNNwe3aQCUWZA9w9PEgNoBlvdcW8Y5psj7Sm46oqNLB8B2eQYbelJR4pWG/xI1pi
T2Qxr/+wIAYjS9F321lxs51XiKj+yh9z7qClDM2TU1zS+m7oz3EtMRhoTURLA/ozzrQtmIdQA1cs
gLeq0myD7Tt51/PP/SiLJy1Km42GQ/tTzrPxGA8l2zhY1T57soqWSJfV3zwR7wlPpImzbeUHwfci
Q5eOG1QJCJuQ5ZvdgaR77y7xFbgEffwzEZXYxrzJV2ECchUe5t5jNforoloBIwPONSORLUawGh5J
Rg44usTaJ1ZsLMoB9Okrsk3BD2yHdbU37KzbMyPrt6XXlC+VyZtF72fOTxlE6NPove+JN+CcpBmq
x9m2RyvBS9w4aFgyrP5ogPpr6eMs8wFl3s90Rj1GSf/QWM4zrSNJp2akC4AuRDqa3XQdftdXaKgF
Q5XK49DZr2Gnh6iqxuMd+UBZ5Yc6RlskWZAtHRsrOdmSaDpPvvlPRAXkcfOfb3Pzp7h96yLvHKFS
fqFsgVI4XuHNVTiakoPLg08ac5oqWBdG5q/RRsG2oGJKz3RVAIrnPCjZqGSF1/5Li+Nlfft/sJuj
0BV5FJ8cEfAdw+k4KgoH+chLY8TjqAFUkBPtKXnTj/yEVU3/VcaRBtbV0HpwsiAErEQldsz15KNE
KhyFgHAK4KRbiXhuKyCdB3FiXXyFg1GPtnnJW2PJTMZOs4jkgMUc15aLbltSxASuQRpfMjAjaWDZ
Uf4M4CUL2+o02QOvrDDOVrf2BNJBnZDjuk/1CjgKQGtv9epX0w/Rd1RzounCG6yngMXpEct3pPIi
Pfxus7WpoT6ZHMOhrg6VkXvkOI6ZeW7wDFm6gzBWpifDzUw6FaLuDqdW+YU4pVLhqarX4QvNaIgC
HbjA/8HJMQTbdnJkS/p7aBgGFPACz4Jv6L81K7rEtw5oqT3OIvr3kFmKcvYF4NX4hrSmAiUZPf/S
R25xIM9GmEfUwkceHhUABqU7oKbKdle3wABwMRWwbmLtgdWNyiER1K3CRJBPBb6ryCUlb2GaALG7
jwrwzIf+iqbMz3AwmaQa6IT69FOUFeveG+SXEjm9fYHsykqoaZaDRtPIwkMIsFCwwfd8KYHidYwz
W+1iGj9HfTxdkzis2B8dORQF42jxgwNpaEjsGk5GV4+r67mV3/zmiqDJJq6mtB2iAwhZNr4c9ZPv
Zfisqas7E7oMfDs6BDzaAGa2PtpOv/Qa68Wq6vpZuK13yXQhFmHfV1/Nto5WPRiKjmkN4BEXPSEk
B2RDv6tRsrrWOpiV0nkxB62a3AGlLxb6EFVfwfYVrbA9j4+1g8OrHM3d+JfhoA5FhmPx7Hc6YPLQ
ydoFxk5U7iIXmYmkk8WOcZ4mATJSoXGkObtdkSyoXAP7MWVZg51siczZ1ZFkNNwZ0iU4BKIVCoiD
de4mYlU6ZrKl2pbQFd5xNEU0lboQML8j643pivaRSADG2mlXrZumdw5I1EcLiS/jYyEydMFqwyMr
XX3D0Wa31HzVCQbaDf3SsnA51pV8xPcM1frKLorDBDiJWbWnKSn8ACWP5OtR81mTDZMvmfjeeAKk
Az8ko2VfQJVSX7oAJ1qF521ZhrOD2gO0p1nnWByUgEM5mRxNz8p2krWhby78KjU3QFVwLjwS9oXZ
XZTF6P0HVERltd4DlmHec+q6ADEPkmEJ9HwPRXiQtY58iFpNP5Mo5aO+R3sgoO6URQdG+2fN736B
YEkeyZ75Zn+UTfybdGRl1JUO8AMf7fMqIg4K5LnOo0fup2BuHeIAEFDMDHbkL6RhP9gmW9OMgoRe
Pax8u+43JLO7OH8Ww9bxONxHnVtrDUhh6/kVOWDSDBg6VuPR0lQfJY6TW2trBpm4WDjJeQhLFyfH
6ipAtnxh8QKVTxk2dwsSoioDPTWWnq1oOmmG0K1xmASeWuUc4AT6ao3IetOLy52ozKprVApAQ1lo
y3bQnGOoTsxjNUgmxm1fAXUC1MvuOQfs+biiS2nXryjLd8FFpuyM2D0XdARf++zqMs2RA0LOQCsW
g2uaj1hl6KdK+oesjTR/ktV6CMQ7vTuThRXF1qM2xuFSDqPYGmpKiriJgReeOs2SpqRAzfoUbhbR
lQqJuqXu7IO5VEOfSb6UITyrIgO8U9zKyzRYZmksSlYeW881DiQbe/OqLUWbHMBcPtkGs5e6KsMy
X1G4hIKMLJIX8n0fjmJqWuPusfFCIgp7dT9216no0VyuZpbaaxPJ0Dy1A2ddoRwTDXiKgohMSEsD
KilQfZTzgxw8RVBE3ES1WqffIk/URXc0RUpDEecwkzfNb353stlQ3Y98ke9Dl7BvP6FhtThjJ1qc
6YoGexyMZRbmYvVBMRvnaTCcivw0O5Ep3qNroGnqN8ayLBuxmu2aGk1CaQwmLUDbHDLkNw69gc6r
Bc2NwfDsSXUnbRk2xDxMgdc7m7ZOBi8w+GgHi7wq19XwJt+k0yWF1eqB20u62Z0VIGPNlS/DHjiA
cE1SR9td4Q86x3NXTWxWR39jFMA80HlSTQNJLdMsSnRyQJhognvLu8s2EBXa7zCQMEfdUJgfSQqs
K89b3l8ucta4D0aiebuOVTFYOFNgfOHUmj+gS6ta1hkXG5qOieAPdOUzHFHZfQLEM5iRPM/Ma4Cc
ApCQAoCBVKDDbChPbhNvS0pLdJqoT0Fumyj08PgSDS8AkyYhKM+BJ0YqiWf5chKm3FiOuWE4WxuE
6SsNrVDoM72AmAqDunIClukLPMm+2AEfdiTjAiyKkyEH4cKKiahdffATjY4IQ5DsLK3+MccjeaOU
o9FaZ9yQywB3INHkpG473/D2SiY7B+SgdzdMdc1YX6tS9P7Q4/8Gdk2VD6CBl9Whdnu5n0V0lai0
AV01APg6K7NKFnI/y2eHWXYzI2V6u0tg+PE2tuyfRIlYKF7EDp3he9DKTlSJd1yIIF7E23BTTxpU
LKFLhGcSYHWiQIdMeh1qB0ijYAv9M6crpIbfCcvGbRda6gRr/OgF5eK/xMjULT4GJp9MK+pVLNIc
W6lRj8CaW3UPKMzMX03Hz4GbWwj8FiIPX7Ytyn+L6CV0Lq0Z2i9LUEWBqUgW6EJqfb3eW4CYeTFa
r9qHQ4hKODVN89J6eQkCnlwtAS5V7/sqQv/lRPYKOixgLZX6VD/k2agoLz2rfixqcJaDTVtfI4VR
fh2z8c4i93HcGbaNvnSD5ocd9fYuawf/Uhu+hbaQIbbXcYXNM/Ax0KfA0tQ+aczDFg07InwpM/BH
KHMOZ1M5kwjUFFf5HIAUNPS1iSPpuOVI7ibtwtSluMgyk6+oU98Euia/xMng7hIxAliK1v9N2AKy
nl/N+lbb9LkPVkFb6EB5RjZ9YWs6e7CdEMk7O0KZM4+fpHDTT10W2jvBCmdjWLn5xepRTKgMwPuM
dbWb8BN5ekYK6DC1NVOeuvIM4tLGL3/obHS/+iaAZtcDxdw0OdD0dRO/ChjafhxWkWM6S5oCKxsl
KhGNwhbgOUoKoCPAcJKRIzN6cYgae1eKUZM40Y0YUumudQ3ko8JxCj7paY403F2wAlQMYQWAclqS
0OLEtLN8Jzvz7eNSheaAt3wjC5rdLX3UkganwvlOWcxyFMyHJ4OZwB7j9ZOrdWidS1tUNveyfuqV
zP6LzBrMZDc0+EfaTdk8kfEH3w/xwq5FssKo8m3HOvzMJ+6SJ1l6bmTb2IfIBXIdZrz95/rjM3op
ehuozZp6rxt3zS2fPVA3NvVlM8CXrbmBpSrJZkVSbCJ/ZA9t9QJcmxo7bMW7GQegT0HRZ4XeyPBK
1TmTdn7QzgrmgrkzCABZE0mnXM6KklvBAkyf2obxON6BPD3YVabBXjkTX8XoZD9QsfSGgrf+dTbg
acVeo3T46jXo+EqiZpUXKTqQfaBoLV098Vey1fL1DJA6y6YSWbSzoquFa8BVMEy0F6kdp0mEwbTZ
dBwdZe5tAig/tVMl2ccNaVsDVgfgH4fZmHavXpuOYjFtbl3a4pIBADZQj3uLRne0QNh0LWouxTBs
Wo/hG1Y0/GiWSf3CvPyVilQlGo9WQsltJfei6k7e8Ygf+7avX3ojfaUi2DQXwbLxwKXGHfupaTNv
RVegj/VWOgBfwWeIqw9akEsCXmSMD/TG0hs2qncNkC/JsvRrE2/dn3d8+izwAsBlvZ1eNfObSs6k
tdXP5aygCDSlqEL5kvGsoKs58nSn+c4A9EGpsopKL+6D84eo6cQhq/6K+dU0roj2Wek9N62ln4K2
KU++sdQsFycAbhOh4wpFdcBWc72INJMMnLfBLi18wDk6uruo1M7SRgalsrj3QMNojsXRqnDAqiBY
9SiFmWbobOUJgOGTkOxcpf7f/FFDk257X8hVXnUR/v/Mnbr+i2DrAnnqu45T9VUUIhX8Xw38KI0u
LccHjXADEEH4ovk+DME1Anh4upPVusDyBqeG10n9OVYJtBa/7ygGiJM9yTq90h5sDT/HSkmiJG7t
tW2A/XH28sZ8HwSAVSSR3qDuPbf5NS7JpF0CulK68Z4iUVwDoNGkpAF7I3s9ZtovJ7cy6TwEtuzW
4El8M+pR22SqxKNUJR8gurpekUyjChDS0NwaxFspGm1DdncmjZMla1THA19cnV8hKWcfUYFuHxM6
2VIbPTTn+kAJhIxM5qHi6N+Yp38zsVpD4YTyLZl5qURViTPuPcV5Yw8JuHE+Xt7Nh+E5z03n0NZm
HKxIQQNTlDt0VUQSp0jmWD5dET3c7mfihS7eBF9bBcLSn6eBG/vCtgYQzUKk+WlxaDsfhW6ph1yn
bHByJXIt3JPat2X0GCFlUFYJm/zbuHDXvoo5y1y0uoSNuI9ZWUBFvLurW638AXibhkKW1CI0rIok
eYyHAhj2jtUv6163d6QEm3m207LYW1rKNuuBHtQXwE8zSmzJb65kKyvAd2dAi911HStRuA7+t1RB
3DlVaV1McBaD91uXG5JhY4R+vsz38qNRFHuS0ZAZ4FQAozSsgcQErAzljNWmdcmZVS+6MCl3nTrr
MmuJA1G3dFczYpJ0XffojdVF0pGYglciJY7/HkBobB7RWQz8JaSu+cotE3c1zfMB7FK1aC79gBRn
4IyAscSzZ1HnTbZlahuWAAffXXT5Lmcp8JPUNowGT6ujnYFc9KKK7KuMFB/8Zw/ESDSnQI0lwuYi
MdGDERc4Ocy1cxUCGhvdYQlY07MliWgAQjnwJZow+DEC4xJsjzCbtTS1U1QXZCGAUCdjUr8PNbsB
egKH47ERTfHMBgB+1w9qXwf4OPijf0wMo1gZMSp8kOXzjySjwSk5Zej8o9lkbr0g4Wwz+82KybDy
d66ZNCq7929fDegkK9ONiiW55X6AJ93kN13TbUlHQyeHAuxz+KZeuYbD0IkO87HDh5MMPrblMq5r
5OTUAUiErPKwmG0clFMemWYtSDvLP8RL+FACaTa4Rskz461xXO2B+9z9H9q+q8lxXOnyFzGCFiRf
Ke+6XLuaF0bP3Dugt6D99XuQUItqTfXsfruxLwwgHVVGJJDIPCeY0Yj8VCaud9Z4Fa/pQITPyKkk
o/09zHVna2rYSMR2l33x/eyFDIAY5aHmoDafItmOSJ69XMhLz7xh0wGb4uyTZv1tJ7Ed4xt0HaTl
dQAV1iU4xuclR55bjv5PjVLhv6Ca1vxxH+x2n4dYt/t8+Fl0D5C+EQ7dA7v0pjddOK+tRF7vNTPD
F5SZp6gv50Uecu9DeR4CKzGfWusEXLFhh98mfpMIRsTtowxmVYl1+uAm5DTGw93NP7hJ0+CgPg9x
dj1X4fxUVjEwk9r+c9I4uIz2KgEl+kvS8v7zjA6gYABH0UlZCHSMJzgJ2SotkqMHPFezFWlRy6wv
0VC9fheNDHhfobhERhs855C1wlI5RMrVJSwHVQXYya8JQZlcpKwgaYm7vIpDlNJDThlFneXOsCa3
m6ItqhFw/JLoXMrUlKIkvulReBUASB0BanO9Tag73tnxeu+s4xwLf7p4KvZj2b6Zae6djZzxZn2n
dnNvY2Zpc6xDTwNHu3SkiyVHSeM2q64a9bVypBgmxTV/xiXr3unHPqB7k80Sp6z9jQbe7WM3t2sD
Kwv1Ql7eqw/vWvWaXd69oDzDMyP0xGYxVC/pJYTyobkamhqOvnJuic3d+/zRa4lHnrb0SaUPKSz5
4l9ukfdWGqA0KhqrV7O0hp3Zu+xoNal7ZIVw1YimpCDZ1IfYJRnSBsfk7waWP9u+6Qwb+AiQ3Q1p
7hQAT8KBHeICjEr3cUIDqzupGpKULo93ipz2HanqZPvwiegTqA+TC/5nXk6omIm0/lOGf91PYB9z
Tk7vbGhG8knXr8q8AxqFByqGYJAyUtCFptkQJ6uIlaHyJQU6ZEEenXMNDznNPSJlI5z17R56knTO
mu5EoZMUleXFhEOKQIVFt1nXAt067ER+rtmcbFNwdgSab+YovzdRAHE3JCOaK/NCq4JGpO5mkaEL
H+SYpL5zV+Z/pVmonWLBizMJ6HLnoIaGEKgEHgG+6tP9fflRyPTukyw3rOWHAFEX25DhnQ/Z+Jb7
7tnImbm7vEz3Sz441qs9HkzdmRYRJE+MGqf0sfeFVhqLvKuMZJ06c7t5UNxiLPJIxmBN+IUbY3Xo
YkcHwodpvoVDqp6/3pCCIisZ9JOW1UpOD3kx40CF5Df7Rd54+dW+mPPrS0HaV1J+s6fnO8XnbOX4
DMUvEpFBw0pvBQ4+82Ch0/xLaCWABhDd/dSxTfPOmLT/7rtoP/K1JE5EbrLf3PemJd/WG/cJgDEu
kZNOzxUTLyGfxSmcnfGZLmVRpBuz9XRwQpk4ua3aKj8DQfRMWs2GF41wDvxioUzwpMwGy002IXrQ
18WQAgG9Yu6Gud4IbGkfi82snMczzWPuxJvBHmR+cMi7IJEaUtNlmfZY0x1NtPG3ZHcXRwnIPB+r
P3rWVTvyUxHv1JNejefECuNNYuie+hQq0ONno7tZkR+UdqefwuILnZIZWTSUO2Zpb5XnGKBMlq85
eVFnXmQzte6dNqvGCe+0n7IPz9RkPCevDcAvuo1zzCZfBZjoHUnxKTJqQe4ik9x3UzaspUcXTcb+
7ghNvYhlaNJEPdPwqAS9EhWiAQeO31WjuSkIfIXI0AchG1eWy1K1Rh5kV7dRpMrZOg/fmWCxIb8H
m+VOefa3xkPtMIVo69WSAvmk26hI9atsGcXYgmz1qln7ON58snSmqmWpdjUb7BFZM+ABLsWv4Tzt
8s4Eo7CsotVREHYYRDsEIgKi9GoYAYukaVEP1DvkFqpEjBQTqFPQxliNb1B8UN3dQ8aLjSZ+Igff
/iv38d3t6yxAnjL/y2nzZxQJNF/zjkW7yrKTgzly//UDi9bDEX/rDU9L/jUX/a4emH/R7ATZxNt0
yeT2abdzjTS8UF6X5B+IpGOrg8ZTE8itjtaImlvbbNg56gx2plHLTVmGOx+j2S787aLVOYA+0xbO
JAM+Zo0llHQOARh0Hd68SYEzeX9fZ80llDlGTSY01UhW1OA74xxlfcQicsH/U649aUxCz/GQP4YJ
uWpUh/NrJEbJzMVOmviU7CSXMXPnvZn550yLk5MXNskpD2dRBjRchBM2vMcEX6abGRkw6fB7LyPU
Uc9zc6ERycjFCSPcaLHBjzYc5+K4SJYP4YfaeLimliyfIfMnd23LhXZoqefydZPmyd1p88PWLQGp
4gXd4Ldj6ocQNG2tLFq7GXYai10XJum2s/s2oKTUksai3JUZ59mee/6nB/mDre4l6HciD9QI4cwT
kIdhO7NDNswbOkB0QTlzPZlcDhRx/ryrChQw0IHiIn84X0R93c400vTYEOALaZcLuY282qE35Rrp
IdyEN/8AMJ16F9pGCoJcOV2OL5dQKKryhwPztfzQ605/7mAIdjSMUBV6HfkD+kCCqUOhcobUEqAg
oWbmANDIxfxunhXuIbb6/EDaVkZUIZY5jQDDAfS6wkBEeS9l85vgwL1g1v1nrIxmKNZLRCGD/d9+
PArDceZRiizDcYTwvXcHgDlH09fYMTRGjJoCq3ISWlKj1CRc5iSkS1Zkww4NfOdFRGGUm4xKo9/K
+hldd+p2v7VZQqOp/eeHI+HDJwK4er/LrOSs7NxWM4FgMM8ooPPABHK+S/HXLAvXSWRZK8ruF5S/
V2cDUsMt11rdCyWHdDwzIMctmuW0gaKVzWTdnTctBwainlH05hs5eFW5j0roAsxA5yl1kYqTI20A
vA+Nhl9lMZbdd1qy47/KpsF+L63eeKpT8ErlaGYFUOXQoFJ8bjaWXnbfUDX4QuD27Zh8Ai5P+R3M
mVdTVI80aGvsmk0Tm+X2moXqZEaA6DxZ2+7rVBTPxPVZu1W/YnPv7Unp5kO6z8BouPIHcH1WOJjF
kXp6qRJsW1bSdc5sIJpI0lC36vqVYRRXVysfx6Axo/I4WWX0ZgAyGbWmUbSjqdBq9N+BQ5NmdNGF
yMEU218tUl8DK7OL7AHOpsvVR/5Si1Rt9DaWJd92ohvXFSC10CwlkfaM2H2OqFEkKdFP0tcHwOR2
QCKXCl2bV6Hh6p8mMNA8D/ICtq0MRYlAqCjaXmiB1YXDmg1gryQbclvCU2SSFbYbXZAQO1AUsqWL
lV1vQaZALy42VlaDzDQZ8OmQyv0rxQaMWi10N/1zYN341XGxDLfAg3KxEsvDKzR1gVk4pG8VAOoC
kD8pJ8LTbMr4TyN0x69z4c1BBrjyA/V4UVtJiFb1Q9fr3we7B0QmTQExd50KL5sPckptKahu/d5G
qD2kE0U6TIxxYB9mg394qKEli4djzD5y7mzbAgXYAFdYm7qNky3ZACrAb3+iaW/35pe07O6ni5aM
ozK7ahvZSvpgvEw1B937jWJWuVYr+7qL3HcCdjE9tNoVehUGVHtiSpfZA+d0Kjtgb6LFNpG2k6Qu
6+Ixfx7zXWP3aNvg2abiRvc9BlLMdspSfR+B3PmLOXo4k0O1QhXrwFRnBQpNzCm52JGN0iSZFgWi
+QZlld131x/DraEBzjCchPIUPMYfebQc7C15eao9HQUxNBR2jKHdROuxNZvDnexxCN6dxls9Sk19
kBU0YVWe/J6jVStsDneyMNWizfUsHwfS3YEy1K7IrYOL7RnNKOn9kMMmmY1G/Biw/MiJTzHKWEuW
KI/FrcPD5dTgzyKr9cdWT3ZoZEZdOZWhg2r4MvfOeCStKvK3W5HsctP/aVMk4Ei0hvGo1FTvzqRN
BVxfFF7XCVpsf9qoanYK0Ug1gG6+9/FYBQZODba0eWZ+aG3aNNW3tC1PEhBq0nTRkjHtpRdju+7M
z3hD07uiHStkxbmzHzhHv5qcjrVtA0W8ytQ079DeraZgWPiCfk2Bt8Aw2BpIQdFRtvCNzyV7deyk
QhUzv5eXrfeKStfyTk6e0n6RL8Fu8kXU0J3QtvkQ35YU5ynkS5whrd7Q3NCf6sgN904P7u/CaZsX
umggrVOyWtJot/Jixs1VBi6I9s6Oo1k1IBMyXnyXeA/3IONQa9i+8+p46M/TaNfq1J5e0vQrp9cq
d1BlGEeFLBCRL2ZZLrC8b0lb81mWgPyioChJX9Qr0gJjQkOyD5nkJS0FePZ5xXFa81i/6FTjup3N
7kK5JnLoQnxNdA/8ZLcqRxUIpL8qxpLDIi8Zwx9KlF3znK2ZZMXS2lRHESeQS2lKFxwM/xeUICju
v1n0vl/dWYAz9L+N7RunJQZZNJIy69cYod/FZxtF0vWfDhPa7hHjAey17XFMAeYaoWppgXjACalv
bNW8x6kXx0sdxXNimtB91IrpS8zydSXbbfu5GQ6m5oLKfXLH7zwGq3Rt5folL5gyI/kU6wwIWCn6
JAf0mQ4SY9MDcdxbgzepCxjkDHACb42JczzgrfEDTVlSmweyJ1Ny+mmPHXVxBkuhgZp0a91Upvbd
n+p6W9jga03bpHwrhvA/RJql6e7fWZ/ztxm1uIdSxPl25mX1XgJsjAyMqkVdaZV6l7xmqGMQub4i
xS20nYAm2e6Kj0KnyKy82l54DV3WrX6aZSmNWb0bQFf8owFF+9YEwvTeTyf+blnvRJiqG5G+1aV4
4jz6Vewk9VWMIJFEnaYgv4gpiJCxSdzq+MaJKgJ7LkMbuM66DjXy7DrC9/kfsv8vdoBMA6hI02gA
5uTM01FigXZSeqp6ljBBhOfcT9GCZKhHMJYqVy09kWn67770vL6+tCJ7mI5JlwKBumncrzQCdpj7
NZIyZGmuI5ItWj5wkBn9ale2yHI+RCE7WcJocB2pHm20vqHn7awLnDUDQto1ti6a3g65H72F+O1j
iRMbJyH69AUrZLQx0ouf639wvRnfGg7cDZ3PIbiM5AHj8JUWBv/q6DrW+AYclha4OdxagdwFKIZN
DhRDJ0UZQ142P9IEC5FfoA9rA9nu0gNqHqilukOCNfed0w0v0Wdt9Z9cPBUhHjNtZmRo4tXstyly
zF0VY8lBWHUjoApeGnBdE0odXTz55DLSNjvRdHEg/xkMoSsG7Ii978tOEe/FsLT2FVWU8cFnkx3Q
lC5xPCarpJ7bvVU4ICn/NwdztLRg1mJ00ie6dwSXyhvxQi50kDzTRQAMlHqvCCMlxyTZsp+2JBe1
rQFYaVeARouaneiCfBqWXG5enGhqO4OxA9NpvKbeJ8DYFC/SQTQp6oIbHXTei3FSCyTNFHyoG09v
Y4OKYG+s3JfYKJKdjRrEk5MVOjiLgA1XG5H/Ngg8wVDhEf7ZolTOB/fC30zPz4Zpdn94nDerULob
end1z9EUeNZBFr7RQuG/JXEO6k2Jrgc0aralPlHOY+dpGc1aG25INt5Gi3YZ/bsdj8p+Y8weoLmZ
t0Z7W7wXc/Y2scw402XOPPxcSOV1AQ1JSHa6VbwtIgulNWeWecl5BFSIbCweeL+x8tkE1g9nb+bs
VOuQ2/WO+oodVLAhwSdhHWVfMsluDuTe2GG1dlKt3nmTW67iFiwXKl+4ZCHNQmN7JwxVDlIlImXW
0VO5xlt2kuxKk1/+N9nJCskfikd2ftTip6ZhL48WeFewVTF6DMt0fKOqAgR3qxx57Y3W+u4aaFbh
C13sscC3oC+dvR/jzJ5k+hwfKqzGQasJs0ZzxdPEKwCYyiAtUP0Pts4QlM1usgoje1ZBlwBu1VyD
CqcOX1xZHjwadrlHt+xLP06oH/baDvQQ3FbTJeOMOlwlWtLU0klPq+j8q4jiIMGMzPXNKXJkIluG
JYcla32LoRxun4NqjsnsFgNMNcDewDMzmCWKTAtylFNjZ6m2UsMe7VSC82ORWCOapmFSErAMDfWs
TjQw//x0JBe6kKz56Uyi1AQKI/4/7c3Qg7AiQ0X4SQNzoL9f5naTCXGmeeWA4nKuPTAmwJAuzqDV
7mqxftTQnNSlVw47fW5flyIxQxKuAgamlwf3GXY6smaM1CDS6Y7abF3uisloqOseaGmlNVWUdcTK
ivYl1BUzEJbJAjOy8+SIpkv8B8VH9/DMb9fd8gge160jERO4ozm7UbbOUcMb+o6HbTYbs2qCo2a5
kIvsbNeT6p8jW7oY4GYG0J52J6eQ+OoAhUmGpMsSku5AIccpUSFBTtGi9LOq3e7EykTbE9O4bqMO
ycz95zKZezBqOGii60H9QMpsRuOtE8bhhrS1GLvjUPROQNqxSI1nkL3vlFL6VxoDYbrrPRNtOUVL
JUfFQzSD6TxA9gudlWl/GlHce6JRK6euliU7cDO9kVyY4t7iQfbg+v8abvH/7W1rrsX06X5rSz/E
on34xIvCmC19xXPXWVkuii/mCe0Bsi+LLmYi+7B0iRKn5m2tTO4auEghgEpa4s15Mj3k0qheGPju
m3bwuvfZxzEcL6wYS5CyeF4szCEDCY2YDg5H86kVO2W6Ng3kNnEsuHPSHtBs4ASftjRkqPFBe7ed
nmkKZHtl50o7F8QxG3MoBQpkAa6L/M0cjBY6FF0JuFsyhuMM0tCcRtYMdMcWdewbOwLwRJCjgGjI
TNRNA40UbNcbrhf21wyZokPho4px4OX0B446Ny7S+V+nPh0PIdpIFrkv5YOUk72XDmKd2Gm5o5P0
tvZ2wLBPLuokXaAUfW1UhbnxwfUFnj2WT0crL7678Ri1G8HdnaG7/7QOw8zZ5m1lBXdtWtTEhbcG
csQd9rpugf0oTemimrio24vmiRd9rhvfPjjJYD/pkthaa4B5GbcdGsDsyA1IhgWWvW2KKV6RnShS
0GCjyT1e2Z5ub2vLDdNNG5b7TFT1+YNYStR3eHU/xJrCotheu6gcv7YD1pd4p4ZJ1Z+sBv3yWxeo
WKsWf50VCT2p8TPTuxp5FgcxkPK681287Bi/zusuYhDYoYBxUjxPXBfPXcMjMFhZxhqQb+KZFGzm
7GKj1ZJEtZHjXaVlHEdgqYWalpvdEHG2R11TGVCoRQFgu13ut9kFpNCyDyzKow0KW401UMgRy7Vq
dql8tlahk1QTz1gh9IGHdc4+SnwAJhLd9Yi0Io61OuNkyV7/zHYA39TOw5pkWiVRAJS6r1Dk/Sil
OQc4PbA4umFNMUg2sBKeUd+wn4/eRsNyYZo4Cg06pKIldGkadPaU7jQnHS8yPX2hEWlttK0Fkcuf
gBsNzu0yyvdGBwwu1HsN6Sr1bXPVaWa+I3XWN+mrE2pnHF2IC4nSCOAxYW1tSUei2i3zvV1jwbM4
PQSqsnwGBs7sbFs37zeVr6OnvndD47Xy3PHUmt88HPfw412Zx9zwv+OuY1s/KRx+XEpOsB/qsTUb
UTxElSZUNOKAN6FALReKUyiin3xXItKS3IjD5vhz6+vXA1ZmOPLNUGIb+5GzAyZ4NKryXFW8m4Dy
Diu/4vtypIuq+TTdGaX7RzMyG90ZXjcd9S7L17XJ9ZVd1agpbso+PEWRj6ExWc5VEOIDnpiXodAZ
32mTI8eobEj2Dx8yJ2naRsr8zuZffG7RyYbC8DL/moVGs+twfHymSy7Ww8zYydMBGYP1p5ufe3nh
cd7O274Ii20izCRowkaAelr6KZVmA8KsnNCwQ05KSPopK/10jcBzNbLTXTTSkjWN0BJfbOfWA7GC
vOOdb+U4bVDYk7NxgT1drEPgceNlBWDCsdH51iehJ4Vq6GNNckiMHmzpDMewkav3Z5wsoYaGnGbp
pOYukIlOrg1oJGAFBk41tScObE40WGEEFAA0+3QRGMwXNXBRkJDWgQWEclo5JKc7g7shBUhQWr6h
eEv4yQpBLlV+bSS2ms1K1Gwgmc7ONEcNWhJ0aCPazoTERpqCMNyMMLUA2+t+upPRUMVY3C09Mrak
oQspdH0Cdk5d5NsUzRT4z7QZGsQTZgPqDi//RMuQDsHJZHNuqHW7lPpe6kcT7Cd2j7KDZqXXoG/0
9P+gtoZ9BSv6vJ7LOfwUljw+eCUajCfTK5+qRgCOBCeZ34yJ/YhN7vydPLnZNPxtZtOdr40U/aNv
maCtFwAtw/p6spm2QGCmF7qTzmWLvhe8/wXK7QJRo1iVpnTRRIdCAhqW5isKWePAt3i0XjaUtNn7
aJq0vbPSpPFS86LsZKmMLJy51oT0RfwHt6zq4mrTqz76QAc1ZhTKOaOdHxobmdwSrzK8JFDJRNoJ
tATAOCqLQwOg17fZEcrXmAwcgupSmxu8OFACeJTaxfejyPK+ZEsXsiD/pCue2ITetWVZ0KMTNF8b
Yjj6ramp1m+1VFhsjGh2d85QvzrmHq1V06fMjwFvMcs+pzo3562NQ7uANCQjyAqauiX4Gly8RXak
UIgW6G0JL7zfZ3Nbm8pNGXveL6FuwBcGNuE//9B49pbrSdPMbd2ByU8L37JZz9/9uk/2ReGYW0qd
ts1nEoPnDw2h0prEkfbmGXn+Xntmso+6AS1rOf+rboW+cZnTvtKl68cL16rpQrMGPG1nOzHfok4g
ezX2WbxZHDo9E6+u2d85gAEgDVycdQST+WUsdPMHA63fGkRA4zkS3fTJHkd91Q51/teYfGVzZv6I
bJRSahkMvBr4Mk6qh1tbPl3ooo+pUCOaYkPTnmZ5WaY9YFr3WTwfSE4WpHyYPoQzGhMPtIdQZJNY
6VuZJn+WAJxbU+HfUun3UBEIZnENS80kUnZkjGo4WaxzqzYMI0sDDpzD19WQYo29aJZgFIdsgHQt
zjZOy3uDvxIwvpdzHb371xkb/4vfY7GtzHh+0m0bnCO5z7bNUA5nNS1Yb36qi6c7i8SJAO/h8KsD
aeYGwMPgsO6CO0Pe9LILuI/XWRELHOcONppgnbLaqjng4//rJklyuE5/vXNdMfOT5YEC1ZqeRNsJ
NCq6NkBpcOdrPLu+3hQbg/kp7ou/jVHTXHcFEF1tv2zIaES7N40LrHhpD8iKqTsFixGrNahoU6eG
pFIODzu/xSnIgS+Nmg0nXiM3Fw6faj7+6FmIVoDSxw4plX84E0Tv7dqZZqVxyLD8aYjuFCTStORr
AfZbgJs16MWweOOdY5BarFKAhq2YrXtnkik1siCyDcOowI5TnEhLIjIZRgddFzQkoWew08zm/LDY
3Zn89k4iyhHGkB+EbOpcVIeMlSecwudnAE/lhsZPsS34aTZNfhrlhUZ0IUXpFUkZLPMHF7L5SJal
uRn4Wtmv/+e+H8Uj2RIKsIFJoDXTvKc1eTdOr2MR4kBVrtDVAp7W6eDbesUSjO0b7A7PriFW2BZO
R5PV9rewrfder7VAe9O7F88rXwgBe/a9/KB1qa6grkH94SgnQOcBCNtuHpyKvOenNEotnK6idsJA
znEzlnW5pildRqmIk2/AfEue6hn9V4ENDDJlpub98DY5dXsEBPDMADCexMAkxSXJygz9KXW7IRld
jNwtwR8r1TNqaK7md5710MK9tgBJQlZKRdIlntKT0KAoltVroOMZfyS9bz17eKx/skxtRbPaLO1n
GoHG6zlHlvWUjwyQT2hkYyvXj8qtEaeYC6zq93mKVhGyXkJ1E18b/WCKjYxQsdA+kbJhlbgYen2q
wAU7Idnw2Xbt6jQgo7YmFFcpB3NH9tmUcl8mEIgDJR78p3yy0s+gEoO3iQ5ugoM1dUfFKZz+0b6S
cZb44zCh7hnPWsCO/YTzvoP31pIYIBdhV6K5GZnWO7RvhfGtkL8X3RKEZF0PqMYHdyfyv3jGzI55
B8rFvp9qQAqgDx69MJjKS1N9Rqq+eqEJz3Hk3Of9hBpN6Mipzrp6lYn26kQy7r+ZmvkegmL1CRXb
QFqK+ln9+nTfBGzYMH+2BxAnDkZ1lTumfXGzdP5sSvmv9kXepJ91JyDUObyJh1U9jdOWAOxIFnsW
qLrA2hwonDrSuLxamX45flIyALsNq6K0py1B2ykTo7/6UZjIy/5MRjBCOAnYJYQEl6ZtL13E2Bab
0nHrTZqYfYqlZhMFHZZWR1JbWCW+9ttlm/zvMZa4VmpiV9bGON8r5mcDm+nQKbrLwkBxExGRxCSr
PaSoccYOHRAoBSE5DmwfRTfHX2ORI4Uh71ss0wj7tYiLbG1Sb+4oy4pS2c6bdHGL53YBMCE5JYWy
+f38wQfv7Tzw2whAthag+1sPTz1DjtCZNR29tHYPmRx9pP0f2VFkikLx+p43gUB+Sy1rHlc4IXJU
OMXzgcwmX6u/XUeRnZajw3tZE5EHTRe3pk5nQEcM7ubxTosfxSKbJcJHay4LcGVBjCcUthjilf5f
6T8X/HrglMc/t/q/JpmdV2Ayk//N9I9MlzwMJ+QG8V+/yOj7IH3JSwXA8V7A8UoyzRQccXMcAspR
oulIqM2orFAhn8zRCUvm8htocQPC0Kw5G/eaodsbNXWrzyK0S+UOmsyr2eI+x0b1rW1R5u0lK9NM
UnDfudZ51GcncDLN+gZMMm3Tuq7AiQzO+DPuxoGX9Vis+Vb91eTfJ1C6fEv5ZJ3jzrp3cg1d7Lpp
yDceTiTSS5641ifAbLsrK6zz72jOfbdG2/i7QsmlV7Y88HjyFvll+x5hj7tCjQd/jRJP3/LR1NAV
WAKVNqlKUNjY/GWJk9fivexLc4njeqCx8cz23UqqFavzMELNVgrgotJ2DljhTN9F0a46oXFURejV
BVRTTK6ipu95Wk9rQ+fsgDdG9OVa4zNb9mqoJXu6ltYHBhz0EyjoQTHgGdW4SvLhvzP2mgfORLqr
x9l/c6axUKDObRKvPKAR/xnqqIESzLSf7LTyUUKY39vOQOv7Ae4XYDbFYqVRSzs2Jw7gaQux8uVc
NS9NnhWCrxklc7oOAEsrmsDVg7JRbU43pWeMr1QIepvldue/oR1qNQGXoMLD3ZCUaZikzJs/O7Mw
v8zlM2l0SSOFSWOC0ycC4XfQGBpb1c4gfuTA5gdgpvsfLdXiIDXy4TN+qWwrWgbaXxBYP5HtXGvK
1m1NpmwjPeX47xns9AIizxoUwGilEehgaLtGO/Dp1lOz9OaQCZt0Y9N3QIujqTJULThqfItBerrc
NessMWwTNC3YjG7pM9WW/RQVofvNC41sozHXOGteBJwhIHDjyEKzvyGv+kxw3DdTdGxeTXXXD3BI
mj8VtQsubQunBUvHXzFbxSe02ABPpcKRBHUBVtXMAweAyweyy8MenYGW3oJjONGVLynId4BvJDsO
M3+ogr7H+TSBXqOHI971JqpDZhwWRRuah50JMFHsNUBnhUsk8buNhMc7Uigo7ZYl6MvKRDr4QW3X
a1kbrQBcFIqLmJFsFFZORdN3it83vEQyP2mHQ76lCBQwLKz99SZTwd7Ae+OclsukFUdv4tN+EdHI
CZ17s0Vm9DHasEmtdflRA5DKnS/JC5Z9j/E7HlCv5gCHVfiTewEg+lbX0+hEs0aKLI+hlFEXaIrv
XDRTAtUWaKlx7LsXhgLdy5jMykXNHN2ekdC0NmVlFwpzNbOx2VRQq3MdgjETsEN3MoI0G0YAcrth
Fa9oqsBYzeQnYKscgRoC6Lvw7e22uOTWcMASulonfYxvuF9l2OXLeTnG6P+P5nidaz136y33Ly0O
bvWDbSTRuW0isGYxb6rWEzfL1T9UZJXm77qL3Zqy7mMRnXG6mOqHXC9/OlIg1Cas8J7Yxk41rHsg
+l762e5PWGuAWDFj2Vc3txQxtGUVh0ofxncy7XzLu7RdfzWt8iL/yh19MRVGO72PfXqNupjGhZ5/
De07U6aH452pW7Y/Wr/Q97OdIZ9TVdP3srOddWxV3YGmqT+sUy/vv9QjyD94ikohkufSLBmi7kA8
KNLMiFmnzHoAxgUkt/zpMVp+ixYmiObHDMi/4AFdpU0FxDtPS52ziD+PnWNdenmhEV3MMbEvHUdp
LMeCLXhUNP3VuB7wRbPapt6Rh5YaAN4ja8PsKHp3syUL0ilZA95Yiq5uBjSJa9qjiDKc4YDM+5gN
WDmDVRGfDBfcBj11aYJzFZrrnY4HRW2amwebZVrLKAWikG/e9EBRWWLRSJviJ5SxdPser34sQeRp
qUp3JjlAL0zQGamaPzooxXcbSfCBm0rjl3PuHchHud98lIZ8ciRYRUA+OCBbAXw9cy50NEvqmwvP
eCxeKdhNpj6JO/vRtvQcsenBS3Ski+iFW6DN4eecZT2ySsA4UGpS0BSZsQPjM/ZKN1uSk8Mie4y3
hOK6y+7vtISOF424BSd165WHZGz4fgkzOho76C0OfWnfJzdzM0DlvdnQTrS1q8ui/ORNyZFmdNE1
Fm2baDDXIkKp4mqEA+AD7x26GrzOCTD35GPXQuldo4Y0pwuQVthpmdJIlAk7TZbRb2xmXj3unLlZ
lFephgYknMKiAtppon6ToiZwU4+NeDVkfeMU2S+zPoBMWYpywKpc2jF7Ak06UsNlg6r1WDqQ7QcO
o4XMvXRYDD5yAlS5uguZ0V0sUTyp8klXfiy6y9iilMdyeIkFIFDoCIpOQ/XXbjbj/5BoRHs7vvOx
cf5oSrY158pWZOG0zvQSa1oH6N++n/ANvZET+Uam13KItd4aGBnammTL+5oUiwcZk8lDqN8qBqSz
n5IuCoYqz09Fid81kpppsoqxcFpPaKI6Z3NUnrFNKM9xxHPn4PaDfYxNoG1ILSmiCjWxr+RnsObq
15YRNy5zKgEo5mL9iNQZg6HyUFkl8NrwflPA4gteZzbFdWAaAEhdQD8XwE4/75UvOZiO6+wbW/u8
3IJGnGU4cnc0f0tTdQsK9+u96X2r3smkJb+He5OCDH+9N0tBvqt+tofbkYe65+12d9Z+iaSTFoLO
VjUheWm+F8wTezWlTqO7ViIP3Ftgu5GdRkr62IpEqlsQ0tLlH91OjTEC4jUefzSya4guLapg5prH
ivaDRMRwAQZ2Db0ibXbHn0EKMikBsEteC+0IfihAO1i5u7UmwLoUU8q2BJtIAIqEnZh1P3CEaiic
RdLxce73M7ZfgbDMPN8Azg4lCW2DvQHNmac8yBh4IH8ihZofrUF8oYqgkOEYZLLr+DzPfvKGvcYX
qiB6kA9l86Fc2lMcYeGoZIkj7T+Knzr9h3IZJwNd7qe0Fg16dFxtb1WZWBE+nuUk4tkFqQwHYQj6
OB3tgu0Rf+olU+5YRXwNyGG+J9umSPih9LlYkZZcdVBqkZIu4wyg7WL8ERluttLl05EueSlWgHX+
X5Rd2XKcSrD8IiJYmu0VmEWzaJcl+4U4PrbZG5odvv5mF2Mhz5Fv3PtC0NVVxWg0w9DVWZnFfSVv
keM4i8Pkutxr6R7p2A7zSx5Xuz8jOlPLlwiDoXl95g2o9ZXxNnXQqlJOFbYc5ZktbZGKepZqQDKW
zsiPzj6b/atfoyhndUiqEDidMf/JoYx3osNQhuo+j5ojjabOGiEK+j5LxsKOs5OQ6o00zDtd3Vtz
e7yyZzy9xVrqpXLN9LEqG3s3JErlL0Nps6Jq8JNBRZ/1nGePNNEW2gENjvaZRqETilsblZA1iBIp
DAy4a9BVIlD2SXxSH/k1GvGgeVM/NrJXd2TYphVQzzqk2PJ/VsAmvQWltINOGQwjF79OTjV/pREF
ZGL0wFMiHh3ZB2yK5GN4olnmFsRGTmC1kwZYUGhaYjuhReawLrxqtVXBaNZxdFRi0UYTC80mnS7r
tz9ZOGsUjTzURy4h5KKhj8kLjZ7tOsNqAtHh8RfPu228Ab1kg1+rxgy0pseikuZpPEx9H4MLBtyh
vdBBPdS5vg0dsVsIQ4LAn425Edjx7PqidfhtF43lLR7GO/+CwbIU6ABKwMUCq5iKyJ9MoInJ1kNe
Gyo8EpqRmIodJGV08aZpmnDCvBUBnbqAJ6dWkS/BZCK/9cAgxgpJlwZLJaC+RluBlGcFskssp34D
vGhmxXLR8AMUjMZtXVl4mfOwoMeufaA8jsX30sBTxUDb/A1PvcKr6wbomLYX6afga8CuIBC6eq8J
VxQ3zYLqhQco7iENkm2gOoJ6rxNNHgRAUX8iGb0Zn5MdGalBmWx0tk6src404YDIaYkAXQzS0PTq
/dc0NKHqw2R6q/fSM/33lIPS3jld/FZWxvyzTTwB1oyfpoP28TCv0pe6K6wNNr/qUwsWzyMz43Tr
AmT2HFvg0aKg6ZdbRsoSkw9O8sI49DjCaOC//ymG032A6+U1yh710EG06DcUkM6u/62rkT4eC8rv
PfjqI7MOq8nXGZ566POf8CHcgZUv8pYhfUdsDbu7DDI13vKdWb4+0pOM2qxKLUc57psi8pbxGnT5
YuEOi23/ehOGDEsuO1R6MHfVM2B4EB1Yljy0DFpWTlYL7EAj58lIh8c+wQ2ZAFIEvSKUVDZr7sZB
6z6ULYGVWJFTV0OKIDAWnS1Dgj7QaZxJWFeZA1bO0ax3DfCitIYqiiNU7ZZ3QVOBxapS297S+2HK
e4qmzJHm0Ywexs42slz0CZsMqpLYf3bQCy7nyZWCPuSY8xqy0fIetIarwsZ+4qJqwFEgChZaekWy
2kPKozyH9WYxuehRl0X8EBNQtd+CLXbyPhgphA6TUmN3tKiU7cKLT0Yix49rlTKuvnyMdMkdndbb
QekgFAN0ngMsiN0C3Kpj6/FMZ3MeFR+Godl5XNTGUZUe5Hbli9fQ7TJh/kt2Cv8s5aCDwMsNrQ4o
698X7G0HP2brWF6MTapxXE10tr4mbAKEUAHB5oPJJheM37lkLYY+xKmf8f+cxri1vrXylMarE2rn
tfML3/XCVzqUqtai3lr8K+2sDVAeSHyy4cfvUga8KgjOVAZc4+iMggvwkC/BU6HYh5m9UdliLWdg
2xjFjzxzDk5SajfrxJUfZEvFttDx3VonluLHOh509wA1KPVmNVV14ieF6qIgha8PfWmW78KHb4iD
b+xN1pfBYpOoIzpbhx8AjlffT/L5kFZTDJBsTByMqUiT8Mq77EpMcxUvwBczxhptew1nqV21DH3C
r8w1EMYm124+oF3mZII8BhqX0wCwG4hC1BCTbWc1oPVBRep3zO4rvyjQP0LGVXQvcYFldFQsnj7o
D0rtQus9wuKgiveIleA99ZKVcsW5WuEntzE3i5F8ZEalNrubS5Gr0adxKb9+WOEpuunPLqoVi21d
WLKsrTcWAPD+9ZKRxjIOfJLWcZmdOlCfG+kYoCsYuPZCqL7Afs62rfG4T4eiU4tj3eSP4Wirrkc2
M+1eyxCkC6tbhcRbJ8Q7VU1me784KzaETjTljkzkS1fAX1mhaRoXpKuiM2+5AnmsdnmVrFeG5SqQ
1jnkPdPOtYPniSrp0j2bh/AhVbLwgWGZbkToQSdTVybNPdYlni4dyATa8PkA5FXshUAUpkCkqjk4
NYcmoGk6VH8mXiaQGALtuCHJVH3dNvdaX3g0VzR2dOsy6GxKsOECT2R44JobNIcl6TvUceIpSECM
6jvZFj9CNFoGWkUBi8ciVGZYQgjXmEL0jNJcQSIp1ZDy74bj5tuhzVHVtPv8aNYdJBIAq6IDYbCG
TACIRZis3mHXLi2h7MibHD9xWVOtmcnNmlp0wfej10vtlDDTVPUwK326GQcQ5tldOqsHoDY4XhVk
75uwHj2U3evzmChJH9iie7PyLNkvjoWhpZtEDAU+roWu4n9UZYGlRU81UPCeIhKIRTCdPYRWDvUx
CL8BZ/TbZo3O5HcMagX9FKHg02OdCCqPrj1QCB0Kznd4d+pbGonCmO9D+4UGlAitAeKUcGW5Cpls
rhn7Sl4+rn9fCijSy+XX1KAmmv3ZaH5fXggDHy/sAi2Xp1y1ku/YwOzz5btsJPOeiPnpQPz9ugGu
tyaBYA/ZGlK5XH1WRzpbRAIokGtAE4N85hK4igG4DbpLRN5UeytVsL/XlK/57ICYc6hNkLJipzya
TXfbxxqg2nIYZg33czcHR6ccYpP14BpJ82iWjv7E0a9Uj7x6zeK5PdmoJC45gF0IgfS2C1RdVe1l
YOFDmCdQb5UH8HcxqK/i0NfqTdd3+XE1kUfRN+q2z0FMbtY9ehzXsPcIO0l6dJXzeIZamjDBUoEN
l1vTMvvbId5akHk904AONDfqnbKHwNLb6jkaAvAqW0Ut0M0hpUUzeIIDAW8YFb+63i72oDoGPe/v
xDE3QFj/fqn/PXHPnJuGN3dQhs5m90td1+Le4unz1GrKF7dKrMNgVq0f60n0qqigDNLRNLal2bGx
Or9JYuNAs9pgPw8mqIRo0vJm0C5/0YGwvrfbfMnXdKZ5qIruP/lytR9PiW59R1s9egrmHu0+XcYr
30APOPo9ZIPCMpWju9UdjOroyHYGanRQ3BkEdzReTim8x3LQZ0o+zY8Tb4RXdRkkG4qCgzYwhlTU
+yEHUv+2d57sUnHPZObSQuZwDB0QpSbjFoQmEKciYwlwJzpCfmci2zJtlc8N1txnMlGqREGPwByh
0c1ctSuuKKuvhtXQd9temN8NyV290F0vfNjXKXgH0pCxH2NfY63U4qlnLlvw+amWh5mMoYFXoFkx
WDJMKwTn4fs8uQOeEbVLJI3Lt2mAFBOgHeWJDNdeS4DpQpGLstI8XY8yz2h8Qg3MKjYqqkyql6EV
2RMglNzSUz6bSogg0SogQr/KMnO9kuhH3YRanVZu7XV9QMY6T6ol0TKz5kiiebhpZtCwAnohhkzW
6XvjKCXFIHiNM4BgL2dYuobCIyOvDeAKMpBtr440QYdYxq1Dcsk7dOstwXGOnaYxmc/kQvk/pP70
eqVS49KsR8+tHaI1YxlTvKApusYOVbECC8ESeMBjWUC61it79ti3xghWClHeFrbCb4cON0CvNr9a
3AAsR5pEp5a3etPGN+Fgmn4UT+2mllz/MTcldq77IskDb3o8jK72Spsu9vbdrqIViPwLSJjdDKXV
bB7QDhM/ibFkpwQBIGyLn+gw9jN42iZw7tOwlB4ZPMgfsKKbCTvGHoTq04UbrQZN/rlh7OOQZokq
jWZTSGN/cM7/HNJsI/EyAk8RZ4rlJrqtQOmJjsh6fEvLsbqf41B9xuouaNF098qTsD+Ghikgd4ch
1DqKTdw6zT5smfFqDc1bIZxL0NTMUgnGeEXhb4B85BgBRTMqu3out4UUEcQ2VHROpSQhDdcDt4oG
bF8XtxH0SINHfhRBfuSiA8K/xgtiCV2zJDn67VS4oLUhvOHoFgllw916AGPhZagV7eCzutECml0n
1uHMoPgjpu+fha82dJYOeGsKLXBl8qxVjRNapITkgBZSBZXOBvy4b83eHj3AQUfUkKWQKs3QeJ0m
myl9aGJJI3ORixMplwwmyaxyQ5h+Yo32Ns/HG6L6i9GNq8SZ/rXXIB0dO8y+ayHRs6/tYtyHYKy6
L+JM8wHZ6r65AFcQqaACxSkrnfSvgLe5fmamzp0xxsDWh1IWtLOVLYdK1ReIzd0B+FX8i15C8B+C
f+PRcssCyoeqsp1CfE1iR73DE2B3p1QDikL0Jui5ejTG3neImXr9o6vemY8RULPLu0F/7/JnjS4Y
tmXI+h4swe8hlKUmdQgh869pZi1tT0Y4ergVVHdukuVe0iXTmyh7DbrHSblPXHd6gwjiAXeE+Wm2
7PKui2PQKwJK8GZkFQTfgWrZ0/ATNwoXcXpxo+Q5hBntVIqEyIsu2cLxh0r0KMyaHoCj0KsXYVi5
pxdYgQBlfBzsybzDv0G5tefZQD8gOpMYR4ECEnLmXdWlyq0+g8sg9EAmZz5Bf6p4MMEi1cw2eyJT
1haVZ+gjP5It1VJtx4COC9YAS42DWZKq0MGdK0gEaOglKbLXerAzvwzx9u0spTU2NHaVrLxF12x5
O+QJBFXxc71ZZTtyS4BdpjFiMIHJT/BCXk684xB/1DwODcztYlwc1inoH2ObXn4hyEYHU0T98cKE
Cu5/FTLycdqBa15WrMRcsnMqS1R0UArs9ZbuaTXHJN5ouVG5G1Lwway+V/ExeO09C3iwbSzTCRJz
JG8ax/xuKib3tMaTmYazbfId/lC0kwPHadbTsWoH7Y4ZReHH6Vz8KybdH5yMf2sTk197YHES79Ms
m4OpGJI9NrMAr5RAw65Ukn1ZV1MAalrjwxB0u8YLtvMusyZXL8NWhyzbVSzNDr3l7iBLyYVIN9Be
UrAUbD4ewjw29kNsfbmyr74FOpPBnNoe1dKAiNLqpzl67+cy8WqjM4qNCiQ2deND4jUnViGFr3fO
tLnUc+VGCZUrjVzf62r0dS1rkn2dzNP0K43o8YbOaJ8FdXptLyeXp6Ah1bcXpJiCZqFFHS03a4A7
9GaERhGUypeV1bJoopmrRdU6XJZXa+AquBaOqe2Dm7bBpyc37/M5f7FQ63lNQMu5j5oiDPJZB1AY
Skh+09rJkWYnoHHmuEmf/xYESUr2mGlQ/iqHfDdajeYvFD6dyBl647N4l0nCH+LxmWfx6kLH7EgM
Pot9UzamDbYvUPpMbQ2mzTZ8WTKovPojY4WnEp+3EzjpiTQorftXKxrZkRIB66DuOLrFPCNLIuAb
q3SvQZHh1vjzUDaVj0XBeFrtagUZ99TGij+f3d2VnYZQUUt2BZipPBpSgF0XTPOEKKMAvbZGQEaa
dka7vaVhIZRf8TCm+ys7DVO19J3cvbyS9bVajvPhlax2CqqhzLItox/MZKA/eqebEa5qnXvH2KCz
+6LsTpNmzk4RG6tTbzMow4PSb/RzvUerqfRbnPFkvaN0i09uCuvcKGxDCRabjTShgTR6PYmbsen+
WTZ//9waBjuzGqQCIgrr/nA7cewhr+OB9pQpGqXwiztUGYfjRZanK6snrDu158EouwOeJsF6JYfG
kIx3nDfQfsaotDvt2YI2vDapi3tWt2+VMwJuJqdSW4y+VdvxDTh2tGf8wnTb0U3aDc22cfSf1DlS
hwlTUYhysfJH2jTt50elZfpOcYyH9VFpfbRabXkLeHpuDOmObPQMdeVnY6W8n2xtyURPajFpna1+
7sRiD83T6S5DuaOTxF6EJDBmJwwyFwqoC5LATOZTn2fsTECCUom6k83CZ5045j5zjpU9tJ1PwuFo
WpaHOU/QfgyqC0iOgzoiWGdQEL/42KXYo38dxLqdO96u9qbRQbRcO49LEmxMl7rnyB3mq1SUFEpf
/abURA7VvN8q33S2cOMXrqvuxph/I1b8D6T7tWaCeWAsdPFdq9jsTbwyfNwl8p2Q8AE6sCoDz43d
nLEazB6ZWVqQFwT3ZCPQQaRi2bHnuYZiKY3zCYp+lEAzYzB2/CV4MHizTdmcgSgdsIgwibpjo52W
zzGZ6MN8PSb4Azmb9Qd4BJnN2oBUozk8rO8ha7NqN6Ew4V29ufSelXMPdU1AmbcUQS7rfwh/RhtX
xfKPJPPiJVw8QciUZFv+OXSq1iVwCE1ibscWKIEyrxwgLFBRMQb2Kyu1gIGy79/egpYHSp5oEw9n
dzNUjnYy8BEEjWqX7eo8ZA+uY9QgQrPqbxzhjgw3C/06PNVbd2PVmuFNLsinB/DR7yZUiM90xjsl
gTYIKBjpbJKzdPbprNY8KWGPh3QJBRcEESc8OOp5dQBoTBKQkabBIWCjya0Hp1E7YJeVTecPJnKh
MEO04AaSAPJ2gJZP3ti9XxBTPsCVaNbndgHgh6Q6dl1IlXwYo52u24UpK7zJhiauKg+xJOOlA81+
8F6jnbQdTlGR+ZHEEybyMIPf6ZxCZNyQyH8AXJs7Onu3kxf5r/YC/I80WvM0M+7W0k6maUCnMHrA
LrmhqD75NZuUYF1c0tm6Jp1DFL7B74LduKtV6Lo+zbAXuhkBnPL/uvAl59VvvRzXx6PZcmPbibu8
SoZbANI19ZhPHQuAQsb/inD7hPfv1OEFki9sv6L7yb54DJ2xG4vx1+r/oT8gdqcldLFxBeQxOctv
GqAkIU8KlWlZryD6CWaC7z/RoRxONvLAuvew8E1UJSj982zIAGdEveN9lrgpKIA81njoN2OHe+li
H1HaCFa6vAb7CxBaBbquBA/EO6meSPUmAQvQb749Okume7M360M44lfLJ1NH4em7H/YjTXcfQ8bt
xtQTX5P7zMb7wZGbxVCJwF4GcBU0oklVblPT0E4rbCKDdJEBi48q2epDjms+mpg18azWTb1fE1y5
geBkXi925bb65gDYLxdMCpb46YzvGNGq6ljFBDXPQLE11uZTn8bdSZ3jH/jJA2OyPEBscl/F6LaK
JG9rHGXs2j85g1o+DqDeox7A3jS9sehJr93qNS/1+qSIEesbae5H6H5CzP3iZTdPgFbJlrn5NIAU
A/LWN4UYUdGq8viJqUq2weLd2ZDNjTPx6LJ9b6BHys9mB92O/YgWLq8y9fQFG+u1k+EWJ5h90EBk
duyhyrtlc1c8QArO9ZV27F87Mfwqu8H8ESmNX8Yd+pkMp8IdJlG+xyO6KHmahS9lJMBzNanOnT66
UPn4JCXW6JCmkCmBv1xTTrGoztyKy0005vWmE0l7HOfOvgsdtIiQrhNeUMDVIfxaqYq49siEhm5r
DayQlvqTVXm4x+KjuaODUZpAQSfTYq8NUW2rRisCfJV/JbaK4gNkJfa1VUH5SfDpZZ6L51ZyfPzp
EKlJv3MzdXoZ2uzKIRlSbf8XB6Uy+M4BDMWvmB4+h+Gjnc2ydCDC57znaIlz2rswxciek86Lu1o7
0iQUqKLAQsUE7O6u++zUYwaRMM3a0GxpuV7cRrM/lW6rPLGOAQ2HDdqdgOhQeJ6070yp+TdXDHzT
zyb4OvNIu7OsEgtCKZPlDqrfFxb/pg+Cb5J2mMC00EDsq8qEH+N30xg07I/yMv9WGpNzQpuf+ZQ1
WbcFYUS04aVlPrVFWd5NQ3SkSegJ4jPP+OI/mGh5TxUVxV1F16f7Am10lta03yPVHXxtrLEv3avG
jZJCuS2uMx0Srg1wBVlo/ZC+iu02H3yhG4rVwYidkDmfU594yGfX1p9yDwRteKFREkIlLWfNDZGS
j4le3WRJn/pET57ovf5keRRmlg3Qn2H+VjRddIyhuENgADp0RQj16DGDHAkEsfHVlhDnFbE89Y5y
eI8g+wIxaEcHEewRN9xks3J4rVxctSQHo8NnNi60XypwdttKulkrnRiNKQxglje9yRi0OLVlQ3BS
lR5gCcACadtw0kKU/1I7w/0I24WVBc523Z3FsqlYxvHRqYbqMa9C80nmoCDdmoYTNGKgTyz3KSsg
cHaUI5rV9FEHqUt2bmf0vMsuzSkpUYd06+yG+jSVEurdNto8b3RZTaHZSc6uQ3JeY1dnV8bS7Or8
/4+lRlJ6GRQbzynEbi3wNbYmNApivbGDkEn223Xchm790MtDBF76jaLBh4Y0cWUrh6nG2h65QN4C
wiE5XG2Uf81HftieBR2wUP6NLZef+8TUHyBp+yOdh+kb7kqt37jzxc4q5bsJ0gElql8mUMWiiBND
Ba7k4xtUn4NZqpUMEfoxUT2Nz2pXjncKvuReJ0nL6wIdszJyNBN971iWs3UVdXwrFCcgh4hbiu8M
/SuYdtgDqFvANjlObzrk3w+iKkQQyd8VDhkef+gy6zSWhfZF5+AmlPa2d4qDpdhVgB1MkHMVQkeF
RNc63efZhMVJ1w83zlzpT+g16ZUnNPt1XiSU8lzbvfHqhhs1y5PXEe2Rt0LJS+zQJdjEgEDhruld
sQ0lO4kAq+ifQViyx6/oY7kEJQWv0QxZ6Acxp0VQuIl+NJg1P+XJ9EgQ/U/s6D+bvn1iJyh+w91b
p3dR6s2w/jahCGB2Ye3RsC7S6AFQ+h2N6FDFij/GTvxY5iMW5RlkslkRDyeazNACGmShE+2XYd3W
OzRZagENKXmegjSPho1jKPc9ks+mBpyyTGzVQ/wYQ8gEu1Kh5/Sd/QAggHY7uyqWi52pfk2hcel3
TQxuqbBrn3M9PEyjpn2dpjDfGk7K9+TG8rc40vM3xTRd7D4INyCz289va1YdPeGe0nPtf89aZpay
600neQDbZrSJSmt4KMMJ7dNl+p+zlHUXW/5+9n/wc7rhxs1r8Ko0evxY93dMuPFTLp9fosSJwMY3
R1saxqxNHvXsjgaJyb7OWR3i6QFb54Zmv4nKbXY0CiMQSEGaZzjR2ZUt4e24c3BPJLtVWfiwfuZH
Npm4U7pmF6sjZOFom14mprMrGyWGDO2rGARoV5IZKFIo/rnUephXgMg2JELQzyEIeiX7XIovKNh4
Yx23WSP5YYY6YIKtbJe0JFQPAvC2nzE2TUBdwTjjASABIxLUJNBQqfE824VuVgYcClK+SEGyHSRu
ym4GPp/LbDBOTd7gpx8kIET7Qaa0FWcd/ACx/z6kSeL3IJMBjk8a0aG1TOMkgygPOiCHoHXrAv3b
Gjfdg0ISlJFUsYR8wq5q2uhgyIb6gWQq6ZQO5OJmkJqAwoqKDRL4fHD8LM91ir4t0euStf0mVdxy
A06jLMCDNehodZD63EWhAMhM7fu9a2Jqo1av6NvWbmmSDmPD8oPD8y953OCheM0yoFabbT5JAMoh
oCrt6SmVZV86tMkXvOnmvSPJ4As9sU5lb2EbBPOxPKB0ZO3snpf+GmOFaMSbprLdrrZZd370Dt5C
ivqdWssH876R9WM9062TNrIlNc3n76kjE1uXg2a0ARXNdHDCoBKKZliqsMXh3Dwapq9meInkYKdK
dNOWrXnp3skF1r9hOHT7pcwWaT60K2LgYeRPfO6AxQ51hftGG0Tkpai1hZDp8Yw22wM+V/2LxQ2a
OGrRv7IE+5ZG24lHPccSAw9u1llB3+1ecbroUEdNDYpnxd6WvTPdK3HYBMXIh5cZdGWeUWjJP7yP
7lOGZ0ivm07l+2WsLBXLZaAz3732enm5zOzyy2W62HZAgN4r0+CBwvKm0/LIp+cHltTWgYb0sAHB
0/8May2OfHpgIOdKDimWl2oGLKf+0rqieAY+gvsTYP83CeRynpNcNXahyKBzJ2dRe1JvWc/vsXLi
z4sJsjUM7TP3a/iscHFDw6twPNuqgZ3ZF8h5n00tFI3wwLmg7xnarrZ6NxfA8WOFpaMPCAKbAhxo
baHrLzyKLWC05TDsjWVYoMJ8FEl6GQpDAaNfxaeT2j83Bh8eKpFpYDkE4C9uoUgCXID6CB4a7dEI
+58T2OaOZLLaEqQApn0fg+q2ACpSAxUAgwYMzVISoKpyPg8PFF1CUmXPGL6eNEdeMqNmG4AZy4uk
CegQsfL6EllR8+BCanfeVK1e7x3ohttOg5JiqPcBCXlFIr8MSZBmnVWlVPc6pNnV+a+xPVS2AO3C
k5i8idZsWzi5cVpB2As6m8YhdwSemEbTX6fpjEI7GU/D30lWDPbqTzbhjiJQBuB71/DVZbX9TrTO
XaWkVwQyL3N59atfK38E1uHvRBQ+2dFRnURyAymK7qQNXQfVKBzorC4N59iqO72cO9AmrB5aaWyG
hnVonFBNaLPIiAYqGUCjr07SmGVRCji+CegcdwUIXi4ZryNcPpXGdpZ5J5k3wiPCqcoZ80pQMNzx
DIiANLbqcy5pfCLcG9BS/ZqUgt8yRymxK58Zr3qYKlujNpsteTVaPH0SBFBEt29sAQIkY9yaWFoe
0xrft52OYWQ0DVr6gCnSHKXZKRCF2ehq8WhJTpjONs5xYok3FNaUwDILsM2XTnUyRNRuUnWsX6Ur
l1Qz0jWVrpCbVQJWFYYHClp317SA0jZdlb+prvIYpmb4U0mKjRtp8ffYmXO/E5nx0CipvlNHqSrk
xPotBXUyaEJQlF2CuNXMb2UzGOK7inp/wDjohRzH0M+fnTmQ+/n7bKYD1ofF/r996Vyg1zU22soB
KHAy9Sia426vHQlCTeDtGP05+05zwwVWTRNiwD43MCzhps9L8HubIHDx6kqrDgt+u0VSo4uie/IG
a/6HpGQqG1APzroZesZotRvuJiDf0UOIjSWa2BoFM5f7JegsS9/iSrncL8G4zHZoo8yDSN59Q2Cg
bhU1vqfRckNGeBg2l/A+ni/h5FHaySVcGfhTGVruni89ajloYiWRu7+MtTAtboq0M8B43GoDw8ZK
O0GR+b05dOkdjbOqD7CNkn/YESSfdSOFzlYbKir5TneLf4zxm2Vp+CSUvHB2RcLwIEPjyekHNBOh
/ZwIaPlgJw9Z9M+1MxHYpqE+HBjTfhiGWe1yF9/ReO11oPJD2xkAg7rVUsNYG6kpwgE/2KLtuE5Q
RcOqzFuQ2twpkc5AP1UHXHOgjekA1xKN+PVPbFu/w3aoDQKpNv4+ZfWDC0T4C2gMzT2fhLnF7zx7
U0rQiUuHzNagn2ea9il7jwQ74oRGJ8sOSOlw4qDOm2dgs96VFEnpsC3teLWTPOLqP0GCclVM1AsQ
VeZGGQaUTE461DtIKf+8AOWg0PcLfPDNUqwn66mdNqRzQ4o3JW9eynoej4vy+/tw0c8pfs8uw1ip
FudFOydLxEZkboN9+7ENqD12FfDOAR/NAuqFVUm3O1aZ/ImF5wcjnVJkq6LnGj0szK/LpnlIDDFv
Yzu1fPoltWsNwo8J6wPLTbWzAhDErQKwIJbxArcobEzctlTEytBgdbbjFzIBcM1uE/rsFH0R+pN0
JiMlAMNMtKu7vvFHBeAontdoXpAgmCQJc0+t4+hMqBcarrPkTLPkjBLcxfmzWC0Dv98CwwlH7RF1
xp2NetZbY9g2Wn1R23aa0rq3XYt5VPDtknQXFdPFYxQOVLfs5N/RLNtNNDN0bKZq/2Rig+jOxHMF
jUZpQiVr9GJ3rA9dyPunTmjspil604v7zgXtY6FtWB7X91YZDU+djW31T9JpqRKiT1umysoKAgIy
c9exxjO04qci2vauU+omANy5RSlD+aaQSNjkAcomfoWd+hMPUvoXI7JxS+9767bAr9AN7ztj38zJ
JTh17D+Do6i5BOOR2WT4mXDU8C4SyZ5kz0jszK3Hn6oJgGEUuuaToav2ttIzbRFL+4u/ERsPWcz6
h1JNuYdyjfLT9pQ5cX6i8FN6lWobz0aqKxsOwd2TqTn5Kc4Md9MOpv3cMgkWL8fwp+uFYnJ+Filo
dk21Y+Dl5fiYAmJ6CtVDK7lMOuIskYfm/YxsNIQiC7mShfxHo9ZOQJ1FQTdyba+FzjetxruSmHhz
swLv1JjjPXPR6HFTgQ7iNsatMlBTvLeQ9vg54PHnlz6hpxMSbcWgLMHjVIAA2W0uwaWGt95K8E9Q
gNAErbxSn01ZrY5VM4G0R2EfBwPlbQZNvp1pp+gOlLMqIBT3fMi3NPoQkKrWsZQF8L6OnO0QMkt8
zzQDKE7IZ6ZD+q1oFVTM5ahDVXybNqig0GTY1OUdZg/0v3v3d1XNOdGokf5qLLXAjTH3hI43QCio
8eZg1nocRoPvIXWt7VET7B/yooA6ttO3P3rdy8be+rG65rmC+tBkaHtmtt22DcvyxpCr5gw02KDj
UKotDeu0hyqMHmlHIMO1I6QTTaBO4Wf0wG+Upr5ZPMg2YDG2awywrX4wrgk/GD9J6GQj9DZ5dyPK
GFuYdqp+h5yjR5x+OQOwvOjm4Ynj5e3UsgFZmK6k96uvDjIA4s8jX+YkYEEE6Y1Hm2sp0zYQHVfv
l605VxVYzpYVgEEG/kti0I8qxIcWX3J5D1j25lLrEsDjem92TbUsqgDHCGpUxx9piZUKLbDYyB5p
OSZH65z0pDny7PXMg2htfq4kpJ3FkiMsygZ+1psvCQuBcpc4eJqkM5pL+CsN1rlaRtOcaX4hs9lo
iVcvesW6aUzYY7ObA263+3ywQeSWatMyHDWsLtEavbOczAYPWVS+OoP1OEwtnmotVJZip3trzTQM
QDiRnO1I46cinLoNRN0X11juxJCrBRkxRmK1rlOjAmXnzanArMenONlouDGf2BCH2pZObeyPtN7V
fNX2zSlqQ+dGjNltrFosiIcqvbVrVxx4keDphlXNI2pgKIVag/N9Aqkl/g3hz9BOX+vOal4/C7JQ
yF+CsJcpziUXiRerMb9nybEYiu6OBoXWYMVeTsUGDPltQLZw0ot7moBrVY4XV/ySQpSy67aAAKe+
pYAAcvnB10H6G6AJV1ueGEicj2yp02kbs6mah9UmeAHq0Np5IeLKKhLBQlzJcbdxVGV4DrHe2rpq
LQ5DP/I7fOexaV4m/8PZly3HiUTbfhERjAm8UvMklQbLll+Itt1NMiZzAl9/V27KQq1W9z3nvBDk
nkBSqSD3sFb7RwFb+pA3Oeq06K8qn+qKm2ynV1F2P3llfHZ5duyBVHPfqgMzhH8v9CbbxEaMrL6e
my7qbBDqUfFkstg45kN4s3vzJ4NFjiEsoEs6BeAZQY147rl2ddE5tk9smV4tDLqs8GXMv4MS6USP
DrS+HeN8Sr5HmQv6EHfMr5odmntywkRses0lslEh3kO+2+pPoZ4dyqnhl7pO7T/ZpGHgeYx+xR5Q
X7nQ7ecsjAbgxfrlhet5eywFn3b+wPhDaHFjhd1R/5pX2RXtKs5fb+4oaN3cwzAfNpk+lZd2FPam
SvJTWYn2UWNdjQYRgUOqt48kM+r+2vRZcplXuhtfnHK60uo/nZyKNwdhV3v9jV/TLjDtNxNv1lM2
E2rOsoWDc9AMMJD1XrxGl0GFN2ZUn+jDwvoRlZJPZH2VVcDhVKWrOgdPqKls5ldN8tEilGbmdav0
ZH/jj1QxaW3V6DX1Us/BwFJhn8G5Z5+FOtAZiHrYuu9z7FDeZIudm7j22dAMTB/EXfHCJbrVSUa+
i93iKzy0U4xdt15EH8z0pgSkAsjTbteleIvNh/sjhW+VL6bnsV0nBbgu9Wmw2x8cRAW7BTej9aMd
sFCig6X4thb5snwHxDLja5Cqh1+r/N7JyHvkGCRFJtXcG0MjNllh+CC/QOmP/nCWkoFx0F8v//Qk
W+xoO/FBRr5LPAHu+HvMqipY1MGbQmQ0XTZiOFBnP8GTi+8J4fxqnBEVJ5zMkjeVX/7CQ3u2yejE
LT+xKbzeeWEo7gYacrSDVpgPXCTdswaCDLR4ALDZaCKMMokxSNWyy1HBQvqRbUgblxj9iC3uAeYf
WhWDtZ7xkFp9h35qMO8qcebFtxhtV5ZfmRjrdROBwqOt621d+sM3TRM/dC/vro7ul4+d6K8kbuqh
22luWm9NBXosm/yHSP3uKryhfJzK9krixapAVYSs6mjsrpWyGmBF4sWqj2R7tAAbtxa1c0Ct1n3R
QC2zA+SHtTMAvPhSxP2BdrtGVnarwtTyOxuJljvMrrYrUrx5sqlzdm3bWDv84O88q0PWjc/vWhdV
gyktsUkBwHJbCtQ80IeqVy24dsBKMd6NjrcBAiY7kd3ia/I6OaRm/ZVEH7opl3BzOySpMavgYIzW
S4PGQH9WbHLnRR9bccgcL0eTUOe8NIAL3uS5yXeDWuaVgXQoStMA3YPxaFav0jWbe1LKCa9VSeg9
V31sPorU2ZGRKWLMiABwbb4AJojFoVAXIG2WhS6oEXw+G7eGU69KUK0fKaS6gOfJcdOAtRr1TwWS
gnmbAmVjTCIs8wTzNCVpDBlPGyDHJPou6+xiRes5K16iajmv3wHZLOHQxA7coeh7luGJw+q8O9fo
Onm0J4GkHUrBJLccNCQXnml8Jje16lO5/VtOpWazxWNwic95/c01HWR5PPBuGir+m/2H61L8v9ub
BWa53+4HFXV9PcRWikHrVHrgGHSyep+i8r3zTR5+RdfMlor6Bvjq0L1j9JfEGzgIaNAdTH0CptAv
dpT4eOH4D08H9JoX4552XG7cT11QRWlxSO3xSJszr4lBmGxkFsj3SGOV+rHBS9LZTJPsV4sXc3zR
Zt/NyRKAAjequ8lOk5OMtHyLcTP9S1jEP+hNJ+2r2bS3PLFus7q6A5j3A7iGxrvafUgKlKmYamks
wireFmOrref+RexQY6+9KYdiyoL59afVTCl7tJPrmBxFXgmzueIZ+L76tfHyF0ob81Doe72a0Juk
kstG5HarqBGYRVDL/3Jy86e48EBcrlrGME3b3OO7CQe0amwyGWNAgpaL9k1hq9Yy8qCDaWH6KG4L
kIc0SbHtrLLeu+hfAOt5h64mvkH1N/lVYsZgVctR4IHiOXvUzpN9xdCa8zdTo2jS2bQd/HtHJMl9
mWjNEVRMBTL1XvNIh7blbOUg7btbZGBlWeHVLbmS6IMXJj7aR2w38U6nvIou2jZzeRel+yGQo2L9
ctz0zkPf51dDomMQczUoJLYXTwBTjpaA7ui2Wdn7W1p+cEJVyEFa6p2T5nmHKU784yQjjLHbrb2J
xzwDAjFm1S7zqWl4LEjQO7UhoZuY+bGv6i9xrdlHwYB20Fit9tiVMaoJdmb8jNs2IFCugcd/tFNr
vUxlFG9qMBuA3VE4R8cHzEJpOdoj3jzeOSXcFWjVrMXc0AwqU2/viuQv6k0uMHOPN6ZSc0k2tyRT
dzLZAZnvr1mWMT/dakjBrJxIQ80wRtMtlV6pIpu4Z5GjWkaVWRbV9QF4/HpAOrLSwYO3sjC/984p
RLOViaLdmAOY/9ZZU/gG/oHG44jhoEeemeZT50RbgFaUX3PRteehRY2XlgX3/a3Is2LWliwrVnlf
ocJXdOXXyMLrmYqBZLH5ZBjahpwSZrVnL0fbtZT4e6OJKwpQApKBXZbFwdOc/jkW9nMth/hHonVG
0PuOuKIrsTkno1bNbUpxwzF01crXllf4XOT85ln27Llx0K60eDrI2h7RF+oHfvSzKE1gpSsIQWTi
0nNKiVI6zTBnOQtJDdtKaBx91xAvDmTqxe60H6SG3UPbpo966IKUzcLQOEChVvqEbLZm8vTRGMI/
aLiz9YAb8oncRCv+alT2wCQyVqk96agNMOsOdXIQUw1x9doBKW0NxJUcpCd+9DXCb57kWak1ACDF
M7GZ9PK1MMNHL2v7R3KXwu0Dki/ukVVxcsc3uH0yjKxaVY3ZIJ3t4xVQddNZbdNcEuBMB1SkNtSS
tFTCJi1TxqT9b98KrK/HFAQtaw3N3896qKOjqxn7P3M7GA0R/onNP1Ijrci/JGywN4mFj5VT2O6p
bep0GzK3feekubMT43YasKxuAcOHTyvhHfuSIX+WN2y1oCQXJeYNOum2RwJenpwiBjiQqfjp8RVG
2KMjL/DeWbz3skB/EGS5PDUiqlEjT/x7OhhDNKBpINxNaXcTkdwWfbfxJRhWPyjQTPQSxn5xXOQU
g+uo4pmu4aLPE8ETH2/arIquzaiHOyosG0hfriu1pLIzQ+/UmrRUlCZtxr2bdlLG/+1LxhbXzS9L
KIpMvkso0mJ8Otz5AMm85K14/oicYWePmSbc4wK9QWfvzeJJsUDICWm9IbWqQHYPjTvcXABtYiCB
GYlDWHq7OdunUn6lziLsHZNmvcgoIeh7+PVUusb2pPCMCrTTKlMYaruyluktY0jpxWp0DhJdaksI
Oltij9TB81lcMjRUlP9L3OWC/xqbFEAi/V/fM7Y1cutlDFW8YXKvelVXF119d2dDp6EyKtyrZdVr
0AI3d2RBIrsGqVkcR2AOZaGLfQ/M0B9prCepNpEqkq0ObafXex6jQ49Mlkv0U7Y3dAY+dgrQIUtp
JOJ2CTJD6u92iflWALVyC08eZMNszEFQ+JFu1/x998sd0Jn6CSwVfjYr8xTjHxmQBZa7msPnttjM
t0V3DjBXdL6ZBZBS6Rej+THa6fEDpyIftuhKQKnBHvgZbMxNss6MELONqECsUgy9nn2l6css0w+0
pgMmtoEdM64xo4oOSjKp40FvL6SN82RcYdA/nCOIvjTbiz8AdybWjCgg5mcMTUdrO0ztFeYDh3Mx
Yow2IDrohsij6TTPJJ5Upgc+nrToZkcyJy3FoTOSydo8j5hh2ZOIDu9CkTHZNdoADhUM/a1I9i70
u1MOeg+68kxWTdEmrYkVLR84EFrkqv3ertED5MgmWWli7IHeVwBLT46h2PZ5+VMD0sPJTsIyXP3H
KZGvk08z5D9pxYiqXZiDc6hThnYV58YRQdQSQFKYLtYdSWf6icVAn6Jx205+F5DpopgN7dKog6Ec
7C1p3hFN3IIuxBIz/wSti9AZtjFHpikcXfAjqaFOdLKirz+J5Q4vqeJu2TK6rgGCg7xvMOaAQmVU
lXJHWhuTHFtnbMagaJKnXmjjaYiKI72We+ggcYK4F9MplhlYJtr+LgnHX6MrgfxLZMkgtUESO2nQ
nBnJZFoXJjDL57UOMs4jBgYvgxW167QdkUWXLmpT6qxXMo6q/3xGsn+1A+zCUbq+3LRxLR8Hg3WB
FuXJL97LdR5Z+nfBuFzHbtZesHHWMbKMzJM2WsOr1mU7URrJrw40xAHS4u3TCCjgnTDaEQ19Wv+Y
JiHIrJUJ6kCfRqtr11/rYdoHdtEPd1NnH6kdRsrsZejk9GIJzdrYKeiyU5bhFVrHN4kBFJJXYNXM
phkrZtOi8cZ16XR69QONPfFxKswicFg5XGtRxztf1E2gO6BjoC1y1zg3LTYk4s5yHA0kG9ibkyI2
Q3mdlGLxwHwSYMeHSaotzM2DduHLhbx8vHlU4h4swcmMRE+NDhVKzdtyLPmKoB8BL6NXrATkuQ40
yLK0tgOwOE5V09vummwzAyhU1BnhOPgIhKUWYy/u2K7cO395QvQrtR274BWp2Fm9P+z0ciq+63Fg
pO7wHZ9WY9XroFR+8UbUEicm65XfxBv0xqVX8HQ+CnssL8zJsp0WWsl6tAR6nYsRDII6wBffTLmt
8yfTttJd2nuPTDee3a5AoqUWKWiv8SxvawszQe8e63T6cU1OFd7dAnxdm4pbG67zM5/WnaPlh0qL
pfYEOBY/36X2IM5yKBTafF8kZ2CJTZtOAQ15gO8MalQ3zlwhCqFEEHQscb9UhS/uDdH8RVa8Ss0d
b0Z7djLMNAyYP75zattIPnpTLI5RD7Jt6dT+KQNNu4E81MnD6+zJejsjmQukBED7cgw2ohdtPy/J
UNe0mwstuWbG29DjfzrkMRvO5xKdomWQTObREH26pyvkjYZW1SQ5A8iBB1pWTjjDRH7J43TdWHmy
pyV6VMqdyV0TeELQgvsRRDcDGDZpqeXZBdBq1TkFOzZJZjHGI0D1mj06jWs80wXsQRvnCxTqAobA
Xp9sdR8T1OVk3C4Q8n44VeoCKSv4swHkTtV5TshxgFaR59Yw7TX+GGji/buCTEg2I8zRukLjlV4B
mXaBmXsHQrdEAOvOLepi+C4MGabSTjZuO76GfW2isBLVeHDl8ddmTADzjI0WyTXfqhY5bbQKffho
v8hb6T+glTA5fmyByWwPZFtJfDapV4bUC2kYA9/HuCUbsNqd534aspk1i3mDcZi9YSczp9iHlhwy
I1no6Q5yb+hkjtMNVd4cE3gASVghHzPxdJ/Gw2MKZoONj7eeBy3BVnfOhoVzoY7MpWmWqBGzZJ80
rAkiIMLTE2UKne960gIQ4eNTJuy9WYP3OZC4m2GeB7evHTFW8lSgAAl+0dYGGB4mamzzpU7FdBdx
94dMO/eumliMZgyM0XjcanaAb4y2ZEmOunIsb46ukDVSZBY73QoOVZ39NJAAnNHz5ywsPUTxUceL
ndLMwvlYK+mkpO+ew3xkW01kcoYcR5v6zbHqNb4pOlMcwHGprcAWVn11R/AqRrGYfjkDcHqYzwBK
ZaIr1zLTn21hloFm2fwF9BbdOgxN7d530cc5gnb3CFB/3HaToG7Ugd5aE3n80NosXJm2fB9YWqgR
vgXurSz7WavAHjJV4GAb5VaTWXjhvRhXvcpIdHa5xyRo9bWxqmGH72dtJzs+vGhdctLV6BWg5sqV
4SNhaZp9eAlx9plnZqH85lvoluxZjTmlBt01mP15pOY+MAEDxq4TYkcyOth5vzJFll1pBabM+uha
/edeTdwO93oyAEAnNYqL5RiAdQBs4hpfHt7JVYdSc3gHKgfNPfUpmrLXPitNTBjg0eQasg5IQ4e2
9MziQqdLIMyLxMZDlLR/9LnzKoGyoO3Hvqh2IkNZGfsXcH1O+pSfPqjmpR2C48yqbfOQA4n0BKyq
X40ZY8q4cT0Qq/qiP9II8puWVh4KZ2sMFXb4MTB6agK586y7tnn2XMxk4Ks8/FoBLIX+Gd2suqI/
Hzg/qAJshtpFZ7sybTFftgFLpHhiJb8mDgagCcPJsZCN52pJLWiWWpq6IQ6E0pRGqBGMmt+vkhh9
/ZnUQbQCkt4vSIB159CxMHavgPlKh3Vn0vaNaX1xfFkdEx47F63Hu0SHluF15oZovDQFoFPpFG9q
aMAo77yqtMFEPaGpH1Whm/G8JjthdD64UJgMGAux4QOhsHfpygaQFtHob4sEz2tNqmEt0sxGTAv3
vVcMx7YzvQsp6OD0mDr10sbalj7eiyc9ivcgaC7ul4NrVw3+WVx8SP+uED3311HPC/wVfnsIVhX3
WlE62y6SAK75uwJ1fn7wHPaD5IaLnEmQWKi5VsCpIVml/CmILDPzrn1/URKTVdmkG09m+nkRkdx1
tOcKv47DB3nbI/9ma6zfzdekq2hNba3yRAKcRV0Ugy0e5mB7Xm90jImsKOByMBMUJABnC3j9t5+J
zkTkGAfp2y8f5JMp2nPp+0iSqh9zuSM0LPk8u2ZeUu+A420dB3WgMzqgamodcyDx/LvsgwktyZfc
luVn4T+T/esduD3GYfGI3y0xlzuze9/YDB4q8mKS5lVzXPPac3yzGjbey0jGGWSanqOFbEIj8egZ
zcVwB39jm8mm1dpyN8RpsrZQStoAYip/rjI/PuPDDH5OtUzQW/gM0HJXmuyJFlPblwEQN+WJlr7h
aps4MybwxcPUGfPkXFcgKw57xXIE11RUN1dTx7vc4mqC7HV2pUvh6+qzK5M73dqHK4OrKsKHvJyQ
7gKDErm/u7KDCsAnN022dGVD/czLlcmVtL9/5g833gLh48iGO7/CE2wnrBI8KjXXAmB9pRcbcD0X
OhscjpbqZhowkiFZti17PkgwHRs4kkHrl8AMAkK9kzDvOJvPRknMzUPbJ8cMX5X9kayX68yWJJyj
LdeQBeh9Md6EwNaQCqAVx0+iQF+NnyXGsVcdtBYDHL5bjX4QUQdt6PdrcFVY185xuycBMIVNZep8
S0vQJ4KcdgIVMdlWKpTeMH0OleK/8IDxJh/kb3r/FPGmvS9kdOARQmJCMTWudEmZ4wtI10HjgAnr
P3LLqS6WrgOjjU4rHeyMnOun0ukrkJlCO2ht0q/jxo9WaQIM/nfWdjJau7cwZI25nmYIFu+3gCMK
fj1yVEl9Ydy7zHMZpTD78xTGT7RrBWUZ8JAtJO69Nhue3uSsdNPP5B/sB6EwK32Uv4Ja3ayiFl8g
3sHqK89jui3e4OQX3WL62+ojjvxigf3FcM5CQAYCln4R07KtZL2d0iwDUnU5nojkB6OkogrAQPJT
B83GdqEFAmxvgo3HmK8WGZ39O38QqU23/8k9F12mC89QhiZdzD6UADU7MT/E8BEDslfRtA+UF3cK
fuBOhJXTWl/KNpx1lCR/01H2/Z9+FIUsld+EqtbaquoW7y1tF8g2CX9Z9qFTDYWGWfGgFUL/grzh
sInlBHA4vHCcosGtt+hh157QCYNkIRhqH4uBm8gDvPOMDJE9gd2yD1oTDV2NUR/7hY90Ph2iLgWA
M/Kc87phfG1woOLOjDnC4a+2x7xz2r8mChV1HLk8DpYNJ7UsgVi1YjKVZwCWxl8L/1UqUFTRZ2ve
WQpTUfwRmhO2k6MNBgXD5RtqDo08hkZoYRtbahztZ4Rl1UMKDBIQzUSamufrSiAH1+6eGv+zQrvH
i3Z6XKYESO42vNsBVKoJ5mECEpLNm0cIWkcrYAphjetAXbjEqqGKWcVJT8AkH5RWVpxozeyuONHh
MxkpOgZA7gpwzavFeKQwc7AlzhSlCG7lIrxdghzm9awDQKNrpMBMUpedgyxB6cx+u6FFQbL5Yh+D
A0LZW5kG2DrJnH4IOnt/1eUOG+Srj8NouBs0dACLQG5Yl/uvLuazdw06GneaF47fsZfOMJv16ihx
IXm8+20N8D7/NWLCQhZIQGwBBQAAsdM2tlBJqJqSbcCdNX4fmmFdFNjCJAB1OUxZcpPboI/XXbec
5Z/YY2YNaLbcDgODsWHba4N45V63on1Ph95+fIvpw9kfwvgKNDQrwKB3/KPIjSfpduazC374A3mi
rjp7koEDNJh1ntbDWTphfRbd8ByK6LpQsJoo+W2szi03VPcjReSg/DE6mC9RpcAGAw4XsCLdCFPJ
ocfw4UaiuZgMBFDxmNkhWVz4+hljuE/dVMcYPs6NM4k8k2MCMcb/uM8btLNo44RM6m/jMp3iPeqo
OuDfAHE0a8l5sYvcbA7KyGSO+sFF2eQCBY8+x++HML2Kien7zpIvMy6YFJo4MkccFwywD7hgft6O
Qae57XYxoTMCARuV/wTqUwrupyBAtRnYs2eyO5D6VNm7vPgsVciu6AFWKhLMzFUzduuWxHS+bOMN
OyrRdhV2q3qz6N9lBG7R3kvURbrtBIjiu5SYxihFX2/6HDuZAttwwGqshIemIls1KYw6Rg6YrB6c
aHSf67xYkRitZdWlM/En4Ko7QSv8cQcuEH1DWoqRv8XQEcMdAQNgDK257tpsDkSeXcvFoR/LKbBl
DizaKf1G5ZC5ykEFD1pTCYVJA6X8yuObd2qrBl0PsKDhjU70b+SiHwSeBic6j73EQ4pClWAo0siq
EJ10AqCeWnryM+5fucV8FFI0fmBjfgo9w7saanRZGdDKVE+0N3NTVYFtWEY+LN90i5/SZXr1TkeX
IT/AqXx2Bbqe8lui/P16b34ROq6sZEIepdY2rgdmDp0QJT3LBQ6fO+mHec2MP+LOda7EX2m1unHi
fv66MFf+uz951L5f3yU5A4OjxZ/CsuYYzAJRj2P5FxLhg2TuM63NwFIEJR20Qd4J8FdcplKLnqTV
m/sQoGazBf7wT6WNqb+3OOQzKitPWVFY102/3N6vhlyX68bBt3djF+GRKTJ328MgZWV/DcEYB4Q1
gcZFbo3fyIq7oX9sR3fAI3iPBYARetvZSgf5KpUXsCwMwafIGxPWP62skge1SiG4UR+TbrFUfqRD
Q8kXA11+B0960YUObpVzpBOmcqWPHrhQJqeLdok1RhfSCMcqV72mbxrdZxhSRUdrchQjij+EFB8B
DbZif/q8Ay1c0pvPLbrIt4nvcaQL8+IM/ANv48WZ/6wZgIMkH0AKvfl4ums+Z396pS0CHnEDpdkI
35V0mtaWfp7PjArIobkjNzlAaW5aJVtM/CjKtkPFXOBvdZENBvYiqzaOPp5mqK3OjwNNY86JULjq
qMyBcg4WUNLKcUAjPgDJp8HMHoYkncXOmxNZmVzenCrkt4KpyeSxcJr6AXmgFtzHGLjFEFr90KiD
h6HOFaAPP5eZmLO4lg76OwC5ZoZ4ClIu0HT1+9CK+i9G7U17xuxw60xO+82L8g0ZyKpDrbnNsUNS
nrbypEceBxQ/wCa6L96gT3vX0sJtgt3HOvV6fUP55TmLDc7EdhWhNRLvblqRrue89azTyj5DfxtX
UAgduNXOJevbFRCHsjXNkApDAWBqfeRW24k9AIRQuxDCN50RELjqPsWLanQs3kDHFzMbmOTrThTZ
mmxJsdjZUpbHrrCP71DHl8CTOd7rphgPJEJfaLfzUMQ/AkPXD2qXtTsx6fbMcWT5fAD4MJqACVmM
oxPCD8fxwanD4Rk1vxWJ0Z+d4HMP1BtCKQNR1S3GDEfWAhuOYpAWjBhzjDBM6hVoZesDiChXpMMW
LbnUUo1nEmmSCmS0nT1joy03Q7hmZtPddV0xPqReNdLNkJhuJo0wEkgxlh+IW7X7bFTYuPIJ0BRO
aDnrxgMZuPSr60RktVkCSjO1TDTu38kIL3tRc08Tx6RyK7YrhyLQShcpvTDWT3HSFXuaMJhl83Ge
PiCxpQYYmk7i8zHUxUwD+7kRmWM2MMD8jLPHEHwOcAJ8udU+QC+SHkUtOUThiy9+0bdZO/rN0dPb
fC3K1j6g12JcVwy1JJS6F1OKgHrIzZQ8yYoC9k4bghTlXUAxYIiavjwXq9+Xpa9a7y0WLf9plbEe
vAYtvuYWPqMK3GYbz7YmwJiCx2hmJnKFWYJgqX1nV4vSsYKai9cU8O+HJQC5FTW+rRUmH0X6oOwF
hmddq9sMHfCEHW6b+6rqADILvIi6YOaK6bnCnP1NSTMDSaiJvWY0blpMrN6IbBY78u0jjmZmZbwo
EpsBZs21/DPLc7mLMZM08zYXKAvdpUb1aHgdEl6un2wKo8gfiMF5qjGC1lfliMcGKJw5sOo/cyUl
niblXWl3T5P4g6r6USc7BbCePFn1NCHjhA7UGizM1xx4j+ghl8lPmBLIxWIao3N4NtXjRF6zpqlW
+PZJfg7/iPrBlKKSacq+z20FY7fVkG73q0YGxijrfZ9rw7VVB0BfdjtmGJj1qzAkBtwF37tHj1IH
fK3rchAMUAnkSjLyryVog8l1sfON+B69SsbBGnuMLBfMCiK8u8u1VN3FWQF0CjSK3DS0zOKuP7Vm
syGsSAD1t6t8aK09PXCsTmqHxk2cgJZ0aMxzbvkV2lFKf0WSz5y0Ah3NMVohtAYJ/tJgNuA/gNHs
ZMm0QssECI9SswSZ7CKdXIAwFwTfXGUmduoOCPksZf9OCCgmcTf4lrmeMOLpGcaKyAondBzciA+j
tHmZgOx8yKYGyOikjofaOvGk2c6rBIyIkyI6JLfKxsNNSHYLtcQjk6Tr5nCLnM561/wLuYp+Z6Pv
Tz1r6EFEZ5peh1MAODwRTF6fzWrM87k6knLAJC8iA+3Pbz4mkVyge7W5RMNuCfMuloUiVmKFPyjc
HAlgtz+12nL3yC8KYI9jMydbt8ETGSjUdCCFpzHgHSmcak/01sHzmq+L0pdxsp9QnuWbOIn/dKx7
GywMhxllXcYvDFXvKyGyo9thOGWi+b5Atnv25G2K3DaR+VEo7WjYaQJHF/8D/wxcUkIkzomXLr8X
sV4G0pXODtSuXbjWwrzaGEnurGxD8vshd9Gd62I091g2+SPJyI/O6JDisaJLNlxmW2CftBiTFGyz
hP7gsVxjdqEwYoyNfYJ+6FPdjV/0yX2oIj06o6u6fgjxv0viefVPkaP3AMgcC5CEohBo5N0GII0a
3p6AFgq8u9uSepRDcOzMWlqSlkdeuKXlv/pSuzNe6NrNWNTjNm6N/IsmAUEZJW7+QmdF3P3jLFba
yMWeC5xKbt41P80a2w+g/7g+cumg4fEepQitXZU7+aFsLPOKzqdilQJS8KehzUBBZNqwyXu0pszG
iyvSLP80nYGCug6YZI52i0qm8RRbc9TfN1BjaqMdsuSlaUogf4Jc+s7MEnE2u4GBViYWf3ToCWok
sIcXi8R0ivNfFuhRO3eXN4Z1pq2ek3GBYYzeOdOukJa1BzbdZUnaxVhHs8f/x9fHJDDI0YnyUeP4
JqeOKbzfFk1kXeaGqTSRQE3yLdBaySrxdox/KZV2tu0HtJ50Jubw/ICtiSac2xMw4YhAnE7pwHIr
2xZTnQeLjVCIiXPGdDFsWFRtxhqcXU7cjSeH1d/wDWhtAYWAhDXG4MaTfDvwsASn/bIml9mShMo7
Mjx4kwuFmG3eQnQaqGv8prOOmSxfu0pHyy5+cw/gZXqk7GzvNPnOsONpi1oBGK148con7WZlN85j
opityEqPvREAgEjpxlr9KlUs52+xAEGe78iKMrzqilpS5JuR1eX6lvfWQNoGlEHKiTvFbUW6qI92
pKOc+NvqX/wwsqnNefY3y0/8QmxDKSZFqRu2BXtodaRuFpfHGPy369QDBx/6JUcMf8dAcDrO3S2j
BB8zKhP2Fjm4OqCR2Rgf2G2HtP+KhmJpCpZkVjNBZjBMOC/reeKZ1o3yebcumIcX/8kGnmEjkFRp
ivFYdNhVjElpfa0x3bJ2Y0ysEAuQ7mrXsBj6B4ZORFQe5R5NYNbXxYmshD5M60qLioPrxuLc99Nf
BvBM4GkALsD1v/gsHY+LCBDi0z5N/DIg2Zhp+Wyrj+4XDk7T2RYoCjtuRMNTra3qtK5eMfnWHsZ6
SJBi88vXtLV+eKmvXUfdTK/DNMVBqcwmaRt4na7jIy8j51sFyKA370yvb95ILc3e2OkeMQ1UI4Nj
FK/475Bl9arrnXkoJtWMMLrlq+eOf+q9P107r5VXVw5/ucoqilt3LfnkHG6+eEhWr6PyDTUMNpNv
rxt/Nppo1vhfAPhvwR2Q8KBe5ah9hluX5ZqblThWKnmiyzwwYgxgkdnInGjl2+n0zS7Scp2l1rde
5N0+AurAvpQtgCDUmRcmtzM05P5D9r+3W6IAFr05TOgIBS/1tLbUeHEshIMGVQtvG77vqSfIKlcD
xZrbWAfweN/MeJ/ezBJtBFBJP+Xnsc2QmcTHR2+4e+xZYqxoGemavR57tGbQstWSJwzspw9uG1tP
tZH/u1PVGl/Q05+sKaVdjJP/oI3rDsRkSHQ1VbsvMFYJamMkxMliTEO8C2QWP9DSzDX/QW9vDkMf
maBDMteZciKDD06UZy/VVRanZGwxeAiH+apuDdAlliN/ScYON8Zt7fR4e+9/0ZwmHZIoZwBmG8WW
6CSGNtcfYICnM1J7apqz6qObAS1RACODDxFqVoutrex/R/hgQJcg2W+Dzy6RebpxlZgkstose/Cm
CLypffFEB60Z3ZWWW+giMwrxpAGV7Q5j73eLhdGiyy9sE3YgGQjuwVXKwF9kWMBnWY2G9YfA9OiZ
tAzJ7oON6bl3l0Av0qFthwiJabd4sisj3sVOLNYgebndhNk/G6EZP1KIEtgkG6M1nQ0ZfHLP3gQQ
EM3JjB05mGjnWu6ZLkL3XHLX+XjPpCWvT+57GJNo5YmhOev2qK+FyGZsmxTzmNe3VaxWtZHMuqzu
Zh0h3ZDuzVJozY9U+3+MnddynNq2hp+IKnK4JXWQutWSZVnSDSV52eScefrzQXu7vXzOrjoXppgw
CW4Bc8wx/oAl0KYibFiKeBgzRKVussNhEb0i42WddDB7l6VB+W9NeJtrCwzwtVUtfJLW1hagbD0b
kqO31u/jtp7/3ve/j9uS6FPNBPd/H3fbtx63DL3yRQi/91vVNlyDk2INPKJuALK1BMc/dlzlmjcl
59+7MxCLrrLJ5lYaTjVXQeJgjdI1VTr+0ic2gugctjKl51VouOzyaN+nfferHYWK4dTYPXvX/b+P
lifIT9fFf85wPWGuMP4J0aJQm1sLV2JuUgXs0uO1KRsJpG1rrVIlteVpS5oeg7XyVYDpcH4lkSUx
5YZW07VabPKLHPlb47awMqztF+pOWReT4qwKKG+9ZYF9rYYQpako45u4xOn1JNLm1baEtzNtW66n
m9PrmbZWWOQ62Mjxy6hr6l3YDa45h3g8NK0Ynbt10Wd1dM6U6a4g4D8ukaGPO4yBM6fJjMnbumih
xCHbqplmkh/1BPJbk1lVL8FcYm6FJQ+e9/8563XH79NuF+kX/jLb2nYs1kWZk6fS5AX1stylOOD0
YV/fLWATr4t2bf7XbaVVYea59Z6IUU11Cg5baztsW9uO/aPf7Vx/9bk1JYRHnSKnkNZpgggaeSo9
q7PI4eJGgz92gVSpva2mS1TeW1GkoXBnelEU5tph25YT2GTudniuKaUXrx3xWmPjH6u/j9yOkVqk
56OOKS4wpHwmyjel05S0XzO+HPutVYWFfNrWim0twBRtEA5aqYAwuG5aD9q69bIsIpUa/rzuxR9R
neEFsBsagwGwZxzd68Zrh/92uWsfRcWwOFYO11uLhDTYzbHxkkxJfFePbQykjLVtgQtR9Pe2rUtd
ViUVk7Vj9Lt3ood71Yxwi/s/TvV337WLlBv/OcvtkO2aW/O27dbc1qSekQV52KexAHuTrcCfcoXn
bGvApdPxupGvkeILWfyrz7Z7W6RzEf1xiJxmv/r9cfCt4/W4NpCv59oO7s0RT+f/q8/tnv66yta5
WlCIwjQIUJ4SfxewYt/LkpQ8aFWYPmxrWLPxJ5XzyrvtMNa9lpYHvjXLin3bsa0N2ZjdNUN9t3W7
nWnbGZcJVAi8Z7ftW49tuxHz5dZAKW+t24IX99flb323vdvl25qc4K3z1qWNG2s3QhBMO+aMvF3x
azUZud82S7MzwyZ5VbL2A0/A7ALewPgCIRqzAXoFQaEf+jRq3dAY4ldVWCZHEofqbturmbwH2hi+
mFbfnP/ruQOl/4j1MbtIWWJ8KWPresliFrQD4ipAvMvmU5xz+TETx38Epdcea3kGHBFQrC9Zfcf2
57q9Xbebg947iZguJKu6f4Ja1x4Xvfyz/3qe2/at/3aef28vogILyrhxqxoXDyUoh+dIULujVhua
nffS8CyrqG5YSDBtO7dNwaz4aitYiHdG43Ms9yheyB3KY2v/OSs1TwyVwNv25kT2f5xtCgbxEqMu
tfXtjWh+uhoamRQZ9Z2Vy6/jalyyiMURgSQXlanwsW1G5RH84ZfNHKskabJTLZ2J5toTJPTrrZel
GftfVKds6h6UNEJqTjQwNtIXFMkT6DoneQ4QSVMnsDWQabeJ6lyhio/y2F3ZUPeWjfFtQ6gJuflV
LczwYWuh/fCrtVb3sTq6traZ8+992xx7bdVdGjhJTmB6y1YiiFIcq6b9cs1HhpKeb82tR7kpUfDb
5EeUb78kaz5z27FlNrft66G3s/17u9T9HDsM/wQ1zNClJUG6pUob1Da2a4wSZThU4/48/bQZ8P0+
9bXL7yP+uKt/b7vlYOUcCr2ujv56x7fNKaHwJAiG4cwwSMPO0i+iJHpiIYXPwxxFz5A+X5d+Lk7b
phour5eFTexvzTIWyvssRJnidgAKR/YooBSzbcL2OXf0foIFsJ6yCcdhrxsSDlfryf99PRx4o2fx
X9drRqn3UEKIkELpoudmlv68npx0xWXRAncJ0alJR9QvN/7QthBvLKW/26S9BVepSFn80elGRJpw
jUANI0GQM72Moz6ctzsTIk1x1Xkxr/93K5GTu6VfWjwkubXrDwCCT5P6L1tDrGNcy7u4Pm7Ntl7p
LDoTke2/DhhgeIjF4NhEY9JSgk0vkZWO563vX5fSE+HXpa5XWX+n4deltlurteguJ7y2mzmrrqIM
0irDsEkrTEXn4A9gnK6qCtidJmSJ1PCqr/BLaoFvkzPG7a+DrxvlvnXMBjvLTYhhWxRdkV4PxlkX
Eeo61hB7+H8enDZCcsgNHOpuJ9zW9BRVxtvV40hP7zOizVxNpvOU6Q5pDP2ilEBetkVoBXeikQDH
jcYCxuocYwKb8P0Yt3a4ktsVqxCpR+elYE9qOKA5Pz5du28na6SvrVzJD9v5pPXM1KVApkmZfLhd
qOxM0W2bufRu27RM1faBJMOj/X1XfdCP54mXyAzxDLltj7lRiWLZ/W3T7WavN0eGkndyJKDcLrGd
AC3kP29429EML4Fk6RTLD7cs6jV1umZfb9v+yppiICAdllxA+Odf3bYD/krSbtv+6rc1EQeiTmQp
3zfDs22xWanpZvbLOy2KLL2xb+3aFObdpExPWz9pVrTG/ruPPg6ya4wIHWqgBbKdkhTOEprTndkn
C/pWqgCWXKP6AiddFI+pRE0mjsqPGp6lef7du26DZrJzOahP7bZ6O5CPF6ATtCjdK992o9pupNs/
2tdVZVXeMLSZyv0UBJRqVn7uH9Tcv6m6w6w2rmgpKhigXurzyO2T9CTB/NLwGAjDO+oRAuNsLxy3
5h97wCgFhb3tL9ZOf7TB1QsoOq9HbfuVdpgOS6X/senvLtf21vuPXZnGyOaEZl/scqn4ug1Rk64d
y9gc7pZtMNkGjd/bboPY7+1LkY13W2tbILFmHgz8TeQiPZVZah41QSfQXBcBPskPVMQ1vgi14Yci
TWGAoIpnsF54AlwXBxmKQbW3no1UqnsGlR9/nYFaSY2CmmDfTnrrMczZfl7LdNcTbzusBWSc2KrT
TuHhFdymIN8mYzsLbotbuF4yR4Vur9YilkTbLWxHUttv7vXU8LZ7vV1lO66rJrQSG4X6T+Iwu5GP
Bpite8jz2f22pveD2Npb25IbxeuXvrGBu0qtnUbxkCJy+O+u/Cy1G7R65WzHb4tr/+upCjWRDqaU
7rpW0lSXvA0ZTMVBxli0Z61N0W664DxM/tpqdhJxmwkQAlMyN1sEDDQkLwd8PK66BdX7lNjo099L
WvmtxbA4nDQgE9ZFqgdfaiJPzH+gEmCDpUsAHEYFtoRCc1TbPd92kmT6IZ3zvSpox7Rv/DZeXLP8
R+5NtxIO5JRcQ5n3cwZiLjRwTo3OYoi+cmt6kyb4JDa8dq8XGFNpGmi+ZVfJ6a4Q8JDJle/jACY+
CPfJoN6N/JytVt8VQ3lok9o3amlfK2gtRagcpb6ol8fIUl0tV/diS919afdJVR7CXt0pM/PfuNnr
UbKP8tbTa2ghveVlzgJQQAnlu8VwBfwPtOW5wOQgGfEY66wDUdtpymY3FSRvFofDUiBCULqPhSGg
zrt4RpP7fTp/6dvxlBoxSnaRr+LrpYgjDwn7u8ozQsNPh8VekHrTEyCQ/eIhjrGHvujOeeGt90Mx
5iykX9REuw+gQtXacuBDtqClX8nqvi1NfhD9XtNTnzhvX/N3iyTDb1rDQ44WtBBekQQavZb4mSF6
Ix4DZrXsivBhUAubSi+Qa+MQFqkDohb4ku4oyeyLBrSKdtgNerUvTUrZcnzI9dGvtPCwmNoOzKs3
DG5iDs5YLYdOHoHCAZiIIB5kI/q8AW6G5AsX6TB1JoWh+LDolLyDE84p3lKq7pAoXllE+9JYdqGI
12nLIKvNd2Vo+UIy7LMA8zgoaJPRu0ZNjip8RhXWtyxrnwahbyWTGzY8EJPi5319CKLlkWHFT7Hj
ChhRk5IPHUrBOraPamgiMbUL28KTAhQMDQ1iOQ9FzRUD0YfT7PStvCtzxgOSaHUs+8MyYMEXXFpr
8nBN89NWYOBuYOc/T9Ps5xNkf6hSGIV5elcfFgybsvYTqYCdqeu+Ukk7EzOYPvMGQ/F0DdOCpfHT
It51EyjcTPYCTOACfrFWzt3V793KdkgK+WKTeYFS7UzcX9sG5wZj8BR5dk2kmpBmc/rJ51PMQBEB
hEr8roHLPoQuoGovHQUvE2SXlKAPQzLmHTdCrwy4BwgDXdz63RTtsPv08pDEfjDz0/poLTpDkvk1
ZBGR+oKSdp7KifDF8vQE3ZX+LRKxEZDdICIM7309wsMhi44ArFGklLBiE1xDFz/QtNxJ2DX7VQBc
fWEmIua4jvEkllH7FT7zjznQUkcp1EPQyWe5zQJXh7G4WImxq6zQbadJ4mnG0F2Jd4lI3cYq4rOJ
zB8OM3ZfoEgXauEdxgxfo9ia7DYibQIG6yJ06c86Fl/MSTiJ8+JaZvbRqST9gWaqKKFhwAg29qBZ
euE8hVb6KmvVe9tNMaq1y44vZDp8KiVO8qKlYixfduDqioeqGO+YSnmajh9cmZ7xyTuOpnxQ0Q1n
kpWD7yPwVKPJtPXiflGl11hunypF8oDfDBD6xzcN75uyq5x2QZ9PyabZkbr4VV7nnxVONEVrPBlj
Q6Et0P4pF8oQqhsY8gF/KTtUowcADbsmNTKP+MRhEDtrefsuykLrBWHsqC3jDyaEnZfq0x7H0cde
a97qKLWrLqUiPzRntRPtbNA+G+UBqS3LD9XmcTGexxaAqNC8Rqgb2EaYn4Ed7Cg6lbZptc9xo/a2
UrykuDTaUQxHUTZekzg7dROYxqo7lLJ1rJLoMg1a6VZi66F9l/niMH4A8rhT0y52EE/pbYxi7KWT
7nVN9LtiwKj6AawjZrSKj/mqpwfNaUkGCOT56gPfYB6n8zjDfRh8s57OmgRKeiJRJiuWn4fhD2Nq
73gFv80YJ+atesZhHS9YVw6Tc7hE36bR/A4S0lXRLJqG6RkX+DV3bvdG6C91sW9k5T4Vo+M0pict
wN87G5ezqnmtNB17fcFqKLxDGHdXUDtBEjHxZ6Tkk9Y4h3Oxq8sZl4butcTQ2Ya14lbF5HbMF4Tu
kDLuy5MpOno3O5H8WPb9eRT52H6EdXGH1M4xLqdjLtVvUPBsuHjkju2gzD/RnHkeTCu3i3I4KO1L
1JkAuGvGSJm/VSmdskj3Da0CMlz4mZ4RKxWfgqCEfKSVV4r8FfYt0k4fhrfQRPZo7rDumpsAWyWM
3pf5OU3CU1AIh0LHXwKu7ltgdHcKlgDSRB5MnJKnQvCoOPagyOKfVbx8Rh/9omHjaFUEAk33IhWJ
ubfG96r4BzawfBcL78hM6rZEdtWpAFwp86mSk3tZEvZDrR5mZbgP+vYwiPbBLMrLEOeXcarsNrRe
5958MHXLpZztRWL4mI0keS0716RT0fPEpm30ve2zhypCljrLF1evMEjsGCjE1bMY/2t+q3Neyp5o
hp9gCGOEVe127jNbM9grxu/CcqrxTLEDvXnW+Yj3snBaGD7KeHgc61NASGeX6bQfeNzKUr2bY+3Q
mZpfTd1uTvEoS+Z7PD6ofORvpmJ6nSafRC3z5Vl3skk5pP3wIlr5p8E8JPoZcnT7mvXmMdLSb6o2
810w5sMgz4wY+FMYo6cytgWdZWfABdMK/uDSnkFlorwr21NICXg/xDyyTBICEaYKcAu8Ej4gvKHK
GXpdlcrektWxE00a4751nBsENRKwOGjNtR+klqGV/BOpmIaE+F7aQR7yzsqIlaaF6A3h/ELC86EW
wP4LmnpBifwMNzF1w2ywa0E8pb3y3gbQ65DgP7TpdAwGi5IPV0SdTPpSoYCS5JBs5DtpeklAIUmJ
BR+hfzAMy7MK82isgq2Z+mMnNIGnNpOPLOTXYoLAkM33VYfi/9jtxrA55rNwqVM/4ZHRzV6xa62+
RO3wpZzND2uqHgkP0KZ9KOFG2HwV+BQJxgGwwoPO09IKrW3KRIsEnUjd4MVZIIZq19aT0ba8A4TI
zQV7jIemzb2EnMOMSVDAaxllloPGCtbVyUsVDMdRky9FmLypFZJGU+D36+8VK3xTzOVrgUW5WGGN
qH9PCvQhVKn1SxWQuio6Ef/mQN3F8zxRPc/3mFFUpvyWB/mH8K5i6RJJ43u9NEep6y5LJJ51jHtT
4gkZcIxdjFWOgtn8peqIuGT9ozArQs0IXCByzozuYF3vk3zRbQrmsl0EwyVAk0a+77rCTYtTM5Nd
QX8M+7DRbaSal8XqELQIJ18PiD8rkmGLGy7c03TAzOco1hax86UKpGOjz36R7ctWlxi2FhcwLYId
aWcjcfgJLApRaPVnsJQPQXcUw+Qxa+sH/FjQXutjsjUpyulMZBXxUQ/ySz2oXwNlflQsxPTD+cKg
4deLuusZ4+0qUjPKYp469eewMx1NxV91XOXC2uAdb79v6jwdizJEoKXC+67fZ1p5DrJ61ynRQ65i
xHcS5SK2qVvkp5jbDwah+KaofD1jGYnWSa8px+Zor0bDvM/BnvDrrkIP+eJUeTh+NQK5e8gCfa9i
kpWnnfZWV3G+K6zAQXqATdbwMKDNRMYIwPxIdqbVP+S8x7HBj/JqJ1Uo+uTGEB3zqvOnTsW3JTfg
1KAfHNXy+wSFLq+GZlcNL1lSDbto5LslUkqNm3ZfCg2SYQANLkkzVL4m5aPTCEp8QYWkM+18ke4t
M6YoKsTJZevXlkD6lSjN8V7TmEEFAXvkugOYN5h4ciBBZOKHWGoYu8/327m2g7dFGQlIPuStk0xc
6KYUEgUyU5p+EPbwr06L6tb58KkZ3qwJ+NvLsnnM+hKtWXOM9oOMVL0VV0y8G0eJ2x16e6lX6arT
JhJm19m0W6amOhI4p2SW155FpGvAfvsjMkYGom/jU7lvQKbswzBoehvvuOVeWBdNNBfcYCA72RwP
T9ZQ/cithrnaqOFDB325z5aLSe3rbupj5WRVuHMXkwJHUa4+5EZ8qptRtEtB13cSj6RQAzBCM2B6
yRSy5MLgakE6vqYAaHbDAMhosZb2rjAm7Eb40JpVoX4kxSDijK4Si8fyP/iaVA9FqON+qCTtMdRg
H/QgPqk51o+NMHpWHJykqK79sEoC5r7SZ68ImN8a+6Qp4zediqvdDstOMdruTSzan8xOl0v6IPWx
ugdkXNkZpPN++pHjcy0Y36YatFY0/Ay7tj5KYqw9xLnCCE28OFRvUKxFu8Ai1gn0UWO01ZM3TRp5
g0zAqqKGMHM0heldUynfyz5+hqknvGoqxHWMu8TdFCzBq9ZQpZfGHE2zoHaKuPisIFaexCkUT9Eo
L6dxXiOfwHyVDY3v0LbDGpty1xXfu6VIoLcp6mmS09exiLv9tLZiZP7QpFlXBfglzIKy/bXbumle
cANK0N3xhAFIRCkG+qkoyslRwgls87rttmNbM3UR/mfkb11vHbY1y5Sz3dDLKFGT9InTOfinQhCo
jmNodIlhLxK+ncao4vUSMTWETRH7cyfWlF+Un3VZSsdo3AMrrv0mzJD66cbP0JQrR51k8yKqtbyX
ceXcyzBHH9NxwAHF0INPRRntoVCqH2IDJG+RJutZAsfra21c3fHSiSetI6zvc8EX4zJ62hYM0FCg
ZBHuxRI9BdkK8sHDzUlXsLcO+GcAbf6EmsnqWELQH3ZSAx5DDxYsh+d6Z1puXAOjWrBFepqD9g7g
hnpqydE/5fF07pdEONSquu/0/qSEI+6pooS4R9+FlzyPPk3IV7rQNM9yMaWXIFzeJ20xvwWTxRjT
j4onzuX01TL6g5Biaha34zMvNP5DickW8QcuJ8PBQs2uEVP8NGbw+19RkzTfZAgdPlZCSCkYIfV/
It6kNxi8EA3f95Om+00eNMz7i+Solehe95M9wXmIpqdBCiEX5e4aj8xD5OrrWx3bfLFtwQgcA2ve
qUGPGOJ5ojr4Ce1SJuOIf3mGmB9xnnOZE9lD9rOpfgDfd+bapIzToHnqjZnsV/CtuVkn716b/rMb
oK2TfRIThCW4gqq0dowpWgBaJiOhmSAmaonPNYBHAwfrJv8xKrkLY9nGm8I1te+jmKKeDtey++yJ
ciC8uZUp2pBB7I5kgB4ctOoD21wbJnsboIZfVkTTKJHND/H4E6Ar8tchU6S9Lp5lRbfr9KtkOWnj
qeF3Q31vY75aNRznS6LnDvEr4eo/iIqQgBntkfPIvYYl6o8qkcj0UAjB131BPzaQfiqKr4tPQ92j
so3UAdqCUX5MCkIT87CO/HAQ5s4TcOgQSvzsEZEr1XfALbYiLI5g1M4M/EjgmRMrwLhtaeuyaItU
5Rp4Xygq6fqzIDyZYYXaTrEPDEbkg0pqr1O/KQTnUvek9qSbGcvkKUbNM7JXvGBcAZckEONe++4t
rIhc6kdVw35uYYZMbYhgohifRX7/NihdqQm9Hrmajv85IHdHqVHoLhTf4P/Y5buO3F/aouuDn2yG
Jjx3Qp4ldwJSM7UyO+ju2QIPjwj/Ug8xzSQX0ekPqJ3ZMrK41XgfUXYaEBrty4/B/FaqMgmXn12H
aEfPJ51YeGi+YLFllyQK0okQqcYFPEQhQ3iJsDtQ6rMgnaIXnBqYefcOYwKOb2jR1LFwyHGqntpP
tTi1ArOhkN9mFMiTPlR0CrPMb8jbFox80MWIQ5jn/dDH9S88OcFCKgIkwGLAhVecXkenqgydSn5b
tNEt8BCwHsKYED5PESTjC5TLXl+RNaxVD/6rIxDCDvU/oUqk7+If51sZEnat6ebjxbJ6d6kVD2Kl
GwYSiYTBEa17sdPRabmXytAzq9Gbg8yZecgkk/emFp1efhHH2O6U3KlQF1ONUy7ej0XrlIBfY0FF
eyfnT2S5uewWYul1Dcxd/iEWTNnwqzm/BPO3GdyLKH5ZEQ/YnvHrES2F0SqOajdeq/JmSanfZTqe
NzI8BsLTOXFNoB+1Rj0vAsIPZaNyaiv1+GqdBxHJH4NoRZal/t1axAgnygoIrYlC1MrNS8PhcUmk
x17GPQZKDGGxhsLejLbjBWdn877XWlp4SigQ694KbOmdSRuVe0yD+2cYE8frdjLyfhSl+m5rjhih
G6Zqvhhqeaq1p3CUVH8OkEKDDD++5Sjw2t0gWMwGKpXKr/Zj216BjnKRhqmOS7Akh7ANLDsOeBgm
GwKzo4pkrbWw/aRYSwYliDJs4cKveTV/MUXLlyF32/MBy4/YB26OrHckndKiLR6D4BlJgfapzSfB
KcLOQFYrod7bdN1BQkPOKYJqzVE3gZ+m+GuS/wU4NfB3Qkjdnud7pIx5fFrps0r4pRHySHidqvBn
MccHoQ5eQXMUQqTaZlicgSz+rFfNCiUJFHK51nM/v6SSLesPzLk9y9Jc3AKCeqcmT7g1Ki+adhES
j7Hdy4ibQqaFBrOdWkYULc3It+b7Vk1XRvMqrx0J70rCt3bmjFom94deN62vgmUeUEmLPhowKy7R
8wz6KsoxHZye6qF/M6Mw/YB1nTrQtpPJQqYRpoScrXM49bAMNTno8J5kqmPC9C/KD/gfdhydKxAE
PX9/9UUXA7vN0chSUqcTXvRQg4J5UZXGK3SLaVDhlMIE4Kw/lkLs1cI07cIqg3b/JKfTnSTEET/3
7PRwFtOofxwF3bVIqlsxeJCUWveovM+kKMPwrSGNP2mM2uLq4M07ygAQf5/N3iULkNWI8DUXIW5h
taKCDYQuqz4XiyGtfhLKi4LyIEkM0p0CupkVg1xI7l+15VklebW8pcbwgxJHlV4GIUEMb7XgKChN
+lUzJY4xgtjPRNWy0a0Mv2WlbthJH0iHAQSQU+lL60ZIiZ2nxdJJlgn3gOzKXRJ12lEq4sSORzMC
FD0czczMvmaC+GBIgX4hKkjc+EELojsFfa1oWqR9l38K7TuPWbTyNxlGH1sxCc8YEeZ3Sya8tCWF
VqsJ4h+qehhlLTrCgvYltBDwUsE0F2VdlAkWfAcWbN4zQPeVq6fPZBtkqXRTzFimVPKCiXRN/aq2
kds1361ZtAXxVUTHupBFLy0INBbJo9a2y8mj86OCmA3Vl2omAqPMUU+BPQ6rHBJVkwxO3qOcKT/H
WLPxgnijBBE8pGVp7FW5dMolWtx5KXyZKSjyzoPkmW3x2ielbmvaEB/QHYR6VDHMNIp8LqnvPWeW
QaYqy8/DKv1t+KAmj3KSV45W5tKLyKw27qwYgEdD8sWqwb2RvnNmtMkpZLTot1fCS8loPfqwd7Fx
M5J7BK1RmNT4f1b8PHJcaE6Rlo9GmtpqR8q3DBNnHQIRVkUtgDSckkCBrPQDyev2IFSat4idT66O
UXGcvusTemMVwuklOlGI2DIJyRt7LnLUw8rmsWwbMG+IKjSS+HUOEnAa3xurIpTBZ9U3GutUacYx
6Kezsmbac1UZXUiagV3O/A3iFEnVNFgaRysCiY/sOmhoEgohuO122TkNSETPGTWwuHSkjIEBDSqX
/Mp+TMIfrRwdUXJtnSEYZr/XH2rK07uCuF4SLBKpwZeG5NxEtj/Owh9IzxBZTdMZmAI5uJRAJZA9
OYr8VA5QfrWlRqDMbOC0KLWYoCMnk8G+CrU9hfyv0lB/qwKNyl6/KjooKGaLZuZBrkx9zaL2iD/n
ykUmpSrjbZ081wbZcg1epxyFrzFmkVR3knw1lI7SF+Mda/N7dfJFqTLcNol4tWpSZNui79D8jsbw
qEsCVj3xd6bPe6SeHsbM4kUIpxIlABawoMpzA+nZmUqoi9u27QQkaRrCDIRzAmYR0z5LQz8eybUC
NkA8Y1WpDOLsrRS0CxPLY1ylTFUlmZHSmL/IMf4PactLOlYC6nUK0OV0BFA2du2C1jGKEUooAowr
niQoWS8QHBOSCLF86kulO8vUwsrGdOYU2ZeOAZ2/nH5Aora084xsVkDBS/VHIIRGOH9Ve/FYlg+m
MaDs20G4K8YRoK3oT2K4HIIyc8OCYUZsdayPm8ReSOzs4A2slhFW/ixVTyIV4ZiYGjk4RzOT9I5C
UfWSFD/RLra+ZXUi3PWqljmKJWePcYsjPYDyu9aIXiycKylmSdadgppwVwvlE5/oxtfHcHSg7/0A
lDlg71Tc1bJZ7coWIL04BbyHmVLfC0uP5TIlDNAa5Ga0YQhsKDrd/WwZ5l2p7ojI9ZMuFQzKgfIc
Me7o6evM9OxRz6KDWIfjwdPUFKAaMoDvUqzbaKyGr520RIfQtGRA6Un/OCuA0PEF8YVBcWsqbi0g
7bFsXGqnmDK4lqjbS/QyJJfS2ufpOxZUThfqtjoVBGP3nUwllnE2TUuf1PPUOsDOzK+ogVl7XOgP
C0InTj6mmTvrBFFdk3SXSoRcWeO86yqZWB3lNQuzrY0JKu5lbz7J8jLsVSSjAMl8bBmhNclclG13
3pJLWGJR+qY+EFKDRYm/BWZezLJXifPLYijNcyXusX/VX6ZEmfbFRKQvGfif8fLo0rg8iKPpqBij
7Xuh2wuS+JOkuvBNmFWeSbVXHJSMJRvXDcqpIvyVzpg+day71rCJAQwu2iMxmRxAck7QWpAHJCMb
mK/7KDDqB82MjylYfr8rgbuESZAfbwtDyotrcxn4741wbR0qaHdqDboiLqSfZNLhPlexj3fqvumK
Hq5WwVd6npjGzaltxDj4ovxASR0fyOPcdf9o+GwcZ6Re/Uimfkcy5EMQjbtp1E7a3NSuNcgvZoOX
c2lJKbV0a7FnfDNOYRKinVst6Xnouh/T8AaxY0apWInN9JsJh9ARrIThHozBUYmT2W6NGmBpT16x
kkx76stDE1ELHbF6cmqT6YuYM2GYa7HfzxVZVktMH0vpJRX5VkRlM50GQ/8q6VYBlzlZHjK8xse4
UU6dWj1T/4Noc67k5RU1TZRyK92J8WUrLvpcdnt+SnTNU9MxO6S9EdLu1PpBpxymTQT86E8jTtJZ
8jGsKtNV9HtJadqdqjEp4AFfhVEGZRcayCkOU/KR9Fb8sCAZbYfLyBCX6jG8CTAillLmT52wD9Su
P7S8Gd8WOJjMYrrHZNJT5uhStJ8QIvdUHaxwgbsTgkPFvZJmLJL/4eq8dhvXsnX9RAQ4mXkrBmXL
cnbdEOVyFXNOk3z689GNg957A92Gl3NJIucYf9RT5q0t1G1N9s0m9uu2N2UG3NXk9W/uo5zdJll4
zKVIwa7mxPxZ2oR+1Zkrz/pqh4OaNYSo3qRkysjN3Hwc7ACHwa5pdHRbEGwEQnL/Z2uqwW5od3gc
VOWxX1exnzb3b63Z8vzzXukU/+zIsYjn0kl5d50NA6ebtdGTKsTHTp+c6tCVrJ1dWJH9qEXi6hp9
vR+HCXgs1j6TxDoq8WGukQs7qvqhrWycmj0GXAdp2JOSEoD39t48ieXcGS/5ZAH3Jm3xSnGMX7bN
EGSTWz7a+tjQyfxQlgswQK6CtIn2bNZM4oSYpRRHd8ku77LHFnMMMYyj9apRZlXUytuwJsONV8Av
e8qtQ8Pawi8HZHGc1TkWzfeSG7SSYcts2XKe0Ir9MwYtf5/qeZ9bWKEiZ+geG51vq532UURmq8JL
lNEZzxvShCx9WEphnFgAjtpPWku1yOAnmrmnAJqpIGHzR7R7+/mYPQlCmltYRGqRv6Q938eEUtIJ
N7SvT+W6s+2sPzZG81G5xakxV+R5sgd60JoxYFhibIqit4iGhNsQH2i+1nYJSSoQwyUrKIZ+ask/
koI908OoFDGIGEECN2qXWBjvs0okeY1kQkYnha0ialEpzPeGosYozo8qvac93j77z8hDSlY9Miqk
cIAAKCQa/VkmdZAP8kKqx0NJEqGmOWGpuvQANMFS0xyQkGKeZuGa/IlAHXKXfgpb7DW93E9uErrK
txUPZxiRhygfzmRP3tp3XIk2Qy32qhfMsOJlWMaPuTWWB9F3Z3NWknvX9q+GZjc3xGeAyJx0p0q6
+HG7seKWmb8o9nSZ1yFiubNPQ59eOLb3ZZecRgK8XFL6qpyo+bQL6na/KnKfoFcYMDLIqpqCqsZn
2shS7txo5FTJREFjjr14bbI8mgvM+mxDFJjS3FNCFYdFnto+tqnuqrQkyZh4hVPRVH5GIpa/Tp/s
ItwfU5yo8+BJAxgDlCHbnBCoZyanf8gZ5gUYYTk8iIZ4kHrszz//1dhMhH1WIDCTucHRiV0xmm3n
OgjtT0FUDKRJi7yMj8iyu8pkzWHdyeFeFfNipIrDnWkJTLQRocw0+5ig4Z1vXfmFsmhXa4UnSYZL
eQVUfelpw0tGZn2tdR7EBcvFU5x8DsOt4fXiWHqQLSqbQbHr2St1eqsqtB4GnjCUzUB1rDVY3tU2
5+l+YRkcok2Kg3IB8QE2ayJ+HJ/GIW+cXQ8ebz91ib9EW3l7WLjf1NkGVN/41GX5Tj8f0to+Gmw5
qDA8s2uILQaeQtYuRtWjUm9DRoKUDpsMHMlRdG818/M0R6d84pNDtHh0EoiAk2a90h996Ah+fnN4
amP5RxW/aycOIFV9DkIevW7OcJFVVM2QcthzC63s9yKtOihW3sxcqBBAtzqjdHGG0GTsNOY3u1L9
zO73q1D3HTJ2M1shx35ph1pwDVmNT2lmIJL0gr07jITYu+N4jvThgMucuQFdF0ojdZq9gX+Rs9HZ
ybnqHyI6Bdz4eYLp2AhKQuw8Yql2bfTcqr+AePhf0omdMgHwZW3QNNQKdzQSaINP3v4RSItMDzao
YK6gPtcdMB23gNHv69VXbC4JQngyzSsVSsmygW2n46zLPIyqgeiIKbGqfR+RGKUjQEOYw3oeSDYq
dXtNaE9UWnTVK5XCuyRDDrK3apAnGQVpGZ8TcDR7JaiWdXbQ6tAxs8vqyJ2BFLPKNX/CeilHdT8w
yMRZ4mcVflBeI5uesKK0cNKeExuhwWQSLF2dtKT2NcLtBuYgVcSHyIEsVqojupEga9vAksOp1Ndz
62JnJyJ8w2JdHhGTuxwlDWHGY1Aa6DDnwhHsChks+VioBwOMP7TiLGhVUA9LtBcV09eIm5LKddIx
QExee5MXGqAOrRysHO0BxR8ZNPHO2qh2p9+L9eSIXfuY1kfq03LCkCp5sMZHFiKmsrZTD6zh4Kdd
n907otHgeYtzlZF/R7FGn3UHVBQ7geJjqEe0i1XolgBE09XSj06Htq0hvDgjUnoIVthvzXirDX03
Kc+RAFyq2TdT01dpdHNcFIUG6q0zeehMbh+LzVPLvXx7nMsxCnoAYFOhnbCIz6T2h9oojhFtS3mi
tFwlrBAGun0Xdi8cZo5+euJUL2PAOjrq6O4RjdnXFmmgN43jc8Umvsh+8TWZGLd5+pGX6voJvX16
GczOIBh7uEL2IgTSvlg2dk6leARMx1tsAL5MbAKO++hWs6caKmHM6fbCQf9oLXvbHOZbo/WG36zU
4dLgfixr9vsmdxnBSLL7qxahYqLfQQ/S+V3pOntDm78N1xBvq6oTNpCj8Oi4ztasvw90nK9RhdOK
inp7AAkYy71cwQ2sDqlnbBEMwW4r4vkaJZb9EZuDN+oN0p7FXELNWjMOnjGcjQNBA8Mm8mI/Jp9X
JYkwMdybpckdy64BRGM+DRYJJqfYQJBIBzZBGl6r+27BRvdqegTdIU8c6EqwdjOP/Xu9ABId7Tzg
3h+NoZh3pfl7sf9Z40fZ3Ujy09uY5JbvFRVApkmC7r5sVfNWwVA6Fbu6Z1JcuNV6rLtLFzRGiOwl
dV/jxO+cZ/JmRBRk2skY91F3qLm9Zebi1+vj5L431YOkloDfrQwhT5dN/TN9AgaBSvtu2W0YvCP+
GuJ51F1uUc8R+pESgdJj258095oit0nDcfprQTzkzGRVdjanY7acJg5K5Gkk4C+h4Z5mxDWG9i4L
R785iXgRSaP9s7s/vR1Z34vLCE9dT/cq7aQBCmyQP9rOKbIUT7VX9Gxa7ifWtGu02FMemyL1Uh7t
1CkGtCSJbwupn1v2V7T/gj8aFRx6as0X2glh3aqjquZ8gZtYfHOgArYr7XChFozXdFws9KL0yjle
1wOv/IxATm6Py6CNBzqwzn3dEf3Rk4Jb8IoVyouiLuQX99EnXDencH6OaTlMu8d8qLR3d+VuqDpy
PKqZuC5Dkp/UPO5Y+mlAyyYgMV08l7EqH7qk3NtGcp2cdHpfpD6cUqc2PV0or6S2jo9mLtMgK/Hy
pOXHpFFs/WZWL5Xz2ifzTi4TQqq7UI/bSZ+A5jtcT5sUQ+84CsEfU+SZ/YPBWCbsFqX4zqnj3BMM
ETsdrtfR635vd/nXLOV3rav0DiXTS6X3vWdUsxPmNhTEKo2GqhIlTDvMlFqcSz9DFAkQ/i6qB5WV
pbOaXZuNyh6uinEEQkrb2Ym4Z73Cudgj7lQBipAdZBNDBwKMSb0iIGM8aMdMhhoi+hodnq4Yv43c
6D3cEkGykWclNFW3mwgPRGxjZG9LPgZO1GXndLCqXe6MddDZdRuWLUSaiQ5johvujKJrBwIRbn+W
PZb04WWnSDBdLbsZzqRUvpryTU0cZB6d97zCTXdXlRU1B70z4F4GU+xWbrII/rw6/UrWiefyPsJa
/hnV9F1nnqtVUrAoQjAES61lDqE6KLVPuR3xnFX0vXYkbuaOKt8cZpAF/czURpcOv9Ed64AXVfy5
smAbNPvZRTO46r+2j5Mvk5/NVBVeokz9oTOBUnoKfRE/F3c7jl9Tqn9boyfW9oFLF+PGMHrDijym
NFdUnXp8a00GejeewrissgOCSvToyQq82iWth4QMwidrqBeEotUjMn7hHPr+lGWu5zQLjJvibYxj
Rt5B0w0suLo/UFK/ThgQoU5pKuR1A7athSm+s5H7VvXClAr8gMTE0C+26aC3alR/sM6jvwglPttL
c2m2f3nckUIrpStCc8q+Vie/V6jnborLq7NdW+DSeUZdBCnn9o3YFaOwdlI3bNL+k/HI/dgztdze
Ne6zCaUtp1c3GuywnAAae7WUr82yHJRq6O5y5SwwCYSFKKyCifP9ZEcZl0ozukcjJ5pJuTraP7ot
LT/tnoXD0EWdC/semr+I03KNFBe5qP6C8M0asmBx4r/rZC77jq3T7ZruNEjgEPRxu5QVAA8qc6+X
VyKlzeo3qexsXh1Fl+2gvqZc8locG3TWK+keFi505/x3isMRgRXPcbkAsBjfCpN3NCRBlFzSnJNP
llPxNGgvfZz/Mu2PvnsZtC6kAB792ISYDGHvGu8U/AGO+6dtW7opnZ1h/euQMbdxHpIccYjgB0Cc
zBbQmluIl1ucSat+y7Lsm7ZGhPQbljTZbzanRhmX5SkRNVhbK+9kt+pTzuSO6lgF6Od7rZO1osON
NlhHgfg7isU9NllR7d3Wgb4xG5YEAnOnXPVnNR6OViPKl84BYUjKS5WNt6pPspDYfjdI1blnl3hr
5m0UJgFl8CLkfICyYTL5SGN9bjVBxStwHXOIaRhZ1AfKawnxrw7tzs6szW7sTdV6rhpmxHGrq62C
yDbeWDQHqgKbp9zQ7q7SjeEo5u7UtxY9hba8lB1cl1n0tKlnhs0tmRYdhfEChqp5Wat8eCTJBii/
Uh+iHj2cWhrTpyEM4Y20/JzNwppf60mG5kaExvPHwINXwN+XsRKQl+qj3grggpjZVU9DgLA2nW90
iGAfuuiivGgT9wQmr6nBr1B8mxAsnpDTWQoeRFl3vwrVlURRMe0UthGkrfUeRchJJru+uvXqRXVi
HzWUt+NUcptzmF3n3vjMSfdcGuAHnF9PSsKtZVUZM3AskezZNGfQYxQ7MKLQ4LV+wQ+zLvfFyKBX
vslwPegWFdVDDXzLoO9q12JQIKZl9LnYLv5x/WRXXytC1hhO17r19S1XdVY3HU4QpciarkEVx++x
ncz3DnjynlRJz+4DANUu5OXaUakgTJytOzmbSHETa0AoYX7EGt2rWlCt1a4v5AFta33OB0u9RtNw
7FVA6Fx/0VWtfTM6lSt8fFL0CaHt/KVp1peyIqxGYia8rvqWlbZCgbhocciLQ9A/qkhfNiBB3tBm
kYqAonaHztOSdLKMCNfcgnMFBn7IZVAOvc85dEM0fmvmJnRN56zL381s3pt1fNGbf9PqnKe0QoFR
HWSbPBZmiK69OLioYs2eEIF2jJ1TinzCT3Ol9lIuYfqv8uqdeKRXPXZeaG1+riAErIhpGUmkZdOG
O+L/Q1WrO36WqLjB1rS8DdstCWSzpOzdXV/speQRmi8rEmg7Kx40O2lPeqcRCTJPoWW4/+py/kYh
OYXLNFE0OzEMmPJOP/pj1fOoDOby2mrdXcu6bYkgigKWXCz/pNocrc3+uhj/0lVeXYvKTpGtgQ4U
GFd2aNbj4Lld5ykqq/tAIqqJrw4e5DZNA6I541xw2YWRLBsCGSecw8Jc4WxbeeDpUPa43rzMpB6H
6zWJRwzs4k2M+avkr3qLB2PeR6VkdM5nqAQCqiUR7PR47pcEgGl7hBL2xTi+kBb6RmbPzlhhRiIT
Wljbkzah75thle8JrHyTDI9xN643R/iZ2Q8YD4jKnqux9gawgCt6TbIqpGOh6pb7qoPZthL6Yo2F
/ts5+XBNawyrpWyOU80MaD6om2i6U04LcU/B2DuKV886QRap1hyVjtxbXtLZXpnHOUgRw7DFLo+p
Mzs4lCY6N8oA8F6wxsYU5CSTpT+0LWtJpjC/rAe1kb8dO/5cy+i3dF1kLNvrpIvVS9o4NRrgtvar
1jRfcgcxTsK5rqvun2xIsB5mv9J65mhG9M4rtlKvw8hdbEL6nxF4M2Bx+LBuhvMXUydXa0I59AMZ
aL7Dge/41bJf0338BdRhTy+ozHjgvmNLUAbHS98gNBhYcaUGLnqW8VW3POT7VDV7pUUuHMM73gPC
vB38sQnyVPowQxfsTFsYPeO0hhsAeXRcdzcs4DIVfF+Xr/VJMrGk9XLRNEQAXco6ZIuG4cmFZlMc
k8fDZtfp4ko/da3eB/NISt6wmh+4fAfEBPTeDcNgc8ZpxjVSuGvPy6LtStkue1WbMWus4/xeZB2S
85//jImSPMshQ2eHrhxtCG2GuGAQ3JhyLXliqcf9z6fW0lRPP2/iNnoCIWpPCmkg96mP10Mh8acY
k5Lfte0Nmkx5GlbxNRnREgMrmfqlNoBUtm/4+TJd5ZTU2nH561rLcK5bpOt0uwAexrc5LZPbuL35
eW/Rm6/BjKLDzyfFll37856V9qpfTOQH/vcTP9+gF0t7pO/84//8oJ8va4fHgpj9h//+nP98D1DY
buxNOjq3X/zzpT/vKT1KO3gAA1////+Lfj6rDEZ/oujjf3ztf/8Oi7oCMZXO5b8f+nkvGaW6I50J
O972L/35I35+LjeoLNSGufSy1QY3//ng1I3z2ZUpTMz/ekTonq7PLhbvgw43Z92IlhMcPVJ3zr0Z
a6euNgvd+/nof94tHU78pJoQxfTTg1vbsN+mlLi2+hmzqaRKR4/tl7JVQGmG5TNH2o62ZNL2P1+m
EZlfTYX9Ftfp7zSy/2SIgM9KIaywl+OvlJTMboduMDoXs41nDvVvdF62Nz8f/M+b7Vsss8oPUouu
Px/6+Yqfr/0f3/vzo5tFkiCiJFerXjF7dHr1jL/7w1Si7vdSjujr6It7sB1HwOdbCegMn9At512g
i3iezdo8uTVoKfSLuEW9Ml2rQrN3xaLHn+mK2pNOkvo88Fi9m87Lz4dRdchjb+au//Of/QiRQwD7
cqvSvHqK7OT55+OI/7twWHXUi3n2bJSoCKVbIIy1BuM85DWyHV1Ev+shaOJWfEUaB9dAtSrDVJrf
VOlW3s8nUrcPjc6YPqaCQTejYBMZB3hWataeGufpl0Ornd8a9XQRU188jrrOCUzjz9NozV9TWTef
BeYKM8l/6QXPE4ladghn/GRYjQygZZV7Bna402aJgaFV+3DkZCe7argRQEmyF1lDnsUvm9vkVVNg
ChfKSgRbE4OIu7lxCouc7QlT9w5pCNhLBsYGpKA/VniyA1TMH5gRaa9AwETj0tbUg1wlqY4KnS+e
Rk0MOAYQhzN3067M762dUQbVDbPXqu1fI6HtoF7fsgV6oAfM9ISme5aSHibKPRhuoCNyZS8yM0LK
VoRl0722wjwUdIVnMeN8bfzFQY/489tQaPfrnhuUQbCq3mRp/qwYFzr2wmamIEujr8GCZEXbqffW
tUuKJw5zc0z9bAIPRHpHc2EV4gpod0PQ0tTpy2EOaTDo9moue3+eWl/Sou10yYosovuqkuZxrCq8
STcjdy+TOugoHuQfpks8mbDrbFlvyVhmp9JB4VKBeXtxXu/i2aChvYS0Khk/ma/qVrmlOFZZ6GDN
xjYcbW6lRfJodo5vCjPxjBKjfQQKzRqFGSXmil0esrSFg50TFhtbDRVL9P7URx/2yCyUD2jr8NB0
WMSz2aur9e4uwPTN2u3Ijh89JJCeXXu5OrKF4L4gYfMyIrEIhyFsfzQEw0mhnmTNk3gH4EELVjvv
bfchxUTTlmuNatZ56jC7RGoXwGGHseW+pApclmR9yh3pq2K99W6xc1uGk62LcLCnOYSPP8Qsr0hK
hh11oYeFBUAnZ2EzSU/OBNYM0qR2rdc788//60r+dQWlTTqyb1jkbQF3/2URW11ThQR7t7x0iudq
Eafa/aNk8XvFkbeLa/2jsPR05zEtoUKc9OfSQZ8oBlxi+mmC/bfapPDoJNscQL3HLndH62GnGPuJ
K9Jbb9pUx27rjZM82C0lz6ZgVk1Xje2ufNL6Z/qlj3q5vNULml8S7pd2/uos+3NaPDkfZi9Bqjwn
GRZcuxS7BlJUb533UctCpQqsCoEsoyJ9UFuCeC82VBcxLgfuGyoscdIdhq6fz5ZJbx9EKisYKD5b
dCyRE86hIJvN4o1oJ8I+VXqyacNTYNq3juIE1Im/cjj8fMmILtVrsesCL24/fj6rgjGzQUJ0iZdJ
D5w21rzFkQUPQG7xp675y1joA1x4Tdnl8hctJW6DWt8uaCoNkTJSX7hUcmXyd5nctv9sh6J6wF19
/88Xc4SczIJF/eeTWuE0vmmV475uu/iFLhteSA57389n6UhqD7k9pjjjWefcRiQnx+TqMgg8O3SO
217SZbIxYo4RZShFdHK395SejvYO+zcJuW6a6A+pUaGTAV5A2o8QUXxRF1qwkqd0ars5NUmqqEL8
Mvi5x7ulR2yYmYlI0NXXzyQevHZS1actjyJTlZXItIE7eOKQyrisYE+8PNY6PTfIO5vB+Rpn8yve
tMQFtThtVxJLEu0TNcND0z8upBvgwtvXyngVl2QETjFR00VWoOB6EDRjuY9NTxpFVoWcY490yzyK
Mj/YpNvhxjgr403k+d11OIxLHPqtY21pFp8a0zLtqb87MXGGME6SeEB536j/y603tDrkkwBu556N
d1DYOZJqwQzQekgxz1n3HeuvaKy8Yb6uZfI0qvZh6fNL13BtufiDZ/zMOzTi3/q6IZYifqQ87plW
dvCDTHtYBumbypNWUhn0IvXksd6wOjXtjvaSPpsaQCylPTPR+bTvves40pWy8nU1YbNLy2/hOVIw
dKNZBot13wrCH72hxzReJxS0G4+lbmec2bMvjbM5MkdzZ6C222+R3nLaHszcuqy69sdVixv5bmdA
2gJZeqShCVw+C+WgwyhRwQWaRa6xU+9jpSdu4mbr/NuiNktQPg6MS8geO8Fg/mEktOtO66kzMW1x
12hVqCllXZ4lKTNjRGwq51nUrKGRzf4cP2liiHayx+67pYQRekkWRvtimFFgtc1ubKx31+q9WOOn
tgT5y38JKRRZBnWj5AEEtsjfM7ns4+S3Sjpdnt/0klqHjoUkek0yzA1NdQbtPOJY+SNTluUSUHdB
a1mSsLOJehFqo3UcvnWoERddOI7VoE7ObvRvTWN/mo4Rp21KDogw3/V8ebKUYzpVBrLK2t6N3RZB
26OVXfy0VIk7KGB+nGNO7GfoCARrDeeRmT/XTUxASkIxfWfqwSL3bpef+jTfcTfZGQpsCXjt3GiX
bmUo5x4mwA4oBVGc5lGI1cvRB4wXS/AaKnv94K7XfoX5IA8JqjmvrIAzeC/F6K388wdEOZHcTOuB
HMQhFawwMcKfqg5d+zNKOyZiFMdMq0rr+IV5TklqreN/rsLzqyFN4OSI8QDFZnHaoHerIa4V8s4i
mABk9GlRxsNUcy7fi7zBV2kfXEIx3G2uic6u5exQKsXUhvRc5uZTH3+x85C/1QG4wMswHbjZSRua
m4oBoYzh7YbE39zvo0DMndFrNp8U99xYwEczl7/rLQgusiXF0kqSYdM8I+L3o6EKRhfojj+OxoIU
fogx8eJkmacsxb0DQG7ZVvVmDqsB9f4gT7H+IDoZqNFNc76U5alaH3rHi7RnEw9JflELQg5K6QtE
9FqwxdTRI+Sr+HDKGDGWFhLU5Tcd5lqJz+41fW1xyxaqgrbpUCa/T2Xsk4N6d16bwvBLDttkRE1O
uzuhPC9G8rdJ300tDSpkKM5TDwAWp/QjuBfZuOd46Z4covDIiiNjvkt/Rfl91Q5gCoTkw6BNW/ZC
fCxAqhfDDU1k1nEU+fNKBCe6RXRoC4HpUUUYnuU8LnXyTsDiXUTiZnQ4t9uwdsSemBAEMu6DoT5i
+g6cCR+fVQNZVzeR0pCDTA/9IobdFT0/2slSFp/t2tyiuGNQVq4mPp9NsQP/lTbxOZ+T66zlnyry
SN2sn8qEBSJ6R+jgRZisCgcEZ4V/su9GIYmMiC/bRaG1T7Tb+iiTCRxIDkaOI0DQgLZr0IKU0XxK
isrc9Yb9MY/lYa0Xvzd0tO34g3jyqH+gHrZP9+zlDyQP71RF4wUOo44MpOgbIPaYViKJyKRWh3M1
iD1IMXJOzToA98CXKe+ror3l2YKA+zHHajMMsNNJ/2TFxeeaFueoRejhmm+2NlBrJG/gVTiXoutg
8fyKiRAY3XNZg5GDz89LrBGZonJZ5wroy7STbcatW3qa+SfhTpI5xm+rRXGria8edqtDqe025rmT
kZdM/RkTG9iSc40kWYBaUQbqoDZYOpYHW42PJXYXSlT9tbCSwERe6qqglvUYLhbpcrp46F37QmQy
0VEOPzymKQnWtNuXU/VK8soTamxtmr4aHLMTd1fBj6w3i4yYBaB8CXlveVVCOnV3cebmYNj9v4XM
inJzZln1caR2rFmhAZEQdGFGO56ikOW0iIe6qzL4mg8RXTCXYOsj2shLxeLxG5tsutrtdysSEA9f
7a5gVbv20Dgg+eAXQR/dnFUDLYrEQ/SnPVOud2Wn3pNWEyT0e87DAM9TvueIjroScjktn02V6EZE
Wzv5Cpzq20cxFe99gbR/1D8GbIsqgcXQIcUvS+3IIKFNSflDltNpyZiOx834Bz3np7GzV/XsYKvi
Jkr4sAVRvOTYAamj8gWON+/uUkEtxIsoH1QeteRoEA6dZIbiVz3Hug6kO2r7omZDA4Y23Jcq/zcy
DLoSxlXDh+HpEuKJOcc2xn8alv4krr4zAgy3x9EEqcUY0OdXmS436oLDJCuII+hIs3rqceKgJt2P
81vLWt0qxUFNGMywBzPmniLyy3SKpiMIZ3fab8aqhiryFJm3lmhBXMOvgaeUCoOn+i5zDK3EEOSs
unojPdeM7zPEpaKUFPidpB2jqoRfb1ESVMecHAoV7yK8+wAnpIy+QmMtmOBOa5HV5VQHeEUUvWPy
eY2qpgETxOYubBlmKIbquLyTkhNgvftDVsyHm58BcDHHxP9qDehFBbNFgrFZTL7cAoEWjpcT6vyk
f9FU7QYMZIYtanCX3WjSYoTu5Td1v6GIxoMaYXuGAYzJ1Y6sdJ/oky/cJQeqv7aCdQSE+m6a4qK2
K7aSREnOP29qnH2WMm9q1tWfy5XXDpETeU3+RfI4I/bbnGVdxxym189Tbr93tn6gQMSPCm74ubKl
PO7mVp7clTBbfdivFE3iEaqDFrlkNg1wQEheTZbCpD8ly9Fu4zBC/1I2tHYoSGyjxnPSEv2i5b5r
LruKoWWozZp5rw26vpMNWmBlTrFFTUaQT/l7J136TnMDXoRwyylJqYFbfnNrJlSrC5HAPDYG7Ehh
p29zWn0keMbUbKgfUn7BoMTNUesd+1JNPaYEpbq2BSsSEZaxYJKK1x5GAEA3JXhoFDomcZSSubMJ
E1DDu3pm4ZdS4Lq1VQm7yhh2WgOWGM34qGKb6AONpRXB80022lWQptUX6ZtKe0DbY3srmWQsxysF
ovAx4ipfVq0j/CQ9Oo36Tbvp8xCPx9xkVyjWMIOx6rK/Wjl5oyPuTbPROr8Ubp8Ee1jyl0zJBrAV
XldWMOLVIs4UJaOPycNf632izK9dx0nnPqkJ27pIGZiji7VG4aSZOxlJTuujUQpu1+1fgsxTGra9
fDX3jvNVrOoute6G+8uObH/S7YdmcsKkpe3W0D25wc9THvuo0p5VieJzPtYVuUzJhNFaDcYJzy2X
cavGeObaILd/V5kBiQ1Ka7wu1itTWDEpxKV85k75UJm/hPyz1DMXaP0yq+ZBc1+bNfY7wH09f0uz
e5Q0HgXkIZ21Xo6ap1zaHcJMbwS1X9F1w+OyLttkWUCK0GLF1ErSe0PimTpCJs3xvsn+dFc95ayh
9TLS6mcURGwEKZHR9UtUENCzuOeu/SJSPwVd07y4K89zqT/il9vlY/oqYs5hMn737Yqw19QmL6ta
UAwV+sjuHZJRYVTmK3L6596m3JHHaeDkLbgPZcqzNbcPs/tHB4Ca38opu/K37WwqaZsdxTfDu8FT
RPrleV6eBwKgW1L1JPPp4qhX1+GuP1wrU3qENlxM96LlzkFoB0m2AWW9bz9qhKU51417FUPzPlCu
p0eGX4OezYU8q2mBfa0MlJ46IxhJMz30MbcZowkjKj+WrPAnhastEMbn2rMGxmexFp7GdNAaPX6M
+e8qm9+cdW+uYr9qW3zMPKKqcHIiCdb1d99w5jDvPAJZelt/9QiEHD8p0YzWqUawWvgzkwDFn56z
InCzLsgcyPgQ/UOmi32yqGCNBsfPhJEHk0vPds9PQsmNdZxfZs1/ZReKFIN7W//hkCGE0QhmtTgk
xkag5vu1zd6rSnpQM4HAqTfOHyYHkav8E0BBUfveFpdJ+jhcvZZXkKG8DHPt01KBYFd863Z96ikd
JKBStrFv/j+SzmNJbiRbol8UZgAioLaZSC1KC9YGVmR1QcuA/vp3MG8zNjNsY5NZCURcv+7HW+fL
TiLiwRYLRohSM++pMCn2DflSFM1VAZqY+4nWrY+9Tp49f23FAf3Cyvt/S+hd6K1MLufQ2EeWSoe6
/ZlLMrHqxbFSiEfWy1A8LsOwidfUVmsEVnc2W3XyWaNTffAr1yy/j45RsDkxKF2p6dgY7vZ40jnj
CYIdxt1zN57m/jCgDo4z+TLufiVrZr9zNzEG+X7uvmrUSvzpW7Kgj7OYMQqwyok5tks5gzIa9w4X
mTYFZUU+P63/izzUUV1c7Yh/GMrSsbOxjyHti0PohLuh82kfK7Xzoqd6J9sfu3l7IWkDBHKXp7/x
hqiZRqTJunOb84TUXuYESFgRV6Lxt4p3udUsW9UQiuoNSPQNU38bq6PPQH1uzOeoBCEXf5e84M1x
Ry5+suyH4Ym/ya53MOuhu0M21N/14NxUk3I0Y+gcMXESgewjxlRryzoh6EYyCAw9npToj9kx6ZLD
lP/U9X/D+EeAGpro0tXda5XkgWkCxrWcUzWOr5FCrTU4UBWvWAfKFg8L53QLT8+mUxWD3OeUx3es
o9pK+83S5DuWuTSIco3WBdAzcup1ETgVeiMBlEE1gYIEZTnhf5K8BN/VrK0/5GwTwJw2lcelHYds
4Vd4551gJgQmv22SIyW9U+hWnA7/6C3kqniN+EObzMZjKzfh9EdAsYfg0dDZ4214A519u98WIWBh
HrECYoJdE6GXkHXtLdzi5rft8BtP5RPHJo0/6rAuzKLKf2rZh89jdFKjfxBxt1l1DKKiGFbIk/vO
Znau2fIwpvzUUrUc5zQ72ECWBiARid89opU+mcuC+alCqeVlL8qzIXAn4Cv1YYRq4y0LZ++YmQJF
rXqK8V6AqubKXr17dfcPf8l+bONHAFtW0Lhgnjj3n3KblDsEwE09a7YEDi+TZvgwY3GYrDSIC++l
EyLc+Tan7yDsYAw7QouyYm2brBvAvyWzibBKZHWne4gtqo10T+CkWWFI+tqUFLZWsQzSTh8clxdh
SOye947K3+d+DWf1J4+LHi6ZvT1Z9zXIjLsPf7C76ZzkhTfBxov9P0rkd4NZNHHNu2gdnsFHx/7V
Oeeg6R/d8tlzl6sb2D6fi9ZX3alXB03WrMat8LKjDcatw7VJlgjLqdg2+beLAABT6eDjBDdsn6om
rkwGafj+klbPHs83h//WoVbDgI+YsGOARXJKqXNIcy5lePcWe18WPw2nY1f+teXN4RNs6tcqi7ZW
dcsgH+blscnnXUKwlXbRjSWcv40H0IY/iOoQiMSOj2enMQTI0N9LvK8JKMEmX9jLPOC+xlMEsIcL
aMKWGlusVu+xBTUGR2jtpts4NffDyIJgJrq5vAhbku9kJ8f2OY9fXRzVcMhj+AF9gk27wOPQhW9d
iuYHG66P4l2hP9MWuiPbo9C4Upe9GYb31no0k+zQu2iSJuEx+9FoXuEYhfs4Dz5mwz1U5qXXf3XJ
mq36580UXboY3Ptvr3xOSsy1fXrP8mwfqv+McQl0lpxtYb312XC0UBJrpj8mw9T9SNdi1fp9AP6V
L+fF97H4kZmOONd6ebERsTJsSz1OHJ2UwSgDb/BuTemxPi4CE+AgWXH6F8Rhxn6MLjmDj7P/tfJX
9xmHoL/tG29HTgF1fmPav2qQ13ienj1sNB5rsGHpvgumQJunoPzQXXIhhnyEzw/y09+4cL5uc9Kt
/AA6T4ZttKBJmNHW4MeTcmuWLmfcNEA8Dd+UzX3KJnSnLh6nQ5li1iIwEkZksjkpY8KcqdEzr6Ng
Tdkp7f7gk95GY7GhbvuZJTZWrxlJrzg5gppZmjzD80C0Ox+uqZohVwHFof64ntUunVhFP3vgjgtr
AzAuqJHFsuEbBDPpLYtPoHG2WY5HIz7NTbo3CH1oF9OYZHXzozh5leLarZ9MVbAeAlVGnmLCqGZm
/xTo8RmzUIn/AZJAm0cEed9NWCBrrFBZ8bpz25uYiQXc1r5i2OQ7+mW5Gb5TUulEzhb2In5oE/km
0lHTqpGb4tF14wIiifqDpecT9Jw6g+ckdOXw9uvQ/Pd4MLMn6gKdNYIXbaG4AXYBg1nwHRADpo0c
kbgUC2YEFSRW9l+BR4VRs34ozNo+WZ1zouTzEMnuaVHtRzcaxF5XT6nYFujlfvRvICuzJsKQYLir
qe1AOilceOmYOX/4ynmKlb13yuRcevlrPwqeQLmLBmojBcZDj5UaWxHHe82qY+6+pMt0WT+7DIsJ
eCqSIuuADus5sV5S+3vhHemgh3hZ+srF49QTjoxJRlfxdCzGaT83+Smc0qMjXkdGu5ZkmMq/hJrP
HdkbNmSbOK8Oo//DzW1bvObw2X380E5lbicD2z5aKmM6ueVjZA7vxUTluPfM9yDoehZdHlJZ9oOu
gX1I3kJOH4pMN4JBamTtVofl0XCYK7gEO9wfwuVdFC1YM5OdbsxKnC12oU9xcx+yZFfl7bH0KYXy
fw3L/dMmjoGdc+NTlk5uAhSfGzPY1Q8mmman8isKAMGW6tBYj0T6sQf8jVbrFoERns2FcoYq5sjN
14X8du7hHg8sZjy2u5p9TohGxZe3GyRLgB9SkR8O3xKvzFHmZdCm/6g8OthxBQRzJVDX9xnHgNpI
ACZN/1nWmJbpY8OWjrN7agHWwFmOcGGP4qdrZzQ6lo1EmoTl/dDR+1sbl3qhKAML5EDDkz/uKQHb
ditkB064FPjes/G5r+pjUVYP8fQmPXvj9SysM5wwWxHNP51XUhs7RS8zltfKFER1we6MoAQ0V9oY
2xG52ARsJSK0u+bbOfgXstndM8XiuO+GiS5b+5yj9LAYNebjSJrJb4I6Uixl5Fvmo1pL3f8sSHZ4
T/ETnh1BPUlKQJp1MzmyOBl21tA/jrzAULHRr7UHNuiYFwaYEcJdeRVR6LmABFXuM8k3ACgOwxuB
yFupJhi19V4tXGVnI/rbtf2rbt1vf1YvLOqS7W5O8TCvUJ8yDqz5BYL2URf+b0IDZm0OV4HbPuKJ
rZ00YBt7Fb3/XE766FbsVuGWBq2r/6Ckmfjp65jPxPK7G+urk0tYuXLzy+o8nqb62KVM0V4JSaU+
yqgN+Og5l7gcmeN+au4KkIVErqcvj+jZ8Dm23dYgfVYm9t7FKWBznW66bbyyg8QPYzIemZ1BwV0P
8tOqqj32vgMJHSF+cxBbgyDi1OZc/FjGLdbCfY07B6ncZqLzoS0f+h7xtoyrWyo8kgRDTY8e1+bC
paEsc1+d3Lg1Tp7fiagTGbWiEdtE5j7J5htrB68qrVhDWSBMS5xLWTnPJKf8A4br5sK/wn6xIGyF
CFIXE0FiW8yoWlMqjvnIwr1w5Gu0VMWrAWzJyGaUx8E6zwknMP5DDIHNwNFvPLe5SAIbj1UgzHm+
JEs2nlP772IsxaUscnSKhD1RYVTtzbS7covoXO40jZG3zhhpYRMvmEo0bxROoqFLg8Wqj1A2AHVk
zq71DdblANwT6fEuRHeCL3CmgvUqQKeKVJX/Qqja2umOWPjbi2mIbM/VB98v94JitPaLQha12/iJ
oNCt7T1J0+nAXU3FOygB0aUdYrmvXPnKIuo3K5ueh794zqVJSQPRt0zP9Z7Zz2Foad/SyLlHff/s
Nd1/Haamg+UbZjDauDp9zuYZhCWqevY7u7FxsVR+YYf75kxiPNgULBXsAUGCzNG5sIqUAFv50rOG
xtPjIwIZ29Ga8qsIsyCJa/dEH9R5KFNop0V88tJpAnyGit4z9frqizrYN+w8/0TnPvnhvJH/Jif/
Y7UcsXik2UrN1gebox3s4eJWpQSEMe7hbzUxx2RpiNvFkePV7Rj6pTf9xKN7NiajBRqQfbH0B5pf
yQNNGIoh3/orZzfclXXKvgUWLh25h7TGExyaEb7eMmVuzz6NhPhx09Z/ymSojyNV21dZojUk5Oh3
3Ty3Nz1aD7iqSa05vfWpQ4irsm6+HD38M0rnW7BEMwdSxS43LAZ8ORjXbGK5JP2U7ZKfoJSSp2gw
jG3rXtg77ECPYIbeIpjwGEilCLyJgJ9M6h+3IdPsYgw0qunDBwl8zSkd2qSqT1GrXTcoF/HlyfeI
Tt9DW8EEKzTTLYQhXkCJu7Wjj7Qg37tp5z+O99VWfxPz37j8xMmvQhbHvktYg1pzDPcOlw/otWAC
ITjwHo454ZIh+nbtPNyFJDC2rHAW8hRBZxRkOViompn5bnfc5wYsH1RJ1KciZiXTj/JWIRlUTRYD
+2BzHBopQMIoItWLwWrfWQUhK3+6+95kb8eMmSmU/NmX2qgPvPtukkHluMzRj2PCvW51e47wU10o
pvyChdoemyTnt1/4KMsFDQvyUVWFayplp1saD63ip3PozmgMwDHgZGps7KZXmQdE2Xg0KENqPBdg
P16tcXJpmPE+h4zizjAKh4CvAQ4cI8t2qQNCsI0v5A0vTlb/B37hSNRZ73w4J7tBM0iK+rnTHPGK
RKmVm4rWjJoBfGA6M2W3jRrZcD1xDsKxxNVCRKxyLsWicc/CqJa9aJhK8NqQ+7WaL2uZHZgUw0ZO
xZNpfQDxMtcIjbEnfM7B7I6YZZs0DYrIvWMStpjxhmenLeSNOuCRaNoWaeXNTfnrGpwiEb2xu6Hg
teanfnyWGbmnqWCJ6c9VcvSoIN3lS5UG7tJY/HBxTMg50SfyYNvQi+YARF8TtBXUkLwefqva/Ywj
e97mcqCks5vwSUSXqE2edRs+qDkcju9Y8GmQSF/zofR2OPa50vGZZEkH5nv2t9EUt3Q7w9QrpXUS
5uSeF/lYWJ5/KozXvm40C4aVJyx5HnlvxLtpgj9AzIjmUOvTjoFZ6xY1eOo4hBslnpMmdw/KtZsg
UQ7MsKl5nlq4JiuDpq7sW9+k+thkgDQcSNkXUsimC/9SKesrDxfil2jPfP6/7OIOddG/svX76SH8
n+cR1WKNQCflxORBGm6IJBIW3DkoPnb41LIL3JJcxUWf8QSFqzDd93V/GIuQaYcyEOWxHigIeLVw
1aeOS2fFMTbkun8U5XQyZNntOpuwnYjJOxLSjyJu0SbJyy3+CryZIXafwZ7O1mgFFDgQoqROSCw4
bcyyueWsDukKGAN7aheWwkZyWAzsh+UAdGQ2o727eMslsus9OiIKezMzZCc1YkXUjOCWvtjpICnX
leKOxL07cVrWZ2kZtJN3WVpcBQXvqyqUydEALbEYLqTL7k2p4tVxa30fbZ46pskdA72zxSLn7xux
nxIN+UxVvGYj69kvKgNOf0GLE9et2smgu7fFS6gLqhG65SvGXz8JUOl2bFmscGFQT9zbj7GmjYS7
y0s0oIkpO7uOnsk1SqqDvxDQ4n7LRzM094TLdjAvoqejZd2tTdBGssghchwiCVk5P/2i4auSAgtJ
Iij9WYOfUMdqvFjsUvaZwnvQpYIbcw67b0DV5rk4xujRZ+KJwPWTPnDaiKe4h29pkEPXmXQeYrqI
c+WuxRr6npvcINskOaqaxCT3qqB28I0KkzLVtI9PcCC2ehAQMGAJov/778QnqovX3NIuxEDcIoAa
8C6mxTkCWsa/L/Ge8k5hNiOBpWbH3uNT9CBJLhtDFY/SCGFnGP5TMWHHw6b70dVefyvcdz17QAgc
/pjMgdyJbFlAdUGm0UgglIlQm/JKL0AXALug7GC4OgC1KXJiY1nFhyYmkz/EE7yTMhWY/cLH0Ri/
PWqgVtnI2DKwc9urjOoW0nXNfp1vPrexh6GWw7lPiVhXrZp2+bpA4x4J+N9R93hsFOPGwrNXJQxR
xfQyVca3CQcSkgfLInh0f32T9z8sIy6dLuh2ZO7+YA3uU0HI4tKkJssHMERbu0bFnevkXPfZ0UoK
b4tFmYYhbqRwaKx6udiU7ZgmW34gm3qVyJ1bRpJ9EO1T1hf5w2K5Fxe3z92GGivHrt0TxdUbZVNy
3FbeE88WAWWHvu+i5cPHAMg6I0rTA7g5drspOYeckGEe9TSCFzUhXnduSFusgWS7/vBCI8OCVHPB
VO+lrM64QI/u5GhIy3m7HdshkICA5mIOT5M49XF5JWHWBlp2xwRFs8UABpVBqTwo5bDrCjZna/LJ
wARSlafeQynJmZ85WMrNmGLhNrLzqBHnrDBU+9IeiDzCV4FftvCl2lZ8mB773Wj+HwbT3GmX3IP/
AKuZcyouthqKdNn77+lAf00FsICcsTAAueqs2Qs6EDdoDAtk/axFMFwPDQwL1WFWzTmNR2zMQv+R
WK4IyV8kv7DmxjyE/qibfytBjrjys22fmvy5i4sqp4M39tWezT0jnxiJycc3LyfwnXD3DdKGPTaR
bAOXnw4TPxgWtnllCr7Ccd7SxcS4MRlvthvfHXn9n9kUJD2biyR+zXmPbjybYL+V3+xORldQZYCS
ki+uxlxl1A0WZrSbhXmMM9+7e8PP1A7meZxS/t+VGF85+JE7y/9vsTEK0as0cQX3gWjmJpdBlIIC
mBt8wDkA3I1quavXMpWhNxHpYjPBnoqfoTdG0AKYVaFHPOoCVVeZ5Q7A9FPj05Nq59VTARsgiMZu
p4WcUCIt0uLRWTQTQCmV/lCuOgSLX6KMqqcqGpjekCxo2yGnHBfWg4HidFisnumYsdFZvXu+kN0u
TF+NPr0UEO2uyuP6kqfipqsgjZB3EfvvP0gKw72EhvTqsVNjNY6nj5j1geiA/RTP9cZ3hX1Ii+og
s+FFrx/VULbxvsU6Qo08XhyvUaiU+mfpMTD6ufr0E1aaCYkNej5QREJ9izyXjJnHhOkZr/GARFng
Wtp26Sr2TbGJHXiFCfvcMg2fT1GP2IV7v7geE5g9k1tyyVkUKsKIJFm4CW1HFMowwwOOSGSdB7HR
48buJEddOoaYw32MIRAHjwaP/cbpsdo1Hi0TXvGPUPEZ7qx/lPPAPnUcPv73T0fFNfHmT9vLYJwW
H1ZFF5bZWFie/eVN9AzCbirWWxingTxl5eQAG1z137T6rirAklGNkuKUZMrLjGes70508Cznpkep
K5b2nevae2qy9G+I6PrOzoNnaupRkAho4cWtKz7p4EInyZYSQcFVHBJsyyWItf6yJB5c5iRkJ2fJ
gD6Ey6jxNcyWAKwR+1t3XboRo+P9G+kXamoAOtXZHrfyirTw6FFc/9uhmsJDF8HXWrrqQ1Cgg36G
xca/hfic6LSY62DwzbMpONddw792cYdO30GA8MP3TC6veYuKHKdXJwG0Lq4go1cfzfjpR8uLAyeH
af+PM4JdcPA7hzbvo6gPfwb43x7nYFAQwiN4xTu48g4tCqvbUo+sPUZ111r6Q21MS0AGNcWYmhs5
RqQxo6oD6TflMgQOhsOC+oUPt+f9tuhLbOtXUjLsYhOfQBzMCGe6d9XgYTqM4V9N8ZN0/Ltc7CLo
WlCm/Tv4QC6OsZlzR3ECRyzVkVsUpTLTKU7HV5/Kgd1kolOEtJ0cI5ZJfeXELMSyb6QhRqF6/Cg7
A+RQY2EJhjG/mRd/C7J/fHYKhKK1MdJqiHaqLDoklvXgD8c+q91tvRUdskvW8WVxJ76qwsVR31ck
GUHavSE2NwerUzxrLkZhDps1SsE7cArmPoNKS1rAjyARIHN+CCleWg4KfAlkUduSl5oXFnz8ZMOB
UowJaMNi7Qpxl3Nq8qVfezbcITeuGPC3toth3hywDMWef+9jvHts4Apm0O7LZ81D/p2XmFdyDGNW
bYauh+OsuC9OpH2wt1/9IoZPCDcbdFzE7afzg7apKOwsZ/JpqPsqj1j7MDlxm1NMOpR9owDuwLlK
ogkpdyU/4w7F01UvdZDHNJm0CUMsZSHHUpjJlfUaMCyvbg8auk6o8xRHVUHpr2fdzIS7SRTxL47A
bWAL0mzqvPLct826YWbZpLWzRVFMHpOoeQRYzk9jIBgJ+qvM6K4bqNFKDRL/HaFmWgUwaLjHYbGR
kysEsYHVg1V21MdpErOON3wWBu3hJemDIEanWMqp3Umjo1pwKXaLdkisW/C+JZkLdrbzX8qjkHdi
W53F1FHcgh+2ZfA622kwuCu3I5mfXN5nG5+A0aGh5Ud38smSYbSTBL2C7jkzk+HC2uRLecPOzRe0
y4nk/LqJk21THCfjK3LQA9KuDXkZgXqPAyom0ZutgveDfCLFXQacxRQQjJgeYexzlbgO6afwC8zq
rn2KFCdgGLco6kTRm+g7LoLRBEfShfVfZ8ju0L42lEs+REN+rcX4GEvzl9mUbwebYjQh4v1uAws8
AXfeLkcnaok8+i+pbgYWomwV8XJvI2rmdyCvcCa0gF0E+CmcYYADCmGC1yRK4NjNP9UQDHDdecdG
biCHykHWk+BEbJ3dnZy6/OBZRHHGGHCKodrL0OgsUEDQl0JGjxxKLCklRVS6Sa4TlXh+nOhrToPe
YLfZNfMOblVivZSgHWpb5g9+eB87ps20TA9tDx+sXKrlqHsiwyg9rIlTsFwEKhGcO1BZskM69+Nv
rx+w28ZZtGkHDAdV/VSHtCwSrm5A4lu/TkPAhmXQiN8BBQGMRrGMr3FEHs3xTp3ds1WVCH20xD7W
jLv7ocEwb7kFC8cYOyfOfwL+Lva+yGYa1CEkac7bOcv708DvT2cIGkxch4cFtLyR+uJgu/qRoVOL
im/i+st0OG8id+GtRdRSWOQEHMjRudOgag7E3prkXlawi/M824a9BKpB0nibu6spsquB0UyjEzC5
WlsFhTYYcuEfcDmCJk5yRR1WfCBk25wazxuQo5+ZLB3OI+QBwnEm1y/9yZCiArOTtFZWrLQniNY4
4sf+jn5wbpumvtRtpU5tmb+LsDmiuDkBT9ZQQ98w3BU3pHq1Gxb5Z6qXn7ZEas8T+obKEl29d4eL
L4oZPGP4j7cPKOoMtI6MzWlnmyZzpq29c09DGdTolRZfnUuCijuI79MGU+DVHfMvyuco/Il/GRxY
IdC8swHBupdjG3gdTuEZk5zmJXHjUXtQQ4GCv8AGNNFiNnVpPnezi9kiBV84muN/TtacspyNguZe
TOe1exWCK1iV6HNokHjgZo7P3dhCNdCcLKhwbs25yLjBFXEC2WlVw1ORZkMAhPmPXCVfc+qwZsXW
YUzbM9dIjv3C+W8YQA7LOf4n1NqrBkbg0PmasqKoeOxWamI1E6lqsDWYSD8CX/HDQLrFdVRzcf5W
Q4tV0Iqus+Yi3VCGCBsVxH0d4kxLXHXITYiYaVm8xFPOIeRjAcBK1f2FFKvt6a8/zztP0JXRwrcD
WC2Dzq27Y6eaRyvFquYX2a1LR4NSVpb0+QT12ecvN3TCZV3tXzJ3cukXLD+9OpVPPNBpv3aVDpBN
mG57i/+l/sZtzOFcjf3WSe1jErI0mlVF1KXJ3imhou4u0fVDlgnu3ZgQK1P5gYFvn7nM/ZZpXtD1
DF6qQWIG50/75g+IcOdxUerB6fG81yDuB0YMyjJ5N7WL7R2Qx2mg+tsYDZE+XEN5kQFbavYDAC3X
wsPj5uMdXz8ryvyvspr6eTLjh8yL7VuBcW6uCYJWpnxfGehRmYJ5TimeYLPU7HVTQnutPzJhZ3tL
4KDzuatvQ5BOkclffqRawdGzRpvtP6JJf5SRnA9xyvLBbL+svILEjTFtC6KDqDnLDxJS02mUCI0I
UDE79JObsIMfM2w3UVP9Gvn0QQKNpk/QlipjSW2jgjk+CpvRIquZtCL56Ss4kuiylQYlg5mHsCld
4zP2CEXMHfkYDy86jRfexTRj98hoeCeSaQRuHOICapdtZXcdtU/S2Qy+a27zNPxPyxXXSC3sVO/L
/olR5pqB5Dj44X59VPCQY5nF8qhr0VB8NOwYo/ujHaE81GwPqTfqr164hlG513acMGoW30XSvNcN
DgATW3i34PpCvgFl2tFqoqoGWl4Vkr0bb0VICDF32J5V5hSoxqQFb/n1XPQSrK48bim3LhPnmWmB
pCXQFl2JE22qCRMa0zKjGdTMrVGG2Loq6jK9erIOUWn2mGTtF32Jpn4GY+tKmMGVRWoIW0c+kVjg
7j4W67I1Lb6waz12WVI+tIv5hGvxUuZLei9L1sFxiPAzEpsLHC99yRVJnt7uEMcnjpWi7d6ciLN6
6Ubs0M5k35ipb2M+ZofZX/4hFAuEYPU9AKckScY1zsFfOJXTuWJPEmjt/sY2lzCfPrQjUshbYVfv
OqqMg7dgOWprbGtaQUXQ/TmJzEeYnckxYsoiAsHPfpgMmpVKjbQVQ5hACOv5Nt2c2r1y9EH2nN6I
LgIOdOW0E/kf2CFcM6siCQBmJHsnMuRehd7LBEq+ftRTdidTgDnC0YcsndKdO4ebvgE2RhefI8JP
Hvtlb0U1wB3IhUr47DSgeONzZrduYFvi206TXYVfviGDvsF+nRznmSVUL6vwMI6th5fN55uxnAAA
t1sijt7O0Nb6+4zZUc9zdSzwOxoNjioXN3D7L7Ry2hxG/H4FRKdJ7foyohELhn7jjvomyKjFSqXH
iZA3jbs4+sey/IrDElaLRZeeiCATEv9BHYQM0xMOHWaW48ZcHBxwrXpxIxychN0b7p6JbwvQePBi
8zkFIDzGGS2p5lG3U7y3/YFKBx21b+O8KDZL+jOOyXKm6fjosKcMes0hx7BPQwH5FZ2hHS9I48Pc
/EMLwTg95t/KxnIV0kYYSNEWxMpwr8nc/kMID4VNVjBZnYs0HjNJI0/RKgoevOVjHlqCDUDEcspw
9IhulZWIN5QYEXRpNrYc8XXNYB4w/26kzrsgJA/AInhcd3PGUWlDvpCObc+i8iBn+LfW6cxb49od
BpOWEHd8C/2a8wRAyIIl/pAm0U8vKkFxoYtKFtFQlcdsAr1OviL+mEFWxYTRu+8ld5GZE/VSglBO
+/Qztmex1bHnMiAn3xUmaNIUN2GQ9/QilqYeN8tNa40+fgf5YA2q5HdNT8mo3VOuYOK6vn0fmpJ2
0zjyEXJ6yqoGPnq/9I1rnHEA6IS3D1u5AAZIdumF1WzNrP2RthFuSfgiTC8433MY2tqSC/NaQUWj
islu95jgi1MsE7mzMYBtbWdm2i5T7g38Ep0arLhjEquU2Oldbk9J0AOniOphLTSxNLJPD200FM9m
SsZ1jCL/ZGbghybqUTJXEwnme0VzebfRJVXelmVBmM6puB1XosiBBgWyfmNqbW07/lP0BchOw7eD
wVkeZuIYbzwnOH350wnNBV/Mk0lVBGsH4VtPuHCeew0aJZKKlCZfrxMRGyTo9bAk0pEBfoEww2cg
ygGbJtbLRUYkHckK74w2iaGvk38ssW/SQQ94UghmNmB6m6THTkgTxMHHDQdrNGHYl2VB7PdoLUru
+oj7ftsBcqNILjn44skrmE5GvhZ7o6heOrermGbQi5aUoQIcx8o9aLnX+xHlxJoqpHZ2z6i782M8
4VnqxZLsakqHjvxUheCKtTajdx/lG6YFeTFQ3WPJX04q0yf0Bo4qzOqVzyH8o8MNaNS5PmZtuY1m
jDEi6otdNaPwELVG4VHVZZHavvGOe4wwEyZ+gz0uE/nOYafBxcZ6GOLmGLbx7xxK4hCl/Bpk0q2V
6X+Ji6DDcGBuQrc9dmjklW5/fKtf94h3ntBnqsPVgyLMwQinBpxoYmSgicL+IIpeUJu14gui6AUQ
hreneYHQ48KzJbqGpAmjlKeH29A0xK46FDhnHm+zrwZGfusrdXFc2r44dV1aP9WEoMkVGEacXMYk
/u3DFodnMXyYeVTAxV8IT7g8UODSiVNw8rJAQ4TT6boUeXAULQDQbiAgzROT/fikRgYcDchKm3ZC
2VZYESzAnGuWhGNVYw1B57WPJmpgKyf/HjcFZbjC/h0ElJ4UO51dlX0w0kfm45BrcBNDo+t2Mm/O
fkeyxiPUCiTtj1eX9j9pv2SpfLDL+OYag0VA1zsWEEM7rz7z10rukdu8ka8jzcKCVBmYDiOK5M99
Rg/q6NM6U8u77Pmp1Ib1borefKxaW91tSUIui7M7zrr5BLC+PbdcfPdszv4L/YIT2PHU//9H00DP
g983MVN1gB5Yuu4Ts9kq+jpObt4nu0zQXO/P7VOuWuNk2oQYhlr5FztqqIOJAtSctS5bRQR20DLW
yHDG9knUkX9M5Fs9VYCdF3ouehYOSlZcgMIdC7868K3sDhDffSrT7AMzz7vfOEiqDvcaHtYGTEW3
Nq38AmAC/0iwbHDzKpisSBG1ubelt3cqzJ7K8dMD7SlcynOK0saRIr6le8eIOT4oFosB7iVedMVw
sI0CmSxN3/WoXyA9tFv6c9LAd43pLBLjEcyBB122Z1WuYCj4AK0YZRBq2ezI8SPM4U27CuI5tTlw
WaFkjub0bbSy/6gXu17NRnQbjHQZhwzsNu/HI2AZcCuZ7ZwSdE+5WuvdEfJ05fTPrUd7MY4DdgrS
gwP1UebRo9dnYOq1d83Bp34UEYlxZred4ZV/AP/flGR4rqph5cDr50y39f8xdl7LjSvZtv0iRCRs
Aq/0XqIoWy8IqUqC90i4r78D3H1O3e64N6IftnaRIiWKJjPXWnOOidHG7V8lATurIpVPNtUN05bZ
5tvNLgBq/0zh3YWpZGOANsi+Bv4azDkauBJxWyYwKADYDT5bv0/jumZQGsswOfGiAT+ihYxJ/ilT
BBZFNj3PBFVLKw2xjLoUOXG+ME2PEWM/EJ9karssAIGZFLpa5zb9t6RBY5PQL98gmytg0gD2jPgE
NtFUX/rG7zCqjz9a5wcfhu+xOE7mUZp5vw5S0z06efkZVOhy4rw4FZiFTnVMzZUCDHNKmGo1oPd+
Ikn2OIpBO3XI1o6ujqEzrumh4JvlUHfUgugANmMRJM2ZdBD31FXAoKlAMYWuexR9sOlHl4EcArqB
kVexs/Qs2tmmn+L+grbtFCUxDSlk7+mFPL3kwbDkd9CIGjk5hxwGoHuOyT/aWPA+xEoTQEdEwlQC
8jOsQzb0nwkedYpmAnVAOC9MY+bNewjMkN0gG4NmH1YJ9uZcXdoYNaMwGRToIepL16cociegvbKk
Sias9uojNswxU+yiSI2LCo1xUtOsRTV5GeDEEBS/LU9p5ROrhD2PeAMf13aQ7FRxIDgCdUt8mIKm
PFjQ5cfEI0+YCE1syvRjXIVAFbUP6HJ4tguj5PwUVTjSe8rN0iZV6DeaqXNNYO1eb0qWxsS1Vk6K
sLeLcPz0afabeGWyufEN7w2OX6vSSyWU7AZ7QnoMonwfZyR/WZ2oYXiz3kYPjWz2VQaBqg+Dag/3
hwi5IsUB5bevsey1ndLcjYusN8lK853l4rsgT3iXm0kFRTb8jDO/WtJvADpo3EzjDdVbckGhGpHP
hELb10ARkHV1U4adbQZjfDUjAthHfcx2kAswiGjD3sr4c1FaQOSgh8DmuEnUQOqjm6kNYoOqxxfZ
oQg+SA3CmRVxAJmNWrXrnJqmS1eTJJisZeSi4WpdoK6qGQG606LTxba1LXC3NkD5kjKuk0c4BhhJ
WwY9fYXf2KzzHUF7FuTXuf8TCEQQ3RhsFNKNLAjGpdBD53nAML9N9Jz0ADvaqx5qDSpVMSLzpY1/
8cdkVYo+fqDpEG3sNmTgAoGexqc6pUHPFL6hLS5jlBBR+6ZI19lmiXwwJvCUrdY8UYkAn7XN39Lh
6FGjY6GpvmjrKtyYWvSCXavhlaO50kl/a0gU3JNuEKpFBNkQFyfSTJwn1EMmHSg4r6xh1dpQdfw6
iDDbEA67dmgq8P5rNuaI38NNl0KJOaNz3PgBon3ZAf5BTaNwQsH8btWuN9EF4R//7UtZbqYeU86S
A2gKed1pl3Tgbk1nZrsid+TKGrHjJoPvnjQT6r2fg9JNApcluKi1dZ87+olBI9KIYHqBr9nS18vE
FRZwiJ6BOYVyTIhPNixe0s/4pE/wGuj+FhmnAy3PgGQoggDKCv/1BECcxbfPEFfTCL7R13UuvpHB
2Tcw31vkYNyzy5d1zd4EpStkclL+AiFM0lfr2aCfMyItI8yZkskPrfXspJL+F1v68BRTl0d0n16D
wXghNWvaRT+2oxs3+FvV0W0TbCJeGz5bvrmh5iW1UBJi1QY/x4QzsuVsPLztp8KnvYTND6AkFkd3
wOIdCG0ng/ZRerCrCiJUTH34MIq+2zszyMOZ4ECXA6B31ConhLz6otWxohqcP9YWOPGFY7I2w9ds
rpz5iWxy3pUsn62++kltYT0WhWnvh3Jsl+aDyCg8KIBNnqQgeGxJkdyaNRpM5of5emxwv0XKVSSk
WnG6FzpH8Ciz5aPuBPkacShL1FSeGpRK+8hhYbFqdQBdpGFX8eAyjeoXm2JOEjpj7PsXr+ElnIAM
rwPuKN3K3eke6nJNRwfCMymPyQ+a+OEAoHZfGVp7mKzw09c1raXYXQya4+9ghPRMywt1Td1kG3W4
wPuuobMAu5UModHZTh4SrC6qW7oB6suGC7eRDZ5VJLXTMqsQQvU41lUv1Tll5efzvaljBm9e5etr
uKP4wiNxTMT00VlYaXIUdVNnZ0wqWKAR1fwxcgu+ZVqcA9UZaAVI3BwiOjBMwDu0uNT/Xehg1pm/
mAalnymdZjfM6UKxj4swpWEAfPvFcrNo7/XWy9CkfxhKdhgvqk/gLodUl7RJZhU2v53STcb9BpkV
/gTZrCPL+KRbjM1NH7H+jswS+1C4IB6EB/IneDdgDzAp0fZjybs0pIiAEQfgEo42/U8zPUl7dM/M
38lTHJL0lOcctvKgph04pn+oMUa4LH22ajJHLMdonA0qBJvgEBYHY2pXA/3Zq0c2yjPqvXaRJ8Fj
YWAAEXmGj8snO6+yaX93xDivHF8D8eB0GwYCwbNEGMv7F4Mm6juOegnn0nHjkg3+qAwKb12MGwxy
BDD3Z801KDwG4ycNvX0t5kCRWDv0mL6wFYAaHxHLFMmbciRW38FZOhl+egGnC/wBWq1meMhLTqIe
8JhjU/U7qHVAh10v2GZWv5WGYzy4ZYk52Xlx9PSYdlSurUIEoxLtj68YtNosets6m36U3iFZVC5e
ftbFuE3xJSPgPAg0VsuwLuYlxckvXyP9yDVnyWFdzumDpZJH3WW9BwwwMYTxiQOxoeW1jXEpY5ZR
2K3ZIrWyTw1qaGrG3jaTo/tg8sTQO2aW1G8yPPTQOCR6K/rZxBgyjNbcC0ShhT12vwZfHir4NoFV
YezdtWwTYJ3aY6nVwYUs2OQ6QuxA6M/hJ7TZggo4DQiPkEePl0QCNc9HzqVB0/wCc4zuG9PKyc5w
sKBS7jdBOqFxgeMJ7x+DM8gYu3D0lWlQitSBSUXm5PnFsnECy7Dz6Wrn2VX26qef+nBD80BQ3SM1
J61blP5XF4tNqaoLLf89QaYMWn0z3TijE11SmvobzVXGum877Bf5SFeLRnjgZMU5qzhueva+txP9
qY784RSbtES84iVztXJDriM0P9KYOo0GQcXZd60K0nWtCGCrwqHFZ2Tf6kZPShRmbjDuL71eTxsG
gJDOBc7ltCmcZe32C58+8kG3V8r9NSUpxKGp8HdMrIgVCImAK+1bXalpi1wwXWmtQhjpU56LHjXa
/Bq7TYrYtXkYSBVJZxRHehoqjuKDZlBgUOguhR9bp0war0WZ7aUA1+uHNmp9g5rLD6zx2VSZsx5/
0CAyp9bELWovQw9MMcX9b1Uc1iyUZhc1p8KFWfrL14wHW5DRpsXqFR0sB5xHX3bNhlqUQI9azjgb
RjREMwmTuDk/wFlbBhF5uGSvC2Zk/TCEKM1ceM49A+EqH3IEFwWGQ8Qz25kux5SoT4+A268JkVmT
cspL2rcT6VKxcwTpsRUuI7uxFkyBbKoly+vf87x02SHLfD1V1IQMV9yjSW3AvzCYF5rRkZ8SMfB3
APaNTLN6zgogyvIj+joOunpMY2iAwgBA7AYEAjdFS4SyzWQ4r2OKZkCAnFsdxv5lfq1o8C54s/Iu
b7R3IEg6EiuQZJosswMw+bNOhXXKOmsLwTZ8nWz0SACNCS+MiEIPpboki7owjVMZlnxcZ3igZTn9
PsclUPhtfeEEy3wcV5zpTmcyWYubB6KpRb+BOjvdJw1sNiFJNtF8CU9LKMxdoAwd2uJC9JAZU+Uc
jM48exJwcxMfSD42L7DRlTmk5x4vVGyaj9ih30M5iavD0GGkeM5CeE6m6dNgl3NfDUP11H5YNvQH
k/C+G/ugvo+Z1S5oCtPshsK9bVslHpBqW+vAaVqKGesPhbS+hZZP5zoYNOZj3id5duGG8dhrNCqT
TFIRLevOnT7xi99USIA8MQDg5qbevbblRD9HfwkRUu+9hE66yaCVkliS+9zJh9T21MqWkr0O3x9/
7SJD/kerE+VJmdEwQYXZJX7OGQDnrREAK/Y0nXyGlsDf0g0KiLPUTr3qXqeioB9ROxCZGguvfEqu
6JCY50phWrcNxCFxzgQeDhMTHdntnFBgDs/i/ty7DwJE5zJg6XxG6pDiPK0bjJb2dIxHqGUsvPEu
zauRKCLihdI8+q47H+aWwOwDfD1iq1nEtEhzha2S9DJmhRVW2bxGRyxt4xioFB6SgDyDMRX0JYfi
zpohWgFPDrb8JIQ0MFnHoR691eT48bqwvYmceqbwaSdABDHVhMxdIhuMuqe4JmRKqcq40PMLbKWo
Cqx03TG33KfQ1oi8/5RUFys7sJFi4Ft29XBd5m9W/2OGJdlicSVPocDiwK+CPBVeB/QpiKWdEFPL
bWyQE5cmwQ4hbv88zeS+y6gaWNc/SM4+NGMOp8Z/sYcYL2rqX0H4fSXjvDzkYMcTNCqp0XwBaCnx
j9YPGWRdfgwEC2qN4hxGxr4Q43gehh7Et9OAHJr8nY8o+4FMxuZtMszs0JaUTcLJ7LcmybaoSj9k
JvVHJ5revN7s1+gGIG0DuDo0HDs1pznFhCQit+7VYRoQUdc4EP1A9x7AqDVbgWn5aDGeXLVzv95k
KtBQApg95IUsIHyZkDwMkxbbjNWzrZGOEtOm+Z8vRtg+KGL2dnWQ7moF+h4tFB9sFUim0ASxkc9l
KPs5lrwDdB3wrkZr4EVg2jROEU5LfN21vSsIXSMnEWqV6q9NbJBCIy1/q4cVdG0PyzNuEurm1DvY
RrVTpSYwi4afXizqlRlbnwVS7gI0wUZFiLi6NqkXshpocIAjwuYieZ46c4F9hLRw21knAt+ek7Sc
KvXyNOjx1gUmhSAJfVXtcMSSdJbAIg5LPaJ87B1N32RoAnnDsgm57Fadwf7hYFxtiTOnHJGfwiK9
LPWwiXWa9El2R1CK9YV1TF1tvJ5rdzSOjLRIBxm0aQ2pg5OvlmPXIPv1xFH7BFsCQ0HGftCa3U8l
javbWj9oh79HVIs+wvHR+DQbWBf8acnWcRBiCLvfCCDdu9JnyjYAOJTkWxQ19so2zA5DEN2c0nCW
MmnxpqT9d+uN330WGQgWvEtjdM/CrH/ajr8SI9wGuNLCmLIDJ0ifTl7Ch5C604VvHXG0mRv+GfCM
ZhxINC3kNjY0wSCiaglWD7sHthkTApp5sRpe+YANBOiQMuast2yZW/2HZCjNcdN3Zm4/gi0UTTUC
zGPIO3cRurQfR1L4zO5NOLr92EjXOFlB99unE4NoT+zGsAfOrEZrww7PklcToBNAeIizV31inXFd
7FTSIw0KC/2zj7wPg7kbLwaMA6tgAFHndyStuRZ1suLND9V1PuRSyAS8wQ6qPVsB5aqDbjXV6IRK
YkAINpzyrd2fLat398R/MVgC9cDTBadqKuPwKXJxqkNpXfVaVf4qGWtGQ0VNmXbTzUrUmcBSz5Ks
hPE2R2QP5k6Yi7aD3xJNHQurWNgCjWGO7GltNKFxHCPD39cwWQxk1Q9kspI4RTZLaKDqdjP/sWEv
3GUZM1B/YCRmNvOZVoNmBV2bpFB9K+iOgcAQm6ibcBrEplqWlsI53zULHXjruhmIVTA0v71KkFXc
JzkR2Q6jB4+tLswMKOr0R5oHvHsewEIAVM1jomXffWh+pzmIBK99qZ1klp1CMTS86lwUYEzJN1kV
zOkQHuY7Jw53SEfw6MJCKXls2FMAaRnq3JTNrsaFu0hyugRSRps8AlpTpCGD8kq8m6n10XhttA7D
FgUaH8i1FRJwa5pMJXpNv2m9a1DBCaQjTskkFPVAjch5EY/5oo0RkgS1HFcZbllzgHEZ6JZxoovw
XHHKuKSx/tmVaHsRiXOMVJtitH7pGiarvGrOubJuGG6wuc+WKgVwurLDn9gwt1jsa3hpHmy10PsM
vStbor4SLnAiDCwz6CG94gl/y0LwAKS9fSCborEe6ssuq7F6/HCs4Qzk6Hjn8+BHzPNETgy/yVwg
gW80P9Hu16THrAKLkGidMhAFJOyJKmX773T5PDgxDhXss4P10wVs3IH7SUBdvtCaGvH8QC1Ej8tH
n4YEYxxuLabMRdyhQbQG1jueJRSQOdViOn4NLcctR+E9xmdAQANzI4Q6vDykbHIWekCUdsxSIHtB
aKxMi6wEmUIeNwTYAuJA63XERJJxqPnCNGjAsiaIz3JtiLqFay2bunjO+9bi7ezhTorQrdkwQQ3d
y4igD9a+wdywgoKFpOjCfgShqQ2+5eT/sfSfrBSv3tj+gcfwySPcMk64lZWR8KZqTwkgpLbVjl0Q
H6rWOrFTRkgZ8lsch1ctcR6Ym/0y6uYJad4eeQSthFuiLBYwke8L/dukkUUL2n4HhTcgdRx7NBK7
ehzRR7MG7NLK3BeWj35WyYgCwNqHYGRWbTQRN0OuneZNn7DykcyhHK9unQ5jogyam6iI1WDkotL8
JUl0DH0SrEMIch1soD+fsdxiVaGPYf/q4JDTakh9QW8HO32Z5ymLnrcfM/E62O6jnzsc82LsFlOA
Os1CqV0Hm7iCS0D+zEeQWU/lzKAMmbe3sWQ3LU51jzNDAqKGwwdHg4EuklRvH3sJr1htDNhSSqc4
3P9FIku9SRuwDWhTixL0Z6rbMDAqLyIsiRiOoJmJMgb6sYZj0cIKRgwLFpHtKKBWpjL4M1Pv2DYX
unIc9ud4VkGs/OiHBuey+Fam4h19abz2OsKbgqiXi0abECp8ysIkrZyxEySVj6h3mACMTbBSzB9R
/syQBeot1CG6yyLT1kOGYZUM4QCjgVOm+3loZpghMY6pOGgjme6R4YZ4KHC6VdZnVQUSNI2kZLNc
uY8wj/gpEiRbQXsgzuFb+Ryw4Sb1Y3zGUftsnFwKODZ/NnMdx3DZk55q0GGFshYhmQ686WHGL+UJ
g6chlOMCvh1d7+kapzA5oxHdiJPYL3yql1HOJoZtyVjqLWgCO33FoUf+m/WgF1Iem0Z7AcwO0MZh
VGxlLJ7T0NhbYRHAUBpvld7pIBlm2fA4nZXfbIoho0+YRT7DODkskaAAh2TmughYjpFByvjc2sWl
cOYDF1oapa7x6P1GnkqeI1OtqYktGC0sFKSLvfW/ESuD6IvwGXaJaazCcY7erCFVJA6I54pTYwHq
cOpqdxlNOnErQ3P0e0NbTAHKq4QBw1Sarz2c/KXh5W8u5hleA1JR71/uFxM/RGvO3mJiYtmPetxc
WZhr7JNuBXoo+9d1bYq9V0dvwHs7mAEbyV4r43MyMgsuUCye79ffv9yvu//LjOpkb4TpGddAAg/D
7YlRjecfcP82pWoCEj3+59Lfu/1zu/tlEcTJfkB/9fd3/Oft7r9kvkkQ0SygUIY7PlTeM9ENePzc
kDPpfNEvLOS99lgS9IDOwVQ9zJXKC28Yy6jC+lbgXo3gRNYI0OrBzK9xp0Ap62aMDDhDJjB/qaBf
XNAKPBp+BiNhvkp32k3GKeasV2ZwHZ0vRYX7cL9w/5Kk8WPZAaian77rP1cJtvawAETIdhFc798w
cqKFwDGkm7931WdYmJa54ervdZ2pG7vMR01xv9v9B5i1s6X3fx4ZRDIXLKsjcdw04K3603OYRnRO
AA3lfl3Y/c93ha8325BjJ69Iaz+5Q7U3TbN+M4aqQZpAYJKDb/ItKV1/XevMNO/flfS0mCm3+fl+
ETMB8MIwe2mb0nqMpvamzz+DI4rci7qOVv+6Uw7/UA+pOucfWVv2tyia8AFKSf6G2GC+iz3G8lKY
36aur0mDXBKUFV9ca4gvcMn+9a/7dTnAeA63wJLo6aKsvH812vCPOTA1vN/jn+vu9yu1Dopu2ZDi
Mf+YWOsvJdOMBaEhq9QK1S/H0kiqtHsgYu0UvwvsN/frtQjhu57N+P6kSD6mAKEgNy/G0d8QS29t
S2A4v+pvK+jVLy+Pu62p+fn2fiPiHtxkMj7SNgpIqU4t6P/c1+1/3K413vEVDIB/J7DV89UVjhuV
e8YbGKBkjxEDBp1A4qSPHA+6sNWLTZ0EwzEfEgYqcT8OkPqjCkxRAMl4/k6GI+9IsFe3SidnYGyF
0N1lunZQLjlvOERZbx3D+52Zr1nQNV9tiKYF8U1Fw7H3j8KQsGuj3nufxLhzgwwecMdSarZdfWsm
2F9tLMqdK8vkFmA8W5Sa5z26aYmhx47eqHbdx6ZukOZa8RmNbf6uMfreObmdr3Vf5O8jEQZs2lV5
RjLtv9rZrWS4+S6U3R3Rd3XLwsXFkWtOAiRpKC6Okf4xVZq8xqg6QFdEGHbni7aBf8uzUZfdLw71
THqLMUA7akxecyRPCLRPUg0TbMhyaUWO8+iXdXjzadMSMp4qROhc7Oht3Sbe4WRj0Sj891vcv3m/
7n9vURSFsR0Eh7G6ROdJlcJwZv7X3y/365y4SjNgr//2nfttwknynb83/8/L97uLElREQJP+7+3+
41f9vegMMLrvt/u/fvPYd+VyaJPuRNGqMdJ3a1SVQ/BieMlIjy4wtiaZnrr8YHU/BUbx4DG0e5Eu
4gf8HkLI/LOeXxM9oysNc2fXPNhlVJPvTBbwgIksq5wViuVzCoDpgrH2WWhEVCs4PheHNsXBGsSx
V7Le+hZJya06xbAoXkLd8dZTBjFU64Yne9T7FzkkuxrOcIYBeqjN6jhOk+tsaHb6e6AT+MaQMub4
b9Mq5cACjTi+CORxEC9KiV6Vi/fB+TBMPAA3h7ToICxa/XMZCQYncLw4/Saq6DDdb//3Tvd/uQT2
MhuyUBGkGxh36uYOjvswpcV3rxX1O2UCxXDHeA2dY/3u9uJNGIn/WFdd9dQM9cP9VnDpwl3C+W59
vzghwFk0ppouKJCmg7DTq5LjdPAx6iLlcsKbbarwFmndd1X0xvF+6X4Ld77F/eK/3+J+p37+GX9v
4XWFdUj9+tWYW6xG4oEfmL9MLqztpqwIY//Py3gN7SliNpITVwhK8St2hgYjc1ARuNOUl3p0gJwX
tvbpS4NwKn187bMy2A2N1tEqHfs3VDeIrrknsZAGlpB4As6Vhw99CNb3fk/Sji6FdPSXgVbLjuFc
sB2MqHsnz2F1v4Eba9hDnJCaA+svhVVhXwJDpsT2IVLLaAKh8uA6rZrsizd/MW3iFXOmVBhC/u0b
95sYZLhDq/CPLT5eBqjzPQQDnnVdFgMfbi7+8537nSvzoU0d7/z3J/VoI9fSxzzeTf6Lr3L7q2FE
vWDIOz3JrDf3YahIWy395n0stc39FlE0J/eigX1IZB2f3CrBHqny7Asz2f0GWo7bs02EPDlxYF2y
jMreGyzry9fKlaa07iOgZ7ImBqs9oHE3rqnhMfaYf/sU9o8l7teXNNDEtpJOjiDLcp//9+EByWJ2
PITiv3h4QxvFp9op/4uHd//lPmK1CNXIf/HwKDT+9fDwMHvPReX+/5+9Vqvb9y7y/3n2StLE/3n2
/j48QqzSL3wm9yfp//Xs/fvD04HykExZ0aMJcw8mlYltyaeDgjwnid3uCuViOAkA25WdNCRLOtA9
VEmIepCET74oog3C7HYlqxGWM3JyOTmgrMY9+JinjK7CIkcfsBiVRtKAas6ofrMV4skcUxZBqdOk
AUyxYYfEuMxwKlxsLfjQUsx5wUTOehHaX3Ht7p1hOtsOJFrwoX/Guh63Y2LpjEyzFdpGZKNG+1Cb
plgP5ipRZG50gseoEVhPY2trGtVVYF+jxqemA7uFCA7nCRQMCxJjwWw8/VCNWa104T/6JLkso778
8pvyd6GNL8Lu6I2M7H4dBo0IZlrrgXCMMhw9IrhVGek1pd28YQOlXtEctU1T0Hax5n0j+aVpMIi9
Y5bLKWBfhrDgMWihRTKFAFA0G0+Rau/wsGYrW2Jf0xTld7iNGYytanLsSShhojt5B1dwCBqN3z3k
1GXW0tdTMHDpL9EbNhirO+R/Fehj1no1jx+diWHfcGUgjOc9Hs1lTQR67YtsIRJlrirH/q3z8i0R
BbYrNlsCI8TvXDOvmbT+dUN3zRwjoos85SgnWTs0DPlF4EHJx3Wy0P2ZsAEKpezi8RDm+LMnsCZM
2qGoKXjSGTRBCCaPmsaAZgSuuITfea4g/C/rPv8OjRRJH5V3WVlXo3UvmRqZR+guahn/yUDhPx9N
OELGyRnYpGI/wiPWTfyH4dAeiG70HP1jQMqwCDJnJDuHOnAlm+YPo1nz4PflOaXa3JT5iCUuaHyG
MMy8geJhDwM9yKQ6RirNw7FtbdeaGM/INp17F3jmSv8tzCJeZ/knbB2aLDMMyo3aJTDHj0l639XE
A0RSABrIDRc5alOwBYS5GDaDc0Pgx4ewO2v0gF6B2uJv4f81yef1d9oguols591wcC9Z3ZBuhF1e
oyFZwdzi6dX0eOVWxFh43gSEoKDkGnF4aE+aVTsL6bPRuwlQ+VQaZ+bFC7s18S6Bbljwh9MuE+ZK
+jNpqcFIZnTTpxsOP3E7sFMJoP1pQJgBbTen8Np1PZPqGDOfe6brXtsFCF/1s2j6pVRdvKfFmS6j
VurriC49TWsU+GFNR8RjnQA/u4pS9wJflaFr5bwqHYy6GxrvlYPnNoIoKwbSkaSKN4zD8pUdl84q
TXOma3Tu3CYngLxWzI4jH/KJDiTVfBkbb2/EULv9EQ5b2d5KkfNmnxiaNL34ouPImvPhWUN/LBwY
Phxp+QS0nMITVGN+921MaGISGgulmahjWb07YngZvPCLTlnIGAbCUoUhRAn1MbXNqyvkL0QrMTtd
sqtkqJbsYiRNyOiAS4SDFomuk8Pz7vGBI5T8Etp1yseNZcaetHHt9L8JoNwENo4ty/XeLMVnc1TT
s6MBBIpCtIJ2BNeuV6xABolSkdOv+zAHw43Oa5F40a4MjKViaIUOlCFUETwpf3woGolhiBOjbRh7
ssoIxEuGo0XPk44+wxsNHlsciSd/aq8Go45tem58nKLEMBPGjQQPr2C/9gOaSzGAoiWj30XOe2db
dqC/ugKE30TCjcGIqkg+h7Sxd6olDWCyAQBAZA8ho8CPDa2XoqXP1xb+22S1P87IGbX4bevVb+or
WooYkUv3Onofocjx65G9jN+CeMKywS3Sz/KINPEWtWn/aJHzYsIPFk64DYGHrXQX+ZZoO1Yf/bmK
OTxGpDMurbwDfzPkgg+N9iEIX8a9h9lXC2ij4l2noc64kghbk78TfW4uwJyWvGP6icC7gQmyjLKG
qc+Iy7rVT2bDpbqHrPQeDV5D5i4vUAVyFQveykbKgwRhn1Sz/3NWA0O1+A73dlZ/FdP4XImOfr3b
PcnOwsVh99PSfs4lHhXkyIyWHHsbCeQmg21ssVA/G11MVDCwsFT+ipvxm0M/jiZSEZGq70atYOxU
AACfE+eC8KlryKYw8ke3aF/tQX+D+HYsc/EAhOC7ICSixNji9z6id96ziGsmHV40thFG4qVP8A7q
G7cZwxVj0QzqWURWF1QYzeB5ZTaek4cORzqcHLXotfaKMP+XHqQc5ztdQVZCjC1LpFP9JfJ2IDBe
fwKRPdte8zbO3psZeIEJZpPkFAv06CPMVL/qugvOdvFitukKzzFBwx1yQ/j/0Xqw8MOPundj/J3C
S/c4QAMTU0RDL4KOXSSpxIyqhxjjSy/eeKD00mB4tQoivjCLhlsLM8/R7afnDgjfynKny6jGp173
f6mat69iXHfo+uxLudMttwpELSTr9MTZWQIZcG6FaGfhxM82FwJXUPgT26H3KNl08tXamgW5xuO2
LiNSEzx7id7mFJT+1VIa6SzTsrfkKaEe1226oZLJh4tiOlD1SIO3fPPy+mwZwSbyjHCPaPW1htC/
HZrxp3SaP7GuGKRl2ZWR904k6Xc9y7lDjPDlADFdl83ICpW9MGZZyJ4IsBY9P412E3q3luEWpeYm
hIq6K3TgvSSQZUI4xDjyuh02LVY4N8B4EX9GjpRLv23HRUGp5OoEBCRANtOwAhoRW+GqwXCQloim
adASiESUdZeQ39po0O2U5W2NSMy+RcRJ5hD/dDruFrNKsADhntoV8HHWLCMDqYQceVkkny0G3Aqq
wgu2qOQQaUeHOmOdMOQU89wtxGS8NAGlK/QxTuf+OLnmkZOBXcYmVF14LtKANjwaU01IuGE8BvFz
J4HsaB752Xbngx3JZk8yzRrLOjP1qtYdIVlaQf9YZMiSijb+JsiFTjYLcDv3/V0ErLTNgXOZrrTX
mU6AQdLzvNTGRB3Ryp0fPY8MxVaZINEvT8SP5GO1Kiayp9Lu3BYDDv9hRlgTQoMwt3zsEmg1trca
bdYdPYM9Gyne2DH673NvBj96+WJWpDFUQzXR9WYd7+rhdcqGvbLp6qA34UiHvHIgCaPLdVC/w3DC
WgROpn7GTf5petFnrwfXLiGEqg+gALkOU3e9g1tQkUbVoS9B80S0L1lwXj1QTff9QXYlVk0cA7jp
sM4KWZ4UvnyAaBiLgALSZFsFds3Wo8cohqL+tWOrPDHwhMhKPfVRm9e+AszmkQqio4PJCpvsiQIv
wljTneUYiwXo2kjzQeqs/rbuPNWiPQm/pR2bIGj97C2B885gZqjFZQdHkVgM5ga9lr0bnv6UV9Eb
dHLQIjppfdLtiNFzf5R7zWqBNpAxVR81P05KWlI0rtuBfi0YMtIeE/1qwd9D3L8GbIqPoSUizwaJ
rlvFwXYHQivdYumj1YOcRdQWtLpxB1+dtyvK4iUD0DUxka+qw+ckuH+Ep3jhT9gKfPQtnAV0FW7K
iByKpv2KjJDochgbw9i7G6XBvWdc4KKYRCdik+zFghzkgJfZpcmh85Zxljw5ZgyBHUvqAhMxr5Vf
Owx1uo8BRTtv/vJ3zOsyCKNZmCByFh1G1ayFMA6Nm74polMvRrvVxF9109ID1OJuJbO2P9erUG1r
zGfLxoq/LfI9F5XObA8tKhl1FsJr1o1dWBmbisnd1nU4LE0eg2TZ8anr+6gHVzC+aUXIM6bsXZVF
3WlKtWufokZgy/tivg7yh5+EoPr/cHZezW1r2Z7/Kl39PKhBDlNz50GURImisuSgF5bPsY2cMz79
/PaijiDruLtvXT+gsCMoGgT2XusfEL4Lv40VXGvWGdg3j2p/CPzSIbl3UvTNHmAParKj8zUJCmD8
LUa/Q0VyyiPm5zaRt806qAhTFV2hzLqzAqc7ndUqHvLa90PR1udEiqO9FrXGJd/V2VQjB2MXDRg1
xMPZdxxOFUYpmVDjj31AfI6VnWU5a2BCvTdIgKMpZhQ/4nj4wwAdeBrFqKyNQPKWg3Y6sILYmFkV
kwbSf07W0tweeESfeGZLXlMVB9/7DM5wQbBtJKZF+jttQK0b3j6wYYK0AwHcoL3Q2OhbMQTi0e27
Tblw90C3xVY5Wp6MNiAwX5XZmcdbk0VXiSs5Ul4n5UEHA9cfsBIM7OeqRUMuxYbRLticVhF2yXmp
mDBFeo4u8pcgML0zgjYxEYia4Gnwg0etsc08cr01QvNQjPxx61cja/quaO7qhd8Ezo/OTrmRIy6O
FXBlG7tWw0YI0NenrCHlQqKP9GzTRSQgyQraLJOBpLHHg/3Aer04ix0fHb2ivzxAJPV1FQrxymo7
Rl8PTWajS2i619i5XwAGTS5qTJMuh9GFKNg6QDCiGUfQr0YKOrurrMfSmMDFacaT5aHyZrX6nddq
T2kWx1sIf/cZzy4W6XWBH1ugeCTYLRdYaRmHdgttkM+/qGcq3Hq/dcsNAC6kh4cFk/qsu7JIFzql
tVky/TmuwY+E1cLfghRnminQEb8gsPrPxLDg6erohmRADuySBTmGIfs0hJIP7pBfV5LjN1GjJtHg
JoqkFRxoRElcfHgipPNJSuFbw+4PhkXGAtiFPzT7AIVqNDHttnC3Y2rgCexpl3lAvAyumHF36H5G
uq0/pOH4o1IgufxAJj8rYMKMQ3zNBmaEMz4izVImnx1ydJFtukiddeADmMNB+aRy7Bnh/SmC66rx
lM+eEyevN0tamIgcx2d+U+6r0ne+9gVW1Ae74a69NfMZdoSP0AJIQAj/SEucemA0kO11rizNxIhC
Z3UHSmEAGldC04GvgJtTH33GXfarN4Qvgc5yVgfCseGVH7jp6axjKp9pgI0r/yYb2B11cfYpsJcf
LAu3tt8SQ6ur7/5S+ZjeEesbeJDNyBZFYcItzxMWjaydZaEqpPXL9KjDAXfDIbn24Wsq5X+tuzCs
4o90jAk6p9o50aJHM3aVAuBV5kTxrkxgS6L5apDk5X8Vdhv/2WP7iPIBXKs06SB7+8lZkRMobezi
k9WGdy5bXFwOfP0MxvcuJ1F0WSKOu7F1EqUJPvIaZgO+75/oJmCCdIFnuiRniXpRG07/0vhIKpUO
vO5mLtnZgjl20vTaqoxPg4dGtw2v7KQdQD5WE8jIkOeEtrhfbRukN8QFEHUpP0u7zn8e5kK7sDp/
6zTJczviTWSa6VVbdZxEPB/ZE+JPP153fsmGqifWY+CvYRb1VZxg+2Il7KKLP2ZiBacERVmFkIvk
kbaBFuzCzblIZ6WAbrFEdZzgZwfPYTM0OtaqoIGWOqoBRwZ/shm8VY5tJSZPUTFfzAP7pszxbz0L
IFkVnQFD3RtgIk4Iw5KeyEklaVilF90Xd0KiTjtARnQj/htcSFmxTl4WpY4vpK+2yKDohW5vTLTq
ttBiUXXx8j/dsPwzdbwnrUMStYBVxa7qnPiPf9KBcPF1qLRm/5KG2GYZB/87Nx26TiZc6CQ9m3mP
NDFCfzUmqpslSR4O6Rxv+rm4SJRvBfgSFHXmHkHkoLxbEOqqkXpYDI8ETwkQuiDHpmwtq7kkFsUn
vwYDGZ5MvdVBOONXm5XPXWfi/mO0f4AsZNXcnxHV/WRqsIIihC2Q0/gRxd4f+eB8yw86RGCbEABX
As9nXs+QgPLyG9FtCGJj9hw3SCNkwaZMRjKx5glTuWhk4lUFj0IPjT13Qprzc7Qwt80Q+kRQKV3O
Y+Quozn4klp2tENAqtmOWXbqHPCJyJvHrg2/JIv3eUYp+rxHQe0EOaTxBLY6z1H3EhNC79xflhvN
nzJw97wNUDiEDpkWHmKCu6Dn6QHCdTuksKJA4LJLiA85yiW8sDOUAYMOD9mwwzgZ52gcDYONOyW8
5lDVCp0YH515mxBKh/zgEAYl+BPyDDx10UzHIjkY77p4P/hBdTZlyi8utJ+8kW1J0rJo95MvGUzU
zRibPy1WIKBZPh18nKhc3t+6i/3CgsgHAYU2aNCATi4MfYBaXPbsIFzvykXhAqOjn5rNMsGq1G6+
CXBsW/LyvNQg8JSQ6HGLj6ADoSqYm1+xt91Z7JW2S6JDiwMxkXp8F74xpfsqDp9ilGdOea0gYYc4
ZjsSe3E9JK6czdLwbNZmDcflxiSqjwwapCDWkH7wfUT4E/pEChOWTYqBvfGSG4hz9KkPywQES5X+
9EaIsuVS3zVh+AIx/DxmK7Fn+VBv9JEYFPDve9PgcWVlncd9doGQOI9NB5mIAd5Vc0AS0WbJXc3u
J/SVuR60lMXNHoheIGDbKP2CKCRenEHtAaDhWo+pbdm3MJcr4gc3BZkKoOgTwiyHR6CTPzvHIJMR
A7IneDhOIJgQ2mvBIB3+xPdpH3rc9a6769PuLiqJus4Fr1MtaJ5yhW9jibdsFsCaJ2ADNZM0VNIO
hHh1xLba+lsRIc5uVMH3KdNfQLOjaAIKN0JeqS9B3BtKcdzzqpeIjZLfKF86FnEnnr9YG4FF4cBg
zdb3wWLN3Ts2SLHoT0tBbXUSbPNBbUGRwVS6rN8yo/vsDsWejdVTdjD/jAP+/By+JCS74qzOEt79
Bnx1fmmDhTktexKC1w2R/r4e8Icxi5N2VGGNsPmGekFSJN+svEQmDh0RIrKKvLQxRhQ5cAC5ALB3
k4/YTOiu+70t63mfulqFkEX+E0lnfF+jCl8ApINHv1deIAaSWkHNLqyxz+wYJfc4a9xrB2DKiGXU
uT4FG90OuxOnAkJudPh+tLptX3iWj0dNQ+CC5D/suBxkUuObCA6wFDfgNgI0JbnrR9BQk02v7fV0
ATA5Bxe5V31ayDH0tb3P8wkNG7hyvLlCNEjznTNgFpdCMvYOmOLpAcuccSHEguI6yFofdgtwIhbF
efsdXermZHLwyQ2z2DktS/4r4V1bHkI9KW+OOOlvYdBjWguB5jQsvpOmUbQ7nOlKB1NIv3n08tgD
hgddeMQiCX72fNkYDb6beA9oOcFQhz3bSe/dH6wIcYKRZ2WgsbE1T13L/5lknqJvog1lF/lTg3PE
yT//8b//3//9c/o/4Y/yrkTXuCz+UfT5XRkXXftf/wS08s9/sJRW9Zff/+ufng2BwLaIlwKAByts
Gzbtf35TXl+q+/8KGo3NjIa01BRqUdOdgj0ML7tlCW6b1G8JByF+bJTBrVTJWTGSAOcO4iP+2sAT
/Ubj53211vchWqpqDqSVg9u1XuYo/IGw/exeOrV9idtdcLukfXCLq1OIzUzEI5+qtd5Hbu/MSSAg
Sl3mQas8GY3qhTcxQZe3zjLeZXwhPWROGTt7Mzrc7MQ9HS+Ng3MJrn0gXsFBziLWvaQ6ixA5ZlXZ
e4g1Jp3a1/7aESQmbLcPA/UI8qiXY2alpjl2CcJy3Et5vcDsDq+zSoPdk7CJrTAlL8bKFon48FrO
5ABDo7mKIKOOaf2+HuUJEi9rF2Vh9GGojHhXp2YC//6xW672omSnpsQu9k2BpyYbJU7lELb9uW4n
kJKqVINmuERsBUqLU2mWMruYcm8FQwPPg/tZ6o6t0nHtI5W5VALLOM57LEqLzCO90R2wtv/+Pud+
/tt9HnCXmx5MMttGrf7DfZ6Tmo0Sr1vu+ybPpuorqp/ZWbV0zbUVJcFuGaozA0nPAcHIpEGAj4O0
tpX5XPthc4GLWX095D52rmsXrYoQqIVbAND6rUXGSZ+3qd+1SkNdA13GttF+jgqnvlgn1FvjJ58j
2sFFLi4OKKaxkW/LfDOyLz7xPUjUbadND17VaiALYHiXzfwgVdkIhy2JY6TRZIRGcIGodnAtrZGd
YRTmNj9kAPz8mdzFQOYj1oet9JCGsTn3Ic/cS418Bgcj1Y0U5RC40NzYJXY76f/2OdYerT6+fo61
DibPvm8bXKt00lKskZ1z4Z7HhJfYjDg3sTDTdTT4ECxtxktcA2Cms3i4c5D1Ow1y1Gql7jjMG+KL
Br4uamYZjPbpAPdr5EkiI451auqk7ZlakdxlbIH2HXDweLw8Xm4eQfyGhTmcSR9sztgE6o6BnJ7D
8riBdAlMPvBfT1GX4FRHvHR3PJUOSPZSi5G9hszn7vcjZzVGestoOXs3xbtrHMejFmj9i6n+4zCZ
fNZwVq5aH1i/+iPk+scPKqfHq8hnWT+a9PzbR/k49FBUeN28m+XjsHffkjStH4DvKE3KZrde9/ff
1u9n/Fj73/ymLKuOdoeAbNhSFcEjqpndeR3UwxX6iO7e9xpoa2ZkAfsgxwz5/vAjNq+qwXS/LxqL
2Zr31mNOWAefXAZpS+LuC58wjcym7IBGcxnRAQ0JtCMjcaYBJGD5h3xHOLOxq9nDwXMb7lKj8jGX
5ifqWVZ/ixT1EIJ/HYNrRSu9j9Uh8MCZ9/xW4ElT9Fgp3HdQao91UpSGtR+MYOM8NN22Dnl8TWjw
GcraUAvRs6xzdDEIio35n4Eqdwa81L7H3mSJAtLOM4ErMwgtkiK4z01L1VxLMS+JZI2GVvNk1M1n
Ka6t0lla/4djUfytUXLRT+WjABJK0fadJlAL6qNJuYYad0oMq9pIURqOfdZyPuevvaUOsZCLCcOd
OPLj2wIlyk9a/zNbTOtzmUAwn60IF9Wksj7jU+WdVWUIikUVbYc7QwaZaaMGcROoehllKA69X+na
+aJwGeE8s6K3zcbdO40Lr3ECzx4tdhGcS6Ucot5w9zEhBVR4gt1xiNSBKISQgNZOdBwovacwr1+n
NJFx2XlLsutSt39C+RYctxuUW5eb7Cn2fBuhRMAl0oqz94B07PAgjXLohmeWscVjlUDsykFWYYzZ
spxRoyOr0k91yyy30rpYqXOB0RawFdU6N8brZIXPfrKwiYrdtmjOYXnSe3dt8TVJzCHdDKxwLgs3
Qyck1pMHORhhjcqUixMACgkI7caD85VUyXI12Vry8Nf4Y1uNSO5x/LGMrtMfRmEidel1ZA7D/IcA
u+WQhstfQG+gGLhcS+3fTt9GClZ8WtHh73o6iY4+b5JdRxVCSsmMnbYZWPDEVNFPUvP2oA4II6GZ
m1q8/1RRWqWhGA8PJNaG3VrvKyWK+KjMtNYSzKp2hC+f3OGAxKbMYIce2kfT0uKrCndF6uSgB0OF
+LN63b59BGn49XJFwSpgGcrR1eHq/Gj1Fr+UxO1OWOLkT2Cw68eluFpMcqCb1p1/tgX/50MdFU81
S5szR8c9UbquI6U1rGsZeRhiRPrUSF35ddlGBzayjZYt5jnl9Yj3inWzNI1GYqNBhwMfzIBdR3m4
kzNUHdhjtceCp9pYLDwgZbcox8zXnjXU/ZMkaywo3tTJYbaTEhuDzDrV5+m1DjWk/qLE4hAy3l8X
MMt53GtJt1+nkwF/XXjtOdbJA9Ff/bcXljE22odX6JXiqqbWt1pPSLHN8SmUhedxxaqWsnJGRjuE
wuiF/UXcj9coS1KUlqALSK8fOyGJcpzCAQeEDo+a97iEfhsZ+CjEGL6zSw/LAVvk4IBRMWcgSg5X
JqoQzclalmZPQyNqBL2y1n/s97Gc4pC+DskPoQsmZ507VhfsDGA0x2tJd1TujleQywA28Lbt3LgX
3H8wyMcimq6zA2R4Wy1uASWhxpUV1nh9PKgWLXdoke7HyuOpamJRC19RdZeJQtbkI+lfHMBkumNL
TtJtu17DxCENHE4dj2TTjNy4BjrQPlR9iRoC6+BLKRIwYG1qbyxn1rMNzpvEiCpoWsdyaUB6+NDZ
WSCj1OzHis2h0mLv23/YWOgfNtAOEW+y6LaJbxz/fM//dQNdpw0ovzL1H4aijYl6mMDy0Bdh44fY
37hPAjTc6nREbovSWh/ItvM3daiz6Ti3WP3Z2kXOIn1CMe9tmJzNtePBX5pAc6hdrJrud33lstFA
cKbRHUTZ0a0/ITVS3MlhUmeehVlCaNiXa70dW83lZJIAW+vkzKFv5ce2iignqGihrVgHipw99e2t
HKzSaW9xz35tSL1RWQwDjXIVXmFenPzGaOflrkwwBG6zYX6RhgWDnJuWTPJd6EUoyw3B/AKqlbA2
WdobPubfRoxqKktNFWm4VaxTfbgGDtP2piwbYlH91D0YOsLVcTBFFwMU9gc59GTEHVhjUjhYTn/p
zIRgpSiDyoZ85ACu4tdBJlxynBpz5HOMyeF5jEwxBmMuPI3Aeeyapd7DPfmREmN8lB4ok180xcG/
lSrdqF/7S2Pq+/Ue3ecfTfjNmRv/UzRFNXkjHfeKyJq/9IXx4ma5eYfPXozcq3Mv1dLLG73XXnM2
vgztZN7pcNMfstS6B3e5fFnncqrqOJev5oIhHT9UhXcv1Tlqx0BoEcuMNQXFqWv93HAX+ybzDtbx
YCxNdjX6mJ+91Tu4x1lE8xnhRhPYorWz6mPMTnplu+al1gBDQiWhuoIGm917YQ5fKJi/aBHcenis
4Tbp4/kLdlBPuALP99KrbEti++Nve02uPd+Pk5vecw9/lsG9Z0NVCtHff5sLWXvmGlG2TyNi8EEJ
fo218XzaFD4P+EHnqYc/wITIIuV5QW9nIlp3bCb6Nl3nCtWXunZwVg+KSYtQ2uEKC/gNIN5y52XI
BqNqTd27016euqiw40R3QKhWPfVl3LspHBmp+mSNWe5c9Y7AAo7Z5BRkPQ9uSNc8vJPmRQE3D/F3
LCgAZqATdsuqHnUN5HfPEcmvP2VB9SQ9mlR/7Eqt+2TFAaLoaTXtkqRwbu1OGXMSIfz++6ngnbeg
8Ibq05y0T0E56zcQAcHyn8wa7rWanc53IxYQp4eBdCFeXtOdHPJDq++cSMf9SQM0I3XVguWWY6Lf
rbpF+JYgDMbQcGSozHTslqXHoYWLnnZXj5iOGm1xF+lRcRen8Q/LjRY8qSoSkN4C2+WQ2T+k8Vj3
1kXqZOjc4J9pHdwfByQKjxNJ/VvX48i3bjJSDh4+eiftQhoZvHEcm1Aqi+xaJ5h4LWdOg8TPXKbV
tgCqaKmSVEWlZowk9/7qxx4S/cuhXM50bSZXIZ0+zJUS0O1gkl2t9Wu39UIZF5LS2rheR+rkYsPU
LzAcUx1oGYG7AHHhmyWL0YMoJoKYFsJC5zWR0NdKae8zTLIQ/ZJ6p0JG7LXHUG6bmV1ZqQbodVcB
lFKnc4r91TqVRV4F7WU1kKmMxudNUIx3srHQM1ImubvMV7baZ+BfhNR3tSyIa1F0sOO9LHMvP25p
5gwKu20Yxx2L7FMykHjhwY+PuxyjJxjvLPV8JY1V0P5tNtc5cIO0e+kgEyb4suAmfcCEl8kqdLAe
ZAP1u8my0F3OpdXMs/kydRCjXmd6+2jSoyyQKFSzrX8oa8l5W8+Wc3Fceh2XYbK6Wpd9jX74lM1u
uv1QL8vBte44VoZZ4xZMQODiCYoFah8b4/3oTmxtx/mFiATLLKRjrknMTfcQn38i7Tq/hKD9jvVv
/Xu2LC9ZZDebwC7b67g+VFeta4Bvyd07tOs6w0XFPm48566D0uMkyk5AtdnRuQFo4bU0eGcdasH3
gzr8NdZuq5ZHK0rVf9VIs3SUGZkDBVGk+OI0OS9jo7FOY9Nw4ScA49a9pryZ1QFQLQKY88BSVFoG
EMf61omD155uDrkf47O/j4zmqLw5TqRGW+OuCxpiKydmnudnOnAltI279moYtLk6kVO36DiVpuOp
1C6a9tpVioST26s0MV+soUdF6bdDZArpeBwyBVgVIGmczJfIGoXE3GcE8T28YeUrkq+m/01dMJFj
5z3UsM//6/tcx8qXKRO8q5P/swyBxY/zy1zs91EwMS1s1xFdYstfa3vIj+O+VZaqIvu0HqRuzvT+
dNFxvfnQsBblrKiuKzWRFPq32dZ5RzWRoSZKnZKwNYrVm9gE1Hy8sZCPMS6QMwTXLn+ClFPVLn+h
/K1BP7/2Wb826Sfz/K5OvllpWOerO825+vcrfsfxfk0lOIYdkENwXdSmUa5DwOXXFb9WegRmtNl/
YAlWXNWeX+xNdyj37GVmMPF1fOpYIXmUoM7LvTTLQVPFtW6uY/sq086drGDveOxmNGV2mg8ZYGU7
I6csE0iltIcWPKaTIg+qnaYvwM5NfCj6Cp6S0/o3vWV5cElj/yYYCg3rB+1+UiWpkkY5QJ59DIrA
vlz7yxnAwvjc91q0IdQoqVvHjzve1MQCVJPUSvvhMJUb1N+Csw/dNfUJFj7BhwFSNMzp+AnW6WV4
DAr7PIhfQE6SgUuY9yG2sTHTSRO2eY2NaRDZE1DHvw5h5+ZYKhjlc5Ie7G00Qu5CcJTmYwvvcPN0
mLCEr7owNo+zsaA5NaHwH+fh1rTDXTdkX2tSptsPsYDBTLXlPAcXeZaU8DY+pquwbSucy2aMLjJM
G44BAKToy/3SsTi6loEIk6F1q0ID68H2oe5ZXn6pD9V8JYcmXZCHmfz6WWux4sEINdM271rk1LZC
OsFp5ZUqpw1GpVdqEDI/APiljtyOe5H5BL3UN3H8A9P+mVjoglp77WvX0pCrxKbmLoD05KsubBTn
m2n+mczYtH/5awT2jVpxWvf96xcvX50Uy7cJ/HaZWFFXMxrz+AjdGkYdsNFyvHFvzCiPt2VYnTXj
Id6MCG9uZQ/pZnNxJ13sVL4HpNb7zn3tUi86a704HEBx0ywjQI1St05z7IPY7rHPsSg9ZZ7W6SG6
oKj6Ok+ECLFcVLoYRjXe+IF3pcEEIApsVdthVlaQPcXWnUDiBlmwB3xKq3q1jtOn1InY/hQV/pr/
dlDdgCSo2XARDcCGFb1h9XYz1CFWL6rQjG4hOXiXUi9V0ijFxIXuWWBu8aFeeqiRcWt4l1Li2eaf
A6ciwqG2OrKBkv2O2gfJhijnrro37OVJqttDgCFZ2eDioHZYY9Ide8kG6q2XbJtkLtlwvc0lvdxp
epLdmmzU0gq9OsdDTU1w8oUOiSesbO3drqBwDoq1EP2xrvZlyd8v2lnFfXMtmwKpsg4NHCBgx+hc
qx1EX5jIKDDUrYO9ziM5IKEXkqxrsLHQEIY5qZWICRqY5Y2NV8p1bJ8Zi86S4deSZpR4bhzO2g6l
0WPb2wwifEIozLpIxzb5lHpu0gMVWcJkU6kFzcRXzJIaHEuvVjxSh4yQf1Z62GhL0VFv62joXusI
/7N0Wsvj2ziZS8YhmAL2bFzqXR04yUPPNmnjF1584S0ZcnuqrlvyLftP40ZKru9O16x991KSA+Yu
1bZp4Z7qbU10/j9PMvvlLgKj+0XHGynU0x/Ih5DTr9LsqVz8En3fg37l2+DPcfjUzxan6589H3os
Dq+HH0n7cRCprZL9RKtv0yo/H9HquHLiHm10KLj1iZSRqPrW1slwbJWq6FDxCCN1kmo8DRgzThbd
ZeSxrCrVQMv0+/NeWn0fHB8BhfH0a7vo1VcA6jglh1h2G1Ncf7VD64c+ofkNC4hcHOLo4TjWXxF1
BqTd585l59Tl1z2hkPo4FHm24FRmehs6Yqe1Q7HtE4J4QMeQB/lzQvJytm37c5bU9bnZ1yHh/Ui/
X3uERbZDvcH5bKGHGzm5cbHYyzfJfUh6JIw752xeCgcJK/IhUjeD4D6B1ssvXKVRpAF8jQvW9V5q
eNO0V/9qnnWMzLOUhOiQm+odr3+0BxgJLrqNUhoOxfCIaB6+FYt9PSf68Gjjv3RuusjcSiMGPdXD
WD2FQx+grtlAlYtHu7mQRi+1sQFhMinJjGqyYQrs605NLZNZcY2gVALmoIU8dmGhPH+RGjHPPTJm
j3BW7ftm8lDPG9MGukXTQ5eanR3reufxQ2c3je37is5uXwwQK5bqIm6RhKwmrLu09HAPQxQ6ZrDs
hwxbiU1UFAhaoWIHrBfw4FCCWvArsAJKIfVcRkgd0ljxSZcTJJF+0uAorUk18XFoN9bXJCj266Ce
D3GcXOqkW9MeWHIh4QyL8cV3iqexCsOfC08qzInRF88SqIZ9of8wPO25z9voBdMTlCKxg3tGaG44
dVJrvtNCfO0g3Jt7ezSmSxwNm0sj1IO96TUzqvCDBxgbsiTKCjWchx6usrqesyDPHo2/vV4/B89d
475eLy7r6LlGdvJ4vWhKurN/vwI2XPfDChhPZgv8memjqum4vqf/ugKOErc1Rwzjn6bomfZYGV60
xTWbTLZUy2FGuMosrqXu2BxE2rhzcCs057Cxb+BZt1CWsWeVPrEL42xcTFKseYDpQWsN/GdAkHIX
/ltOSf3iOhTl1h7l6JPEQo/4NK+98gbLPlPqnLlkmNS5SspKOiMZBCVQzXesg8ypI1iGF30RX75T
kjqmDSWDKFlGUZZKXCSY2hideaMvK9hPVX31bsy7/OS74e/6ynTtkBwnOWYv2eRfxZqZwzFsPEgU
3rDTmnTcBeogZ3KQhjjpWHKrLvgchCgkvvVZm9fecoasKR3XynUKqZODTBPgE4i/jLqC7yFVD+bS
ac/nosP5UoV45CBxHznrvWe/JR0khTVENKNvvkWkE4sTNWhtkCJqaP5J1CXNuTRIrGntN/VAypvX
KaVaLudV5fsp1/4fppTZ9IMbXy5uethCOdH3bGleDzM2V2Rikp2P4Sc5S9WAoQyRpRFwhNJEPDav
I7y3sbkXLqc50oEAn3GE0F1WCuQk9BMprgdPWQCvxXzKLqwgz3Zu1AGvjUoHcuABv8xrQtxc7m2G
dVxpF9X+3/8uA5VqeofldB3P9FDU8gMfA1rEaz5sTBtoyBmyFPVLauHVPFmNsfcWMBGHaNj1cWzs
parrbH0vRTm0qkHOanZGqOgNO+khfdHxw1vDS+qLTi/Owr73vsMJCk+KqA2e+CXC+0oP82482MFN
gf3SJoFb8dIbJXoJBxelchyt2YP7T3XXLThRdXcJrhsNuqqo6NUJOTL93Md/dLqRkuMB2rRBQUb+
H6Edpnd6V/pw/JtpC0vO/tzEGValehDddv6SfKqjn7IST6Jq3puj0vRQC/N1kBSPg7w5vq0nZMyI
nmGFrd/204iIipLMautKgU1xTZai6GbRwfGUyorqQN4QNOnwR4rJk8uiq0avV0+6m0xHVYFoQPWy
2Iipqb/Y0u0/2r4fnyEnIXcGmPQKu5Pupp3a167ItJ3HUdHtMOIeTqvMRIzP9+JtXWJedQyOSTjL
8uJk26rKGHnp//AI93znb/cKwr/gIC3cmQzvb3jIZjHG1Onmw0un7F9sy4uuYZWhmhtYd+thKvyL
jEjq9VrlFhpoxOWQbtc6qGbpNoqI5SKpbB/HT2TX1ilrs3ytN3E+Wqc81quRwKNfRviGNzlS8Y3u
m8+pW5h3qjS0pnUsWXG2r0ekX63C17emBR838fM7fcZ4SBsrlKnVtlJ2eLVltHsn8i+lx1q/TMpy
ZMIFd22YYO4Q0+n39dQ4j3ajhKCLkfuFkqmX/unievhZlBprmgEzclzg/4BvxJpm8FjHgVS/tRxM
BaWvXQVXr2G3zCIY1HckAhYWVns3wjweH/IC0zlVbgsYetJsJnhrnUo7ZtsBfjSD/dpkJa1vnEt/
JDWa/HRtkv5dA93kNfdssV29lLedvDPlDNLQlzwj/LfWd+qFKkXWxe8a1xeoDFeNBgqBF1KfFOh6
zlpTb7G5hv9Szh20HcN4crQo3BoFNqY45BpPh7zNiLaCo9ewYkWLV+/u3CC/lEY5RPi9Bd1oPMjw
g5ayucDPQdpslz2kzC1FmTvUUa+XolFg7eKouWXo29zKh+WcZK27KW2ian1qwI5sDzdyGNqDgzrq
HDwVmm0g+k8Dmy/Y2I0Fk0arJx/SKbpIp2+Dj0PWKWZHezc4MoZ82zRYlth1hgRc3mXlVRRP5sXU
eedzjzhYiMhDX171IavMvY/y9EWt+5ilJN0l/hVbxFDL2pxfwBxhqlKVC9vyIn/JzI/VXexkL1AY
8Tn6W28m8XQQW3HOqsuU0M/HeJGUZyNcNsZAMFaKH/u8iymt7ceBb8EpmSLG62ITO40Ooy0azwXM
L4e8wOg21Y3bfDq8gvylXuWjTu2GTdhKHpAGhBn3VkNeaK3/V3Ngfg5owbBOi8VLPnfJ/CgvlnSx
9gs4sy9W2vqnQTzBzl/cZK/n3ng28z3/2rW1l+WL2TV8mjrAzC9zr9K6a2+zyqk28PTyPxsn2jRe
trywYkT8+9ceQRNY/GLRgRhrB6EJkI8bJ41xavQ67xrjN/9azizN8q4X7HPOkoVgxdowEH5fTtUw
37ST/XEW6W00CI8Hdtadhc9hnuC2kvPDQEQdULbmYYDRw4ut6tR4mJPgS98X6V6qplTv4ThXn6RN
qtIFnJyPlNzWDhZU772HiJ3dg7QhOT1soRijkZ/5S755m0yGT1VoEZXzoeP25xJayiQVI6fQiKxr
Hy1aFb/6EMnCLN66xhPsQ7UUZRzzYUTo7oLycGkfsvY2Msf2FoJhi49qtnfDoLiS+rHz2ls5m/KC
jRiotn9Vv3Z96y/zyNRS9ev86yXf+sv8Mk+uh9groTRfVE2Kkw/2m7WlI0mvinLI1FlbLe4peub4
h/3asBbHHiHCd80+BhOYzP0Y0Go5x9+C+wb+gXcdyQGT4Z1b9xewEL1rqT92kbI1+CZQFuI00lma
145a9zrW7MtgP/l5BziQaDKZgQKUgBFZKIa8RZ3WujVaZVV4R+EkdriQOglRsX9/rYsk+Sfj1j5O
AlVzhkB22WhtocenCAu75yC4UmATCjEhEImghsTUY12wPaIqFGxCGo6gCtNATSTLLLCUdmVc8oYm
HYkC9kvUdvuDads/sXE45c+N/tRDRFnNXDs8DkRGINyiJOTX7mHHwz/dhq1t30+x22ywiWhelACD
Z5cEPizjOFzj22Pbh8JQoukWTOQQwEavbUO3Wq7yD9BhBUEWELEcdD/BYkFOo4JcnEWAfq2S+sll
HxF6+L9I4LKMP5lT3t9KQeKcZY80pJPj1S11cihQ2r6wI785QiOkLj8MM9Std8OlukK0CdkFK0Pq
Er1Ma47uBTQiB4GYHHElUkYq/8yAxXH5rk76rENaQaGsZTUEuVrEAFuMgno9AkvXhdFzhV6aWgJ1
D14JDzg24UBJ4xwr7t6CLYQB+edBDmmZ8Oazur2UisCoL1oeUWqQ1Mg8MhAszeH03VWwxD52ebuK
VSB7hTcdV5HOMkEQYdDZaPhwFTZEL3TuHo+Qc0qLMcyPugKvQ0E/th3B6m8lVNme38YZBrKqxqRp
iNT4hlNscxt22yW7qD/MIT+c27LGGhRjBg0saIXdqNuX5E+3mbH1U8d+zBR6y89Rk3eMwr3ENM55
1CBoX5CMqzfSiqJO8uh36HXQtvYPKw2rM4UMG3sMypCg67YJll0XPIfvq8bnanLhd59hqKG3DEt6
n48sEODapfMlaP09Zk3ZU2z9MAfXfNZSK1UFoymsY8HLfzpLx7r5tZuuuv1V6MAtXLTIlSFC0bb3
6GTcaVlU7THHpaSYBqqqye5ev6ZlrkvMqHGMWyoNv3C1D/Kw2ba6Jr2XLVI9ptO53rnzUYtYeqSz
cWIg13QC+RcMuB49dErxTePV9j1LehiTVv6tLXACS/rOuZ4RDtuzkEzPzP/P2pn2Ns5j2/qvHPR3
9dU8AKcPcD07czmpJJUvQk2teZ716+9DOhWn/NZb1Qe4CCCI5CZlxxJJ7b32Wr4RfErYaxalFn8r
8SjCw2+7955b6Vtyb91d0wXRwY9IqpcmOaMZ+F4/OzWK1nK0XlcKwM9zsubtUN3BaEY62xosqb+K
iiCD+iLRPynRfA/SlNRP0prmLkWCV0UPqZrt+UVXkVwsct25TzOzJc87S296Uot2etL3hGi1/jqB
0GLdeHN0r7TI6vmxrn0KCu2+HeF5OQ1Zl+1tIYZMDVAI7RC59z4xBjkXgeZIYMAPee+rB1iOx/JK
luSroDyTSAZl7Jc2codXR1jEyUT0AmRTXkmzU/0wN9OuUbJ9HQx3/eSUn1oflrrQseJd3hvVp6HQ
lnbdjY9RigZy0TdIOYp6V1dIcUyRVY4bwzv83L30i2QnRzNQ7jHABR+7o2u2HbNxWiQCpNnr8RP/
HrYc41Qiuxa6y1qgOs0wO9YLaP6v6k/2TjNX21eoO9QpwYWLYs1eyuH6AnPmCQiZPNRdvxgd170B
OV/4JMWZFXn5mr1xZdxI9kvIvgFtQL9T57d+fLx59Xvfi/kX34ure/wcnuuZuocXRrhM3+XRGlUT
pD2UQ5+dWNFQbIAcBDEXE6S3O5UraLPI1BbFqgDuJc9aswf9fSrDHaccW2Sd7Kdbfb48a5BF4snD
2lQ1RPTsbrzW2dqtbQixYTVNyG8XB29G820lW6DnYwYVhqhdHF5B1lUE10iaWf4WnctkRyp6+wCX
0ec2SrKvwLw+DZZjPFhFBSWtor4zABdRLX3og7m1f/9f1O0zbIVtq6qmWxqOLA1yCfMcTZ3hYUrL
yq8/24Gvt3BQx1b5lYmkEDIm1kd5FiSl/XEWdaGok2ey7u/tmuGSl7Zoh+CHEAaGdSpq1P62FlOh
2zaf2qgD1SbSnQx0AxcxmqKwdIolhBzlhYmD6lKuPQCNdQgWKMrFpxNF2fqrvtJYDsXOfLz09Kbh
RY4kd39iJfWiSPlAYMon6tPg5S96byfrkk73P7RknBZ9C+hZlOLMyW8n34JfV7SJTg2ne7PX0EN6
G8iqvGFt+Ky20k42EHx/HVzWHQdg8CBCj0iOlOEMWcmUK5loRf+VXdXw87xtkxRTZ0v0yzKpNGhU
Rspe9j2ZIDXfbcyed2S59ZMHgySNK2BYMDhl4w/Irdg7StytoRnRFbvxY4dpJAwo4FDAcmU/jX6n
TaU8k8MQ9r/NjRiF6LfsBNI4x2vfFAuE4birjjSN14wGRD5IaxCGPQQaS000n/rJ1mPmw5uJn+hw
0Y2T2OZWvN1bJhAyIVkh5J5cKQMCxu5Cr+L1MRtbJHHLM7uBxnM15LV2UVbRsdVKv2tzqb/wK3Sm
tiJIOWz7rotCiN2raoeS9JdjBFvTxmqnU4xyrq/bcOggowYmM0mF2DHvTku4PkX+hPikKDy8Vh6/
6/FrynQMaR+SlnNMx5D/Gge4w7BCbLpYy5bj95bDyZHY8t7pZeU9c9fBSeB76QfDD/BPeWYFEZw6
TNeoErD5/bt0A08kI8h0BcsZLpMxQknwz7YGGtib2qsFbeiP/vLsb/u6IlA4VP7ulBqhJT0SVzIR
Y+i+uYNHor4GoeFey90tELOJO1W1+isLjptuge8H2qsK/KOsbHM80uDLMJJ9cDJuh2mO/WvZXJWN
tsoSg/+9DYumFgNi7uxmYJPMiLLzu7FlWTeHCeE2ZDzF0Cc7XPXA535R96tPdGZ8uuTbh5QDszn9
Q0DB0M+SW2zbtjTPcVTbhQ3WsvTzVW0agnggc/xrkSGXKr1CEn0kz37pOZLNjZkS3odPGJVTB+Tw
0VJ2eueoOhvOgb8Iv94woH3pBSH0fAJZqPuQTeaNqy5/BTSUCERp17t4FJz2iEk8VcszeTgNdMIp
nlplXZbp1aawko1PUIRXyzb+1rVXkPMEX93S0pdFaYS3aGikSML7zlotBI2Ymt32nsv21uw/OW7Q
fbTVwNlUhu3gahwgNxNjSQsoPeVYcCci1OSG0flYzlDcmkpZLF/34Fnh9itFy/MHM/oql6MfBbkY
+ZEqW+RS9KMgW36YyT4/Wl5fkJpo9zp8noX92h26S3bBOMQC+C0XHpKbF5bVfmhYoZ2FZNVA+RA0
Z9kHa8SYvSMjh2wQfZH3si9P9W/9Je2GJvg8IDaDpxFY+rat6ua2FodoIqzh4/qQVckcvKufyTq9
llXyYIb6O3tZBVYGZlvIVgCiW/bRVprJ1rf60+Xe6kmheB1bfgy36BAsaPrR/1gUyXgTEiBOrrtI
h+/lW5QTsjEiLXxujHwPR0r6VXdICArgdvnQm112oYYaihukSz+bTrKXmJGgsJ9e14imzrxrW6hk
GJlPFoADEkwW5aF8QsXLPphv7TA7NmujI96DHq9ZfTHSNmGDFaZEhUzFXbiGYm1akWFFJmZzm9hx
c3tqMEXClRPVEMIHmrHvtWLbqab2PDqGu4aVf7pISXy+Q1EDEle5wfPKbexW7y3gX3P/1xY92Wcr
9HyfJfr5HcD6hIvOA2SU4B2xCTIXwedjUSKmpc0JaS3PZN2vodZHdHYKjEDRvZcZ98FmsNkxBGHX
3+d5NRy69kYWPPTL76cC9u1UCQtWHwwicwqv0rz97pdkxEBq7RzI9ZivZYeo6SK0XgB6pZn9Olga
nw/mT2WxO9qLwSCa/I4W+JcR2ikyuv5mSpfTfKkpO7eq6v1p9j5N/2d1SldA56dDYnbWIKf5szp5
2QRZ80a3gQLJBQ8qQH83Tv1VJXZXltxEWVHz6Lllu7PE5ks2yIMhirLONstHRVjIqpMF305sxX60
yoZjXaCDdX8NdbldhvwDihZEwvvO/QN/C2xEP8criWR4Dq8GjgdgnZnHOoOcELCJTBwW0EzGZIVN
xX6qQQs3fovquKbUOyRZXjpVT8etM2jNddtcyDa0a6MbFY+Btsq16IMSjt3+WJQtxUjWd1J36IcL
w9iIoxsjNWEUF2eZji59sjM6VCRdszMI5OvhVZA1zrDpxOkYQQwqD62rhFeoSrBhMLo72agpWgW/
VKmva8ge4pXsbFkjbJhKNT1Mbd9tyZCEFC4hjGzXEUjTvCGI0lkf/HQM7ptc39dObzyNSlZdRFGE
GLEoFnBUr2at7PZvnWo/sj6kmRfcazoRQDHWWSerRF556sJuH6kGkbGx/2gTSdySIJEvwpwIwAKJ
OvOmFjDvITEPKHmZ+1g2yDq2SSYzOGS4pQMcbCUrw8I+1A6+MrgGTGfVv9kkLQwEk6sYdwXyftvI
QRykFoFbWcybBhUMEeM9FU+t0hgpd/86B7sGA5vpbCJbL29QRQYgkITVTSTOAlEnWxVoRI9n/6kd
/NZ/8AD8hUrL0SHQUk3dAH7BPeqaZ5ulIDfbPoEq/bGqvsUoWtwmue0s26JtPgtuxWTs7W+BDxpt
mJXxodVQ9agElsAwmvzWVId3tqPEEigwnUnbrK8s+HbDV9tCy668DjrcmbeI+8ZBVw/Zj7+cuVqi
/31rgb7Zyk8scgOFm2Ry+vACZtOvZ0BdnJxre3L06yMoVyXQsCwyIriTmX2V3mrZwauhZRTdT1Xy
TO3RaBDdZUn6u+UQdpNEG1l37NCT080i+ilQyEZNu/wxLZDG1nm33uMNR+mlrRBxFZQqkCvcqUmY
PzZFF297a361EE6MI27zFxYFEdwDsIx3FkasZudX+XkMTwFV0NmOt0CWJbiOkT28lmengz+rN4Wm
e0iAQcx/qj+zfTOTFnbreQTRCRHA06JtcjWeb/LBfj071f3q7D+wUyAr/b1b5q+3tskrIegiDWyN
C9ujdjb7BhYUtL2j+M8hjO4rQ0HfrE4OZquZBwuQ3hYKNgXEdGke5CEYrVvPhWtblkYd8J9H3tlC
drBFryZtVNhT9Xk/wsiz8C29Q9KUvLuFIji6L4sC/Tz4QYdlFhfJpshZUkjqdR76vn2W1Dqj4XwG
gVU9KDnU4awdTL1p8ysDXmPznRzhbww8MYInR0Df1VRb95CO6oWXavNnFc50gr1Jft3mEOXOo092
vmjo/PZLMHrewZgqHb6q3WSn2hWUMwJzVg3QzUxduq6zrLc3skkehqKcUUfo2Gaikxld9lNRbREs
ddZJZhdPeRnDpR8m3oUsAlW69ibV+DDF1iOySfaGN5Zu3yeJsnOKFkHaMuzW6lzb9+7ke+Sq2+ML
QfJbqnFsW/w3Tdck+pg1Gzdy6g+qZaP+G2VAcMasAcnc1x/weLE/Jxayk0Vf2NVK8jkFJZlwW0II
h1j4BRnbCy+Gz9wYiu/qkB9PUH0+noimOFG9R00JIKsEifLv2cmt+zoK8sPkRDg6yxTVZRUJkzD8
kAx3jQrbUTt42UMVJe7WhW2RJYJiHdb2DeJqt8RW8odaKQ5/up3PvIwOPIeqamvCv0jOyF9uZ8Qu
CmRVRvg07f7Q+/BSZCSWricB0paHsHa+pWMSXaa4sA4WunEfkJQ+tcMrnF2Ir8Y0+KOPHMcYk2kt
O/1/GIdHK9lNpU7urkAWSIzBkMLCoxSoiYqqd/USmWDYKJRAbuTBXfIDmlDK2LNhg30R/U6ohFNn
WVdNkMfKvrLhCFJAksVeIqv5ydNYJQBTusKFrbMsZS28uT+KR1+zCzxvN8ShTfJ/7KO5XZmbIHIG
uFVbwvuRp5CRKSrPQvtTDumv093lVlOT759bZKr7n2Wpyc36AzkZ5kUyOLAWw88g69+qsrwn3yKZ
NfOi0IMvsrGeUR+NtQQVbUR1CH6YFSrZxcavDeXRdpviOoshWpZF+DnIzCxCdyWLVhaZK2eqpp0s
ggNh62fk/fUcV8rjEA5rpUD+xAQEeF/35XFIRYEsJxFD9moSQGfwuyFRrXodUl5BU7rjkPJTiiFH
MHF/msA1R/AbvsOGOvy+Hk4cVzc02/DwJP4cn+hrKx6h2Yo/5m1xhTxivMbdUz6BMA9XiVk5+6ZD
ZaWrpo9OnTR3BsBavO2PaewWT4quZTcWnnlIs+lTaEXO/JEma9lHDtGnM1kIYggvhEVeDOGbvFZ3
9SMsBkhIpMkX/un49kzVfJh7RDVzQpNXSY5eRsSCuG4JNzzoQpkKh7T/vVj41eR+l32GrDAfJqsn
ZUj0MVApuyp4u18EQfnFCOrpOW7yzwSR5ztFSdKDl9YfkNqensMWBU+8px1sbFglfnm0ikorOYQ9
AhnD1H9qwipfNVZVX09Nblw7FupvOiy3X9WnRFHcL2HS56vaCeprDepyANldxIs5PkbEqgSu+IQ/
JgPASpPq6gQoliBjoyf3BkUtYMpYVHpbXcWdiuSd5bUXkTeLt3m07W3Hvx58HdfGWx3sGMq1kZaQ
qbQNQm4OTMrndW99jybSWtRJOxYtfZuAyrweFHI24O57qIcm2gfmNG2qasg/1d4AT2IdfcHDlXPr
t9OVp3TRnR46xiIVDXUyvetZRs1rz5KeY+1Z7Hs6NO8X9oTkcT5EB4d30W8NkoZKNJZsGZJg7WSz
chVDT30V9GqzRhayfhKmhZM633jVuAbD9WqKvBbKzCO+uC/za9YXhOy8ptt7aOzN70VknJ2Mo3ms
mX+c/O9tLGj0O1QdFmMTLiUPIHodz16hxk+Zbbkr1lcHPHgyXih2lmwbvGmHDGEeRJaL/GuoKEfy
wNK1nysle98JRAEq7lm+BgGSP3RZf22pXnzbiKUunD1/mVdatOtEkfRIf+eGA5GLeMwetAJO5g7u
JGiki/LR9aKtXUJTmFo+L3lJL7BgSb1wyhFi3Gr4lIUtFqLebN30csqfdOCqqDuJqqELcoFI4nRK
nXBRZlO1kUVlMkE4Vd1XRR01shxCqAzrSUGbAditLEJbqEAdxPuar1evrY14mzsVJSr3rO+pVfYt
yxR+WFsptqGXQX+s69+yIOuCLYCf8Foe3hqgoQMijuQAfNdBb3Nf4l4IUL256dsaIhUFPaMp6YoD
ASIFj5lqfIkRc3KUQPluR/yvVHV8kp2UjMlrFJ1Kp3ntVMZ8H97Q7PXR10YSTrMOskIpnxXjm1tm
xo1Z1tM6mPL+Tp4l1didn4Vwlt7lTMJ/sDMb/1s1mrFTbRQtSTaZgSs1nYEojIJqUInjRyuutDtu
tvwhs7S1rCY0gRqZUvbLSNAYnjohyG084fd6VD1fvctCN+fGvUZkbiPD9F6CzIkKbPBYTA3BEZ95
91HngdKqXG9hD2X1ybbmbkneM2RDYBo+8gRvZL3uqa/dTWE2RPa77pZVPse9edkMVfaVtLZNqyrO
c1fEKPOkqn6RDZFx5xkuZPnCIgnNowX5I8V66iBgH/xrJUjirTwbgvr1jKygeDv4qX8tz06tk6iT
dhEk/PvjzzXMmv2UI8ajRbP/Qhi5WcHvOl8rLqDIVs3CdYz63CfdCHHWgTwhUyVZRJmv3ae6bm+b
YDJ2/K+Lg+kiwCBNGstdqlrivwSQ9a0Q9FOv9aoGEF414bpCEEOOFo38TFqXueDYnHhXWyN6jGL+
NsUULQ+WHyEILRpOddLk1OOsQS1tc4OYqVMzFySCv0PP7Y+W6oagiCZApoP5Wq9SP8DMd5+OxBKk
veL6AIN/qj/ZG4N7bi/HF/Vy/MivVETZgnRnGeOVg+QQyqyOs/NCPb6TE5QHkzzArMnayaIapmCy
xsw9TlD97JW3omulzfAITp39rqsLzBy6LBJ9A7E5K2zr3tahjNI12Nj1QeNtAP4COEyae0tpgUeB
/FyWoRXtYTl+tc1V1NJkqzxgn7R1sPCjnOiK0WhIG85ui1Ze3e3CNOruQr9u7zIn0XZ1CW+9LJ4a
IEXc9DCzX5PK2N514hDqurci18RaSVvZ0Oqxeq1N/fp4CVkX5BY7RrT8dscxxXXIMNB2rbjOcShR
J43FdcKqNPZuaV9l1Rje53apXfGe80SMPryXVaBktUVuWcZeFpt+1q60NnuSpTML2StJUcf4hYVP
5uRxjDz0BFvBhMTaMzgTttyqO97JQ9I4JAnD0bltEhfUTN/VBkIrDXEYYZNa+XQ0jPTnIeBujkWN
rG5zAzSjryVbaQo4gDiR61R7306vDLFRiqahWaDvGR1m09D3ahBNm4FkwKdfWOD3RFETZseNQwDw
qU+T8zFOFpMYw+Uq7VwUq6LqVJA1TBXewkqNaInGaXgFfRazIzpzTaO1H4NyUG91v/0qq8Mo9vnQ
yriWRaj1IihKo+jvOhEDXZfHxP0AsjyP9fjaQbYY+pbxkuzN4NqtsvBa1p8Osu7NTNafzGQvZHkQ
a/rZ5GTntwgcLaRhzYKPfqe+HggzgtVOpmfSvAL05SLrNrKG8L7L7avOHWFCG0JvOyEOspZm5WS9
mlWoddyRPbRkQ3lfFob9bRjJhGFtf85IUFhFs4czgxedK7V2x3UE8o7f6dV0zrujaa8gjdLz8nwR
9Dx1wltQTf4smA31XemrvHRpaaRCBQ6NMdLGP5U94UNo62jexSN3GHzJZOv35MzdOEWWbnQ1co9F
kj+KG9mQtBV0UIn970Il3dLwoCSOyWs4nom6WNaJsyBpaT3Z/Vz3BzsLLXHLGz2cGj9899IxP1pd
Cq29Jri8fcdbn5pNLQ6vJtNC00+eHs1FbxPB0F2zQZYsSu7qru9valauG4Lq/U0SIgKtIym/4x0D
Jb+58TdKPAm/HyByvYme5JmCOvFTXojUtZ/Pfm8XIQCJqKj1Osq78eK+2nlx0Cv3KvDXLVu4eGkh
W/toAGQ4nsk6Q9RZok6enezkWWFqxeOZHami3c6FUXabzKRRJpZ7kEDU6KcShLVnbXOceocjMPWH
palOL23jeZdGY0ADUI36RqZYywMA088dUkyXMn1bVqEhL3bAH3SR6T17JHaRXXYI3MGOCdOXw3YS
ulrHcjZMqI3ik9uc+osh87aqLk8Z3qG2ncWQtS/ELfJyXErqrHhyt7ZKbqE11/4e6cyCXA6W5JD6
UMvixwn9zj2Un6/1SeG8s0fwGyAOmYpARCX/FEJl/rWM11rViAihnhe7Ibd6OKDfyjKSK+O38uzU
4MJSYy3i+jsBrWDv4kBb9mavf2yTKb/wfy4ywZRLGVHpxvK1VRal8WurCvVLSSYQ7i433FZKE4Oo
bvbQGJlPHfo1F5PKNsgXOZSjmg8rlzfKPfkjxlPqmbeFA41kD4PTfdvXaGdQ7dV2c2F0vrtsfUGU
EjpQWKGrEGqz9aAYKlpmglF9JY/FjCyYmwf2g28jEpnhKrtKxKFNmMRi0cV76yJ7yGI/6+lOK8d8
qwygglNAwhddG7UHN9VJ0kxtEuwopXnXHqbW8DbxMAeQO/ggyotJiX7VQxrnGko7pA1M2wDv5xr5
2nqdirXaFEs0bl671/WDrCEQo69TfEFr2TbnsbM23WTcB63i9Y9Jyc1GRGnTGzYUNSoqsyTENewS
Neg8F2OqZHeNpl7CbBheHW3COH61CZgs9ygrfVHiXL8KjWZXknx4V+pMvothVJKlow/e5liWNlPU
HW1CzcruIj3J7/pK3WdFfxi1TtvLz1jkhnEFN71QBQfprE+Dzo9Bq/xCvReYV2kzPpJdgTLb8WZN
R3djDJN6paQQG6udjTAY3ChXsg5eSVVoh9IsK2fh7cY1/95QNgTKYO0DhDNH6Euv5AHSofqKF8f6
KtHibt+23rFRVv3K7FT31qFu0GvFpaSs4rmD0yds6m4/9PO/9azK7451Zpl981tH28v/uDxEoM6l
WTPr+VWUOZedpccHDVqji7YzEEASRaWPksM8R8G6R+BvLeuODbr/LdDV8Nirhkr+gzGvpfl/Og67
9/ACBmQhmmDCNwSZ+g5Ji9czhYyQy7ybNYg1OQtKR9v9B3aKknerohmM6ounmPN6IB0WGdy432aR
Nn0kNvcgPVhFa/zb07X5/mSg5cX00fCLh0Qxd2EeaUt3bPOtnCyGKMrXILvzrZxo5sLNjkXZSi7o
+6I0tkVfaXzW99TaojRMnol7VcUKMbJRHZZDUEwvjVJ9RTXe+1B6BYE1Ue/o1niqj5OS+DTwohYA
/ZUrXo+Y5YYXnrHHXjFtkrPd5ioLbGupaGhFhs0YbgNfdS8Q8XIvorezv60LVURU4Fvbyg7yIG1l
VwjqwqUeR/hHZ+PQZLr+0czV4VZt5kMctvmla2fo8Vm1d6skXg7i2x12bRoCm4pjVb2x3a+ZG7C4
yKq8qK1NViJVJSuHwBBg7bd+stIQY7lqqd6EzTdZY1qNs36ds0lEQI2g8u293ai4L4TDaI4FOdWc
HgMnunAahd740Gi9ci1LrOHo0OlRuZVF2X1sTLw5ons3N++6H2Mxev/gO9llW+OaqCL2etBYfYRX
Pr4g4YOAloD1i3qyp80/BmbOvdSwPBuOZVu6aZkAfYwzMm3d8BtCiZ7zBU658nKOXOD9uLMPmZr0
G6fg+alhc7pUiMptjEq1DjN7nWWAaNrnzip3WRaY/y5TB3HSwPw8hQGuIV6TD0pew0Hkd++760Vg
H0JYoXtVx0Gd8ioHLFZ51CbASmiYz9cF/HGPHtw2XqKZ9zBAZvfQd0CDRLXVjMk1evRwwokiELdy
V1owxMC+FjyhWKqvupq3UNkqh3S9ZEa6nVayO49DqoN1HHJgv3J/dHnqDdo4reBkUExn6gBrCd4G
s4OyQfA2uIGD5KNNmlMR8B4HrxAt0iZV/O9VCq5u1PVuo2vkUZ9YEq2+fK07kUsm8dBtHLLrlkcW
RlmW/cBOi5iKaD+NE+doII7qFGxCgv2bwUmUfZ2m412sjfGyx+f5LQ/2U9+mX5PIQf/CctNbcFfh
JZIR/hp3Y/YEV+ktSf14ZIrxuQFE/dGGReY4lh7Ywx2QNZRUhUVhIrvJWLOmCOzzlN7GKs94gIiv
oIVJDmoSTzcFqdOl4MuSB4UJZmcriODOkhML3TsE+titIKJBD2nTKNYliTDqtSypijHdpMp4PkiJ
NCfqGOIylT1u/hB/lPw474Mx0CkYriEoOjQD3nhV/zkY0+hBGFt4hR4r+CxSIfl1OrC5C4/F2Ui/
ROPcb2WjrC8EvHwa64i0mxJq2+csTqtny/bUS6bTcWmV5fRcOeg6QZlcXUpq8OxxIpvguZtV9TLu
s3GpOBDxOi7S6O1qnvK1a8YB7/Jh8CGuh2RZ+L75tdEvBhBy3zoVxUNHiedDWkf+9lemRXGp9Ma8
n+F7h4QOTjHX7537yDD1TVh79oVbNN51Zugw+QzodDZ9eHDCcvw+x+Wu8ILhRTXJ3Cdby7rN077a
q1qubMOpND4o5GwsHdhwv8YxROSiE0/J98INzY+a2xvrMSyHTarhn8gJmMPyljX3wfg0+Ln+UOrE
14k5awuJiR2SplpmFoxdEi97KkpcrGmq1RKqRhS2h+o7d5l1rcy4KGro0+W7C7IMG0WxwoPMqnMt
WIx5/z2+AeFLPbbJXDxRckXbW7+fLQMenNgIi4/dFKrLIBrHD/gxvU1teNNlYvbjpT1q/iaJm/6D
nXjqMgl649lTisdKNUkyY4/ILLIgYPAxMEP7OU0zdemN6W+GAcOACC93wUIrmuTG1aAvxkvg7OVH
PBXld2uTpl+2Xens5eudbJVF+e1k0QPGtlNh+GknZ3wuBvWiZS68z5uwvrW5h471roXaUdmZ2c4W
t6US6u/M9ApAj4V+cFQqzSZXmmFT9xXwyyYw4D603Se/9C501vBDaNvZjXwE/89PwoeNFEL8Cu8k
kfiwPSv+z83nvv1e/bfo82bzc4//2X4vbj5n35vfGl3fbx7ODX4alAu/frDV5/bzT4V1zrvJ9KH7
jtza96ZL2x/ajcLyP238r+9ylIep/P6vf3wturwVowVRkf/jtUlIPSJp8G6aEuO/Nopv+K9/AIAJ
/utSHO7/L8v2cci3ft8/Ny1DaOY/TQBuOkFaVmr4v/7xX8P3Y4vxT0BvtmsSBFLhlIFuhh1NG/7r
H7r+TwsyS2BDlmMhN+WQYwA067VJw7+pgigi3ctUST/48f1RkREalcff7NdalmcIUSQ4TMLevKGa
nqVqjhTqeJeBl+OlbkO/VS/DpFgkLlLpqGQH1rIgqaY5KIb2h6D6GYjkL9cTe5l318M/ipMEd+Ol
G8OATuoqnIFrLbABO+YLr/zy7td4/bbvlTp/eTUEDFXVgbPHU892RrMKnmHIOvVSDftVmCO3TaR8
VoErmeZSKEb//nKuQHS9W6KO3w5ZFxhENERZNMEf9O7bNYNj9ZnFf9PQIkJ/48LO/h2p29jWlrEJ
oV7aAeBPV1OA/nNWr/sgXrTKi1Uru6QzV7yALBGvXZlWttSCfAWfwzLtjZUVWousuiqal3JC8ZWS
ZQGjvtIQo6nhkLWvoz7DRZstVQRblMhCTRYYNDNqZusQlitLgPCsMJXur31TW5LpsxhsFHvBmPjx
SwOswOojYpuwVjbbLjFW8XjoUrhCLMR720WjHOqZLqRDMf04uCviXIN09DhKOr2IS+JngNLvJUFM
hkEc2J0MYhgGoiEtGgwveiGbYJVZiMuHfNjf/++9P/zrz6AasS10RxxxI3NNz2Zh+KLZ3M7eYXA1
yLSzZT9Yf7imJiF8f/3BTQ9ma9e1eJZ//sFRNfKGElmdS419XujjfoV1pSxz0qmiBd+5Ma1F13/q
1ep7o7TbGpJlP1npIcLZ4YX4jT1+j7jidwjthcmPoCLvZPILewgKQ4hDpNHt2y2ImkVvI/GsZis3
yOEdaBdqpZFSla78NNiIBzePlPVIGmLONrIIYSOHzSz3zcWcZ2g/H2L4oMWpmW9MMupd1WKF15aQ
VawjW1mnBTcB1xU9bWeGbNEkSCc0lFEu49dGHR3HjHo5z/y+pIWLvqnSbBXH4j4KFhHOWODUJCy8
jGq6msN2izbWwoxeyFRf9C0JZQW32HRI0hfhiPb6w4xUgFPiaqpb6Cu5xTttWbbZzixIZ9S0ZZfF
Ai+7NChDfLouavhfa3Ml/hG+/iLuU6Pj0w1g47bBXdCFG+5mVT2I/+cwLQflSuDwfG7M399q5/K/
r4/56VcX0867x3yK8twv7Fm9tCp3L76fXVZr39CRCeBjB9kqF1+Fu4CP6frkjzdb2F7hCbUWdUbm
hXGosnRVWdB+qOWaX+VJ11E809JdxX7PTJU1hMM8ky/ivx9M9RagPFgHf9dyO4mphQTJP3Cb/frx
OX2ls5kyqI3UiwI2u1kAGeiYrQ1HX5SquYyZlxu4Kmvwayk0w7//V4oJ8a/PD4ugatu64cgE8Xf/
yWYiHiO4dnBbExQOkRL3vXU0mtvfX8Y8e0WWvxhILo1VViO13T6D4oLE8BFKLLVLH9yseFbFr1ZM
hyC+7xCKVoYXa/LXluKt1QxeP1HDdA1Y6qC4h7Lczh1zo20tyqZeZ00FKkXblKYJhVi0YHldejyU
EY8+v7RdxIsBDHrQ5YiTf4kv4UmTj4ZaMzlr3BwGeltcwurTVSSejQKn6UuDI/X3X9o4U+/lFQnq
dnLDkSJXTfCaZ79p0nohcUZ9vPSZCLkVq2SfuMgH8PiNGWiDxJb/hihbJfZlb/Dp+Th8/9ho5WLg
EFqO6hexDIjlouV5FNNANr0AVdu5PVQoPJpKd5Ur6Up85abXlkWc/2GWPb815ddwTc3SVF2D+VTc
Q+/ukVypNY+njVgi6cOCEiD08wUrlJEsvIA0SfOLOf1h36CdbxzkNT0uKPgJdFMX/9r31zTilmdu
Gi9zjf9BlC/NAE1xKOmq+G5QdlWVLWGHW4hn3KKlYi1UWehs+6WEzMf2wAbw6/7+9zzSIbx/WsSn
cl3P4s8wDU0V/6l3n2qq1KpoJ3W4nBVt47j8jCSIJJq/drQapAi3InVibRYrUaWZkFimK91JV2oe
L+aB9cJnOmX+EPPzQnxCVHpWYq6V8yp3AAJiq75haWBiFZNZoQb71GABqZmfodETA2UzjwdTPdDB
BTzlbVZslNrd43jctcFWjAbmfW3BaD7qmrzcOGcrsf8RMzuzWg/3sng6yERZi8Wiq3L2JC9JcNXG
8UJM+za4JbHqmEyDtfKi6fcIOi3EgiE++KRVBzF0wW0nvmkY41CaXibFWrjcsoaWroLxRVh7PG4F
bJlBgxg8u6oaSJSzZQ4gh4gPz4ytYiV+zZHbNze3dZ+s/BxDj9UyrFGG5qmA+itk6oaSeheZFdnL
1dphvWKjMSbmClV2SFKWYxhdTKyv4kMNuik3cWnGW1yobZTRAJvv/D/GznM5bizZ1k+ECHjztzxZ
IsVmq9Ua/akQNSOg4ArePf39FnTOhJrSpc7EdIiuYPbOnblypXt0rOrYh38yX3pLSxcKi9ixDtSm
0ZTY3pgAglHatC20trKz9uT+d9n8AhM90IXN20l9tQ1z6x6Wq6mq1z0NHe6M2N2BbrfD9b61Lxxu
5vBExda4WQenao5Dg8TW7d4Y811Z1Ps6R3q9ej9H4990Kt3P9Fhkx4g2bY3BJPX0eeYpJDvoJi1W
e/tW1zTP43lXKAtEnaPVYwBmrYhW8KUrazrNs7TzXZoP29oD7JqftUHSOFkZH/TyHnpm8Z8dB/HI
sJRus69b+gdRdi4Jjphe6BDihJar3GIHS7Yz+89c50rOjeE0R4ETQeF4/NcS0R07ZJhHZm/jpt4b
8WU/TPYu5cxScbC1wClh954stQ004j4FKHX25QQE2kmvVWireMp3rVJpH+dvSVAdJ7OhnXxBN+7P
KE0bOlEbhYB51F+NILF6qfdCXF7wrG1LIpqIsfI+ZXZV6uzC6nNZOQQaPofzfRM026SztnHi7kKC
Xbx2kpa7kGUEdpEWA5ZpYAeRryz1NzJPWkedTW2VG/JaAABQTQJ/BfW+b0cOVz5tl3STcIjM2DrI
n+DEHnXVKMSUlVsKlXZ69zxj1ofr7sDwMnlz8aeO8kSGr5yRwHMYEoK251eUchxcjs51+n709Tqy
gmRe72u/fqar9cPi+BtvJMO3YlSreTnNCTBm5BpxjuCTMwmqHKxleyeV+bl2/hDel0sjpROyRb5D
SvR/htk6XGxOaeccYmu1TQJ6cwUVyqswxmVn1/Ehjdh85FaoZ8r8O70uSbJ3kpFrwZgcmgN0n29I
8S0w4Nj55PhO0EsmPQgeivogbSRFQtc2s3uarweaWX4UMBXYZPqIQNalTu70jNJrAWhNEiodqM+u
VpGFAYRvuJeNT6NllHisJ9TsjvperhMeGlhBG9nzvCOIdxidewmZFmPkXuWl2d/QFhIWp6HfXJtu
rjSRMTnrAhh3ZF3u4isni0Ss5pvOkYAzyQinKjHflaO9HbPP8VI+30bv0Ruj90yAYco7o8rRhnbr
MdPRPshrJCC2lSeifZL6kk3QiZf5ppXGVvutZ6YR0+HG4RaUkdrDT9lLG9o0v29CMsc5v3qgfNpV
F3JIGutvIPbgS8WlJ+24Punl7q4yo/ejWW8txg2Q67uNrYlS4pbwv72jSO89OZR3Xtoc2yHf13Bg
dorf4bWbxLfOzlg9h03wvuJckej/oPWAKzwaN/uvYXm+lN5jOqcvhtozgrU8Xki4S3gkWOydHNIO
0G0auVCO2aPhBgrEmDhy649yYG2a73Kh1VbQkWPAc7DZcMohTvSBPdlDRfMrE2/qujHsz4uvc68N
kpMjx/my8AEkmNZpu5wZh+uL0xdKgB4wL3U09mB8VnfmX7+xtmZDPDeE07v8nbERE+KtZ9dV3KLg
qt9dPbl7sVvtw+q7KSM7uOuSLQDgJP/dNpv9AiLuI+yhs9Dn2VzdoSm77I3Gu/cuqGo0nqSqAq1S
tS3LVWLylisEfn8ka2DTJc1RRrHklOQmdrPD7iG5sjM3FNaQHQPf2TrkMV9mdz9Vj7p3j/TK05MP
qWWuwBM6NYWDRcENa7p6LyujOP6CP3LNkXB+d1uw6qm17Ry0MLrkOrdHiAGPhOXLThiC3vAfMVh5
Hu8ZV3WgGvNw9d7lM7W0rESSFTvtdF9xEnvGCXvxQdpDi7vCTV7Xxg0W2l4XHsP9Ns7yXjslFHp4
Vki1BzOGVcD2CvyFFoGWeJim83SlhYB0i+32O2/yjpX/UmbmBjvYht42Md1jGTHiz/CoeDTuzVt8
iJ3mT9LNmf+Jpqi+EjjZOgmTKYt9Wxh7J8mfasP+gw6Vu2qyN830ko3U/IZ+d9uS91AdL2NYc5j8
uxwDc3NeBo+JLRTTXRlN0JW4ZRZjA4b7sWLcIhd0LfvY1t7R8C30bL8LfGY/Xt2TXfhHatce2yR4
TGL3D4Z7cVjq8Djk4de3l+tneO4q8hjQ5yTCogT2P0HpYF6cW3vNZ0Z03o8Jb2691POn4vqxN7qd
0XvbgQ6Wb9/ScrjmP4Gw7sn2hDhdKkz75z2pba3zICzmsxwnqUlOrvRcibXDwsqPySDOZJbiEhrq
5uys9neMk6M3++kpfJ/0FI85Os5rOXH9ZPSzKpnBdl/pwL6tu/DQqh0xp1E6PzE9GAmqzj3Kv2ky
kWHTyuglH72TRbcTCj428eBtmXB16jxvaxXjoV33Poaoy2lCy8wi6PzOsDbVQ5cw2qxBmgx40/z5
7QX1fvkqgQOdDKKAMH21oJnFTO++CaazYeO1InoDHYWo3N7OPLseUs+PtBoeOCfysJHecQnLzZgU
+7rvd6P7XATRjp7f/D0cZ7bFQaOlx8ZYHvTV+LWxvvDF0G4Mhh/4ZbnBfXOLHLUBZpVD4Dz7LAh9
fIes2A83CojIBq+/XnH2jDu3aolYlZvbNd+P1xuzOoHsl3x/4xDBYP/G07Jf0wXSAHRS++9yaLl+
cLSYqeTV8XzB5QSKkE6wdzsCSM9aGFChEFIY5rsBdkaoQ2Imq3MFzOnrBnQgjGH5LpV7Ky3aZ+99
0j4rqNI/3966nz1VqozNwKf9jU2dsflq5xKfDqVo1vF7gaG5d9EC2jBSDbfl7fb09t1cEZqvZf7H
271aGTsqPSu5hCON2aA4whVyyVkUpK+9z4L00NLinwtoDjv9bixF8VVTup6MHEU+oNzlQno0jdcK
2biSXfvOjQn/sXaXz7K61BZZxqGa/srJWBs+xyNn+QxnMxOoFQSU8yuPMmk+t+yEY30mTXX9KX9t
JenmN6/+OlQi75vkudAOfKI1nv3K+y6YMjP2vTOexS+Kh5BbRP0GLRxQQyB0Qmp7gXchbGmkkmax
efZFnk9FGR4+m34rWKnFM8LP5ORSboz5zt4JuufuZ/EsHBPZXbnmV/AZg7ftoBVhanFUhNIkW9OG
hoAbGXuhpgbvSX+ktZShlFtCm87d0va/WYVfqN5/rILziknr3TxwisIbz0L2CsWS2ZjgMJsvkrps
4KGmFxKxN1lLon5o7x3jd4/wOsrC6XTDEEbIwrzJQv/zdMaVT0H/heaAOo+CuYIolCXAIsNQsTiE
UFeY1Ge/46Isyfcr+XdDDI9LJM8PMHmv7n1haA4dOia61Ku1m7WlpTMe2uqMDAtmJ//sgDaF8Qxy
MEb2/jdi+KsniAg3iJqC0fRehRz6qWzcNOvnsyBIBqkRZbd3YAwz/LISVcmZwJ2bnFMpTrKNwVLi
c+Wb4NwHFUgm63YQkJtgfhk7T2o9aF+6hi56JTnzL11d7K+pt+UnEUG6gT+ZiFVdSAW559c3qI+s
vRuIqkh3jzgz84yT/htY8fNpcz2TdBfPdGRiX1ukLpytjkS35WyP5WZwnzNW9TZoWH2/Y1zFxuLH
b6/sr1QboM+FiWbCxxqn/VHpEwouOrTscqbt8CkOLK1ewAIYV//w9p1WTPRKiihXdEkxCV0iua+R
g+NczSroxvncs9ZAAiMg/HPZm057VyTxob6uxlYIkeKKrdnHzDEuMfuMo724p6FGvWN8FUKVQRYO
jYviO0rtveNcMyIl8U6J4x5tvLjQqZ40t6vF57J0i6MWUDY4JiQqxl3fC66FwEfe2qd1mdZZxjwv
8qd3Nk11ogmR4HHHFu+1L7aFjY7iax+JmjDJCq+17UOaFjv9an1IEcjEDxx6pmq/0Gyu+yKbnWHL
y4m7lN6xGLw7ZjXfxQxN+82WOr8y5JhxOhaY6AnfeRWpoUVfmpM0MZ3n0d3JJy+rcDvfy0tvu68j
1TBpTzWUCBfiW++uC/ksQAv597cAxgat7Fqf9QeU/hxTzBhBPR1su4PkSvPV+cx5XY/ggGxgXx8T
mn4PO5FYWVL88RvJ+aW5x+KLAqZk231Fhs8NxeakNtNZNejXOI0pZ7v6k1zzredypoG7dQNE5GtU
s3CSMLhQ1HAdd/3iQer1O7ktpo1IuS/yTYT25Pcn2WnEqi79Zb/Q5ujGQOLJco90N91M/rOBzWvR
GyChnrFjueEfhAEvl8t+ZPOFaRt8El27YQRbDtsnIZMk3dKvc0lWwSV7d8u/QzjpFsWHq49L9Ihk
CN6JS5Vi8QZ/Oy/dyq0K7g0V81R4QwlmhmoSuAlzXrxFBfJzNF4JcOh4u5o76+P0ofuNMP0U7BUq
dE3TIcBv4fCsYcEfUKHltmUezu18djtHixARlCRdQhg4V9QslXSX6Ki399z9hb3z6O5rofVtdOIa
3PrhvmbUFXZkNGj85p3jXvZi7hSnFXUmSa4XdYRaaaYih0KFPBf5L2JPAiy2YuZRkdy+g69jn8XT
6V+qQs5zRU/osofD/hi2l1POcKPU3Rn0ZfijG/9Y+WLqAVY2HlQhF1x8vXIJFF19+1XtX9lXD3+O
Lq2uq8YLr2x7VTDuyoiZz2vN9iENIHO5WTuTRgZczBbvXsy74A0Bg6aheZixNyzCefQbN2sCH3y/
XOBUrNvWLLKt2B8Tkn4JN31TrCS04jZG1bCKf4oRllLQ+Sab6l8WVxCxKGqMOsOtFQCnwBit4W5E
nLC3WxP0aXT0m7mpPG6/kr8TMXHIOT2WIraS4oDJEvIRKg+YXP3ZQJKKjpVyEfgdwuykaKNoP0VH
hBFzy7/TpgwgC1+hETgjxR8UyA9taCXNxsgJBBMztkO65uTNXpyqiEi5JLqVnGE9tZ16980tvJtM
Yjr83LW/0+OioonwGTTIr2Hf8uI7mb5G+uBvtABe222tU/nkGdmmbv7K7i9HxIMudZ/pOEK5116U
pVZH9+1wFxWKERJioOrGdv9Ivfwk1jOy4BQJOvLmyvgQ+8Wcr41NtEA5EPhTxjFghRaS9czOfSej
0XXaVFFXSiCQCgXKi54T36ccARHOIGEX9m7w4KXokIQzSli6LMExzb8UtFAagiB4ONOU5JSP3dau
7bPNVGvto8E8HsHvjp0Qw0rz/hzJUHaCImk++6avl/6zyC0UVMASK99CwU1p/mvgfA8RXQl0ETuV
9neYV6dtE6uI4K45GDMxOomkPBq9mzJjyI6gV8WOcywx7oNtfnnWgzhWvI1GmH8CMQQYCjId5EBI
9uTlNOSqK5w1eez0rdxa1/o3sWLrV3aFgxfh5BDZJ1ftn7g2q7MqomstiGSEqirhPKH+tbN4vsQ5
dPrQH6mxahMB3TrMtuEN61K8iJMyht+2X7F/hto0ImVggc3ITNJ9X0Ht29K5w0LbwnMGhzw1DEwg
fkG4UGkqoojJLWF7VtcRhfW2InIiKZrXEA1qiSAsVCBq95UiMuhoWYUOMJsMzO8ROcOl5tbZSeOK
Sc6bhma29V7ho56wl8LphAh6crpECqyJUxTwEMMTCw8rJedPuyqianrJaHGtfBxxVTpNPhEfxS6y
DrCH1lLYRfs/eBRY4RDzrQ7Z/+gTmAQ/IpjGh1Kj2guv6IjruaRKCDbSSYuxDQQiCDzIq8zy7igN
pCyGnghmjL8kHlWKXDFLKa81fhna9/KpBirGKCWdApAB6lFSSvuind2d/TTY5SFCnqffGVkOhcK5
Nox50z6vFmL078aOl+M0xbO/sQhXIb9i6i82bir31dFAh8tL9XHXVNymGJDi7OKkR5hhxa1ysQj5
bmKidFnmpwJMUWQWXBBBbzSKdNCNM3R7aoa/ABEKvSjbrjB4w6g7yhbKTPqEKET7K9xLkMi82Icp
txk7hmpkW3SguhqSH5JQGyH+4lL6tFVDw7Omoz9vn+mnwy9SKbUOXcBxWIM72AvtdzdzNgmzWHQZ
kx/qYhDE7kfEDoDUxcx7EgoW3rTc7w9SBGzFXwsOZDkc9eL8XU+mj6JMMhJkLO8TZlUHM63A08+r
rq+Dx8rPTwPdZSyuvrDIenDJlEKMDVHBbsID5qX0IpeEf6sv0kkyLTIpmeXdrXo+eKZifa+VFAcB
jbsLPe/ODMpjdx03zAU8WRQRwjfuvCv+H0HVauQy6HN3okD3itrSoKxkD4QrbXunUE/eBB8aaPCw
8O4UUmGRaotYACknZQgs4RkurCmDQjZ8eL7Z79Q6SoHaW5vvChLKuuJ6ly5kQsXsoP09NEVEVQE4
u85Oa3Ce1EmBGiM4FGW/vit1Qhv+KkCKMjN+Seh0EGI9FOZddXKCib1ammHLoLmTsUQn06r2RfMQ
9Uy0K5ujZFyfuPFkyjHIYf1FLmkLb0Q1Zo/oaOzc1wbr7Nx3Q3a6ptVmtseTwj2rJQGlJHQnxfoX
OMVlw7dsiXL2ZHgUPe6pT3dAU33s7GbSC4rhstfvbd88KOBRtwUdj4J16arWfpDdMXKHOCwD0+AZ
nOccgNcTnFxg1iz+kwSfLt5ynzMfkeN2zMHwh6mxacld7xVFlYlW3odM4spccVQvI7Eai5gpBlAx
P6UoFcSslSGQ5X/cvAA0cdkgivHEzFumNyCdFa3BJjqhLCg9RWh0ihUY+l/3p5FBHJsjhBWjKnd6
/wKIosQmZXlohQUEJDgGOYvesgDk9umNpFTg2BopBhvovECnCcQJmkk12dPDNaT9F4lVw9KsalDW
SQFNGwaiWu6n/NE+03J+5wbPi/XBZPgwA1L3ghbtxTqksLgVBaNTz2vP88O1+p25+FVAwouUrU1v
D8sMXvmZyTjNppNP2Cqp7JB4//QZD0FZLe5nlLVAQExUJyK9Q9pVqZ/SGAoeYzQsH+lG9+hwSa0p
lFkSpdO5qaEOxevJ+Eu3SokWWb/JUb8CMvrZ9dL+BokHv2JDMH7QnCS3BuHKA/7gdFycYbg61TCf
pZWb/GCRzaxMD+0PHLjMlshexeiVXiYOOIUmUpYC0T7Zat7fDT6XFqkC+Eo8qc6TwGlgPSvdBm1H
PmiTfxEolakasi+Ou9Wuw5oKKcteSYOLWK8Dg45z1jkhpQmSbcX+JjGA7wpbnvmMQ1hx0Jdlzc3S
2Vd89AYLq0Bh/WSGPuMnzC0zibaMKJOY6dGhlHliLbGWW1FlGSSxypzaePp3G8FeMJMjag6ChFbw
O/D1qwia77ik3wck7IE5/om9UtOzbApzKXXOxt3lm5xxt3omc9moXDKwoOCget/GN9Yv70l3O5dk
df7nv8oNTK7zFbxnm2faY/9BSMlk4Va46RGgZY/KuDnKZkl7Y1dltQV2la8rhXqt7z2/3Tn0lJu6
/jenyf3VaaJfKkKH6PmhajB+ZOKuaXE1l25iQXBhdFzkoMmMpw4uD+kyIjqnyYeUaHZRsIYV2gLZ
RMj+N+VBqSskbooOlghZAaFAwsvyepSzIJqjy0nNGtC84zemvwirCE/NDE+PkcgVBKFp8Un09srw
lPqKCuLPyEqFA36pit+8+q9YT8a82gBOAK+51sD9cOpuDM8asggOkiNjRnph5mZAwCp/fVbdgvXy
tiD87oavYG7MzJ7rzeWGU35j07/yfwm56GHIDJF3b9/vV37Gjy9o/3NrHdu/+V3gLCt7DSvkcszF
BImuuRFjfPtuK13wGsX/eDtJ2g/rSRcRWvBcvUXRiria1whBf/V2DZ0uKnKtBStIcRVgwy2WUpOu
ibJvcfSgKAJRHelWGRJ59gKtbz/hGqr+6QkpGKEGyFWlz6t4SmCMBZ1drOXsuS8LJYYibR07Pq8i
PotetZkLh5VjcWIa5Mbe31Xvb1Gebl1uJCNlpxRCyBz+Cpus47rwY7/hx1xQ/Nm8WBv3shb2+M5/
+n7eDhZNwaH3PPtyLwPuMtcsMmH6+WtV/YhOkyCIrH37je1fioDvUtwTQPTw3z/3hHB6brrXcDn3
BLYVbxa3XTkvt/arxi7phemku9frxHGxl+hX2ftxCsmu63b2zTuJzXQn/xDf4k0WfLpWDPwgNB4B
CEV4xvXJxaCSPfH2k1vrPLKfNguFZJviAH9KwF3awnfKBumVhVi6eyNricj52Cs4Jbo3+w9mcpKz
L+WhxBGhGu2kUr7kCpodCa48oggYjB9pjWShbIBbAux0JAbvkK8DMJCXSUYZsVThtmYudvqY4AI/
lZ2S+6lv5dHIRZHfCNrGtkrzKSM7ww8qybdRpEpyLn9AiT3ULR2UdumC+gXKlio/KV7F8yivyMvy
02UoVjdb2lLKLp33Y4zLSPvPNQIOJw6HIU2pXK/OJrMF2y7OUFhZNxU/rk/qZ/qdo5qmG0lPPrZf
oXN3TfLlkgu+2MqNZPgT5DfwIX17iVhhgLheXy4SXhuYSor5lnjYoc82r3C9Or9RwGtE4KctpnrL
86noidy1xOsHjZFGQxkzTXg5C+jIKoqFsh0oRNFd7Iyy45XrJL/fIW697gtYzKcenl1tqmTLeACW
jJIQ7IY2VN6Rn9DhuuAy7BewUAlgysmS2w3HpZ/GTCwvcQ7kJvbFnRV8xAg41+74thT/UuP/8IKv
jl889YNnX93lnDc5uV7IZvz1WmFiCtI4yL74Ldb4ZTZFaEY2KTsmAUv7Fb6x8sAs+5YD79Xzln5s
m9KhhZ0HHRt2O883yIxLtooaKM4whHRYvJ1ctJcYfqKaHbGG8uoepcgUhDITcorIEQE1bWSgFCh4
e4lez80gpox6smwkwAnoABy9MhsUVaO3jGg5d96zsIc8ceW0iecxweETbreodtGRwgccF+2gor06
8SLNJbfKyX77yX61lqByhwCE63vmT1iRM31hxuhEWLRi6O+fxns3oRlde7AyGpmf2UqXwzh53ZoA
ncIVKhmpCZnuibKd3XyvMF2c2MeTwkJ1TqAkpU3I8PXt5/wVn0ircCooVLDgkiD1TyVPt8Y4m+yO
YOqFxKg1IPWSuMNuoJ5CgIYnVRnHlBjb8lmxwRvRQCyXRXCKdk2KDL39RL/wZ3xaA9OOn7wez/Rf
2Vm7MC3Hn4LvYXNFd4l5q9BViXVv38n+RbzGp9gUE+cyfsVR7e6PoKOeq6Ckqz9cKmvuuP52cN1j
aBI6NansZoLulcPuktSl+C75YZJzbU9KIlOJBq5vin5Z9Ni8kSEDzcKWvv2IlssjvNJyRLnNiMQ1
K8TneHUk+8Kbb7S1Z0ozhbFZMezo2borfbqWAyBo+rNhduVeJV/62hrw0nARjC+1f/+bB7F9Ib7X
j2JS/xW5juPaXvTqUZg9l/lXOh2fh6g9TF6z8T3iwt3X6/jv0OCUF92B6dkH2+oO8/UlIynLAIXV
VXNg4qbVt4dq/LsbS0YeePuo2o+VidWbP2bXbm8kanJWHwImquf++xCqbuQUR0578OM/WmVKxZdN
EjR73233w7XdRyOcYlRvRlul/xS3XG8HQmVeeu+K5XTavQ1HTivvBwTYzsdjkxpo/v5MV4/2kI3d
gdacH/QWmf09hp7aNF90w62ioPrPhMGgYHS7VGAZO6IIhQkzI7+7WU8Dbf+4bud2EHrdYUmmox6y
7SKGI7SHnn+NFlrGgrGh8qm+fQii8SjFZJODpz9JnSeNT9ODMB5s79OhV2+sT10g+1x3OJZDt7/w
fbT8nVvBzkpQ+/wJ4xHuIw+TSvVH0zc44wttRtmRcjyuawoR6XrX+4ug8JA/F2QsRsS5lWxgW/Mx
a/RgPDD0hbX8HdNPCVKW1alZmGv0FF2bXcsETvon6YzTdfkQLxG1wpQWTvQRhuefnZkKWZbYGKGx
0vuBZQmc6dgzhMe8pfcTZ8WhQeDIRgV18XDx6k3kDB+01UzNO1XzdNTXYcmciH78EOBBeh7bwlaU
y/js4fcPVEpZ9nnNpszze126oZNJ7l7I6mVE1vhHGc7q7nfv9xfYivaw3OZjwqIQdz5RfnNy521P
tkbI2rgZGMyezw2fvBTmk8fLjF9ofLRP6eqha4/5hQ6W1/vEdh6VwVXQNjxsDte0YyRP+GkelycH
1oTGzJula/f08NgU1vWhuGX3+pgkbCav+1KNzzemNLlUENRP5BrA2CF77XzUI7S0e53ciLhjg5ND
X4gO2ot1vhXeI5lhB7cCYiIJDv9h105ag5sVEGo41EF3YPzewSrJVULmnZv5VONkD3wNb0ct5UGf
pMJmo7v5iJuFqKVp+SAZ0o7p31vtn7p5eVqKcYcfExv+p9JWj6yJrIBnHTKgOUmVZ59T5Fk0t4RR
Dj54zYX0dXr75Q80BX+s6/xb0yBmffAokUxcem0Vn/LsA5MD9jbro99k/niUwKWM7qATx+HCRtDK
Atqb4EIwHrV3M43cI9Lnb8PO/A89mXZpbxwiv/0zghVUN5NQu+Vn9zXT0KRv/PmTY1DFUNOLhVow
+hGOEW+9bJrg+hDPNMBNkeJby9FtDpJZO53PRdQdrl3+oDfXiti06GWU3yF7LqvlDx0Ut3lxqvze
IKFIj9Xf221KM0ulo4Bj3ZGX4GvvjnlCNP9fxYA2pBdGGURWgvdDHRfnX+pPqRhlyZtOLzrIw5Td
S28NibHJ6adtZfezlVIP0KxBI0fcl+Gc1k8s2b2eOu2faNBzXgLn0UQ1TEhmVDA3DxFLhgaaeDzq
z3uEw0Uk9ZIWRLsO1AD8WRVdYxCDP3bOU/wR47HqRXuynvQ5mrwFZbVngIrrekdpQ+iVrQFpJlnC
6d9pKJ+uvOaDEFHWq9Eb5kEifE14Mja4oL424yxeryaxUTqAdvTV5inssaZYhYwkdLO0JjPeSY1q
GWW2QGabW91Lu+2m+YNnDbulmp+gvWhS8JXW/ns6Xa46b3IdNMT6znoKXeVS9+uTOTOijWLSshV2
8JiaaIWDabbMfuv20rOMqqaYEllBMegI2X677wsG9qLNpX+ljkJMqVRU1vqnWzMe30dcPi5xGOM/
tN8TKk1qzfU+RXO21SUrlkbZWrcJ1dPsHGKAsgHpdHTc9OwZ25YjMVwfEvovlD4cJA4j1IyOojfm
D1rdEl/DL7yT1PyMkpT+rvMrmeM9k64xHgilS58cx5uOUsch+z6NCNXiPWpHrrRYjSlxYDQjztyL
WeO+FO4hr5Jj5ieEgtB+2XQOUgSWTJwLC9/H05lemId2qQ+95zHA5IqUmSSH81h1cSQzlD5dO6/4
Jv2wFP+hZxIF3sBo8unqJz/ncFwo4Gt3eoEC+V0tAbJqNtnD3E/Hrh9oz4QYMdS36O91Y167tP39
gp3mHK/KyGw4Eu1e8jU53UHnSUpBtvxaXr8wK+J56Z13Vf4nY1DuK7ZEL1wSHpSYkPC3FYTQdkqX
yZhlof94XbIHGWY9Ux6MTw3xkjia9gbNOElzeLA4NBLDgS7WzpLerwclJemL7LLYfFjNXk+yXuc/
NthDLWDjNoeZyNzF+cJUpV1ad++c9aUCxCmPx2M0il8enxez/xA3y1M9e+9oZ77uuYkdYvIdhXnB
bes6Z8c/MpgmyIqDjnRt5wyG9k+L9zAFHFHDv2abfHa3jRd/C27h4xg6n4Z+QdNAY9Nl5qB300N2
AUcFy+kj9Bd7ehrL+IQCgHQ2aFBBcxYDK430OsnyRKvQg8ykll1Gnh5b28t2vC8SUr1Cb+d90OHU
CseO9zgBu9a/5sp5gbqhUhjLkPVPdZU/lEyjtFCMuQHqnMLTTIY3aEvrBMdyl8efJOn9OB0tnkK7
cGOnJD6y5dKsssTRcn2QKpP46m+EelyOhMT9UgWnii1Ia3NvtwdJfYL6lrBJn5TX/F5nUS8o5ZBm
+b0MW07jMFtFTsuLWX2txgooYAd36eScUgCO3m66RY9SMwVKby3lMO5Hpq4Z5uNEeNGqrt+sInr0
CnB/nH0Nu/QBfRksHnk7nMAqe7BxBJzhT307z/NZtsxFhuqx2Y4T2S285DJ/8Ktt79w+Ou10HHS+
WBquY4BZdFNB2KSenmQQZYL85IIgmucYSM8E87uWZDoRGNSabpYpfQgXEBoeiRSO7L1OOohsb4L+
JMDVOJwZ3/Q4mP9qRiaVAAGkwuM2fdC5STEQBTOaLCax6Ow45XKIru8bLA8K2weia1+0FzpB9TQc
deH1QIJHLMYayYxMkXsarf5oRM4pGdN7mZ90LB98Mk/NK8Z4XM4yjjd8kqLuD215WYG4rgmVsi+q
b2nrvZNIzBQ8rB+/Oqf3l9h66mZwDaexS4sHqXUHXRTW6FAjf8Bmzvb8pAOvS3WIlUTjVnH5od0n
135F7IuBcHOMnIaZeEVycrEr14zMx/Sv9oKK4c9JkNhU479vJc0HPie3y9nrgrubMp8e8mv+RS+p
J7PwVYZ22OWCKlglGe8RvSxLxbiJx4kQknn9Uo/hyajdU3+hmjOy3uePC+osmFzaazabLiJ+y+4L
7Vd58VBb6UOGUZLmXVcEERBod337RCzlUe5TDqEi5CTwJTRSXhaSPr7Iu9GzVa6TbIS0ZcJUzk5f
akC8d2rQO0bo/WvkzUe7fXRi0A5mCad8yzCCdtuPt13iLcA4+n5OuQe+gnceCsZcEBb0bjQrapya
kTgLDYKSy0BuohFsOo+0rMiw7q91SMjFWopN1Frfxvb9hZHAhm+buzDzKexnEnua0r+GpqbLpk17
euPllFRSlHjZFF3M8BSN6BpdyjvMZudBs5E0B5kYn3XuZbYX5EcmQvQw4P5Bpi3kzaTtk6I6eLev
MxBZi0Or+nvmsT03UY9f2x4KD2BudPCS80crggftc6BneI7o8Ii2IzARj82NJI7hU4KNGAz8tJb8
kIr+crX3yYw1QZdiBAzuhf3yjZjJ9FfzMNeogNKN8q1Px/isLM+0NcvYk+mjnni9sm105/qCc+Z/
TX2aBhZx8le7FEeIJJ+BcKlK4BEuwSKdJhfI2qPITfosM35SNl/uRBKl90IgaTd/jEb3U7ZgKujy
7VzbJ12m8p6yxPlo0MB9ibJzZNwVtLDZdGZKI2BSgzCavSR8ShjnluENEDCJp+S5Ne8Yfbw1l/fy
aBuwltRuPKOwzOmZmay0bY52yfxx7tOZyMT1fV/evsod8UVlYDA89BLlwvc+Qs1ouIcr0fiOcTTR
dJQDNRQ9ub2fpb2knfXXN9M95XhP0lLSWLqSDnQE6qVV705GJXHJdi2sTRvAhZfk4xr9B4s+J05h
fjSn/kuUhBtpRus2fqCFxEY+e+H5J2m/afAeqT+nsdaeDpurp7cE01EunIxA783HCWUxX6nCzcNN
1iRQaP92jOzc9vPXLpadsI+LcWCGzvPqXfZPjNCoYkVd6k3r+Z9MkRJYCgFZOVV9lnzTaRbayOrg
k+2YT4w03KeuPW+LtthP1nIQ+r21ybu++VSmwNI0/hMderIce9zIIW6MhIno1dd6meiU+7eAs/BW
H/TPN5fSafOYc/nqlj5YQfEg/EP32S9VuTxpR8koP8beQdA0vBvcGLd+/uhw2YxmgpP9MRv8xyKc
nrvYOMZlzIrGe4ZV/J3M5lNaw7LPw7btB1rhI7jskuzPAC/kXvuDGJrxEqt+CUSHjdYvZZTiJP/m
NMPRiYd0uxjZqtSLIjjJkZLXJTVGAPZsz/PHLvLsj8sUM50hvU+YxiNyYcVVtLV03fEsvDIlmBZ5
3OV/+qbMEYruQ5QU9xU/DvzhAD/LZuPK47U1uBdaDn96EnDV6kiOFPRKqp6ahPpYx85JKEDI/NbP
R28xPyZF+GlJl6eI4ZUzTrYsd6FyX1qYeaRhzU/WYJ1rOvtqS6f+km8l8FU7ky0GIX3Fwe2Wbef6
j+IraocJkUFNKbqxiq2wXwH68XvK8CV0XW2eL0t1eJHV8yL0MosSGgBHHMIG8B5T9dHjfQpFERY/
SxcMdXd4m4hbOy39TMNBKDNOxqK24BVpOSkBk2m26Ba3BJORO0V0QtkdI4lHSQPPTcsidemw/Ab7
T4RKWRscJNPvjuo9p/wVJcIpxTGgLkShIuVyqMhN+WaKnwzWX5W1Dz/5XrJmsKtmTcVblk8BlzJH
sFuKzishTRkIphF9WDO+GutAjoaSEEkavyNxI8Th0x1UPGKRL/f2avwq1d83Ya9N2/a8IDBfscUB
pRe3ZW6WNZ9HYbY1P2V5VkAsIuSlbke5hh5Wn9++s3o+/kSHUmpEjypFGEkJ+Sd5zLy7IbEKFDDB
n5ReaR7pM1TC5oxFNYobLNFA6bu1WSx9T0EH1RKKlKbRH94lPAQET/uYdGhoZMVLbkN8XuuHSfZS
WFd5mr/NIfhVlY3/4zO/SiYp/Vt59UKSCED48xQfGooUJ3LlxX9XDoeC2i2S4BVsIm6tWLU3+1sX
cBGGW1XPq4xExUYpf9gCWev0XTNCvpgva+106DB/R5k3OM7BSzC8mCPx7Pl7tfDt5f+QN/BLCt9h
CrtDhgxVdq92YfGDehguWFrboZab+DIVJjRmokDmtr6NHjgnekDd3W2gcQGlj4qfKaCwkChi8Skx
+CZ1Koqu/zeP4n9anj59P5mvmq+++vb/0ov172t2rf7z7+uXtZnq/69j68OfPzdj/fpjg1e6vt6V
3/4fc+ex3DjaneErwl/IYYtAgpkURZHSBqWInDOu3g/HLpfDyjsvpmZ6ulskwS+c8543lP/zhzzf
7X/+zP8fhq0MNf7Lhvtfhq0vZf5J2/9frVr/+Rv/btUqW/8yRAzUiWVl64vWc/P9u1WrLP5L1mHC
Pc23FI2hFlOK/7BqVU1+C6K6YRiWpkqozP7TqlVV/qXLJJybZIg+VbOG9n+xamVSav6P0wEnMtAz
1N4M//CoYGT1308HzPpHOcB73UlzqXXb3kz8TglPmDBoT+3IHm60hzl06gRWhqiNXsSsdWLE0wxn
0aGmqkIdFWtc5mZaU0RHu77PBV+T83ckI8tqFOYRWO8JqQYqQgREvF4dLvc6D4y32LSsTTHdST3E
6IXqz8tTMBlV9yL5DdUUWEWhid4Sfs8y5+QyEVbWyBmR0GLtLKVVQRzk4oeMZtcka9m9FB3CWsoc
Lp4SDaL1SmbHZslhvGNkGTujqp1ymVGDUasHQSrdRR5Ed0oSRAfoAQYU2V6nD97AdwMYS9DB0CMN
Y+81T9i7SMvWbkqqcjGi7B7k6xzhlzNGhur1IVSuhdSQiXhoo+kmb2jFl1BJ1rhuMhfV64XSKjXc
Orhak3TPWijRwdTAv4EC6ynonJ8WPqIdGlZj9wtDoEUhr1vsJ1dJ8DrJ+QNLWs5kfmVf4Th1l0oo
/aK2EjcyEqI0YCKXIxkUuhQ+NXaeQp70EHG3ygS5H5ZVXFhOYLTpHm56zchDQgIVbLVqkFxm6Xcs
QmDC67GX5RbpM3qgwwKZAYzSeDsyblD7/VxmZyk2FW9ANYHc8zhFaHxjFk+mGeEqaNVr/0SnsKNO
wbWH907+00qr3ERKf0nLYRfE6uzH2k7uLM5iAsgdfQy34gKKJRnzsmrrrwnaiTNL2eJZ1m/aKAws
R7wwS+N9qpSAaAro04rW79Wmbh0sTXJ7rsRHTfCgDzxnF7NaOQ2Za8DPZrkTJ2WDoT0cUDEkTTYf
PNzNlI2oDxHBk+gdynyTqGrkx6QCJJNI/nVTfTJd06ma2tTvyhDkNf2cw7D1U72yg7yMXDMgxE3s
f+Q+1fBT6xCvQZo2onkhFBcplGQdTNV83qLBqlMg6QQxQ8+2TtQdtcv7GAStvwzmy5hT0gYTMXzZ
YDCUEx99bERAjUMIjQlVEA7LAWZfmM8BhvSiMeO8NbqRrknugtsN/lYwW1W9duYhJyBMJtqotSCc
zXjuVTJEYOKVeqMqvXGmbx46jGEiYHpGdOlqqfvGUdogX6FmdecEBpDIaNM2ggqsT4i2ySjLeAAO
DxrB2Ql6lVln/UWueLFORJOgXC37HArRTYWp86wW6avcM5WeJH1FxsLD7FtY7MbAydAod7FVOEeM
W7qQmz2W3a3iyUYCkd9TNRhekMXnaaxh+T4Y+b2PosmGKk9FAKQtzYCCWSE4fYxNgp7FknspJgXz
ktcsKQUne9SyJuzGFrVMSsMeGlnsh/mltlZzUyhvQUYK5FIwDLFY2DOpnp5qjUd8U8VVE6JiLQVp
35ifbULdmcfA07Hab7CVUux2zG5tZe36dHGHpVo2aQ/BU1KCVZnJH1Wb8IVDGe3K7SIDtE1FsouT
jZgkJpRtDSSUBzcVZeWIjfI6ChB5Mh0epFarD0lTT8sYnmdOZj8RpgHglYkE7TouEANIKzECVmlI
K9jaoa2AIs3QRgylqGhSte9wYYAWF2WNW+R4GQdhouyNVlU8VzDFC76vQYpsq7PM1aSARqTL4GdD
VuEYLb7FMntHUq2Ifr4mOjedD2JXf1ZqPAGnza85qJA7diAnUYTkbZTinZYEyQV6FnLEZQTRbp9O
PLRDY4AD2izkqxGgiFjmFFp81MJPmD35GR6nGjHpneJ3oRvqNicixc5jy1UDDdAl01I/JzxlGRSw
4OyRKelhIoPHlczoR28qA+w/Itw5hBJlETAlRQQby4WReYEp2OKQV24nx/2lrST5GJmCy0ARxfmY
W54a19OlnJV0BWEzdtW85ZiXckChYcP7M1dRCLM3miPDNRWE7nPOA6Q3idelEc7ubIjXKDbuSVCJ
+7YKyfYQjItoaJJvyZOwFur2S2tK/ZiaweRUQ/9YljBxwkAfnUAhwK5epIfSperaiMp7IIXNfgCD
z7rER6SACFwM3bRXa6YwvKdOUxLU7NG8VYe+9XUCnB1TsNpDKsysu6KqXU0q+nMYMpTlAhab8BbV
Sv5aF4LhCQIeTyZcpylpKnhvIRh0LqsbULJ9lz8rShJK9nO+vIqmUh4kisihYdKJmwD+kXVz/yfx
cNGmkX25XA0tGnxLHVFItnfMOcNtJkWuYkwRSTqxsmqyC9R1BgzMKJlcT7Eb68m7pi21XQetcJZD
GnNTwUCcOFVyXYiuDT/Ecq62RPhY65DBSq54oHrtTSGJSkynGHMw0c3EY60X1aeqvJZzNkKMw6kk
Il/SbStiKaYa+qgyNpGfMIWta3OlKkN+U5d8zywwGfD+AQrpM3VTZIAuk/4dRFMc2ZQo/tylDYai
U7cZGxFT6SqJXjr2uS80std2/bzplkRbNUZdvIhyhG+WrE8fBhK3foKjWC/DZwiG6mgEhx5k+nN4
djVwQstwLWmi/oFW6DKmprYDapI86pIjlL/kXkSMCYOe0UBc7FVVSQ6gfcSNT3fkScunmW6bcKkf
TC3tuF8CLPmE0u0UJTrXYnSo9Lo4TdhX4yuAAPafX7a5yJMSDEZ4pVgeuqYuDzLHjTuUSeSOFXCB
HiiYv+kcWtYQWrtxnMM1t/671QXDPhKncf/Pf6mlAu9M4esTG/RafcCzMgMZ+7EiTA+R8TXhWXFN
O7FyBDHzUk1tXmMZb/hCiMRVpz81TEk90JdzU1jEvVmZwi+FUAy9pjY/iVbZlqM8T/YisDSCcmT6
F8XqwYCBF8tMskLxWXXl79SVwaWWt20bx45C4unSdirCGuouITwOaln6Wt4MtgjFaNUtJMuUQoTW
yyohUoI5DgJk76zH40yg90eHF2/qxVrLVjbudMW61+BtBNCvEzV4xq1LWwxMWarltZsKN0cTDrP1
lnNq2TFhLagXwddk7CVUqYIejIZWNrSHKVsMBdQMe4PhvdYfaEzPcl06I7CoEpDxmQZIhVryQFJN
fwVQJ94YNl9B2Q8OfbK0j0nAeL1+iqSKfT7MWKbC5FrcFI7B0lDMCsQoc5oblGaVnMIJLTn4Uq8M
MHMWBkkkNa6Du1Ji0KGUPG5S05zCBE8rwIoyTfoV21RcJfXiY9/YEW4dRDZTu5VkvI7FZ2T29kiK
ai8h61blYT/UzPfNbEshh++r4VQ6UHGVHrN+9PPaXBO47JOhzIzQ8GszACx8wFHxCYtcFUu0nlJh
1ULxRBUJw3uaKTS7g/FUsc+pXnIU8cn04cxWHLABqCdmAwuWumVhrZ8kwSX61usSdwYCbaWUklpy
ZowEpBg8HXZrHiVOVH/VeYilKfNs60wIDvHHA9JK+OtT6YomoAXSpmWbQ/eQmEpj/OI9D061kD30
QjycTnVDi1SluHRVffIFPqGU874ALTiPXGPs7WouqU4MRtopRH6EPPnS9w6oLfwiFcy9I6B6aL+1
6TvBmUCbUhfLC6p8ndMzxPFzwMgczPwzS8BpqceahBU41nDcQdknPvAzYDUEapaHQ6YPdilNdlUB
ehf5xyRfcot+IzAT6jOxX0t6d+pGXV235c0QF3A7BJNieUMk30JbNhYmBIrsDVpvB+hrwvmcY4gU
74mCtEdQhIgoBUZtvkpQrdgQwFhBgCkGJPetS5Tqmz4lH2miXJKMuYjYMSWhVmz1flnjKlwCpabU
53XntJq15UuUVkNjiyo1oPgNXQ3oJDqqfb3p5Z9OEdkIEHJmF0twW5PJ9pswLqoVWxcIbm1iwJnK
7kvIW2zMGS6SgZ3FRG2zzEgGpXXUl2tdG512kiNGqFgGdaZs59MuUpPAV6CrdM+KO+SipGWctigu
doLVCczWU9YHyhItaQc/KCPRhpMHw25mIGJSW9XpvDc6Dabevemtq6wuF6ORepLCQcahkPe1eYhf
6yQ6aUaL8aKehy7n62bQpduiwY9RwcvsupWvEY2iNabEyGnzS7ZUX1YQSW6QmjCrUImhNsuTUywz
doadHi0TrIkkHJ1Ory4iUaVwkFSEQdlF6PIXoRUw4InqN6ZOtKlUx4Np50OIXYwl4uvaqg1n50kP
zcEz0v6UiQpwoL6be/kz0ZqDMS2PpMQWymTAkCmR19fyo5ls89HrqHwVSjVlblOsAgboEHL2UdXi
A5NSqFvojAQ+InMibAFD1rSZoUON++crn3I9x8BGHrGIoH5Xk8WP+3iGL2osdpH/0eyx2NiG2G7K
6yxQvoOm1tfE1/w0rb7Wn8vMaLDfMy2ur47HY3UpA8EmuIUxZGdLr766vO02U5T/RbXwucwIt7Oq
lujMRMJGlXyjCpqOS27GYaKXe7nLqdDm4m1qBWVrVRNu5JUfdZpwmVMr8mUCeZ1E0EWfFn2xdRmy
8jRrsk9oA1uRE14ezlOPnVlWFa7aBKlHbHzB4NTQvbrQVpPRLuxwJ8/MyU4nQiYoIUE/9BSPNNy8
uwlj6kC9kCV8yQ2OmdooV0VhmKtnmFWW4DEaVZZAiXjETsx0CghFblGXaBbVkzTOuZ1rubBKElwi
gjxTHeqQ2c0nspxmrXaHut5OZXGK2JRd8jDryikM8lCQCI82LDe7YW+lyt3CaiRQCbpGtVpFZGdt
5CTjk6YYc2wlCYXjsY93DDW4YBZ+3wIMpScfLShAjHUq9ZSG17J6mYxtoxcrIaV1jX/b+nOaf8Lp
Qo4so/Z52pJsPRSb+gZXKDD3krVqc45C/drCf5tCfIr+ZGYNatfbYo4DQBO6VIK2JexCupVKJzs+
jKFSFIRmvCc6VJuT0H1m82loM4IgEdKVr0k/0wX7PUHaI8jzi5Z/lNgFFL1vCseVHD6G5R71m05A
tf0Q4lfgCXp+zKisDudwOGHBy8yZnarADXTljmjQyP9GGlM7utCQ/VSUr2F6z4Nrj0lNw9BdGdvP
0HokJkl/vhm/pcFfIHyHGCmM8n0EuzF0/MO5fdgqdh1uGK3Vi6fMq8zClgNCHC9b8LzL+q5NWyic
VcKo21tUz+q2mumP0UMt7pnxcpjCnYCXqrortI0S9HZUwJrMAKnHt2eZEiUrbd/rSGz9yPDxwrc1
LHzH4DgvnhbucsQ74viSpc9EvUcsi/agQFUrFGIlV4hqMvXQCpyh3Ol+EqBHfo3TtyQfSR1T7ZVY
MfIeI/7OZx5mUHIZMI5/g7hvptFurM2kv0h169ao1Kzgs1a2vQIDxp9q+B/bVksJEW9RmMReU63x
/Nbg1IsahOD+bKyyHvwFRtK2nz/C/rNpay6vkon7xbSOaf02K+xjs6Wo2IXxQZ0+zX7fdj+xfOpy
DbESpv7yymocvXPwQmFSPfQZXD06icrE/OKzQ64zWl8DsbeylGKU3HmgOMltAlR6bub3SHppTQQG
BBGaMW5B84Wxc0FlBC7izNmblr5n4T7IvoL4nFMjlS3GY/WXMeHqsA6UPeKQRX5ULFoGkXO1KUxI
1hxNy6pqv57KPKKD02MFvBBcgnS2Jd7yom7Qx4GwczoCFynCGTuoTYUNB7yBSd6SWSgWq3bk4LIZ
ton1bhoeQbrm/IQthphcOaBAsPJ1T++wGA89/Ugoe7G9Cn81YB5R+BPm2c71c6/sqmKVhTtL/ZHU
n0RAdjXkUEzXSYextJsNq1jwg3FrDD95epSrnnwD81IjA2maK1593kJCgBadOCpG4aUa/3Qz2GL1
S5l8asMrrXmNuJ7YPAgWF5NCJVDxPG0DR68/BmUjdydB30IFYgGZRyaoTqV9ivF2khNOIdEmgxiz
/7WZbIZ8wBoAlDLWORjPgUF6eV8jlJPW6nDjz+ThSZrOWg/z2eNmtyQy8cq3Pt5wZQcjUCQ3mRYP
K4XPaNUVIRCsWPE4hq9WfhOMF15DtI6GsckEdO1IXCjzJCAEs/iW6ys8qDi/INO2J/NslC+tclM6
1e4pt82Qn5f6hPj6dXW3rC2bLCxp4FcGsbvBWyv8RdOv1eFA6wqt144gAEjkz0F0FxDSq6TH0gYy
fc7+Wus8U2fGZ224NBWp5vvSOFnCmzhTq//WxkVSz12/mWd/UhyrR0MEY/uStZSpwS2rD0W7FcCt
d4Z+S+cTcjdeD9cbJHsaDibKyGSHcl7fVssjTC+LfAxy+MhbENSxYFZNIZq3Tp1zhO3F8V0PuebI
9eNHfA5ytZtlWEjamkT3kdF6tuIpcwDGeCvy0qZGuT1BGjQj4ib2UnCwGv7uRpuPfbET0pWhvjSy
sIIwoneZXcWffX3O9V3F41OlS5mvkYt1ByvaF9bBqg55dU7rY9d7fECxf8la35TWfCJ9vhX5fhjP
QvzeMeJIvhNo5PlwUZXzXF3uGthQyDmMvWgAW+izCt/74cJBM+enDC5RgoHzbplfavXeVnuh3ECt
k3ocYDZJdNPHfcklNgBN5b9G+DJbV86YPN/m8kGKdl1wUavPUlPwruG053gNLYo820qAnQiQulZC
eC142m39gz/F80CGRFI+ba/vZv8lMT8Oq1992WRs6hgpynzF5YGKFJpUXtL7rCURN3TYIdug3BE5
AkaBGJM5xWZOjnL6VUgE8yHIerGaa4ji+6im55xAzyFd8aT0ahX0pxw56YSZcK4nbjH/juG9D09q
cc2lDRm3oPk9jdca2NKoIMi5PEaMGe0BqKPAYmXgQyXxu1nCyDn3azF0xHJdxaj19pKC10FrK8JH
PNwaimYhAfme7n26zcODXn/X021pX7N4XaSnNqHrSZ/gkj1qKJTJBctHBSHDT6qTtfKthq9xfu+i
HnINRbY1uUF9ZI8Aw5ehH7TuPK2s6ZQDHiZTakvpgUtZGVesHxeYdww7AMcdT11L90qzqeIbqbp2
YX320GJbUiSdNNoaywv3F0+mUxliXvlWFtKzZMlXo605HKRgB687j79HiZoH3M6av7pqIkqXuIvx
ba5v5nRJx5NJNc5H4itYSm8erlkOI+JJGT3k4Vadt0G2mcevnCuH9Vs+uPsSkUNcX8N5aDN/Fu6a
8iuFa0vYMubHEQS1Bpeq0f1pdKxSd+zSVzhQ5Ns8ll3TXnvrTTVg5bEdR2i1CBGkE5suzH3F9AOY
S/PnYPqZvIdrkJqrfvlCyD0J35l5MqyDqu94UaFZW6LNCtfmb4nGv9st7ToovEg4hTgdcIgmAj/0
mgVrEDUqdjk7sl6Jm4eeOoGGzBm27VtxuHGcZtbXkt4SbZ88N7exLvR1px1GCpOs538McG6Q9dpj
jHcv12taXKk3FPFrnLZZjbpxXYhrU+bNwp0e8s6t4xvM9dBVFwSHs88v5SpkKdH600aGwP7mMTTY
6phtM0thNVBYqwog2qFRN6NyFXLdQXYKK0P3JOjAGS79VOBop/ZWckp1E1Lyc8sYcukYw7lVKz6u
Iw+bdLS5mZFe6o3AOOtqBHta8zRZLxTOo5MZH+kEx4a3Jc/k9XwPwm1sWX7VJY9WhbSySvALrGy0
/GWcvEbaq6A80noUD/WU03Te5/Fz4GsJ6dYqn9svGc59xWxoEldGve10r21X43jLJ1dvv8XM77pN
L3p66DAEAU6b58tYPbn5FBu/mnHIRgEDzjXDQVaxErxmpV+ODv1tJq7jhjqEC1EoVlP7t0SrEGo5
C0qmMYw417Dxi7xI85T2MSQ3juK0IBQnwNHn0BsuW1YeXVVag4wUoVuGmz6Y/J76DRCtJ6mCftaN
5XWwbILlYJpHZotG6zcscfGlzaFJDtGWqUu/fgLOuW3C214X9cHqGC3qj7rA4+gQCWvUaUZ2CcdN
G/pp6sF+RZhwE4pDPx2m9L0xDNhDvjj47eAB2+PJc06UW7LKardBxLc18SbdzBkH/bXSvvL4rjcv
mH+Liz9EXil6irktpw1vRC/Xs7EzyACnUpCBtK8VTWG5LfHhMofXXvCJEWH8YHf0ICRlwjV7H9Nz
0l5LnGuUG52ZLQi7QXCz2FX6Naz2SaU4flGMzzbfSfk+jVYxc0k53xRPDiCpvcALiZ2NFpwr/Mgg
E073PLvK/aemfEfVR8dUMFVzuy98rWIud270fdvuM9mV/5TlmuhvYsm0SgS+Sf5qdAMAeOqrXp+n
GDukW1AdzW7/DAdEqIfVDKF/ayvBUPslXk6D+pvELvm/Ub2dBxwrr6r0kyTXuD+YmwY611qymRDC
grVr2gtMmQ7dPtB3qfJeCdsl2QcizF4PGm0znpfxrx1F5k2c1Al+MLDQEwdr5Ym6q9yV8acnM8RV
aL3fpMqZ4L/G2Je/0brhszIU26oGY4xBpgV+LNmOmK68TfxrVO6LFjs0TY4qPuAb8idcwB7Ggxs9
2UTLMbaOJe1ZLG1DxrHWvUv2VuPGhpNoJ3McbIYjbi49rGozWo8p37cTFY+fZZccmakxfRuckLHw
1pWonEimtj5qdDCFJxa7pjjVySMU9t1Cn5L+KdahEs/TvBr6LVhFUDuT5Sv6KXyi8+HM1zg6Eb5w
Gp8r3McK/ZSfTRDhoc3vA3Dh5aM3eEacnoV1g+hoSoeYJVNtnvVXq6xJo6dVAddfTr1a8jPRBHc1
rldOj02BwXxipXerdjpQumvXmVmINEAmwhOCRkpWKSK9RgVx7e+98BZLONSJqVtiyzYHvzmdQJO8
8sDz8VUO2Ya7SnDxEbDV+lghIVKrX4QIcGc5xKSzLL/K0aFUX8dyjXetqm5DdYff5fSqccfn4oMt
2WbH6Gk+ox/F/M3SU6eOt1l3NcO/nAFPkeANML7PgMfJeE61Y58xMsOUtpNJBMtqu0/Aj8qXNCKx
PDulxZZxe7gD2p0dwe7ld7J3nQ8tviFYC+V1aDl16T0pweY+w3Uo5mMp3B1NCiZPRYxLl7w8OP9B
sNdfpcM0avZap0yfy4QrG5q2G6k/AVLNJEsQ9G2X+iBwHIXnqDzwZamhv8wEm70KBYPWgWvmt8dq
inUHWHCKXNrrwYs9oktgWjllRk2ceZy/s/PVAogOK4b+yR1phRJs9WdF2/qZdcvbkoXI2JN/gvpX
z9+oR8rypdIOYgz97IFFX8fQ/fAErreJ+GLkKLgECr75h0YVptQlHynBoz+RS2BCbJaNxd4awG31
c2nuuUUn833pzkt7LMSbpWwEz3JyRqpieq4NnuRiI9HDbtMT628YqM/BBhbswPvD59DXTKEB44E4
u+leBAdtumrVu9Z5UQ96RPeVnPP+PRxmLxd+WqQzs5yQE7dnkPdcOk3sjsYuwxMpk8/PDiifGLRm
dmw9qgRL49Gwn5o/y7XqrZK8i9nZHD15/NKCr5i0xUApXMK27VYV1oPO7CN5MXCbqo+D+yUzxtI8
OuTpUWO8gR+qvp+nvVTeZICV9n2eN+ZNFPaEDEQB+TnPEUSlbhbzdZG8svxstLVYfibjUdBPULvt
VtoQZxSHl5Aao2oqmxfQAmvLukK0MUZ+p2/l4VJ16Cj+FOMqAikP0GVMpqtGQ7tR7JboXsZv0vgz
81W03MCol6LQS5vPVt5UTBYmHoUvSW/m8r4AgFFFuBLkcCN/F4yNVV/C7F6xDkpZAEd30Qhp/xTQ
jAeBwqxiqwmPJy6mIqMtw9KL8HlslsUL51d2hxSsuxQqoMKuZ4s8J1E/GXi0FWyl6rVbVmweCMay
cc70kuza62zcBWtT2l8BApXZN41XLX6Ls0Oqb0v1wPmWKW9RezHyj6qh299BAkeYNAW+ab7POngu
OijOT4nAkhGYTr6aAs23eCG5pbD8Rf6aMwLXOfNU0Bt5cjhHKSKDk2FbiKd8jqyCezSGRF90I0fR
mcmuzB2Ab1nlVvLNUD+0OfN5pOK0raqtRsUxuFAb2VSxJGCK6Cudp2d3wLVZe5WWfVNtK2Gnxbr3
dGEc6mfNpeNWOcBYd6RvsJOJkBm3hRHVe2O5DcUM6Tv7faUzxKes5KTXXpXmMAbg/RXvVnY5IBRh
Vf+JybbpN1DE5HptZF+D8DuPOFVOL2Eack1AaUpEW8ZIUwD9Ie+OS6VCC7JuKp/yFSgoqdeEXCA8
BoJmUGdUWzqHWj4F8trQflvlXcyvRXPIkluJWKjjfnR1ol/Sr46sljg60T/qbIXG0XB03QMQirek
9ilLBctv50sRXMbcb6MHaUKhjlfmp1UNOG2tpXF1MqdDkB2t4JVEKAcXMvnx3PcWQ0eOqgONdvun
6246k4fthcGuz2voaHvkH4PiJOE6kyU3Y6DD5FpO8nXTb6VhDS4ngkEGSGt9epXFWJX9Jigvpn4r
EVOhc3OFl5pRe/uh4HoaZepK4lgSbD4Xa9Dalsauhogfin5uDJhWvBfZTfRSIGR1p86vT6qUQGkj
PQ9xvDaM2W3MrTgeAJwYEe0KzpG0uLOw2zrig/b0eP6Q3aLlaqUfRo8T3a5VTn9vovmecLUoT0y0
O6uTNzV+Q6Oc10DzQF8Ejalv9ayshAxJNYKSePnIjC/NQMkkXXTr3NWAjMOV7MCETnbD6myt/TS9
RQnzhVx2ke+q4S9R1d0Y2pqi8JZ5ETbqmDKOUE4GjzO2z5FGUU3ACFcgyS4Yi7xMyxXxgqvW36OD
VWm60r1hNVruaFMhqQIoqopq1nDm9mnrhMGEZNoCk7BJ+SkVAIhNXiF03dc6ZraOWd3IV6PJDZzO
QNkc6t5kg/EyVIg9023pkdsECgvFWqqsUbnbBt+7NyGnvBjyT+JA4OkOmYObORtlGV6z5+ZmtNBN
jK/1fT9TFK066VzN11D0Ru+rFv2AmGurAtnvn84M9P7ySjFsKfFHhdRtZ3Ga4tzT94tfwvg25Ifs
CQLoqHrGV6n0qoh16jArxsoHucigcUv3VF9wnCeSguAbogktkrvltG4jn54fJ6UDgRcPqyPXj1Kb
OiCIrmjsWumAgA6OA9VucNesU41uC9fLfZlv28+hOVT9g0elD+D46lZeUImbL1n1QFbHTMweenaH
E3fdSul/u55R3PwgBwTSlkAbxMtjYlBhrzHuRvVnEa59czK1Ty314vk3jEzAnR91heNH/5JbX7nw
aTQNf55eg/h4Yd7Uvd/tVLj3GHLyRC3wa7ptTws2o4ePVwBsPYB8qX8k/6XjLQS+tcwNNdYsX3gM
deZZ2HbQpg8oqsHypU+BJVFktdNVV4VBTOoVbr2eF7vaKKuEDqTxlwmrBKxh932y4Ssz4pewPuKL
KoYPhgBj7IO2dtUW292u2YX0BkOzI+AcOxUo5OvFDzZUjDTsXIzYPiJF2ExJQIwI1AUsh5T5OoVf
YcCgumZ+KxzVIeP53SLMw6xYcPusd1og6To/4xIIe8NO0eUJwoydvm7HoeB0lOn6cKs9dd2jWlnj
W1Ruq/UI7WU9WhdlfsUhBu+FHm/xFxHwIot/5Bz4D+FNuwfdq+QjtFgQkKV/0rve1U+8YOQ1973i
4D5gorqzecMTM9Nkpyb04H4g7E3U4/3stPVb8qpW52i+P0+fIb3J5Q6fJE/M17HxyDjFp9TECTVl
BdSQYl+nFWh4falcFbRqbbjcUSC2K9Ie5q0eoBwWuUOMd306KcZ6aCnLNdNOqFFhq21Ggz7dTgb8
aLzmZMleUW3SFIz9pZxeVeEvUK5B8KbMe0XHPAOq5N/cHaTyW48/FGkGOABGuWfZX6AzMjz+4vlm
nYEcAOAs7UBPSY0RTmBU73HxVSgcdsMvNFA7cmLowGvGGbzz0pPXcfJvLJ3XbuTYEYafiABzuG2S
nXMr3xAtacScM5/e31kYsIHFeD1SNw9PVf2pbg4IS5SrpOlEXhHpq7b4Azmi15d0tlCiuWM/0rjs
Fw/GPT71Pqka1VWGn1M2nXyWgIUMFn2A6xSjL2y6EaV72RbBT9j+k6fXWr7M2m0iqLjlqNRUd5Ja
YbaIjPjGQA1neADgcMfx2MBvtgy8qFs84FGgO9fxwmqbf5bSaZ7f9Yyo6mLVsKonqf4a8jyHEJfS
R1PcjeljaS4B+RvIEDTlV0XsJNVbIOGCiz3pdq3+Urd8zvImIxOMoH0UST1IVrPhZvQ6wD83QlMK
EHDUyysV2UO7uJouNi3yLtpUBD/1LHBf4GMGh5a+OMUlXtPDVJ4yIdBo0U6ENqPaw+7fWEG7CbGo
efF6/HX+TT77PDruSyBY1tK2/QfbqALUUsQxFNdB+5Hx2i4dQaDFFT8zt2j/tClhA9B/w/rhtClx
s5F0D0C2SN9K/9FZdzrehmEk8mWMoJYDonGXJI+0M8V+M5nqiZyld9loPMCuOqbmRnNleG0cLR4v
iMJ2hPYjqF6yYlNe2aamsuGTJB46DAEYp24ztlsp+BcbpzDeIYznRCjITvsDmt9Vbl0dVMyc1OHB
VTtRshTnYvPSsvLCJWY6vibFvZ8c13YwsvlF4yn8+OxRwcK3kHH6JxQQ0pspPHKPleweKH2Nuyre
VdIxRdAxrJhXulOh7Uwca57jhuxi7Uh4kgqmiCLgLqFtmCThYX1MXrvSUeaiOdtEu7zYgadsWvPU
t4eIkUn7ITlEKM1kVEt9TzVSAEMnzJIwnjbXTvhuFvQy/OIK6MkosF84v4hND5Xon7GiWI3mdsy6
IaVGQleYoC3RmmZfF4uvyj2Dz0uusOMAP6aHGJCwb+s70/8F4z2tjpW+0cuvypLX+nTudT+Ij7Vz
Gkc0QXcBmMi5s+tyRuskAUR6bfKPHGd0X6wb4j4YlvL33vrtrZ8Kq45KwsMJlaNbSvvWs6nYHt8i
KI4n+ZbLNZ2wNrDHJCbEGyZHgGMb/+jRW97f7u9DctNxJKQbxYt9Wp2FIQ8TbKZR3gx5NdJKd2Cw
9qPTWCZrbRl68htVwQbeK6h2ncJFohFcDWGRSz8pLC/qLC5ch1gTHoLR87QjWE/+0Op8sB6ymtBF
bxC2QhshR+D+7dkhzBOyvCBQ3fhSV9i8oVMUeO5KeRQx2PregGtvtrpyCvMzfAdg9cCwwA91Hfol
yDryuqFwpJXVfcR3y8YaCvzR+rKL/ptFTD4ccxrfLJqLYBhJoidbhm5PjjekzKiUQnQQ4zHXHeDc
awjYuWwia4VCdyjPwVqDBDmqnzU9YoT20UJHn333Cat2uS49ygE28E+QAojzlyD7kaf4OIXIIoq7
1F1Bvtw43HUPkvq5g0SZtG8T1mO0pG6/ml1F+TW7t2TD7dudm3pFY8D9rDsARusqA8c1vuvwzr9M
txV81xJRLhfFeStyZiaVSwOHo850Wj3YXgWuQpmvMe+xbRib7CZDGJKMNCSxP8j9uuoaQiQ/Muuf
1YIGyldistzYWItkoWiVfwM4r5KvenARX6wsXo2GRdfjNogvLYJtzOz4Q3M2upDCyL0a8Us1/NcE
R59nPhrmQoS8jvZaBn/kuaO+344O6UOCFeNiyXsWl6AytjfR32j5KADIu9HNGjWO5pL9kB8FzhP9
+3+BUd/QBCU7c5ONj/8KKmRjsXWkn4pzVk4/WkWCtLK3i0Pl7EIOcf8X6V/hCqrjwoheJADC/NL1
KV9dHGRSTfhUrFekkGjWQpbJ8oDLbUjOazIubo53r2GOV6Uv8sgsx+XzMIENDweXZpxRAOJ7HJ3S
5aKtBojnjzz7B47tScg14Mmh9SVQiIs23JSrTB8B+oU+0UFFEmqbPIlQzOLbL/+YYieIBlFQRjBt
l1gqJA28DdlwyhNnVYU/lmxSX3f5NkPgGiC68aUajds/O9zCjG7ouIz5MDF3c5pKDi5N12ARmbj6
mv/j6lDWpHC1XmLsFpAyKSOrTedNxAvUfVvQ4IQf+Q62fySaGcKsyYJzW09eCNJawb2/KV11iYk8
LEkJncrnWL2jbmEf4VmiRbEog4bX+zOTmAw7tI0oM2YFaorLBnG6J1mMv6CRJNDH4Uev3uL5qy5/
Vewr/fRlyi/ETcE/Bix2bM50bUFxj+FJB0QBAnwzNcgAJju5eIbStmtRHsdHc1p3+d+gfM4ojvMw
cBGaAVr/tRwBDIBuX39hqfaAs1T5Q+fjYfFEwYo8UeMbRsAPaKetSCcxAO7AZLLh3fid63d1iFdE
oozEs57H6o0c8VXV4pqsfrEoNc7GiGD2TyPqE541oRlQHqHi6flnZZ/jDQ5V62Xa2rtAf0jFhxrv
l85E0tuu7AwKz0AidZ+4lxmFSjwwwPBuzHvf38rpIhBhNUauSs0xwjd1SCA7fob8aUFATGHlsSNl
lZUvfFPcyAJxmz8tax/PJ5UsmIDkq0s2P8Rf7UgsrwAtRQ402SmHEJFsdHeqxJsZ6giyoWHLzDtT
gj4xvXqqdkAdaSofOvQ6FGka/k3x5zdMrblT1kjzGDbYek4B2HVIQAwQoqzfO+12kj0kwo3GVgWu
KBQGJQuFAgA6qKMyesSjv6jbBohA4B0zdPCUrgsQLEmPcWK9WsUbs8AqT/wEI8Y23eTpBlE7vBQt
8U6S2AtHvs8W62qxkffFboSOd/bio0SsooDkKKJnj6rxq4WhXuTOzbTfHoWYFX0tTOIzAQ918L58
QB626bvC88VohEA7w/afEH1SwsmvMQgsXU7EbHkpu9Zt2vNAfgnj9LwR85HGb+pTDKNT403IQGGi
CjhLqIV59oGIcsLtcHRMPwOSEzEIZZUEkgu+bF5F6TaG8xfyOB2GPB3ZQvMWlteW+J3B1dPfSKLl
SN6i5c6sr0SfU/PIkCwJ+KLP73CSEm4jbECsNW9h4Zx1htZ+a/kjbN2eGQ4uW4rWKUW85UqgttaD
jMr1x2hIdOF3AWBFv6YAW/YX0ddjY8ehIzihPjyViHkrJLh6ew/VWwulqXAzD68wbM1yxOyHAlba
fgNXGnQEvImj3oO+N4ySBSAqqCwRPJFvL65mI3jdSO1ZqbjRb7pNjDBRdEX3tL3BVVnetk43vIkK
4HNkvMLFyzZ70Gg083MjvdTkKnDegmlftO6ike92CegV2w9ZvsrSpWD4K/S9RViEh4LZuQwuO7mr
m9pvWRTvlvWuA+KBzV2Jffd8SvgPgTX5ixfDkua4jXA3TajHVeI3HqzJCD5r6Y4yyuJ7nuZ7SqD3
YL1o1tpEvgzlANwR24e6Ppvyjk1JdJ+Fh+SeMHFXk+lDlscwP8T9qOcbMdtFRH55WHbiQ5VcLZbo
zBur7H2soGBvxGfuCOhS0y2eFRqhurqnKUcXtQXvnTIB/7xb5iU2HhaS1ZTtV0H8ptmffayxAmBc
XUPbzzxoxJBdQhQaEqLV/ZR+pahUvIndlbtMvFgfSnwOPZuEaY88pcaN14O2duxjqHxL0W+nPmKL
8YbcvC8Jo1zexSAKNjIislBADpIQaK/+jBDwcEWwfMT+KmHNgTDISFiXm76CzyIg6GIZB6U4gHEL
DgO7hDhlaLHAPPys4i3ZlSAl1UHKjgRRWPk6hUFOm1+mQE584nDc4x9cYlG07p2LYiCCI8mZ1qS8
26TYrWKP9ANkWrTZHtZZR993xXZ2ovWov48QTPZLlLwk07Gb7qW5zc0jyBE804TcDKmLs8OME98J
SzLVW8KfLzj4zT4mVmib6kzsybFrt/3iTuvZ53dBb9/6PG2+T1a3OTvpuwLKnvbd8EYXj+JmZbBg
iEaYzFTkKYjXRL57SQPPAlrTZrcP46q4cOFjpTWsNLYSHsGEJc0Wp75gABpoXboEC6gbNofWOBBP
oxm4pp74yjDi7km0c0MJWMMeV3aDPnE9KaDby1+AJmpEqnNveL2azmTCQR5RPcb4zK+YrIdtMv1r
bwRA06QTGhOe0vIvcYSeI518lWVL1gyEyMtc7xfYFaYxKCZ0Vo/FhAodTxaQvpKf6BiwGm7iwuI0
IGKF4BoZL324mOSoSF9B/T2bn3MlFtL0vhWoq64FbENE85bS8VVRiy0DKthiilxAhzBhrmTWHHJ8
Z2Pa6rW+GoZfS8badORyxXrDiztszd1gbGr6k5W5mf1qejgzE0BxNuPdDPuqfGb0Z9DWGpPHQpfY
A7BKF3I9KYPrKD9iGtPU15RhaLlrw2/CDWNUezHymdlhAogY0WBqMdL2mum+BWLm+SOyi9KvRgN1
c06zBoJssvQZv9Y0vIfKpqEjfLCBB7cZm89/WqJK9JqtQp7jm8mhpYmAohNzRbXQ/9CQZKnXDfDZ
8qfS7vPy6jQfouGqfrniuvgzsRiybWa/gldewPCTxy0MrTGNZMxXjCMw5WGCsKzGCMGrx3iHmkhu
v8gxdyNr8x2nG+oQii6fVVFIeDp8btO+DSJXoZltgmsiQVqsCnSfm+RbD/4hkMBFaUFjnlGCiwIu
IGv324IlkWuWVQkErT025neTIeRXP7UUcnwH3TUOd45Bn23mr6J/tPlZRpo6loRiKCs29nnEIq4h
pohgAO9xAy+KjqrbArXeBXFk2zgaEJtr19JCfMj4YXWor75J3DEyVyVUg2HWPtZ9vWlTiiOtWVyt
kb+IRe5OoKFbAukW11z7WqvQaqCcwv9MkCzxSFvH/o3lfVTcgu5rhm0vEPKL98SxUQYxIhFWlf3M
rCNHRx3rj9ZNCP9bke/umfMK/YCm+WHlG/GVXUwAr96ovk4DmgmYNXGdLiBAXSuEIUzsc/cVw3hM
brzsBeFdBm8VB0KaUU9V8Kp8dl4bVHT+BOoDhxD1JOn91SWPikjHnW5dJ9Q9Br/T+NKjH3HeeGHb
4snsU2v3uHoBpcIGxIKdHFg7GK7F9EJohxd1r7b+fM5A1ZGr62/Ysd1Q++vXI6gsORjaOVz91Ayp
bQQRPbYuDFJpeO0ti4QWWVZA/3TI0dew/+pEKBSJ+UJ87vBxsj51q+AHGn8Zrk1+6io/a/+K4rcX
eeEVcvv+23Z2Kt0t/ZvS6m73ZFteuNN4K95jJPeYQ/8pkFBVEPqWDbrC68Dxkj64c+p51fTbRDsn
5bru/iXjfizPDJXakV6B2vqrmVCgNxL96uow1JdJfgj2P97KdQjLAGo43iAwZad2TXYrsOTAHxtE
hsY+5SbR+d99DhXvkBBrADJVO3ITzQ8jfJJwBpABvBADKOD+hUJxpfSrtgpyQUFsNF8a9tx5xAPZ
PRFczUVoGyaCn6fxzVH82PYZxQeIPKrKMmBK4ufzRqzzjYVWaB0zTICVxjULUYWhApBRA8/Z0pwC
+ijNwSCESmdfoPK3FMxjGzQcqyU8oUIDccndn07fTNtuO877bjmmeK3H7DxEogEpYlSRH229S6VN
ypVkehjFGfvrR4efLb8J1kUqADhtJFvwPu+oAurqXOMRrIcngJth7dr4HUBtTJg3dRKydrzNdgX3
NW7EJZ843D/I7rWerH+A8mJXzJ5UXItlR/pjzTNU/xHKxR/N0CQsayqusXxgrdbK/ISJXg3dga4t
vjWl4kVNykwFPY+EP8xsRtUbX9qUHAllWiP9FahN0L+xLADJuiBM1ogVIlYWRdiZIBNC7IIonKhC
oXV0Sgg1buf3FInu+DBnuD2PMaAlyxsSYRaEnXD6nSnKCzIuqXnJQE8YxQLmMm+Ytw1SGvWmKRuz
RzZF90HXJXo/1OWjL4VH6FBx66N3bXIbIdRHPNyr5WClR0LWgJJB4M9DdUK/4gEry7C7wE1S9k3C
BK6td2vwe3uNI8s0KiSAD7TDAP8qNqGs/zD/1II5ma1xGxm+cfFMykDFS8OlvE2QgFt4nGWWv2vd
naVoxJGe7HbTJv7EEaP0YW4yrD/hkpDO5DiuFqaNFh68IEBojqDs7Gumfkf2jSM5qTsyGzY21JhO
xgebaUEx3i2fyI7xGDMYypCj6U3cpxSuAbHC+BdVO6KjBAlD3BcnSV6dSEjkYfP9ab+S87SbN8fZ
MvuV/F+KbafEZGg9ByT2wMcsxFkZ5b9+TdAH2/2ADoE+UOkHwIjYAobA5nq3sar94L/cwC4ynsw+
da0/Cl1cn7NOBwQ8bk5t+aMhi1BWNut+VO1LQPZ98mLyU4MB9fidq59cEYSzJfj0CPaJUUEwEPI9
YgNarg7EXKKaDQX4slguCFxxlh0Um+BrRrEzjItGZP8SIe2xhbruF46RO9gydiZ/YwFkKE8VSgGK
rPXqIOaKNgmNenZI4n+hcyMJdPUknUK79s6WzfdBewp+mC/6n1A+pCVtr83PAMxbuOuw0wdpD4zK
arQSk5aHbrOhyaNjHFNWQxC1gGkPkPs/2A8shVmr6/eMcCsCCcSw2qIkdaqXtvw3vzXqtazXI+Ql
Z0HxzdhTlpOB1r/9aFBtqm+Wy4yX3UExyOzOy2d+mstn4UVrQ4PQTz2smVN6MxCQBz+OQ9wlZCic
GC4Pbu1/trSjVVZ5TEmGUEWymY4hRCXGevqz9JAgb6dhpi+w/2urDPmKWO3ScMIkidBsng+n4tXW
mqvdneZrukHVqe/aTUlm24Gyj9XlRM8QKKfFiAiZ2g71wHN7IweBMIkvPps8kOiL3mJtgBeWRFgw
bEfPqP/ulK//0GnntUO0RrrIKkAzh1mEw13H12jtEKXpHMm14P66mbzThXJWpNPk0WpM1aVG8ErP
RJNgZJcpAJZsUDpmL9SiFGgoVwJSE9ESI1dq2OYFIithcxOSrhHViWKc8q/YYZTHdwGAgXSGIAoP
PWm3NjdV6GPgYP7eMgys7faQeqEXL7gJfp3qGTufc7JnVs7i+6hsa+ksACX+yWmGlWg5uyOUctkD
/ekuGaxZc6K7wax8nLt7V3yWxaHcyogcNtE/NYb65c552tp2CFDcJD9xf5aKVzCO2ljPzzn+MGhT
689yeh2ZgAVTLXSd8fhEqsF1oyFOA8yv3xU9cMNjT1qkPdSu7tnO73+zP4h8Kv3FPpEpJhQWhw+F
Ok0V2HfrL+sBDgUbOUTF68zLL91S+SZVpznd0uCZCNTOwfApEcOXT1Dr8yqyA28OfxPji1y0h0Mq
aw9FuGZ1aiM45lH6E51hHv/K3aX9R7MLpdYzgxfJ6wAQJY2Pnjq9GHc0w+RJWuY+iM+aepGHQ5x/
Em+Cmmba6NGZxGkZ9/MSMLvFV9gD6kDWEfBxGbVPQZ60BXcEbbdpeSIzFTnQDpOyaxN3KW/+xLaY
z3BtoNVHlqGfUopbDbUT8vo1iIZ6h1cAkDRnxBMCu8V+tvIL04xlEMWxGUGc0ARWHjkZIY4hbXib
o19VEZpw/DXvNWmxxU40P1NxEyIw5EbDsJ+jm4k6uZOe5H5ntbzq8teYrUoT5rTXYXmTaO/1dvZ0
sJraOrbDeyvtzeTuZOdsMYBGefPGO/AiDgEo4a0urcUVQMvowNo09Wb6LlMsXPt2ApI41tGfNF6n
9l1D3adf6vQaLlS+bTWsk5K25JjNPtxQ7iAnGGbWYQHjQyH5mqsC3intMR6R2wTrsLssMh3u0bLv
vfmIo784eRuhEnrkXcCXHJGGGEGHEVfn34NbPuc6JkufV4gPHta/bLeAsefCeLYIFPuc27m+LhLB
m+yiuplEKMuvOtSehTheKG6z9mHSnUfRWXByYhhy0tcWRWOq3UJl29lbizxkn0ICS/5IIVaYqLsK
14F5zbRHN9NEpN/x8Jv2qMuvsABonRjbJsxvRqPADv+Z0nZoDwqiZ3De2lXTnVN+ijFdbu+B9fj9
mEzDC3zgCuOriYGb+39o2Vi+qN6wMU7qka3HKPOf6fQsz7D8sUa77X5X5o+gkCwwnAXayyqQBzTs
CQUcFbbFnrCD2DloQmrhk3RSosVpDkX20VTvPSbL8nXg0WjK67WKPkkJZ1HIalDptfu/3rDEOVdI
l4o2FnOnmJ42Lb1MdwRiYpfALkasjaaVyykMOd2274T/CJ5YQ2836KJRJmMoxNzS/YnIPJ0GpHNe
mZ2miBb8G9eM1QNpKwgthFG++nIIE7CzflVjsZ3VsxTfnBrmnrtAgM0jgvB9115Jz26LdVHuozXd
KQWAeGQEO6k/Y5+rKC0CI9HHLV4HQZCj2xTIisYDYc3MqkSZ1I37ALBAyDRcvq/2IauptzRP2fT7
1oON1q91gbL8NUvobdh6A70Kah5OLzOhpTNGHUH99DUNHdig6okWA6oQRXKDVoyeTS+3UrQFPzKa
L7uZaCV+FYZb63swYX6tH62DpF5p1Q4ML4GKCiVueBxhS3SmejlgzBFKGpC3WEMVs63N79n61gAL
1LRyVeky8M4Y1RuwK8UROW3t0vvWr2K4HuBGpuIrHDW4uYqFdC3eYB4jrHCjH2F229UwXTudRp0d
2ytLX+v1Tkkcd8AgEceYFdo/JgSkKCulzj0rivhmJqBUopXYONi82/pAesth+ebzC9jBoaAwa8vx
yDngCm0YK1bGRXWuRJj0/W8pvw7E2Ur7qttGJFcAYyLvgx81SWZYO7250ui/JxLAwxfoAwIeGZi5
GpqKlwoSR27A3hFnNLgUJfltDq5m8S9saHfSoyHt+xrrCpIavIVr2WQYcQV8ET5C6sRApWyHzUyx
SDwCWKZbnvyKGdjiFrRJ21AghgM+c9b/TsBGqcJehi+J7hLGWdF2CLZDbR1lrr3BFA6yHlz+U1gs
15i2lKAZG3waMZKsfbbgO8ELVGpBRtTMgC/7Vhm5Nld0wuqIgJThhoiwEXG6ZQOckG+22MY+W1B7
N+hPVIVr+WPo+jUzJfnGu4ZP3BIB918b4DS7JNj0EMeh+Ujko5AUVukIi1mgNL8E7OSbL2H+ZThu
suxTSaJZ5nJyIauRkbqR35CEt8Icoe47hEuC5PBMeVz9+2lMFCstKSTyQncOtthP4rFU6a1jLW97
ZtMAjPqt1x7x6t9A94+LGtkQuNG63ka7Sb9m1WsdHFLnjFKTr548HIy/6TQIoEFIuZeA0Nvsw4pe
Yv2nU18WZHu6C1gQd1szW6s/GZOdh5CFGGgWsBIAwt4KyOgKZeh4t7SjNmyilF1qs0GQbgCxc0Tt
j0Ye+05nQZdRbrV4kzE0xQCvLZJaLCcQRkXYbVRlwTSI5pVrfF+zohzBt0PV5n5pJjevkcXOwDnT
W40CiAcN/eBDNNHAMAoC+Y8AfUp/d6iiY3MZPQQnkZdakH3eCI2HN4tZCnJgG26G4d9YvcaMH7bp
VvlLYiEPN26Ik/H+egkTbyjuJ7rqRmYLMrOyz5hN2gQgFkgbIkMa9xFeVvuaSO+GOBo6zR/rF3t+
Nwl2lGMSWf7l0aGg0/JnTyt/565GmMdpLUAUaLHlFHhg9U7YSq2W6y5qtuJ82YyicVXubHvZcda8
Xj2r5Q1KBMKfRmtnf6KsEBdaUPPNPkbGJnW5VIR8RIKbiSrcxNVHOlzE/Rqg/CPO0f0noafQs2eg
/EsT7qQI5Ud74tsD5UXFdzSbrQEjFEUXRFCdO2kVVPCA2p7EbcsiA/iuNfg5p7tV7jT7hjGhweoQ
6mQt3osJ3g8SxHogwSVdjKs/2ROZRCTbx9xRuvBwe5lD0qPA/x3/v2+uYDkDYhIW0YHHoCZpzvgA
YZ8pfcAc8AUCF9SpuvWJ5O61NV9J78bR5efWp5r9wc6byTtxAiFyfVm/2QMB1UcpQ0HFykYnBC30
A8pHlSv+3NbraKZHQE5Zya9B8BvNxXrAQ4i4Upd+decvLl9DIhGo/HyvWrIm+I09SfsUzY3Sc2eO
j5QJFTPxoryJrlGLvzKXlqW9/qItK9mRgxQqne4NTLYQdGXTGfCiRyDS/ZbLBnWOeBBdjVNPVwnR
IR2mdvwc4PBHErsHORQOeq7hNOO8TgnJJnIKfJIlpZiml0PJHRhxs8C1suMhdkUPVqTb8cINg6kp
WN4+I8LTP4rVM0K5RhH1Kqo3CWCA/bbncMPXtuMNUs4NkLm7SVi7G3augsWHnwqq3XQiFbDE+MBE
o77o7JfFCPrktEU05870m4G7OABeEUCuXbU/wQKsTcp+wVsfkbMkbCOEajXMIUhGP6WUOz7bTtV5
AQkYOos4/ncU3JJLMYJ6FIYVKONxK4iDLv7uLOEwtfO3NhT5RA5QBtYYXvV2EbJ5qEOEcdghN2ZQ
bAbrphekG+JPswL3h6A31DaCsDRvU/oxCbKEu1bAtw3+mOw48xTL6clZ59UF7DAPMDUmrF5DCc8i
UVy1Gu7iWXyHFphe90ex4hDFfpvMtPaqq6FSSTFvzhNYBx2q2n6Y83nZhLtWfZf8eMMWFwFk1Nkm
2FB14feESEgh04ddDF5KSXQkhC2ULtt+xOKXoNYXRMGBmQbroPlS2SEaaWguSdxpMG5d+xCdi/2X
dgQ0aH8hkGP6ZiVXHppHoB/Z5eB3kFyvTXBmpQt14Kkb38D2KxXsEXLNQ7JMCj1pUp6iLH488uvw
/Mg/xN+3FZdGhLQUIotmo9P+8U947vCCwXtq1t6ODxObI8wRVEz9mrVrLvXb0rJQPLSbUa2Rxh3a
CHnOFdjQYy52FZurNEKd6KWuuWQ7rUI5z+EY7GJl0nnr9av+HMwf4aw24/cCsx/fjAynn4mbgtfz
rXKo7CUiIUYzMA5SXPlNHYDe9sYSJ7csD+ImaCySkHw2bLv2/C1y46sUW7z1VTQSFRjFkv4tpVfH
uCb6WcqPlcw2nRdNxBlBd4Yfaf07NSGZMpzd6NDm15a5nuGThJJ6b6QvRY77dzOXR1pmAOpYZhzl
e8zRoqe8wkA5vO+vdXWq61tv/Nj8xedl2S0oCDJFgF4Ns0iHcIEOeOW4vUaTRXXkRwjXlMLVkmEJ
PhS7gN1UjyW6E+STIFTuDsFwyzQBrpInGy3kE4gIdgIekPWEu2Vv9RiCqABtpDG2q9BHqTfCj9Vw
AslZIohbxtITtplvWTUX5cz2Smkr8r4MFPkm1wUfIZDISxgd5gp6e1KuJjj+jmZeprkq3R9boOTU
tpgEMfH+wILNaG0RdNXZqodCpOKxKBC1G3U86z+toCQ7ENFeZvlCybU4hY+stglA82KFWeSNVDij
+QiUz17bl80Vol6v7jhmLOczzSx+vrSeEwaPIVppsuvAfYoVg6xSKAbMZzPrZFGnje+4CQGOQeS+
mGRJswJhpGO84B+usTnzO7O4lJ3gIITqi1hOKxgqYwGSOzcobktIulQdVs5R61uopH7FGGTWBzEJ
BQtWoX2VofZ0iS41TibSNjieVt1WyTGVd4a0JulXfmOlAHm9ps30izSUM6kvXxZS0Gxb7HBzqEeC
B8VwhMl4JioFcWcXra2h2znxXW8RjbFmEg0zv+JI4cQ1C9ftj+J3kbnyae7sAQQUVfxQZZh7vcH+
ZNwT1oOSpyz6YTViUJQ+pWqb5hFt80srPYifGt/s4IxDc4yJyJzd0UHv7SQk3qP1Vytf+29/Ze5b
IEFA/IFB+4XlwZPDnV4/e+mvSl6Aw4vyOqDlYHk3E3BDV89w6jb+2J0CC2H5ecyeqk3HSfxnC2aD
XVOoqiwa22b+R2/KY2Tehdg12V/BwKWdJIMP0VLahxiIpcbtdw94HtlXlKCUAYll9YN1zIa/qn6o
qD3Ix+JskfU5Vd6V4k1IE+p1gh1ptWBhTa9E8iFtHLyQqHx4+niD6NMIL9mqQeXmPH0iKHS7Ws0l
jtHnhF9w9T0Wf5jeQRJ+G/6meXi15od4HI35NsanCh4m3TjNRlexme2L+ZgC+rLjGVnauDJl2025
ThvCfpOBgli+NyQnSdQojJHIAYt4rb2TNyGuU0Xawzk75LgQnQ2O/FYY+EDOfQDTGeKJJ9e6xixX
7cg0rZTvWKOtcA6S/GyGn14DfSwaJEok9rYW1bRyK7Y8qigiw+jHJk+MMok05ZGJctwd1PoeqKe6
eAQICQICv8SBDym1I3NF4RMSiNbOMP8BtIbVHSBDp9JnvuacSYFFtiWyHo2V/DPbTyZJl5KTBwB+
P6xUTNSnIbPiuXnXYA4IyAGWnI+DE5NUABCEeFXAnmH1J55pLL2TPelO2DwIHsJEveN65kF0014G
/sRRkTPMG1s9Xues1s4+bOmjcv5M/cCtUErvAboKq5LZ0fTONyN1HSYcEIrhWiZns+LJd0w0KZkk
m9RP1glBDFAyGtp5lDlxeNKsnWV8l91Tp3epovsiATgQh+MBcIGLS4gSe9JVl7vCpKHNgJsJ2sfk
xS6O/CcFBkrECmY6Blt7VxON97ZYsXhybVgROIxn2Vul3aXMv+Ay1nIWawMEf4MYJc5RjqPooH/I
7FOG4CzrDrAMJP8UgI6JNCAYSdxO5o/o19ThIWRMXPCxzoV20roXy/iLYRyi7gbJEoTEgiEltK/x
eIyCW9i+YkUD8PYDxhyzYrUbnWEUfJJ5JxQpIIsQE5SCtHwGwykyT1p/bQCC8t+UTNN52za0lZ3t
aW3s5so/2yOyNPhFoOlmjJtJXKHMIeQnEZAAcmfjgl5STLxDq2KjwtxXIM3sEDxfVaKzaulLa7VV
Y31MxueyNDvD1JBULqzbRB+SvRDhjSHAAzLPa/zrKPmYKNCEF8a9jVQMB+0xa8CqybeviMhhbxAa
XQdy7R+r1xzjRW1e5ODV+ZvXswfHQhPZrWCWRgH/OcGBXr3BQca1sboPRMJ+A3DU+yQEWXQM+IGT
iMGI8TRArIn4MON3YHm7tsclkTBLr3TzCFEtBR9CvW4Nb9pyV4134edjkT3f7A/WLDGwMw8n+ZcU
fUfz2zhj1TpIiLZ5OTiUKurg1i7oCHCSYb13HnGLM+k0sUNzTlhTM7qvsHXxX4tGtH3L4lvRxORm
PPWcsKdVRYv9IC4cMQimvi3x1sEfakbSSYlXNCHN5peie8jNF8ACfdiaPXAdrRYS+1L+iCnO86tx
6OxbTYnWUO3hQUS5TmGWLt1dld+j9tdOj1Hho9E9jiPbXQRyGPomS74ekXPjb5GJtqj1FWKTlYoA
AF+jEd/I3vZsnCXBCG3eUJp2irofSSxHo0sqFnYN6pnLOvjVk4zt6CyP54CMFAsmECIcgcTaHj9a
PJsUKlGXQQuQaK3l4phl5O5ynxHwGf6qrBwL8cMKQH4ybwQJhqurjgBWOmjvJAU1AWavbzk4y9W5
qnh3ANalH6v7WP5H0nntOI5kQfSLCNCb15L3XirVCyGVofeeXz8ne4BtYGZ3e6ZaIjOviTjh3Jie
EhQ5tenA+nFfMmMhn9e8x8mpY5DYldg6xttQrKRh2arXBDNbWH4YBBZUU4JGvTM107R6ovMCuAnM
K1s4M6HyGJXzgKmSMbtaOxNFbacOy/6UYLV0Z6sbzM169J2rb4tmokD6yL81hT2GzV8FYRPOQBDK
4TapViiZ2nwTSuT2MgbDTKsssxitOqelQRwDYkDxvWuBM9H0uRGs3PRZNc7H4HhLiymWEPzWLl+V
NOODE2VXBnJAeM0RM0gPMbPC7fBhs3rQ3b34JDz1mVibbAQwydZ/2GUiprl7Vib8TUovy9m45pav
d/CJpYXfMClRqoVovWv2ErYEwi6aacgtpHwvRbOmv1uoW2C0Eyr2vLG6Tk/DNJ8o0arID6lKs3UQ
f4AweGgygrQpi17lxkoMeDCbDY4MhC1W/90vA8ZHNPNIY4+MkycRpMZCOlZ4NlDHK0DHx3zm2+wX
PlJtGo2nmG3OkRmc5nFnOzwgyUsyACdWxD0+E/2cwIw1oEd5+nda7bX8MupfPhI2FU1cc6OgQgsi
fYJ7C7ophVBA1hoveLEjmXAiEbnlEpSggdZ0wDcbvOgyEt1R+c21c42vP5yRwMNzH3xE8VVhgFvl
a7s5srm6gdr9MIx3JZMYvqjq7ZByXnmfQ3FX0TqKu1blYUwJ5msMpOuMqlt262gTUMZxmBZIvcN8
ZWUHA014sCCYgqKBJTNYQLY3/iZMpnV8SWRmtZOXYxP6xuEaDQR4o8Kq3C8n3Em8uYxt0dpNwR34
xVrXL0K4Igef4rN1OsxH5bUOXk6CP5CRXQl2hmh0RAPN15C/FWvdAL6J36W67IdVENyG7pFUn1L6
G9bv1OAWYt8wlCuL2yl0kTscUFPhPtrUxSNjPk0ew79uUVEhdu+6Am4x9TF3e1YcIR965Y+NpzWt
ryOzJJr3QU9Z4Lw95ZAVZAoNTGe/Iv3Zom2Sm7ecbRg4cIGnwbM03V2LVMRfy8zjQ33LyY1m9bew
Z2OAiXRuAUdUSZuk+z9W2UHqbrYxy2yAA9kpTpb2B81Kfoj0v0Y2JzZWwm8Ted/NmhkzeH5i+ev6
P11/Quw5io/UWrfOtcDYQuID05UXz1lRIEm2Fm5A38jHUK3FcMhAJ0FiB02W5s/RUwziaUc1UDxC
lOVDvK/StZmLjXc7PMSLiPVjYI6JgVmBRkUHojO8td4hD4Sk3As2ra3+wzczyvsGRY1no9pT8UjM
lULcYBs122nJIhwPsnbPpYuGtyGiPkaOwXZprgBHNGbJ1jA+s/QZjztL22EoLKPPhCMst0+obmCv
LqgYdHVhWgiMjm297PtjbqFccOZRfiMCIUUJQVtewdz+34rFgoTDPonXYv5fczzpxlwkvkSkj8ya
+svOAE9aX0IGiZK0MeeIpTqCS0A6SQe8BwNWZyomZxsql7IDPPSsSh47oRMVu0iOr9lo0K7QRlRh
TbrjT2++c7TNEcO3WTZLmmOfEZGy6c2lcPKFXxruY9y+oHTdhRAnR/6OcDipXTgti0YoGiiLc+9Y
I4Gi+vm2PqONp22Eo1+puTeE7m5ly0tPXXb6R1ouNPlNPIZTHwNI2Kh2AOzOZZsEklvGXgVh+UeJ
/oVReaguf6n1a0xK4pBmj2e1v5l3gbvPyC2Q2eBwNwTZxbYQpLKtIDz5blWrkBGbN0/Vs2UccGrE
7wwEicxEnAFU4f2bbDr2/7oD5pDyAcYtOs37oC4MlSKFnmHelF8J8luw3P2eRW2rrkkgYMOxQqCL
lIG90ySnNL2R+DPRi6WmUYhs+uaXEg4hKZNdftggPcchWsyOgcUtzLhouKtML5gza4KRsQ+Sb64H
P7lakH+kf8yVqNuybUVTFTLvVRYjHK2rJ+9yHmKT5TBJ5qb8HJhmWDCulfKEeCqRl6kscKpStHXm
NDG1tbNANIatTSs+TnTvr2z3QhwAEQK5Np/Tv+vpIGZgYfq0yF4QnqYROK+B7S15Gh2TKCzXWD7H
XVKf0/zqGgCuvutSAKz2OSJ1k6ldpcPeedv5UUNaLa0t8oP8PUPNJFrhsPED6GKHWt9SKyUVhxDG
JFy8+UJ+yQQEId9wBPEB+A+xEEwAr9AA4v4ndzc2lbi3G0umSDLXTs3Sp4frwXaayi5FpbIrA4hE
YibC649WER8tn+d8NA89eCGUp7m5ytqt5QN6uzlUBVAGcqo4R+UqYNmv7TMebBcRypoBf45+r2E2
pjM4E+1M3OuLIDs3UYY7Mp6O1QOUmJu8xQNdkOgRawy2ZtAS7fjYVFDi/JQR/0LQBh3GaYLFWg6Y
RKqtVzCGOGrmp1O9eeknPmYldt0ckDXiUE35KhtMAYum+fMwWVMsOdOxRrGM0gHXrdimpt5F49Px
nWOvrIa5Pnc87PIZ2qF65ln332+Z/z+dYdz96EKrUdqzsvtx2YGhkpy2KOc6edM5a+jTIUlOCaJq
56ez/sTPYIqQ1MKbVNWpyhgzzsgVVa/FFM1j9i36zgZoWHsNmVVK6guOspxv8afDIlIHWDkOr5y2
GPRTL91GYM6Wdh/iteed0Cja8k7ThJOakYi3CUTKxUL31szteuVWN/fYeVQO4tNLJu89d5UHO4vh
4YRYUXuFgu2jzn4iru+xOhf6TNd+rfQv1cAzkNkzr+uvsLg58Vt1rvKHP/OaE4kNk2GuTaLsKbNV
EDpHE12D1adUWxmm1UfT7DTgNQGB67Slc9x1bnprmQ0opfnvMdJ4NEAuTDzrqBkYMVadD1Rzimh5
CviFUxYry+jNGmZSzPz9eq1TE2j1wvhm5QqzBo0hNCBhGDdnvAjWNyMgprmocsgLMHeWfa2Sc9x9
B8MxU3+6QF3V1bkuNVbK4IAI4dGtV9xtx3RfsamNufVGVgS5cpUvJvqHZPXv6mQz5l0E+SoxHwZ6
w34JSJpHeg/kTCsvdrZtaR9KJ58DvAGSxRhZ9Clq861j2Bgegv1SkzXeHur4JAMCy7YyI1CGWfbU
wPoResz0OCvdVMCXDYovXspkwX0dtkS8bscKvW0M4ZhXirmZDAZrzxFgUoMhrAjOvvHHoQAzxdKX
RNi43i+nAYK63xGRRs9Ql0LFxQ6p/7bUzCPTw47FY6Q+oQ0YrCFFCLDRbYhgbsYV5oJJ8BdXiIge
rctK67uvVgrLOnzw3SxHnqc/Yv7B+nEI3lKyUTksOhCD/aVlglLIVLOgFnRkt076I7nH3JhXI3Ik
ll9b4XVVMe0Uq1bivrY4s/f/ZFTSlenRJC1gb86beKN6K1u6qwY5MQusGqsI15eBmqPhBYpPQP60
BsW8gNKexuCQMQKmSRAMD3ymwgnQycD6tuRopdtgACq6QB5J5i7sn0eH1b1KN5ayBRVX5jsrPzUf
MAnRIoCHya9qdWbrn2M5t9CbT8Nkzh2KTqruSEE9DNwvckNADrUji2pod58NFWNWXKvqc6Cer85W
eXa4RDV1CTuQ9MhJhEZHDKoK6WyoN/KBrGYf+OUk6Z+tzoE1frPmF9DuGrUM8ny7rXDCraG3myvG
3137JGFhgkshZdTHYAJ3IC2hVpycizvgL1iGCIT79mS5f7a+G9FH5x3iPk4s2e8//PxAanyuIU6g
7lrq4cZpjk6/ha05sHiH3840M2ofkcd5V+1tGnmVjIk2OJhM6/O0Rj700LSVlK0TfS8c2GO5UGfJ
DNuz0Cx4ewmtQyhEBfQX0TxJF9DRhW9G6x8WY9YIBMUESUzG1BnWcbcZzaVjLs30qBS7EKmWdDTp
4HLE5nfD+FKGcyKtUmdjwO+qGJAq1VzyC2hQNoANNH9YAus9JeEkNb8UTgHLfYp9Gbhe1KlW+hl0
ByAdH1qyG4t1hKkkRrtD601U/cl+/fsAhwuW2hn5f6G7k51L174gvXDFSO4OaXWqIO9DypwuRMuk
RxfhZw55cWSsnJX7IIY8QOpSgUXmleBk7OaWgUdv4/k/gjhXQgbI1ikeSEf79Cp5gZ7bWVc1yijY
5441yWdNcvCrc14Jt5C5brByDOpDd78r+xfZzLRGEGgh9xanil4fWIPYIW3tlBoZehUYW61nmo5j
WQGISAqTi+J43Wssys81L4y5Tex7/ujJi9ctHEP0FzKIPb5tH5aOTx5Jg4DF5bHsyU/2MZyk/K21
tfu13/90dsF0GgcNPSsWM5YqJUxOYaFONpW9H3vk4VOq0oinyl2g/cGVxL9bo0JguxGoF0/Z6DTc
tnE0CbcSej6EMtBx+XkzH6wBwU6T1lwr5jph4JAyHhPx6HlHPhk4QnPuJasMt5u9Fcdo5cyUOeuZ
z3p4hM3Kpj3qr7AiYwmkvcFaSWMNMA4cjzvql4T5G1r/uARZf2LRMOF8ka1tTtrDFOVxaz1d0ahD
gGL9NHOgIctwZTfaWQ3uKf4gC9sdW8bgCLVvCPZ5M6/sOxoaZPe8jlhaneGsBFfo0g5zU9V397n6
EmEtnEANpQosgYZhKfCnpD9JzV6O7uhVpz5zZjBT0QZZaWAeq4k/xzJuYDA3JoO79Oopkzp/Xi9t
fe/Tdi91exZGB2r2BORGg9hYRgkjbokWuqaDh44rQm+AJ+JwRRxt2D4SYbCPT5ZmWgDSgWrMfiBD
545q4qNuPOKMV8lCDhwd4viKkAKmrwoC1AVKYG19sbiIWMNDpaJIBib8Ty/k80pH+6aeM7Giy0ti
zARzz733GlDe/dAswUBFKJq6cmnt9GxnTW/0h/bHOMsAMLIrwSxDfM6C3PfYWAPV0CjWs3XrX20k
75Iz7VxSlb4QGYYTBpLBSfTyaMpUBrPqvjQYld9rpA/ekqVd3m9FlY8TVeJt443n4RzbtTRswNTy
MGow9eCnGdby/kVUIFxHuUOcfYzJ2RaELahEzi1O5sL9l5+7jF3Rilvj/csnMTpXJkO8OiCz4dr+
A/Yh1wVqyyLSQj6TySC1Z35/hLeAldUz7EmKxT8DbC/b+szkZjRItWfXSB39QSs5h5tH88wz2TrE
zi3b6MTK5KHBB6d5RsQIL8IzHhlviD9+RyHBesLnAOUTN5w7zfrd4K/jku5ZjGQhKbWHykL8sNB6
wEiwQ4iqAT2Ptx53tdIs+GNDpOmSxxDu7HiDBN0Fc2AvbYRO5hnnyKSq2bhtPTTyEMETbR0AIDYI
qdyzyGAeL6v7sGLSy04kA+mR5pCU+QMwIY5R+XcU98O0Rg4jxpNIVLpoMSafKcA7p9oEw1oYkJVi
JszMqr3Jq1OgrTlkcgdxJwgbHtfyVuHP1TcJRbpMfGVBu7B2LPo01AMDnRWrfY4qtT2RxZEP56wh
at1jFynAFCwjJIPzAtH8/9JohZKIb6+HMApIPZ9Jd1zKbbkYr5AiPVSmaX8pdXAl3i6o372zaIVj
lv2j906TuZIfzGRNOAwWSfymSNSvYz4Vgxc3mUrU+Oouih8dS01ABaqyUMjNpNmjVzRAUQkx/6Bc
G+NTeLHCrwzVtz2eRDdnBXtpGk6Uduchs/IIBbl7xWpUlrZ76+8pQ1fpILmXsthYzlY2FmGIzRk4
Zj0guDjHQs3tM4MJH3fAAmz+e+07cI4mi+bIeoYLfwHpcAx+ComjLTMnvfQXw/TLlkUDzhFhcJXj
3nPOqbzRO7ID6eLA7e7lYeXIUxkoxCC0fsquqd87PoaaurQqj2APs+FUkOXT64cw3slIbPUj4pe4
qD+YBIjrN9RWvLxF8UU+DV91xMLAI4RK4MV8ntZuJnyVWfVKiB1UKfo5NcGhZQgMmPYWFIZetqhp
YIV+UjpUCD2ki/gDNpAEEnkx2A+PKNMA66WaIGGBihgtEaA3JdrGYWlEc0m964wCCEERg5diayEl
oxGy8Dn6K/LkPmqaQJRnbcBd1j50HyK8ewizhQbHtXewQGDbU5C7ARhkntjG3FD2wZxCysseUhQR
4C3mHRgoMxxqzoz7PMFOGQwLVmNcpUxwFk2wJDdYK0/Ym3s6ert8w+ETSnj7MopapWVNapyFjrl3
vkWL3a0K+B3Vl950sxS75pu3xD21zaZNdop2E7ZhJrZetDH7taqDf56SuzLWv3rx2ZhvD7VDhthW
qSAwM/owivmgzwzzc2CZCvrOVxeibQuMs3Av6cVU8nals2e9vahQHrPWAVMg6mTFPnXKJ8N7C22A
B42PJTBHaHHPDNLof4vuRkEUX6h0wxruqdD1BsFfrZwD9578juHhTRJxN0e3mY6/WUtbI+Ssm5Dw
hnQV8nnJxFExdtOadU7uuYMLTGZZvQZMBRGSSURmH0cubdaARG22d7pjZnZmcoA1EgHQRLMjpwcy
SuYxD2lfnWV3B91PaLpgrFFH89sCxCtzJrBkcfCo8VWIUk5TecV2gg7FGDrHLGOgaGel/EilZ+1c
cTAbDB7US+o/K6Ct5hWdQSNu4ABnOfrotW6T8nCTo1UjRgMmatr6FBfrFOkM2GKdqnp4ZxUiVGfK
fsn77chbsUA5oucR0nAQcRQ9Fv8TMaN9yJHDjhqKFvtxeFpesBf1hhy9WfjD/kC12q0Y8s/IeBiY
aTXbRFsUTJhVis7vyl/rOVJZtF3xku2PY+yAS37UxVr4Fdlei4k2Lb55KkFwKCHQYu2ulau6Edxk
I563CT8QGSN/5dSGPquuYu9lCvyIt6NY5z8Q242G/MhVDpizYyt7SxWB1WQRYF1rFaju1fJUdmgs
47iPPYbIYZZNVDpyE4Zw5wgAFyquebSiVXBRLdLQB0dZ26s1r1sK5XNrA4FgdOEbO2GYjqov8ZhH
M3570c1ofmAjqxlLDJCLzI/LAxh3MdzUgjMBBXSxtXZ0gOBmVAEaAgdIVmKzEGq/an1OOhodVtiI
lvzVNN8G6d6wDhgXiYq9eWzlqGcmbUHLJeH5tWhWoF+XwV3S9rWLNrFjrf6lx4vUYzkVYIQi8BpE
g6QjRWIip2wHk50LQ68i/WnhIKlbRnJacPONcxYtTXVdSJcqQ1uxNlC6QI6013aC0EebMVfGrciZ
UYWbvP0dqH+TcB+3KMFT2lHrVUYc0sWqJyaItDLRYWnKq0xSMDLPmKvPIkSrZWEKbUsPBuwl7r00
i5eqsOskDnuFHoy1S4czMtyUJkipvORDnGaddy0Ne19J4V9TFl8kl3BXeak+NSTlOI7CdUStmKTy
n6Y7Rz8Z74kMgKpUgDQwz1dD9GO+tKm5iMt8RdzzXrGWg569u/GrI03S5svVenK5PGlvwpIfM/NR
JeDR/HZhM8/xC2+TwbgPk2RXUkkGcsNKVbmhF580uPjBxHRnGyUp2FWkhfjf0ojcDUyWBfQLd9x2
vsplig2k0JcOy5Sm5YErIw7NYU5rPUf/P1EDbbfz+2bfys3ecpSFl9vnTk1kFi4N5+8sRxuo+RK6
GQyhbXT2+3EhKTq4UWchR5SbUn9Q2UUiybAzBzKRNW9rc97TZwnWZsdZU8r1j62HrBqsk+WI3Q69
REz+OcI3B93YkGQrK8AvCuQPmbnP1MnMz4UKKXaARWf2wBf7WZhBk7GGRTaicyF71rWRXoGWdL1y
kY9sgFlF1eqbw1hqu6WSkDmoDetOlnaxn27zNiA4bFzGyAQbhA+Kx73JFmFIOrLXHF4qpD9qMm9y
bdHQcxYAXgOd3jiLjmNi31oHq0drGsd87HZ+mC8MD7AvemQrVqZ9IWJzchq6Ea1hjPBR2pnBWk94
IqiwEnxvtGBO8hnjPum9fu9hCoK2uTVgCMhRMastmKJwH8UaIwuVU+WAYSOjjHjiecRrFPjFtuPR
oDABoKeSaVkswszCeAaWCLQ93OJ5awPSYn0xKiTXCxFQSRaNwk2p4Pm2262ivyT5PQJUycXZ86NY
AGwsIggqeFoVS08mpi4Vhc4FGFEpsbQF6fh0f0RZEiNbMdjr98fQZ1rOailEbegbtEkoAyObRbnB
2g9qI3sLnbmxHu6d+DOnrxocOmeCNvq9VKN/IBhyNKHTgNaqMTobDFRN1sTDiE6shvmcRNOwocPp
wbuyVs8TfaKSTWGDCxu4s1XKDefloF0qSAdTkBJ2CBTEv0enw8qdp0ux3+TNzI+UDwPDFSewJ9Mb
02kG49wdN0P8LMZqzg86I2ZzFhvI60YK3fZHr5kpMSYJD7a1dYNNiuuDYSqV8hRpklaxW+f8sPAr
9KIb9a++sbQUMsDYXBJbT0X41Y5niu4kuud4fBsyyAILkR2zCWRogdRNPT9ZVKQ72HwiMV6PmAyA
D5dBmSvbIR47CyHCsNIBuHnJrELbqTMIkRL5xkSx4VgUH+8ouDZEIUgw8C3U1ZbOx4Z2XvxwAQ1t
nHE+aI+WDKNOyC/5B+YmpUpIHyokLTFpgyzGSDQZPCTv2D0GaqoG3t6A/Zrrus2mXifN1AC9rdvP
UyR4I14BK13mPuvHivEaTSXC7ByJQjBQlYAGUtGzpwrAVEyUCRCoVlRqPEolci30AhAE0Dy0fOZ6
utSAeuVutNVLZZaUA90GDRyDwVlhXsqcPVjwmwE+NplhqDzhgu5l1Ml0ZJ2biQhIhz664gPkcAdf
WA7noKYzphNRLMZuyEwzkjMcpA452nULip0FwdinXkZ/Vf/pycvGSizoFJXKPJhlpahY2d8r8aNs
Qc5qGxheV8j1FZ0wQCBKxPRbCpgUMyJXOi4xJtp5RWlooQPrh2rmgdurX3WysQCg9cy7KnZzMrd2
xs+qASLRZGvZtfKHHdYoK8IJZixcTRlvSl2iov1qlbfvwRJN+JhPnU2KKa1kNVN7bCEj4QCduonL
z9rEFcYaoavfnfto+73j32LnkGv3TN1VwadSPIFW2OVNinc8/BrtpdJTpRg0LIz5kSbkKvVgBWaA
/qOmJej5+6yfN5XOlYGEonfXTuuynvrROzDA3W+DaE1MUMVMRA7vMfdMbvEA4ac8pXwpSXTsCzb6
6iu1mT3Eyi0PwbvCHMFqMQ0hKbgpZoOMUAJkGxkU8V7+FlQLlpmGuVMgSg0WsOOBW/SW5oj6Ar67
99gdLfMrQQ0dj+5MmD8cPUBX8jYgqvz56rVpFMgWzNx8hrEQk2pcjkHwCiqm9kRCEW2Q/nUN4kkT
tYPyrDAa5IBDlF8l+rOZSuVfKTLQkGbuKidvXApcAaRDnqTooJQwvZ4BqmphwlPPQQh2HfOeUmbT
SAXMlnysRhyhxavVb2Z/5ZPo8IKwMgYtF0kEcgWT1Fj38snLrwlBusCPwg0RsIpJjhBvIFtvEo+y
1cB4SPYXCZvZ6KhEhxai1kejfsoK7b8091kIxnxHwC8s+jgNh1pRLQz0bIM2SQJ3YrMJqKlC/QJ+
tEyIiJTDEcNAKvNZ4Kis2RYY9if/FUI/rE/mK+GU6TOqFnuh8dD/k2LHaP0wmWvc2I3tzzXP3KT0
u4aVT31GcS4k2yiu2CtBjOy/3FagAeOPmj2wylCBphDBMKGILLT55Q0kEbjZss+KZVRORX4IjYjF
xh1ZxYFRlRQRprLXiWGjzUiW5L1BjQax/GEl9A/djpybAQllN8/W+BzHZA6bWVTs6o3fKWWzYjia
4dYLzhJ4PTTtzUbGvYirR89WmQO37xaXPyO4VwnsZ8OYwlCu4iFP8q8SW4rHj5w5Pb8kknUhiLAP
J0I2YOoU0+WGybgMUQehq1DpnmIZlH6AQl2/aWEx1dqj7mZzTTlL+k0iXVJT34p7NZO34j1ZlY9m
+u/oqXyc4CZlO1KoHN1T3b9y45mW+8by4B8ZBG3QHv5qnCDZKUiJevtT/b1OIql4LdPkV7ZuqvWu
+o3qHnLgM9YmRQijaEwXf+Mynw/qPYq2Urgq+Hwrb6YF9tzU0EQofy3Db/cB6wwobOlu+CwDe8s0
gbUdy5h6Iztbonjw3Vf2psRumVwKcc0GL52+b9CuSv5MEkS2f/yZnWGb6RfekGH8zLhm0+G7Q8iX
FF+AfuPogsJwhIsp73W7IqCbtGR1ZfW3ijogIf2w0vSdzSKFmX+tcCI+Za6fEGd76RzlhhnVzi3O
ZvOdFsuitzH40rcEmPgIjU9Hrn02U0V+U32LN+aWZo9hAAfVXYz6LCoERUaLO8+wbyrHNEqmpr9V
lXNrXGpmKDHc4nNrkm62tueqtw/bs0rxPmzCgl5uT0I6v7ewVx1oi/HoMx9x1YtmP8tcmRjcqXF0
wNDGPtGR2QUeSk6v8jL430nyUpIlO81GPyfou2nWjfGg1isceJq6kUkLUcKNKw+YahdF8whkxI7b
ODra2dpyzz6DN6h2nbspWVW2+7yY6xXwhXVjnLUGkaV8G81rh35BSfdQ0EtaRltheFMdMgw7fPCu
8qjTdZXvYuUZjHu5v+gcBE1w45FROAbwPxfOr+oYW2VEzMaNKf44Gr1olb5b1rpWdGVoAoY98P6k
9s5YXhl2Qcji9CMHi0BJ5mlbk2Ud5kWWKB6GQ2aXXXbNlSvxQghgD2aIBQnf4XiUwEKKpcXVtFc1
wyB9G+P1Dee5w7rC2LLbHprPhI18h+OHzlboXakbo4VrHPiLMjrKztVkFGsbjChTTnSkCfHRKG+W
ufdLmEMnv9gkPir+VT8iiVwC17P9o498kcgIRzuEhj11ZarwBZcca3EL1W8PLb/rTmb8BuwQ841m
Dbo8slz6nFqL07O9EISdp78xfM3iJ+L6S3a+F8waFAu2b00V9+7qy7ZEgzIvsCw5L6l8D95rDB+m
jTdV2jrJke5guqAC8WEbl5ylmfaTc9fYeLB61DRVhpanC2cB263Mexk9+dCUeqThoO3M4v3gk1NP
BxqxfvCVV+Tfs/Zhmrd8YAEzK9MZZiB32NTtVo2/dLbz6cHzzwb/DFK2GSiozU5vrzL3SvjN4VgZ
U9XDkzAJWEuB0asPub5jwFIxKcZAiMwUQcIrQUFpu2eHBVrlnkOF+gnuhnpR3R+ZLyC78UQUyVlv
+EL/cmZliBj56jVEumBum7WOsNzjqT3a/cZzX3q1zhXmY9nX4H3X8sLoGH/nu67fh8TFtKswPMAz
poG3uyUZdZirOeCjX/E2Nceq2XnqVi0/6bFliJ5h+JDgb1JG6dp329xDeVGgmmSt4WzijA3xKlDv
PKtx/l2VK2R5vU3maPKRIUEiWAInCanGDE/uAWYbBaydcipwTiacxS1sSHC2kNonJpznBHoYo9Ap
ZWFue5PQtplV/YoXTAwP8ppZ4S40Nqmy4Ghr9HtOBgD6RSP5K1njB2RM0gFOUKKA1uEny5U1Ycie
tJJNpl0oUjlN7G5dtU98EPXIjGvtKluGhw6u6tD7VJlxUwF/VB1WYX6NvT5twmRCR02m6spuCBzV
fnURqEBN06Hti+DXyrZQ2XOiWtbJTs8Gg4V87YdX0abxw7blmy7Vg+duM4YVhVGLYtQqyctwUV9t
0/hXw5HUMv4NMBYawbUbPmnvMsqf8BgmJ4LaUndeFML0kHhstbd2dNHj30ZhvS8/e/07N76L7K9A
0J9OlI5UwbXf/ZhRP8HgKvrDRvoRmYcJfVhbXnT1AResogqRGOb7ZwyrjNG/NBnhJl5SsqTilWuv
k3rlVqDMFgqBPhbwqkU/kg1/rqOLbTPs/vSdfXwvyV2AqijDuENiRyWf/sXOpUHpm39zi/KH77xz
BgcHUI1gzEIyPuZMRQKWiVt+XNOcAzUghNLkjaOw++Cl8YsH70CsHSSMWdl9YK4XL1VjOaSEo14D
b2vBhKZGKdclf1GQpTu76Vhjqx3XMfVHCW4cES7Z6JDJ+HYKHAlsaNhHfbDBg76hkhIULPiL0LqG
DIg4JwYL5crKIF8SdVqdA/uQVtqAi4KDMfZy1igVFwKvzIAUPrA+l3o+zPQhRA/ifLXJ+HBM9Z7L
JUMmlpXq+LLdVrAOTzaXgIrCuUnS/cCveF/fI6ZugaXvWg3baGeDDQrXlabxymaIOb7d0qCCGFZG
BCPO6ZNVYhcbs6c2yLOti4o+sdkS28D0JETfSAF6UJVZXB5Nyz1u8ybZNoYl3FgzX04N9DvmMbR0
lHPkW/FLod8LIQXUgaou42ipJdWm77RtJ0V46D5G252PQz6XGFI6VgjCEBWlDyHE/+xdWhQLMyDa
AhytC8OoF0lLCEWZE19tKNO8PUMgW46Wv1dc71TZzanuIXA4Ay33tk4uHlDp9lU7476lOKp9QAKR
PGsoTZu8XxfBl4xiIBmoa+E7NeoiDeJdQiR7kaJNMRAOE+pmtgeXs16hWZfbCwaB3DoMXr9MGO3V
PhARpFYDSx0NBlBYv+TsJOS7AS6YiNS4NFI/CpaIknqNygEO2PCIwhTnzrht0HAoPabJeuuMtyD2
pmNKNFJGIg95XpE+TOS8RpU8rKro3eIKY2QTkSmB1W/JVznPYowqrrDGZd8eMGTa0Rz7SvRnMAwh
ExSqlYq8zltE/IuSjJBaGt0BiDpG4qmuIuwCXC+1w9whv8wk8sugNTQoxnKEjpaKaxlZRUXeTFsA
5bdmZDNzHvFFM4tVqRvdHvSEW4zscAkgqrv2IkvY/5qYc6cyuzMmtzY5S+W4yAKSyhpvqynD2q6a
C/7EMeu3yDO3cjzwQimHNK1PNMALnZQ6nDW4RiFF9OTUw0/IwrNMtl9hS4946C5S/dvbwbKzjBt4
XcMezqoXb9rcW+rkaNUYe+tY2xZ6eZWK8FeKibsyhby36rbOzerzV9ER02t277BKL7nCs0Ndis2/
s5tjJ/X7TlH2qTnu/QiJMadk7ROzxybMMYVNWBu+K/hODclGQoMvzxA+pKQgxUX8qsqcQ4S1RU8k
AwWNfXEgg/W06EjmWuesQBMrDJbksJatNPisC1ZHO0BnLyYEM0VKvkh6xdw/7YLoOvjyX6xpgL+i
dl85f73SXVpbP2W6AYm2nZr6uOxI/k6NburI/QGHGaoIGdqYpiPEo7xo+aGT1mCngAo6QwJqBNHU
5ZnuTAn8rPVE8YCTJ3lp7ha4DNstQ0hgdMiYlUN0kwKvRHqoQXEh1AYmtLZNvOLSOJjPEl39zIao
3agHqPvcpkX26XVjiY36+z+OzmNJUmQLol+EGYEMtp1alNa1wUp0Q6A1QXz9HGbx5tmI7srOTCDu
dffj2lp+9UwxCgbFUwt27sojM2IrH7E+LMbxT9euxw1MOkVNOVubS3WNY/MSqpLuhkU9UICIscny
/tS0+qYDibiZO2jVUrDrorcKYjlU0hzg0Dx53THj9LIxDVKN53fnJnt3KamKMNYDHqCvRR2lkx49
E59d2Z26BXIvtBUsn0OTXRxG2rHA9YX/pJTI7bI8m9Sn3WiG1ucdA+gUkX0z0TYVu6TvYJA0yCO4
q3iHDrJXp3rOtqYhaT90D/ZCcDxLAZ8kG5Ilp9Cdr0ECK9+2tnEafCigXEVcbtTMdUb3rT33hy4Y
qcwkIdxPTGHZVTGwLao+g9V5FBS48+XfmZBIsiewoT633nhcRqJPo30W2Zue+HKLTjyaUX/YaU/P
B6N2lt7ZQvy0mHSri4xjnIVAhFu9a4vxtFoBWMuPvGnsHeleAyCv868gQVz30Duy7j5puvOkzI+h
IYFr/D7ygpMeeVauCLaAJ7TXbKtpIq5ENh43jCjNTW/xefvm6qX2xU+cyxhC91DQ9TkghKj7XvY5
Q7sqYCyV2FTShTN2AOlnvo5Ndttm6jyDnNQCyy1oBKKDcbPcaJaNqT8c3WXcWwm0Jr8+ZBACyiG6
Zaohn3VKrPZ2/dsJUOrUZLQIz0gc6tYf47sBTb7TZldIiyWfPvVZj0doOBskQMnWswWFT2X8HqgS
VaQi2Ayg9otE3DsdYJ27tD4X6T52b6lP5q+pd4L/MI33Ts0YzZ5luKULtAN7pNRPo/HngTtfot/e
fevWMbL8qq1DGL839kvoP5CtEemzVoIlMECL+Nqx/+7ab8U6KsknluwstoKPoQu2BcuD5T7lPpbC
mmyFtQkhdUSpgLOKgAkpixiwLUhQRPfkZ8foPHNjT9Tn6N6v8Ho/Zodinz1SXlP1um42k+gxYl5w
QWvo/n4a1hfksRltaV7tO/Bn4VfCzXZgd47CzoCdjvQcwjJx1cNAeoxT0bDgb7+hPYtMPuega0rx
RAI422tBEOf73vrkh9C9kL7K6rnhwdOQtw2p2R02EQ9Jr48wk1/L5SFsd6N9NIyznHwHGra97jUX
Rz6Ovjhb8Z1Ivjrvn+NiL38Ova/WewpcZlfovTbOXffJUb9838sE4vVnCdYyCd9gupE7Mj2esete
rSS5mxooYZuqLYj+UbMtYzcf7LGNE4KxkYjz/Fbj8vJT6OMsCioCDFZIG8vY0PvHBR5Zf4IRLiF5
lAEKxxBCWyeaPdOqa4r3LGCD9I8/CCugyGIde3ZeJtCRDo8xeWMVzzW7YzkRCFHk4maQzf2aj37v
KRt1OCDxsG7XXRtbYd98u4AwGzZqVPZ41PhY8jPMMaOhF5UJFqe423xnqea2nG/TOtgVFPF0yHOB
VdBRHe3ie+0iyOXRUS0jYTw84by5+EppXOAqQs/RQ3Xw42KfDWtyttsH7K/lxLywnLB+0IiGQEw3
R06C143fQS3T+gAStgJSnJzBJms27HHm4kUaNklAgQax9+hxln/TkoeijRoGecdjlewnGtHphbc/
2yvMbSP1WfVRFA+W8xJnJRrFV5n9tZ13MTJQ3Mf6RLdutM+4VcjgNpOfjQ8cKPnxlntZ3pE7QULk
IG8aqMTqe0W7OUTaxhs93ldoMAvy1f/zNpOcLD8S9WcWrxWwP8O0NMFBKNrXKiH1/c4xqpS/if0W
OPBEXnJu1eJpnFBhBjL9QcmIhNV8fg3Ca8jHkMb9JbB+i4E64dc0fzCMzRRlGPeFq0PKS2o9KPOc
wKZmgVI4XzmiQ2Lek5r4K5xqVH3uNJss8Dc8UNmZozxb75RBYUZ/SkvSTRaUkHeNKCsx9nE5Rl9j
be9NLshwPXf4ZLrir6adZRLcdNU/v/QR/pC+F4sg58byKKpiR9oUz/jgBxwvfvCZFbw0kwDRpM+K
pez4Nw8h3GPtQM4k7oKZfquGYouGt6+D6HEZisP6VRrTdrcyyAaxSzhrrKu3XjZHP8HDqCF8iYk+
WEioOe5TjLHOzjjpjq0SYZmUGA/xP6faRY1ziixaB/Hz6oBHqhi3ix+fU7ZN8exddN7sAvTUxgJo
Rg9qELGS9OZ9xiN4hojrZZomEP5Zv8bwz6K1b+ZkftCocYXPxUL4uaTBU6f5iZmZ9iK6nCaJZP2U
ZNwvjXervOYosG9YMa55jhihSPfSLve8ajrHq33dcVae20OVBTsjC4wv4qNRsE5aTXE45Dt5WGb/
NunIatUpCshqgECSSV4SqBYyx6jH2nfG/cHxYNsk2W5on/w0p5WRVrsUz43apwaVj7hy7OOww+Bb
MEDbtgVtMN87/BEyzRXuxpe2ulOyuhKBBjnSWvvARK/80hm6J6WiZE6DjbFxBThwQRyIWG0O+5qa
K0ghvgcVDhBCCZDJOPiBNTdg7JEFglE9I7URwWmKHdyiTQ8XzF9Xz0O7rTnicDZLh6umASar5ttB
mV2Jy6PKIN8lqP+T2M7Dspvn+GyxAcKbK4BLdfw8PYdHBcLTL8aDXEKgnkjsrn03skszcbmLNh39
JV7s7Sy57JaIfnWm7ABIJQPOzm/m4zITe8GRMURqP4GOtLG6qtDBvGRI4dwEAc51tO8a1FsyyEPL
JoiVxSJfMpGdy1YemUtGu96GI9VvVvje99HWZjHJOZ3/UVTB1yQ7atOfU0n/58ZY14CBLuBYlSM+
LuxAIsA/NmfJhOL0vzObIA/HybxGlP9Z+ZvdsHXK9XYmF5uH6EMEFSNFHG76bmHSNHeQaSUanBts
6lWizkeMxei7VLSl+XvYUlD8qRD3F5Ki4XjnjW8BKlEdn/rgMfd/POtzYubPbU4z4qHLnzKyu4Tz
L77I9+5DmtwkdY5KaCZeU3/b+NazyroT+5l6l9NEXfXqZh0Nm8ZsI/I6mpKU+tEFKDPti+xuAqlQ
qA9HP3fiOyxu3OmvXx21erOtfeY+Sxo8q0Nu33fdTylP69p9qeeTzSTnWtds3oIwj8VrDDG4ffDH
fFfSrCLanxzNTA0Y7uTXKK5r6CgBl44D1Jbf1Ywj/DFC0fBxGcbeajlJNsNY76KQ0vWP1PU3M6u8
HG1u9n/sNZtJgGnvleNZWeTmFAfK18h+6S2x4f8A3sOK8A9ehGeJWIL/0FZkEMtLIOhewB3HGBhA
n+RIEggSgnZPeRFN4R0Vxqhg648pS8IT4YI8GTFgrBvvo1L4z92JnvUnN7pfMhj7HC4HYN8kEFEg
sGLZQfk7oo0Ltz8N3EKt3EeaV/sCNXIia2Td9gKP3zyck44Wlgy2QZKwwIW7DyuyhozROcO2I7/n
aeSw4KXiedhHI/p7fxCVOejI3c3axpuq903TP1nuZ8xtOmTxCqZcRfPGjTLcX/0hat39FMRbN1Z7
MXjbKZf7qWnxZH+6C2MJXJwouu3VS+ykf0x0X9QhVv0Qyqfed2QPbBlzU3XJPRQ/w0jgLeflI+Xp
nnMgaHVvpsyHWurirs69e1bD9lLwhq9HDeIedOzNEcUpuIhbbKQoueAmYdXTTcJgXeFzKdPlUMYs
7ZOPCrtThq0i8d4cvMK4rFraz0xbH5chAo/i73QOnwm3hTL0Oy6awnbM94Rdm5ZuMxo16OktHUxb
FYF1lKsaGT7i9jjZbKYHXCj/NCfQmdaj9X6Swa3WaL/k31aZvZsWnsKvAwpRJZFZfLPrl3ijm57a
P4KUvLiBsMVIx2SB6qxwtDgXp+BS5nhtbVKHf8CjjlH0kKvXJsP9RpCD491gXaYJnNBvg0JWOwRv
yn/OwNFbfJhxpDwp2eI0WxeqzX7qwj8eE7jRVNdZ6tiEZsczi16g6wC3O6BptEnGazfLi+yJWDjj
QVGcsZSgQ71GIG6gwxTXKU9pghonHgLmDuTcB1aQkq2zvzjnWlQ3TtjfKV44E3GXMeuFfn9feN7X
UrY3DVAwI+48ARsm5NL447TkItYHvV9YezPymOlZlXT6tpjHQzPSq1SI2yRKn9pJvK7JI1dhcnQy
dZEFF4XdEAuhot65Xa8AkTnHabF/6e++iesEnJk8dvbChTbA+ArArKnbQEC9q9vzbIJ7493EUfpt
8vopZjFVWv0b+zo2zzUk/gGkRDz+gmxMh/6pqD0cFADn+KmWWH7WxeA4jLd5BF8pW3kB3W1CfXXx
Eo1AtiJ8y8VLGWW7kFhUnunXse7BnHBamd8LoC295Z2KBY0cRxS2KsKF+bKvk/7OSRtM6kV/4QK6
TiLAZ+JxT8OS7IsPgRFjjRlY3Ycdol35M6RbcxFNfmKRigML03rU3auAWdPnCbZ03U3HIKoyuuyC
4n3yOswZifvby3bvJ8mbl/ivsZgfY7S4yH6mAOCx4E1aLFBbEfu0P+rgBNxXJMMjBa8/M56GwWNL
VgQXfyEHluUHu+NV192tL9bvAcfOSjzXEWYYsbxEFnUu2mFsalTxFprsID1OxoH3b07qk120ezGr
fTfHj7oOX/mxT7mX3Lo4opIWs+CMd9MqYNWVHPaDYL6LImJ6I0d5FK+HTvXcdXD9JgQOuwbyIlbu
1P1Je5rDOnqDQuvaFHIvmwcY/ltJH0TOxZahc/Ztfw2hYjGpr6pZ85jgHl9Q0dyxJUv86Bp9bzKi
YsT5rA4X+Yo3TSmTx0DEMj4rgJ0gUU484YSjburJvGOF43y+3PDNx5v4bhN3LlhvIlvuFlrkR59h
zoRPOQYK28nAueY35Kj3EqBiUD2VSXkgWW4ly/uASSFLvT0eV4ReeuXj7tmwxh8Tqi8d57rk0Y0/
sIkb2RLXl9hQGD7DMIWuGIAVDTTGH5fbYut+G4Y5QTgrnu1/nV3sxOwfs8m9LLn7UiT23h/9U9Og
etLRCugf58G+VMmzGIZbfBD/ktrbuulwGuDGh/N+4us2UaEOo70Y0lOLUyTFm5XRLpY7xd74w3c6
yP0cPmLx205tcdtxtlH1dYkqBCIED7ayMMtPIVGuxU9Yh5b39UQ3QRu/LLqythxI7ubgKiJBZbwC
/CMY2the2cHIkZkuaXzRri5vZdY/6PpIjSwcSR1bt2UFJNTFkPItpT66XL+mJGkIfEOhGkuqcXMe
9pXB4mLEtZ2JxY02Rl7/Qg77zR/Df/pfSLGpI9lHeTcoowL6BRu+jSfvujl4XNb45uD/XbdrTh5f
HPSFNm3vWxNe7di+re2FKOZyGDQgroBm7Hq6X80DLVPVbBmY0NW9rKDrVSCpPGnt3aA/iqa/T2ag
DISzRVQMe4aRPz3AAJHEQApDqIzufgBNIJbpAk54DM128uRb3REFjdFv6rzfsJPA+WZ28raqsF1L
zqsJ4QRyK7mHL2poniKcaqrEbYC30H33p26v6TzgaYXclwWbXI7nCQ0ahr1YcrA1EaXnpDjyCEV8
jB/HlikiG+dtWy5XjSRE4/tXO9AT119kVR79qL+6ejoVLnRmdpaTn127FGvmSJm7vGk1Gb2rSPEn
VehXs09BTnMaLKi+PHQshesnYI8/OBv61EtyfTUPQToPGuSCYRxu49cCw2K2/IxNuW+WaANKztXD
sTT1Psc7tSiPqisJW8AFM+Fspi7Y2/a0b8Cv1z4ffInWFfcH28P8UuttCYG/1AeGyVNP6+7Ajj+g
5rtnIieHeW0pprKZyloCC3X+EYJO7AkAgTGVn62E4v5uZTWTFN4IgSM5Sbd8xHtVBGz/ym28Bidx
/LX9AG7hQ9PNEG+pno/I6w1Qahcw4+upu2GxSXPUzCDqs1XwV+ICqTrFnsRdLWuYsNuvocOVhX1L
MdS6tLNWisRGA9vRsAZDmVcEbAXDUUl/tUlJUE/Z/i104erYPLCHCOZNS3QQ+yomSc4MVKb8TN21
QuiW6eeSfffmfVpXRCUYw4CgDzw//phflTVuaw65PLpI6dXojfVeusQ6g4uNDKU6yX6Ghbvt485+
dlR6tMSDE9DU16kBmjYHxNQVtOyMDr3P5Vo2SEVDPRpyCBETmPBgfTVWM52qnkRfpLAB+SMQ6wDW
vq7fw06mW8/lvJ6+lSb4drPhowAJsxW22oaGwO/gtPz8LPl0nYyjVyXuVEfHTyhzHKUS/sls8WoB
Hzk5Zo7ecx6CFshZKVnW1IDmWv4Ide5zDAwxZFd2DommbG5FO9z3kCCTVmHaHatwPwxXK+YR5nha
bsISl6dFoepkVlWl4EuWevBSjJLNvqJ+xC2Ec1TgTqK24a4mMH3LHB9m5lUZejHHTu2L9Bjw8KEN
lcMkhN84yalbxFqlgzlktZ1v+zDurzXhQif0aO4kymyF3nc7h6BaNUWOcfEsQjorrHz8Adq3nYpg
nwtnJx3CyiyYNpIBoVLYBoLfYFrhIEpduZJWCnIA0LaJj04Kj4vzL9FmOullhBlWfQ5hdZc31nPu
+YB2Emb++prOwzXz22MxN5yiA4wEvVmukvxWWkwn3lixz0rOPJ6+l0P4lFUxhA4nnkDRZU9Rmj6E
otzlJVl9E7iM6oONXII5gMw/oEmMgLOFnUFIyuL0ih6leEAF8EMSFZ4SMs2OILHRDvKmzMFhDaDs
bQo3Zoe1teOnuALXv1RVhmQaAihINM8QG1Ovn8lzNyKrps2To/1/bvBAIwdwRsun+ie5Nzbc8Sx4
m6ixdQLo/rzy7GlwSnhM+kuXVCagJNeHyoOM5qZ8SZL22c0aYii+PngFF5fbzxcrnNxDVF3UkJWX
cowPMmSNXIbMWElhz0ddJte2Ab2iVIxtfCt5bm50Auczs4HiVwWFYKYo9mJJAX0oF/B7PO2Gjpyi
ZFO9cRdvPHRcRe3aeOR338kY5rskNasHvTzm/kqvgf6oHWO2iyGjGawuJ3q5xKjm/VBZeicb/Tu3
5c/gUMkRiJ4RnS2+w5rezl46Wr9PhZEUchXu3xgsZRsgVo8xmq3bl2e7xSQWsj9sZXsj8hZRfYSG
q3IAXXk4QAsjSSERBDbuK0fo32SoSbDkBnuD+KpmLNpzs80qdm9d4v/0TTPvOpCQts/bNMLXmiGV
CEPnYkk9RV8WDtybHO9ohP4eZB+kk59NODoE1UvmJ4rQbIPMvYj4w8cIUJvkpytxtOYuTXUZ5u2o
LN+bKQuOroqvVY2QFgDPahfAi10YHGMklu1UMdC5nvdkQ5hD6zsIukWbELA+azRzbAb7L84NUzy3
BuPQkoBf1Mq4nIfNrZzZ6fTTTLpWcBaiUqhUX34Bo3WOnycHZm6KvClqTJaTSHY6pdTD4rr3huA7
c6ZL1tFEUBmfKkWCE077b47jf4tgH6A5F6gG81ybM5biHKgSBSs5vO0ZtbahjR0/sj9jtj1aY+nJ
HGfrLaub2iG4rNzo3LrgzoUVfkRw8yaINL33lEuGCdeP/3KvKXlgsajoH32yJmJafoXbWqBNqBeE
muWEoCJ4gBWxbVBECs4k0cvcc2VU+jMLiBlnhl5Y4YU3dfOcs54Ksklg+ebj8ELWf9ah5lT8R4bB
xq0TQPw21cJWR8masKr4mhBTcyHKyZXFZuoSyaeY36eo3fnArOLSYmDDOz0mDiebeiB7OzV4KvqW
08JjlNeX0AN03VPDneUKlM2EezauQ7xI815XHoLmkgGeMO5VS+gWTpPe+d6HcsEBxDHI0Xj1dUtq
IyAkZKCohce70ULACEP9OLjN1fUce9saykxRt/oQio2DBCwZ+ouifUOmvStlDRQ4tk4OSO1o9C41
7zh3TnZOfRE/TXx5YH5CZbVcEhx+325NuNUxJ/jAQj+r1I1jeYZKlYf2/3ei9bKd07nnfGRv1HeU
pY0DJg/fum+x1RUcu9ifklkYS+JdmtkmlP6IH/SxZcdQYJ4hwjZS9OKTPZxbsu/rSSgf/Neox9wZ
TSeRNOROsb93CVsv0Q2PhSDs0zscVsrOwGQC14PpSnj1h5cmqGg6IVSXK8aoDuoXpUOLGU6u6t1t
ZXFnb0nV+UtMIzarF6vCejPLz6zHpKjtCqne91o8IDeToRDEkRFreQviHBbkZCKFaEPrXt9HSui3
AS6wPugee/w+cJZQlryofq/iDhXMZUGX3neh/Rdx4El2HQWL0Z5qX8z70VziByVFFwTc3UOBczAO
k6NCyal7esjykmoH1Y1nrkvCiimBtH4l6mgHCgZcwCWrcDdPkdziAHgp7OEqBh9sEZUg3KvPHuZf
hrX3issUdSzfpIquj6a3u51tUzM8qF9/orVgcVpmPnC8qG/tpmNf3Fr+kSsOpUzzVY81GPIJ3b/I
EmQHAk1Obe3qPOTfewIPH763dqHOKOp+sNWyWe3hOOaQctM6f50ctrRWQMbQZ34KkxhLL7uhicuH
Hc2jV1TFdiL8ygG83swzwaIoGxPUCPEERrQOlb3xu6igoJi9YkU3LY5FnNQZi/rWaai3FBEACTPt
yBgucWlvh/HXr2IOgd707nOXans4NiM6j995TxUm/8mtAJUvU7BbhhoWgnxIdLgWjBtoAxNqdYFl
I+3t98zlZOSJOccIjTNvxFHLudvsnGp4JziXexnUhyB5cJve40aGfSlPw0swov7GSGOjybsNX1JC
2dNtZrPSdnyf3Lbjg9kqztQwEDZE0Jqs/kY7/m9s0B8m/6+19DZ6q2b7X7Am8wL/2BSncoYgP/Q/
jYVBxUQrY59JZbTfMb8adEA/Kg5WIN84MECNU3wTvZKyXEu9iHyJWO5hZ1qa6FZ1D4Xdrh0ggKHS
kdzQPOnnBvaAl6N0kyKndsjJzObRDHlB5jMmRuhho/VV+uJLNzkGLjtLNUXBIesLRK2JDETUeqeY
R+rVghpXlNmHW/n3S2dTd93+pj2PTCt3+D2Gb1U3Pt80A3VEvTSVWK5ddZ/UMZ+GzZ5m1LDVQglR
ipF1SmrCVU5CRSYxCVshiJhKsQ8EhanrhFpfuAJiabkdUJspDQu2vL/MjvfSxyUgHo9sr6rsaj0r
8r1Bgc/GviG/qMmkL/VnmK0ljCU6g0OGAuIu63Q7eXSd5g3dZQk4zlkZHJ6p81koxg+FdGNSA+LZ
idl3trm+TSdJrUzsertpzm/ybmBtJdWdk2uyWJy7EoXuUHQ98IxxpAiG/XRjf9JFoTZ14DRcl5pU
1dz9El7EHWuIGtmxu8vDdDjHRfDQDMNXPeVs2nDvHXpsDdMYMJXp4D4MsRDPdU0sijEkKqQ4xCMn
OJttW8NN3avp8B2yZN1tWJSvDnJ9jAK+05F69cf0N3SHZW93V5MTERo5KP8JEJiZcABNDT5XJMuA
cmSY7IYbyzR32gpJt7q53DoZhWwxdJGeCTGLS3ZEM6Emt2fDkEd4cJdz4A409oiIfYu073KbA7yb
wFutGKC7Anck4cBYVUh7yXikDWebuxYkF8HcOzrUKs/ZpsGmvRHa/dbuiExK0CAyjJlW5u6afjqD
a/9y0oigdYcElVcR+2EeKESHPJfxc1itcB3dA17S2MADg+fYw9+tUvlH9pJIYGPKrWPtqnB5n9Jv
qy0/Kqv9GDKWBXFEkqVW/btME8JtAx9/0nsvwn/OKuje0F6pCwy5H83DTuTOP8PRlcuYJ0JmdZuU
ttNBwzDMBzfCSlMeClUfy76HdEjKgOhnbZGBsyOxX+iSJvL4p0+hb8Q3zdzBbYXNuf77ueaYiM2Q
0o7rvBbjDR6b8hxj3ha0dBxB8+0b65StTot09SanMWkdfz1fG7bKzRpwH/v+k8r1nxAPk23kRUzF
dh79Dr8ahxHWK9txosJS1pyQl1k86QSBnBZ3dgc/ni8FcC1eXRl9B6WmlnChlDJVWIBYSMLFoNpW
rUde9oiITPQOhOKul+4nTsrvxrRPgT3uM/ZLm2J+sNxpdUf2oAHrt0qDMEjRtfrEYBso1jlQE5B2
BX3dA8wUNRxGwA24S/oZ3GSZkSQJ5n2UwPJYlEVt+IgAG4JaGp0rTW4ziMo2Y/RLJ0ZoJ0Uu7rMB
2prAauKdnKwJSaJU5a6yeHvDjFxzLr2jsHiKzLOjaZ9NjnKUGK5tl5yUlHvTkIzD9PWuy+o7rdk3
mQ6RBMvkm6x7ImfewdIZZZ8yQvJg56iq+Pj/fzeoZEfN82Nd2s9u4jyjYPwQUL+MPidrx2UsLKv/
p6Rjmla8zWiR09rv7sCotLN/yRjc9e1TxqIAQA1fssVM761l/lYurhibiGKcv+iZ2cfrhpfaJdFd
cSzrDVpQ/uC0Hu2AxWdNs6Ns621kYAJUbAjG0sdTEvmHAaJsye/+J1h/smtBh7J5miyoIZRjGJZF
K2klz7eNsJhvnfkgLWoGXJcIXhbhObBt7lb8KvZV333q/ZS4WZVK39Myglz75M/kOL2gCLaRj+2u
VqQnG2yGPLgQfxE7uRV0o0y2bdp/BsTLqpT8cOtiy0yD6WdurJc+ytJD/TbGmaZ77UoW4CtIDSNm
D6SlRTZIa1ZQSTrDVIzyv7R4OKtrxlHMPuzQX5lZjzkGSCxOucfxbzOORDsBaFy8aUp2AF7BAoUe
BfF2TXPvlTjh32lIH5Rnn4d8JNzNAab2oRU4Y++RRMY0lOso2ZUBj5Z0NwS0XoaEEZo4OrYRg0sz
y3Ln+zy4w/UrNfjP5HbvnHjut+XEZxbJ4cWdMJCZ8Me2fAd1C+I49yp/+RwSsqQ+cb1NMvAjefoU
oKDKWzdnuFxGUV7aeXgvo5cy8c55VW0KfGpLkPG00wVrQELhNRpoUdXLzrRM4oVu/o1d+C6SYxe7
97yiS54QUNQBxjYIxeyv1b5eNEePkRXNnIu/Lm2k8YC+Z6L6rKJl3UKCQ7Om8OiGmKPyGWq64TA4
uonehjGHZHfisJ0mMXqU3rZwTb0weO9mD5qq69Vbnkgaed9Bx+TRha7HPbeflo3LS2I/nCQ7quif
fZslJlrnSwLNhyqUBZ1jdfL5xfsgWY50up7Rp7toU06Kb/ywWNuWmd00Isa+MP86Fve6LmEY0mY5
Bg3Ixy7k2zY2TP5egMQ5phe/4OyhlWz/JHbR8KdfT2Bi36TWqx1xDqzShlFGuMfBn1dKB66OmHoa
pJlsw2aZ5LKo/5kOM0dZCoZ5v38OcuxEGAaOtXZvIm7qJCZ5Z9qYdy5wC6J+5c5Q3wJCdIbQ2UgW
5wUYn5KNaNsqeWhgYOqG5FTh7zU0Bze17ysPo3gTW/CSNGWV4wAnpYEl29hoL4O/7HRHWyxnQaGq
XZg2McbCz6J/MT7H/jx3Scw5QA9cIqukQbnWfDTUqgSq30PRqLoawwLXdOPVZ6EpeR4SvEdWH54Y
rbdJydex8NiFzBm8ojRhYzQPqEWs4shErMi3RGJgrJb5VTpheG4Y9sOM/TQr8szgdA2I0vdjld30
k/U4cB875Lr9clvkNhHy+/rBWF80cn6fuXxeds2JVSxPSVjXp0iHl3asV4P1XVXb4VkhYG78WlyW
lHtVkybdkfPh0erohE4qlrx2bDEq0AJVJNBp/cUL96bn9uUW+iOy8bYGYZv+iWopWeATQ8P4u/Mz
Lg/lQDuuR9gdM99MJC/7Dt5BttUVgbMuosKinn9Nw1FviNv70SLUlCNr1pKux5q6mSrHj6fGoT97
o/8gl6l+qjCjIeKPSFi3zDqQ9W1wyHFKymM4cMdfdnZFqZhpPthtccxyJTsbjuiLIeZpF+QZeeBT
Xdj9wXHDJ9o8sYaSzLPyw4/Frb/wq1JfMCh34abGpLAhPnNkJUmidT+llGZoux2xlbAsMo3Gx+XT
apkzoOs0PTp+AKBP2B996lo4C8azibu/1epdyE5hxqRZFaB+Q7WCOmdOSe6fuHY4zSwxVIJm2sVc
lW5+ygP+XjqwxGFydDv8/Ny/6BJtc+9N4NQcLS4zW/kLeu34j32OwcMF9pFbbYUpOiqvA926chb7
sqmPQ+n+mtpQC1hyh4+sXZKHj3ZJi4unV1Rjav/MA6CkenZvZoHdV1R/46SZN1rDR3YJHTqAHn2h
EH4WzLApE3Er6oKu2+bQ+BJrbN4jelbqUoABAaNMoqYJw2ffr9tD7uktnJLk2HNCxjAS/cu50nYm
+XCzrjomU76+ZMZkRq2HJnGRRmcvO9SDSz84BQ9Yuyxn26clPbWuVR7dALNbO+hi0wBgk6yNafbl
qLzIH4JV1SSg5sjih28ViDAzce+vzGZJPODzPiG4hGlPzDOO+77kou+5uXQ9Dn6ubKqAJvIemoHZ
8jVOW4YVGNZ43OISdEfONuWP7DjDuNVCIUCa98S+m32cD5/2yGykpvTVpFN3VNRy+exO+pAlrYqb
m5IcXdpik00MtoJlWebN3NKYk1vPhWZ7I/vWPfLsQQ8U1S6hOrwrM3OjPEFqPjFneC870hT0olbR
TyZfdQuBOrDxbjRJfp+o6blcJBSr2kF+wc1bhdyXTLXaM4vyqxHdzaRQZETJ16Z1MnAo1UNa4Gl3
ojVKn7ovQ5AdtLu8jlXwU4r/GDuz5ciRa8v+Slk+N3QBh2Nqu9IDGfNABoMzX2AcMY/uGL++V6TU
t1WSmaxfWJnFYJJEAO5+ztl7beqlMEORKUdm9rCYOsJqhpQbkxlIMYOtcxjmxkgGUD/9mCGk9MIm
gcVD0hEE48Vq1yWLlEHdOgpeWTL1tUXphZWG5lRXZteB3746I/u37bDUK8t9ibVp7RsPPZ5QKOYT
8c5etRolAE9HwhDI4hotFZK53Ihfm4iTV9avbF9ViypYDA7ySZcytmo5aBOO67OTBQPxNzH0rQi4
otEyL4h94O2XvQVHzEoyxicJdZ/k3bSZqcKuefXWKRFhFqwnsD2cH2SIeQ+IZShRgo8a/fL02Lhh
t055Vq/8rtlmTkgvMKD6xS15Kj330cpdvXTmjJljLJdxBDemMwhf9RCu62hOlwF8jjEOwT+6kule
1J2zHBUqFoyxmqBiel+jTQtWBdWqdTBtTFH4MMYOSUs5G43s4u9aKId+pbEbopAY+hSDDLGGcRuy
W080P7KR6E3ByRpaPaVc29F2DM6ioCwNdc7Vj1H69O7UrJvxEAbewI5ugsCXPkFshb/smssUr83D
9TTTOJtKPBV+VjSb0Fz21XScAjx9VSm3ruiGLaCT29580nNJCnpfIsSv2EAwY9EC8KoVqCCn5olq
CepUhFOBPPgcAdg2efPDgDFd2pGxcQYBAzigt0o9JDfUDjizaRYniXPnKcgLNSYA/PXoKafbWDbu
DhVlv52n9jtF9QHLNDcW00BtF1uPdGBbFJaaFYGzcK8dsgzNRTglJF648bIeNPp1cohtwwt5TX6a
K92vEpTdHuAmHXA9EY8RaTGUSzu2nou4LpdMHQ3PDQjyU+eRiDUFYYZUDJKxPVSoc66/E049O8vr
7wxSOhZtHrxkYfgRqTY92JqsiMiLw21i1BBQEMrlkkA0/HSo+CpW+FjQ+3StaDXnFa2hngJd5Z9o
F8CTCgG+QY7NxvWDr2xwtymPI+uSuh3IqunMHJyngY6eEYe36IJ9Ifkewnf2sQ/VxJkSmwmjB/TI
MMG/za2xjIvswZ8EsPoJJHUVf7Y9sr4y68GO8bTnphMAER+3bruP5RCdxhl39sxpFiFezj5FTlCU
MW+OcMIUVXkrB7NYjDGNyxA/wK4dNf5BdjBBJwsr3wQ0AfXaACNh7fVAvXUtN57fFwsHBVcu4T8I
EQIdKmlS05twPSitbt1iKmUgiiMqe3UtDhGyE8PC9dS4sovqpf1M5mAd2XhYFC7dvq+XxXSegyRZ
+gjLF4Kr6WcwFaKEvLioTBZzjXyJDfmd5/6d4LCMU/X4PUlJfpOBP2hmvhxYRn2IDQ6pBkSIjAFQ
JuabsvUW+rPNHXvluOpBpuVhxt85d4zWsTMxHyRZTH5Y2ESXvsqgchvjeZqPvqJerJoZ+F2OmGlE
b20BYKwiy74PqOplTKiDkzqHrKPATORw1AZEXPsiyZ4cZNSUlZqMZ86KHZI2WpieuL5wQwzxVVw6
2xj1wOzkHylucMQO4OjY+C/KY5SiMdrMQNOFKVPkV8q13Q2VRhzg7gpUM+9Y5Tepx0iV/igdMae8
U8I+NrPN8XNAiXGpYXIUmFjkKOWrRsyLGJaqtMYT3qtX6XgVa2CMt9ypId+1aAYH2O4BF6ZS/bYI
rYln+pR3SN5nAwONDiXc1BCZugZmepGJmWkbAgscV03magSk8Q6NKzjnsKKhbvm4BoYW3DsK7iAi
rEciee9CrlthZSVO+RZmaGqBXoQkmDksDyjmCKNJKrVKW5aPYVZ0JvyC5SJk/onPbmW36Keaho6n
jjmIwqZF+EkZXY8D+YGoxDyrjdZTrR+zBkITds9+UbT8aVDisWVuEitVLnuvvDEAxi3adNkgUVsg
q04QW7AdJUGhDma8In84OvTQpVm5WhSNHZS0ltaOkazriNUncIthk8b6VvYey1Tpopx0/YcwKhCx
a1ojXQO2ZWrHQya8eeOaDHdxIhtXv/74r7/99399jv87+q5OVc6gsVR/+2/+/omZsE0iZId//uvf
bt57/d38/pr/ec2/vGT9Xd28F9/qP77oeL96+NcXXH6Q//lH+cb/+MEW7/r9T39Zsono6a77hlz1
rbpc//4B+BUur/z//eQf37//lYep/v7rr89LYXH516KkKn/941Pbr7/+skz39zX6+yW6/Pv/+OTl
N/zrr00FEql9V//2Jd/vSv/1l+Hbf8FW6tkOqkmECr7n/Ppj+P77p4K/2I7p+dI2LSR2viV+/cFu
p2O+qfcXaXmuZVquz5Nh2tavP1TV/f6U+Evg2xxIXNOFL+4E8tf//eX/9P79v/fzj7JD4ZaUWv31
lwx+/VH//W2+/HKO4wjL81w3EIwImFiYJp//fD8nZcSrrf8lfbvL4wxfQpCX605nS9kkC9oq8TCu
1RhsyijYqDpZpgXjhhTbe9juAZfhKN53JYBVM73jYH3bWcltkkxPuHhQJvfHvrwjcwvaAI17BEx+
eiqyaRnNyXNHpIDT1meb9SLMu6VfhG+1NdOqHpdF1n5Ufrf22nmJTHelBEPkElwFgmRGbiVEGqfI
7y6LdmFbmMy/2/H4T+/ePy7QP18Q/98uiO3wfnmOz0Luenbg/fmCJJ4ahJZ9tE4mppZx6+UHnHD1
FSl4SWSKLwZluO4GiVEIvPNM3+eE0IDzfqdujJRZvgXc6p55c7Ad++o2LtunUUwGcHSHwKgKVQQj
hQuoj7ZWx1YzIUpbm3EPds+0br1wzDetExGKJZuWIz+8hxxeQ1zhEf+xi6nf+pZ1ylHK7QXG+8mC
WjpOwcPIcrdrM5KLECSIs9zlRArF9KFDt0+uZ2UDEGAYziCLEFSAIAxbg8kA4U1XN0VNGJCvuZgw
q1C4oKmL+jLdmxe7pu5cXIWoezAOGMGxCc3gaIPcwg8f3/CzHFQO5MOONIc0E3FeqNpk0Tb1qptl
e+ONbr8NL6Xc5PXNyq3JLujyqLid2VTjRNFEdKd6yZJJfmzWW7c92k9nJNvSDa33iqz66CUoHWdv
MMKSst3+53db8hz9+fanZHCFDGxufQs/OU/nP9/+Km7tIo7GEO+f4syTvVVMIq67MPM4RBbzarQK
oL8NTkmELb5gWpoRRxlgNNaolc5BJc1tiQJrNodoH5Sk/+beo6Ipc4oVPE+tado37UwXkz9Uia9v
LGKSJqGCe1QecmkVAbt0JIjVi1yAx5Gx7qagQRavl3Uc56t6doHp+Uxx1UVdWbSE6piVw8mSuZRb
FtPfV/g/LfD/fP8L/9+viOdYFsvP7/9cVp5/viKx34jehKu9xvvL04m6ZlHaKoJ7TxSGzwmHMRVA
82DSBwbi6AED+Qm6L7nBjw+PEolnhelEGaVaZDXmBj3iYO0doZ5lrK1DJ60bZoCPrXFpFBZFsB38
T38ywx1j4N2IJGDxn99i698eaGlb0qTb73EQFab5L2+xW41uDk/QQZdJxlQ2MsFsI6J1sCRltiS1
dbI3s50QRWAQvdrBdhiycTPmRAdGaeYvBeeqFUXMi7J8i0m+uAnMDsFJw9v+n39U4Vz2lj/fj9K2
AyFNO+Dn9SCB/PnqM2vHU95G9qqIaPTb2b0GNLpOkubW5YlZzx6Dc2uuDDK5Ln9Enor+3gMhMCYh
dPvUz3dxzfGrxc0NKyhaMv/BYFIaapnmDnWeNXFOxyiEPtWETHEVTehefSAWSRXcSUNUGyTbG2zo
1cIpb0kcux9cPGdxjhHH9kCphD+RmeLRzfMH2qzrgLi3tE3SZc0kplTmmYaVWYlHYU+rslH4ZPPH
cELSNVr4xubR3NV10q2bIfWvUUfMV3aLzCNN1SZIxUs0+x+m69G/zy6HLFiueTrex+nwSMozEsUE
/ZP7VWP71JZ6CSENxx1KwYQMO4BmqecduyFNlswnHtU3qFgFf4GsWw9JYYs0sSmA56bFUG6S4cOW
BKOWQGxGGtvxTE+uZt4YMZy5VoxwFwH39Gj2H0xBVj5R1qiqnTs1qOwQRvrUxeHRp+Oy8TVKlgR8
Z2jIdxPF6Ngnw9ay89fZL2iAuMAW9VgSHFDU6Qkx7ZSOL03SiY8whadkZPZH26Q/feW9u2EAKSZM
rpuZzmcxIy6kTvXs/hY5wq1szPcQoW9ZMa8pxJRcUWxx5u1HhGaZf7Cdyj66gWZsZF+EAyGVW67e
6hRhyOi1174RuCujFgmq3Q9H6hKwA6VG21f2lcLs4mEesvS8RDd7L5nw9axGe6ocNIOiAuBfE8aS
2hgL+jTyD42pwpUfA0uy44geXo+niP1ln4l2L2fzXav4vgznlsGIZZ/mFlJNP5pQoaY7M7KQqwC0
DjXOTBHfQWmmISqMF9Vb515U6JR5MLXC9iaN4gwXm7Q6k8jfO3NUiiqlvPGb8aTBpjF5MDN+zybf
Tp2N25vkHIdJkjY5DdOQvCocJuAZ98cFQdv4+ksnTbb2zWY5pkQNdE7oXteu4e0dl9jOrocr2s60
lietyVp0kzuIs/Q4u2hapUn6mOr8q0RVv9CRg6JMNz8hKKipvmAMt1UbvjgmimKG6fUlMrf0kp3L
oE7ZjDhVaJsLdZFJOPkHygV6kAS0I1JF3TBHE6hEvyFkIwjdRewWFIro90aPkMcpWDMO+ph6Y9Xa
IQm6Ongfs4FcH2cfavy1hfdqMUU91PhUJSMyPIcVAYFYB5sYRU0D6HuOzbssoUNslSsvZ67XezEG
j8ua7uSfZYKNFglCyv8Bc6/oSA4KbBGRGA3tUozITdZ5ax8atq3geObznewk1uVAnURRnywDlBG6
3fveq9QaJky+ZYK7gx3T7QZSNrmBopU5tPeNpYL9VFtQ9NodmuQCAMd+uig9uhw9Djv1VzKafLvO
eukRh5B5TSpCRDJk2Z6sAUhlLC6GUUROizZuT+7waIbCv9bT9NaG011WeY91EUMn7m/iedD0pYic
D/P3cSDQpAkYsHsm3nlFi2nO4a5P0bLtLTDegYHBsChgRjnG0QjltssICTAzBARtFB2REUuwT4zn
moGxpSOaledDCbXH6FUi6s3s5C0SBrJc0Bso7+pNNZuPWoD9Rm1wkiUK6aIzl7IAJeEP4NfS6M6z
Gfa7XlEdk8kEA1FG3UkGprXOyY9BBmEvg/ASk1lj0xccCnEC+fkCkTxB7gymG58uSOlFR5qMMWqE
GkB+Lt8wL7pSP9OEpyBNu6/Ymc+OMCAMmtGbNYz3hY0tuXNGZEYeCo2E6Td1CoAFykoG9TPHzVos
pjKMmV54eyHFTkxzQoxhDZgXe0VZQ6rHbEAF7w+AexhvyuTOiL0v7ca0jAu9DBZBBGhg6CEkDIQx
pmYRXCnFGz2P7S6002EZGgCAtTaPYYJpruzRBbWY7Dud/tDwXSOc/8wbwLhdpzkNzyZtIX0yOn9e
tzMDBrNHH46WBklu2i2HUK+loP9ZpiTx8aM/mYPzEtu+vEKHNKxbE5JHqQ+iApw7yuEqNixM0MWF
p5X3/cLOFb11HsKAKzgwefFs90vVgtknCKCgP0elcGhLo1tgRQRXHyZ3jkRgR492Wztgs3PLPhrZ
W1kB8sw4ai9x7ie0OLimokKPy6g+jI5GQWSKY8ofoyMRwkRiZxF4PLPczmbw7qO/DAt9zE33Ixt6
uAiOIFaTVwgW2shBdt8OGSxWHA1O17+2ybKPIrFz0cBHld64XrxWDh2frLMfR/cw2Dx8lYQuGfVt
v9K1/SHt/KFHG1kYw4/tqYfUJT/QMegXlcBnLzrmFg9i6JUZT6156sVXgm72WjoYWET33kbo6xXp
ognDb6z5I5aWQTB0wZI3Zi6UYo0yQiV600z1lvJtnC4m5gT3YW/cM81iUXSxzhZVetdfyEQFsxSa
0ldo5B+DAsv+3F3sr+QF5jQy/WRg43SRqyQF/F3Y8NKFH2jVZX3thsyV3AxRIRKbtLhXEyPx5oOc
1gerSHal6DjIX8ZRZrahGfsc/gTzxCxO+3Cy/Qu2yix/TKPdThViO81Lly5TS6OKD2NeoykVDmpY
KEO9leldexlq2Ul0NmwSDDSgedJMkgQfh6KPQ6DsuqGmW/WqBYWetccg+rSD/HVE7U9bqyDBxJR6
V44kUYh0IFew/nHLlN6ifx3zIF87UKNFna2CBn45ywEN1gj1qk92ByKh3ps+q2lVGwF6TMzYPZzO
wh1ekUY+q6y/R/KRXTEWPHpm/Ny0SH3j5yBto2s2QubGtXnKqokTBMQghqjLxOnZgQXbgAAc5ODz
oC0YgIF34bFa05PXIMuMEmgEgd5ZcgCEXZj9Cbn/DpRTgEWGrRNLuryWyn1DSDaA1zDalQn9w5wI
aYwoWsw5eh4vJvReBnstEL22hImYN2bbIhjlUMXUCX1+imIT4h3lJZrV6iL8I8/YdedvJNhET0Nr
GwwPEgaUS3EBVGlma20nyPDNh3cjSfHiCOuhyVpjwdhwy9Tu2uoK4Nat+ch4fmLL7Z5j5oS0UQHj
GZ64nfLnrmv5KZtuHdrR2RuQWIPO5Vavzj4CMavsjggJcCsHHG4YHjOcE9UWBsgmS6aPwHNOQTMT
yZNfSIvCOwo1308BwxtRWtzhDRwix3MWPf3rReuzqzQGMbi8YaNfEjoifpRrbi2fAnAoWsYY7ScM
Lp/8G2baFeNQx0zPZTgQLpzNV8kcz0ADCIQy9TpWBDq13rW0SNwEbgO+3C+Ah5TREcvsw1yQljKL
s0qdU6WVzewJw1rdNYvWEummiChgXXEEIHzpQnpP0K2WPHQZk2oja7gXHfR/HFfBtVt7u4ypOxoS
VRQR1JFijp+W132N2MdO7I9CSFjNeahxOZVvtYfe0r9Ok7nHGYBdcDLdd8cs/SVBzRtbpoTd5Yq3
wXgIB+NQGP2zOfCo+2Odkf9H3DRB5+EcL2KywRKr2cHkfjQq9UW59NhEmMuQWqIIAT8KCKN4JhGV
8+fE+jZaV9pjsxONONWK8IyKQLuhJwjIspkWywJXYDfqG8MfP8Sl/VqMKDSLpP2+bi8wojnx3hLB
+cDCxNt898rB1u+yHw4FcsUgg8um2pOjiLtyrbc5Tnco666joXzpZtw+Asp5BSc7s5qXTIJOx6UN
t1cdNOemRLH54Wz9DoP6Kafs42kfyAyMv4qIaFSX7DAbjbmd+8fUIy8tfilT9As4c7kmhIZp/Yl4
lQ5+cTO5MWtW6yM06zrIGnLG8r2pO8QJ8EPIL+z9d9ubDmmZ3JaFvqMdd1+lbwRpgBTopvt0snay
vylk8uZ19hvkiLUbdF9ubL0pHb4kF0II9vgCJlieM31Q8j33yu+RX7Fo2tuJ5tCyMDm0Baa7KxuH
oBs4Sl0fMR00VLpWoYUILEd5UUuC9/CxZDFKWwy7eGQDvWe+Fq40mMqVFbs5KrWd8iOxDr34aDI+
xIvYnmBiby3OKle1b33kKPXXuf/Eac1DVHbps6MdGga+WIfzByQFRJ7TGj8RNyW78rVBbT4l7A99
fKFOs54MlMDXPmfgGYmyD8wKsQbT5bg4JDFSFR3z9vcQBoMUBENID0qmF/bQ7AJCQCk+1h4jO538
UP69g/JXrFuYNxEEXGfwPJBPYFmUjDSm7JQZgGpzlXK4RA8OExDHY/1IxB7Ua06ZQkwPTmG4iyYb
firCv1GOPlN3475v2Not82wzaNSuwG+aJw8+tIDRdtZ+4SRUQ8OOuRszu0qinYOML5HVcGBvaNSl
iNdyzvxNMxJuAcZDdeRFOGHkY8b/gDRHgnlfvTRTdhdgdlsuehSnCAoFev14kWpvUZrD+++L3nvt
ITUUh5LsthYalouvRwZJ7mci3adu6nFbKn4xKrMFi8U+9boJbAyLp+Xmu4o0jUrkT2OFV6ownBvh
krUH0IcqJLlj7vygrQJ6Wi622NHvY18ky9aM9xWCF5jIPAVFIR8TxT4f2TdFh/DUEzv8Zi1FHlMm
q0gfZtc9BSK7DYUBzpuHDpAY5TiEfNyNWKbK2xr8Ot6Dp6qKMYgHIClRRUyx3qgm3fKY3tJv/8gM
B13FfPZ8dRvJYuvzFmDa2pPKcQFVjAwASaLEfqGt+2yqQuxB1keVys2cIjV1TSo2ZEPgpYzyzp85
3KAYW0IzuivvvQZIkTXQpSXXqa/G3eX79dxGcxaehzL6aCHm1hcQSGRA56HIM6LkB2F/uZhCSA2T
7p4naAiboW7wDpVfqrVZY2o0YuAgNwHFNDxGarkvhIzsy2Gx7euy37HSHhCBfPR5lcCGiu9xJePw
d4u7YtZP2Hxw8Qr4/JZ7Lzznw2IWDcgwm9FRBzqEpDclP8bMNH/uUrzA1Weaxa9imB/SAQ88ErSF
ifegK7xNGIaPGZ2ysSygMfiPA9HqyEa0PV6UGvFPA6HY90k9B0rl4UpzIgqMZJLP8Ty+hOOjW4Do
0gbhyaigr4Q2V4y7TfzTgwLD5Lu7bIjYgn3wXeZ3JeqfuPOoZDqCsrPylQ0f1VkqGcmVsMnKUHNk
02t3wiMNPsMDTQQPXCZL5EkUOCj60aCH372TYegdmnudDncpPG9C+8ZFp8DeEdmoXPkBxydCQSQO
WIkwM3vqbprpAk+ULIyvURHbH1VZ7wZlImzunywhPkMfin1WZrsEpx7f2iA3Jp9AJnXEKiGBe83a
viT6s2zGj74EUl/hLkuj/lRhQl6E3fSkfZuuFGfcLu9ftB530xRDFdBqk6oJXkpPymc8ERuUtwub
5KIoL0gFc5FRDkB3I+/bN3lJASkv9ju1iCcE1r54YU772mr/A9ftWtK2ZDdciWn4obVPegbdEhok
uJ8R6C2QcoFDrofrIod/JAoeQy/o74LXCYEw02ymkWVLh74kekui3wEN7y7CEtHo5KjX0asOEc70
uZ4OdsbqjHQAdm8ckmcZ3WEAuJNAJukZhQzhej3SV0khZbkKiT0WWkprgEUOyInQRo+ECTkLO+bV
FwBIrdzoarZB+CQITCnkVsFUbicfFpBkji7CfV9hfpzDCRi5HWxScwKch3JWtyRyWc9tUh/ccHyX
NTZa4WNytotDk2HWQI97PVjWuu3AKXjBbcnBSGXEv0fDm2ky95ameCpHTl6WhwquMsxN4+L2LXM0
pCnCXOExHLMl0ELFHdxqgoi6C947c8d6pWcChkppnajf7N3cltbBwdxkjr686y6aEB/yT+BVDEmc
zngacsw9/K97lkN71TK5f5hD65RZ07uvkUgmUafPBYr/cfypcxA1RTFPPJTAbnLelRAdtVJoCfsA
SV4/gj6tpJzo+OKy6DorPdQTv26YwRChU9Nt7C7IkYbAghiqhNozh0k+l5deQBXTjTNp8V+RuIL1
J10bGfU4B37OIY3dPDQmjAZfx+a69JuGoI3SQOpYL72xItkEn+c7+y65fUDsI3Yfq5Ny6+VeREQu
p+SxPrZRmB5yVMznAsr/offTe6IJ0I+8Fo4TLEcGorRNHOeQuhw6vLq4icJx+M6mfh2KlAl9NqWw
6PW0GSIAaBNSpcQN6o+AIp0OgzbPdBj81chato+TPDj0E/4DmQ/xI8w4fPFzYh9spO3L+LZBS/s1
WENAiTfMcPAtOJ5B12zsLDXucgPXjaeE+xWy34Dt/f1Kq3WGkzWfoxgWOH0qWEKh0T0lGGlYWopP
0zc25tiEO7edaNF4VrSOmuqcxSaZuOHAct7AAHSmsj7IzAl2il45rZb8aF0+/P5T3DCzpwZ0KfmY
Mkb1zeCbNF5VGM830oJxZkITuFLF2a5AeGbFkN/+/uBJoGDN0O2DVhUb1MTEIWJNO9dIePZKpT8w
08QZM89rFznloR971rU5VdvWTripWB+PqKHuf//t94fJiW+DPvqxBxrJM1eS56RryOixmQuapgXh
5/IBSSwq72xjDr56AMr+Loa6XjmWMW9TjU6eaSf+rG6KN152ubX5XUKEnvf0IJmsmTEKN2SGR3+q
cqRjSPkNH6JCpwfWBdNXcJMnvmRI55TctZanJ83EbZuRaGpM/kUy7uM4is4uzmBx35aQqQvwO8sm
szH8RBzSOM2RSDl449KQySIKRHEykIGeZ9M4V3PaXJeFCFZ5VSE2S92vpI0nvECcOGe0UHuFS3GJ
yDUJUXIhIbH3XivemL1cM7uwyHEgm9mnnW2bCpQ6yX9IbsZ0409TD9IcjImLi5+ktDbcWTS5vaz2
yZYfgJ8EqHbon6/pSGHsK5v4pnPASujmMOEzHWpEKmUVioVP0m7Ng30mXUsn8DwnIsaTijkCS6Y2
dLjTIC8sD2RyjgJ5ETc0okdoWNyb4SL3vKW04mwXxJ1/45AOUpkvRDqgwo4kuGEPk4wqYmRBLusl
ZTUsq2baNjRG98gP/DVI+werLe1HTh14GdV4I2bDu4oiA/uQJ4yb3iEypiKAHUKi2KTC4WaBiDX7
sOVNKX+6HnexGgFneVWMyXOmj9ZFY3VDEPpPzDuG7tvr1zRPOeKlzbS2g+Rg1lkCHLMg6VvTmm8A
tGRRc5OXBqCdKJfLgnNy3WTWOXJOvx+5Bp/nETAbi+lIB91lp9yxSm2NtCiXCWOMK7vIzxz/m3Xc
dPPeixus+APSuKmMx2MeNMQA41SofBnsonKkDzYYcOIEsvmRKSuQvGIf4fn1tQD03xs7OIgAT4zB
W06lh6FG4dajb9PfBJV+8tvYeFBD+821rvbzACcY8ONWjrN3stlJtrbPrl+TKl6H5keQd6+z1xLh
4REBbc0gfJgoGDvVIhFywN9Qw9CHDC8fRJZP+5hyppugswRGYWymJM3ufn9A1vRpsYPPZrmLbTu9
C2oeAYsbuKqD9jC4KbomxHt5hteHyewOfqNsRtgpkf9aDLNe00BPx0AgRjBu05Y2rZV4hDASS6BS
Qd6K78ebtGVK0tuZtx5UbZ1iM4V1097wVLCoD5V/FAEa3roIULe7LLkjPZe5JioySOzuxN0BYaFo
6ODJS7huOme3CiA4DNEB1YIl94mR5Lsab8kwE4/gjOBRCgbEJg6FXsjpjlhkumk3A/brH/fWlaqE
JWRYS8o1oL5OtGvCkpC2tl9Y1F9r17IeYjm37P6cNMMUS2szEN8oRG2tmddQL4ZkMxra+unAO9Y0
jVbSHnpwHYm7S3En4zJI2kKczaYn6MFqtio3jgwebrOqjQG4pUvyLjHcZfG8qrYMcN11UDE/1sov
r4yxxuzI9+tyJqCS2w3ud1HdSCDgjQqSc8VmDGWBR9C2Drbv0P6o6gHvmZ1QPcAlztwa/QvGssHA
I2CTWTsHI3wr2jtei2RwVslKD3m0n13rxHPXMp3qxGqM7fxYq+Stol+xxoEnoCcoOEAFeXDGIBfp
oM9WmN11c77baW5/CEzWE0kCxZKdGtCJd+/a9m2rG7b1FOJlzyE7je3FWDTlQmiaSZIBFN+fmK3m
iNHyeuDZHED50U+td4WB9jnPdrY7xEvbZIzcJ9PdXCoGZsEyVR5WHHr7qjf3g9lpTriXOKWK+s2m
Ndw437mgWY0Oeyei/CAQlhwolJ9cAzdWW/W03YRrH7IZoAdiyPo8FsVbPrqLrI2Db5S0KC+j4DkA
zocOcGToHYK/y7ux3UQK38+g+/Us3PgM/Z2Ew0hnh6Iv2wXIhE0vh/agaoySCvfOLC3I0d3oLt2O
7mcT5Qsr19lGGwUsxF4WzwPEkiuFMB8NpE9yU2TeFHjcvsca9C3dt6rKwocyH+19Wl+wIxVdk3ZW
6iglIQHSJ93bnJjmQX6a500fef6VIa1sH1nlD2mBLtQOFzZLM6xU19ff/LrPUJHl06DlueZOgSE+
z0dHhrRO6RtZdQCNXpjhyUOTDMVrGGlFz0farE1e2qwnY04WUqjkJsEPsCUih55Bo4c7zQxaWw3j
M/C6x8EwyD9Dmuri5pr9aSdJDeac6zqUpAhuefeXCvi9nj1vYWDJWSSNOttE2F6ZPsw1hgq4y1IP
+wEtR86wuC4wBmY5YOj4kinJ47wtEM+vh2Dsl9NIHFvMvtYXFCowECSRYPjWKTPotxl3btGvfEKZ
66ZHPT6kxPHhpACig2dvAiXij8NtH2iiUrxuA6gvXMSCI6lnm+tIT81tFYfptUFxYbVjv7ZTKCpm
f0lkymSynYB1XVkkWdWxBp5nc5yyfX0dEhZKeUbO9mh/WQx0cWfWm6yeCWUpPhFartp83Jpzde+7
6n0JtwsOCQ/JlTGx2HTzuEG6SpRRzRY0GMWwilmF6QtGxapHOM4bW+erJhqjfT/55PhyvuIhAh5o
4USQrUrvPJAipMpzQMKAc04mVqY27vWGViiPIGghvL4YvZ8hjtLmlYm1nmP7GKa0d+j+vxJywZJt
cdxKatACnn3njjZ85sDwwbq1ELRnCGU2jQDNMKSxPCJe7YClDZGXG66JFDV3nWxxT3bRsRvzcpX6
yxpFzdrqg3jDvAe191ysZYHhBcP1dRPVxFuY7Y8fXHC7XfYmPKH2sYluAf0AJ/u2uXcl9kjPuezW
y//D3pksR45jWfSLmAYO4LCVz+6SS3LN2tBCoQjOJDgPX98HymyryKzKLOt9b8osKyaXEwQe3rv3
3B5R33Mm24OknsHgRk9/VFyMkelTSTLknwQZ8Xl3LoiH8r2CNPPC3LIjq0tp9xWmYwZ2ft1bl0LM
2yG3YJtOhr8mioKk42x+8OL0AJBYXLf0TA66Dh4/TQyVdUZwKU6pSGGB4Ns5GVUZrpuCVoPj9Oj/
YTNMcXo7044jrKZqzzaMbEyX3XJOk3DtxURHhX7pHj2c5FG/gCcZ96ouv0N1eEiFuCV4NvKBzDgF
fHi6vOXRHVq8BoSHDTVydyu1jzX2YU9Fd4yYsPxIrURiH6+sfoBd7c9Xg57oCic6xsX0/LPDCohT
0ELmrYKK9kCAVl7x28yAEbKVsQ0pKB9vFbHRzE36qiOzihmVNnvQC5lxC3dzESOVRJjpOUtPwgAe
/Upqdk+e3LcVM85W9fm6kiBgmo5olqaU72mdvMkE+QGtw/Da9spnQ5BWzNxCN2/wR3H/zIQ4OIzW
tgLyV9iiOO9H72djJQzihTyPCxdlmgU4XVm5+KaL4UAF6q0dL+zWXnInfNrWA80IOyyfonawET4m
bKtwOQuzxoTAWW1bxWdLQZN2aC3Hub33QqE70PSuOtty114a7MlmkhtvYAhVWZoH56pLHGIJbRZJ
I4cWR+DrHl/E9EDEFXliMRTzyKTuh4KOwZLUEmdgTlwhwXiaY95cP9h2FXmYSME8IEzQ/rlsoyAY
eKPXev6b1Vh9a8CzA3FFNUxnP53ILL2xk+ZNhYCoYny5uKlVtKr69Na1d00WvtPDfElEBy3DeyBj
e0LKIU9EuvZguC3voYatx/gTbDxFgTn14zEs+sdpspGHTDWeKIvpNwEGY4+CE/5Cu2+SAbRyH8Aa
Y5bElDXe2wFd14jrU26q+CnsiCq2Jx8ahzVs+0J9+sg/aeZ1OP9s67UhJyMHPFKXWH9McuA4h5N1
ECbxDYQBB4eic6CBXJySoUiPTUBEYRQRcDdJY0dRR84yl9brRrFIpTnONy4MywfMPvdu+GaImAAK
UBx5ygYxoMwiL34TYuiAfHJggTEZCUlLcXUnyuAUq6LPyY8ejKTjvt3h++jDwxj7IcKF/M0ZGKGZ
mGdMEWO134MVLZ1uuh2cz0AU93hIgfpn/ksdvli5yBhV1hJ0VXg/4+lkVMioLcVp2TXBtcdgf4Xf
hDBpMd1li3nHbDMl1wndqogUBEH7oRoG5w7APid8WVnrzMR6Z/jmWy9bHJme85ZV2O6WlCEIxeBP
ISFwRMHBjjyKpzZFztZbBCtqFGweOOBKchwEUpIkK++jHnEb+6fPBNUGSOjytVLKM+IADMS2A+1y
QQxATyI2wKCICQlKVobgDU59ZN8lCji1C+/0HKV6fEcGFcwH2pmIUZYTC+SAr3c6xLiSBFlROzqK
S9Ie2p65pmy8+kwmbcPIxh2AYHEh47GvBz/mvMLpT4diZnvqP/IWxWnSosio0zemGFhl3e4JZTBd
/qI+eEv/WhfOIxy35cqwvwsagJiCM8x58Q160h+JTVhLk3EfpevHDMvc5rX2TcnybAeXPChydiLx
WrkokFJ7RhjYdZs2rZEPY8cLTGFvFQI3JDmgBtJzq/OthwJbWUlFHC/WsYyGi7s421HNrzMO0KvU
e52r6Du8LbL0KvMnLaT3sQdi6M15fgruBGI0Ce7lFXdcuh49oDmxa5GVa9jeTSLaY93iWOevJAs9
65lZluqcZcxDIYRts5iMz8WWQFfjgOj45YmIkYnyEjpIkjN/ztpvpF2K29ozeEl8IN59Bu7ZXEJE
Gqr49JUI7lutzuN1RHpNMwiJZrgTtvG9F5TnrhcYW8sCR0kPF122aX56o3WBikxXAx8Y9qkKViqF
1tqqOSxSQbZJly7jTZwZtwMpuiQI91S3hDN4Aaps0zS7jYH4Bp5Y19xEWBn57Pds//YexEL8IIMB
RDbqWGYTfCwHNV0iDL6jVseCT+mtaroflVm/ZbZ5ziz0LGJyNkJxqzBa57s5g3To/IaL9ZtthdMj
E/SQ+9XOL5MAdlrdrhWmdDgvpLsFDCaP5SiIXzfrB644yR2U6tfWHceDPdSogZLMu12C7NLgC77N
k2PPYGwlCrfakEPiXnVCIgJT3UcV6yS1MXiZPWFeK0st29ECohCgRVoE2JLeIXSiNItj2tkfScyM
DLY1yeRMnI8D1vdElRAqZyx4vD9b1OIPiRVZW2gty5ZR7uj7R8WNV/oDGXXISAGl776Uv//vq/l7
X41lIsTGe/Q3vpoHHCjfVNX8+NVY8/VnfjfWmML5TQQWu4lLoiPqbpTUv/tq2Ah+w+mKtjqQvsBf
g4L9f201vzmez28OXKTajo++4l+2mt9Ml/s1v8T/upaF7v1/Pxul0L9sUX9jq3H5m9S/fDV8LKwj
+h8PYBGifNTenl9l9EWWyDppSOAel+WMRW81NFDMMCvv1ACkzYMhGzQBjohGIbHM6clMvnrwqwU7
OtAy7Nd6b6kNuZpauCCatBTk120kOy7RxpoqcOuHpMpEjbt3q/wnEE7+Cmie8VCvjSm0cWO7JAjR
hRjc/LpCg7GYOQQf2OR4wFZpzRXTz8kUFBBASa5vJf9UQiVHNdo2C8j0jIZnthkX71A0Dxl3+kwV
7/40pFykLdLV9UkHkC4gO6NtPjySimYD46YSqCCjYV1G31MXMQEH2Yq9FcgvcUVFFm0lOmSurY1v
3dv46csSXDjBppbXI7jNYacVulG+zXXfWXY3A77n1perWhYbny9SRtD9uZcR6A3Xb5VAOBlK515K
9ermIB8CYmBCJlsOt+JuLO/032Xo3mqbvw/K3SOj5g6xKekmwe29j8Lhxp0/urrYGAZctalfl6Sk
od0ovac5OUT2hVvJ2mf4L7pL16zl7CJW9g6CmVAVy/3kXIBfkoi2rzGIW3H4KDIbv2ED9NgYHITJ
mCrlNOF1pxtUOzi3ebp+f9cxYqlIUS5Cf50WhFxC31lXmq9YWt1rwhQ/qcvrOB0QJ43qre0/KvGR
8U0ZZn4tsmEd2xcRFCu30HKFi/7kAkqiSaPNgIzlGM5ephWpZuXdPF/0/6Ufjf6D8+DAgXdgWyFT
5MMYtsmm7B66Ovp0U3kfhFBT+f2DgbjUMV4zg/FX3d0QKEPRROcOQgGWF9yryCU6g2jzjNpgDgnY
6T9cyyHYhoOE+XMiLnl/KauLYO3pB8ENf6MXhEAQLD1jVT4GidzZwtq5E9SLLD7p98RyGEya3tZj
3uGwHMa23nnODh3/Qa+Y3kC2OrGGGTsxLmQn2GKrXE2ptXFBRUkiGptP/c9zb8EQTRbvkG/clhqc
a5xe7zhYV6Xg36Bgk+VV8YXxJ8BNWWAbL1GvU5UkBJnirjPdc5kON3VfvjtLcd2G7r6fvEcziU8z
HWSHWV6KUII1kREMXmGA1+KO2s82en3MRX5D1Way4vuOyw8KpqYJd7Yfnehic/ryR2iLAwgxjsLI
dwz3VqUkJKgrrhe/xIrdTTdsXNvEGZj1TwxT+VlLj4BluZMNT4WfEpHwpicTRT81/USTLtzUlr0b
6aiPbB56hDFbAzpbf6ug3ennAHfhysvhr01IsXnQvnfIDXdbEb4YxAad1HgLBGNvm7zbAFN5OXr6
9kr4EKbLBxwAgBmCdSPQybnFxnQM+jqs9wSGYOUAb6PqokBB9bzSa4f/rLiHZf2FwELArPEJze82
js5zhvPXK66bxj+kTr1N2NyZhsLNS1wPWMPsorQBk7jq0ZT0GSKGIvXew171u6lgTtjuHdf5bMMB
LZhnXyPhv46KijgWxjn0/BhxB9h50QS/Bw14q8oDYB5rvRV62nXhxiWrtEGPRMGsWgCYVY/l2qrO
KfmhNFkY8wQzgSVDxCB0CMnk0AAUpW4tP+yu/E7urXr8GBb7oAA5XH393tBkXG1GyWNSZndk0zH6
DZp4a3EXaomUKAvTBjJcM/0ZrQy3uXVTmWQbshsyGSTFugsjtnp0IePEnW0gL7hkb9LIpP3Qoh4H
T07OFmOdQuX92gMoekUjocC27b1/fc5O0v+mCAXBxiOumWLr3sM4lAhOad7lhnWTk4dBdlR8E4nw
zfaLkgCGllu/hLgoJcdNz5zDZY4XLC4TX2LyLIMKjtnYWz2Uu9SAU1WP4c9xWCYutpaxS5gFD3lr
a1UqNwVq9Z4hyoqDaJ22pMQFMzuw0S/fzaWD64Q0dB4406K2AMdRWhtkQvXGlvxrU8Bgx1mr2NlX
9JbzBs19ln9HJnlA5wC2gODIPNpUxXQtEm/tFbAIxSlE3WNYy38xw32d0v92igM/MB1XBJKy4M+n
uJFgv42csdqFhreda7ZcdhCPcTezYQAE1n0+01EbPiJnABGLhjIw/8tH0HbTv34C18Tr65r8+PLL
v/uLP3cA7pwXcgb5FM5ogmmsAtRVvB75xnOOOOw/fqmy/qhkfvX/mf+pcKFO1ph1Bpee/IsDTbTJ
0GPDqnZu5Z37hL5dxijcd5DhZu/CsYmfJNwua9YRL6HeSsrM2M1sDtQc9//8WeSfrXu/F1Ge8H0b
6zQyT1+75X754YM2cggyIv960joavXlzrs+Zuhs7uZr7aFsnOlmCPdc9GslDHhvHJbsWdvfsWMU1
s0i2B38l83vNVK38Q1B9ziUVxMgdkc3K1DFl3xtp79zR2OQqQ5Z9VLl3rl3/MJnOOTSao2+/MJPa
N5N7qDsuL5Zv30RIEKXzAQp163JEtbxp1uyshrjYYDTdtVBVlnHVuOicB+3SjE6O82FP9YMKjroU
iRCFQhr5ql3++Ssz5X96fjbrxLbwswpYkH/+zmw4oR7QvWpnBs6uCBQ4MBrGvfK3cUzZocs3yp08
/JapT112TS18rtRBz9NYN5mdfnOk+YxC6t5QSP2MeEKico+qjhRLCZ7RbnvdCf1hAbVlDCNNm3Qm
a63Pc3Z5sgDvmLF5LsS6Aqx40jtMgDDcgEYSxSN0Zp2rSoGmKxF9hkaLcRyoG2hObvTJr98rB34I
tuadUOVDNviPfNOFqlfipcv9Q8zhDLBmhXv7UOJqQ7bjDeU7aOqV27IfYppgRrFSlrtltkR+cXRS
Q3SCR7ZpoMui2N/TTlzp//ay6CT8b3oZpByZ6XRBm8jTYg5NQkoye4ch/2AEuW76j8imWlpYRFjt
QfqjH7qMukanevCYAX0tJZ58GObXI2IdNVYPgZ/9NHBsfFWWpnFs7GM0ueegHc81m1y+ACXvryMD
r2nD/KKpg3NJyltTwGHL8p+IGBbu5d3s7FNUltW0o8ig4SXmm64Ir3qQxVe9Q+7d7D2OHTuRrzUe
ZUe/BYhJGOycZXnWdXcNiFsXPzAJMVAy2pPhRv8oDcVkn29Cjnv9TUmuC+wog9+uacB9tAVUsLZ8
qwgRY/Eiy0E/LcnB8v/LBmf/p5c8QCTPlY0+G9vcnxdsiZIuHgRQO13W5XgO01gh8CHAEXH7oF74
nGP+sRDUor/ZcNdHr9jlgZFRRWJX75oPnpwXFJvJhRPGA5kQaup9uQcC4lOcjZazJVhjSItd+1rD
F+vnBmj+cia1dqUiZ63/4czwzsx8VobvkNoyrP/5tbT/0zYecLFxbWlCbXC06/qXnWwMIpE5PQcJ
i1nfOKbZ2bkMyKpOX3ZYr2O5zUm/SLma9ZgF46A4WfLDz7ikxB+0n8u71ITAHl7gVV3nVNDZxLNj
O/zadNRFbzL6BpVn7cYvDmoOj9PgbYW8sZz2MPnyoH81njjGlPN79+LvPePaQv3XQypwsYgE7Dum
Z+qf/pefzlZGUo5yYp9O8w9w4aiTDz6ku6Tp6bXE7qECTkA9e+Vx0WJBs6B6+cPOzFun4F6Q8o7O
xkZH28D1RFmQXzPM+XoLq0lvpd5J1cX2nx/J10H27x/alWyWrifEX63/dl7bOK1bPjQvsr7iTcaw
9l3yGQuYUhy0c8kcoBjWi7kO6RkpL4PBUG4Eigo0WOjKziNjQ8Mh1CB9he1DcqN749820wdRhGHN
7s7Oyk2LYJYrs730WbHR55W+y48Zkscmfq7YBufFvBoCzs9y43YcQ6RQlYu9jz2u0PxWEctVBoyq
Y5FGhM6WldzOVfuqz49//kYsfTT82zfi2Q6kEgoe/+vXf3mMubuEGSqZaqe/BX0d0GW5xV4oGX/r
8w7QUnKVUNCPBCw12MhTKE/6Rqp/RD1qTJ/0+erHGLvIF+u5s/2Xj6g3g3//iEBRbNunLPP/8h5J
pbpmNvmIilRJfR2hjgG3+qGvhfoOqvgW9R1onvLrNCl/r9O4c9ryNE3vNY/wqx1AfrLLFqwFC1yS
Jo/rYZRv/vmzfq36P39WR9AC8lzPlLaQ4i8n8cI3h7CEt8KOT0sHd7jtwZZwRjVctNi94WntLaxT
ibczfWNjE5tsh/2Nbmhk3Rlz4dquy/+y2/6H8o4PxdO1aZgLD+/mn1/VEUSRMdNR3elDlB+cUZvO
kjE2Ne2DCCWrvm+zWvXGeb2o6s6tGYuO7vmfvxzn39fanz/HX3b92ooQkZiUdtnSrBaoMbA5dqQs
bgz/wvMcEehX6XddEpQuhzLnl16IvuHu2/tsaDeQma4yBEZ6vfUJSoPlvUK/gXSudG+T6Ya1fPTa
j2nErDcflfuh3yU/owEDyKAmIGduvXPYFBjDcXzwww4s6YESt5f989fP+v/N3b9v7pp6sf99c3fX
z9/Kb792dr/+wB/IJOn+xpuNujNgIGFbX1ykP5BJrvkb4hGHrmrgu77p6mX1R2/X/80Rjl7UIJZ8
6TgBK7v9A5n0G3wl4XE6mZ4DyAbmyf+ht2tzCfrTLiQRjFngnECCOzR3xVcb+dfzDhlwCRmDqbFI
3Etb2puKgpl8EOqk0QOaZgHELTp3Z5kghADZ2HuOzTWLczeWS7mZ/aHckjIB4LnE4YNU1/D4a/ps
rxYDivmud45KJD/rpg5ZmwUtPsK6DNc60LQrD4FTfJ8X67a0x3QHt3gbQEGWDtOOsCBBFxXPMbLU
IY+BrwYTPEql5Y4TZDLGMLQFdk0Fmob5nbKgAaQp3v30mpCcz7KKLoR941UlPwCkXf8AJPFYlyOd
M7dl2OKP3yzbYde3wcTF/cm2nBsZkuPQSzJdIh24U9h8Aa4CppOY3VPfkderGqCXzXw2YuvMYWbE
DY516xqs6cZHXODXMxNnrvo28ZdXrg3VBNwyt6f6GHdLtVY+1uWyPmZdTkWReeY2lP5tatHZmK0R
ZzwvtrFAjq5S2piwb396suLYpJoyWkSrokVk03ZPcLbe6gbRS+91L8u8kNroqJWp7Hc/996jIL/z
W+s2D0AhMFGE0V92312UYRsjB+1v0qyprV2hgf4+rbq1nVbvwFhHZtfI7yKIqMxDh0dbwbpzI6K3
CMIkjOOqhh60Jw78nCgNFDWsHx7GvDbfZxyYKiG0DGNetY7HYu/Hgk4uKYNpTNiB2XovlafOIBjn
VT1ZPS1m4pkrOp4BYAk8zQFYa/XESsHOTVVCOz94q2am+X3YiKvEofHmz6SA+XmL69g4OWCs4mn+
6WPyXNmT+VkY3XWd1NOV26Fc7j+IDfWQv7UATUqc2sVUxNuaBPAuSdd239ykptgJix5YkXfPZkmI
oRV2j4WfzluTfdhTSYpBNb82Rt/dLbm/A4CAebHCM+GVQKWTMD0N6pGxCU7BsJ5goxOU4xfaw5CS
rCbpeqp2tIFI9SYvVW7uKvhXVypxpkc6nM3wmAyEWdQWme5FchgyFJUoI/cBoWzHeUjfZMlMJXYm
PJvQJn1jyddTH5GeMTYA1RMSbrJx0phzJOJI+AhXIPuSCnkVFeS1VPFX6ZezwvpvdfZC9pjY9uFy
4zG8PNb9Z5fnwWn0DXlFVMFezimYSI/wdvAxcBA6V90Z6LrVmM4rizKZJSkf4hiBdyM4zgmp35X9
qpqUsc20rH12rMcq9zGuN94xbVmOU5ota+yY3FHwiQ0Bw3WJ2mW17QifOSXR1oiA6woja7Z0Guho
2gjvUJAtV9MA0T1Pa/NQcpd2gH4FqaE2sa/Mg+d0q9IqSNJqSfQaIvJcEH20UA9YpVHs0MApEMu0
0KwDH2lUW3b7oai9tS2HZ98aKrzSY7KeGrAZGFqRuyZetw6to7kFVFXc5gt59mMo1y1ATVZne5vZ
LaqOKkN52ZKnnKj4FU8AS3QWcmfxwohuoP8RkPhToS8hZAuLpNAypLx8YCa+D4ubdMCcSI2ATkxA
/qANubF7Zib0Dvi8C50nT2JZ8fNlhdkDR2/W0nmIYKciUiQerbrmsZmb0LHQ0frLNx5bfqIwvPTg
0bWDat4jRDnCOqbJvNQmYizycuQlx9V7XSzOY6PEYQq84NBZ6O07/iU0cDFBSPF0ifLgKCIm5Klz
xp7ILaHEWepmoqX9U680A7XrcJfKsDyZyZSuus47zr5A9xhkiGd0n5v9MaCD7SfxMao7f+f33QdK
m7sEus9ahJEOOWJDB/5AvBja6kIQ5T4knSS/MGBqob7PoRWQ0pIQ8AocG9Q6zp+GkVCRFmec6AEZ
h7dlDs4mlDl+UPLRrZa3ZehIBeJl3xn+Byms6wRCOHMMjOc9QmyXOUfQ8aUEdKYpjv3zQiJlOSta
bY0mLd2IsWnWE9dlRBO0q0uHaK2yx+vucsceFFa4JPPbVTc5QKHp8Wp5Vn30GvsBID+M9wEFOGE/
4drEhAvLfiP8KN7KBzNYLkva9GejC3w9tEPJBbanafGZTsHsbCqjpntOalE8tewerr3NRlgeXUp6
/SxfhfYozByaJh2cNbnJjES9/GcFaYHVAce/o/mex8O0ryQqgbisn6YXIjEAQlSMhLC63PazcVcY
EMuwSIg6uEGBjrvQdt/SnCEoPNLj0n/aUxlsI6TtV/YgX3wT/ttYIbitnJs+R54Qwajxhq2XTsZt
OCYfZS/KddbKbV4otbeWET2KmaaYsdyZvmO7HUmoONTW/I3DUQcR30m251crN3a5nH46lnsO3ep7
hTg18TkkM6VIXLeQjlSt+zyP/bpY8NZljUOnE7lUg254gT3VDUfT9rCm8rcL4ghSC+35LNHndDbE
+BColRiYiBbdxYugYKl0JJF7IsFixtd9CGN0HfgAN8hgFAQTf5XZUpGH62E8dRI8rD2icIjTBwS5
AIASVqWBr6gsGXP36LZ3IXnM7rTDpVBDee1REp46TlmmqQPhaMMZSZa4Cic+L9SbJQ6PSaktB6N5
JZwejwxRQBLb2laSN7yo63K6jdwFARQqGmTZdq5mhoDLJfVasbb98t0aG0Zg1o5g0kfXq/di6K6R
l9/Bp9fJMmTJaow9jU4xNKfBoxPHzbp0gnviO2nFFfcTERPwetf4MZGy9APXcfFg4TyeRrbYYNjB
FaC9R3mFN4r+W06acfNYSS5NomrRsPX3ZgEft8/vhNXuI8OY8UE1+2AxCZRXrNyw6g9oxh7r8ejY
6jUYrXtPQUDMeyDBWPBCl4xnx39CGcoUunnitvhGq/GH4bIVVGHwGkLKySehHiKai2A5KXz86rth
g31pfxA67ZAo0e7TGjWzasY9ErB1GkC3x38lYBAVDuUBrQRvBNExGR5JyHh6q+oHUXFQ5UxyMGC6
tUhAycAALLOGnU9FOsiLa+LRm2p1zIhuIm9uPApYlREYGHiHw7Ge2pO9aGXorSCh3E9BPVaAWlBC
MQc1dtbk0/xG00zjzojqQzPWBFkSjRrjAcX40/DKSPShM4rxPNV14kaFIVlOo12v/MAdr0Tdk5ya
gojSV8HeozHBWr8KAsbOtn9OsgblaILJKMjXbmnd9E5wC1Kfrsoxs7snE6r62g+fD/DP1Y1jz1i/
wMwJ5O1jitUYEnM0tqc67E+TO7NBlt9Nhhq7tGyHK3xmW3ghlKMuSSXU7DRpwoPzhBMIG8K8LyOU
d4tHn2uUJ9hrHqnA7aErqW0CJ7aue0RqXV4QUkWqex3mP0TCAsrKYkF43l5iO6Ed+T6bqllZ7XcL
oWRhoG9sptdc3pDrojM4s7sgDp+FGV40aPhKVelaJZhumX8ylyg9Ch5bJ+8Nz2DRH7MYhCDOJ3wZ
3oc2ZE+tKdcAQkj/7r2fTnxf+PFliINtEiyvQeR2FxrRJyjpj+zNHTV1eIB4vfXa9MecsXskj0Xp
9/SPIzDXfsF8vFNXzPoq+AfotlMysyA0r4cAWSGQXXlIudYPKnA4X3BRZ0NKtiIKznZQq5maemXU
EFOmpfGvEtucdkYpXocRrxUF5T1jt296iWXz8oFLfWNNNnrEwuJLZrSLdBdz8jgfDSu5s6Lye4VS
XUEoKa1Yn0zkw1Y2gMcwhHnL63pnDPmxjawn1mIeov0CDvZRujRhGue6MeDTxzSPENUDLO3sK86g
H4juz5F1QPQ47Qek0BsMlIxAL+UgLlhN332DY9mubMTaC8Q3uwd3QRyijKtXIwEHhbg7G2W9CQnm
xvoNAPiT4HNoRNw0MELNN97cXuVWecyr5anLgKnFNenlNWinRnbP5azzsXPvI07FtCbk6HmRrH5C
TaB0OOTewyOvQVQsUMN2rpM9RHbxzUYIRzalx7UveVd1iKFdE40sorzDMgCl3piXsOyPGIHXMjR2
jkwZfINiwYOXYb94HZFPUvhR7JR809mEZteJntJ53POUTsayjFgpZ3eDO8407wZXfVc51nTmFRYg
OyrEJHl3WBqp8ABtBwCyh75fQQjg7iG7rY/cmgZ9YwffzeGbnS83U9WjwO+Xm842BTuF9ar4KuYO
AJY8J/U7Sp1PAktcPnp6zlR/lhOy31BE9hWpTaoSw1q1PaE13Jw3FF9IAOYfY9a5t15/h1GjPEQK
fK1EtpgYNDbtaNfXkbkLMvkz9uFqk8O+TNrINlJHG9mhjAprHVSQ4shWLjeLQTjXTOVsBs2qtWuX
JJI+2zBWv6Ao5RiMjPglbcN714IfJTsXqqImGtVjgDFsiZ+yhrwgciZw4xr2umqS+ijrB+bqKJDK
jqpWbcb05AFwf+yc5bjMVbA1oew0QyFQ1CS7rqDINNIJa14ZfI5x9UxSYUIkFrIgAEqk64Um0gG1
BlHv4o3HCdCkNjKSZAaLUTfbOCfbomJ0ghITDQ2xgFhb++U6mOVDREwiJapHRYqmmXbjuBN5Mm9t
u9wWljBfDglO1OPsOVRZOMkJpLkisyTbl5iz55isVZAk7u0URs9xRpGmIwo2MqrLTSG9lxiWR5+l
5W7BKLTBz00eekPlIojWRlNS7o0gdo7pOJ8RxoxnYBHbVggLUQVaywyLe+tWW0DgBK84y1uWop1L
wEjVgHzWVOMo4aw4RWjFeCyIs0sYp7e1mJLX1ijsfY+RfbR4d7qq8t4zG6Jd5o4vE5Ed3CdsIuH7
8lseT6Rp40MqpuW6nnTWxmuX2oKuCwp9u+qPmOz6XUwAFBASFClllXOv7zubrYXnOVK88ynAXH6d
yA1BSquhLl9sZqenkVCEXTOZL1FmMUJAz3pR0TnzEvxnlkUazCBrvtrRPaWT4PRzs3Efsg01Nv0G
BYPqm6mMPYzsD2sK6+s6crAH6oc9twGdkL4n85ezdCDAc4srAtbpMp7DpV8Ndpq/NSPH/WgBLHTS
beW7pBhHxrgZvYqIKhW7pzH8wfHDXld5COHoVFhkeRoDWwiaGoQVCVpaOjdd46ZIxRcOtCalncGW
tpTIPpKxn3ZssqUWzNxCFDCv6xZ2ciZ7gFASx4UE4DBnC2lTTHE2Bif7Rc7bPiWtELgijtkka1dJ
1P50s2RYYwR5cYsYqpDmUkeMPis4ww6WqRXsDGvlTYp+hkqHje0bJMNPOnTaf7LBW75SPGaBYe4i
+vB7gOcpqCxk5G6QvRRDfGG9rRpzvi+QM5LNm9PuwAJQm3ixkZgQDuLYhw5S5FVXucm2bA3tCGtD
IllBsHh0pXA2bFqR/uBGAi8kjQ+KEi9FJPwuQ/IRZhOfUx5V3+o0QDfhNgG+TU3wzweYRBK4Wgl5
2AZMkSWqOxBluTBTno4GsYtr32DUCR7L35TEtwO06dvr3Lg1nP5uTmLuAOKFl/fOqJp0H6qOTrcD
LycqIGWZk/7zcNvIOGEupeimQxmQa2A0U9qowxx2DKW4mqDH6saXLsREVfPKkrMFwc6ejzO41yQB
lWo7kLs9bk9uH85bEISAU0v3G2zg8EbCNltG+a4WIQ9L+ilV62x7ieBOkQcyA1LZJGlDmpZrrkW+
cFvnsoCw24JKGxkrSQvqCtV3u2rCDDcLlfe6QrS+Mlrh48+T1V4BEyJTA29ckN/XHeEjgVqw1eb1
fQgJc8LbCOsdOkiV446YTYut1ST1XVXIVbNl/AFEgwvlQFxLw2i8GZU6pAbzDaOun7qKPqMxjZxS
FJn8yDZfiRiBq6zz3rvLk0n3o6C7WjEBn633mXLGro2sgjOJcAlYKgafjP0vHHJ1FEsNVafCOTMy
G2E5g/iZN8YsvZspzod9Zu6FlS+3pXzycOyd54mgGLcgdDF9M5YUmmuVxQTstLeJk36kpRieAhdL
1OTG94ODp57SdLN4dfu69IaxVRxrK3fu3vpezvifLB5l15IO6/E9W0D3DzGsIOBwYbcVQT2s/NF+
TmtCg7OlPSnJBRAxaN7AcwOBBVwQiuLsIh6LgvRbwYnbIBm7CmF3bBUwutCyazJdLG9lRra3Labx
Z8S29yg2zNV2k5b7jX4M40B2+QFLSn8/LA8SUfJOdBP8k8VKKWfqc+wb7TnkqZhXNmYKUpi4nEQq
fy86P7u25sm7jKkqTjICoVrSYrk4KVVRJZxsj60KVrGj/Ldk0lkyIwK3saBYm8NP1MR8bS+pnQ2f
XVHc9I2VvzpVWW2IDXMOeetvBCSoM0oQHr5q64+s7A+WWbV3pPedp7zztC8Ct7hXPDoRkcZO7D7H
YEc3mepIoeegxnUYv03cgIAJL/VK1ac598W1Pc7iukQcu87t2N4N3v+wdx5LdiPZlv0iPIM79BTi
qrghGJoxgYWE1hpf/xayyrqZkVWk9bwHlcWMJIkrAPfj5+y9NpGWSjQORyKotYe//jUcYs7cJgmY
U6Taj62BzmUoKucyNgpCuMo6qNVw2LVS9jsH1vgebftytBkRXju9YdMxJBosyclECpunuMgXmp2b
/6pQqlu4m/ZeQ3Z7zOsiOTtzcUt6Eu3ctR6fLBOga1lhb8qa5BMJwXQXYv1Qxw9oowAqc1u5sQYM
nibViivUdbrWylxD7k1Lxk8EmipuZrDy1bPWD5kn67S/l3nJ3kmw+tZj0G8IfpwWq/5JuIN9wIDN
TrL966axnPrllbb4fPiLG4OlC3iMVfZs8/Q8GSEPvbuag+FisEpOFd62bcLzZGmpeoyIRgkyu3xo
47y/VJJYZfI/3+ujgRhnsuROg4UexKwGVMEEMjGx2MO96a67EmsVPNPjvIijUpjNLcdUPRgis7ii
cf9EzShhFrUZLMJVvCzjJQEd4aPVq7CEHBxkUtHjIG819czG88xyb++xoLSXNC/bS1HCQVX4YSAZ
VF6UtYJCYfvHuEIq1hL1NPZVxNvSBvjW4woU4hZsgNc4JO+BNh9vFEFEQAZ9LRAGocAY4B/CkTTh
JbNXCJdV9ANWU+iuU1u8z/Wpss9rN9KB4RekERDqyS/mf/zk//weMpD7n8Kyv6bo05677G1MamxC
uZ1dLQ3Qn1xjpF1keRvAwajIZaTqstq0vNGSmeJtNnUM+zK+ghFC+iHZ5OUM5aJer0WyAYW0ZsSb
Mb5laWXcVha9xsp08A5I8cNuWZ5F28Sv8RKSabh2XxTKx6VezBdle3RlGc0/EvAWe9HoNVZ2lrta
amdZlPPOTLL6R6wCTZh6G5l0PtDCwkIWrMK0ca3H0Okze+MQyeRZL8kMZg6xXBh9vPhNNFkHi87l
OMz6D6Jdmseqfii3+HNs0kQVSpuOHWALKsP1FVLcc1Y3w1009cOJHmgTdCNN4DT/YXdD8yI5sUEk
ly/9pkPVyn76mZDpjhru57JWI8tQGO/++tchVomXVPw8nPsrxNny3omB8pkqcWi0erR7PS9iv3bm
m6JR1J2Y2+huEnTpSDg33wZyiXEfEvKQEZGFG8oErq76Q+aYj0qhl4SYl6yBnNH8KE7noItp7wJp
YkpYb6SIbqMF4E8BhbsjTt5mxWZJsO3+IjRXt+jwlnWq8qyu9eXasY2FgwVgPMtzdqmF5oaSXZRs
XMBoUnJF4+G8EGCE3wKK6yA22zQHPDok4KAY1e3Zw9IgX5PPCdpK4fBfIkWethxZfSBYkrHXrOAv
j5wMF4paH0qirZfEIP9qxGE91QybhKZ6MNwrl1iyZG80i3VBgsnuL8oKYLNNcGZfzhxOXTRlByE5
yA/ZyFHaKK7JWdP31hLuhtnAcNtAVS8+hh63hwBQsq/RKDucx+lh7hNUqkRxo7+h4M2sdEdAJuAR
/B6hjSuSlpGIeIx6nai+XCfmwUy7awyeGSV9rtEx4hh+WXXrsbHFFSA0SZWa0DivClLrjeqGGsJm
5QMMmG5Z69QDTL0K59xH8uQUw1O0xowIB4EOaHP7jaLH0EMe4HU+p7E7juJAYDGQFSWeAIkOBLhq
USAw9O5HelzqhSKzyhds2xIxDyCF+W69lZ2NLR3BIVmBsLNpR8oVcLJSP2mSB4UfwDgxwcZAm2Ci
lGheaplnZ1QhjRR0E4SRnoaUXjfTKiINQPGIQf00svZusHU0i0p3Td7ryeQQBcjyTAonAtWQqUmp
Ns9dIlBbd8uj6JxpR0AymTAWOm99F9tdUM1x+2OKORnRYdo6JVRF7K3MJZLXyIGWSFnD3yPiy2Gg
2G279osT2hfeiOIKai4W5OJozcYN1iPgsRZOjTo9CJJnznCiA1lxENFW511lmM4X95zm62mbL3gj
6EwhIlxJc/zCEDm8mLLi59SbDKIW+9Oa/HTOat9ICizmyDRNWe4W0D50D5szyg7yRWoUohG9Lct+
B9bjMAjrry115APkiN5I0ifi1LjJtR+aMzkBU9Xh0F9pEcv7HFXzISvap7yYnuOErWKO3qZq8SOB
+kTNl8yzYlpohvM+paRph3LwjLakzBoVb7GtbJdvBRu/2ubnnIWZtUOKWt21Z1JOV+AIVPazLkj1
zeCVgV3FzgRvx0VGGLrTMrzEYXw5mx2KgehDGwQdjYRm/gR2QoWWn3PnWAbjtXEd7vkyg1kMhBlE
AEntFpYyHtLGMWieLkSMD3N2N2rqTp1XuUXFwZwh5UyG4XtWqOyOKSdiC657w8LoJs7ozSpKga7D
F4wCs6KPVEzZe2vF7wUsYt/hVu/EOhLeCWdx6DlV2azNLcu/V3X6uVPw9Xcm5xWtmcw9TZPVg5b3
xRd0GirKUBo1jBWryg/BS7mGxasGb3crTAY3Ko9QFUXpKTMVr48tskIJAdzqnzro6TGh+MoCo6W9
1Jsz+ImIfglRybx3EixlRQMTsPth484TNjr5zXhDbo7urwnVUAtk24TeyfBT0qSmSaKWXMWU1Bew
bDlaxdRiKxC/FNuR1yS96XUjT3/Yp+gzNfRaaXNdLzDLw75QPRzapiKwsBXTbQw7wG1MMPSp2bE6
dvOnMMM79PSkr6hTIDPtJ14xcaDFUPnjcK+WybNp1G/pOOJ0IsIaVcy1aWFeHTT9Cg92DZ01fKS8
dIVNUyczVg5GrIdOBFQ6duTdrFQHK9U+QN7DFqpBlVpLul9Ar86aRq3DnkI5ar/IEXM432zbKPQW
smNk6B84dQn3E1t7aBTHbq05TcXpjoNZfbH0nN2ZKGTgNlEhgKhieGPHHxkZUio+N+Zd0HJwjfdt
+I6W6kYvleqiZg0w52yfXuXYaVajvrblHJiJSnbC4IsRk5IOkX1lorJP1xfwadfCSbmCydnJsPOX
tlI7j1hn18LwpOMNB49aNB6nVYKWewt+ZAQfKklpNS/KU8I86gxM7N7OCk8r4n0/maq7Ioumkaoo
ZCkOLunFIDFrZlSEA7Y6vuY8Kndxja1JycSLKZVLfnBX8uDtONY4u3XZzE5+Iof5GhplBLvHOCsV
jY6qyTt4VcbFMNskRxcNdBDDPMz2VY8r2R/bNKO/lm7YacwrDkNArekfI+C8bRJXnsgXB33LxB4h
ST8sDOB3o5F89NtEfSARxAVf5lopw40iiW3oIhMvVqYjwgiLFwSn3R8Z1DPBzGkdV0iFV6KUXVp6
XjPi1O+0+S6M1mex7XmhvJW68hQb4obv/XGluUijl27VOF32o2QelxIB3ajI9Ut9vZ+jaN7xpJ0Z
SVuksozcY1oX6JmDHcgYTE+2ZCkAI3hPBlv1KHUij1O3J9F+RAngb6H38DH6jLxjOZ1mrSffI3pZ
M0j1Ce4AP+kA9UQTD2mGzlYlJzeWzChtV44zkvM8U3mGKe7Tg1KRl/zXP6ymutLi/o0wtS8rExFd
P+JOVOM2JUKkXsAiaSML6Fxcq4JJ/5iCECgQPytzTCQmzAUOrEsIy75tVod+9HyjZ70M1pZAmc6M
WQeNxQiaQd+JRDMPEn0SEyByGRxs4vFFUgx3QzN/VC0uui2Kw7dAywwrUANNz8mj0/f6/Czt63Eo
oW5EhLArbKNIo4yU1DB67A1cvL4LX9U4OYpNZ7zZowRgIHyFyR51UeRlzWEOF+FFlaX6BGaBgGj2
wKC6oIjMn6sAXo+K6YG+FXKRT5mTDUWT+BO65KNdhSRRMIMgeTd51MQBIWREowyA/zhf65ubbBDZ
Z2+t7Cs2Ooo0tHz2Hu6biVmDmZMLH+pniFUQoKLxQonKQ1EUN4u9y8FJ+Xy4ymGiSZDqW5Nr1PzG
BrvWtIcuJritnO8QAqge8aR+V0zXYTufGoXxaKVHHzSjkASvSAFE+0pox2OS4ixoVZDxS6MNXp8a
hEPQSyNnAJPhom+2uIoxvqw1DDo/OlWox7qI8KJKoswrRA0fBrWeW1vlG+f7G845dMByDCVTq0Ge
cZixOn4RM/ZsRfowZsV1uLLNy4VayulRLo1kxEM0x/IH4Ixa+XkCxt90xY1d0CjQCKWvnYEtYwT3
G9OKG6Ph1uyZ0un2NBzH/rVTHbq2FfGmSZnsE62d3Tne5iTVYATpurHlhtUjEA39A3ExWtX7QmSa
O8zLTTK2p6qEKUvw2GdYT49aGD53+InWlg9e5A+m6B4qTD3k/RLON+YoSlZPlNQoBC28V62KkWgx
8f96hMAB9yTqhnZ79qAmpAkpd0uIiCmDhGcuzKh6HjGiivieDdoUxPj4St9lqNvLLy0ifJctf19E
AMeLrH5ReIbPJLUfxs7GCtQoj+tMj1aNECQzfTKC2ghvC9OES7R2O7OwAhmTaGIKgM9Gm986HD0R
WQHhQYTp1kYFmGS+N3L648o0TVfCos2RI2M89LPS3bSCFbmGpv7TrJqbGurLl4FLK+7M4n2d+ABI
FFDvdKGUO+qA+IxszrgwRzJwBpE3dxzjdVdvKuMN443/1x/XpX6VYuz4id2WrgbWqJu0XBX4VJl5
dOyhvCpGeo30a8fHWNU/kZOMX8vBdNbmK7Unoi6auHgUNjjhQmrRFadB5dixIiDOzMKbaSDgl0OI
9bNdl8t2e8FF1ZLqEY5vW2YTo3IYN3ZJMO0kkvVC16byLGMqCwTg9p3do1TsWBTfI/AYf/3xuVR/
lJrmPEudHZsyLr+Z+FYPK0X3bFkxsKroQWom8eY24V3JcFm39iePMK5cB6dWkgyAW5CLrap5IdUO
f1YccyKFG2l2bA3w+AMTtiA/qrxJF+YuLMe3RNr3+FSvO0Prf+TjlHjENnWcxM3jWqpoRnXJUj8S
Nr+0O6NexmMetScDEg/Q6vSrp2nG7qEytcE81xha51MjL2Y1eZ1eEUizRDcY6oMq0k6o81ckdZuv
xhADExIs8yGpxyJxntdEfnDrzgMZ6loIq2Tt/LTEgkoFkHZxUA0Q6Hk6Appf+xxQNc5K7d0wANCN
fD5ZSSVYK5eLzF6zqe24F/KvbNsMh4JBrKzySwOyetX0ikfFAPi6jW+pL6pDXPZfyM6YHcjxAa2k
w+h/vFNaZIx9yt7qhNQ6I6vNrG/5Rjanaaat5HulNzWHasDhYqLAKTQohag6T+YirlMNxQF4mVVH
dAdvUSEyeySWZV64Fzj2xZr2PsLUtBnw5Lb1mAyqE1jc7j35ExvXPr+PpzV222EIVKCdThZP2L82
In4SP5pqj6ymMLLAGn9SWD1NqWZcklFGHCnmU9j4Hpoe3yaLEMoelW4xZx10bv3eRGLkKMA9mYHu
aVsiuZhThKP0e/d2jjQyUVvMVK1CuylBK9oVMCUwqa+EeC+j7eV93l3Vpn0hIoFhKmr26dbJZioX
GGGj8ZyQZ0kMGGZq/ezUdRv0JmduywYuO8vrxOboJYEadX0yB/GqaYGl2DgHxzw/ich5Kuep324t
Mqm1CJSk8bhwusbh/7WODCgr23maWbILDDqQksa7Yk76Y1aFJznYEutpVSOfI0gACvcxWzF9Y6hU
pnM3hHtd2ObBUShe+mL+sW04XY6DD4+DF+uYm3s+iQBbuqIf614EJIvtI41TYLkkSI8SIvEAsiOS
1KtgJpnP7Y52LklJ6fKT1gvSQxBzMSlqJsKdNZeGkUtbcoO/s+5WxdFAgCxGQQx2zV5Ar5jlwULs
ZyPy3cKyZ5m8VZJMgWkwcpfJwA+RU+YLALNMRwkcSevrqFTYcMec4Iq5OOSVylFc7JAXtG6TPDvW
cLWpe0xnupEmBFdCuXBiIhUFwnPaTih62CK1zOa7iem8l2rwojKKCThk1+irSOSZRxD8vXG1ivGB
Dieyz9IkjEu1z7o+fJpMab0myz4ypJmFsxLuvXB+12LOQ4mBrhoh4rVt6kQuGRMdee0sTHrFxns5
Yd+Cl4QQdW32jn7TdtktEDXGzEBOuGYZTw8C3qu2yLOezHdOu56Ncrzsu4KixyLqYQ4z0IfWpRrR
xxhk+SI6nXid/F6rasSEYaZ4NWjzyO4wfBqkeynkTa2AqSOa9FOdlB6n7UzQKZzDJ1iWM2Nm4JYU
eTIgj/4+VpXPuAs/HXu5YxR7aJxc4WCe3MfOGDKpsU0EHVKjXlJ5HdM51FhiAJ8h3DDVMzb3CAFn
+CAreUCve0yzK3sZnxIkPq4d6sbBTK7NNH7gg8gvaAxuEVnOE5E+2xQIED/8N93NsN3wwM0HZW4v
TTJQDFraFCoq49Vxp1bZR7ukL/TBHpOy5uhcHTIpERW1N6R/0SYohrfOpkAp0vQH0N0NRddormkT
ybwR7bQz9izrvl3TPjCGN0fMhJwAjfKsxZwPydLfmTNrXt62X2i/3xSLNuuIxMlkT13WmSXWEe+h
7lSHMXEyr+6jBw4Hb1KiwF7gKbnDyqReMdJXjXGh56xQqvMugeuEey8Y+I48tY9PtpQA2DTtErQ+
Nzro46MuMIcxmYTPUNyuHD/GkG5IRbieb5D55k7cObTK6QXRJ2eov5HErfpkTvotguM5KCdOPyaO
A4TVzR4OR40THBFq8bykI1mnUnmV9LZ5+l3FlyR9Mdi036veuhEGzFYsY3YB/SqZy+s2Ejou5Igm
hkXeGpezJQ35Or4pGQykZvRWD8OFnrX3UBswI0wvUw88dO7zL7OWHCQ5fCjJeEe7lb12mXGZtyeG
mUBYy/oaOW0JRtmde7Xh7mJ5yOCuupOznpZJvNY6S1AzETlK+I7ed/cl76sRzj01CONFkyKpUM8V
5TMbLtE4RDUjMZJJ51k1/oMFJKePvTK2TH9iDEMTiIal037EM3KEplGCKacgieVwWMFCuwsR1rN2
39TzmzNT4RItmFFlkUuQM+6OaJyYeBQGLCpInNC05PWHosOcWKKVZAoHURTnu8KorjWtfrBWdo82
zPcpWnKAhl9tWUN+tGnhZhlLd6FF1zWQEOaxxIF37d0qE7AO5nAW7UitjCMG8M1diBZ637XWs5MT
2tUzabPqCTQ2WuXtY32te03zid/ioyaMUPbRVTQZj2PotFBcSigIofkDYwRFQdldts5doU8WbxTQ
IkrLXZQV3FJZhkZKM3xhrx9RxfctOXUSAfHqKPw1NtpE/jN00TD7SmcS+Cwa5iCcb4gZ2vrJANMG
0rrGzotjwPBW8ZBL3kG3TmOgMAlJWLaTFHP9nK6XsQKFFWwtraNVXiYalb5FhUXiwGOzqNopbj6X
kbMUgYBPTkmQptNPHP768bomT9edcdiZQ1wFdT3MPJocuKbF4GmgHBuziM+sI1ILJxKI1XLpSLI1
8HSwWsiQRhR6tIuOvNHGXtg7U1EEmTTOKnE447JCMJPZix/x2Dlj+lFaK9Qb2edBrsB0nLUdJEe6
mmOK9Q70kL61NrmUEV4ZNNbceqQJY3XDBdzo+8W8DAu2lBVeeoDCcttRcEBmF61x12Q6IcCN5vdW
JlHBaKQy6cX1VM2fjlofjTp/yK3xbmLiqhryk6Y/Q0kks722L3VDCeq+fkDogqY6vzPoeZIl033g
99nJpH4JM7tBrMWCTzr1qW42KZJZKRy6Z3+EDtm0KAPAM7D8pfSzymKkZCaZrEYGUeshhEZRTa7U
mT4b5k2xKj/AszBIENl2Zxu+M4JxyniD43oLHv2gaYQmVuVyHuyq82U43FileiaBkWiYMj4myaYd
s9SgEMvzMBW+kiPXQo50tSztuTPRJROT5tYd8l+Lcs1L2crccEHIOBMxhMGDfTOS5GH99ZKH4jVu
y2q3rrTcZgSwUvQ6DyT5knrRPQ2hdRiBAc0Et8QJLcpYItCZ5o5cR+0NT+xbKsb4nIzEG3YdQ2Ge
3SHSL8skY/UZkod2RNp6vzbKZ690PMZOcsEoPA5wuLXBUCcoVIYtojmj4WTGKtgw1pG5iUXAxGRa
sgsYLTttjGavr62rTQqdG3TtqKFohiqM60OjClaVFiGNrYqsXvtgjXASHeREHn20hk0+vkKloB1j
AwOsqhMgXRMeWYlbc0ipcYXBlfP0qe/VLdr8RP/jJcZvDiyWp6i1bDrtteLD2MddPlU/OrGl2sT0
nzNt/GBcTDxcWKGa4XkmAPiJbMOzXf9Ut8kX3loVfMM4xh+I4opdZ6XwyWfqLXQJV7mWH5nBEDzC
KwfbhhkF1pYzgxrvnmcCVU5jUYPeTw/JxgBjbtlgs2ETienvGQTI+QjmcKC0NFcnneNmfsyNhsQb
kbyEIbTPyBmYxRk8+qQnbNCl1avG9ZhX8T6T3R20I0DD9jtbAAcpW7E8kLsMMpNHTjrEUjnx5ZqR
d1MOBvl79VsnOqjvdEqjI2cJyCLW8KAn1qWpWY82SYEYIO5CHl4aRkezU68TjFzaGt0Wm9KyE+DR
Fz33iF5iSpAZEAEGOtpCed3+jqanWAOuuR9ZpY3MIQg3e2nIndgrmvOZOT8muPcZbf8LfezHoHc4
ren7eKruZ2u9DrF8ZDNtPnb5WUQkzbVf6UIuG1DSvSGBurZ5+yjV+EplPmKZUvUMzY5peG2Q9Ike
ick4oFRVt5H6/Ty0WZCFE/NtmAI5R84Ib5BLdt/1wiDU68cJEZoKgKyb810xMDwvFNbCxTQKLNUc
pUZuRyP62B5PZ+53FdmrCBEkgVhYysq2/7E4tIbAC45BhLRJGcdXw6LaKwkEpd1eXTiRcjsn8YAs
KZw5H0QPRkNRL2xeDGQD4KlGEl0wWCL3Kj8WhskkwjpXDW6oTlFVb7Dny0aqDwueKeIyeXHDOJ/I
vd00lzlmqS0d2yEhnUd6bbHstczQEsYtrG08woC7T2mEmr4tPmQRE2NRynMG4tkz89hXG53Q39S8
JAwU31TO1grlwWc891Fq+S2/jdMnqOxGbOakWbkvqukicn5aLesgiOD83ezC62Qq7htAFDztM/w6
8FBNSBefyEDGoQyDVoRyikJqUVOx9ZBL/aGOGQmTCttwUR2V2lh8ko3Ij6D/LJa5DfIYXBeSCxHy
URK5F/thjCpyXjXFA3uaeMZIKuDE3yYMIA9kLNwZ2hJY3XjQUYMwKswSIKTSpx6Ayl8rPJQte5OS
Usi7Hay7fFWwLsRK7alT8j4xfkTQCUnNCitP5kXoLTTlmEhHV6Y9OPtuNe6Usf80gNzgRUUUrxGt
fEpQwE4r80eNNZ04UtqrNtnGizlkp9hUD6O00AO0BQ71glhs5Sshbk6N8EKInqkwpJfpgq4MvWU0
mKFO97CHOkb5alZH1aAQBpjh6WuUI7dgOqrTVlpobkUZzeZJtXdbZWrqxntYa5zml2Vn4M4aVmDr
iFZAiQd5L3V3WIad6Bj5V03JBgNRb8g0n6hrJuJcu+odccss6JRH9g2y55UeutNypl0/q1AErWbe
O4gqLzaNgygM3VOKlXgYFb7y/FHyMAQO80CfeUSg6ubzoDD2mux75jIt3bPcr7WWM3EGJGOZSU6y
mcms0Vcdsz2EKodZZIXc+8I60sr+2WWXcws8jYd4appPDd7kYR0uMyetb6jlfdkxL+B6FnGd2xly
nlBHOp+KxW4BBDhaw63VCkfJTpi7iZZqPFXuZcfnbnZoykBAtS8CsMExytafAqPnAPWFz+Lc0fhz
cyt+SGND89aMZjHipF06R5BkKusygtk0mPJahui7zIqPaXDIvto8JQieMPbY7QXJXkBureqjtFO6
DJjZ0ql+2DYB2CDYK6riJnF4heC/EWBgGglwjLYBYweCQx6kWl+GSukrohdMmjhMAxVfGQBkh8ha
ZRA64Vu8wk6q8vLlL+v8/8cL/He8gA4I7L/TBTxm5X/Dxm6//d9sAdP8HyYJhmoYMFkdRwpoRP9m
CwjV+R/d0C2osfDGVKlB1vo3W0AR1v/oNPxsdOEQfKSxQYy6f8EFlA1XIPmRBTNW1w1NyP8XusDf
QUGmCtJEVXltdK4cGrzaP7gYlmp2fV0fJ6osrT1kRMARqxQSyFv8AUokNpTb/wWU/PNaG0rsF94L
7LDINijzTkbqiHOMiQugaxP7lIAFAStq5GlOqPGsaO92nz1XjkTs/Ms3c/Ovi/2Km9su8buXsJEW
fnkJTHRD0zSq+WhGnEIoElTDRWuApP/31/nPHysBcg6wH53kqr9fB2ZMWHIimXFn9GfFwaVqGxdK
Ep30BdNQVJ9+fzlusH+8LVNCnIAUoWuWvdFPfnlbaziGSRSL9EgcQNAsgGAHYmkUXKzpv+Ai/5W9
9A3oYqpShWohTIu7EuaxJb8BXaQ1pYUa5/ZJX18UtkI1fLKJQZDV7HWWjmvpKx9eN9GuFiNWgJBg
EyQ7Iuf//Tv+9kXyGqQteaSkZmlSWsa3LzJeLcXSE6dHKo9kSn1r9fvfX0Bun9kvt8o/rrB95r9+
phpQ0oWAtD29VtdxXyiVXNrz/ui+v7MT+YuL5sl9wI3o5d7vr80j/M9razzZhsPRVOUN/v3a8Wro
VZxwbWMCMpZY1k2ybtHsCyANJ5MPSTPe9FV9nS/dWRCVxKRV39OZLC9+/0L+Dh4Bd8KnrGk2GjrH
4XhpfnsddCnMnEC5fi+18aSJhm5nGb/Jvnv+/XW2ZfAfHzYYFUOCYDEgX36jQM5jESeYvPu9UxIH
nCyS3N7iDaRyg1FjOcje7PZoMs6TLINq6Q5jy0Ce8Ay2Po6n6nToJg6kCLO7Bu9GSIXQjuIPt/63
Z5q1FpqLTdvV4nvRecz+/qWYJTP6gqio42JctPbJoBZBOhhnd4g5/d9/Ht+e539fymJzkDjXhPVt
+XDoRBrWPCbHVX5hSWeu9tWoH+14+P1lvj9EvCNgxeb2P9Vg9f/2jhxV9s4wKBYgZgMrrCWKO7Ps
2z8sTt+vst1Ev3633xanWrYjsQN8t7P8Sji8MEv9w2KwbZW/vX2+3adtP5CWst0+j8tV7jfebedh
9Qlyn1rrUHiue96eVVQJu+3/yZjwWjcNnjkQujW/jN2vaPf7j/b7N7i9aVZ/dlfgQJrUvq1PGKCL
kLl/v89zTDbw/yyGanlP+Ngf7sq/vqTv69SvV9peyS/rFNESLWZfrtQFo88k/1z6ua8EUZDu5oMT
MM704QWwdCnemSGp92S6q8fhdZf4ODkOJEvsyn3oWcfIV3wz+P3H8J8WEFNuu4WtUv9Y355rGVUR
Gc55v9e6+5nk3Ijscen84euX368iYY86dO1NoMtc7PtyOYNrWTOF0RVTLI/Tp0+atje7nzQnvffc
Pf98ev34OqXuV+o9JH96VL9/01x8o6051DeGpTJl+PvnXzFGUbpWFAfC0Q+IlwI0dGcUS3vd6zhB
Wj5waVcPlOANJ7xLv3YHrsPN9i+Wy1nHpfzxf0KQ8LBJ+9Ou8WcvdB8QvbmFD+zOpZkT2C5wHC8K
AtP9vBcuLlc38V7NXeFn/B7rD+9I+77zfX9H31YfcjZMss5lcXDc59R7HAKu+SI9LLee4r5F7tPs
5e4VkxH3dXCv0CoECDfYBu+iP7yS74/19xey/fdfbu3CDEehDryQuf3RbmnsT7+/O4X405f37TEd
2sbEMcQV+jS7MErljN6euPRw3zBvRICdRG6aKXcWw/2kqG+wXL23ZjcHuEzxzdeSsSVciNTEBQC/
PhXzZ7U6ezkP+9BWLrSabFmZYAotJcjVVHa3odFerApinUF9aIQ4SonfKFnG+1gw3WW6ciT081Lp
zce6z5H/J8d8qK6bCv+Q7PdM4DCvl/E9coJTOKGtNEMcM8oMYQcH3MJAPmSUkIpLiU/FsLA/JmKX
OsNlpMf0iVPy7eAGaAt+5taBrlNm4X5bO0TNMEpxuheOMiXmG7KMrBFJVmnZTwiMsM0b1YO1DI9D
lV/Eo7NTTANtSxuSr0wGeKp1A5XYqu8bVPYuR3+Ub/Nrx5zIUrFIRGN1on6lv2FfhkRqY7q+xzl1
E/XjGbcdelypvCRR+2F3ioV7j+SwXEi6yn2lI4Ns3yrbJrXY/qmqqa8P9lEzSUSryaPUx4vBQdS7
ao/hAmelFm9FFIZuSCOo1cIbiF/3HZmQaU+9pmd71pG9VfS7399If2Gxf12Ev9+p3xZhxZwEKyD3
Ue3T+d21/uSRGO8zKnOHwN6/CRYmymG/Ps6sB0sgWKII0OURWnmWVm8MHmr3/cnmB9NOOxl7a69c
Mk71VH6ismPh9P/Dw/WNF2nq/3rNukY6CfUdKoW/P11kz5H4OFqkN++y1+pRuYtvxAXHv/Owy47E
0ZxIsz1CbPlDTSn/8zNn2YjLVJ3K/dtTnWDTaRyhFYdtrbbcwlW9t9W9YYDlNu796FHNujQG3YeH
1nv+ONnunw5n//kVwBCnvtIti87v3995rihK05MDcIjy/qA0Ai2QfpFHxiMtQvAmA9NxR41PU05E
aTSoZ+ZKX0k/3RdCItYitakBbyJBvCUbRI0hkGUZgb1Kcj6z4zIXF0o97aN6vEZUhpWf0L4/3G68
vl/vtq1ug0FFSphlGpzGvtVtpuBurkSnHEW0qq9ID1W4xH1GaNPvr7P9Pd+vY5OUJ3UdPzXV798/
p4LUrSqz5YQos5yi/ZRFy8YSSWj9TQ2rvtpW+A0qPq7fX/c/rfsCJLxFz5LTh/WNuqpobSF0UcJ1
YIoeZszny7vfX8H5fuDYbn5BB0Vw1uBD/P7WSDyzKUym4tAE826rj1KqJHrE3jvnuzV4J4nBFX7q
Vx45LN4UgO3xiQb0SCg89O4Zyowbuk9X0nU4CArvaXR/Ijd1ScPwPmMP8Z+bBLpHKebqrrp7HV2e
7T44Vp7On4PrQe1l+JFPJKanuY8ATlzCXt2ftKJ9ClKe+mBbMIiC8xx/q1ktnymdFwZeTAnx+8/i
P26Cv3wW3xH8eY0vFK9+cbA4574l7vUtMWk8gFevk/s1uF+/v5z8w0dvfDsP/C9p57UjN7J06yci
QG9uy3Wx2qjlWuaGkBt67/n052PP2aOqLKII6ccAA83emInKZGRkZESstezObAGNkK312+8ASoiM
jE9w9AcSN0jhyHTAdrBL8zZU7C2jI5uPsALyjxC5rLiaMvvSuY8LjmAIsaCm+wXeh8Xfz2ljif05
wQKbz2/Qttuf/eb9R2kl9C5mWIqK3J5C0QsWUSHtCFI1YTynTY/axnkz7v3juCcXPOjkWPFe2oJY
YFD9E+oTm2E7QmOCpC6XBIIoW4rSG/8A0dpKSFHmpO56H37/JOE2qDU5UCp4pY4v1ubxs7TBB+6+
ZZuPK19fDCnzdquELl2j7OjIrzXCs5SuL3xLrQfMBGq1hywfTAtsnj/y8gvPmJVve1XCeTVGRYzs
XLX0f7O/M2NSKXtlTU/leI8E5+Z7vv0M1xV/+jBsfqAieDj+80QNHq+67eECxfy/N+ssh/A/u0J8
Rm4krUwLu9om33wdt488B7jnHP4q+V/ecMYmqkkfLKLN9hPTGFsmN3gAfFJO1eYbo3o8Ve3tibHI
lV82+5X4kc9/mBBYmXFBqpP+HrwBp1D+bDQPcb5SU1g2Ycw6aTJbYAu3OznnUCp6QSbUwtUW3zf0
PK3h7e0dfo0R1wv5bUU4QKZW1Ay9ckNoROc5fKjbaX73bbuNv3kzEX6jXbxl7HRb7D/Np2eOw/WO
8ZJNvHv7Aikm3yIllL5/VrZv0QHd4vb8tzZP3R6eG47ZqjMK1e/XdEvlvP9vY4QDhra70nCPpkeU
aw79fjoULvQC+/neoY33ABR3hw78AepDXnWrx3vpSkWenHo0L1QYiwXrNXCKsQ4Nkq67dl8c6ODt
pqOzHfbF07izdoBL7m5/IrHazxC8SdpARY8qOAUzQzwEXCpWUNkxgk7dPi0hnpzoDlv9lxoN6zpC
Fk7vXKpNW181P9+2feWDBtUAxybjltEkoasp5C15QM2rlmy3B7z4wS+rBphcSbmwNPRuf9vWvHEX
nmg41MkYOtIoRuuUOC5t2YPSB31o+6ehgt4LqpVuY1fw0tZBANOUV8sr1bSr5JU5fYeSMDUHwgt/
FL5kEit5VyRee8z3DBnsYbrZQJ1xUu7zx+6+O0rb5wdwJ/u5sqNuqr2xT3fFXX8frPwO8d58/RmW
Rh+KRO26RO3ncIkFPbrnHmnqp1KPLSiLIA9E1slEBWtnBP4nKACA49cmbAsroV3cdd38t6JkQcvt
cJMKmWkD+/QY2qF8LIvSYD5Qq+RvMYLDoEZTO/3pR1b5/vZ3Fn1Kpw5PPZxXy+zSiDpefmcLkhqv
1Yzx6PRe4balE/4yJnTADN+W3tw2JW6tYMoRimbgJjtGhjrvrhn9EupcNImrreWhZ+rKtiK/RWmP
Olov+f4/ndH37YpHX62UdJgooZiwnhv0HoT8rAp7aIl8JmoNaXwLg5h+DIvB3vf2FK7cFVdfUVVp
cs69R2qEc0vzck9TyR6rJMw7FwTE3o/t59FnurSukPSAO3bl3SlGQH1upFLstlmbYyDwdGksqGtb
CxivOTUdCspla6Q7ABjjitDA1eZdWtGEb2dVIcRQkmfeFW0eHlMlAgAKyjf4GUW+/Ke2Xvu2mmXy
gKGJ/Kp5cJbeJIOm61IxRa5vInIfIZuVUa6iyHzbHa+W9GrGwv9NlTfZa+Z4ZsbokK2vy4S+h2aH
e9mOGreIHHOjll3v3jY1f/DzYEo/HG/4bUpIHqqprFGryZJTogEbDfsefcm4rmgzxp0JXDH2p6Nf
ml9uW73yDINVUZ4mgKNfeKUIZHmtLBWBGp8KKw22mYNKUTM50sraZv+6XBsde0b5HRR5DGpBwrHy
K/ilJV+TXFkpShIR1Q8glyry2Hr2yzF8BJ+uhTsE1cGsgsWP/Mcis+Cavr3Wqx0WDrfw3GkaH81X
ZkuPIxN1aBTJMpABdQoBa7bhQ+qDVO2VAETObbPXPkTOYVFqkqldyHS0Lg9fMZVGBAwocK2EGdc6
+IqWXrdBVnn/53b4ioYsz9f+VUdLUQZZdsYiOklp4T1rsi+/ZWI+3IU01FaWdPVimqswZ7ZEaZNJ
Lch0KQsdR9Aks8YnI4FQ8NkbGPHDVP/JrOALakntXkerMt0YkRa97TWOqZPCjVnZkvz99uKv/Zgf
BDkzcwAaIyWWsMmJAhzX93vvaDDJF0ewZLXSyqIXTNCPpFqoMJpCVieYKJouiDW9D0+Q4g3DRk0h
ETr4kROmd3+8FkvRkemaBW0oDQuGmF+G/V22fLeCScSpKVzn4cNtEws+afEN51Yu2Skx9NInycX1
FjYzz5XbSWq2TMFw2dpp2umgQ6IVx7y66khYEBhkysdy4MgXN85vh8GHENhx/QSWtwT6oW1boagA
kqY/Qb7ar3yoq8VdJkhi462qSr+b9HA6Fh3C5QDl7IlJ36IPP5fRWP7zhzs5G1O4zAmeModOu9zJ
xJucDLap2PUma5+h4BZJDSD1bsUnrsYiXrM+umyMP83FW/HCsxqYIGUrT06lpg1fNZW+ez2gm5fn
VbNvAQyedLMxNpPfDVvTnPWv7Db2tqkE7WwP/crh9rKvDsO87HloytYpL1y9cCpTZ1yUecCjlfZu
E2ZuW61dGouf8czEnCqe3b2R0fsNqWfiFo6ZwEtnqXNjBOnXIrRWPHQ+URf3k7Ca+f46MxVCueVU
vQE/NBK1U4bGNjW3/FfXv4GK/09TildbjmXpuqxoNAIubZVDCnwFmIhbDXnz3k+RW2qa0dpHRpms
BMXlHfxtSrjwogLkjhpWKmKcwaHXwn0KuALE4cruLZrRTROlKx0hdkM4AgbCoWVU+/HJ9mv7oY7h
pXBG1dmpsESupCuLH4onF89OQhdJ7eXm+Z029il0rG6SdUzkfk1NaJWUOw0KsIY/3vbxpbgFWSvp
OdmRTAHh0ljOVTI1iI+4VfxQgPZLbcin/EMKj9ttQ1fp0ewS9Enm7IBXpRiNoTyIJyV1YnLL4Auc
Qq6T6Y/amL2D/Z9BZdhzEMdTf0hW6N42vLhC+kC83W2V1FPYzrbPzES3EslNPRoCW4QSMmcLyzhs
S3DswWegTVQtP902uuQujkaNgnzTpgElbCvIDrPoy8w5an3jUg5/omS2k0J1d9vM0qbyhuMFzuOK
UURhbZ5UIyTusakS1HryASyPaT1lvaTugkLWs71uARJ5A5laixRqKDfFB9CBaInf/hULi0WZCRG/
+QsjmTX/yrPIMoRxRpQkLyl0FeJYqBXBeQWRRum3noKVS2LRGK88hC/xJQQiL42poaTaUxVEbqco
28HSNp7vbStwarfXtBD7GTX5z4zYM/FNx+q61pyQdOlamKGLVgGn00OGtLJ5C4Z0jYccBR9eYJqY
OEiMIMq+H8tupDHaKU13djWseMl1JgtdMk+7uWLnMN0mVlN8g7JHRQg7WWGtvIH8G5RdkH7Jh/id
LBkdpEDpdn8MwkZ+akYw9OWUOrusAQ15e1OvI9v8OxykIPkl19m73ppVOuVmcOpKO9nnUFVvs1al
DUYBBMlOw74bwJ6vFCGuHYYRx3mMVCeH0antXDpMWpqFlvRVcsq7od33U9bv+Gn6zrQSb6Wwcx1q
Lk0Jt3kJo6XatHXpppn1UtcmHHmFwfgowEOwLP3Kbi5am98BdFApEdjzws+OXValQwsCNXIz/Z2e
/LB1w9WUzzK0i7e/2qIdnTcBcGqmI8UrwkOMARq22j8liKrv9Kx4l8MM8gmqKMira3Dp/zdzwoWe
xLrUDs7UzIyiFsznZsOMcQHgPXbqaqt1tfZ82+CSVzJTTTCxTVxEEWI1p0+tUyv0XGssE4SaRhnC
/hjePw1Nz3oGgntmsDaauZDrzhWdWUPQ0GfpUcEt9VxSO2MckVtCN2c/ExkduwKdLzlNe1Dape0W
ptGB/pUYvM47bz/2KEoW+hSAkgIq++d7QBjCiXSdXyVWP1HuUdLAmKSjEWuy9iibYSFt5ZwC8N4P
O5gH/cAx/qlLO3u5bXjpdOq8BNl3w9RlsUQYhRKSAdowuoqnhjDpMZlU7WLmz9HtjeVMWjkzi+Zo
0fCOoYpAPnJ5ZlDjiCUZbiI3TlK3Q9Yr9fLjKCn7v1iVY1BddeaJRbGkJnXBVA2aAal1bXygXPSc
Dxpod8ilbtu5vjy4B3Xe0DyYKA2L6I4QaLszRol/qjsPZqMi8ckYuzbs/vg2xA6FAcAHDrFGvOFl
LWJ8Tda8o2xMqbnTPUlCVTCFqOEv1kOUJl5TrmNBl5/H6+U4YTgsQuB5tJ9tGHvQQ4Nw+LaVJSdg
OoiDRz5K0iKkEADJQJz5Zkng/KG375IeCQJ1LTpfp2YUOn8bEQvFE13YNkIvw03GYVPGFeSEqM5o
zzq8DrLcvB+Ke6P9cnthizapd1Btn6f5xfczEDhfhSTaOQaNJL8Pjdj+6ejF9FBZQ+bGEtR6cJB/
HWzV33keEL7b1pfi6Fxt+Z91IXAbOXqgag1Wu809Ws/DzzJq4PmSHkgnjrqXrTW7l5z/3J7gLE0V
NL4XjvYx06Cugh6Whqek639xlM+tzL/i7JZt09aC0WKUYJelG10E92DwvrWhend78+bU4PJ1jrs4
1qxDy5DxVZsxBaFqmEOduzo0x9A/FVBr1taxz5hg76BE7NN33pSsHISlL2bblK3nliPyjsJBKNJ2
gi3Tbo9hDu9jJ1c/yimUDn2o76PGu4vb/P3tVS6lEmcGxaoVOPdRS8dYOjq59Nbv9OMwTd8GKldq
Z63caEveYXO7MoWikZWJz75qMpRMCdPAVYomekzzEI4w3VorES3u4JmVecFn3jF6I5j8pJeOBRyN
+z7w4B1QpSTZYa/Ya3Fs3slxZ6xUNpetWjRT6I2C1RI834bwJwrqoHONNN9EBiPE+tawPlvSL83+
dfuLLfkloBgqHipVsCvR8WhSdK+OYMXKGfVNP8bST2QBtOprGwJwblYysYXATAowg3B4TJqamIWQ
KJkO7BqWCw95/gN0hQ8DYxYM3yAroMh5e2ULDqKzKoX5QLDRnIHLT9clvuQb+Zi5wdBDuKRSiTb+
PHZcmBBix9QYveZRbuARabh1mh3r1nwPucVKq35xJfPr7nXXrjCekYeyTR9Jk+vBAWGrzX5qxt3t
zVr6MqBRoTqU8QNFLDRwXXeMxaujWwZy8dwV/q+it1Hiqvr67W1LV/MPLIPhMZVAyDMRalThu4Ta
VJutZsfI2VjdP3oXoAPVFTqqn3bVKs9NoZQfKWWkX6MoBCEu6co3H+X275GnOI9xC4Rrw4vPTndN
MkXWFoVd+JMhXSo+NF4zvSfL0eCrYFLqS9ipZnYnFU78iwZdGe0s08/TTUFWBVQ98uwPchkka363
tJXmDPClVQjyS0z84TdETVmXmZuBxr6rGBnLVHfq393exiWfoOQFszeVBfCpcwg5C0wwegwZjcDR
jbMaPqT6CKn6Snt6zYTw2q3UPpRQTxvcZGrvyr6EJgSGwtvLWNosml7Q0Wk0i66eB0NsVnLUW9Yx
LZ/Rn9soNfMD6FP/uRU8m1qd6fDQFUPBUFd9yOeajq0TI2tN4eOdog7oEpiB/f0vTNGU4rgCt6Q+
ePldQk1q+yFRglMwUXWfywWnwchSVynV5udtU1cTWvNJ0vn4JBW0ZQEdXtry0Z/lWVuEyG1577Qw
3ToYA8iBHDAll3vI5KFRS19ic+2rLdxPusFQ2GvPiFkMYZEJBFmJSq3MHYzgRU68nSr1x9zvd0rA
6F20cmssJBVYA55FcReMtPhoqKRkMrrYk1wdTaIjJK2tCR2Pmr2EAbJfd0PRqNXK3bHklucm56Nx
drqcsSkLQAKDq7UNiPoGFr5voQWIZY90drMGk1pI61mgM3MBLPVKG6vssgD63RMUXvZmikvvUFHV
/pBUfbIvbCRny9QMjpBCy0ezyM2VLHFpsdSw5yTYMK5H6UN0R7yCct7RK18Giseh+iQjR3bbWZeC
CWBKqqBM7jAxLcYr6DNbOA5lV5Wku25q7jz/zyutto66NmMKpNiMKwjZLvgJBCTh03bHXIJTWLH6
/jGK4Tfe//lS6NAD3mAciX6p4P0dbJhaGhnpiQKgBlOhWWWfk6CKv/6xGcYgNCYUdL7O1ZVc9ubI
eRicY6d3X8ZxFvdYmwFc+PIGkYNCOxcVxXBhJZKD/qCR0ZxHm1B7yrpiah7swYc2RlLicvhzPyOL
4zfPSS3oeMEFnKbo2sJ2/JOiSJRQtWk6Ng5QLkuBIe723i0uDGQSY6KM61yVTp02TayxNyTXjMpu
X1eD/ZKO/buuacvjX1gibTJlmzzTEq8WnuCOHMq1fcxl8651nK8FDHN1aP26bWYh4kIagjcwXsX9
JXZF0rKyTAg6fRctlA9mPcEagFivGj1CX+GGcvLttrmF0zrnLxTu4BbRrxJ1NYN63FY77wjNX3GP
BKzuSr2+9iZe+kpzb0RlRtEiUZ///7MoGyXJYIQ9oMaaguAB/Y78Dpkx80s6gxlvL2jhDpnHbWlW
UzWhgCF4etxL8IX3mU2BC7HHbB9E+S4H5DmsfKeljeNmJJOmZUcvWciZitHWR63SJII1uNB60gd4
5PK1au6aFSHSGU5WaHnkpC6ETaQzsMKng7nS61jKLsC3/LcUXZiEtKW49/OOdm0TQNpaq2/R+GU+
n1ZSVXjVRrKrtxBDHTPdRF09XIOQLdyJVO6Yd6cPOA/FCr6hx8hmy1oSuENDVyAtoYsPFQ1GV4Cn
TfYcIKK6AZP72EIvfNtVlrzy3PLsSmdemTE7HEdJGrt4bnVEfVX7HldDspcnyVuJiMt7TPGCW3ee
axUzOCSJvCm1AR1G5YdA0g5aBANLKN0FtMtK+1SV8MRq3XPupe5fLPLMsLBIBomKCpZq6ajHCgyH
ZVi6U40yZ8n0093/zZQQ9ocAyvegCNMTVALhB1TylDe+JYOAn6p/bluaf7RQY6MkT8x/LTBfdQKp
f6ldW6u520Ed3ZvqoZAMCM6eBsjabltaCsfnloRjntnZhMIWIh1VBJOfZ/fQmg2p/Nzq8feOmY9D
1ijDyk2ztjrh0DtBYSt93kcnZgghwusyOx7h37eikl680rwj9ITR4fY6tRWjqhAEfJq9ci5pHeWh
ocoeJ9LUfNuEShC8GbMkHZ5KJS2QbkTrOTzB04ssEWOyI7IXw1ykGMshML8XipE+ciea6W60tMw7
jobZvVWHoH5T9FDA62rfGdvG0fJpn6NP4u2rnIPxxR8DyfvYZ9M07Mi0/M/wXDELCkwgzPcg3mep
T/IuQ0WVWGsL6TRZveHdoYSZlUcJgBo8h1LQ2h/0vmp/5L0KzXrDZ1VXvGExVvHvzTw7tFDFyxma
1d7Myio+6QgTw22sMArD96G8+qqPUKBJ5CCaCRQ4++hpWf4dxSRvpRy6GLV+/wZxnkGuJOiS1Tg6
jU6cwJBfGn67VXMz+97Qn1prsy26xdwwssAicYEL1ylPNdtOoslyu0jL7a3uy6WxCSz0YDfjoMDq
rLUw968kdUvbDBEJI+z0XRhfFQ6AbI88N6WyO7alcYKFIN5kTfBPH3dAOuKP4I1DFGXtR3Oq1pa7
tLkk+3P7klEKkvHLK6HQxgiVDT9z7bCBNFt/QiP4jW1B9n/7uAnbar6OhBHAFJtxJtJ+wQ7SwAxK
ZMZcGsvlbTCTTeeO/tMhHzu0tpN+um1OSCOuzKmXy+qHkFnZKZncsLStQzs3oZs411cWJcTKf61Y
OmR3UBTM3+/SihYPI5qVDJd2TEjUQMfSF2kgZOgPk9SunILFFf22JTblWmBMDtNUgPgt5aNWVnc6
FLu3N23xG0E6wC0D6ZItli8bcwryQPak46RF0wa9JMhhkLgdEyneKpX/7s+tzW1sElcq2JSvLjev
ziTPb83Ad2NFeRNL1XsOOXjDBI2qeoS+5M+tOeA+qQS8YimEqzpD666Oqd0f7RxRgLhzYVD4nhjN
S2moKzVt4Ui9egWPaIVuIi/pqypwDyFzi65k605T9aDa9UMTji+GpK64+MLXIiYDsQHhR+VIFk7U
qA1GFSuN405B6N0htf7TMY1+N1ZhefB1ZOlvb+CC/2EDRJ3NQ3cOVJefq1SqMZHrcHDVpHB1TToA
AFwxsbBxFyaE1KOTDH/sk7pzm37apb38AZHCA+2dn7dXsmZGcLzYieuwkqCvqVvpqa70e/RnnpzQ
W6kxL30fCvJ0UajPMnugXW6YF+FlSm0kJ6PVxs0E3+9DIUW/mgiqWbmCJfz2qhbN8agBtz4/2cV7
ayJnaFMEIo+aAr00HZsAodexPMEjhOoQVfbDbXvzLp1lpLOXU+eg0zEjB3CIeZfP3hLOZGl92Ta+
m2i/iu6UFlsvafeh/KTHj0H4tvPXsF5LC5yrpDNqllxErMxOgTJlicyEgBa0J8PXvw4yEl0AqEEF
rjjikq+rVL8oWUKie1WWheJanXzZe1XEPUH+t7PV8svt7VtywnMT8084274w0UJn8HvfLYdkW8no
svHO9MdwZSXzkRG/kmpSnNRnWgNDrOEEaWiMrZ/FbqKb0HlnhetBdl9JzpHg9RgomUt3yb29tEWb
VO6Bk8y1SvHlxyfMI1pbHkT9Ck0suO0Tqf3eZu1TJQcfhhRJ3Thb+2RL+8n8Bk0QC/DP1W3ioCgV
N00XnkKr1KRNHMbj+8ZIIE+PumFlgUvuQY+XwTfuSGhq56Nx9u0kOQqNSjIb12mQTBiBzEfRyoto
xYSIs9XgK60A46EJodkPCLi/c5RgxcRC8qKdrcIR7o9CqWMDmfLw5OkA7lsToXaJ+9e34ztUmftD
m3rNSoxa+khUExXYNOnJX8WMutS8xptK6zgkD/LUIWRApFrr7S0agVADQgPwZiBgLr+O3duaWXdO
cJJQi3p0HMm8Dxh+2Zhjpq6sZykkmWS0DuVE4CJiCqN3lCEq0wxdy37MKxgMB+i+pG/hGpHi4pLA
I3PdOwYNBuHuTVIVsbq4kKHsrWGLsNEVmOTPfvCHgJTXmM4c6X92hK1DRaT3yrJMT00z+A8gDKU3
pqeHP3Q1XuvKL24dCG7qygx8XUVzpJITqdLG4FSE+n1lhCbyvQ0ig6mN6IBdr/TZFjcQb8cdKFFc
BfQiDfQ81Qb96PMOb5TsjRN2LlKTK4XFpVNLXPjPjBDUJeAEiOoVRL4Eua0iYoBHWUkul04tLC4U
1eZeA0Pxl94dT04VeQ7NJr3VbUCdWo0Mduubv1oUPON6kvfqECbvb0f0xe37bVR8gWetV1OMMSdX
GTL9UJoqDCHVGG4dqbV3t03NLiZeWAzY010GwsCkqxCVxjozKxVo6okxhOSOsraELKH20uepeVLM
adjKnaVvBsTJVvKZxW93Zli93NgC5ethNNhYQ4o+o751b2bJSrhY3sbfaxMywrAx0kKSW3pSUag9
1hWIuaDXza9QKUR3t7dxdoPrbWS6iwk5LinxuY04WJfImROjHoNcuYxw9EFLw3QTtMr7IaO5UsTo
0VRKLz1JerByDBZ9FDZK6C/mcWXxGzax0wWaIudumf2EsX2IlQ2qb1unemkpBN9e6OKentkSPpsD
xWPqjH7uNrn9GNnmXYkENBfmyvNxcT8Zc7QIVhZFbcEtS3uKes9jutcOa109BWEu55uQBP9nkzoF
iheSkyCwawVlzWQRTM8nw8zytWxucbEMPUIpaygkdIID+cYQ5/xNOloBxz4dDURQwhT5lLbq/ybO
nJkSQtlEvdmX7C49eVqnbseJ3pJtFMOh1XzkoxXP28ltWb+7/TEXLwXGOXV75qu5QiIPFpwRzaj7
btgmmzr/YfX5sYn7LZF7JS9e3EnuHVVmjeZVXpyGdMBRpJ1cZI28rT1GwaOjomDaNNEaC+9SYEHG
iW63zTvwCsEkJ2ihzgTBSBxm9601HfUg2N/etyXvnEfcTR0szTzweBm7ZqBNp7W+fUytDllNv3db
W37jzYP7MJRnmf1WjUPeof2KXREJ8powgICwZBnEs31Vt9QRk+0DqW5d3XvoTAgIq+TQTOlTg1Ag
08f34WCQipunwfNOtWdtkYZb8dOlD3n2C8REGWY4v5pCw3PLppJgwVfDX81gd89SoP0hb7a4WDFh
7iJ7rNsiyhmLL105hOg9PMBMiQ7pX8TP8zUJMY08PLHaKW1Rea22GbzZ1XuUZjeS9iFYwxMsXbfn
poSIInUyKCEvgJcBZpHafyOXn00kfQzt2IcoEf0pNvH/7yHdBGhNyJOuHvFhX1gNcn+u3Rud4wZk
M8VdO2rhWl176Q4iUALIh4WJYCksjKy8NZxO1txBUqDJHKsOXafkfdwrA+RBbYuUU7nW9F+zKcRM
VU0bKW47lM9GuUzuStOTOjf0vQJR3nAq93Hlw/HVGAqSYrcDgMiT+e++MuNMBRPQPw+SywiQgVuu
ZdSEXbBD7SEtRw3VPRhaxjFW6dGgKaknoIbLLoqp0zjDnt4sRATAsbZ+g3CVVaKp2Fem+gQ7SXfM
qnZtbmUxDJ79QmFzksyRa6T5wlOa+fVPb3SMAzyxa2M/r4g3MfEBUvTfRgihUI7lzvO5Pk5J3Q47
tMXkndrV36as+tTLRfGjtHv1roY7+lnhv/EQj9pneKHXRsIWo9LZr5gvurMKwTBAghIlfefWBfLF
ctnfjXmnbVqjWrnHlm5MuvYg3+C2mF+il4Zi7uCg7il71IYcogds9cWXOC/HJ1BB8UPZ2oa1YnHZ
yf+zKL4FijRPJNVKrGOudcDt002pf8o0JGqNX8Gaosvi6kDcMz/DCMHVEFeWhKZa1KZ0hCpDP7W5
JB+QRS3u9LSq71PJWqtcLR8j5gFnfkyTrqewnU3dSR36hIkbxJXebiwf8dCdUs4iPIYW2dE29YLx
B++hAaH4EG3od5ZZjh9T5F4UIBRKER1CrtsPSDbL8LXm/Csoo6gT5NnVZP7NkwUyNKIcZSg6h4KX
JZTJu2biPVGplX8fJ1a+70m2363Elvm6EY/UDHtmjhPlM+D6lz5WG4WZteA2Tr5ZIISndYGyiXi1
azm6Yyj0jm8mBfkwdFIsZLuHlukSRHWbvubKGtR6d/vnLB2t818jxBGa4RCq2ugJkVXd2f49pKEo
Uf7zF0YAWMAKBUfBVQunKdswNe3JduPeUu+y1rJQ0qvGbZ849tvbppbOk23zpGBK3KH5K7gcAqHW
kFOKdttJUw/AfBj+IUjt6CtEe8VWodwNMmd/2+jr9Xf1TX9bfZ3eOQtQsYK+IlDc0O3lEAbSNDzI
VRdtpDj7ZYbmtMnQiQXrsM305i6vw+cytvaOgs7m0Kz0NV851a9+CoN/zMmTFzDJduleOsMXqFdb
AbHSU55USenhH1L6odhLxhAgNq4GTb+pYh0t8DTkLWkPE6KhEeS570qnzH4x+JsgcqCXdrMx2jr6
HvaKXG6phusfM78fngJ5yO/qXt5PACZ4qum5Q121/W5OSIwzW64iZeyrbfkiJaqFduNUDv6O4aRU
3dFOjN6YjYNIuOIH0qcUSvV7udCU+0kbdWeHSKHt3w11SqahAcWGV9Zp66+90Sv6MWAENDqYCGC9
FCiHfY/H0eN32a0u7TS76opdmjRNus9Cnz4GIyfIUhojRO9PVt3mn724qsZdYsa1/zGXK0LObSdY
upFp0gEpho1CZRj3cuPxraiLRzk7jXIX3tu0Ix6cvLePt60sxfBzK0KQqn19MPNWlY4pSqQ7u4c2
r+abI7fJapm8WXvZze4iuhMTBv8L4eKDoLaKJCZvTVwIRPaOZB+oRkuo6lZvgzZ9qBIGpiLJe5vk
6hrx51JkohsLYIFZCgrcwn7CJ4voRJ2HrtGo46YJhmLT5+PnKdJ+/PmWUoiAOIHO+cyce/nhqmbW
I/bJcbw2AYmBbl168Ku8xFst/yUoAu0vvuH5RSOsbJAQu83DrHMnDc3imBLxZrLs6cvYdQz0Janz
6fYCFz1TQ2KQCwfuLjGbbZMYwCltRzewHG8WGg7rDwmKX4fbZpZCLyUyhB7m2SYqVcI+xmGUJtnA
kEgS73J0M7Os2sSkNPoIxftaRWXxIKCaNUPe+UuMc5kjqRrZmuZ2WXtUWmWj6+WdlEX3YIhWHpCL
phzKqCBI+buYFQZd12SBnHmgxJVe36SVnhvbkeB5tL1R+Ymggr0SS659ny/CsAM5wix6J77rrFaS
04Fqott3sfbU+aax8c2wBchtZStvnTVTc7pydnUpDVi63Ge+0wspC7U2BF1JO5p3ttyskeFbswdc
BpPLZQmpj55kZYbsdHJqY4OCXzxpoCJaQ2++gHkum43URVGwl+OojPfoLhsfC8+Mv6Ytgt8aHJrv
k16r/Q2DsMVJAtjXP0BZJaV3qax6NCZHTd3IQKg+tFBovDS1kv8wCoeXqmbm9VPcGMa31OmlO2J/
+C5N25yrohrbeGNHvXY0IOgcNtrUdj/THK6+TYx+pL5p9CZzld7Pog38fd6vXO8j9ODLwdiXqRX/
akOzPXk5DoKIeqgOO4uf4W/ZVec0DNmU3mfeQM041Qe/3AGyVp+TPB9f0EH3v0MoLSsbCS33jyXi
7/Wsutt9ansr+VZO6MRWaHIom0qzEmWDQsnwNeg9CR132qXlwYy9tN6OxWShGdHH1ZdCmhS37P3h
e5Mo1oMRaO3dEDrxD9ULBlTQ0PczN55Rp79un/vr8MJcPiwN1B8MRnTEc28nKTXbkVm00klN16sU
9X019tn+tpXr6HJpRfBTMEGYiWrpyND1sayetDDeGfFjD+65Wotk12WcSz8VkmKrC/yu1/3gVEGp
qO+SarKTTacxS781mC18SHoSmY1vmZErDb2yVkV63bGrcwITDFOEMMwxISScyT6A61eFQDbWI6k/
5HFIgz/2kSDeBGE1uoAxSNGyvtaeqiyLEygP5LHb9vHUv9iNJj3puVx/1+B8fYkyP7R3yIw3BvdZ
OppbOBerdjtFFBE3ZuNPT02TSIhNqvZ4MsNKOeaOJX2c+n78YEPQ++w4QdVsrFGWD/QU22Hj5XDn
bIaqiiPoeOJB20SVV3wt0J1/jhinSzaqXaJEjui192wpjbXza1lWthY93WPry8h7dcnQbOWyy6N9
ysTrj2acqjda4Jhf1CwC390xRRJu40yV0k2XN8qvoFP0d35nxFCENibjzDNXebuvKq2E+D8eq4dJ
t2OanXqjv0mMVkZuREnVB4bXSgIam/SHyEZKRJf+KMSyMfKbsIhi3x39CIWYSYaQKHwCBv2jttSv
naTtbvv/9SU02+NpAy5VBhUs3K4qvDxa7VH39ip7p9bWx1BKTplqBJ/ruEhXUqLlI/3bmHDYslod
RtmGx82jDS+N6qm2x5VLdaHYfbkgYQN1ANZ+rGkjLMlDlXxsE08jZ8i9wYFWJouoFyRFMb73EuTo
N2UBVobzblSooTfq5DKDOzWbFPmDtVtK3Oh5e2Fa4/pFEA5Ek/C7JpiBDC3vYre3oq2hPgeDtMnq
H2m9wm4lXrz/2nml0WEEkNgpHPKyDI2oUBAs68PpXV3X0b0k+fquqcxgxXeuYydvQUANzC3ZM7mj
8CYkZLVVC9TtpLfdsOmNKtlnttO56DWGj0buhU9ynlaH2w4rrg/02blR8U3saQYYVS0I3JxabZk2
bzTp/5F2ZUty6tj2i4gQM7wCOVCDq8rlGnxeCFfbRwgQs0Di6+/C5952JkkkUedGv3S03VZKSFtb
e68h44HR50Pw+YFwKMAXBYEPoW8xOzaLXJeTD8ZbiUYlrkyQnKBi/lihafo5uQ0cevSdoH+EbBkM
cUC8z78ZtBzNLtcdwKKqYWxCA5CiGwdl1/EgswbZrugd5y1hafl+fYqX53EON/ObAWASNLcWe8XJ
mDs1U+8fdad6ADhrDPxCbAkJrw6C4iBIpGigAdtxPjmGggEaiS1e3hlKhK48ALsefnYes7ECnogY
wwfGZzGPhidINssSWNGx2hUwkUbn8+v1IS633YxIBtkELUcL7YrFbugn8PdLCHTH1ciAINcOelXv
E4tvnN6V8IXQAC4WGGczT3lZuGWJm9Uo65KY2gly0Lyp3CRQKuvzcNAoegUQDEd9Oh8MUe07Y6rc
kNLG96OalO4XEJA0PwIEqt0Iq/P0FqkDfhbg0gCCO1jqxUeESDLNi0ykcQ+xKct8yrm9FwYLWns/
sEfp2oFmbCBzV/YNhEAAEcPTCIXlpcAE9zIXDCMI4o590wZ2ng9PCpKfG991LYZBBGTW7seqwi37
fHf2rQJI3CVQK06/dcZPSLYEeXPvmFVoqC1s7NL6fD7nKP7/GWy+I04eRfC6Aa1ZQqqlguxSeZfY
fttHRZUnsACFfVqy4zql3a/a1vODmYnxSVBDQ0+x6gZ+NEz0bFHaYqQ6ShQgZQDZgenb9W2+vKX+
+YWQ9kKXGMDa5aL3g005Xsb0ps+0elcVMMSmlgm0BC2nHey7P6nj/HtFbIhm4vM6QP0vMXNV57o0
S1HKV2P33bHq97Zy3gkdfl6f1tpeQoNxbhbYs1Tp4it7atKTnuX+sYb8G1SwU+uQaM6WjuXlXjpP
PeZfcfJ5ochHUMR0x1gUfpiYT+b4Ch2HfaYik23tpcu3BMYC8hn4VtReoEJ/Plbe4Nk0IeuNRz44
3+FdbAVQQC6f8D8nOwtU8VAMRhtX1CCv19fyMhScjzz/spNZkiZjU1mZENbPyy8A1X/RDD0LlZ5+
lLyFeIqlH5TybsuO/H194JXYeD7yIgYbeW3lUFWuYjPx/7a5/Ejc7qFw1K3rs5Bl+b09eAdR1UdS
598nfzhCDPbTScHZT3AWdMSyL0VmOJoR23r2CALWvpApukv6xjG83K/nwyyzctvVLLsQ9AbqlfUU
EA9kiFDvvE7b/f/WdOlkyiw9dUaVJ8eJjd+NbhiCzoZ7YNXdW+QN4TIk6o0WWsQz/mTDLrgB0/T6
T1jerHPCCtVzWJrMvDN0vs/30wg91FZYaR+XtmjvtaQGOb7j9kMyieL4/xtqEX8zbfALNYxAfDYq
tAZ/10Gv21FqY5Ms48DvGdmoi4JbhJiz7E9qE0m9BBptsQlTufSWjv6O+tVNY8GUsWIboNllxP6d
70PMHSHAm4WzFoeigNcRsqvKO1Jw4WXSg4sovk7MOei030gC1r4UwvT/DbUU18sc1IlKC4BZwqyw
1V48kYVFv2UwszoKUkUsnY3RljeyUAbmlMFgBs+0u9RJ8rDwrPeWfvYh8c9D6c+DbHHGUIi0HZhH
ApOY9V3se6q/yb0cpITEsV+u77u1DXH69jPOt7iVQFXIK0GK6QwSD1US6rx773PxUGdsb4h+I3Na
3A1AGQB2PPfj/1e0fbHNh6nSkw7V+Hhy2JPbfct4G+k8gbcMDWCAEeZsf31+i082DwiGBWA8cxP2
0k5YMb3JqdGj25twFpp+42CWPnxqslLtrg+1hI78MxbCBDph8JNAQ/18LbPO1GvXq72j6SMZHoqP
ohGH1K6e9F59kVb9cxrNu3bqHzoT1S1TSz82fsAc4k9S4d8/YKaKgYaLZ9NFLmG3RuIn0oYKaeNY
Ly5DMyEEEB+gZ5vW7IcvavEVRHT2BGx0/eJSH7RwfI6NqLnYUr9/xQx9QCkBAKoLPWWH9x0fB724
UTJND+4EnWeIGs1l73zYNdD+iCekztenvgg1v8d0kKZhQNg5X7yBLBMKr5AdKmIxkv1QlCFEogJf
ADZB/Y0Quraj8MqChDIuhcvmmckkU5pEKaoHz+AGTTrrODSaHhklSTce3ytDwfIIbAMA0GZ+yPzn
J/lMm9qdykssmOGzNGhTC65EA9Q2iq0e+m9T3sXOORtpEaqV1EzRZgY5DtwGj4yBQi6+T2OeoR9A
UWo9+Lmq26go2ZjspowYA9rNA/H3E+Gg2noQ9KbHtHHND9Nsm49SGeNH0zb9loDgyt6CH40Bdyro
ZME5afHYs9ukSgpLy26sVnz4PbBpsL7UdwWletQUWhc7o5QbAIOVmGUB4IuGmw0ByAvIIfdlr7t5
aR8LE63n7F7rb3vjm9T/k+kwOW233FbWpng63CIiG7U1oPAPObNiaJNHH5ZmZjiN3IRqF9p13z2N
sbum1OuNvG6RO88nCPe0hXam7uHsLrN21699U7VdHyMRoSiZ+11EmzEJlYeqY9VWw87LJu+2Za31
mBb/QgPtfPhF6p6IGl8WvYcjpKItPRAOS+FZxylPNsoYK2cKQQJvOlC5bSQmi7t1suHjlBOONFmp
JqJgbOwdzsZw9P3pczndvKQYCsp86A3PbeLFoWrbFF0/lGzi1BapsRNYwDIynMwsAytRdrURmFb2
KcgaqN+iGOIBCrQYrmgBsvJBEIlTx6veq7ZlICYP/S3SMCeStV/9ZXSaDhR+tkUrWB8ZvEkYJeC9
vNw7RpWPFUDqxY0Ggu196U3Tow5m7TudUvpUQeHkFxedA2A5GCTx9cC/OjRsZrDYM6JhmWMaU6PR
EtrDseO2ddioagQUlWa3paYbd63PypuuVd1ODASQsutDL15C/3xefGAPEkVoWS0LEmhNUK12uwz8
+fFBWlVI63Yjg16JBThpYNICPfebS3x+AVDN0vAw0IcjOu7dS4JefejKBJa4dW++q87Pf6SsGDci
wdoJwa6EgAPOx6XVXiNGOwMXGAU1KW9oV5uBnvGo8N0t7Ona7DDCDMSAzNkFWwObeZomIG3AhmlN
OwDOJ3XCpLds0IwkhSLGYPTaQ9eNxhZ5cGvkeVedXKwyczMfTzoew/GJKkhVwGyhYQc0PINK/uf6
NlkJrCib/5nl4lj6wF9NZutBK8yVUWM6X2Dh86RM/RXxfc8NTQZuK55Hd8ssaHWOM+p1vtj9C20R
CQdjNjlAVDgeSBWsZtMX5mnmDeR40j2EYHjk0t7diK4redjM2P6/QZciIxbsJEg+pdB9Ej/G5I6a
5KCpD6a2ir6re9SfoxygvbDVmSd/8gErRhQfer2OhwZBnKu49KvXQRbR9W+3Nh1IIeBdiRwMnIPF
tzO0CSxJBbFxAd+AAByYqJFdGZC9T0p9Y6y1cHIy1vIJ66nEl2LI+PwY76IEz9CjzTP5+QcYaj4+
0mS02VECW8wI7OzUyLqyiGHpHXjsQdOKsDEPjKS3jvfhDHQjSK6u4J/xlj2xiqZwDYVfcIyiedhb
gEzqodb8PW2p26xtCDSMoNeETssl84tCwpAJyO3GwnCnDprXuokWQFlnd0Y9gNR6fV+sjDbLELlg
vkDsFLS+8+3XF05JifBQaOzlwdLIseuAiRHicH0YvE/xDy3y8tOBrEUy2Ha623dm4RwLJNiv5ZDJ
O4i41YHLTfrWFKkG4x5m1IfOFVW27w0oex0muK+1d1njGkAc5I2b3ZdZMxYRaLE+aktaKZNIFVwb
dwp/9VVCfjbda2jnQMu3Fi/KVgmLKgptfzCpK8d7rHpNPTNV2A04IZP9PHWpP5vCEgWzQSu/dRLc
ktE0AbVzW5d9J/c9AZskGojM36Hy7HnBUBOGrgD0e8ExNuxfmtt7Bi4YIbMDAYfo1eSJSwMTcqFk
D5vnPI25qjUFzqcnUJviptKCsZ2Bg1lSd2pPFIT/dzD9sGSU63ZphSmB1+9ROpl6zgagmgBK1uyj
z2BREPlwuxt2eUogjFXXZLCDqiYOGDaqc9/Ro8v6cNQLtL69oR763TjmpQiBvpmcVz0pWhf/QG/S
XSol3N9BlJuMndQ7QcNhHAb8kxy2t2EOf9p3Da/zJMIrpK0DPx+8IqxgWeAE2TC1DkhSEAJD9agq
p0CD9eWTEDoM6ww+1mNgK9OkUWpW5KUtDQW+Ea8abefJVPqBaCvtQYwWnEuUX7ZpqGW29itxdLyy
dX1PElpHGZwz63ede7qE12upAW9GEgitocaTmGEK+2kAVfTUfW4nApcSZML4G6023JE8qd7sqZ6e
61bjJCiFY4x7v4VTTNyRLK0i+MmW7KlPWGIHNjezQwVLxilIkgnJJANkB5jHmkggz1poAAdp3Zcy
MiwGSPjkKCgy+Rl3AFfOAULbAdKG/hwAVN0TN3XjXeNlP95VZg+XTA1CrllgdsqAaErnaf2+YMPg
Bk7O8Jo3x5YVdzYbuvEwWCgo7EZ9kvLQeGknv9S6MbDIlsbId6472M6eKn8Qge9WFqrwds3f7VHp
TeBURoczU2hU30FgVyuiAXan2Q4KeroIACXy+tht1PRRD22G5TCTggZ9qZk8hOVgr4Ue9jRU+Qqn
/VH1haX2qcKEw3xsp+bJ74TKDxPJe/fAERy0IFVjg0+SeemrpQ+9u5sKQp3Pl11QcoF6CTpX6Dcv
r0SaDrI2s2yE5OLbBGMYrmPp0f0A8o5/3YhLK2EJT8SZVQP7lPmxeh7/bN/OADCyndgp3OFYQfEc
YC3T/0onbh/HfCwggUqT+6pANUYo3gVmTW3QA60tefB5oEV8PPshi0SOQQm1RXMJPseF0g/QbOnB
LBllIMxpQI8wT+C0V31S5mxO/H1oy6PXjYYzim2L2fv90Dp6BfkWaFsmz7Uq9Tsfas3PHcm1nY4g
eH21VxID1H/mdxUEMy51oKARIpkAZSrWzNR5rJpa3VuW2iKor1xpeD5gNr972nBNOP+k1OAc/WYQ
mkeihPoC6y0TFn4d+mbvVPpso163NqfZHBS8Abh3XdRUUhCbBPr2cKjJ+XdutW8WTTbeTr/RG+d7
Y3ZkR4/DmG0ggG86n5Gfub3ZYVvEQw6ptmSAMFnk2KLMg9Fv9BrKoMLtA8QY970uzFKHwULuAY2U
9+TvHFI2MmSIU5BKySckfyrvYGKlO6LN90LreBFOegvHDH0ypp89uN9WUFUOhe88EIMPPZSj0wCM
r+Insaz+Q9iN9YhE05U7DpQOyOmd05dBP6CUVeUwJDDrjH/TpkQ20Sg9/5PN7Pl1jBFnxj9whHC8
nL/HSb6s87bxoLU8xPqQoCBQ/yxY9ZRqY3x9q15uIgwDUBK4ZB7oOEvIntBcW0iVm7HOpkcorx5c
wgNmbXWYL3cPEPdoLSOLxWxgtnA+m6L1y7HQrQlEajeSdnKf+uRzDaV5waD9DpMKVFPw35abB6Q4
36uRO8Vds6+6ft8WDFwmfSM7vgxfwB2BIoYnGj6MsYyjJe0lynsORC3VtDfHGihvUsKroqZ9kFcA
YzMu2OGz3+jsWCwzcpp54DlBpfGIfqaEN7UuFChihSie9Kra0ma/3BCzECRkWNCZA0BxqeTRQEuJ
gfyhYpZkEHxlh3T26N1yX1sbZe5n+sDkgDezrJPLHJjionBx6dlJoGVf7X4Cfeb90+sG+Dv0HrCv
wc9Zlp45KSVEmnkWO4ICIK3d5BOLUUPcKuNdvpiAs4NePlBpoJSgyXC+ud3a6XxmQnFNQvVPMRba
VhUY4hbY1d31GV2OdB4UFiHfkY0he2a4R3D58HHMOwiGoZs5/HCb6dOLh4o90DmoUDuIQkt6R5bz
wRPEpTdJN9VHyJNY77xvx9AbU/V0fVZrwQG1bGj8QWPy8m3GJvAXxqxpYpU45d4wKj0a27L9dGvm
t8MF7mVsPFQ8F2sn5iShyCGDNwj7e9nqz1Dje05LcyOgrnwirBfiAyqrEIpbCsTq0gKmPfWt2NAH
89krzQbq3TZl/+lyo0HOPbReG11fv9UhZ+EWB05N5kV2Y3qaw3N4rsRuZmXBqEBbmXT/qWHqS29v
CaCtfCxUIyyCdBkaIBdmoUigQAMR8DgaJu2hJcM3Mkx/XZ/PnAKepwEolSAGAR6Igge24Pl50lC8
1DQ8QWIE4BGNhfwL0EcHSrwbAb6BEO5H626KoC8BQfP9cTbqvMonF+406YYgtGMxHxIbDyKt9dPI
bjB6YcBvKyB9mzXfiNfxPFSonvMApfPqieTcgYdZMpoPFBRa9vldC9yCgYIFUIvYV4vMVfPtXBk1
LBjAt4idvtnpmv8TDfuN1Gvlq54Ns8jKyym1Wq0WWTwK82A1PCw52TjllyEfhxsuUi4g13B5Wlbm
nIaQHPdVetPnhTjS2nu2ctd8awxmb7T/1ifz35GWdTmzQjfSy5QfNxMeO4GcTI2ACVMOw0Y4XmxU
BCzkNIgqsz0vkkJ7sWpm5VqZ20A9ubSJ9lD7Lt+PkALe6b1BH1NuOXApL2GSCerq/voRWRz53yPj
4QircMArcVIWwcxu/cpUBFYLrupDe9oXw2ueWgHcAq6Ps1jKi3HmPz89FLLJiZ4mWcy5AQqNuaNF
E14fAiLJ+EdOzvvFIIvz3oFZUzijSG9y5Te3OjMbGmkoJf3FUpUXQa/Z6SPVOmVHNRWdjSKhEBFM
H/hX2OV1cdKb1ZNdmU4BwiOOZMh9ApWn2ldPjbLtO28i4w8I9iszIFpJ6iBriPdY8EKGle65d71S
3atXZayOIO+VPQ2cdGBzaLn3TTHRf21wFR5RE1FxUfMC4j+Wqkngpvnwa0yK6itEA3x4DmXFfgBN
nIS2zaYBfyvVX3lHm27XaVP+AQM6/rdOeHlr1BxYLrAtajfkkvTwccO/EBhWSW5BkaoQXogLa20p
swwlJr/fp1nmNJE9uLD/KWCUph0doddeCBMCoke8sdMx0qARieeJxyXgom0OEEWTi+y2UlMO3bCh
TrOQQhbrvaPaYEGlQdrvlWdqB4NYeDGNCja4gZeO4yv1FDRpzb5u7lgypRJ/V5g8MJNce8abBYz7
qmvJs4fGPtSf8pwwvMtU89FzYbyyjvpfeWmUv/yWeb+gi2ZZIWXwLqB6X+o76LZ5GtTSzZaHgw6R
9lBPNEiX8BrhM/XUfduC0BU6RT8zv7TGLo8tNOT5keXJ4IVoP3E9gkK5g5JQPtO6OIe2UIhbsdVC
mSdAQohMjd5hqir6oANoDACpn2BlCgjm1AExVP33OPbjj6Eh1pPMrPTWd3LnqadF8i0DX+cvyBT5
By7g5owipiUhfKEakiLY6+SXpwagB8oxET/BnU++C0ji3idkIneQbq1it+Wo7MHDuFK3sCQfX1o6
Yqd5RQIlQ0p9JzAmG2Z63HEhogJxonQvaK5suLFgTSPgbkkf6IkwrZ3W6qgGOuCr0aCk7fA8QHa+
3Djda/FrbnTBsxCp60VR3IRojjURWBZlja6JoLEbFjdV/cFTkIdn4s9+Snl6rEZh/Of6oV88o34f
eRsy0hAQA1gTrfbzuDIYXUY8ABtjyCK6OzkyuOJYvP9SapMfCjrrz3HyWYmeOVzDNwkG9jO6DGiC
80Erl7R+X5U05hpEG6gKoJ0Tcf+zOlSLYZbPNTxTPWRObRGjOdrtaUXYjxpQ/T2Ygm4EIEODKgPR
N+68xe36z4L+mdtvpNtJoO76ctImDjRqXd/bPQ2F9prTfuPWMebmxTJSn6zg7xzqZBSmucPsaJpA
FWCkz22iUzRulLBfJGR+xyCRmswgA2NTI5okpXk4jn5FI3+wOSIq1b0PLP30bURv7m9rrjdmSYki
Oav1IUyagRS7qilzGEhzuxq8wE5r8pq0NN9VumZ9Vptz/k7AGs7arS60B5dcIukrp7ZV4x1HAQk9
xSCM5TEI2vjMaKLr233t6+B9CP4X3m8Aoi5uOGLhGhXUx6Ma4nlFNNpT96Mc2twMEjK0W7r9a6Od
fqVlcqAXqZgMaGALR9sRpUdUtAFr5O76pFbPMIohoP6j5n+hSZH2KLrzVjYxlXU0kh+9fxhJF/Up
2O7Qk/kXg8H8GKQpVKou2sesFlJriKYdYZU9RbgEs12VWf0rYlgduSYFDdRs/I2q+epCooKArivY
jxeUNtyDiUc1RwNhnBvHpvfJLoP1aeRA/GBjh6wlWtiJzizcDhDSsq5EaiRywInB7cloYUEPhbxx
+lwZ6Z8QcTLEIlsdB+FnuHMRl9B2f4RXYhVKSxsPli/yja2xOhvUpVEic8HHWeb6UO9xFTJUICjY
sDdK64k1zkY9+ncYXcYigCTwJALsenbhXERz4PwnAUbqTVI32RQxSSB5Z9S4gkORjWkXcZWie4Fo
rGisedBG6xP053YNFEA2WvRr+8RHiRalJmidX5wEx5JNzYcJjF9RmY9wSJ4eNYbMQct8bePKXh3K
d0Fkm98dFwRIyX29GS3mxabVdbfo8BY3rCu7sEHz9f36kVtJy81Z5RPQ2bkssxQBK72hYZaEdVwH
2bex3zMqv5ZZGtiZtrEzV/KQs5Hm7XRyrbit3aVZXiRH0+FPpecdrQRVNNenEMYaYHRdjH+Npnu8
Pr2VPXo26LzSJ4Oagyf1gbrshpC+eui9PnlNSvB9ro+yEiTPRpkX+WSUNBm1vLMn91ikL9XwAexY
CPu4qB1UNLrfro+19cHm33IyFnETmD+kBtDsUx6ywgXVUwaN1wUJ24JUr04LBxvEitnIfYnJdOAS
SqxyoIC+1GmYQykkMJKk3uESJVFZTz+g4r0lJ7my9eG0/mfMOTk5mV6RTii0usI5Em/6AnFFFEGn
fUe2ODDrU0M6DAYlAaZuhuyfDCN6UlhVAg7MYCRvUkA9LNNgPla6z3o/3Y+V2GgWrn41E50L2Gyi
k7dkwwqgr5GEKIASff9bOYBsRukLvtyd7SaH6xtkdQXBvEU7YS6zLvGmddEX0qWdGQO6sSuJccPl
LCDpRteHWT3Of4ZZ6nG5+dQOaZdW0Et8ofzD6SESKL8N7i1UZUK8KTdSg9WDfDLc4i3R6uNYNKyU
ca4B+ExyE+U4p6o31m51W8yKx0h30CFZ+v2itcTq0VZlbOb2QccrOOMvcC46THIKsu7H9RVcnRLE
CKEYgMYFfC3O92DFEplnPgpLqDUcjcx/7zP/5/Uh1nJ5SBDiETbnN3gMLbJE2iFJk9Awv4HyXsWj
lvGaBSrL65+OkfM3UvhTG0rPql8GJaD7o1l5OUDHhHnePSh2wkLTq/PknVvUAkAbAHmNqMhADXrM
LUWtANWKzg1y+OcBsWkmgIgyvDKdIK9Lyw4SlMw+rs9oddvNFn7w50ALy1wkBJnW5YUuuzHW8CoZ
nJ8pyhg6JG9d8UNP/AAF2uvjrX4kpKLI65GEXACZW2lDRJFDXWUqxv4O+CE3Ik3Jd9dHWT2zPtJC
d86lLhglsK0lsE1rvSMztVsBrM5s9HSPJtC36+PMq7NIp6A1gfgKvAJ4Gt78O07CnmY7cFq0ZH7j
ehRQMWY1T0LjdmRpfRv5RJK70ehb6EMDW9mWer6R16weL2AYYPeELtAFdzudoE2QkjaNaVmUO+mb
fK/KHpBpIuRj0lnTEaI9fONyXl3bk0HnHXUyZ2sAdWHQmIizStp3OvLFJ7OrvfbomPBD3Xihr27P
k8EW29MckGtVUAiIGbRdwwHiyDRwhNnf+BnpIzfT9UNTcCSshWNtDL16xfwZ2ltcaRV6HyXPasic
uHuWFYGEV4F+6NtPgm/nFwZCyn8/4jIraNNUuADAZjcMeU8ODgr/SxSkfgV9Wjw3vbYRwlY/38mB
n/fUyecDEd/vPOZ7ccF7e1dAGG8nau482azagmptDbXYKaLhnZX3SYF6+y8LK6hDaw0SpP9iP56e
wUWyCDG3fqq9Po8pkZiF7gV8MmLOjK3prG2I04EWKwdz8jprWteLPZXTIvAbe6wCXicoArbcd1/L
Kss+a/Myb47TMRdL2DBXV8zWvKNWdjWwhP6LWVq7wfQeTVKHbqa+o4Z6uB7U1kI0FMqA+UJqBfuM
RVCbYMOXWdAbiSFHF5iNdUg3DYDWl/LPEItvZlGU/yHy3sUQpnhMRR+a3AVGqovbdMvvb302cH2A
nREEKJb1S1Gz3uFFAf06ZgwkyHrSfrc11eyvL9raXteh6wgC/ayrvLwJKhSuoWsvZYxr9h59mP+4
1vjoFcPnS8Dm6TCLheuKXk/ydEjiHtX8I/XJL+Zar3ZiwweIwACkN7qNia1F4NMRF7veLF0noYmh
xUAYMzTp7BKO1zK/HUUzhbAlnf4GfScPqeVW/yIA6yAkeMB6okm/fErXo+zhRQolfDtR/cGZvCHK
M0N7q9pyZytivVz/gqsb5WS4+c9PAiPeKBChdAGo0Gvo1nH/llb5xqtlfS3/zGhxskg+CoBDUTy1
seObCII3bevsp/KNpXbk7a7PZzU3AZ8WbRwLT5clIMCifEAJl/ux7JqAySwkmX6TpC+T5Qe0fco6
PwA1Kbw+6LwbLhKik0EX+7OxMjrVhSeOSdK/WLJGe7VoXK0LeFkkkOClFuhr8MZx/sVzBlbU/53s
YpcKABNrdDvNGPZC8EsonwhVG93+9RP+Z4hFKJ5F9jOz8CEh4Cg/wtK2u3ouRpsNtO+vr+K8Smer
CD/cGS5CALvxUEJdZD2kpdwse4fGMu9Cxo9+ngRl5gSp+fX6QBd7/nygZdPf0JwaxPhCxn43HerJ
ewRXKt34NL+fEMvZGKDhQPAWFTjge84PVp9rXspNZh3NUo7vYBKYd3mnnG+yofKmGIDvB8Uk3TXN
+OZl7EePUtlOH7uPbErzverrN9WUdxJt7hCUMrYrdPhzTR50WSlUBKE5bgdqVqVsrPIvPdf/qr38
l2MNtyAF3AhUPW412+r+8kk/C8xS+6vdmF00UbhRV1C5DsCwSPc1/MQjTkf9nkDcDngEccAlX26s
xOVqAwcMfCoUScDeQX3wfCHStEzggAAtV1ppN1lZ72ryWVNHaBEA9zJbOuJBMAPRzofou2Ia24TZ
R82FtLZlBgP5Bh2bz55ybJsZDw/dqDk0L1/BKetkmo1ZHicA4++zxoOikwmYDeEW7K9E8psIQ47X
9+pFPDPh4GwC4TQ7XMziJOdTowzXaz2ijV9o/EtJxdGoJ5DU3TtoQ99lfXkzGPm3EXyK68OunEWI
O8EoBQK4wMIvqwogIOgTg+odbBB1TwfOvgOsGW9Y95ZMhfICxtJNAZaLKGpC9wsVemB+4Fdy0UKR
UgNOgEJB03YfcsAiu+nGVBXkh16tYuOStS/CGsaC0yf6JwBKzRKI58vaogw/ulVqxwMVKvmitGx6
E6zpoHBX4/8UOJ0+Oo+dZ/D8rtMkfStR/etvqe43JGL2ODiBqEWiAoZEtUIfs9bpYYQIOmR3YP3x
2PpGU+2kJ/q7TJ8gg+lA3ZiEnl5x462cYK2gA3b0tTZc+X32U0+DBAZjb2COJq8ZWPk85NDDqACh
zAcz1Cr7WVaJA0VwACTeEEekiDiwAw2MDaT9oGx9HO6l1SXZToO5932vYN2HxgbKGinXpveOKb0P
W66xr0y23ITebCnKsGNaWu60zKMSCudOpYel3yUWcvqq/tlSvymOBfFTN2gAYUHfBHjWLVzUZXSA
NqANZwdA19H0vNjfQqZDkbp2rPmlQcDi6ukHVDj8LQfg9XFARobpIKLFUtW5B04Z7HndOYJi8QLd
vUhm1cZRXdlTcFrBzoV8BS7MZXW2h2dtBTRXF+e2Ke4rjtY6IwOcXxgC6/XjuTbU7BgHICIqWIh8
59sXjiAd8XiPVkFl+aFe19UxlTCnQPuA7T47FBAIqGPCKhcGJBeuvOmQV5VMExoTwW4df3qC/9ih
6fX488Mg7Z09k6FUeBFc+7ZpJSRWIRFvJu49ZL7fhd4aYcak2rj9L8MMwKKo/IE1MgtKLquznMDS
DMImBO8IJwEuSoov1aSml3Igwy6hnrjtC7zJrk/vsgWJTQemLGIbKlYo4S8CTqEhALBU1EentI4d
hV5BVvI9ysTP40wP1OGxkvfOj44YESfNBjL0IgNHtIN8AgrSQNDPfOfz7WI3uQ5Y8VTcwEBGPow9
ETtT+h3MTFT24oK2GMLpgO5Me9zSO1m5vqBuCQTNfLox/ryRT54XBIZ4sCauUZIz88PgNbclzXYw
qTw6FOYl6TP0KKHxbn22yQp8PU66BYPY+RGwTDm4KmrlFoKBqJ7dlJ0ewcokctSWeclKTJlT79l0
Hjihy3ZMZ1qpqqoyridQB6K6FCwPmK6Krdf82pYFUBcPebSvoQe72Dy8oCUDMI7e1DBl+Uip7VZ3
QB4nVZBCWP/eJ7U/xjoQZFtSCkukszNnVrN9Nehp0Blwl4fFqJ0WpQShx5lsvtel/QKIMfB0/Xd0
yaOJVC+p8z4JHsMo5itkRfel+en24fwL8DBwoWpnI3rPO+xkBwHaRmvfriCA27uoOJVA+nzLx2xX
yh2qT9dP6do6I9TNhwS75kLji5l6lpYl0WJLdfChNyR2jtlXQU38NrAM6HpJkdCNa+PyiMD/E4kl
OADAjgDzcz5BYNkaMJRUcswKBh6SzQFwU/kEhKrPjUPtNA4kA3GxV9VY/eLbpaLLuwTjgwuF/wCV
cGEHUjs+o00l3CPpx0PK9OcO8CnKrW/X1/bysGCYGfIww5ChubiIQRDx40lXevaxZ6D0Gk3saJ+U
g/u9WbFXbaSsiLXmEqXFUrTAitKmsS1RWHDeUIU95OkW225tk8yXLigAM0jrYkPKtipFQ+AhWEKD
E+omR5sMf0Nei42oixbufWr5m14ja6uHYsYs4WSTy2cA1D95UjaKxeCm/KQ+1OfaLQeAtX2AsAmx
aZhfoFO12IdFmjd44dR57A06OTK4MsUJMX8Nvj1skDYuHxfzFgARar6PZr7C+Y6vbavu80b6MYyD
8oMniunBNQb+IHtUlINas1qy8QZdvX5n0VqUdgEAAmjqfEgr04k7QGQ4Nkb1XRPWl5rqYZo1j5Pd
HP+HszPbkdtI1vATESCT+y1Ze+9Sq2XphpAtm/ueXJ/+fNScc6abVaiCPJgxDHisLCaDkZER/2LV
waE2NQ8J+40q8xuH0aV44UoK+I1Kl7hcPy00GAV/GO1o9OE27Op96/wTSen1YKtT45YN7YW3CAUU
Sh7ssoUNunrQyphRM+jHYPH1PWR189pGla84za0LFPv1sbthcxXmGgz5hnpifS6ossKe0zCgM4ho
h7bJIbOrk1taNxLyhadhnkn7hMvoYhWxisnKyXszApZ8qEqEAwLRvECm9rROuYEQuxCRH9ZZ/vm7
Qybum1qKYsKUDTynsOO9QXdrFnI72rccCi98ycs5yv0WWSSuPqsXpEi6gfoguPAo+OfKLiseQZfK
GxXfxVWI9aVigHC3ToWpMZdIp9co7CvS3aR6VPttM9+Yal+IbIbZNLnw8VgkKVeRjXReOFgYVx1j
Te6cOtrnsDSdJHwUeXdv5OPm+glyKRgAl9EFwZqQse9655A2mbqxTE5pX7sPauzmtMZ7bGnxrR+U
W9DsSyHxa++oPmj6rAeUkZHHXZsysg/dwC+jcq/FkW8gUZLpNxLEpXdF9JGY9IVVvf6W4OnWCDRi
ph7bwfiKepV1mItB9a/v3sXngRlGpwy6rlhfGatIVEWSWvFxLIK9Wyhb2WK/oz8NRfbbH9PiMo61
BFU/Ss3r2CvjGh5JPjlHNRH5PThIfSdSNfJnG63SqM1u+QudhyHrGfjb8l1BF1+/qbloFaCOCIN3
3Zdq0LzY+tb1d5mZ7rTglqrZebHGWkiR8vnC3+XhPiaKxWhRZDXeafRk412MmtO2Fq25mcxe8dSy
6iDkONlD0DnSz6W45el6/hJZntHQckYvVg2rIkoF+9C5i8LzgDopQqhSars2bQ94Y94Il0ubClKb
GzK9GY7q1bc90C6uXPy9jg0+EGrzU5Rf6FQnfeNXvx//uIDwkUGMY+pLP+7jnkZdj55Ib8dHYMAv
bRN/BSmzvx785xdgllhUEvDpQENqXXyiXgjHQ1NREI3jFufyMNN+LqoJ3wORdb4SZf1JAyOQ7xyj
bm+x1i69NM5jzeKmKJY29cfnMyKcpRlpg7XEMCZN79z82UKqKOhuyXGdJ0gOfoNTn4kDeXndoO61
unJQv3EOaq3+ESuFP3OuRGP823mYZTiLF9U7auB1aEyto6dIRcVHgYIpj1TKyS+L+vdLNo4UtBOo
LzjCOCs/bhuKU6ahjCmW4BpXX8z09OklH4Z4a+dw6kDkzv/QHCs+E8TzY1AJXHmKbrhxObv0GdA8
QYSOIwfA0+ozqHD8sSqtMo8Ig3vDYjeSBkcnS3yrCw4oud7Y2ktxSsdiMRV2mWis04uKuLIdVz2A
0jpC7moGO5hljv0pd9Nu02ImBmWCiQ4CJ8ONgu5SYqNtCWp2IVqd3Wqa0bbiUA3yY9O7Xib/TrFW
y+2XsofOhwbWY/Iv8gv0JjSdab9TG68quymTRe6UJd2fIt7A/HkrydV5i++lE3yu9RtTzHMEI36h
FJJUKQj7sLWrYNKydBoLXbrHonK70e9tdEXMxtH+EFPQqc9FNSnPU5a0f0jLlgiIt3Xi+NJSi2+c
pRCVGiW0jmU/mtYmLbjGwoU01bfZlM2XVlJo+WNQJ8bGaSp3wVE7IQ6XFUM/qOCqcgsec14w0Lek
AgV1sZRB64LB6cO6nvNGOVSi/F7H/YgVj/vtesa8tAYQVuQcSFrnva0EI0JTzK59aJ3glA/KZi60
G3XChXQFwZeGFmq9yJGuL5z6jJJd2A7xqavS+SmQbrhpgjn4s4T+eiPaLqXgBf1FecCnddZjEYZs
R+4Y6bGyDtNge7he7tpk18sbu3bpK2JOBwATVytmAKswG5UW8XXmskeq/Omus0ZXbOghaPKhCjFp
OcJ+LQtAEE72VTXLwbwr0rq/8ay/ZDg/3s2WaeGSOpcWxRkM1Km4NtG1DI6idUXkqfTPMNiK1Cja
4W2dVujdjbGXZlkfwoNVEUVztUzco3nlfLG6JPtpgMirYLFaGhTT0YwPVUcl4HWlGgW+C0Xe3JWj
xMZuIVrTzm0bkA2lE9naRoq0ea6wEvWrXtgv6gRnf+8ge617UwWAsUq6dEa6bC6sjRpo+ry9HraX
YuqXQhGDPZ227CqtqEY0FkU0ZseG1TzbGcSd4gLEGCZGTP9iqYVj4HA+0ddaHeu2VbBZNuNKhC/u
ZaM/VlOz6Tnmry9zIXSxU+C/vEmuPuvBQa30A0KAsDVd+2c9obPTPDnhJ6ucbxw9F3dugcYzGBVo
ka12bkhNDruRNmRoMmr2hlByBW6nXnRHeJz6LQGv1Ul3JqGxOlh1tYinCS2Zgwg1dTNozVGzk7fR
NLd9FD/NY/xUuvUtUMbqGc8WXX7Uu2u+ZkZiqCLaCVqcDhuhx46Ho1V4SvSqvVG+rDLB2VKrTKC4
pQZqbClqW2RXQUx/tlXl05BkJ0QKGz7KAEVp68+mtL9ej5dV4v7Pws4C0sfWikJtFZaDNZJvgWoe
0Zc0PDuNsz3KcMmN3H3BDoPksnQXlqkEBLPV+8tChTHHhISklY25ZyWVL4f6VBktGtbNTs9RXRjk
SZblXkTdZtTtW8zVZYF3We7Xc77TCPklrvruXSa9Ooy5WqJv0HfMsf7Oc8Xrncrr0VxWjBsfx6VN
tVCGQoaKVsBZGZiWqT2gztgfMYh/7gcdyUsR3YDJXQpOC9Q+PRuBK9washkoTdepg45knCGtrYl0
13ZCo+6Qu02wvR4jv4LgbPMWZ/NlHEihuQqSRhsdLTMEGOWuqV8EUnaFF2jRiJvmkEadF6tmleEh
nQXufdmoVu+HMglTr9eUUd+nFEvQRKw3t1Nc3+C4+dF3CWrQtZ1ze6rjYECTPhAMLQILGNM2jJpW
7utB5D+uP8jFIKCpQRFJMYlg9McPOpZ9LIcC10KJ0JIfO+j8gRaOfM0CQtaHpcFgU49uHLAXg+Hd
oqtPm+tAo4fqUB/VqvyrkeInVfWtbLzK+v+JbpwluRUzV6QP9fHBgmRW27pJwqMdNT+rwrrDxdX2
x/57md+Cxl/KxHSf/n8p8XGpNoXybdDEOIrRiRBeFdHewQhk10+DkXs5Y20ExVvNpz67hZu8GPLY
46F/tZRLZ+3dsGxRMq8AF+pxj55t72lDZfmTEDfS1a2Flu1+lywaLYN+7urFUSrZznTjbaNWr0bR
fbsejhez4kK3/b/varWXU1EGU1Q40cmVw083NV8drhsP+AxOfpChTZtOdu0D1rdx4g2jDR9Nyi3j
lrnaxTcK5htXCvql+Fh+fFpO+LZH5aGDYxx8o0v64mjDC1rdKO92zQaVse+Jg6rI9We/GLHohmIq
QE+Ahs7HRVM3SWzu6fGpsozufg7QxI2ieNjqcS53bu78eX25i8/47iNcnT9qOSmozsKjDiKrsH1g
ULk3prJ7CmB2bXEzde4R7J1OZWjcslO/FUyrpbGkietyqLNfsodNHoFXZWJLG/r6E17c0Hcfxyq3
TXSD49Ga8eIbnPBzoMXZtkuoU5K001/pySc31rv1WKu05mqNXhZZSptKuDsLxWl31A5ak+2vP9al
ZaCJmwuREPLYOjhRxdFHqaA4YVnoEnIXD4IUeRB3d32Z9Y3/VwZ9v87qk1dUNxxN2WenMS4iGBBO
qb6MzdD93TjjSPdNltO9k4dWdm9zfTkWaS6+t6hv115TY/Ps6fqsg0HU7dT0ZNbn1qZecP+7vnPq
5wbpWDpSgecaCCT4iW1OBDn/iIlONslbJ86lYF+0Auhnce0/A5qkitFmcV6kp9ye7W9jaeg/6y6s
POHmg0c2spYEGuwQD7olHEzxz3e7LhWYVtGVwvmBknIV7QsspG6rHMUtU4MzK4xx8pGl6vdIZtaT
Z1d1/2YOaPF7oZI1MagFvYO9O4yPdqjIH0llKJvBceJt0Zlhsc9bM/mUBiPWrk6SRn6B6ayHWqHt
VYkaHoTVtlvU1KfnWtboKQ1q942mrnwx0qQ+oBlu7SI1dJ7VqiiR+rUlJMQhSO8S3Sm2oshNPxFa
fijbXP1SJVn5VJoKUvc1wl61J0YUAjK3G+ho57b2tSwD7XM41a6nKI26zRt99mu3+bOK7XDbWIn9
wKAaXDS6zbsR6v4XNMgdr5sK9+AUdvyjNNrpFPb1fDS6cd5y5QYbk6mD8mzoCj0ANMA2kFel2KhZ
677ZVivfurStVH+uAhuh8Tgo7gel+uwkee0XTeD4IMadI/pisGFHG4kbiQ6lPwCe8kUIQs6TOYyy
3HHQ13JnddE74NAUiMse9MmuvtkV+DpPy4bBK4Qu73tc4o5VMlt7KVPLC/sJHf4QBtc35K8dQj1C
Vssu3dzwKmlFX8DMudtJhRat1/2zEgqxbSHxeqMTq29KM7obQ3T5q9bI8GRYOC/kYdvvm2mpvWVr
fo71dvJQX5n3aGCEnhYX2lcDCTBI8Wr31RFT4xtdbx/DIRgYTVbjoTWl7htQgUExdupPxS557dWU
/hkOxvA560vd65wifCJkkSKL3A5t+XmONwmdeoxzkL9CgTn4lAGUPkUZ6u1VGJh+peaDn4MG9Uc1
mDZBBP/Ya7Fr9dh9Yx8WdvBqZrq6rR0juUed+YsZysYbkqj3SiNMN2YEMGCDTRWgyghb+ZNZ1/l9
n9J+ToWjfEG0ybgbVaswMQ5xq9obtK7ZUTy5+6LG0yAqa/yZlOBecdvok4XI9lZXiq9oZL1GUxP9
OdZd+y3h4zhWqhZ+kmmVgcbLuS41UULCQb0ZmtFcw0JTYk+Z2sZPSsVE6mr+GeKLmiAYEvSeOegV
EBdtBqdUWH/0sovBhFkACqOsdXZ9YU1bgyx4tM1B3TaLTUdlwUccME70HJcQtrtvykCHl096vHNk
OT9lbvE61TSYIZAZX/W8LP6SkwjFXqfUfpJWjXBUm3QPDHv513D++QJpo/JaLYT1gmqd36tdcXCm
LsVUZWq7wHfsue3omGvta1ZXPcOC4TBoqKy0aSEOIpoj+sxasA9BSTwHQppvctLLPaozwaYy0HxE
jP6TNVhU3MlgctkbxRsX0/mk9TLfdbNMPc1VuuOs5LlnK2O/aeuq2QqnKN+CjqDV3Um+GXrRZV4f
9eoGJmjzhzlUerMx03xAVaxqzXTD562CyzSGEr+iLmueawbb2BWpIX9NbHX4ZouU3RudrP5S8Dsf
E8bRJuw6aXlBlCzEdye5szI3M32iQKeRTrc+smZrE+uZ+cwgYdrxeYQ8W+fu0jxxFJ8fHA50pKek
8NokHw9RV+bAeXW98/QsMb6x7c2+0GpzwqAgiR5ae6w+Dyh++3T66juHFg3Cctl4H8cgwKlG7FZs
GLPmT4GIxrs0SgQaX8vswmrEM+85OEzcOF7CuYz/zINcebLjVtuCKTd+wE/vuQkqtiftRvECpwy9
vp3ko15mBqoJFhLnhYHBwyQMddNaIfh2XWQPolOUx7gH/BwEINwtp8/usnqQfjJo2k8lYixLPCj7
0jCHveM46lseDJh2lJkmPEVN/hIpIT7XWI3IxIg7X1Us1PsScoWZqc3eMcYCM6cRZUmlQ3JxQIhx
IxmQeCF/fsp8+bVREvnDUutp02V5vSt6UpnbBfwboS7yh6hwC3fTI065qUcFIRIRjsG+Z5s3hooA
SQmx4R5MGo0TFSGUbVKY5mmixeGbqZN5Kvi5V0Mt2xMmOwzQ7TL51qHYskENhmw5Wu4e5fc09CE4
9fdaFvRfi94O7mtrKl7whciOZpLMaJZliJoHVXqHtIs8cpfQXpUycjf4suSTLwvEjz0UO7vCa4K8
JKKiuXzVZ4k9Rh2Y+z5t9E+mkYFvc2eU/jIDmkHv6s3Xuo2bN1kk+l9jgkqjU/aNl6hZmm4K8sM3
fhvYfQcBpMOCcf6WVmkgKWws7YmZcoBUpcgMw3OtUHtE0gI7j9IsrF0K58Ofuzbfg0uMmWk3af8z
HgyxTdBnVJjWQErPYnCvNm4Rr2ZaoQqpjPWhhZ/uT1aaeHUxWfdcAId9G+XNPq1KB9k5xzkGRtI8
qhlWNaGT4ZjhcnwfQAkmP7Qikz53ttAbqkDu+Zxaf9bVfCsMmwqrcqm3NV3fIeDE0KhKQi8dLHv2
ajeC/6MpyUbJlOwn0Jf4XtFCUNVpvs25gT22RgBwbximHVBFJr9ml5O6pBEDLkKJ06r7+kutj+lj
UHb9ya5C8SKdTDy6eR1zEDXhZzNM+f/NQfSixWbq4wY7bEKZGi9Tr/8hlKK/N/OeBmoTVmHsq0Zb
+mmhw7hQUhTzkcs4zpw+OR+ZGu4c7C12QTRihzK3KDNVQ+sbQRNwxEvtYFpt/UlHu+rRbDsyU90X
00k3Yg0SGKXGXdNZ3/kT570yh/2DbpXmzm0n/Q1TDfxB2ngUD9jaJ4dYzuLT0KXdCcvtygPAWHo4
7PSfK7MOTkPVqwe9m5oXRCaNfWdX067pMojrmVH8FeWVfW9Ww3zMtcg5ClLWl5Ig2NGfap76UCtO
md7yZOg7k3uxmp7jrt8WGZPMnaSU3pvNXPnmYBR+VkTOLreB3eHQM9nHxsVowQiLdDPkpGaldP9p
JJppRdJGhwyPhXuzr7BSl13jnmpa0bs8UYf7KBpIt1ZJd0mNBfXYLDaVNMihdHRxUuXT/CxLJfum
mPkPS/bFNkNh87Nt990OG8xvgDYCxiK1NhzqiPnmQvhO0+6TDRivh8WB6qubJSYncdXSA8Pt1LeF
NEgp7mjpvqUO/FUUcgZo6iJ5jliJm6UeZKppQNF1rHwsOMtt1c7KPlTM/p5JSHgopFS2iRK6z41p
/RkieUjUQjTAnq5oOCniMvYDLUE+F5KE30GTpF6NGcBUbUGwSnnSBhHuOpx4FN8sWndbRa6yb2Si
7MY4zQ+CItxHEiPb1bU5ZgiCVrlvdhOCpHUUZV+j0fjLyqLC58tNfXMGaol8a7bJgLJ8skyl2Hd1
URzcGW6CMqq9z5Ug2HKgyU1cGTYHnN1t42SsMAMysw35paQdOiY/EIcvQBLZ4UOLbMumrGt9U+iN
8PTR/NJNdYSLQ1M+O02fnlou7hskweuNLIf2D3Wyhx2+S909rhP6JkeKJa6dfJNMcX8KpHhBKBbX
dNklaOgEaAc2aEhNG6dO0CsvunKX5/lPpXKVP905S3emIZNDoxUDqJWitn1kK5QQltNNZ5pLl1iE
Y+hcgQw49yQIylHoOTpoR45+5nli0kzQo1nNdzvozr+4mDO3dsH+cxED7fixszIrIkyxk0pPhbBb
rnuQfey4R8+qdqfX67fmSz2H90uteg7o9uZ2v6AAcl3FG/guTJ6N+Hvf3BjHX9y+xfRGkLCh/C7/
/F07rs21cE6SLDwGFTjYRrtPzfS+rvsb+MRby6xaAOECKo2lZhxINk+mU9whm5VtrPimvc7FbdMA
tYNuR0Ni3brnmAWZlgn0WqIJ9VJAuMNjLtUXETkRPkJS/zcRAcJ94Q1coNQWljUNiM+IY8VdtxET
pD77gavA7l9EAxW8AXYKHdozYBZ60JNUmXAWav0yZuS1IM78cO4em7n8en2ti+/qv2utpdRyJaOj
xcTgGA3pU5yOn5wSfhKyuC/X17nYzqA/C3ICdMMZdsLNpjFOyro9xs1zhvbdEMTPvb8UXT63sRsj
nUtxAYLOBHRC+wZE1sc4D6sCTX7O8yNV7iFS8i/54irdFONbYUXb6w92aQOBHQgToxnAbmtoYIou
ooM3Jw4myng0+OPL2dygh/0vYgLgFzBceNBMvlePpAsmEyrYq6N0S86KcV845Z2uyr0izBtRfmnO
sgwwlzxhLiJ0H3ePxslYtw4NyUhvBp3pjt22u3io51tmqpe2jlYBHS4VaBCv6+NCGUVbXAUID0gZ
3cvBvXNncRpy8cf1N+QsLfB1Kw3SMY00Ff0jpnwf1xkmRQhU47XjolqiZB7qZjL2SszvQCRVdWv6
DBmTr2PeydFvLL36TvUgdiFeV6XPtovHEGUoCvhUo1K2lEmkntsl1pc2iUBxhB0jX66QRf6cKIX8
M5oyx/BNJZs+izAsqcvj2PS53lO390ZkQxwddCC5aAkpD6No2wdjFJgOB92UeIY9qj8stwz+mXMl
fauUbv7c4gNd7QengAOlBqrqIxbZN6cZi1b9YE15G23mlEu0Zw+xUfkGWjfpJs3VPkNH3xLBNhji
6Y27N6DB2Y0Epsqtjou8o8/G16ClhXdQFFo30PbC4RBPSdd5vSWkRrUSak/oVbqYMvZ6hv1j0jjf
kzDLh01h2PEnN4oQLa5xrms8tyqUv9U6SWc/j4z+D7RHsn5TTkVf+4bU+sdxgrjnOVJNWxpoAsH9
WI33VpZ1d0bezBrQFxdaz1wkzrcRAfeQNjAuOp6w8sTdBbK1ftoBZYaHY1Bg3fiOl6g+CxKsvKgt
gIIDZ/4YJHEK8lanG3A01AezzDZd9Dks7su52E/939cD8mLcA/AFMEML88zQa4jjrmyHcDziP50B
EWoHhRuRVu/mJpSfr68llo/o7Ln+G/xr8+A0BuAnSiSFlVC1i01FuWT5Wd+reBjgtxd5spK1sjOG
wvkL/1+353IKpfGkoYDzvTSiIfM7DATae7N0Gv1B7Ux1r5dm/srtU35t0jEIESuzx2I3m6Ns7+s0
Hm/JWF/K5/CjQN5RhjFXW8246qoVWVGTz+vui5L6jSJOMhk3UBb867t1KfUB4ABtQP9MO4PGVTNt
AumUKQV2PLxkbhR+1af5tyc+Nmc7SHJ7gauhL7F6HCUom7HIaJwx0XqSunnqi/rQu7f0f5a09uHN
swwwg18CFqCT11ARoWRYco9NfazHXvXLFDCvoWX7HK8EWh3I2FWuNDfYbTjEQHUL83P2zpbVCXDh
oi0BKG6VdCOjNBCmUqJTMUXh0xgLw5NqlT44DfSeelKnG6fW2fdrA6CFsIk2Ikf+GVRkoAXi6lHF
vMTq6FC2xmsRxI5fhNFfes+kpnGD/MaZfBYtLMkMHXsERq9M0VfvsdQ6xiGcoEctmztis2n2iEWI
w/WYXHPowLewDOzNJWQWGe3VMqnSqXXetdMhcj7Zmb2Hz+JjrOE3ceKhoOP1yALlxvcp0zfXV74Q
QJBEOJ45MgGDr8EQbTOOej/3XI2V/jMaGz4OMLUXmJh5RGBz1aY5hcJF1f3Wu7wQO4zP0euk4cXI
cl1TKV1fwyhVccsaCh/HnonRjSn29S2w7VkiXnYW0Tky/pIh1zc8vRmVsKGZdexK4zCH9h6ZiU1U
2jeOlotx8m6Z1dFiwm2O+ULCk8xTVd3Scgd6oGhDdANtcWnbsPwCRbhQcc/k1muRRENnyQQA6n2Q
/hSMI+hh6WiWXI+LS9uGpDtqMXzZ3LpWASktZ6BNksB3UE0QrbOlVv8YfWk6XtoFDIqur3b2YTuQ
jByM7sBVCA7L1WrmaFXh3LTxaaSbSLqKEnzcI7Dxc61uw8FUtxFo6htbefaIvxZFeHchW2rnLDTa
HxJYU3Ssaoo9Kw++Ybq4NUbjRmhcWsdheknS+tXSWNXagsmEnPsKoqX2V+kUftrlG1vcILr92qIP
JwE9E/IUQhAwfchVq1zM+5rUfhrlUbHHTZfexWEHWozea1l/7lz1LhDaIzIcvlMld5MT3wt13hoY
VF9/kdpZPvn4M34lunftB6srxliVnXtgnmipXh5rWG6HnVShfzruY9Pqxuy5JRY3wPx68cVNDeN5
TMahwvADY81DVatO6SFRHTwoNDbNjU21Lg+a2ebSn+ImbPatvcB9NOeW1NV5FLJzWAWCBsAiFYWL
j+WhDOZKn4U1HJNoPOTp37rW+E0wcFP+1Dn2jZA/j4qPi61Cvu2STmJLNh87s9tyld00Y3jUsNy6
8ULOEgYnJnht5GUY/QBZWsVFEQZprUl7PA4gwoxjOCtJtGnb1u2OapkB6JwrI9W2fVqNzgnZ5tlh
KlXVoM6rTDTh157ZiLpBxaCNH3CMjcS+TLrS8aKAzuFGG9ze2V//yee/+EMk/wKCvQuhcZjEjD1o
dtSH1EemoQ25uzQRMfHp+kJLTl5/MksixQoP1Rr8lz6+71kkrTVodnSk+byFvONnTXNvpup+aC2X
EXH2VGeMjq8vej3IqGQ+Lho3WV07SoCwiTvv00VpAw1HLxXZVivbewVY4vX1zg4m3v9/gxqlyI/r
BZPCsEIG+QkRKJAAWZdqMf3Umgno9YWuBzT81I8LMXp39EI0+jFMPtex5VsMjPXilmTSeX55/zgc
QR9XGfPGEKURBwc7zX0xfNPbZ0U5GeEXMx09s/qhUwFff65LG/juA1rL6KtzylB26J0jYLjyYUJv
wCuxQdtdX+XScy2lNAwXyiF1XcgrcatEZSBSRrJGVfu5FQXF1p47HVCaHY/9YbDwMl+MwKw/O+Ci
5WtP66L93ebxkiwoyND5gAt75i4e0jOe+PjxGtFgkqQvM3yeubgFZ7wUKe9XER/foWsHqQwDB8uP
fEC+bZwUN9kNamiX7Oxk/ZvAfL/cKtPmpDQABlp7zIR2Hw3zXdVae5FaNxqSF58KFBcQsqX3ucZ9
z5lpkEwK99jG6UbDXqFNqqcpkDearBeXeRcoq++5QLs8h2ih0kIZS8xgpv7FonJiqqD0t8qyi6GP
+4bAbwH4vFh+y7tMHOMvoqmZk5xERRwWKeNKpx3at+uhf2uV5Tx4twqqM5nSumZwACWwsMhkXXll
FAGRuL7OxZ0D8o3rKHJAZzTMYjSiENwiatup/sVRUvtHNIb2gRFQ/NuVJZ8RSXdxRLIX+vXqiYq4
bGLZOAeZi8kzIox7mM+GW3ewK//6Q13cPLTPbFIHQby+n9ZidI0J8YGjMWSvM326yipvnMcX9+3d
EstPePd+6E66ZmhBV6yzf6IRqV/kQlyz2Fx/kEurIFKoLXYv/G99Ea0Ns0gCB46UJQtDuTdauwD0
RR823KST8y9uHLr2frlVDhKDLeY6nM3jXHbTJmpr7Wnq08IvhTbsmtmqDmEW3kp855XNx0VXmWiG
ThHqtp5Qo9Nyk5VykJNhesh6FODj4huZ4lJowJ7jLKHLpSFB9fG9NapoFdvmQE6seRM46SlE0vT6
S7u4BBqq3N/tRV509UB2lVZ00kx0jWYAPXn0pM+3KJcX94w7OWRmfKbPJH6SSe06UIh4sIjXSf+D
v/NsQBzINF1/FHGpMLPQ22EaDKnkrC9Y9iayE5WtHHp4Ld1dCJLlrStpgPnZrGJr2tSq+gIGCt/6
qAGNu6Gv0cx3PV9GhpZyEEaHRAu1aNubdftqBq49cmu16nTfAjB/AFnZHjI9re5TIx0euYXg6Zqa
Re6ekPFTmrvI1ouHRted8RnTxeYx6upWgibMUSi+/qgXtxQaGzdfNNG44X8MDEFzOijQAMCOLcyf
+InFpodk+VQpZfkcGVL/+/p6F6MEAx3Y4RgenQnmaDkEJ2dCBz1KueaVqQAdEX7/F2sQhjR1Wems
zTNA4p/jUENXa3buuCO/Inp3I0NdKtH4+f+/bUsGe5cHHbjpBbr/87HQ/lnkf4Yx+GrRMdPApCoJ
s0fVwmBJ/O6gnZLs/aqr0zG0mzRWU6kc1RYorK13botqgG3eT4mqHq9v4q3AWNUWbpjjQTQV9kG2
rzVYGx0kfhftRxwEry90TuZZngqKI58ZU8Ez5UE3cmXENMQ6TpkLft2cMQ2RYWfD28mxDD+NZpne
a06Q3eeIp+31IQ5tL4b5cOdWKcOn6z/n0nPT6xJLjYN21DqNdfYoC8Xo7UNJi1x3Zi9VcC+Uhxyk
+fWVLn0KNLogIUJq5jq+4p6JfkgU2SkmZn4CGJDERpN5oEOD8sY3rt1aaXXASSfG20YfspMZJ8Mb
OGDrrUD8JgR6JIrHah5E8Bl/nSH21KIc3G2uqll5UEtRfR9TPcx5+S7mE3PQyPsyVRnFXN+J1ddE
9x5yK43nhUcPw3u9E4PoYroeZnJMWuceXeddOKWvods8FVh1T1oEuDFG8Lmdf7PQ+N+FdRcOu71I
JCw/7N1n3CwO1lqq2gd23Z8bJEeqpyEydtcfb3Wa/GcVwgmpYvC+YIs+rjIEwqB7pYZH9jx6zdPH
xKD7NXQz8+HczD81sW3L3ytw/7OmucxHdHb3DD/QxG4mOfCjI1DBTaqMO/DZQINv6c6uvpZfy6CT
hAHE8ukixvHx0foZCuoUtvWxVOW3qJfGdnT753gynoF43xoxLX/Yux4Ni0Fl4j8mkqEuoKLVPgZj
bE6DhpKt2theG1iPhVv+XefGLUmcy+sYeD4hPHWuONDJLlJaZmkIJSWbFqwrc5dUs7+6Sp4EN9LN
qu/065mYc3Lw0q89N8AeBlocNjjwY5o6xa7TFHFfxDLYtlFowCUE9RaqVrBVZj09XI/KiyszO6I7
g1zLGXsxqNscLooSHJQJ1Ic7JX+ng72LDOMf9Nrf0jx/M+C6/IvHRcZhSa/Y2ZzVoZDBlHLMrfGY
9crX0FLuU1mdMJLe6HoPXcJ0YGeYv8n4/rXHtKIFiB2kV88ue1oH1s8yMtB20tm05RbBsL0L5PP6
fl6KGsaDi6YnqtdnSl51mEZ6bDbpsZkcfG0Bk2o4vchu+/vL8BkYzD7JJWdlttHSrpM6aJ3ODV/a
IvwDub5NPsc3uj+XooO44GzihMLzcFUXOmEyDc3YZadkyhMvG0vX0wHTAu/oo2Nmx3DGXGBdSq+o
N7Llev7563VRHP7SXwPst57SuYLmwmD+D2fnsVw3soTpJ0IEvNkCx4EUSVlS0gYhC+9t4enng3rm
NgliDkK9uFpcRStPoVxW5m+k+KYLuqg5gLmJHjpJzt8aVj68TaiNe8U0w3TAJqKiWIRNW36I4mT+
y7L88kOQ5AHqhWo+evPrNooBJVHUcBUvk+gTL8YyDUAoqmLAw8edxfP6HHUA5YF4wGgat+n1DZiq
SGOqOja7GR1QCAm3c196fXPWybr+ev2Q19h//KqAMq2vPLDmraZFATLE81jelohUfRQdiNpURu7x
P8RaKiyUMaFjvNoS2Hc4+qymtu8Y/XAguctPpogasP3x+Hevzz9zZdgL4JCqDsXK1d2g9kpGbbuh
MttHwX1nyBSeFWH8Zd1oCcP9AxlTQ+II1MhyCDxLGJRYF7PBIe2D6TgIE/S5rPl6+Zed+D9hOEXI
iRePtFdbYNSarhrKepEhLh/RyD4qQrsdEcUqdBqwjpweMSM9tP2eCM7rTIVU6I/dAc2BpRH6cngA
AHWR9hlIlci4pVTq6tPg1Yg4zdXPLNy7z7ei/RkfqFfGuhYahaNUWFahFTcC5K6WPrT6W2V6AIeE
BNKeoOTGecZFii0OaR6rca3llScDB1mpIn+TfYllIAaBc1+lT8l0F8sIMRh7+sCvU1q0RZaTA5Ol
RUl6dX7KgwJrF9tdvwaGwlFHj1K+CJ79o3avOPdSI31cqPvX9/Yqz/+zbIABcFzL9oYwN6QdSW0S
HipWPFcHZZB/6nK4B4reCEJTgm1ANYljZF1K4nbvlofh7MtOKjzwW9kpBZ6zk51sHYgWaCnqpqwM
wDYvV2Lfm04rZ2F60+SqeifwZ4MYEZX3EwjJo1WGwc6n21iLy0OMdwAYByTiVy+B0cL3bq4b5zJ3
suqpeXvTRMG7yTZpXtdP1Wzt3XLL626VzC4IN6pYIFKASa8GGCqZOQzhkNxw2WvfRWjiwjWEiUlW
qw/Qq0xF2CPsUxs+aR9KittNTfoAr7P6kEOi/fbXK4cjGnTiwrKgM7z6NRH4IlVDmM9PYa58Cuw5
c8tMlv9aLZlzE3gRkpaAEqx1LTwL2nDs8zTx6yE98vj2TMhz1weylT1Ad5AptQOnR2V/dYQZyBzo
GeZ6N2ORQyVThPwumJWEgoE230JgvO37ufXkJrZPRRLSJ0Si5/P137B8rNXUUnoCCAZXkQLCuvsT
VlHcKxylF7VLIAfO4RtZOI8Ld+B6HGtjK2oIndKg46lCOrk6ZJIZtb3RqWQ/qSygwfKcx87RGLsh
OvCBhs5tI/OYqdqDmUnR56EUvYC51LJri+BbItW6b7Rt/j2HbA7Itu6EfEpmvchgNTayQyW8iFRX
XTqBh8mqnaOaOXnnan2t6wgMa8FwrwDNmdymrKzCrWBlVJCfZ9nwQiMgTZusPngzATv9Ysei+l4Z
pQotWyrUkwlZcfAQz6aYb2iocLoCttLkxoMe/xRlVjwaUdiAxk56REitIHDks1KUBTji2PyqJGGD
oEutR19aaQye5KZgg1YJnG7PTko7PpSWxfAFilrygeJSfN8WTsA/IbdI7OqJY3uW3advYHCLU16l
xi2aSaL+Uc/q/NGuJQmcpGJMb5FnzN8G8kQvxQ67DuyDUmYNhipS2XmOnDjGnbCcsnNTLC38WRlB
IPY1DEdvzPoo2imTrOWklvMdXB4dK64VMArrozcCuDs6RqVdWlmp3A6tUpjJbqE9mc13dAvcMZqO
BTIbqG4cZZzmdIPOo/EzGpPzPHxUlM/C+FFSsw6C+T1pDg6ve8ijFfqYotmf8j/S1yq5GIfpy2M7
G5Dy1hLDuSAOGLm85R90sz3oVXKYKsWzqsHXDHGPMxZv6/F4fTu82nY8omm00dTDVQG1x3XsoOyk
Dh6932n1u6AZz03ZfJC7PRnsV5kEYeCjoYMlU+94BbPtUq3BjZ1qjg7xSIaor7kdLde2QsPprNYf
rg/q1T24RKMJT1mUcb2C1SrIS1hhCVwxnZALQ10hNgM3jt9neySuzWFpC3SXkrmDd9fLmUttDOGV
IQhvehMWIj7YpRYm+JShsA3LMOxLN4UcrnGkpL3tjlMifl0f6dZhpgNYw+oDxh/gv5c/QDTKPAcY
EfiJZGINJf2Uavv79RCvVsiyfzQNmx12D7FWl3xZtCZ8CKauC6sLKQwkFO04gyi8HmZzJFxwvLNg
jb0S2g4GpFzGxpj9OUX+YVCMt3o1/R3CYNloZCoo2S/l0uV99fJr5ZHVlEOHXKWGFWPpHJsKxZZ6
D8m6tSho9+MfwrYCNbaaE1PL4MAZAlOgoodtPPRyMnvC6vXEHZwoDg9OD9kbbQdl8LSxrvvL9S+5
tfqRASSXXdY/dg4vR2nPNqZ+Kia9mpbNp7kDa2YrHcVScPvNRxScP12P92qB8FVRyKWCs3R2XrUi
Sknt1arscl8rits+ju5SBN/TvPb/Qxg6zktvEX7X+nFghAApxNhLWAHFXmsLr3U+WeGeNOarZchg
qCqQDFFEWTSG1x/PRMxHl3s/YbiHtIm0E+vffv/3Y1laN1Qv8c1hub+M0mWAFx1UkS5GNNqYX5RP
1Ot/5Vbde9cDba0FUMgacExKza9chxIlNQNUg2q/R6JizsubPI/Pkh14xp5T1NqN68/eek4LWX7K
s1d+O5W8AlA040avzgZEJfCNx97+XVm3lgoX+UMefw1ApuAnckhicb4+0GVRP0sfX0VfLXr8UQpJ
LWvDNwsynlPdtnZ30RqNdNaoURY4xAgfoDIikDDfySjX2fM/sXUSDaqlsGzXiEQjzJxQOGV+U0ah
VLt12Zj3s2Tj5mwXQyYuY17L6gXpHrj8eTPK30WcVg8JnqLpznQvB9irr/DslyxH07M5UBJaGG0Q
ZTcltHI3NWm9D1Hh5tn4jno1+URpoqCCmeXHeDb3ts5qrf3zGXAuhKMIMpnF9jI4cHe0IiDG+mj0
5NVt50iu1pzEtIcn3JrqZ0xFbbV5UDzSyq40K9+0I3yRkvFdJebTmHW/eTV+VgKxk01sfdTn8dSX
4+oyGeZenFT+NBXHub2V+x/S3Jys8r1ZL2pINzUPv+ureetTcoT/j2e3Ws25URZzUfMeK5KsuQ1r
I70z5eCdlZm6V7fTnv3K1gjJXv43c6twM26E1pzgyQTjDQTlou8x+5Ohh19DdIq+UD4sbnCZM01a
nVM8e5UxS93O/b8xq6AKyKRoH204UVlTxgLSSjx6ZPSsbmbeCgayicXwlLQ7UIfVhbUsVNweqZGQ
sG1okLedBdnFrHo/Lq3o1MsAtukUGZc+lPdKn5ujMulU0ywCGLMWPLaohUxOkta+4/RensSe1dY3
U4jMZ/o5GH5eXzWb48K7bGk96NRllml+tvslxOVaO4vsS4VAiDoYnk7zzcUx7+l6nI3lwn6guo+T
zobqN9pakRKE6Jgngqdx26KxFZxzfT4P85fa/MQsenGa/boedHUx/zNpFo8U/rdR7G/quOdqHqgN
Lm/JznyPGt9OerhK3P6EoOK+lFoW5OG6L6u2mlASzQDvFVpGftb1Ep2xqRTVuSwUA65uorXxMdfK
Sj9YShz8/bLEg23Js5lBhzgvp29UytlKS4BaWHgMXoqtE6iwyXqg0WB8u/4xt0YKJJsUBinnpVb2
MhTopUDGzTVdSuUuKcGB4iA62T/0Gu5q5QbFX9rM/Pm0FMlIQ+BeGRA7XwbM7NqiEYY2oRz7RvTd
nj4HJsCJ/0AahhMH+wHpiY0EHwuAMc7JfX26sOfZGC9t3j7ZRedd/3xbG412E7UjRF4RG1idl1le
aJlpklWNAFMLzFbwrv4UVuleK2jjGgCTSoK4oMxYFaubDpXFCDO2OfFH6jI4VLlZ9SNq3mRqcrg+
oM1A5C8L39pEZX81PVQIBsrxRnzTSlmNaKXQz5oFXqDsA8tVilz7W0wWJzCUEZrolkIxd90RatRs
akU16L4iKacxdNxc/VBMw85+3pom+FysCJOS+6v+YNPOPe25XPeFKGNk7RtZ/1Xbct54UTwIeecb
bh310JS5vXh6IR27WhQ5EKyu7pXYL43PQRG50/A71mxPNycUuXbe5Fv793msVZ638AqhRCMHF6Hq
6odTV74rAmlG9rIPPbSM6mOLQfqhG+q9nuvWMfw88mqlFHZoJ4aWy75ptCjoV7BB7Z2u5Oa0/fsh
zRVDpYbrNwcZ0LbOMT+UhSGw8Osr3EAC6T/s4+XluiTty+JfTRkSDdIkWoA4Smt8KaP0V1mp39Do
3Jmtrd31PMxqtsy2yuAP2Y0/x7ornKMyKzyM7sxB/y/jAei7HBUk4esMvJ5R0kC/SL/osxJGXj5k
U3qsTR6ZiD+iROH//alBc/B/4Za18izfcIxctkIzEH4i/0Qj7U0snVNkYCVhnK8H2lx0zwItK+ZZ
ICCllHM0rfctuQ3PdSIBZm7DvRrl5jQ9i7L8/bMoqmaHIpaz4JI2/eSrVtKj/2a3h9BC4Suy2h/X
B7UXbrX4uNUDLaiV5CZv1eih7NQvbStBoZOb+q0sVc3O2tg8MsCAcd7SYnkF0SSBqaXG7AGx47h+
NyJ/7KoSwsjZKLUf1MZAoCIYEDPpjL134eZ+fhZ5tUwGw6pNa9JnUHWmO6BdEhiKp6V75+9emNUi
meJpNrEmCG+Cwqreh4lRf880BPvbfmr/w/VF1oRl76JNwVv35UoJzWkMWemDn1Y0QQzk1ar2jKDc
zpRtjeh5mNXDU2kEio+DQnXZrqyHOQk0b0wllE7Rjj1cX4z/FLZWpYMFmk3bnZCvK0WDFNOImXob
9lUk3k+KCGIUYnuEqGwEvQ5KxlppwlI54+FXjreTUWDFoSV6eDTapjlIg4Wgs5AOVphPbzSjH7HE
NaS3miT9ikK0bESIa487xjBGaHPgkcdt7Fo5vF2QtJ+wXLYPmc6bRXKC8DERhuPOItS+2Hnyvmgm
2jM03YaD0tbmsVIREk5lSaAh21Ruz8+kYCylLoq9MEFJe08puDK3l/PeHVVUf5GErr3S1EKI+EJu
0P0xO9cJjchtB1STDeQJ3X5EjDFFROIwxIaJrpOIXdBHwWFoqulQxWZ9atQUB17UFY9mWCa8rErZ
TUvyCU1w20Y4orhp1QcuVXk4wH2FmoeVvi1DRH95jlGJ6gvm0TCkUwuM79LbI759capwxNAElPMB
x+6oP6djFx76WBvfYYY3HbXWzoHMWNMd/DiS5hFzhmJW8ISbNeUwtan1iVwL+VUZMaApk/t32aR9
4zFoncpZVAcbCwAGGiEBlw6GfFCSVEEFMlSPk2o9zug7HCNRKJeprwJ3Rp/Wr1snfjR4ClGoC+Jf
UyZ9rfrG8EAxl0eEH7VvZWTGP6qhcnyu15oOjorURq07iCmZZvaVxK+7GfTZcI2ybb5U9eJNa5dR
6yW4bh1aZJG+SzzgvlYI7XqmrTcHfGsk32wb/aaqpcJVIknn3zJyHgkJIvaVlb+jxyfcGo+He4SP
mi/ULOojfJTyzB/TRTGTwgfsn50qOSw+aHNtvAGP1N0K6uShF8ZzexZ2JbEOHA1Gva0cea28zbLo
Y2fB8xeARBDYTvPiY9q16SVVzM+TXf2A/P3TaE3pbIejekb51zrWiN5kbhhF1UnKbMMtZLMGw1uo
70M9/qhlkXpjmWyPhoMCgWyFiie6heHXPojrQ+P0T303ozkv+m+NPX6Rqjw5Gx0GJnaaO8frG3vj
DAGdhJG5CsALdMD6qCrRBx5s2NLIEyGs2pAW4Og70mUew51beuNCcxDDX/p7eC7TDnh5KmpWMiel
qeSwVIyz4qAY6gR+gmkWws87o9oLtcqoaCD1NSrH+gUlDU+JviiD5SXBpUt3AJ2bX4/8EClD7CBe
9b6mqad1bjeFH+k/1eq3PFTHcBj//pjnu/0vyJ/y8rO8Y0jogwszh+w4TyfQlbewSO4qZY+sv2Tm
qwP+RZjVSqizcHRqIat+7nSnQs+fkI29jXPtV6VMfg04U5GKb0kc7mTzm1PFp+OpjIzMq6dlkCuT
LFOT9ydtXNyXDpxQ3+O2YjvJO4X4jVBQz+jz4/TC43L9AouiLq/Nfsx9jG5u5HK+t/UST1LDRVVk
52m5rOX1x+RMpZdIBYWazepjoqDNC8wCECqFBUCn0a3zxzztKdgkJ1kpd77hZjTAAVQQ7Q2g0YA7
T+YkWulzXb6TAu0uHPoHQM0ntWne6mqxgzjaDscm5tTAkXR9ZsR6pBslitQ33TAIN82n9LZC+f5h
VkcIWpIDY0vgwnD9oNqYPNL4pXoJ348/Vl9U7cpw1jtbvQSDZri5rOcf5jF2LuiVWm/bdsp3ZnAz
HqAtaEts7lcUY63rOsMccsl3gma4aXEIe1JhKd5WBTqEo2JnX66Pb+MNQ3pFN3ZR6aEisXo4dwVG
OVPdyaggiLQkMVgU/5zJ6LPT9UBUsjcWJx5tdBap2VDhXoUys9iQQswvbxphFd8dKETvKLoLbxob
EOhNIfmN1FonMZRfKnx8jnU3BreBmU93mKBkhzTWZhfSRnLsOhUB92kaXbt36tOgDM6h4K757eht
eqhDR7sgWf6kFXN3nh0tPwpTrRRXzrWnGAcLzEmkXwmiKYecTUQeMuB20tixch4a6UOtNtOxb1Ib
5aBS4PxRh+9wEKjvEBGNP4YqZtQUXIUng947qn2CgncPpR0bNxMfk6D0ECtD4SHDO2JqUZeuVJEf
5C4X7lDziEsqLWIU7ReIaYo/do7ccsX38THuQ/NoR0YO6gcXiGJOey8aRHAGgcYVrHWfEthUrgbk
4VSG4y96I7VHQpf6WodENermWEgZRYrbpdLXni2kzBPOUJ0mhbPuaAzlV9TruwMFoeiH2oADjsoi
fjDzqLuZ9VzzgmFO7ikNxTSTEgXXDEU7RHr4XSXBcMGTnVPsjg6xks+XrEzUUxu0AL6qTi4AL3fi
2DTZmzrBE8aMhvAYqAaZeZw1ySVo0uIUGWOLYH9HGitr+SkIRHLvdKHtVoumpTwX6u1YIxAUyT2S
+WrsVB8jHHy8pqjMY5J3/Mda+jFTs/FcKkLC9CX/1Qv8bAZRB5dahqcJ5iEluXY03CTi7JPRmEXj
TRM2iyYZJa4K5XwOneAYq53qzm0mUGs34QPibHAg08KGYOCXjdmYHlN5BFFVgCuckE/MPcUsnwIx
ol+Qid4vRap5mNJ+4m75oqkLh1mbysXw5Rto/G+ylGl4ECTBKU4U6bHVR8uLMK08m4GleVqRR143
ZqwvraoApFnhIY/m9gMS3KZvQ+obWCm5cayH2Y7cRCi/0hgPklnkXxyz6T5kpZX9HjpKKMISX4MC
pZS+GxIP5+HshFNi5Pa5YjykA27Ys1p+w5XGYHuMGH5kcnqi7S8z+iY8002T3VpT0gNG6+O3ykge
bSnW71pHnuCAyewYKf4OXlHylJh8uCqtS9ph19POMcL0veEA63H6WxVoDM+KOPL58fmhqBa/8Vhm
FxXOj14rbkMxK57Z2jC8u7TA1NZ4G3PSwj+BetIFyaM2auPdYKXp25qT4xzMcw/qMEm9SOm+gAFN
Hts4l3+GCKuzQBrU2XN7mM9jYmO0UAKw5UUNp6UEI2YOHQ4/sfTkTDpy9FX2pdVa66EdM/OMhTCo
+9x4NOU6AGyDPBLAn5+ho2fHlNm9qxwlOSRJUp96EdzFBWkxWoggIYQZnTAt6tETxZ0h1pCqT2pE
74tswgUik/0SchaAwsh38qk9mj0nSrkYeHSilj6FsTadiqaJLrZJLaNLcD1pY15Ermn038uRR0et
iffGHy8ku7W+R7324NgZ4qy5ZH4raSrHSBNj/4tfsHrq6uxNWxm/yjlRbkQbxPTwi+ITGrb9Je45
JINR+xrqw3yrqeld28hvzQSzRTyNrYe4zln7Wfa5l+fukzlLEAHaNozukPxvXceJb8UcBB5lke8Q
hTk5rT79Yo2KdOsEsFm6lAqDGzmjfmgMg6rQZE9fyiQbjnKsv1Wx0oB5WSeuyHvcGir7MSiz+SZG
i/0A4JuXU9dMXp1XjlcNxfDWlMb2zhz514Q17Jmm/ekWrZOh542rVYFnMutgtAJt8OVwOKBjjGVW
4I50lIRkAkK4dwbVoxR9BJnuQSnwovCzmPbkELfSW+zhucgWBM8reFCVdBKuKSMIw74NXcvoLroj
cBdQgoMapF9LxbjXQpM1JbQ9M7yN0tofUDpsOdpBr4APmJ8FjUCXw7cNwA7dVAVeGQd01igTxb7V
5eFxwnjNxd0m26nbqNrGXQ8V0kD2D+GjVyqQnSrhm6Vg6p23Ti1fJPgRt0gToDzbD/G9ZNpYrMSo
8xXxLI7ZrPVv7NiWk+MU4GkAtzUofstIcz/pjZzidV/VFfaPSlDiUoZKFCu8nW9GDlVxcMrWjPy0
lpsZBwjjVlcGHGWu5y6v31tUKqAvYEROKQoRPkb77CnUDHS80knGc1M2/UBOzz30qkp9uh7ldSpG
FFJMbZEJX8hjL6PYTr/4OoNUahpFvUUjfLzJGjHs5GGvE8yXUVZv1LQr2bl2CRzGfqj6YxGYh6z8
bbXjzhLYirMo+6NeC1vslTWvaXIdonYFeEMvszsgjtEhTkTmtUVnuGaYxDvxVnNkaoQBMEx2SRqr
vCKNSVoY5mMcDL4UOLdkiL4zlHdDPF6uT9LqEfInDFpQaGlBfgDCuyz8Z0sB0UwjG2aj8pFSPTTd
k5IBweZZN6WenYmdx8fq8FiCkZkruD7y2gGWt3p8hHXQzf1YCH/EVcCd6iy+7YcsOKoJEja9Qguq
b7AMikKsALsw3xOT3/ik6PHSFV/kBXnjLX//bKzVLEnaXGImMlOGH8ZHqwOCXrR/tyD/DBLsJJ8S
kgd/rr4olIRAs0e799Wyvcc/g8Lhci65CJXvbOM1Iu5PKAtQ9AItQA5mHUoOJrMteCleUlPq8sNU
TEZ8AP4jHot4qEwXhm/yNdbL+OOMq9TsCrQOyMaoMe/Bijc+rQ1j0wLOsZTS18ADbB4LrMZL0MuZ
SptjdgdtQsMx2vm2O2HWB5eSYqNTR7BXMr2/ofXqWYN94ug5X98Ue2FW67SLBO5NegxESx+PI6Y2
4VTcJ6m+U2/YC7NqPJRt2PZVTpN31DNUV4v+l9QhtBhV9t7htR2JnE3lMAFOtPz9s5UfD/lMt9cK
fYwKKZ6n5VusA3N3LMY93uTq0P9nSep/6pMLWvkVb1Iz5WpK58JHbuJHY9g51nF7LOxVIvAqxvIb
no3GrLKGhtEU3qR9PB+bkMt1yiLt2zwOcIVyDYNMFzp99CNxUuvn9aWxugb+b2xa88iPLAiw1ZeM
4iAH2a5LPlYe6lkEof5Rn6HuF3KJF15qd3/XA/snngn/Grg0VLz1kTmpVdRJc06FN6vKs8yMXfTK
aY8lrnn+fxjas1Cr5ZipdYplayRdRvEptmj4RJOP2exh6vZK2FuLBAYCx7AJExV4z8sJVKj3OmZf
Khc5xNDhIEUkXge5qDHbvT6kjduN7/ZvoFVykFlWbqmjNfp9F2bvyjlSzrCUx4/hpMn+HKWOi/R+
vHN6bC0ROi8glhBEQupndQFE4yCXfV+Hfs1S9MISSpme8QSNTQUDB0nLdq6BjVuVFAjNBe4bhett
dVqZc53UFc83v8tH+4gGgXFvGoPiuBkmqT+EbSDaY7VpSR9Rb+q7Wa2DnSLfxnyiUc2OQFxtaUys
5lPrIISPcxXeGFZvglvtWq335jmZ9nQsNj7ti0Cr+az6MZ3VLqRCOxdwyzQ3oNfdtm9isVOb3bpa
QWnhjYCEOezTNXSvtpo8x/wZcd82OqUa7o8k7TdmJHlJZ30Fh35f99plUPI3hQxp8fqy3fqeirl0
iSnmU6tdHTLIIFBs0ubUjydxkkwLO9Bkb4BbVwIXNaLzFEjAQa7mbJAUZTasxLmo+TC+L7gYXIRD
4kMvD+Z7ahCTlyhxiePzlBzrkerGYPD/yVNRn+2xfpxFkt1UJUBRfWranZNoe/z//rbVNHfcTQ2v
2UXsXz3J0tcpm3YibI4eQy5OVOjor64po5oCI0xQvhxF8GaQG9z/FjR0KD1en8m9OMtIn11VZV+X
+DKA4W1YJLE0XSoVe73UvFwPs7Uv2HyMw3FAVa8PVNXIgkk4VXBRVbqP+aWgoWDV95n24XqcP1Ct
ZzWI5TpamhW8GXk0oJ6xWjXhrIVja+njBZRLeASiBpc/6xTFDxVsK7l+Z5omTfZtUmCYJjCA3ELX
+9upx/DS1ctc3BiSXYXHQgKDk4yOeqxqO/pWdam001Nc1si1X7paQ86E4s1oDdIFmEp9HCILQ8pm
9FDUOs+0yOnRGtMRdai9R8bWaQxbH6EP4D98qOXvn804tW9ZRzbbuST5V0N8TjVxGBy8nj90qkUF
EfPlvSfc5lmlQueG0r08OdbvGskYzQmLx8JX1J9jH9II/mZbn+FSHmjYu3gAa+lTE/0lP+TPUuDV
gQLCQgLl5fByoHQlUhp3f+RWP4zUo7MfVCwyuTwGg7pzjW/N5aJUS8uKcjclmJeh2kEIQ0vMzB+0
H5l0N4Bw0ZWLPt1o6XiylffXF/nWntU0VKBobSJHvz59bQlHKSSEJ9/SkCdrhrNGjRFr8/9wyGuk
w+DgabW84oyBNZ7KfiQP6esArVr7rlPkneRx61igTrcwS9GOR/H55Xezcp1apiPMSxi8zbtTVcyX
BmNRMeyccpvz8yzOKnOEMVvVRmZBKpnS34EU30qheRs05ecsiW+7Mb5Vij2FsM1JAhmGYh1daM6+
l0OrnbbU6EGniFxa51JOvF7NTna9pyG3dRNBhSSVYz3gv7FaeXJRaZ2kIrcWgL0XroCy860DYbUn
8bE5nGdxlpl8dmrkYxJMRhTxFCxUEILNbUBR1QJuc31pbx1OLISFsMqtDwv+ZZhpnvIOf/eAr9Z1
D0nFC7rQpPyp4Xy8DeOiOszaFHn4kAjQNpjeXg+/+TWfhV+NMhWY1s9DZ1MzHqcjeiHlqbWS6ng9
yuZ5+HyUq7WRGYPUoldrXMrSecij5CFtpBtRe4NhgilqTpBuMuQzxxzgfX++Hnxzyz0b4uraSWbR
od2tEFspLjN+mW2lHsqqcBPb3Dmn9iZzdQCjwBsn7ZwiasyasYLwE+JQHzIjPTnNeLGE9QTS4V2d
7JHxdybxz9d/tlRno5PlcW5pDbX2JXHatyjbHa5/xO0QPCX4UIvW02qZWqGqinGG6RkHRnXupKx5
m8edvjNVm3sObdP/F2W1GrPasuFxddYFWb5zkjQfZ8V5O6F6vHN7/X/W47+BVuuxluNqHKNA0Cx3
PpkpBo1lbF7QpH4vGXSTjOGH3g1eizZSHjf6TvS9Ua4W5DA6fRfTRgcYZD2kav7ORBRi6PYqTFtT
RvLB1kEggTrTasqyOBW61JFuzRMCZFFxr/d7It5bWwuYDHQ43ri8zFa3mV4Jw5zTMb5xFKlpj05k
0t/CMb0Npg9CRSBoZxVuxrNAjIHcADa2xud0wySGWg35cuSOSgUYtDgo1q1m7TzFNuMgrwr+kgc8
kn4vD2UHg+JRbaLaN9AKHHrpTadqn1qtPKhwnXZWw9ZNbSA2tgitb1m32lPYBjp6MJna34uy/oTS
9c0gNSgbW+8bJy6AoEg/ru/mrRXIqJY2Bk07buyX4+uMxKnztMHrPQlKzaVU3aY4qAc1cOJYVY7X
o219TRqEiPUuMCBe7i+jYURfTgsh4ya2yuBQ59T4J/AWlMUT6c2YTeZ/WCWmaiN6idwRAmOr0cVA
BjqnkmLfrDs3iwyvGOZjGeeuE+1Z8mwd+ByGdO2WHfaqituDu9N7XQy+KNTCldLxURHZbVHah3TA
KDkBoctzudpTbtuav6VKsKiFAPtbz181RYgEF03nKyJ+CoX+2SiDN44k/f77ibN5NGEWRxP3lThW
oHPyWk1HxaXkQEynH5WDeUzXvKny7uP1UMuBu34bPg+1HGbPrrCE/CZubHCEJmUkUCvejFlOGL0v
wGnUxV4+srUin0db7W8EpESAH4vwh+l+6t5Nze0UggwGeHJ9VJvz9OwDLr/j2agys83lMFGTGxvD
qHu0mnIv0dX6bNb9ngDC1jHyfEirGw1MXU7n3QawO80zhGRM+NSTIfJC8gZQShYAfxVMyGxb2iE1
ulR9vD7UzSvVpj0KDoH6Lq+0l2O1o65pjXFW/Nqxz06hu8XoHML5XS+rblLol3IsjqWZuZP4fD3y
5kf+N/C6A1VwB1WllMOaS5ovplbLb+hddl4irOg/XAuUEBCLw6dn0SB/OcSoybN8Dsmxgo4mStF6
s2UDNmOF2qfrY9rcDs8irbZDnEHbMMYJaUbcZvXiYzjcxLnjpk7v2sa767GWf+vV1kNpXEfAF+jD
+rLDbaZWQUbVUAiyBSwlHkW6pz+0ueGexVhtBDvXstJxsCIotKU9WIH2l7PkoS0d7fcgjbtiNptr
4lm81W6omkro9ewkvqI0bhkKV6qgI5Tzzv6mArw1Uw4yVGgeaeBb12tCLRM9jcMyu9GGrnojWscC
DCPFp2Gs85ORY36qBdnskmSYh7CcYx8JFCTJHfubHPdPw/KoRCfhGx4876VYsKT0XD502XAC9aK5
aSfuFVvcL/42xyyNc1qRcUkJpItvDQA9Xho1kD0S5Q2yzL9rLa+O+hy8C+cgOduN3gOf6jQvq5zo
aI9B9TUZg0fLmH/rcvqJUhFNOS362mTJ5GZ9QbhWqo9hZ9jHqUF024A7FExaedGjwflK+058t1rr
hnYG1Z5MpG4HJM8DhCFceRre64jFHQqVy7YBcM8/FjeePVmdV2kNt/1c3otUvEuEPHqYhD11haqe
Q8X0h7J8HDC4dcNSUvyp1JG2HJvyrjRDUFy2veBa8VNsC1hGlaxc7Mj8aKn9/DbmondTjNFppmhP
4agkpwxQ6xGXhMuU9J8QnlbdNq8f47QwXSNSUheiY8k/F3+3h9A4w36AONRlD41kf5yb8n2AoOUx
KrlY8y4+A3jF8A51dwhP1kOPEoIbJGbs4VzegMW074ckgHRnPMVxZh9wKkluOzVHdMroJtwzF7ZL
+0XUyvQtNHCCb03xf0g7rx45kXDvfyIkKPItdJzYPdGeG+Q0ZChiAZ/+/fUe6T12uzWj3XO3Wluu
BqqeesI/yPsK7c69SrXqqkEjRhtbJ4iRI0R4L883WZR4W5mP85a0aAjzai5WYKqbvbYMbpBYpQUE
0WpDV++bde8YczjOyboaM3ute0qFqY1P35yOTyKe5J3WG7eWrqJbgfT1am7VUSNlKCMcnWutekvz
2gnq2aoB0ycKnNqIHH/BJ9ZzZ2uOidhL3QPWJtG6oINar30XpUL0+pJQDRaCscniBCI36h2w3iP2
IlowaZO+ctJxuXIqkMTzbJZhXQ9t2MA6D1oFYnkc22qV16lNfts4v3ppGXCcMnuTTfjl5EVab0FS
JwFi/eWPvMRVY7aqe1PN9kp6LTTb+l50/QFrvbdcltbK8XsnYNIFvrJT3ydPe7NImgPhJEdc4LWd
UQyPcYdaPEDcg9P4SSCUua0XZd1VUT2HEmTrNZslD2Nzcq+E09eBdAVaAE5y2ykk9JYhPvH9sHMs
o1IFtpa8lJaswrIwRNBY0Td7MEE8utlDiZPPjZHoGTs27/pNX6TuOqoIO+7oxCvP9zuAuJ5247rx
vWsALU5ntanKbifn6LoyzBctEdl9tTgqrDxf2zI+nAE5wvxrUs34rorYPwDK1vEwqq8crX3vkyLa
poM3hciILqsxqowAa6UShp337kxwBFNA7WFVagej0G4iX0uCcTH6feY2yybxunJddJC0VD38iLXB
WtlFPgRTnN22nasFdT3/rEtEP9oqhs1UEUs6f0rxEqyOQ+p9r/2yCpscV4AoSn5Kb7qFv27SXa9g
6/lpHfaT8eh0YIpagYD/3FYbE/Xm98HI73LfGkOhAMKIiltNDiBU2tkKlnYsgoWqMtSKQV5nmd4d
hTWbe8PsdGTj/JYx2KyHmlcs69E3QCXL71wm3kovjPusz26ToZ7vjWqoDm6s3yOIcwVlulxnej7d
gZB4AXd+NKy2zQNgAmUdAAKP0cwotBM8m0/dyXYHlECso65PgtrqtTBvxXsUtUWF/GfT3jRJHjbQ
zjZjkyEEk7nRJinLeSVz8OVGa30xTCTgRV03r3HHFuYV1IE2KFDulvPL9BCvnrryOc0cP9D66J3f
MkG59rET63t1E/eauTL4jzEynZ1dAAPOMHUMwFs2ge8CnVdFm6zBiVHgGDDsgwgO68ZZwJFb1ER3
ekT3f15UvqI8z9aOHR9HwCwrhMpeyyr76uQ4aAeYjEyraIrYVzqFUttoWM23c1jK1gyMjLpMcWsD
Is82vamotr2uuLYgUwWDRsRpVD5sp5ZnH1BRX0EkuF+m+SkvW0ZIXlytqpM1r6sXzx1iutvEk0vQ
xCq5B6k3r0oTPdIS84w7XXO+jywA9SVBnnRIt1wkZTiDLFYt82qRjelWVBBwZ2sWWzlM5mEg3T29
d3E7FJTKuDQaSMKOzdXgerdaVv2iwH3JjSXDD8Nb7u1kHDdxpLdr3VYt9Ad0XGG6WEHLUd/UVtcH
5dji0W4Ux0wkFoK/JlByaRx1K3+cy+XQNe4vWxq7xSA2mclgrFLTxYVHeXm+EnXhPURVPK1nf/FD
OiVIECjprFD03kHsyJBwWPAn8sUXYolOA5JjKsumekwcr976jUAcLo+PIPQeusWObmqIlIFZIsYt
F5M7yO/75b4c9Bxb1Gx5qioHad5+4MoVRc9tC7prgqUQUlZ/TbW22RSAYDcOwrRbb5B3LlbtAFXc
uxEz7rBHwmiV5rA0sRon2ElbP9QO9iv4F+PZWZOMIdfw1Rydtzr1xjVgBhnkI5jKRmNup4rmS1+N
zt6YKNUw+vHCaRyOyuPsKms2QqvKHhDzuU/gDKMD55T3vhPjHu0RAU1g+mKc9ramxTdxbRehHlPo
+VBAhS6TFVRyTPs8uBizFv3KxIj2shbf5lZl/hwSdfoz0NZu5xm3uY8SIsiqJIzi8UabDAQnVZIG
qa81Kxhsv4qiReIn1ufrpVf3Xdy/un73FpVLuY20EdPoTKp1N5lxiGaeEegDMhFMnywOcPGrawug
w0317NRyOc55oQWGgGvjCTMJq6jM7iPw7QFkiAL/IwmCi/p4G4PAX9FusQMrW+Sm9l25KokXRLMo
sCLnJqeREOiJlW/sJLNXpqGW07WY3oDNktvSKJNtPdvtkePshwO+1QfgP/KkGpiGIBvIf+roze8N
daVsDRC8nX2Lqu6748X5dlS1tp5RbQ5day7XPlPuMJd6FkjmvThF+e2VWw9+2E1Ssl1q+5g3VbZp
W/0EpE+/Q3RXIdeTTtxDsdmaYxgGkZiCSdKUKsduV+Gj3FhtH9a+9UXDTT6odftq0WG8d9boQTrK
3itqPJR7+9sKD5WVK2HD2npz1MVwv0AV9LrEDMdqarkstZR7McsPrqzTdaJKNpIf9bfgaZY1ApLf
pIRANQ7qQY+jIizgT5xE/RR3P14mSZv5T3Kcv0J81p+6WN6bVf2zU/UNhCB5bPnzg3TMdKW1S73x
kBPa5BC+N17fHPrMsFc5J1pJYkCXq44BT7rHxQqig+AVRQIMQqSbY2gLQ4LCyOavlXBqOPXerhvE
llIz31SLajfcwF64VAoadKvB74jHLxHsjZUyenZmHSk047IGoAF6QsJU2VqYjcmDdmaQuo5ExB14
Lz7B/rHSDLGTkbECt9msS03HeT12furWcAcz4iu/Od5qku2KTkESwkwag45x0WoWxjFS6qcpimdf
4fRmxfr4MskC69DIekeekieYbHuVmAZDD+rV67yreZYSWlTcTlEYT0o8guNUwWiBw61bwwn9ns/b
6nB6ChtbIWvypzDJmutS768bt3jKNS1f6RacplGb3H05W2YgtPbV8edtfaJtIUtxMBvuPQJ2G44w
oXu9vHWGDMxKAqSbZCRpv+faDKg+E+6rjLUo8JiZB9WklaEXGdYW7c5x5fUMTbSsidZNDeinML0B
jXvR3QhrcdbWVO2bCt3VZW7ch6wa+hvgh4Cu3GSgeJjf2oU7BJWnm86L3O3UN1dlLI9uGl/nQ3Of
dBoCC63o4czg4ZmC9b+yE/0VP6dxB1/YP8aY5r40k5H/yJV9ZcdR+j6hEzgFnoezmW+i2ds6VnLl
DBGMNZjoSxAPNlzwRrubdGgRZtOxj2QLp6A09D3ln3yiLuwD21XZVSz8FAKdWQSe1nyFFvfc+mpG
KaeGstKj4mGmKMuUbTWusWBLvk4ODDtLNmgY9KkGRSDv9pU3luultVoSGlLx3l+0b0gadJvON/Jm
7YlW3jFmHJ5bK7L2Ncz9TaubIGyGYVpInkvz4KYm2Mysf4lm7hsnc12SzxbK2VwlhgqsFjZZ2udL
YBaRohYzzeW1K2p0NoWtjG/e4gzf3LF9oNKAldWrlzKdjFBPxB3A7yr0lvKqhJ+sS6QhUg01A3NK
VRipbAgSG24h+sc9+Wh/YyCfHnb9MoLJEffT1HzJszlZWcXw1tFFw6ibjZjmuQhlLOPQdOb0YGRW
dzX2Pb9ZkrBIjzwiThSnrkL3woZwupoHctfcSFCsKKZV79tvUYLpMe4Dz61d3cgqawNNM4arCrhI
UHfy3XDava56dP+X5bYUsn3pl/kpGmH3DK1122pg3Zqp/1b55Zuoxlu3zm4sMzumvNSgY269hqBm
/NDHiL5bbaIroRoFCK9uJyQUkOClUsG16z2pYMbpi+FUgQ0N5KbViHRXo1OMnK9ZEgritnG/T8LP
BEb2WAd/061W1fsUqHC/7jOoo2QkXOI5NqqvUW2p6UoTFBxIYggss5YO94S5i3eRKt2bqrDUvViq
Xz26jwq3IsFB32gpZkJ8FxJxuFpBPaYJciLFT2YgL7W2/KzS7idNpVWdtBWlP9VuJemodEPXbVvK
njCeh2VdkIGGLncrn7NxwzKO7wtPK3f62FHG9XDDOnhR0vIe9Yr8nuPwNTPZTY7o869A00+XR3U0
8shfU0cMawZPLYfGOTZmhnjv2B9bk/Isl2DwcoEuxeg+ang0FMjIUxJp3TrJ3V0MNiaE6spcw1/M
I3jgOFA4ooaOmWA+MjXfs3TU1oiv1Guz8pqVUar7FgniAFZrSmXE/0I9T9wpHOrCKXXGAGzjrnSW
JMxsTEwM5Ir2WW3J0JjSeDN5iBZqWnacEvdOb4gi2qCpoIs1onsLGRg6ypu7cAeTRaQvvXFKjboj
V9l9hdLN6tTLXzlTNqKw0HD608dCl83emcm9umrcKc87DE6c3JWmc5hVco3HCfZInRcHem9GsIFL
b1/m8e1owRIuosJfx/ESQ1PSxwBDJbWOzP6tmeflJCtiX2NwYNx3pE9bWUCm7PT2JB0zd7s4bW4q
hO/CBQIoSVPnh5WIf3YD0a0uUH/o0/aLqZfldSQiBGl09jlJrr+0R9VSnhhDRGcB14jtUnvUTE2T
bXMwk+GsuUkQ6Xa3FqLZp4JifbAN5BfMZLOkGmay+p1hRj20Me2pruUQiBLVqbah5dlSUK7nRHgh
GVO68dg4kAibeFNM7dNkIPMp9BOXU4xEmWo+VCaTfQfF7DXk2q/WMtKByOdprUrN3PStfY/b+VuF
me5WzP42HYsr380fZZc/dWOLfQxa5ZbVPNQ4mu6cbIrWdu9ABtVMjFUEAgB4/wy/IpHeN6n7BUUG
SVIdm99ItPp12vp6oFV5GZjLMOwitCVuJFXEzsz6+yYr9mqujUPbdwdJq26DOBBmGHPZ7ju/eugF
bJQp74+DnLvDqAxjUyoTCenErQvqxsF9cZxGhSIX/U5247LzFV2YAnzgg5WVGhtuebb9+KqRbDXk
ZLIAZbzXskmSjUyXJRikfxCm9tRqTrW2o+4E2VVX+HqonYxTtDf8u6SY7lXt5XQhU6Rn1DKvaodA
Mhu92EQyWlZLQQ8jTkxrJdKkXqfRhBkYlJeDHAYqCG6aBcU1Kv5Fd/tgnJafRi6MXabiB0uSv4pp
dPCCoyObTOYWTTLG0nSkgqwRDKrTRqNVahUPvllndKQKTDkkFbo7x82Wfon3OurM8TI9yrdkUF6Y
o6V4nDq3fLRMZV2ZUwY4PqFNBpDrUfQUOrb0fsROI8PMNycMCprbAgnlVVLFIxUj6QnFprjpKsVt
qIl03VuJE1pdLTedsF9GfeQTDdEdok1maOVtFyiTNqTL9HTbVtPejEUF/ti7TWbxtIzySwaV9a7z
yFzriraqw5GDDh7LNSoBGt8gvYN2V9zOU2HcFkX2hndQt2mjAUlNtxBEJfgfAHK0VQMZBR5tfWhV
+t5r7q01NhZykdgbCTIlIX25l4Pd0HkYkrU/Afj0Dbm3+kSni0N7gE77A1qTFvzl0UQJe6juHAdy
+xzLhyVqXnB1WdbO0udhm5k7MtWHXB/LXaaPOuZ9Mt35jtZsdS+v7rTaMEK84Bw6SepWp323llK8
o52Uba0iyqmI2CXJbB58A7N6ZwQAxt1zwKRFBZVr3HsuExkry2jCiP6aI2q/qmn0A1Fgci3M9l2v
nUcvQ0I70gptlRhdHlgquSJZHfl305Vl82WTZBjDwhUPKHqXq4xSKDFOXjRRPn7FKKja9rpbYrFN
V1gY7DNf5DDRp0Lue30RXAL685h2S6jaFKruaTQArdAM7aJTm3nI83UhdZrXY/PdFeN9HVG8R9W1
kdQ7rqNHLa1amsg1/UqHjkXVIPFt9k8LdOo7e2jqK9qg3YFumrZOc5WEPjg42qXTdQuFeWtqIxw+
N8sDIvEQpnN5UyuY3mjRJjLQHP+6ju3TQ9fNKa5XG53iLDSbzFx7U/ZsY2q//afv3Bn+k6+o8ee+
yX9mtRFtYjGo21hM7w50rF2T4b1bUhhoZbUvMoP2aMct7sMfbK1qfneRhVg7Ka2UspvaVdeXxbrK
xuQkKPDcZ9a4HvKpWGNsbx84Vfoto/tr3+JvZf1yiPL8p2bPJ2Kv99Big7XpmgkovmmkGzzSiw2F
5h2DyJuxbL4PgFwk9idUhu09WlcvEGlJBFt0kn2/jNZmnNzDt3oa3REpsHlKVshfbuBIHKsuK4m6
erkSPZeOXf2C8D4FtG9GorfZhBK5g3WTGExEEClAzWxQb2Pq9zcTSGk6JN7QBGIxTcpfisKNjpcu
v0/KfV5zDw2ifLekGLaq628nQxa7xJ7XGp1cNEUdL5iT5X4c8u9k8tt64pBhBRYmvkmxD0eBAJY+
Y3qMmJjjpNeFS5Ht5hrdYLzQrzM0trck1SQVZK47pU/m2vLK+M7Wyi+DjzNF6Za/DNkUa69pXhcT
oADiXW9g5PA0zeeDtNWRDqpLC5BuSCstnKwLPVyEzaVq60u2QjE8eXJKsbcS/XZayi9aigbq0qGp
0TBvmcxoeWOyZK1xot8q5L02GO7iw6nHT6lGGHLTxF37tjUyUWxfC5vKwaiy6hpc1G7WtOEA12G6
NuwBy6ZG3KJDkJGOu+iG0ZLYtcPIaSprMyNQpjea2R1R/3qtLeN6HNCrGzC/DrPcJhNfsIFCLuFF
ZAi7xR7RfZjlER01N6CsQ77EfpsneA5zZ3510KuVNQdHaupQNy0vw+uXHy4qhhBgoUmGWhzFW2cY
DqL3S+Yf3c+0PkEGTbQQyhhoPL1K5mmAwL87hBC+STlSyFpiNeUxTf9JZE8JnG+qy5rOkpV7zsb0
6hdMeqZrn0mY78b+3ojb+s6w4i1oZCqf1DyklfFi5PFzWvlfvB49g9iWzS5PFWSs7qsXpWFZJhXS
KCoNzWHYa0mhHerCPy6NTntePymsm9Dxqzx915N8hy3KS17ZV02L+hrTr3at4Woe+F5Z7Fx9KMhI
jdsm8R9r18S+R7pYbxfLQwrlRCHkRltBHoYOZ6ZW1G8ZBhPCnGbmU2SqS+7GN6JxDzy/vPK82g2K
sj0pgbjZ1TSKKCjS/qepw49rYr2+UhNWXF423PeR81Xrkcvz0+ZL57WYCPcoF+S2c3TL7qbT7Tum
QdSr7uQGvqOcm8wZf2S6QxuxyNDli0dnE2e6fBDuycspkV9LLf+StWN35bXiMfVB8bVO9jz17XtT
AxlzzGkrqSXCzIyGcMCk9aRgyD9rfqOqfUxIZSgZ76O220zD6K811aPN0SRcItzi9GFflG08IFTT
o56Rfitrn5Z7kV8L5ihO6m9wXOvWJoxpivck1NrpV6QByIkr/VuqWvTskOKaGusT4tWlyTOqSiaE
AwQAjXOgpN/kZSa8UttRjAVGOa+ztN2OpAwfD+0vjp1/W+ZsoE4PN037HqRp3X+PiusyepfNz8l5
jcT+/7bQ2STdLnBQ60sj3seaHXYOmSvdlC4Oh3oP7vCTp7oEE+CdYfUHe9olUP8JsADekBWOxECI
8TPMw6agHcnovuucm5JxuVzF5Vh/wkr5bM2zN5k7dB7HQdT7ubc4E4FWNigyAT76lyr3YP4hhP/2
cGdvUvOocG2zcndDxUoe3nWh2/dFGGm9tvn4o10CA/2+1OnPf8MdgV6pK6B/QEdSJ6CHtmll++S2
8jbqStiG8yaKm5f/25Jn8B9LX1CuiGW/74HWBr2tv9TRdEVP8TWzEIwa65vOj9cfr3kJufLbY54j
f/K4NQZ9bosrByb43lNT9zylyWf+PpcwfiCaiJA67X/EEP98mQAKmAYtALjndKhfs7nLnjxlW1zT
S7R2xKLfa3WbhbNXMCEx9c/UCy8GlN+WP4MC5RjrOPpsJnunKG6XytqoTieP8rcfv8uLx+C3Zc6O
nqhoyI316OzIY7S7RDe8oO+Uc99CQg4TCXrl4/WME+rzHHb0+2s9O3eVDdumQ1x2V1eS2VyztrPs
ENOGmLrmAZHmN6eZNsCKr6py2pX1Z6Hm4mvFzd6i1XzyYD//qnYVLzbfdV802Uq40bXsUOuyP6N3
XHytvy1z9vWs2OqzpfUTmEuxsXMq6d6mWp0h9ZTxpEk6fhJBP3uss89IJrcYlWMU+3zGfZ2mpoMM
W9N/ojd5Lnz0P7HMOvE0fewZjHPWCpmc07Jlol3ib6dH5NfDLD7oOpFz/tlPz89luq+aW29Zyebt
431z8QF/W/ls25RT2/tj3g/7ospuDYaPmiU3xJxPrCkvLsMFBBkMCRb0BP889Mi7OfGA3t3eBoLC
zHPubiYgIHvsST+lFl+M1r+tdRatSzeXVRWXyVVV0bsNtVFzqa9dymLKTShpgZYm6YOS+niYdKt/
SF3aoYFrFmVOGdRqX7TCSN/jYW6eekT4hgDLu2kJPQMUGRS95mvT6O0vwDz1vuqlfiyV65RM/wu4
MCkedoyxwTiM27mKIgS3hiiucT2tdHfVqdEaV2ZPS5uxcTq6QVam1ZUqZPezUcvCONt9Nmqj/YVd
rdatuAGNYaNS26XPLp2oD7VI2g3ji8miH+xFDEca6P4k/IsmXvI87jdzh68VQBitv64mPf+MBXH6
UH+FGQddXGglEMLO1RoW1TuilsWyn5r9aN0ACQgwySSFeUpUFH68Ny/eR7+tJf7cNChFavEkrHgf
KWGvSAJjDK+n7j+gUDFuMOFAoOOknydJkVBFXvgSFGo+R4FMO+B57TOSVM/j6H9y0C9szX+0laBb
IC3mnhMu8rlNswX27K5isPgInNhGnjuKKKA8ET1neq3t+RjdyixQ1f/4ZV74cH8sffYy4z7WCrTt
9P1sXfc3ZXvIHKQI76f0/eN1LlzvaCBhi2wjkwOV+ixxSYE3VRrCgPtCx5hnqCqNeJlkm2le6kev
tDtk7ZI6cNroRZ9F9/Tx6he2zO+rm2e6X5mgv9l0fYNyr37ok55pAv3rj9e4+BH/9wnPbeMcfciV
k9XJvu9B+HUYJFPznQ5dgTViFGmbLP/3RRBHHTN7EibvJMX650GgUzFiD+uN+9aiL2gk07ZBhKjw
8k+i9CXQOe7rgmIBFSvfPDcg9OdpFh5TpZ00m6EMkzIpnsyuV+DUZOoJ+ntFSyc2Eg2Dym4BdiNy
0+o3WE2kwyev+fKV4fqcTbJ8//xcNjmGN4vHwMb3OkZGxfwD7x3AdL34RKToYk5h/+9CZ1dgY1VL
mY/Zsk/9O4Pm2lK2K9N5zdzqk3h2OUcDGY4/OWfxLxVwYO4kMEgo7uuOA78tpqZ6s4wRrAXkqWNv
OGraKaMcAINFhmDgiCdscUJ2i4cKpcL039/9J4oU3/qkPS3Oj6q/uI3mjrG3SxzzHsGYnRqM16Ys
P9lVFz4kyzBIdXnmE5v+z93rAjmcfc3Kr5K67TfmibRQxbM6xt6QfHJQLm9gahgY02ji/MVs70Yv
7wvXTvfLrFD860c3W6Vp2W9zIZIVxmFVKJ3qqw5oZ4VacR4aakh2H8eHS5FW0KwQzgnATpj/83m7
dtIXHCfGvTWzXb3bJmKU1jFmqx8XZvcfL3YpGDG3RZAf0hsb6/Tyfy9NdR1h2NRyd31Xed9BnlvH
epTae5kn2rhieAyQezZhvUkG4eI/LE6cF6hcoPGNOcKfi4/IeIs6t/MrmpyevVI2JGs68IWJ69fk
pte5aEow3pohX7VC0p3/+NkvvmhIOjZ8AYLjuRJ2jjanzr6W+1iN7gqLREbuyx53SlR/ZfdN5v+h
QOZh0Z9wiMQ01M6+LAP4EqToKVVIp3g7ACUHkmh7q48f69J54YF4KCCviB6d3aARmMvZiOvkCmnm
5kaaNp0v6DPJqsGa4fHjtS7EPp9Ng4w4i0HDOXuiTButggkcfa8iojOEp8MJhJ1tDPC2/2ElluJe
QV30L2LHoBpai2i67ixRT6tGCRCXldrU7mmw2iUPH692aWtgMw7NDgmzv431oq6jSvTLcp/lN07q
hJp9O2Xf/DHaNOIzwdhLOQcELUShyOi4nM0/TwHQEKMUGcYES+EaX9PJ8veaU1Tb//BEwFjwFzvp
UJxfh7Orq3KxO2uf9WUXwo7BAgVE8H1WnlR6s/K77Ith//GaF8Mpd8//X/TsalRlB8EJssZ+HIbx
qDJQjWJSB8xcoXhD5LW9wB2l2GSYAbVM6ZdsKyu9eP34Z1x8weiRUjiKU3JydiCE0VStKTskhjSG
isMI2j+yffVJbn5pFQsLRp2iimj21wvOMgmYJS72jeWpjSXrblVgqPFJzLp04GAamWiJ2bbunx+4
MlLzMnSYS0nfTu9qCHAAu43BfcyTKMUl15HmJyteCicM/k+jVxcB1HMVm2XEIraLIUSPUENg0qx0
5t6uPn/y+i6duN+W8c8y7yk+efkikbsrdG9t4EyE9Na9CQJA2WAQTb/4zKPu0pukhaibPqRroNxn
Nx+256VCFibfj7qE9WNO+fgQjyWlcq5xO4NqcRCI+ngnnnuTc/BIj51/NqGu/y2a1i2NKhnLQvhY
TLS9o42eaiec1kr59lYa8pg7y8ZlZq/r1mroGPYW1fePf8Pfz438FSqX9PR9TLbOb/xJV8jkRSNO
7E3xYOftUTCCAj3Z3FnT8klq/Pfe4fo57VTztOJfGjTCl+WYV325nyxQ7K4LgOm2tv91GsoiNm0h
Ol9kh+dMV30ZR3ANsti7drtdrNt59NaO+vHxW/s7T0J44CSZYhqIDtOx/zNIu1E5tEWjxo3dnQjY
sMbCDIYKDlFYGZS3WuzuHC39JBO88Pr+WPQUcn5LzphbZfDWqYUZs62n0gjKqlst6Scf6e/AxaPB
KMepGcVr57y3lk1eI9oebyE1dPshNa61Ci7hx6/vwqZDW4Vc75RXI9Z8FoLdHmNU6DHLvq4PZvzW
W0vgVMx320/WuVAi8TAIiegeunUYyZ7CzG+vbB7bhARsRmhxon0X2M6UAFMgWhsYvZ2QEfaCi9sO
vxXxpZNLd4PRSAfALfNLuQHvGGef3LsXvyFUMpvdb1P1nz05FgJSSORJYb51r367rFI/epXm9PTx
C774ESl1BXKMJn3Ss2jWRM0IctBs95hNmNDTwJs4WaE2H69iXPqOyIsQwlAa+1u6OXYSv40zf8Lv
FTWmEOBL+VVGif3TShNOQTHkNwjGFAcz9ewnq7XMal3OJejsCiFfsjUnzW9Qa62y3dClalkNmodB
COlKZnxyn5z/UqgmHrkUrjP8TIHo358bIUZZNx/iOaZjfAIBNiAdDn77Eg2fie6LSytxGZyWcpGe
cM6qmNYsoyZJm3EHVvPBhdRq5eMqTyoQQVDNAESAnl57lDNdA/gr/drgolH/VHq6bZp6U2U/FH2f
lupGcBfEVR4g1xL0Tf8MmxdzBihruHwknyncn28Y3g/OPMiMA/jmtJzXIkWvnAgGuLvTEbyW0/Kk
a+O3T3bL+UzpnzUo606TOkqR88TLB4bOvKLx93oEoD4pLB3UgB7dgIAD5d84HeUCdhpJNXWAIap2
HRlp9tq202fFw3ly8c8PYdpL5uugVHa+GTRYuhCfR383mVpolcYma74DSwwXhW/LZ12w8xP/z2I+
GTZXkm5Shf258xY1VE1cj2pfue1Nl9RXZtaumrlfffx2L31A8Y+rkk43/a/uC1ZHg2sVfXZFvVzf
Gq2tHwejff94kfNr7/QsHHYeRufI/9V76bEyTNNmQF/VebAcA1kmWBzNd9Xe99oJ+PFvcRT/s54L
Nojje0HyTwNmCVdo2Q85xrOJHKPoirMH9wWGnDOtScm0L7KN1SdR+sIZ9nk6B1o7ruN/OXTLecE/
uG5gwpXDdZnP+WZsXawXZwzoazm5m49f66XlPJ0qgbPHJOS88TEXzTSmTYewVvsSn8BnX5YCzhqg
+I/XubQVPXqfAuQzbYfzQ94kSBy0DTluDAe60X7ZgEq94ZNFLj0MiTLZJIGWFP7s6umdkubcsORX
whyMwwTnCaUu7EKzfo6+TxkCAP/+oU7aqry/U9pyfqMyjZOWBuRt7yfzzQISLx30XQop9T8sc0ry
fdIIm372n8c4Ggc8UJGO2EcdDUecKmW+rJPsk+Trr4oARSuaTAD9KRpN8pCzxFLkZUdB2id7anCk
DOQSjkm90rPsRwUSMzahrSXKB9877NB/uIk19xj7nx3zvz8hP4LsmR4YrZy/G3G50sgCzWzvZVEe
TGVgM9H043jdFeqTFuvlpTzTJxz/Myj487W6o6iojx2IHfkYKPcAZzr04pdkKTf/9vvxTFzILnmA
T6P77MVq6f8j7Ux35DaWbf1EBDgPf2tmdbdaas36Q8iyzHme+fT3S3mfc6pJoojedwPGNiDbUZnM
jIxhxVpNaBYMAkIs3HxjMOFz2effwiD7fN/M0g2DH9UsRbGpoRFxzo7JSKHSiiC8d2sUW48dMKID
U11bDOb22rZR+EdaBUZUDuNsNeoYOyOEwumV4Xi/Zow6l8Jz5HX6lyiDB4cOCtB4V9anklH/btR5
bo3KpppaTUYG6Ubb+/veT94TpQ9PkRTn+6D0jWafDXr8jNpec5WCDAm8DrlKHw7gOh52Rj1JyC42
TAjvQyWTvzGzWnwE+qn9NdiVlpwkKe2e9crq4AqJVRlKFzNWDwzXMpcPcD46ABBPtD10EggX65Bb
KjtaG8Mvw67lb0kqMcPcO7JU7ftgYigzCFvju9QZ/t+lIdm8zqoH6nSSC/3vMDKqZFcrxNLUwctB
ehdLKJUeUIemS6gmVc18QtJSC0yzaoLyA7IVHxKVKflgwPqR0INXGKpnPLnVdhVznwEEF0E4gmCD
Iwk1675/lmqG7JnOs+FPqCrABrsKZZKEydsRgSvD9sCDh/FoTwyZhurkFmqqPjIAhNib3hZR/cDY
SHot+4j5kFZvCPZymK18fpc+NPtOhhX1UktDpLhME0t/BVURDgcr0Q0kA/8zz46IrAZ7xVYrTJzB
26Y7PgZOYIcOILE7heeZh4ZlvwfohrBrZqq/u1y9UDZifFF6SULlpPfeh/tXQvzn5uYIvYkcVNWw
F1fCjAIDIb3GdnNtyo6MvkOmYQzKwcukrQdu5VqgfU7RzUYLyDbnRTcZVG6oQA18YQadiYgQfLR9
gJzgZEbdG+smYhNpxiAyQR2RBGt2A60JeDKEKij2WYp/KCN0GFGWmQ6paQf7ydG3cq2VXQTVRUJB
zVK1jHndLWkHGk8cVNeHzwdWhYNe2ZACbjVBVnZQptOlkb6QwCwy87jrs1ouYNYca7l/CAa9O1kA
a6iyo7to5Pv7R0NfBpSiqU9bArZqhFbm7hJxzmEYBz++pkYO4bZqeNEL/7TyLvLVgjJUPMLuyFj1
d1WL7A/VVNQX/Emb8AgGesfgsNmgxAmGfNrBygTQvB+7JtsRIiu/mMLSmBq0ernfMQ9anKJcK56M
LkKwslOD8nujMzi6G6x4ZOC1T4eHpq0M7eA4jIo8Woj+QCcDXqTegwjtkPkcwxq9y6lwflaxIjmw
JyQiKzO7h9ZHTnIHeZzxzS8KxoKjMpM/tnZhPZIiQyZk4jvPGhljdyIFQsWQHw4Ixa8ZMt5NPmih
XTRU01aVf+Vr6ihIwTpOL49Wyew1cqpwlEc6iK5UaZ6bNmxs0RXNiTGg4NDDxPGy8T2XV12HHIue
DOd0GciKJnWfF+boqn1z9rL4FEdvlULh3jEaaZi08S3ZQNbudcBgp/HEcCWcqZJuHeQ4O+itvVWW
FcXlmcd6ZUN9baP0ESCoPGIF4EkMJpRC5tQIfnM4YfJBKB6Z0yh56p20eZc2uvKDJCK2N67GipMG
AyySEBynvJD+aoxRbg1JcdyiGEJmQa0BfVNonqbCM6963rWM7lMG3SiTrNxHhU6hbiH0QNozj3Kn
IaJSktJ8Khg2ciBiSihLv5eSfJ+ku7rZAHevBEsKFRINnwZdnzw/nmEYGnGq2QFUVsMj+eResH/c
P5ErN+CVCbHgmwJgMIzMuWYoY5TIWwYDwLz6n1j5ZRMO3De0tnPQq+OdCS6pNs4e1VojyensoIND
rzi2CZikAS1YphOtH3pcP1P2gF1qqIe3HxMUxbGo8zQYgC9erw98oI3Pbjo3qo2d1b9P62IfM3Hl
aFeoXI/317jyBlEisgwF3QSC9fnz2qOBONWwVSJvH6NIEb5AzObsO9jINla1cjA4E6RZZB94k3l4
W1e5HHa+alz8Xn40BuudLmkba1m5X2wYgbquihRnruNXd2Nap4VauYIzmJICpAlMoE1nq/7CuNfG
4VhbD4E6nstEOnCB4QBR4TOJ6iRuqDvPZp0/F0N9efu3IfDhzaaOsAQTTDCjNW2JIqDToghY+op/
pIlUAQl1tmT01o4BcDzxXAsY2TwUCXU5hCvV8y5O2EFFokoH22Aq35Lrz/fXJIrhCz+MBDqaV+Jt
XBoCORvxSF/GfNCgexhNC66jBtjtqY0hX9tLUP2h+6s7XY32dtxET9Mw9VsIirWkHCA6qhA8ojwM
85JuFia9McLE5oba0HtHkGqWfsx0vzjnkcR0uw8tx9VLHUiO0A0fLmbMSMBeSoehZWSw0WwETeFC
2zhUysp34NbztUUnm2upvb77dQvtSGWFMcNa8EdIffbFs62f4wBM3nNKisxZJO+rFl6koNQ+173U
PVYJTYABIO5OLmEHSdX0tzTBgHH/u239MHEdbpyuNPYy4VxuX+QB7gx/n1U/pbfyyoo44Hbx4jfc
2PATheItvJsQbdTMXA+M5pVMnGqH+0tZeT9emRF/fmOmisN6HFQ/vELh7z3HCYTwO2fStUsdpPGh
Uqz0jRIkYl2AlGGsBoVF52oW3zSaVEi+NqK0Xcu/g7Q8I7x0NJgA3ql++df9xa19J0pN+HIc+rI7
Rr3ATKbR1F1oGif/xDBlE1yVoh/CfZABznz7c0+ZjhKy8IIaN+n1XjbQOBgy1MeuJdGZdeJT0r0V
4y12j9SdwggpGYnFrL0W6K0WSEEXXH3PML5rGoPCjQrb6dv37cbKfLJJCy2/kqvOd5Fhgu4zC5Ef
KULjEY6nt06o/FmQSosUWRrCsXlA5oRqr/b+aIP+i+QHx8ytd3Zj/ey0iOpBwdzR/ZWteVwLkBgd
YFqmi/KjV/oMbbdBcm1QyOohSTBOmg9jRtU5D/VkSckOsEDw2a6U+tEwpGkLErd2ImmMCvw8hfAF
asbQjBIKN9tGQqAIvgSKpB6ZX1Uee0//en+lK08y0dL/WZpdbDuJYr9NTMaB0+xdhuZTI2UbwfSW
iVlsZil90DIyErkhwxeqB5ZwsP6LVYAVo0lBKEPSNTvvgw0vgi6FuQug78mHGVgizLy/UWtH4g9Y
XDyBzLTOXpkoriElh7T0moLA349WA4HMlL1vmnb8qYXaT6uQ5dOgGah2m1O4sYVr7pfgQbhEDiRd
5tcuQ2dgAzJiG8hDqrbNoYRZNdonQTZBYj752dU3zLh4+4L/QKnoxZjkmPPIUEEkKVGbTnGpLgTN
zkRi1k3taDoylg+7itfq+zC1u3PpyLyl4WYOtrJmg6oIDXVyoqVIse/1TYBOsXMx4vylT6Kfse89
BKbzobKlt6K5cC/AMFSGrvl/ATp8vb8F/jpUh5TRI6dkJttpGamfkLsURfnz/XO0chsE4EPXQY0J
/Pbc+1Mj1YakHi9G1zLNlDjfqtjZ0jsWV2oWMeL4BU6TaQM2cWaE2piZTozPA901YI8Zh5CmSW3l
2rkpSwuyw5R/dd/b6bTVH1q5Jq8sq693ckggUWdWJbx2XZ0dEbRTzyCE9AetC/NTXkbyzpcbSMmC
MBFkxm28cWoXnpNnXGiv0aEClcTReW0fCqoECj0vdekj7gz9M5Pau6H6ef8bLhaJEVq/xP4mEh4L
OE3po14Pt7NzSTLjnWMoh8qw9r1XfpPtOj+EfvArycanrNhS+1pcCUOEJwzh4Qto9M0jByuH3DV2
INvvGsJ9mFeSbNh1dOylYaMBt7JCVPOEJg/SHdYiRmGgqLNyE3IDM6gIkBOjHSj2A+HLdygZIwYE
u2B8MHy7bplBapvCLQvJVDfc3srHpL6F5gwLXulpyjSrBgRiJfyOdJ6S8MVqjVOubOkYrJqBu5Q4
k8uyuP1wIoOsdGjnt3bygKr9IVCLFyXO3pqairoE4BJxIylHzrP5siFkcIrAd8umK+zj1NitsbMH
SLROYwVt1FujM2GOlEiAU/m7eciUKemgygBL3Aheql1V1RZ1PNQ0c4YmN3zacgO5b4pNHZJUWF6g
irIxag2gPbJLI+k5bqQdk1Vun+vH+9duUVvigJH/sn84UEKj+SuoQekAkyQEjfE/vvGV1hyNOW0H
YbJqpYcC0sb79hbXjTXhR6jWEgHy9s68aBDXaE37au2SYI4Hr+r/iqIeCs3yqbL9tx51hJV4aFmh
Qt+B7/Xab4UgZDMosvwrxQvB6T/B5Wpr8YPfm1vncPE4YEoT6YcD+wcP3syUIVl1HxRa45oQ1QzT
qQRkrtbOTqmTfWFsJDurxqgHivkEUEbzzoafe5CA+AWTrcpvU79mbXvSVUhG4Y61lPP977V4WsXC
KJThMWgNUTh7vYdmbbdWVUbx1aRncWwDyzomSSJtWFmcQmGFA8iJEJX3eQc9iY0E9fF65LBrn4LE
Olqd/BI5/bspQ5CzL7pdSap6f2WLC4ZNk/RUJPt45Hk+VycSkB8A+9egG/J3ZRzC9yZ76DvwU73T
fVsL148tSim8L0IsjULa613MYh22ax2iO0+3dBQi7J7hUkYYkcqp7A+l7wWPRaD7R3ixpV+VFsKX
d/8HLDeY6qptghGzwQ4siu+VCgy7SsvhksfMDjo25GKwnXdfY8rJB4W56LNpZ8FF16phAzO9PECi
2orDxLhwnLMD1JhJagYRD4GMNMAEoXgCwfr9xS3vA2BiFNv+QDCZL5vtbhDZ7VRL3IdKL39NtvoD
qqv30GEd+hBysTbfGMNeW5FJLAc0gmuxcGF15ElwRIYQnBlQ2EXlR1ku3uy5WJGQrSctog08714w
XN/GWavol8RMD6F8tYripEVf7m/b8gKAxkRKleY5wo4LdWRK+XWcFVHoptHwflKHZx3FNHNMNp7o
pcfneebNZK9EW3teac0Sq1baONfhm/UOcvihn8x9MMEHFr61vAUWGzMMMvK44BlnYepUg4D2I502
dil/1KfiAsEuc8DWWZ/CDQ+8dgSoaxENiO7S4mWxFESGNHj3XTWYvmax/xc0XFuw2cVIk85J5n8m
GEW4ZxbJYj+WGqhWZXroIdwd9ejQDP4hqt7LsCZb+ve2/aJaD5Hx9f6pWFnan94gPVDoPRZlEisw
oWOBchgFRI+MglhY3lrZysEjjSDzBloHMnj+LiewiIIIqkQ+Ue/M+tkTzJ48mG9fiBgMp+ctbtA8
X3OaqMxhBFVdLVLKB8Bb3okpnOlw38raWigIOioRBt9q7ns6Jn5SvbeBkYbTvtDlxy6MQZP6Gwdu
5RKpRGjMI/JCcrTnZ7vxtKmTStXtKojZYb3+oUGLF7X298luN3BzK0vim6DsTXODR2MeXiimMqDl
FKduXJDewuGbBv6hi9J02PnD4Px9fwNXzhtD/OBPRAMErcjZygp/zD2k4Q0Xcsjy+wDb3y6qC32j
776yfzqhkgDncaQXXbImCPqiKbiwvg+laFo9WNaIwpWzz/WtUeOV7RPoOfI8KizLWd/Ms/w2tCbH
NSwIZ/d92Y/vK8YOjwM8uFtP32IKBSehiyI7RxDHt3hePYhss6pQdFeJE+OaOYEQY+3NIzfMPmqe
xcgqv+ipDvpsr1nZcAiID3YJd3B//zuuPMJU8SgkqxrFisVs6QA8Dckx6HkKyP3lIv9cyJ4Pgo7J
ry6Pdnaevtw3uHJwaJ/IFPx5iJeDPuMYam3S0bwLzRxJqeKx7KwNEytRE1kKbWkeFp7J+dlUnTbQ
prwIr0ghQdOokb/DfxJkn1rGyQ+F1HzLUxqDdWO+lTJOfFbq5JYtiwUuqiEe0gPQJlY+42z6Zyjy
j05dHBh82Ahl1haI27KpawmGnnlcijJP2vEGTG6kKc2labTmAoWnfa506NpteUrOQWhr+yYOlY3j
smpZBFCIKoLqmUO5/XCQ29HMDVdPHA7mS6BVhxbN3TJhlMoY9wmkqvfPy5oLwBITSwJ+vIypSrOZ
wqEx3XrKoVfXzCMZTwVXrlMdizD8ft/aihcA5Uabjal/EWXNYtJhLHw4XNsE4QPvWxk3L45nUTRU
CYL/C0OUJG0mClSAAOKH3HQRzbTSBfnm4HqNSU6B2Jo00p7N3/7OMexm6WBqiAsYwH9txgBfOTYN
wM64+bvJXFBUO5385f5aVq40BXmKxoJxZAl0GRC7c+Qgia+eOQCwDQdDwYUUybf7Zta+jU1RgOiA
2TJzXvk3Y6ez9bGI3NyRtL1DX2oXS418jMc6vdw3tXLMgYQDe6RCtQLlhDdYirtcs12vVEJRwK2m
fq+NpX7xc6v+0dk12RA+ZkDBQ/KaDet/6lGvatYUTXlZFWxTH1ucwkhWugSNuMoVdMhV4O3RKnlq
YdkNJbjvjBTyVTRM9a9K3QEYVAlnx0OVK8eia4+INDwZeXaApnzjLK3+LJPYmeTGAp8/r7lmcOUo
DRn/le7k+MGOzBFOUdQk4JfNRs94n2ipUb6oZdeHu8hqAtht/U47oSL9264qJP2sRivSXQ8B+vss
L5rvHTI3T8y4xVDPMQSc/XrzVzSpxAHttBhMt+cHRp9Q7HLacXAdP7Afy17uDsBL4TXWLIRgJMTX
tKbMHrta2TipK48qxVqBwrJAFFGpe33r6sDxUsuo4RUDf9ppMaOFxa61z1H0bdK3iBFXbh9pLd+E
SirXYx7KhvIoZYLDBHqx6pwWwwkl5uP9jVzCXTiQosyOr7IsC6js6wUh/ebnVRbIjLqE+0g6y1V7
NGmiq23xNGjVT7MBqmcq7ZNVed/MUX/H5MDGm7e2p4wPgVkVSG7gELOfkKfeMHoeg6WVcZhU83lI
p8+DbD7KsXZtxQjOxprX9hXUFAV/cmBtgZTNZX+ADC6DMA2pALev4CmNJv9vyaH04jcjVVanU4/6
oPyIEQU9GBPc6EVSoKghWxP4J6PcT1Lffbj/s1acoOkQ3AOEIxGD5uT1Ngx9DtfZUOEEkTbQkg+J
5MEAWGw88yubzaAbnAcUfam2zV+nZDRkfwLpAu8OhPxF5JiHdJKKA4wA8dGTff/Qovm04V9WXvpX
RsWf3zyJvQEvVkXWftFREGn7+q8YFxap8Q8lVzdMreyiGOTjxkCQsZz9jZVQthiK1N2xEGMcbRZD
y9XaKZqWVjPoG+5gzRrDdRxb0VNdVJ4aVLZzpSihwUJnsAjUC3CYQ+xop/tHY+XAivYUZQdVNIvn
b70iDR4wrh7yIIRquzp8UnV1o1azthKB9iS6pbRhzsEFutw1dGgJj+jOneVJRk9QstG4s7ZmptfO
AhUAaCEYN2M4XhzQm7NgM+LmSE44uU3+afJQOYKaMpwgcs+36g1rR91QNaqdLAjfNnNtXVRMpMpD
dA1HJDlkRe12zHjUZzlJPydhSsErA613/0ut2aQmQNgnavQLFryiGpE1g+7nEufv5eGDNaTnUqt3
ho+8orTlvFe+GU81h1ycdRL22QLpkzq+Inkm6jjT33ip+gpgPD4XEFp/vL+slY/GHDBk4MzVC88h
fsnNR0uiFNilB1Rookz0rsqNFrnJ9EWn7W5oif3pvrVlcV6AHJmq54lnI+epiJJHkzIVvgwcXjrI
6P5q2iU91/GpjIVOrbKrprffYx4ETFHbJX2dp12dEVojm2y44SD1TKW3dfYk6UPwiTn8dosQY+2z
UQ0FdwKi1lgEW1JV+LiiQUyRTc9O36EmrlxGs91wGitHERdP+0IwMoJWn100mASMzkTW7WrAsPCe
cSXUR8IKsegQeaCslxCA1od+4/yvrQ2gMLAPJql5zWZZieZFfVDqeeQ6+ktbnGRFOsmdsrGyFXdI
5+b/jIg/vzmN09AGA7SRGIl+1lF2yJFNu38CV5eBWwcyI0L1+d6NqHBHWZykrmI0D1bl/yMEvDJ1
i3NwzQzJKCk3RwGwxewCl46ajFbaqq4x+OUDRPEOipGF84kBqe58f0Vre0aBlzKYOHPqvIbYZ77q
NSXTQTZC5jk1eVRzNpzE6mqoyXDeiMoXwI14MvyggOHUdaR8H6fj2ShS9JTLraR01Q7hG9gQXBGj
t68/v9Mzi4WGonPxm3ZH6xpwyJVk+HB/w9asCNYIwV1BRWTehy9Tr81DAshLmTMDYVTvnUASGp1v
78YJvggx40QWz/v+ejEM0BbpELRUtKyqOcuCQ7i2ouGv+4tZqUrSDBftfVoyPLxzM4mva8mU9w7i
UoIZvN7nkfyXb3cnL9kxgfo5kpIn2FJ+16O0T0Ptn/vml4cPKgxBNAnVFrX/eWd3SGInlVVotf3G
hBvN7DJreJdpsp+9uVKOIUYGqQ5yNhYdmrwD75NrJSCXKkfZNfhQMWfr2MkGcGh5NoQZ6oFApGgf
z5MmwIhIX/a+5uaFegjT5lTX3wt/2siLTD7961oBVsj7/pBUikmj10fDz9HOq/OqdGMpZlA+RoBR
H/aOhWBskhg/73+itSURJgHZY0qGebCZsaGhF43oR3JVKpMaTwwdy3CAT1pBtQlJ+rd3aWCD+sO9
Rqyp0u1/vbZgiOqB9Nl3M9RFEFYdo4uXqKjQaJmz8bHWtpE2OxV5erdAy2amrCmCnT1XY7dxaihk
3amC5s2raeBtuNg1QwYVOdEepMizCKEbnzdfgbIrq101fdFMCc25H4G+NegpfvD8XNBVxTkJ+ohF
3TQayp5JGcO/9vXQXpUJmXYtlylsTvIxq7JfweRJG1mjsnaDhSs0mX+mrTEPyeqm9YqpH9CemdJn
u0I3mFDMH1FlGgrdnYz2KPnJt5oXcurDi23CKVA4x8zPTomubtyLtfUT2FDBAzLHFxVH+eb5l8qQ
BLeuPLfypBQtwj5+LK1A3tlKKe2rRC5PVdpIH95+P2iYc1bZctzYLLBhzqqzI9hwQXwl+7jrj7Y5
nKxha21rZ4hXAJC3I7hH52/bJA+BjoyCfTHHH3r1s9e/llWxy5It4pa16w7CBvgHScqyfRmXWjEA
Z0D7CVR5vquz0a72fjJ6H8J6UKaNqHClcw7OBb5Pai3Ud/lqrz9ZPaBNX0aG5na0++y9V9TNV3Uo
K8RhGfF9CDtNLrsdineT8ZiEue8dvNqo62PqJPabx0ZELRskhyLYCcmnZ78lN9uRSAVCKEnRrkpa
unKubjy3K7eF2VBLcApRGlgg9RPUw9QqjeOrXgJH3jv54HyRhlz9cv9Mzg4LGgqWmJZjgv8PBHLe
tldtL8uCPI2vPsrll9SX8lM31dHVU/LqIEP6uuEFZnnZH3uglkQHjELB4kFK+6Y3YrW3LlDF7AL/
fR+9y5Go1oPfWq3u/Op7Vzen+0ucndM/JolcwMU4ghBhXhvMMy1Xwkod3dbsrq2qftX76GJE1RYc
a21pMKsaRGH8tUhwQ8TOE2SUbRddcDThzTE4xXla7QKvKHaFBZSgirL+0DLRdFJybavSu/YloXxm
CAaCTmKUmXdJci2FdJzpkUJ6kvWP1NH3bX8q8i39gbXtFOmt4AKBKWCex+N3DDjS8sQN7Honw7UG
ld8up6h//6ut7eatGbHcGw/tEAO26WRG1yJq6x3lq3KXAxzcof2DM8sHZIWTZCiezTxNj0BCt3Cm
a9sJwA/ZMqrJItF+bZ+5FQOMSWReJvVvu3jnJ2im1L8s+8v9Za7tJm8CPXbBNbSgGfKHEBJso6I7
lgXhI3LTvVtqjX7peEGP903NA/g/F4GHgYwan0LcOVsS1pG2jHPPHZzKvFiN2fzT9/JHfxzVQ5o0
IJ4733gskQ/eI2hsP/sWo7Ea9K4bdcKZa+N32CBeBC8J3Rf2d/Y7Yk+W2w4WlGvXJq186Ijtk3Nj
mvUWR+/a5lKeFtSkWFx0WoLGZA4yLilIttWuVulIMHmebGkYzWKJf10aeiog1MjzyVxfn5Sh8Qo5
AAt6LULZT3aiS+25mWJDDCQptTftIBpxzigv1OP5/hddnlFY4AQ3G6+ivaTPiAejyYLAEM8QWden
sbIOdnPx/TdWZP58MCJtrpxKBsh1eL3CFl9d4s7sS5d5xiFicvw5SBhdGYNgayxm+clY0o0pcXZu
rr3f+3lhVwj8KJ55Uqvx1Mv09K2t4szqzt2YET/jxkyo0V8vKrl16zj5xKAs7JK9tKdl86IwO7vh
ylaNAbSmqAtIacFyj+5ErGTJKF2IAHdZ8ymVH9Sm38n97/vHweZH3wT1/34msi+uN6WThWcukZ2u
vKjSodr+XcNUY8UK2svqIYv+hmJ0ryhf79tbu8eCSvx/7Il132xiINxFWMT2RYnSD7aW7eO+3Ei8
lneL43BjYna3MnTPe09wXgWWHDzkFSzAh7gL+3Lveb4EKW9Dm3mvIaxhXu4vbvUg3lgWm32zOH9I
vBKy+cCdoFH+yywV/7cqaf9EKP5uHI95ZPuf7waohFyd53teWFGnmvq8A8pK10LdfihgPase/KEo
02PbOv2vsu5Qdo4SwlHOjxmjkd1WiLyGpuNt5EXrv0Ugu+mIw9M7z3Rzq1TVngr+ZYrBJHowE9QU
QniWTqVt9b8owgRgOHjQjEPIvOMvNaTtv7N8b2umZHX/b37IbP8juXGkHlF61wu/+hLaaT5EzMha
3//KyyiD83VjZfYU+UjTmmOLVHGs2AU08Q2litC3D2k+ObuprbDbMayAjJR8tGq6MPfNr95YogxS
CWqdi36tKUlF0UwZDLc+FHCw5Bnldx2VROi6uyx91CTiKpTfh/qrVXalebpvfW2LKbVCvAQ6B1jw
bPGVFkFbrUnSpUqtE3NP3ypd/4i0+sZz/2fQY+6XyA9hljYo01APf32VQimoGtloaFaAhmldJ7fG
oxwn4TvBz/Wial7yKQ4rB+67qnu2Y7l8LpUi/DKiivQyOqPyC/2eLV+56rtudn7muyyHqNVSCuuS
qvqDb9UnSzI27tKq77oxMfNdTRyNZay2ilvL3w3P1cvP0/AiDwiPWF/uf8j1xdDnYuQZnYV5SO6N
WT3GPMauXuu/VAcWkSrdqmWv2iB6JNSg0qzMoQWelE1dncuRqxplYcBvZSjPgNn1rSxq3QPdGJp9
Ga5r1GVKTrrmedbRHMPpqETTdOyqKDobhmd9lXLyf6PUw1M2SMrPwci36n3rixUFdbJiAO2zT1cT
sXm2zEg1pJw/FDv92Cf6xuWbc6H/6/UJCv7HxszB2WanUs2gA2W0Zd0emP4vwn1TOfH0IjlKLr+z
UN1OkN5JgmcIMLx9qKZ680HWpl5/38eZNL1MZj6WJw0C7C8JmLBpj+x91Z+MoBvlt9WuxK+lpkty
C9W9CN1ndzhR0XZqi4Ahcyd68HL/pOoVmHWI7958lKnt00OnyQBIdf7+GKAsIDKJJ9dgmmoMfcRc
yw0TK25PYSgZ7JwCXog1vXZHoHNHnlXaJZmiJMExMrw4Peh2FEMGNMJdcX9B4rjOnR+AnP/9zDMn
C4xYd+DHNS+q/D0zHrNIOfDxdlXzRlTOv+eJDqCoAYDAnY/bpUGf253ahdcpGpKHwfPlSz+pyU6a
CnQL8tD6WJubdGIrOSUP6I1VcZNuwqTYpCuYViryFeiAoUY/nNU8PMBpeanG/NxGytUoso9OoB+S
Qn3IpmpjBmDlY76yP/uYpjVayLrlDoKgTuxGmZdAhD81+UMFtv7T/U+56tBhAwZd+m8k/3qtieNp
fRYCMlPtr7LzET0uWoffA9O8SM5wvm9r1QMxj0wbAKomgOqvbbVaYUGREY1uLyndpzHHIYHYRgri
eN/O+v79r505NY0vxhLDBvbtRB+dbCdJuL5drtbJ9y4Hw7lR/Vvfwf+zNvMik4qxzjIitwUyrSu4
vn+gqj5EhgylWr6RO6wt7TbsUF9v4VgqfdjnVXCVm3a6pn01nCU9qM+p10z/xbpAIxH20h2ncz1L
kHW7HFobWmC3nPR2T3HuG+OXH9LaOMSl/bP2vS2an7XA8dbg7NqNfcqQtAwCqpfzXT/+KKTPSfRc
galRNTpvaBzePyZb9mbXrLKkECZ4U3INeSzOcVoWT1bZaCBpQstN8Zp7qRgR69DV4XDf8pr/xKeR
UNBmMIFavv6KqlRnaio31sXR+n0WRBdpenKUZwns1f+fodl7nPpVQOWD7oziPA854o32dyvzdhQR
Ng7L+opgw6PvxOTC3FFHmtpUfWBJLvPQvrkrYiUK911oCnB80o/Wse/zbuMubNmcnRdrzHOzkwuH
piLTNTSD+mPcyd4/VeYDIc+Gn/f3cvVZoLL3v2ucnReaFUk+jZVxkZP4EFJRCSBYttqPBp3aKv81
DMaz1dNDbb1dDJftfeurF//GuNiMmzepl9qwS9Wkd/UsNi611stnuozaodNDY+NbrpriMaBIAX3J
AhIjBX3XKaWlMtKTvahe9NC2UP5kW0Saq58P0ggoBUVnYR58O1YNvXJmwweZf6khPKhepuK95f9+
877RD2YOEY5ARG/nVqxJqSILBV7XKpPx2Yspd6th9K5qxuLHfUuz100AbkQVmlTwX9au2V2rCzkm
t3aYK5Okk5eiee0U7n0Tsy8zN2HOvH87eHWZjV3u6mOq7lXZl3ZNUMcHXS+stx2Cf01B1inaBGTx
8zw6VHrPhy7WvrTTeCqL+n3h+R/6Qt+IW2eH4D9mGKkkZFVoDIoV3xzr0tOA3tk0CBDyPYZ5+BC2
/rchj794jbw1+Le6e7AKCGgo4cf8QXOmZJBDzw/cMkKtW/YOWqT/harl5e0fiXiVaBV0Ic3AmXPX
29wLOkNNr5pvefpe72zbP9STFvo7eMUb5Xjf3NoO3pqbHTvDU/qoQzHgUqFF6DnyodfVnaaEpyjc
qvnOPeCfr8UMJyU9fAPNztnSHABZXajyYo7w3WZIajXJdERMIfxmppF/jWFJ6S7SUFv2TvJjyIbb
NJiMo2xH4ZfKR6Tkv1n7ze+ZrX2gTQaWU09cMyyAb6XTr8af2r2FPNSuk+SX+zu9dn7AvRlUC6hu
yfPzY4OyLbPcCt1YKx57Rk7sjHlww2ryDV+/+klvDM0etgE5vSDrssj1K203Gf90DMq1wTnSPt5f
0JrHEr1ymruCiWAehhRSAmUd3uwywNwNpeyl9NuN+71qQmhkCswoNETa6/steW0l1XVKFoOwRqAi
qwoz/f1ViI98k4z+eygZnSeDEQQp8xktU0ZBUvWG4JpqdXshLm1O9mDpH7rJCi/W2Kg7FAOCnU4a
dbpveXVxEFIwzEyZaqG0QOCMArrhjW5sBk8j4IzUGt7IryEeFZ0JQ6qpTGkuuF8SQPIQVBXSJS5+
Q1AI4vuTbW9FiWsHG/QS+EeB/FgMGvnNUBh1MDkXLfZoBjTvQb18zHXt89u3i/ojU8pihHfBWl94
w+Ch/gpbmKpBJi9156TaKrWsXZ1bG7MXMojjHD2KJnZTqewvg1wO3jEgxIG7XXcC86LZQ/m2KtKf
88eXodotZNQWg+2qPybwemFSNZNPY5i/C2L5MdWHf+7v3trKmEtidBYEJ8nDPM1M/NI0wxQoRAKt
Oqj40ToXiuuPW3HZ2n26NTTbwtZ3xiGzfd0dYnnHVOTOClF+ZU4oz7tdlwMZMLcmUtYu0q3JmZdg
IHjkZg9INAwqqurROcu6jZqKqC3MvcStCfETbgIN5owRudS0FqRVuu/V4J1Npl6lh4AhTSrxxwwa
13DaejG3FiZu3o3VIdMyufYq6WL71hP0mRSTtK/3z8WWCXFubkz4eZLB5EhzObKrS173B7mtjvdN
bJ2I2bPf1RakyFYcXStfiX/lrZOd4R9smHXVjU+GWf8dmH52VmAxO903vLW22fsOM3TV1MgEul0Y
CeG5DzBabrWrVoOa25Mxq0qFKEeXnjKmlFS0zjWnrtmbzrDPe6kq90UzMg5oNMXfihRRB8h8py93
kxK1kHKUW/OAi6lT4e5vfsufPsLNxzTMXq0Lp5YusMw8NgOVMsM86N3wpPjld9R2DzDZx/scMZra
ma7a2H8FF7yR565/bbD3QEnJZ+ajKlHVwvLVmSHQD79vD3nCoNH/I+3KduyEtewXIRkzvwJn4NSU
VGV+sZJUYkaDme2v70VafW8VBxVK+iWKlEg+Ntv29t5rYJPIKzjRVAFe1sGTMO06HMdhT31s84xb
KGJ4suGeWNOX0XeXKoWkZdIxbFT/2yDmC+wxYm/68nZgLRF7dRqAhQZO39IWtlcHTlnITqfMYue8
vwQwMBl+DuZNXbAIzjjR20NtXa6LEOv/DbU6eOYWDGPwGOyzPzSPKewMXeF87ege+GPzq7koG4Mw
jPv1qgGgq7nxXd4mhnhI5dmjQBAw6Djod76B1rpf7JwJm9MCyRr3+YLFX19HFfwahWNC86l3f3jq
U2CPIeme3l66za/0YozVTYQnxijhgWGfh1Q8tdo4dhOl8BxUD/Do5qE3j/+QreLx/p9JrcIiA6jU
gwYMTwydH1mAYgvd42jtrdsqHILZRBd+0AYyU/p9RB8oM4w73ZKdSsHW0kFgbJEC8EHxXD/fe3ec
fNoEOnHJJaNno+I3YnjM5yZacJxvf6atUxplYkAO/EU/bX1gBK3D0j4fFGiJeVS706PK5p39unV7
L1gjBPaCyl6DtVp4HNTcDKoECvGhOchLazRhZ/ShGEhIAS/xH3S/h9bYOo1eDrr6VI7tSqA1cBAS
Vjx27RTykkW5UyaggOws4VZU4ORHmw7CJdcc98aVYLJOEPpwuuDYkPIjskDIau9VTDe+VACwWwAG
H6TTrlJVv0fyD6NAlTiGfCyL4ejp8m+3EAZY6BdQ4YS4El4tr9ORgFtUux3tE98Zz10tHpvWOr8d
b1eLtRpilfF42ewbk9sj3mBIcqbFFMQNsJnnsqh2L+SrwFuNtUp9ZlJ5mQ8j6gT9zcY55x2ZKOBK
lVM9Zg5qIeGYW2Q6ZTBwgu1kjpIQ3Ktdpe64T613qcz9xV49KN6JeZimI00bWYayZMUtG5ogiCjj
phfBsHEAXI84av5L4teiGor+AnShLLDbcJu//hwa6BvaFp53Blzznudz0voB6KF7sqgbnwQBtbAC
AYZBYK1yKKvyGN6LOUmG0Y3rTsWp594qf4/vf0W3+TOd/46z7uzVZZGR0aiQm0DbC243jhMhX/rJ
KKwGXS81wkK1c8ybej6nQx6cW0qHA1EArMNAYY6IVuM9hU7LzipfnbZLlCxKQNhcCP319BtIlQba
T9nZJv3Jg6XnBH7P6IVCe/jrTtvjahMvg6GGCU8oB2K367Ow4C0ngUZImpU5hkbelbFFjGZnk22N
ArbWIhyJgx1n7uvAGUU2u7YxBeg35FD8d+xxsE8SYji/3t7MW0uH0jwECXHvAu67Oi9qYpdNKZlI
dJPC7hQAkhA1vD+2pKdSmSdW/y2zFDEEeNh/R1wdH0U1pgzoXy8Zp2G44+7C5wuMPXG9jfVbwBjo
hIGzBATTal45HWg7kiFPhMzvc+J8qDjbk6f88xFepbHY3S8HWU1lgeC7M+nsxFGWMuO6MQ11EXip
dYe6QzP1IKSfwh1WVKO8gWMrVP3QOQraqLfAIInokE1uWOhaBrFyuD5yOgh96MjYfOKzmTrnjMyF
e+6Cgb7rUTsCOCed1PdhKILpgdYusIMTrN2zCFRe244Qt54BuY+mgWtgxvkPYWf8TljB7B412p1j
DB9X0oUSTcKPrtumafx2MG0tOhpWSLYB7Vnkg18HrXLdBhZVdXVxMqf54sPIRcad3ers8PY4y8db
rzs+7MK0RxUcwgivxylKLsxU+3mCj2PGeEn1EZrwsN+sIdH29lAbFxAO8P8OtcqBO661KpF3JVzY
50wYQ9yCMhZJCZrI4NTtuSnZj0GN7DPnewqrm9N00NRayNGwrV1N05IDg1tFXydWB22JQIe5eIci
V/j2DK/SrOWKAlXEo1DqWFRqXy/mTGCIMSjFk2owTpl3mzm/8DQDzWBvu2wcNa8GWqLnxeMaNgJW
DdP3LJESmFvIfB/snkRWTR/7jsSwsto5QteoP7z6MDOUhxGR4PcBJ/p6QKiBM/DoBL+woKKhcszi
3ZgD3zDPbnWAVDm/zQhqQpIEzakVJY0grCWaneXd/IiLFRSs46DjsWYUm8Ukgmzqy6RH9sqzIqTG
d6r/1pximSoenrhwIfmD3b4KlUlVKI9wE9ITtdJhmhuw3CYy8VKo5XpoAvzDpAAhgmPDYmZ+RZy3
vY5nYmrKi6JzeUtMSd6L3H9qgob8y0jQ/1lI0jBwWDPQZOfmpdlCF8Iupi+1315Y69zmU7CTNl9X
oZYFBHEIXDdrQ0h7tFVRtmqRr2eBW8FPMii+wd/Pf5ym0jrNAzD2WNExfYQ6jKXioLLVTUXbJvID
WQz/cI7S5QCF1K2FxsAq6+0cjxYC9lqXaXTNz302NhCedLvk7Y2/FZkvR/Ffb4+KZG3bymlMPAZk
lgJTc7Qfey53tuHeMKvcNG1TN2j4bCS93YrId4V/QPnHTuCQsff42TrKXszIJ69n1Bbab3LNvLOA
RUtJnp0UwiX5N+Cp//a9uEQLEKUITBeNyPVFR8za7jIDF5CtYPhXelFbsFDleyfm1n2KI2NR9/7D
AV3t6m7ikAwzWysp1Vw9pRT4l2icJFLvf4iEF+PQ1+vGPW63g5QyYVY9Q2/dh8hkpVWoYDOwM9TW
JfBySqvbhgMGDqNdPSfF9N1EZQyPNxN4IUdfoGuzM9ZmOLyY1urC4ZCNdSe0nS5ZNWQfaSVJGbaZ
lQYRX5oRoafZ9PvvVxKdeQu1dmgXAlLxeiV7x4AeH7d04hNDHLRtG7EgwByIqZp2DomtzOTlUKvt
C7kFUJegF51YGQhMRuUkA8DlrKm/dXYRjw7kOLKUnAJe/21PFMH/cuDVhnabxtV9ppqkgWudRaGA
Nc1Hq+hP/7CUqDVBUQmA+auaE/QaqOzzMkgMwp2bLu2ts9/B69U1ZHV8e6itQAFE6T9DrQLFA94K
oh95din0AmRQleveML/IHk09f7KC2t75dFub4OV4q8SkbgifqKPzZFT3ZCrDfuKhAVPFagzrfq+G
snX+grkH8W8fXhEgrL8OSeDpyKDsnp0BarajHEqAJxvSuaE11Htmg0vIrfPyF0MFq/O3Gjtwn7o8
SKrCZgBqSzMcB9cNWYGDK6958KSyYYBPRZHvfMHtSYIHiaQEQLM1lQAtpEI4ZaoTqor3LnS+27x9
qpz58HagbE4QiA1Q1JdXwbqsS1z4KtWgkSfEH7OY4OWGQ8R1jnZf/iw5IFRTWxoxsM97N8Hm/CAK
CpQ4YAZ46r3+iDl3p6ZCIessFcyb3eaLqshDULfJP8zvxTDLRnmRogdFw8EirfmlK3BcHtK+KbqD
zVX7GXbL2OUimC0vzEidv2/rOf/+9ujLNluHD9A9YAIuPmtXagNjY5iDJ4wGui39TcP8r225RxPf
Wkdk8bhNUSzDOb06n7OxbMik6gqdBfop7fqDNupkaNW/xMmLdVwNw/kI6cNSlImqTtb8Sw+/PdYA
V30zU3Wo5j1G6+b59WK41VVgtSoAtg7YBEdMD8wMbu0ircKxyA6T1bx/+yNtbgEgigiFWQ9e+qtI
ZA6vZkZn/1y58svct2g+L+hwxIyT9QffH78WZM+UYeurIa+mC018sQNZjWl25lSSHpZ/ljGcJg/P
mcGaD2NQfX17btvr+N9xVuHv0lmR1JhFogb7Z2HWiXRpUnjy3sBlsJOcbN4BL+a0ChGZ88wVgccv
RGd402dBbt8PM/dDERTDY5VBq87o4OD99gz/HITrPfZyKVehotG8hOBoCcXMmY5fTbvvk2lAi70q
hNmHc82Nd4qYHQTsUj7QaPD0wioPaH4nJAerEbVsL/QmN//tFOaoQqtpwBEriGeccpY1P/OyUMGX
znWlA5Upj11cLq2fb09iKxxgrgltiUU74IrhWrJxonlmlIlg36QL+Y4Czusgzrw9ylYwQC4LHSi8
cAEMWGWqzBMuFQb3znyUZ4TffeEUD0GWxYO/lw9sTQg5I9iswLcD7bvK8ykFXn0s6uySl1Z3giod
OxWGaRwMvVvP2hwKLW8IFCIVuOKFZ3OqrNqx/HOvWXWquqY/FWUzQVvbd/86y0G5B6BDC9ZRMPxY
owlGYBtHrwKMspfvG33rjxI8LhKx7nvj7KCLrr8VhsIgf/xArx2qq8nvCeRDAVpwVHByJKqoVuv5
Hw3eliEUl8Xxb2MD4yELgAZ6sHR4V7FRM1EWIDXrJOhk0okS1Q+oVRledqPmYedQuj5wX4+1Sk6V
RcTEMsdIIBYnw8xLnxttfaoIV6GU3pOTQg3E4aAJvD3FjV4PNEYhqISmAIS/r6Tw3GIW8KYQKQSR
tXEHYFwde/6gAIgt88U8FixHXvjHQeNmGyTzz/5kF6fCNx4gst/cMpjaxB6APTsn2HUALz8LKB2Q
2x2E8fLvL1IUZ5oDbEhoHMpsPATCThpeHs3q75ucGAY3AWAjJqCl60Qhtc12yrImS8rZ+eDL+p2v
7GPGyI+3V3lrNoDOIiGBcuzigfx6NuXctdpvJ5UEvX0HF+uwcb1oNuqd/XENbFrMW8CAhT8ACAVX
7SQf1hW9KWHcwAuq7QneerSGp1Fhcn6Ltx70LnoOgHyrU8eGunYg8nvIrRnvM8/TxY2bK3TUcpRa
n96e/vUliOt80RnFIwQNqHXZslDFZDkzNAJtQ4bCgf5SoOqD0aQJG+tFenSvTnq93ssrCDUiWLag
erlWYOqmqnJx2DKQ6hwvUVDmC+3RmcMO6kU7fcLrucGPAZQXUOqW2uW6el+Cvwn5PyAeXcI/w2+T
//CkRcJRTcN5Ng0L0Meq2YOur3URlsoDRoUkGSCxEEJaFyBMUk+tO7H8QrpOwZlnyh+6FlphDkRj
4wamCodgNNlZQHT3nGYLt4/ZMoKB1y9CURKhvNtb8uusHr8IenBoMSDnxk97HeLmoMXUB2hJ+UFb
P9CZ0Btdmnso9OUV+zqvQS4A40xMG8YRVyAYKEbnFDUr+EWQr4M3oqv2Hd80ZNVX9AEj0/vs2TtO
a9ehhBHxIENt4o9X0PKLXhxEhRRV2hZlfWlGOzDClOLZF9GsqNIQRaBir4+wsYzomUKdHkJ37rXi
nMSDr1/w2wnLLXlCh32+o5Zh7pz626OAXwFYNSa3bgZZM0R34aQK/9Gsiiu7ust3Heo21s36A7Wx
bJRQr9TJZj3ipEnpnNROLkJhmOTig0gYOnLwDm8fL1tDYTOA7ow+8EKyeP2JDH+CEIhKB2BC6tvW
g1y2JLeZt2dhvbHTbcSejbYLNHWuDpV6kD06WNQ/G45xB4TqI56xd3g86XBqKGT990wlN7KdhSzg
QmkUZ+YVj9t1AUAolxwuZ3epd/KFDrmsw3zaeer9L6FovaugrIgaKlJ8lMdW15PNXcFhs54mrRNc
BDdAQ2zgDyThM2mmpn8q+yIqMxSxyuBOWwqAG+9oK1qFqWdVcav1Q+OJT9xu6iiAxV3j1be96X9r
29+S1e8CMLVC2bPbWfeHiauPXMs+dAJthqwuj7024XFixCnh97ZK7/xxwh0B7HNFvzvtM/ruMdxS
HpUwLmA5fR3z8X7ymsgl6gDzGkCF6Yd0ZHdKAWxeOT9p3T7Nw3jsAZ9WKv9FxAfa8IPf+Ze6qw6M
VyHLZdjo8Ws98Ft7Uv3Rq/IsdMvFfKQMgcc40qr+2lnZcZTzsUyzT07TwnEtPzX2+NWp6neSjnCw
s+K2A9l3/iXghBVadvcBIgUO5PvZV1ZJO2TE/zkb00dooF5oVbTH0vDvqHJPEtfsJMeoNtVNY7QX
k0B3pfEJVBAapF52BlnLRszHIS/em7X5dRLjXV6Y32H9cqkycc5SoPDEGLzPM/nQV+VhyMS9L4OD
EvO5df2YyeJjFrgnNEYvY8HiskbqPzSxNoIPVI1fOkaiqmOHxei76OQHQ9neyVEdFIwmSNoYcAlU
eJR2Q3AD8MLN4JOwSM1vzlScgB4GQAVhaDpfYaPYhfYgjnCyuMUT7caz26RN7aSfbHCQsjEhHvPD
wYAqYSDVaSzHc2mS335qoiOcuiePj2dzzJ9mQ1xq+auuzagfrTjoi3eWIhes4gUiJj+wP8wwK+xb
pOoXaUMXP7O7CIp8TkhdfmTC+M7SzguH2XuUPfxr0sBPajJedOkk3VR+rP3qWAJ3XJp2BLHL94WL
968/vYNesQy7gj2LIq1DKwcvIui+BXICn7pXdeiZ5u9qnOyoVfDmmQXUGiD4zy3nuZnto183sdP2
eZQS4zAho+KtmMPaMg58cmGl1cR2WYWBIw4ikLda1XeLbDzonj998BM8xJBifiJEiQTauy1q+YRC
uHma2vx7EHyEoXfcSO5d6tl+nssqgkoADzvd3zIBU8wyMN+bdgt3TGo+BaR5L1puYaDJO87TTKKi
7c/aG372rl/HKeCBC5A3YdD3SMkv+GWNoVloHoKwlh3h73JxlIokDFNCorsb2EhCmN0s8rAv6voo
M4VssbyzLX3obbx+vPwSdOlFGnj+k2F6hmh3e6KKgyuTQpBG5ipHy4efoE72rZS9G7agT4ZVNrQR
09XRMvXFLabnoGIhpe1N6ajPZSXbgx/MXxwZWKdOBuJsTY2IplFY3zOjsCPBzAuv0jjVTZLzPjKs
QsZ9731gYxtX+BVTA7MoPOieu7IEnF/4EaXwFhp7cVGD+cOtmjKauDjXQt3SDlmDNd8baBoOnfFR
NuyQ0QZh6Te3PtOJrsj3zEm/AzFwUzAbeVxBDlULP/Cyph8Bz3v2JGTX2uCI1CeaRHoBYO8h494v
6o6xIYyTn5OfbWF9aCp+AOvmgNfXuR5lTLwxC720P05lWh2EMxzzcoLWqy+hP4J2bVgI4R3drvmo
enVXws2i4dAu4O23nii4uqePrfR/B7WPNSwjy2ZHZphPnphu/Jqn4WROt9C+i0DTOw22QcJe5ye3
JHOYtuq9NnC2eLl3rD32cQj0dOBd/m4Igni0mpg144c5t1XkTuNn1IDv3YY8I25OXdcB1+jdTIQe
B8s9lpXxDUIScZ6ZJ8NID53O7aSk/iMUcX7J1uzirpSxhPsNF1Y4QX8MkNgvlKkbs+oT+O/A97sw
P1KavRfzdE8t9dktPJTU01vD9XgICM4ZOsLVWRhWogJ9qgZ+0qNYvPF+AIj5MSAliXyb32tWLxjl
DlATZT/npPjO+uDPGQp6Ux2PAz1xObIwa1UfBXN5N+AcQaS+Z+CAhGZd33u1fTFq4obY8Qc87G/n
qukOftGcqS5kOGp1U9f8oRrr2J0GSJxY5LtVYPcSYQGnIC4gPF2c8jlwxnee3/7q8uzRc4sHDcyE
PTXHDvTrKC3H+xHQVDMv7qX7aTDdOqprePbqqg+L0X0sHSHCAu63kWkbFhJbWkUwUQ8LyFjEFXGe
3BKKyui5PqVwUgj5xKrQlgHqiF4CKtunwapOIwdvrJjs55T2gEmV5seK+DIEQi40Un2Y2+7ZGc0f
3aRxzbE88YLiXJPJBvJIxJCIeawFg5ALmZ+IvciRtv2NASw1dpr9qWfsZpyDWyd3eNQVzklk+e9R
90ch+CMPxkNNxNEPxACZyiHWDnuH+lbc5k1U++Z5nstnmelPXNfvR9N+GC0ZeUH6yaTyyB0cTkyM
HJgZcKtQEQuzwYqH6d5rgluPKycShnM2jO4kbBb6cmxCZWRPtTYPEy3f09mL8dw4o3p5IhbuBJBO
QpSQL7Q1E2/4IoV1AF08CtLgjgb6MEzGHBqK0ZCk2dGfcLjBF/rOgMSEM9X4EV3xlReoBLe1UYQo
C6nYy0Gl7Cs94Tycv2Wz92RQhx1y2X0jhvw4FvPBK8sPMvN1bLajPGCVQgIJgRhyWp/MqjtCG/Rn
TaHFyAryqYFoHuSWHxyjum8G+57VsPELGvD+Gn6GeHd2aL1aA1FrHXD5yEi4uDfd8baVRhnJkj+D
3fDVhTFI6RofTBzRIXhDQCfAz2rq5MNYeHdwDrrpbB65nXMuJbKLxgVjm5ghFAeOgsujkZV3Oaia
iqeHElpcrdvew7rsCaWFH0VKP/vd9ERNXofwe7xVAPkaZf6lMewLRU1YW2FdkYMc5g+iqFjUueYH
konyEHD9Ezk08pj0sUSt4uia+uClzk9rro2YmfRSpcEnp7W/VBDKT8fiTJ0p7gfUXuGry8PUyG9c
sCjaUeO8r0loT+LsjpVAk9u5g0tfi9zQuSvb9lbW9ge7ZQcBe+g4w3V9ttxuOk294x8pKBLEhwlH
izR0rr0LijO4jPZeBLDOvH6PLu6xAHmiSHhdcAETv4JzBcsuPBVMRqPdkSMo5cP7NC/oc4CyeeS1
Y3/xu6G9mSthxWSC7aZGznyXT/jaBc/NSNf1FM/mmP400VpNzG4skfQPeGnYg3dLmJOdZEnGw4xv
fYJpszpkUHu7RT4gbrVAziHLMS1iYdHSDecC5Y8QmOL6Z6Cb7nPRmcZlqnDazrKQaGdWnrhzraEJ
qwEgqw4Ar6Q3suDSVqUFtYHe6sZosIoigmdPeQPR0fkoy458hk8iuSeidA5503vRaEzFt9asu7ve
h/xyJ+cZOWzuPFAOocJ5gEuln3njRTRVg78V7pM/TfQMVeOgQdJoZA+N6koVITLF59abezPUgYTd
FWE4HJrSFw8zELGAJwflSVOaR7O05zwce9/M4lyjERYSu/fvIW2nlkWHobWD6gdAcf0UDTrPOzxS
LER8z2ZIiUG/WXNj4BcP5eU4H6F7GLbBRKBcb3lRP9EfhFcWktWMfaYBAa7CNtR8zGraZDH+tzrl
XS3fu5idGQqe5yoswDCIXG2kiWWw/ECYbmOHdiSBT+1w60z+cJ8KwMZErhYFUmbf9zh6k0rb3YkL
DoGZUSNHHvs8i3FnglaPfkgXGlle/7ZQmPzZs1IcmwJauZh26x/nJu9JmIIUUsbaCqp3ilt2pGYL
x8bgikMx6fSGVZb1rqQa3jAGMyMpBzfUs8zfOa3Px6gDPD9KJ7P95ckUv3cw9IOj8bKQ7lzDP6P2
vhiZpLdmC/PXSSs1X8pxCj5mJhtiPuXZWbhYWqKU/bWkhnNHzR6GPhMzgtDiw/eBanJb9ubwmTme
1qHlMnjrkdqeIhQidIE718qyEwRMOfospbyXedZHdTc6B+jT1t/ytMmOaV72Bw/yczws58p0QoUX
/gFZ1fA4T1Q8Qdld3wjS8jzk2nLPw9h09wAaFd/90jMemTWOJwoHnltoJXTHFmSzk2O15rErGvu7
b8zV77dLEBvVe3CiAliULNIV5hqDWgHJpycHXYLa7Y/p7MS+fOe3aUw7GQeOistip6K8UcFBMRla
7GjweCj0rmoe6EuQoip5kWgo4iQdmtBxB/WfnTrR1rTQG0BtE9rkKKauil95OthpLQZYrASAr+Ct
BMv5GCxkqPY+jNMSiXuQ040CH9q/3h+jF+D515Vb1VteU6bMSIKgoQfXqEVE3aC+RcL9A+AIJ1Jj
UxwAsh0jMpAsevszblSSABdYvONwol8TxHw2OFz2HTu7Iv+RD/Sp7ucUqDVvp1C/sa6ok4JVAKod
pAbWjaUScIS8HlIv8SsqT9JSSJ7R/o5LH5yMhvZW3HQGEMy9i53/9hS3Gj7QBYRvt4kWAaDgq2KP
r2gPp1mQe1q/n4yPc2MEJxAGkLn4Ve3/bHk7fmBDyS7gvFf3QL/hEVblFP6zadlVN8YEssxxrEol
IXCGayR++/dtfQJUJIGkRmE7QIy/LuYp05ymrCphNmrnsPqQOIcJsspLgA7FTt1wo6DnojvgOTDB
A4VgvRJauLawGMc91WdwE/oyZV/68dlVn3Fv/cOsXAAFF9MXUA/XTVLimLLgyEzOKmPVI7DEZjgb
fndJa1jevr2AW7PCvnGWhsRCLVqdDK6Pt35j1OkF7PI2lMPgRUHeoFLhNM8lkoFDC6WwnTG3PtrL
Me3XH02DMOx3PYzOLN7SpGdZfw7sVDyg7sLOb09voyqKb7Yw4ND5QIdn+Skv6vEwqGX2KGlwBop5
si92JlAwufR4c/zLOGiHL/0MHOirZayIPUgOu/ikLibolk9q9rvIT2vyo2W1CX1zQSBE+faYm8tI
0YtEv8GEqM1qzIxoWWiTVZcWVmk8hESy89RDxh1PEWrDZOP/N9rqo1WU4f2vHH0W+cdqLmOX6hhI
2p0e+mY4LjL/YMJC0mo9J95meWrrIjgPU//TBP8phMn0TTnPkZ+ZXwvT/PX2rDbHAw4SoG0o1FyZ
4yEvAzmxl9BiTEHIl/cWVg89lUilt763147aDEYbzTjgVlGlX9+PQ0tM7o4amFzSZR8Ms8YIsFdN
dUynKv2GStaueMVmjMAqBCQG3MjO+iTJ696HoUGfJg4H6UtXH6rZ/t2T+fPby7h8/FVLAOfVf4bx
VhhPmMsAwY/3WtJM7AHKHVFnW4d/GQI3EQpf1L7q5XWZWbA6K8fEgDfoISdCRF6ZOcnbo2yvFxAO
S8dw0VR7fV7wYGYVUpzgTOcH2H+DGRKrcfyXw2KR+HJgIw4VruVHvDiUZluOpQm/mESDEjukn7jl
hl6PVPdvXdoRapBohggSsNKQSV930sfRr0nHiZkgR7p0Up6gyHVA6r+zaTcXDbgID6AeYLLXWVib
Dg3eT4UEQk7EWVocSe8flO53lm1zGEj3LYZoFhAoy15+sWyltFsZ2KiJt3kJQkIBA1rtWYm2vT0p
7Y1wBjEL8CQAhxfv1lVWwUBL9kUu6dmzO/6lZT2Ebnj297hhnNqLTSFCAHnd2sXS8DmpmtThidkm
svrpZCSa8ycXLhdA1YXzX2sSLd5EOHhMJEtwgV8HQ26lVd1nZZnU6H0G8/yNDtP3t3fPxrq9GoK+
/kIs9c3Ks6EMzsBe/e5UKD+iKcn2BJw2AmGhUqCriktisa57PYxjuK0rwIM8KzC7y8w+WnN+Snmw
cxZszAbDACK/+BD4UE9/PYwdSDaz3M6TEv0qxdinzhFf3l6wjRvh5RBr6rxA4aQSY4vrru3ddzP4
+slQwbBNFLMdlXhe7DDaNlcOAElQD6FGY63hJ37HJwCLGE8Kmh0NRe8qiLDNfPiXlQPq3lpuHQAh
ViuHstxEei+HQIM3nlMnQ0M63xlicyaw9Vqkahdoyyr58aT0/dnpATCTGUcbMGtCyFJduFH9y0CA
JsCgl+JMWAebAFCpzJZgszhMjyJD9c58nNXSfuWmyOlfH3LAjyzIUqC/AH26+kJEdqU/SPcs+/Ls
suE3dukjYAxf3w6867wHwwDtBLgF4vsK0tEjV4CZh08SJYcHXHjnihk35gwTSGp/7Izq19vDXX+t
BRUDgBXcWCFIs05DbFiXFYawVeKjvoOGvTYkPxglQ6PWAwxjz4Buia/X6QhQMQQwEvxyIIHXwQEX
W56PPhZxRNYcwmnkHpjNxM7rO8jNHoY+u+1Iex4MuncyXR8Zrwde/v3FFWXNfAavV3vn1uogIt6m
PNZdvRcjW6P8oVvh0iDXnropVBo7A0+RpIWst4IcYDMYsZMaSIne/mwb64jHLlQ0gfZbFNCWz/pi
OoVDB6lT7SWENnYRatoGbqhKMX3NZ9E/uwA5fQPHGIDr1jWeB1pXe++qdeBAUhEFAnC9YFuEs2Qt
Yc57KDmm1E0v2hq9W+F5QX5Ao8TrQ0h7qp3TeL2ufwZb/DThUQR03ros1yLxHDIOo5TcM5+LLPVD
5pg7Y6xP/D9jLEMg7Vvg06sEsy5mMnkFTmAy+rFnxHbVHSTNwTz/8Pa3W+/wZSAozECgFOhOiKmt
LsneV5UD3TZxGT1Xng0oI0fKC/xjI1DJ5sDJRGh27gmerQPmz6C4lEEBR9hciZYOgKZPubLcxB97
dRkZ1e94Abi6mRJy8if3uzOA3wsOGPrxo5JPb095a22DhYTl4yEH8Ojy616E68BNeIRksrzYrZV+
yqEV9gVaj6Bou2WDrinfc33cihdk2MtLYTEmWQdna469h8uhAH62Ovk8uDf0+JepNRYUIGrAyPAx
oc66hgJ33OhmlS/UJJSFM+AUGjts/T3bxY2JoCNl4VkFtDyKmat9riueVl3vqITBGes9yvf6ng/a
3SkPb0QkRoE/DWhc4OOt3/aNWbVz41VBklPywahUG8LbKQqy4Nw1eczcvTKTv7oF/qwd/sCLEehI
1Eheh0Nfo6Bqiwqqbp5x61V22DGaDHOOJ5cVa83jMvPjv45AVIQh+LdI9kIQdjUk2qcNS5VTJGP/
BX2+CIzwcHKfxbjnC71xLi5MNdxwECKGtOAq1JtaQsC5s31o5wJhYwZgmXcFaU564nsltK3PBplQ
9CqW/AfV9tfLmJvaVaxUJKkaDum6+X8oO6/dyJEsDT8RAXpzSzK9vC/dECqVikEbJIP+6ffLXWDR
pRJa6JtBTfdMMZkZ5pz//MbIbgtLLqFK5XnlExkNefm/il/Ov90/H3r+bf+xlcFJ4L2YbXrsO/VR
eV7zZpcT9BW6828Yu18cGi5aesiMaFLOaU1/PonwwWLyuiI9TPiTl8OmgGxiuu/+/PTvSwO0nL/p
n1XJ+Z3OWDoZ2Oyyv2j9claGW1e5hVmwP26MibmiY+oQM7j70pe89c7MPHOJ62VNSR7uqxSY37z3
qlTeW4nnQSrMghHzJaAY4sdxihvTxYyqqnSjXCTPfTWcHJx19nPfz7dB3/ZP1WpNoTsPbjQuxZWV
LmMoLP7nIA4/VbtW77WObfqC168XlvXcx75Tjk9mbvxu0qondQiaZUj1mISVRURqMKcvWq3kM4O9
9bo33P61Xaz3ZnK6TTv5xo1sx36nGcmPtfWnHSnR6a+1M5utxkiTtDA8qya/ck8KTfDbkukfM6OZ
Y0p6xjWeFzAeJ9hvrYAsM3VW9zKkvkCSbCXjc6drD6ajaSfTyNWlnSg7HJEuR6MsIA/V0LRctcpo
ClCgQGqHUDqMsZ7aKxRiW/aHBEeeqO/VFELhkhDfU2eDpQezcK6RJmxHGBiNpl/ZQdlH5rrkOyXK
RAvndlyP8wTfDv+r24oyMg+tUgVhYYhlb2hmE1WBZ/O3at7Otpc87lWnTlZX2FeON14oUaW7ZF3c
Hz4BfY99CjdyLXTjsUlT7QNFJraWTTJsZ5AnXNM0j88ymDUqYv1aWqqLlVE5Ya65z7Kdb0qI0bvU
hJAaGI0fuUbqbbU10+7QHy9hXuYQVksZT5hth0OSFvdBP+oXrZdVET4+dRHiLpvzo1qQC0r+NPuS
gSM+qBsLjh9YZP8hMquOvSV7TbxZRKTHpKGt5otGLsktjOZ+40yrHVVN4N6WNqyv0fE3jlhgbFWt
eFzGbo0goFcbsdRtNC2NQEzrDj/dJMuIZpmfa2dUd5RAAXxX1VZstbb4la5GuvVzchI0EwbSNCF4
g8aAxy9vGBYFHOPKg2KQQQaKMmzVxAoFdhycC2tek7teb1Zn22F6zG+o+deG0txQVPYa2XXzy1Vu
+dSPMyscHtFdsxBU6yfV+wL8GmdLZUC6bA0RZW4aXGiV55wPtV91re7W2vRCZ+geg8LvopYDLx47
a4DLUDVxPbrTESOm8+k7E8XUGuXOE4Ix17Qsodm7z5rv6CGRvFNsGTWmRr1WsbZkUR6Loc1PXV7c
wy2CBNkm5t7oZmJQ+TAktmcdyLq9vGSF5lIYegEkP8Nr3ycnn+ImM3/PQ9ucN/K4x2Aox02rzuJS
H/p9pakkzkGuY26e18KFBtFVQbNfEp2U3hoiF+PyLCqT+dewOt2VM0vjhP/eZSH78SqDGxR3kwoO
GGRbUZE3dTivWhV5Tf2zoKK9EGW+3kOxNLeT019RMvyYKh+LpLl4TPOu23iz626CZVEXswRFF4p5
3JIhfoCUwBoca2iUreVtCqle3NzCUc42JcTQSkSOc56bSGcfrE6wDZJG7Dk+3sbAfhEszO3oDi+Z
0/4kCO66cD04G2XdbMxGeZHV2c1GauVb66K5CEb/2hSjEclO+nE+DGCFGt3LlPo7XzU1JKl0jAOR
vI4oUNhpnbltUlfAqShQuK7ZvK1M27goPZmFHKfDSZTNdUnmdWi2SU/cnNfFni7VvmH6EuL8fjsS
ILol9yIIs8q+HKz6w4PXHOaywHZpqmMry1m8jbhMdPHUo+O45WtdDvnQ6n3YZ7YTFonBAWcn/nWV
NfPOSivnqhsmd5cVbN51LuwfSzB18M6hsPiyTqkrCK6Nu9L2tmo2FZzRFtXJMFj7ZGkupcqKrTUK
+cgR2G6SMZuv17qZtl0NHRAGDswYxVar0RNcLkquj3XVJKcz+/bd9ht9b5OncU2oqPszdeo09q2+
u3HavLyei8W91ZTe7v2yfk0zbdkW5PM622VS+Zs2BvJ1dGd3gxQRNMGq+jtLnQ/0tFBRgVCRLFYt
jWnA+rAlqyPMXKO44KjtL0BDja3urbIKVb22V4Y327FYlMHl5c07tbL5sHsNPhyN6dYKKrMh3bMi
cVA7k7mpQSqpHFzQW/j+pqzjKqtuBzcTG03O3S9DiO7NTJLraWjm/WLaP5Ipza/Hsl5KhG6oniAV
wf9xpjvyidLQXwn/7OesDnFn9SPLLMCyjKS8w7tORuLsjOiVq3PdtP2ZZ1v0T5kybobCX7bVHFSb
eVa3i7F0kYbT4PNK7HKkluHFEkYOO7jqn0Tp1beBOWkh0XvBcVX8HSFcop992rOVMk8/6o0hN01p
Ql5a7RrqW1+mvxmp2zPu3/C26soy4zRtMnh2Nmzk3rirNGh7nTK7uOu1YNMGThYbpOHt7CJQJxvG
2AP0dBJieLWwVnO3FaLOPhaEUtQ+ixfXA4ezp3fmr6nzRtoNLWl/eGmXP3n9zN2AvdrGyKjWV8j2
0SCI2Jh16odV17Wj06X1NrA0tXG5SQ6J2c57ozGSZ0Lpzbcub7HLG9CXLVUGv8qfd/bU+3FBsNB2
8BBWZm7PxpVFHpVtc4MP69tctN3D3ElYZn6aJaEUuXdT9u29ZZFG6tSz3qKxNfq4hf+vh/pM8Jcm
2JMr7HSCYW46fblfVX52OFz2nTEbm8Hph+vUKeqDZGjKCeWXw4VmI4rgHaLRKGA0tyR/e+n6LCzr
PrARQPx7NfhVx+Wh2+IgYTTzV5Bu7awpdVyw7ksI/Teot9JriqLkm3bkq9Kd4QJKUtATGBKf+jrN
mrCQglBENNBblVz47kXr/NKskzPt/vPrnDk/jBmds2L9s5+dnswQtlWG12qRPpLIA7ox/vdvDNU4
ErT/HZj8pVFnCJ7VjQvNpZ3Px0DivyhT+yZA+ouuCpUbsxEbJTFkj0+tjt/UhWX3LjWZ91E2XdSx
b/PvDKj+ciCkDwCYoZuHz8PQ9LNxhWZKp8snNRx0GqvpCkGJuPFpsGAcukbrxaO/ujfJRAN0qpDu
VJdK07gqRxNq4zcL5IuWBMWriZCL7ufv8bcdSNkag1EcFm99I6A71tzRQ0GOpsOwT1O9NrGVdMt/
pBKcvwAyFUhmM33Ei5/HA9xrfY0ojCjVUooHaOnNEdvqfGN7w8//vi7Rf57t42mU/6IHBWmV+gvc
2L1rlXeuqjeN851N1BeQF15vtgOXjQhV1LV/9o+mlteV1Ih/m4V1w+99A3i4DRztsZmsPTTXfU+G
Exz9zb+/2Ve/nGUYDEIRf/7tbVSUQ1oltSoPLI3kBSr5dJaSrdSxvTHnQ7iMMzViNmr2NawaJCT/
/vgvumZQRUyIMQjlnT//hKKfGfdjnrUfkgbxfx76iRaz8SmAnG/W6Feb8jwo90DyA5eZyJ9f8CI7
dykDrJWznKxATEHHs8tiHnyDtH1xIhPRfEbz0CicH/fnY7TEx9kR1vohX/uoLdzdXFnfeKR9+QjX
hItE5c845NNSUdJ2h7VcJNmmyS6z1+0ypvt//12+/LJwDIHA4DEi/4yxmUZAMzRTqdheGQ/ujzxP
sOP/bgN/tfgAl///KecX/Qc6I3Rz9BMXv5gZcDLO2+DB6fRp0y00GLMuzSKsZfeywnB+//fX++JC
887RrLTU+BaAbv/54BExkS1Hi7h0u9ja3rJZUu028J2Dh8jbX9u7f3/cV6v8bCkDKuqxIj4P45Qy
zGqF63gIGNPCaHUuvGl4n4XKwtlov9lSXPwWH/8TQoTTTuAw2eZfIo7/8/WWrsW1eDHNQyvLkqag
z9aooh28KRqd6BCsSMNswis3h3tPUZz392VZF7FiGgpFne6lt5b12IiqCalbze1qj2Ush6KLs3QN
Yt/I79MFr3tvmlKEcXNxPQblubI2TmLo0mjMU/tnLeermWyKOMVaLBxrM/ltLuZdN3p2Fbpr2aLD
Teq9GEk+Y7tmR0fN6jj5usQAdZkisg/taBg0yni/kXeTbjA1Jb/01zyp6aaw0eMUHdJNqxZZ7Mvs
Zh7Ln5wxQdgw7I9IMMkjQ8nh52x1/b1rJW+NO2JA3qiG1pLKN1tUE6VDa13SOuCkYHs6TXOT3dIW
ew/Y85yQ4K9hcU7ny4Lp0nTXSwrsdif0VoPLXjfR7Hn1AQvqZ0v2ItIUAIGRW5sU8xJAltEnkKrv
aLuW8YQdRcB3rWQeuX73jonXbyp+EQcoj3+v+ZRsFgjqYQdIGY9OhiAL3yOOxGY6OgWJTCGlTLP1
svFe2dm4W9V8wFllCIelHjZ9btx7rW79WDoTBMM1+r3dCJxU0nL9oGI2jt7Upo/8N+O6ypMPy3GX
16CRdI0B2sAZx5k+9NDuXXYpHiF6k1rPsrG83wUC4Lhw1UuTCe+Uqao8lrk53vbK9wjDLVAEa/0q
Q+7EBm1Qf+1YVRlWszMDAa5iG/Ruuy1to9i0XSbjMiFDN8nqd08Gz6WnNzd5y+hbb5anKg1EuHbu
G3oANE7elFwENOwHCSjx0kzrdBXYi7vha3dDDq1LTfkZn0BlpzYXl+ZIKO9k5c0GGaN2rRlrt6Ut
v1qXzIq1Yg2iAm2k1JiU6VhmXg9p71/aaKq7IqtjNSymEaa5UqHljO/or18qV447y8m7qIJ4s01L
TWyTJO2Ppj6+I+3T32ssbPbIXNsf8KPq49DZbbVZsL24LWAY/Ro1/6ngqEbpLJo9/KA2dKv6eTaa
s/JKprsCA/KL1ugtk6Yz23dt7e9LMe6Quup7gc7oeHYldpS5/Ba5e+PpU/FR9F65bSn39n7lz32k
glI/9WbLQUkfuTVap72bfLt7FGiMw8lTRTg4On8ynflpgtcelj2NUSfWJ79Sz3JgTB+hLblIJrcJ
R9ettp5WzwiocyBd554Dor4wNfNyHqruxmwn494ck2nnd2MV0iYJ/j99YANO5A9TBzY0lDDXrTRN
2YRjqzg+1l8pyr/QXVIz7JK1ZXOAlFUWm9uZwSRgLLYEOKSIRLvS2g/VciJn13CZeufJW0nnv18q
cB23PL9MUiwfeGM4GD7p6rYUqXXZNsFwBBMWj6Jpl400M+QZupiNCI1REC1txp/0wkEPM5+WSbJa
/TzpLvR8esyzZIyrpHzS3Kw9uvM8oXXEMG3llLozhH0394GM/Lr3j0WzzI99vt6UrluH6VCMcWsH
P/ylGK9Ayjy+ifz3RDx1BFXpUMLkN0k3kIZwQ7cu8idbV9NWFFK/6Rzhb0a3VeB5S0Gz7eux4aeH
dEZFWBh2H+fWWv42RF/dzF2tXemYtp0AlMpdoKeZtSUWFqEM/LYTmsxyA7kMZ4NU+NoF5DnU1Xln
u3u7F/V2MeTHos3zfV2hwQK96l86YZhbH4/7qK6rYZenw1mJaI/wBhvUdVfKS/PNoCkzdrWUSYI1
zHfotjFVn8DIQa3TuQqnoiQpPvXVS1VX/SXURknmSTuq0zwGx7I0xK4rizpGb1pGtVEj49AB9kLg
JC2qskw7BoPj3mLCWv5EDO/epSsa69BqGJo4q7JFrNqmrSMGffZHZ1UEqDglkmFUGYTfqlLxapVZ
RzNOUZi7176NfJmDZ5ogJmp6pSUhpg5rBiJbtuCOfVptuRBQFmc4sSPzBqkhK2KDjUN50y2JFS5B
kmwmBRZUYXZ4ysa236NUXwlFzJxNqTMLGMcqxUh4UpEVAAZ6pDNwqyqA7YpTOfdMEQ5pboHezm2U
znr6KCe7imZH6OGghvqjtkENs0ECxHdocJsJwzLbLv0idPyJ7shqhBH3IxsU/3Pz3p4AuPJx8H+U
tVEeOUa6ITLb/lkT9oLuVNgcKabJXps0PQdoMhKUVAh2T305G0TTMNQHRi6b4JpIG16lNVL7PpC5
iHysZK7cIg1UtGC6gdlXhc58dH0AilH069YcAi02G2gMHLYoasexruNFTs394vY4eJbjCrLuTrsm
KNc4c4scWY4dLPtlzKYtSgSxz5AbohLzzOZBKku752JxNS60Lo094MZLnzu1iboa2hXjSXIv0yCQ
l8uMb0vmTeN2lJV3MaoueE5BvrZT42XbxC5dtHGp/zgm/Xw9NiSAgk6ucZ5Y5nF1g2lv64BeraX0
qF6hsmxbTQ8E6bSBiS+C4z1iNFjeNJ7wb1VpMZPBRnCryTIIXbyLYr6xYkunNcekcTY3bZa7sW7J
5KLmM1wWWjXGsiWPGXI5l7U0V2/rBOqlNZSKIEjkt9rir1vusouWqMYDxsnOa5AlFsi1J5toMMaC
cqD8PQ1BfoWoqHzQ/b46JXUmuk3vgPEuFVv6jM8dPQg6995UZJQmOdVZzRIEKjsWIyjMQl0XJOJ3
YeryNalqcY9OzOCcHUv0fgOBIQMe0i9FpqxLiXl4zESjYErF4GPFc42Du1reLan1D53p4yNRqyrS
TMAdzJvknjRnhG4qKTd4cxkxwyxw6UwVOGedYVQKIfQL2pXIMGDAQUTbjEuZbqlJysvFLEpYYLnc
Ke0sMi2c4HbuvWTT4QIfLWW1oBJN8leY3RIlJDJP8oWwfXGSZNdDGXhoRuqwZTX1TQ32u19kXm4n
ktVCPFbGXa4jyk7RlF+Ueo1Lndd1jDCQkN7oGuzNYQyIA4aG6RBpWhXYBrg5viKT570C2Xs3OYkb
P2RiVnfAc4/snt+p7TpAv+glLdFwJxldvwuUhXlW4yfe7dLLJDbXYEIH6uUbozD6KDWWkrMmt72f
eu4VZKj69r42iyuEkigNU0v6163JIMzyMANTqFVjAaPtMmjAaNfZah6MxFZ7MBJ5zFZzOi6Ja+8E
1fd93XhmudMnQ15atvbey9kfcTg2y3iqxuxq5h+GuqrsGACWLVN6SeZtZnsy9mKyy51RFcwxbXuY
dz5gd5Q0qRNhPAExHCbbk1mmJSeImA/sq/a4CK9A8dlobkQGqLpTnpNd5YkzdrApJoXZitWQU6CJ
+2VK9FO+dMk76b6gq8iKJpjFQRqZPQJcY0jk5bRY3LuZ6sUmAWLarXkgrNCYFf1E7qaMV23mnUFT
6mG7ajrmGV3uI7vN7oy5qtTOmbX+2DgZgSe5d9HXhSIlMkMPiwr2lgyRZkN9wE2RtwV+CR1OckNR
X9YurrSK0d6+SXQbV6BqPYCpP5nCI03QSeW1SpbgZx5YXHMkS+D8k5yHKKAdhzXvB0a4ornGQLe/
m8kJ5W7Nk8ibyvcmceUhdcqJIONCz+Nq9cYtk4vqoKGqvpp6E5A47YcXj/WvItLSMwSXqw0TsW/a
i6B1mCMsCTYGpu5vbCKeF82x6DoMZ3izMylvKgutSJekCyOdNXvKe8kNyFJ4k8q37lLcMcJe2ExA
Fk9sMyYveysbp7vMLJOHjAHs5TT3rx47Mt21U2ketGVYuoPjoIitEeXHResmJ2+ctaukHoobzAia
J6jvCZ+wmYx47Uu+Qw/ZdS685yCtGWyP83JbDF771NFzow33XGRw/nTCr3qISt/tY/TAMDhGbmgD
js9GU1Z90Frls2LWs7OzM25Ll3iiMLP0ajdVWvtDW0QXCSGNndTT9SRq1V4RnpD90N3cPerFspKy
Y3XcaOfOUwgzdNAWRPYgGqYlWXY/5VJu/Imbv3eCbGvabEktsX/KfO5iHGGbK+rC37jgVzELrctD
ka3k2shEalE3AJtJeG2HtU+0D5D0mVQY4VwsQ0Gp1nW0B0vArDjIxqiQ7q9pCkhoHXIGxmvhrgfD
cEbmvxSMk1j1TaE7yxHPu+w0ucajmLJ8Z2XOZZGvwy6rrYrqD4Oz0ujFbSsnEQVULZeYR1wGsq/e
kiWnhx57h1aY/jDEy7nZFg21tUztPipXxbCTMcyV03kmSGA94LNPoX8BsHCOd3K6qBk74yqw1nTv
LnhnWJot98xX+GW03qdfT9UvCHLdh9CLIrYTXGJWc3g0NHhfPpvtWRfj05RMmPhL3Thr2fP2NuiE
toSGIfELQo77ULt6ErpiZlq1zhPd5SReB4Dfq6YpszyUCyPiru6cS1sY+Bf3w7qBWuQ+qG7+UdVa
cldrzDDdsfY2vZ+aETnt/sFOpdhJ0xhjRXgpUTUu9mJB1+l3qZOQ68aYKdLz1o4IqNWQfYx479hN
e6pZTxuJdnfXNVy/FUxd6jaCk5jqkzdeyTHdGYoTrq364hUjnnbrs0U2a04DiumM0z7ycwyHuqp+
YkySrlFnLc5uWqkTZJHB6ahXTNzgIu3g9bSxDJIuVKXJiJzaZUt39dMYHL6PzG02XEs6V7TRvNjB
OmQ05aW77yo3fQg8L8NqajHeceIQj8DdyVWyJuMWxp910VWLSczgasYMtrQ1Etrkh43Ngpqtct1y
6Ez7lQnrbhCIrJq8SnazAN4ITTEp6u2xHSJplndTk7SX7bBMsS2EftEgx/6hYf+ZcUdN3i6bbdSd
49xsxHn2pZXTgqmNpCYdkN+nsFVPOCt3V9ni2PvBMdHlC2N5VSVpXedLNYQMpoXeqMt9QXcfDRlz
w7bih7M6Yqqq7Oxh4I8qXnWvvnDc2TrmnAqUgkW3h0iAL9lA/zzMfaglZvqK43tFYYj92nPXeY0V
L249HpRvm9ti5urHtn++FEO7PPRp11y2HIG7oYSm25rFsjGWQb8fJe5wzqI7uKMs1atnZd2V61XT
rg8oUW3R/TZcvkvRGXDzTONlMiAnEbipberMreI51yis8qK8yfvOum89zL3MRY7v5xnR1cIsI86S
ftpW2AvEK83ilW2dr2lZuM3WlraPhE/f5p6utrPXlnOU6Upd6wAukemkv8xAUOS6tq9f9Xo74l41
eydTlV1sBhPOX739Zs2DHuNG40aisMQ21xYjcnKpDjl4Ubjo+UM+Z/pz0WKSlcxYTQQNjk7MVlnl
0o5aq5K7phIj8JLdUE9nGPIlRhaBM48bQsLsOOXVGOw6xhwvJjX1OCaNF+pLV23Tdaou06nQwko4
TIo80d2UpS6fMhMNtam36V2dDc1NIIj5SBF+FtZ8LdfEuQhmLHh8lzPEwoalXv1foht/VaNvbBd6
vrDBMYYCGJcTW9LfwZystshFtMidKHwZ/rrvWVK+VAaHC35fC54bbWpk19aS2tuhtqw79OBXfBFD
xPZxybEz8h2YubWRTvVm0heIsEu9dd8ro3vX1wrJHmSsfNv0xch7ZcUDQtIfbtm692MiiQ7P5sYt
gdhmeYssDo/ZAH7JoLXFB8jybWMsby7uVoPjybD3i/YmSAVuIKN8swclDsPkGRetnza70amdS7wB
vTser2+oIOmPTBfswKIjTdLnWps/ZDV715703ftM16Y8mpqZFC4fiE5a3alwcjOaSte71Qq1kl5p
jCSBnWtK3e4umA1qISY6xaGtEw8YIa3wAJwlLnCDSdk5J7BzwC/yxoN1Z/m/u2JJT7NrJ6+MqfUw
V2uzm0ZOZorf+eJsHrCp2qFm0Tb4gxJoxcKbtFNvoY7wW/yokPgOu8BJmkhLXGMfyEJgg7N8JB1O
B50pBjrpat1UXnu2oPKt0LadJ6WZLZSToorT1poOmKDXsbAaf1OPZyRYJkVYaDQG41Smd0h6H2pS
wWBCNd4NLC06toohS+l1/u1kuXBR5pLqt3CXI8tLbS2t9g9ubxtPmrdckMl8oYumODa4AW3MDiNI
8iJu8xr7rNRVr+S4l9CNisekT8TVoKDKWe6YkfuB0biYyrMFEb4MtCjO1qhtG1HSWGw079zPDkv6
Jt3ucp1rLWxyM9gEfsdH8QvMsILZB7nxXFouUUSOl9y0rpbHkOyADKflGtnrpd7kLrCAwh+hSu5G
4nzDYYXQxqc76IPXcUsGTgzM5UdjBTqS+uvvvExftSKhK2wGfGUAfmMx+B4sCKEuZQ02a/Q2IK+b
61EX2GmYpJDVFmWyElN2jCGqFlKEgPRlUTYDzcLh0QrB6rSe3aaGV5c4YbYmWO+ohCOupseUgfHS
2emwSThbuC/86sp1M1oX5oeRiQPP3ne64uC18hKc0oyk0H52s31viXmORzilFyW+gRw0Q7YxcEM4
5VqBmNBlVCDPE08M5v1dIPJlRx9LqZNn9QOcrQuyBH5ANvlIB3Soo/cgm1nG82S+EyuSRXWJJaM1
mh99YxHHiYJeo5qJlpwrPFNgIAmayKhy1HQ7l+lyoybnedYRYo1B8YBhJyu3W4YoYaoQataoha6s
NMx3nfm10+0TYH3PQQVAhRndQLQgFkRA79mPUkPSx5vNsYFhDDId3ecwq/UozeXh3wc8XwyyAnK0
cIPVUS//JYMSpWkOk076X17gr+md6SOXKzzWtX9sSwpH4xsnj78ngKYOER2aMeazBrzjPwc8TmMm
Fu2Uty8I0doVYs3jUk3aNybTf78VT2HijboE2dVfonZr6BIH/9nq6NdSe8KQL7kOekddL2aG4EoB
GV8yf6JICUBNzG/mqF/NzP45wzL/fMW2WkZSIrzqILNgFzAGh6DFEicGdPPvv93f3yXyWXxXMOxm
Noy3wp8PspgOKQkf9ygcE2d/xFY4OpX9Nyvku6ecv+t/jDqrvG3t3s/KI3zG8UpPRXE0El9+Qzz5
4ktDaIUiHOmKRxT4Jzp/boA6IHDKDwWW52V6KpA5NRXkk+KbIeMXr+MzQYV1BNGFHNRPX9qs02wk
glgwrW3Ksy8m5Qmy4W9+mr+n0CxAuEBYpRCzC9flzy9NysYUXRcQ0u6I9FlXWC225jzCbjPc+RtJ
69/8iz+f9Wm9kRutLN5WP2juo9Uzdhq3hLNQVOSRykFagL4ZGf/897X31QsyxOfNrLMs9LOeEV65
78ouyA8WhZPX4GoMNXNxvtOh/z3uBmOwYDwhzCHD+vNxAV9f5k2C+ietTwB7Hi7BtY6Pn0N36ZTf
EKy+eidUCdDEsMZGNfZpDZ6HOlOq6+nR9ksTJDA7C6eEucEU3v9muX/5KERATPDPa/5zXEMwlgMY
ruXtFxdSaPckdXJhzO/Mof7KN+BNaCoRXTClO+tAPy12lUHxC3pLIwAdG7sdEKa1/DRyPyjCUeTd
NUDyZIQMXEdzG4w9atDWkckhq4n8jL1KnevHvNDHb/bgF78qqaVntYmvQzX7TANZJ0waC2VmB9iX
W9jV2vghUubm+WPTfLM5vviieRQuBuf/JEPrTDj45+nlSxQHjcY0Vk0XXlfvAH+guw/Vf187qHUC
3cOOhrb4sxwpKZyU+eo5aXbQosLK8ZJbQ2P8Ttf7xeuYTDZRWCEfQ9R1/vf/eJ2eWkZaTqGhIOvt
w+T288ldhUec57d2I188yodHa9oIjfidPm+9gafYrkZ6PABevNg3jhBEaX9zjPx97EPn1XmP8xcH
5+PT++B+pFV+oeVHbWTEqxiNhFhrBduu1Kluh1X75m7+ojDgKeff5/9Skj49z26ZVOWpNA5Nx0Cr
glwSnJLkdzWv19Ti4cgU7d/PyS9e8I8d+On2tIdewATE34JeIYRx361FjBkuEPDwzZP+vtgQcZnI
uKCc4LD52eGuz2GtJ4aTH4eqGfsNwyLH2Vh+lTnf7N4v7htcAM8OPmT8mPZnOlqBwBUEJM2OtaNn
3t7w6vJa8wpX7nTmYv6pyVMoHrgGYMDfO50glky6zvTNhvvqi/3npzD/3An4w5ptpRf+IR3b5qEc
Fue6XQ3tvvbUdD0vvfjmrb8grZosHU6R/yOvffagK/wMC1uoKgctVddm3tPPyJLRn4idqaJ5cNAI
GLhXeOv/UHYmO24jXbd9ogDYMzgl1aak7J2NJwGnncm+Cfbk0/9L3x2VXSjjzgoo25QoMuLEOXuv
vbM5kv3l8v+yZF7pCxZCaRTGbBz//Lp1zRKnDKM8+vOtWt6z9Fml72POUS7t/3Kp6zvwTw0WT49h
XVXAvJZUSv+81DogC3bnbjmaRn6X0GZ2DP3gBs5ftsA/sqXZnLgO2jSipaWN0OC363BucpvES28C
YeZ3Rb+MB5em17bRIo+mVOZbYLj1jozk6ZYhrtqo1eHwXPTNXxaFf3lzaKiwTcKduIpyf/vCKh5s
TP7SP/jgtXMvvvjV35Kx/u3ngwVCvQSUwfrDiVsxnugocXro9Xbk1MZm9RH9u+PWMB69Kf2LzPLP
X/CawWUDDvif9/33pSCWdA5kLFyAiD3R6nM+Zw9WshjcXzX97XH5czm4XuzKtYB+9GcYRioXFms9
iAP9EzvGnBfHd4rJwL1b+tP3zImVE9n+In4MqHD9MLDGTP/lB/xzLaBAZFqFHBcl8B9h8lWfllo4
KjnGYozKxEPBpe8SiLFhWQ37/98FnWtJ84om9CHP/V65wUobsY/nLjG/6Y9BuJyL3NHZN8vo7RQi
jr98tT8fHJLOqX8BX9Jb/gPfJ/NpHtxyWY71AI96vA2Gz659S9Xezf/Gt/vzNeBtZF7l8y6jGPxd
la+t0vH6WtY3aJ2WrVEUb9QA8i+71L98n+uRHIEx+Lcr+/WfL73UE3FwMk6Ocqq3TJ7DpVeR23+s
lR9m4+G/f6s/vpHHa83xH5gMDZ4/QtEa7bolcR/pjdnPYkcSS/1MZfu3s94fTx9XuXoZ0L5fWym/
l36zWwTV0Fng4Ztno/zZ6FdRn0rwyf/9Zf71MpwVUPNbcBB+l8YaOhNymQkLEZjtPu0szeif4/1H
YKaVB3g9z9GU/Pc1/+0G2jx0DvjIgG7Kb7tOP8ilUB48kLTVwJbVqe/+Vrb8sVZx93iZuHGW53IU
+K1A1yleY4L8eHeLpzpwKcGSaBHv//09/gei+Meedr3KFSIBAgzz+e8HIWiUlekUC3ptc80PQd/X
27lIsh1EiOeg6pA2Wy30ZoHEp9ZLvFnIMfxmGoN+sWf73cm7v5Fz/+3Oslh6mOQxT/xBtMUzmplQ
VtPjoIqBwaTFQr2Z6Qj+5Zv/23Vot0GLc23ql9+/eOO7ZHEw5zhiE90vOrhmjTz89839twcTSNwV
TAhj4o+jTy4zWTWx6JmOlTvcl0b9ZRRMAcXTf1/n354UQkevvyKujz/Wp0lZIOhGWpWTZWxUzY+E
YKPK/wZe+Lc7RpHHUw8e7M/yB0gBL9+8eGgW0Jmn1XFt/8ZV8//lGtcyjoYrCIs/3WJxPEENnnVy
IxKjyqJmqDuoPjDVH2rtdh/9oMpbhFboS2vGViVIcwDE0TyOTNUNr7IPPUEpFXFFNSj2aTWqN/hi
TDXm2hpyevFucjetqLP1QrgF+puqQbokZcfomnkEqmXbvpVuph9lbvSXbBTqEtuE8WzpEGNfka2n
yHsHqR6EmTsOTNHGOll+tN5kxNvWQeYRzarlX3Lr0fjwBE3CMJOL6UcUUsghZxofcNnJzSYyxB1p
ercJerCo9b3mFnBN8roIT2F+joeyOJPBMyyboXPMbJv1KiYopMyMTeKMZgyuvI3vlT8BTFE9KbDm
QhKN4CY48OYLlJOJMzs5asQrAd1DtN1Fvm47aCAA5L+t5eA+9kSkrGGHmIwYhmEUTdiIgtAFZ1zk
Wy/L5OIXLeLVIvbKJVKQtFF1VbX5tx7BH3ufZ9PwtgDCEVXO8/vbUre4Kf8vm8Uhn1K8/J1HXDSS
WnTQ3PrNlI7Vc1JV/V8qCHQC3n8/bxT2/9x1E0/FDbV1cIyxzN8zgxbvPeq5TW153zxD71NgCjuF
dO05t6dzwJCY350AU/hgzKHm1HZ2vR70kTkiXQ0SmW4Mr0di28dvoxzIZZrGH8pov+RSv0C83/Sx
cZG5f3Zo9odw8B+QAeIyzWQZZrrYyqK5BYY2hcoxm3BKyIYi05nfWqofk2//FO782rVQmupUXbXG
5gaFxIsUSBXVPJ7GtoHQbxqvhFUWuIyxBiZ9/6bALESDt/4Yugl5V209Lj0IToQTAU+rb+8IukG4
QgAdt75aTlq3X0vcnzMsyjdAm5hVZUGFyF8FUepAa0oTcnusencdMYdWF5ukoIhIuuMlcbu9JKII
6ftdFgRHdxirrRXnbciE/qNM6+Y5MJ1HlQYQRLyufpbF6IVDiWjYIstsKNHbL9fMPboBOPbdUCAr
u82rhvatp9uXsTGyJzE37sfU1NOxtcaJMM5CdHdx35B9ZLNgnBhipec0cfoT0upu3iTKo6FRUXG3
Ud/Z+RL2tTDekfj1d5Pld59xOwwGCqt6ZBwquTkRzNSSIcg0Uyr3reFthjbPnjC9C2SjDSpdI12M
By9ZNLRjZyXAxPLuezuYTjXCpQcjKcfI6zQTDoBsfA4p9NvYechFs3o6BLLq8Msk2WYsXDKeEmns
xyyYqnC0O++mroHSj/HsbrEErAS9qfqbEqMRrai8kHkus49xwbfmsKoS++ygKt1WUz1+R02ZvmB3
N2z8okA2rlkfO1MRUDOk9hj5Q1cdDAWXonCvv1mHQ2tNNbFKKvfuqm61OETaPUJuKW/8yq0fr4Ii
xFlZdcUW4dzWhoRssRbGr8LJh4PpuPnTYGrJ5QYfXAFOr6qIkQDnhb5j8DgjOFt4XPugBeNUoFwa
Oy3uWrWAWUCTu8k6Gw4eqziZT4gZ5mSY7oMx0cfBG/XyyHhANBETY/9RNnaOmrst75SwWYd686oS
tAp9zOey+2YXDUocV5UUJH6+1OIyImi3b/rJr/1NjVXrXS9NhU0JugmpdBnj3daw4m1duuYdE8y6
3uQy4VAI43m9z2Lyi597s3HhdJT5tLVrI9n2aMv32tPBRTu1jcDI88KSv4QtXfEM9Gt6rkrYGLs+
nb018uy6Iy3IVzmJqRgt34xaxRjS4PNo9GduxUxYjrlHErIKiHhavCGGK8zBv0Z/+IOwnuxJy3Qc
w7KULM5MEVpimQwByGVNVZ5vE6tb1caJm/potnLEa+kKZwwdWw6XuWK1RZtay+UeZA+u+DX2p8va
tl58HoUxsk1KP03OftA26Z48bNc685tUNunuV38yI6eZbmBZRIidl53ZC/tO4/6/eLVptmE2m94b
gcBd1JrsM1K0ZMZAQgugbjRZtm+9ES2omw1bpzew8ui0kme26GA4O61b/sRBVB5q/GZRU1vio+GG
PAcleWNL2ZvP00TCSkiAcv6EqHIMeyGzswPFI4vSvJlg8JDW5bljCs1onp7bAlJk4ZbqaU0QbLAC
+JtEB2SpsZ9xPJTLW8GW14UuildS8mbzF0RBlgPP7Y/2MNr7qkaAEjqTkleDgEitsCOd5OjOyWdi
5xKZKwnVx2QSOPwY6RB13/v92dKeixZGSud2atpuRS1kifc2nfpnQ43JBs5tc6Nb2wlxTLX7appQ
2HSNfJpG1HxR7QJ/wXwSbJjndF9S9OMSTkuVtiFBNuuXZQTLLWQS9Zwgo2vwA+j5vMqVzYb28FVO
IxZ3ANqBOSUiF7DATtcMO3O0qsvsqfnLKeVyU4q23vWGp269tSOIjJCl/uK3vvlkxkZzwYa0nIKF
AJsE3fitCSbijYBIbaCl7OtuQ86ydcAWaJ7xpnuv7lUa7cgBCfcg54isGzx3UGGcvZGTX+TP9nRy
MIx/017eHwe2CIwUuX5DYmTfFKlFpAstp92YNAv9CLtLvk8rRU0JgCjSQ+pfNKXMkQiS8aItA4yE
VZFaxF5wAAZjw14f7d0ka3VLIYe4rhWk94oYRdXS8hVap5y+uiYtzA32mfpEZhduit4t8x3tM8is
brUgyk0y0uLIpiyC+zGHmUIcl+G+SB+KTgxvyQkHMvXgIflm8a4cNzutPSIlcCoFsIgU8QIGysA8
aXfNdgM+gA0c+hjRcmpfzLxAD9PSIADlwPWWOeA1KYctBjk/wibSbYmuUu/+nGYPMimXw9Sv+ftq
9GpXxGkREergbNAeUZXqQjkPRuMNr3wcMFRZS6XmVl18sshj2KmyMZ5XN+5/oOc072YlyteMVe1h
VSVlRUwQ1GFojJKAUmWBZxmLx2Xo1u+2HtptUrjeIUCUcujMwSDguo6HTRosw3gnXOfK1GogfDWx
0i9mV41v157zHHkYy89yiQEtZGjU7jPPc+66tJFnpdVyl1fUCE7G+1xOi7XF52semBS6O0Vm4D4t
GlSDBijNCLWnvlnXHs6WaubgqUTfpUIzLiE1ZaZPJh8/b7GTfbEe4E65hPDQ5Yow21o7E9PGvtK6
2hRliY1ymI31SaXwHUMK3LTEIKeCU5As6rVDFsS7Ygf1YWgLOu6cBoxfaFmuQR1lknwGqdGfK7tZ
zvk6LlGfQS0L7WXirQYy53wHoLNcRoccioUTcthPnmaDQVmWhJI9kC3YQ7AfksHg3jpWkgNepeFB
qN/Cr1PWOHTiKbn3i8FMMPTpiZC6Psu2kC8NZC914jwhlaPgABGApc7sDD6pWyDzWwpTfgqvdnhu
3exIgHeLSYIC5Fgzqv1l0YgbTqIInJfBNf3uVOTQyu9V5dnrIQ5cktCR0xifSd3nE8NLsq0eHXSe
7k+PWz9fDGI2vDCjC9RH/VrpKZKNNYKVsMbaCrkhrgytdcVGBVBN+5FLzLM++KvHR/Od2Xcfq9nj
zaJD7QyYj7Qtj9wriamEJ3Pe4qKE4GOz4HWbtJ1ZVPEe++lxWlyyd2bt+e+JWVnm1nPbIY4Cq3B/
QI7T39bUGL9SDj74G3pgY2md9taVgJJ0x0HWudgLb0VT149WOm1zy9X0eWhvfFDDJOVN4iBx2foj
4W47b9JVvs1WFTznrCfF89KNbk8qrgTutOQ6/jkN9hzclgJL5rkPkOsTjKwvdrGUMxImmEsEGFu5
t1ncHhzaZCaDf1Unt4OCaePX7p5oDzvdJF3m+uyI+Rh0GAoS3zvBxWo/vDpj6XJ5RAApZT7tjHYZ
dXHvqaKT4Rr3nFqblNipLXla1XrLkApmolCrWZyAABhWuGKMa8k7LRcdzbBmwIfZHC9DoZX+0YyF
v2tAkTUnPrxtnlnU6uqA6XJtb5S3ZB+pqAa1taphfhmZ2P9iLbSDxyRJSzsKyiD/jrIPj6oBLwtP
I+WAtU3beH0JyoTL+tzAOUSiq4ddl6y4cJZsdg8peBruTg2DyO/IoNO+a92VuVN+siqvrLgA9DIz
XjdtSZRkjUPiEMetd8vOevUpwHnqUaRmpki3bt/tCCq9Kavmq5vHd9skujRp0Zm6vB1jHtz5ifHD
EzbFVJlgvKgdzjWuwaGwhDOpEtax0irGberAxR+ntIqqeHhDecmm3dwSJPvhJrjX05gmT+1QUaC7
pCZX0AjGojj3hJpzPSvYODLv7lqLADKi+G4FQsmwjP0zh0N4SKPapIN5y9QF20dKXDNoIpLIjP5U
TeZ3P+mCKKMwiFxruJHFvKD3ze88TxF3usobRRP2CXJLlM38wSXGZT+n4keXlU+ileRQgvUKLT/3
t+463DemfwcE/NAUlcWWhrJ1SZsjx7GPoMG24Jn5I+LQKy9pJdGMYbAgXPIG1+Wp8GJisserXED9
JPKw3pmY1TZ1pr+BFnhC0BhsLUQMlWH+pD1aIak2ngnCfO4q/YCIntfSBw2Bb5bwOju4TYU5U6+3
wPSDvN5X6EnRiWqXb9+xVNNV3BcK2etULb8mvdwBCOvBc2E16iz3bjQI8LYqF6Ukg4ddXxGP1Cfp
V4AJeDOxVXgOWum6MV5lT9z3VJff27hpdmheyKHNm2NhsCaL7sG+GgGUhTizRHsY2uXiPTKiG7DD
+98K1uBIOEV+8QbvV9zqbpcrFMZKBQMFef4+jwj7m4rjMrBL//8Rf+MHu4f5WuZCRFnvlwDqKACF
Twgi+YfFrq4r7FhWq9EFZ0jVGWUSQBqkwkAcUk4v7ObW/6otNPimhxRrsQitdtx9MJUuRqTW6nZq
Hb1bndZ4vbJWGCeLdNMdx2jrxmAlZ6Lf2M0+Fvmw7+Qw/IjNuYpih/diGt1m4682guFKFpcOxsSW
fyffUlKI+xUWYKiTyo9WjA1rSCutf64CUxzjtSLcbiJJtpuleTsMAyLRxiFXMHes9gO2IGgkSRgY
9UuLIdPEs/Oc1l1HIvO4qF+GyMh3th2wmt7oFT87DlTb2lmrQ6xnMHEpCMmyaw3idgW9g2IMdj2N
9Qc1UeHPcaEeaJV4Tx725jul0ueiSh/7pnjU6zxu1DBUh67o659mGrcnlt3qk6x1uTHl0J7XuhV3
6KbFV2nP426ZDUKHR5smYIYITddBeiaq74sV7M1qBqav8n6ocKvqYf1yRUoDIMgLhLzIkmyzfxia
0oycdbl3uuHLbQS2wv44Tz2PCAdlUm947JzsYfErsrPy/qVtk1cq1LO/TJ9rz+SlEP7B6nLCppv4
C9oZPlwfXxv8xwt6Rcp9031eUIKjFk7QqDvDo2sWZug287OYCMC18+G28UjhjQPrXZalEaW6tm88
ghjPxixTKqfyPjPpkqDkDeNl4jk3X2hLHrx6+m4qLNdFsm1SP7vUnfhemvl9ZQzsxxhrQxd8Bl2R
eQPuxIzi1GcFmHpWuKncLKllbbq6fPLVunMrxcOlRx9DSOdGkx9jqCvFtEUVP7D5eOKhm4DZ4bUt
txz7Iq6XbsqYG+ANgw7nYX3URIsRr6RfGwGTOUta4KcSRxTZ0TgsRXGqOe5t03UYo3kq501tlO3R
uEqc19yqWbNJgF59/W0MeqLkY/vFTgKasZyeMc15aDFKYjp77dtn5cl7E3jBdQz6TrVuhbo2GwN6
nnMt6HC0nye6bY9qtjNOXW3xQWOoeGqyFLe4Q1Vet4nz2LlYPLAjsHEC7Di6WcZ9GLzl3AYBnAb3
JeiveMME2Xq/xu9g49B925a9weDQsBuN97hraQEE+COCBHlXla+kVnrTehglVu8w52vCtGD0vmfr
wEJorj5TcXZtk17Mt4A5yQuN8uWOQOr0zBx/fmKP8i5qKkjuzAnKI9y9WfXTgPwNIT++h8TGwXg9
WGzTQGcbmqT9phTOZ4pTJ2xXoBy4Khv6s9fwS2vEkdfC3sqHlYBk5adbYlVgUyaTe1P2a3cMfFBL
zijlVtc5iFwfqfncdJ+NSeJ41rozTx+1Su9Su45B1mHoD4Yj1MePyYUHiLa9jpx49PfjYN0PXn2r
hPph6fWjbfCh0g7AGNZaK1IuC18NTl3MwhVWZF7DVajPrpxyxP4DVE6DBtUig89VOsc6M5jl8M5E
eukfeuDEV6/nG0Gin/bQfVnB3IWOrrd0KK6oUHB3YkxmoAaxx0GAgR4tYgwvGs9pUbefC+BDuJEN
BmXl7CaPElSQBrAtKxokiyv7G6ilD0tKaPRKotZ2DsblnqhAWgHYBcPAi1NEBrjTZMvKN037tocx
7LvZreoEIv2VmrmZ6RbJrMs3ZDj/EDMHjbQgRdFP6dtgosui0YiJb/Pz9GB20qW+4NzYGtl6047U
uCu5sOfCVj/btHK2VkfR5LremyrqBR+nhCl5fUWcK2NUTk65R87s3GfN+LHqxNgM2EL23eCbhMs7
chN0CTYoqVCVBvdlwkOcawdwSUfwQVcQxesNm8W340hr/4ZghFcx56/DuL7RwVk3SzHjnYQLkmf+
Y5669o59QO0DJ1tPblE6P+0U54GfBs8e7IgNXv8Benh6H9j6cywVeatNYkfaGb5T+n8feudTZUOC
L798EAlwGyaMR4+e1cYMyilM66HctQm1WBLnyFIZluzxrniXwLG+r0AggGGMz4ajOORMYgo5BVYh
KISS0xsu4dItjioQmP3jookMNf0CYri3YqY4tb+gk6icc+r1l0CSJ1brCZaqvC2l/2RUPoTnyVQs
+PxOnKKMXdpYd1S/5YGdr9+5xfKVF6t/U2JV49OV37i+2kxGY52olK884fxVi/FNxd3Tgsl649Kf
iOwq/abq0Y0EjhFskQ0hum1Jajou9y2p3x/xMNz5Q/ocUzuGNJiuKQpChLKEXNQbpHDHigTvoPXd
jZldM7Qdkk74Y+79Sv8OCkcQ7CzZvDocjwNHU3o68T2nZGY1shBb25jTG60MAjZizg0wjqiXpikh
WEDTwR/pVMeSdhhCLP5r9et9ztsQ2Yn3qzGbamcBCOEMQQRuzZhqF09YivArfU+X9dbqbJhmrcBb
XPMQklJahYuV1VGaQANOO05XOLSuTanhtQpgKtiyFhj/C+dmlCi7GJslITZcsoI68TFZqxctAWDU
fBiejaHBzgeP69BZjUmz0sGqDnJ7b9N0G+dxpkCxhoO+FmcaEja1HSIgeyKamu730YgL92xNE2I9
wCihbzYnVIrDDfnY7HkmLkH+/Ka1U97qdXwOCgvKhlrf6oTw9YRXYlPhqNpgTvvl1RBSHVGWUVrP
7zxFD1Mdf+8akB1JzR6edT4tLmVZUZ6vNxJ9L3ZI66GTMr4rOu8DbHEZgXaZ94HZferMoYRgg9lI
4fuss7QMGIzGu3KtfsIlx5Lc9JFR4cGSTfoRLN0aFQxWzgF1x2luY7lZdEWrzPMnOiqrandePHUX
DlfLhrXJOZSBB6UoTpwDLMTgqGziAON+Bh87WsZl4W3f0bePv2hgiU/2VXfXUCHfW46e8Gv60wvn
SwMnVMApvhgrwMuOWRwUc5Mdo4n40lrNAnS7BzIHlkJccMvVA+CFRl+w2/unorNrsnnxRg1b3pBk
jfyaJR1CNdrahXFo6gWctdEnvA8zGibcd6azdVpjhSK/VPbRrczxBJrKY/F00r1w8+anYACDO7kt
si8hx/aHWjvO+I0TnESd60sRD/5urWJS7S085YXlj89z7cTvvdYaV+TYbkfNNwzpEoifKLObS7nS
vUhlV71Vq22f06HoaZ+ZPTiSOB3uUy/RDxjP4l9L7uaHaeZtybOMrlZrtjxVXlCcUE7RKvfbebs0
tOmdcsTObg0wY7PY25pjyV8hS3C/gMO47b3RJkx6Gg9WM1uX1h/KyySy9nVBy11yvxKDlpeWJ6dk
iOXmefVkXWW+oUYpKELMjd25VZzrHKuv3uzeb895S1cudHWqH9PETvcZrFokqpWMMkxubZh3RfAu
rk145i8xP/PiHz27sQ9+O4kfjtOUOxHbaFBUEewS7VGe5tqdT0AETNpQC1CFfrKDsFumlWaVoeqj
pwBeTH0PCZDufFizlR37VRCCAWs2bJp6BiA+ZzvOQ842Lsi6GdpEP7UIXrYO4Hk/lHU9PMyjNz0Y
qs0PPfSq/ZIkzsbuF/O2EN50x2E7/1rmNKlDPcEfoMFFFLkvfX5TK8f9WhlPtt0H96pscV4naXMD
eXHcDS7EBnxL3c+JdIu9mbTJS5oN5S28yvnGqMlIGKzc2ucV/n8SKZqXNf1ovZbIxynzP+laxzfx
mGf7ume8GCZVX0U5Sev3djG0z/RFx4dqCfhUZsfyas959X2yOK4gQ6w2BGF7R2ZoyVM2A4XPyWLf
p92aPxeiyXeml6aPbWcnZ8G/eFtVOQu946j+lz/CRRvHVkeglmgBlrPc+XbXHetZ5Sdwe9MprjJx
KgoCgjFcCtnjhTT6+wba+fuaTvpIl8TbiM6v9oZGMh8FtMvuxpVmgEV7oQ9BptgHgrL0NqmAj3AL
xp2Ct3MP8km8gWkTW2Rq8RaaabOhCINhYvQkDfRWUl0Q5qpNX8vpe9XUJCCoVr8GRSMzyus+O8EV
HyLshTM5k07vPBcWvRMI5eOPzpPrzQSA6K0X18hsY+AolvbpZWZm9LTaZrpNG+XvvRliHV46ECcB
zIxkrDkuKHaVNLy2lVGKgGahsup+AZW1X82xx3vTGE3/zhRvvAm6nP4xu+ePxXfa19q310tTmc2l
MDrvV87o8ZguUt02mbNuTMOl1wPuC59kmwRLQxeTxmLiTOJi1HzeJWmgnDdXVHUxV7+EAlXEvrtw
blryykSBnZUwpQIGzskpCBaZQyd0M0FXwtXimdM+0MKMuLia9tsCXADEjr/sJ7vM12dnRH2xVxoo
H/5rPtR5HByz3NSFzu2vMS4LvNzU+f7RxWRPUebVfr0tFtum3Z2J1d2M3cDkwPCYYYQOjLMfeYsd
E1WGaWBFN62JhGVTCQo/oRIf6TQVBgyxATu0k3CfbwYH/+imr2apt01vDdnGZk6b7dehE0jN7Tr1
osKRXHCiC/fCsdaSUb6YDFn04ME9sYMKZkWQeYn4hi6DEGeIZ61GajDLeKvmwpgi4O2u3urC8dat
YS+B3BK3wsCLtkJ/bcnkMBnHZASIUvZ2fpIePbWTQ9iMuLIU1brnTMbhnaZ8dms2q3xh5+pogVtF
t7H8vl3DNHZkENVAz06x7XMGyxDLfPN1LzCGSsMftmm98PfWVmaPprtkOrpKoaH1+41ocfzzwGwb
jjXmQRCoQyAHPuIl9HqTFJOyhAW2N+tYuZGZdsvnKjTstUAm8zdzLUGCMbXecKTrvQNokSo7MLPT
AwcvTupX0zsES5eBQnxeEUB44ZUHmG672uWs5TP/rDZZWizDzbJCujnCgbsWIquKo4Q0AH0MiiJr
XpMZowbnPTgp8Q6vorxpPdkbdxnGgHnnA7V3n0WWOE405zk0MmEVsB5yswtwBly33cgRrQ4AGZT2
x9gmPeuhKi3m9fbqAOwe6SBvq3Wy0Jk4puAxbjr9ZqY26wVTZHruKbx9GzMRadBb3WpjCB2c2nA8
ILskNJQR/dxcafJ1VBQr8LV8rtR0qaVwza1EN5ntVrMG72AxTObGm/Z4MV25khecpcavRcFnBuBn
5tSeAz3PTdOs8QIjxzSaG8MYVw/ejwDsZLTlMP30Oz04h9pqg/Lixjmo/LyI1VV+IofkfkLgf8/0
he+06JmDip6t1Nn4AOasyM6KpthlBM1+wz4FnwwRs/HJDEU1+8CfDXMLxdQsokRJp90YmK7lVg6W
1e9m2s4oUIWjlxBXRCL2HFtQQakFxH9Y9wEox5i1vDolNA90ZCSq+glljG6J0bu1fVHS7PqdTFp6
zeukank2hpj5FNz4qjzT5ydnr2aXBCvhNAEBkATjqXsrlUTP0+w1++2KOC/f0HmuzNPAuv69WuLr
7LixGeqLDHDqxp/9zH82Qa52D2mTGfVtQK1OQk1pDJduzDyc78Jd+73OifgLc0MFZKgYNKAOBFm1
7xY0B+sbhT2KIV0nY37Q4MXH09JMgPE6rxMJPzT9mw1gYGaIxMzpZCu7EmFp5iLGexBkQ6gwp2em
T56+ausCcIPpLZirVuyZWvATqYxdPpTCWEnKMvCAn+1+rpd92w7a2jkcSZZtaxGEwLl/FBjgpW9X
YUVSC5ICuxUZMoomaL/l2my+TXO5PHpWLufNdabx6rsoWsBhCcb5cL1kSxakBetqRfPnHzM/nqsb
FZTzsHVjTCVRkTmt3FUc87y9udDhD/2VExC8SrNtbxis92idykQQLARxa2aCJjkE1AkH1Z3wBwiz
+ppkRvc0YDiAiThpaJf5UkSjDtqJgbQBt4C2DjetHMrMI/wn1stDMzkuk7uxzVgC48pDG1jwcIZ9
zzb7k3bDTC8N8bXbfoNXeGUgyoS5PdNmXB3yO1ghs/xiODqVZ9dOY/PkirF9b3P81uFSXZ3mRTCz
zDF5GK8MhEWsu26svZV+fVJUuzVYnf7QXV+jSE5N/tKsi1PeBNBt6QdWPB/0/Uetn/NlDObDkoJS
OwqYvM6B+osYujlGgHLo+tVeUBlBL5YNrOYQx29vXac9prgfR6QvWzvpu+SOob5Z1d/i3Jho1jld
4tKSC2uDxA5EVfDHuDONR/VshYlfoMZ0Zpiskc5086MJaGBGTKhM4mLyhgIpIMH92e56LbYOAtzr
FyQUhoEjiPatxa/vHyQPpxPWCjD9YYoT78Z0mantMMJ1zdMwe9fGHpsWupPKBYnBVMXu2GENk16C
mxnYBP+Po/PYblXJwvATsRa5YEoQCpYcZFvHnrAcrsmhyPD0/aknPbt9ZAmq9v6jp5vVQuJLqslB
oO20sjnZLXYL4phOmUIrcDaO+U7Xyrj7NzDMck7x+LeT7xRVhtGGKutxX2DL6EJ7idchEuQC4o7k
m3c9howEr5pqdb0vU+jF3yItaBAcS2EXV62QtsZuAWj4NlOQ5pLHqY75ZXSI6yVUzJl7hWo7/AZT
tmtXPuC+dpy6CvEBLa3fzkO1/C4KXTx7mRvFl55TFLetCA8dPdHtIz1QY3sYh6EQb6OrFhJR6mIu
oRFvxfa8CXPqKBvM60MeKzMAiCKnH5k41Z/IrKH9h/wL0jCzlgEHdDbkbRkNRluJH8VRK4kRtDP7
s4WgxAgna42d/ZAUSxK45OWVJ/5jwF84ukZ5Sdqhth4VW0+HB8m/khJ6JbviMjhdFr9oDm1NPsJV
G/Pz5hpxWJILwbRo1BQPkaEOl1L1ZmJEvR6n5a+pGOSOeKPdJl2BZg4X5xFGHM2lo7lJ/GhQUFMH
i14BWAsxrTBipZvkL3ZCyiceWdu0v4s4hqpfaqBzgzjEo7AsMzlWWI9iWHgHYbSnq5tpfZakLd34
0uqavYcmsRBKaVsfyoVglKOy2APlN1o6id3QrY63iEJtT7OcarAWYO0kxDvfEQJKlJX24U4uGcGF
sdnZsyOtVIbNBJ5FYI9Cbhz9RtR/AV+ba/dfb/H/EZRmRxoo3Fc/gg72+ezNQ67A8bo8RIFWq0p9
zxQ31dPW5YN9D2jOtGPK8WmEeU8ECVq6tYsqNVZoVRc2acm5EUNPdMPY9gdcEqqx46Aiisxs1sU6
NGrc/ybcUFU4OlxaqKCJiFT10TX2SAHMJFpQpVUf8VTPxZ5v210JMduM7741c1JsjGpB/JCq5bob
tdJRj6Q3369OTsHC4qTewP1p/lqTC7fRLPfl0E/KsdJ1a7lsss7zB4eEku5Ka8vsXAvI49lP2h5m
liAjpFrGYKnPUiiF4it2SZy3nVu8KPxbaxPqadbkYB1y/dW7IWn5tnLU7bm3rgtJcYpONRf4PxlX
wICkmnrI5GsQ+8zS5sAhc474BzYgCbmhJYkv6kUnSGaZiILLyCjhBCUPpd4hPlSso97nSfe8rpai
czAqxU89mmhxqVzvRMiMOnUe5dmd4psgy8W+lusSP/QEKyNJ6TByecs0EDFeG1ZanZw1Ht1oVsv5
nfYZkNl5WOBm5xyBYJC4cbkdTE207KgD+ct6yBjhzuSz5uWZhPGCfFYR6wuhnKUhgqpP7wNyn7dD
CGygV0E7j/ipF5rKqnBOEF15InWRKEqNRqATSPs6+R3ReuIRTpLRKR21tvAHdFSCwI2C9pJl0C+k
hCtzMNMS/K3rHfFsNJkViNHU1WButqnGC3Cio0WEmsCOpKnIpUPC4cw2gEShSItfhuz1VZDt8Vnn
qeSDjY0gEob+Aj3SrI4M9WSRaomi3SUj9T518TJm2y2uGurP9F5d5JEHalAhtEYyZrJRJyk+n1pS
ZKp1GJYwj6c4DhIbFAJAEnEqQgx7WH/ZtfrmDwWtXn/rSkoOqYeaZeqehVk1fPDCBH7gzO5W7dxm
jj5HBKhVxQvqJ4FOoE8wiCYEUWe7PK0bVoJ7Hy24ATpdBM/LEiNota68nf30RT0ZWh4+coecUR9J
IZT0UBH4lU/NeCwQoQFJ1nEuSfh2dYV0Md1myrL0/EOKQbAuuOS1eYpljT9IsFDxIhsq6zM7cOew
+y0rpxv0ghFxkKSxN+X4OnfUGSjEMulLRm5PcV8L1LHuzLeGmJHtkA3G8r5Z/VB9rlunpjuz3DJj
jx9LN09cRYMVVgTyfbVF0i+b142my4ZP31uVlF4xl4aM+I7IWbIW05zCpm6G7jT2fWw/u7N5X4yE
mpokQWsK40IFMHiyBqEQkptp4LPM14np4tfcqJScNFXZgm1Jte2nAxJJGJl0pX2OnRQNyJbnI2l3
LISCWr9GiclvrUsc5/AQssrfFAw04iOmavbLXjf1U53QddrVABNephqxBCuPPm3dDvrQXVobDDpA
tLW+j4eiVCKjHRQomTyvH6FfJIIxtWx6bzCV6WkyJ3zeGdVyv5q6Uv/VzjrXrFJjAI2Wxeq2J4Y9
jjAtNyWcO+9KTxRUYihPqW61Lj1d6kCELycM0lvGQDVMVQRUOwDAdNs7xEVWnzo5Vz+uVOPR79A+
uEcyZDPzSmznUDyQ1pXp56TVEnQM6mak6k+HoIBq2yzR6SnbWlFF7dyO6V/XdNyA0TQ7CfqSXKVT
7wdFoPXFoCoPbW1Ve0sZSe+Xpkb+rOayz5H9ukPcRRAIM/DDWjZ/g9Fn+4kIsBdBcFo0rWO9S032
6VaxCKZtihjkTaIwl7l2JCV33ccYuOlwNQZCKofE8KZNkB9bLs3i40hglKjAMEWljGTEGbo89pwS
z06edSeISnr88PjJJ9z+CUSYFH+Kq1Y+RMwMKVePhLSPqj+Sx3OaFJFS/9dY55YMzj+b3x3uQQVo
GdGCRYY+ckIqDTmNi+ESkcgw+1nELSCymRlf6DDVY25qSCq0jbz8dpgrgrJTGxILzWji1XPZHppe
zS9S726VM1dHsRLnDWJgmCdLRXrkycHUEY3WGhdm7cr/HJWahiIvkWSkRTfMpN4JlKx1a51Fltgu
NNJYf2xjOoeNO5oPGhjzaXXalozBZDr3TOAUFDJcj17PuOOjLJoICkSzi+LXhCPKzOJmKBB1YlQ5
BnMqV757vbKvVMcpO4XcrINlI6wNoD7nB7Ju6xCVt/Jpd6ZzIchbYAaV9CnomX4pB0PupqyKkfvX
yk6du+bUtXW5B0VZQ/LLhjNqPXNnOttGLpuijF689ksYu0MZ5KvaPzubIEuRrDi0Vw2hubm6Ahij
rghHPUFPeBdt1rqhcFMMIgBKb4MYbno3s0swtllwp6D+PuF/gZ7Ff7h5Mn+FHQ4ld9aHwyi+p5c9
/UbKooSJTpltAai6K2BEUba3yd5A3BGqslYI93X1KEUZdhrhsb3KHvSvae0sFi/gFahAfW8nirOn
7iRG0gRSbeqiROHOhkbW/QxNjHurFtV+KpGOxu16MdaWSFUtIaWx2r75bm9FP78SSIozjugMl7ZX
Hqcrq14wVWLfqFuY19YRFeR/bTm8pAR/4jq4lVp2sqr+UnJATa7zJUvrX6ak9Ex0Isr7+XNU52Pc
GT4n6Z4gerog+7sEjKRI357mg5WOt5UER09PwLnWhvJE6iEASuijM3XAmc2UN3oHP2CwP8fU7DAH
VtlnxSxNINZc7JAjfRDOyTTe1w92ORp+J+cnBgJKCpNwmOoXJmAgW2wWHqeIJFJ0epsa6Gfddt77
JTnz2GmB7dQ7bWz/q6USSadnHEUi1MwUqQjrFa8LbevWQ+O0z2mzHI28fcE2h+4iG3aSX6pI2Oj0
dsDhQ1i9n/aou8Y0frI6Qg97JfNd1YrIZ+RzAwYqeXmDXPC1ZTxlsb7HdXCcOmwJ2/JvGav3lF2W
EIwTXOTRheh3ljRS5mwPV48QzeRvzVGk2Xn1tW3zg+Hg5Vjnzisp/KPVJfbc0ooG+sBVa/tg3H0l
0vqDGW2fztSiGkkfpvl4dJvsXAKp7xIte+3H8Q3957Xp04uWpVFBRDlZmwYgUULptq7Ur/3QOgFy
OOlP5Xxm3bCRX4i/Aeo93ra3FbjKIxqVSkfVfuks9bHr180fkJt5Ip4zfyIK0kus+Sub2g/TZsGg
uA/b0IaqvyOQ8ry57VfdpC+jLQ+dJQLMZoFugrsbYvxCGQUCDAl/31qf1mZ7suaVg5tSEwrfrEqM
dFKwFENLISw7QJz+iV6+3DuOYKkCmxB1q4VELUv7wbTVj7R198K+VzfaxWeVLpEyOjdmbER5xNR6
m6w+E2sJE3t7xNqAdKZ6sCvl0iD78S2YBUAbXZARPFZYB4tna9P7QKLK97RsPRQYg93aQXHdvZeK
gdQtPkosUZvdHDfkFTzT05Pa0ydLO+IsxYu7ZfvaogwD89BTwh/H7PSVl1tobjkCTPekmtsxx9RX
9a+thDw0kgeYzCDXiW3XV3wFZTiXTth2A4SEHZHfdsviDNFc/E0lk6+NWiR17YA01+/o/aUB1Y/7
7dSqyAf6PqUru/0bOpxsDudVMfj5ZjzkZJT3A/LzrR2i1Z6vaFt3gAgevjF/Xuc9UdoIau51ezDd
VEI33BOrAF2p+mCZYwp5TRJwW77S3j1oI2IHJzugWzrV5npwKGWlSmAM3Lm58/vqy1SkXVQg4/CE
Xq/HoUcbauXZqV3SPeoclMt6BavTM2rVkSmzcM2mxxodG5k7j8pShg1CAfDpC5UVjpfY7bG1TV9x
iodGe9TjX7seH2WReepdkUiXR5Q6MalcFSI/GPkhRrRR5n5cmUc7l7e2tJD59w92vD3pOO30uj0J
3T1lXFmDft2m/2w5vkibPQd5UDS5P1SueibJ0AtdOnUBdSaIhi/rOUQRStEQHV9+m6h38eqOu/0R
6PNiOfJxqtRDb62P9DWeRmb3STpPqemqYXwPlMfmihX6/z0O6HRi7ajGIHhKc+iM4U3rMvpN25Nb
N83Ocruz3gC55e3f2m3Xvhyfi7Lfy3R8IFbzBc3sMw50qK4Yh2FHsCGw0XzNKucCFxsyfES5OdaX
rNK+EHUHrrtFc9t+udsJ6RVIjmwP6ubuF02e4wrKpYQdm7r6oTKhTJcZ9NOoH8fuh2374AzlO26e
//+U5wo1Utrrj2WivvT56Bfb8NEs6q7ZYF1F/pLFDqqYnMlVd3QkPKkeKBnZbPFsXpUh/VjHe9Mt
Mw6uxOLSaZRuwXzvELBKNOLkVpUZMuSyF9WOCLMtzLAe0n1Lpp6n5jFjRb/hYiI4emjt+CB650ek
8mHQJdcMFUvhgh/xsVXaL9LWUcmTfB/e/YVHfNLZkbm+ooBC7494sPrjoFVXIxvs0K5k0KXtFcXi
caZ5fFLujEhVP7WANp5Y7DPplTFVHtONq9QJ81LlEirMW7da10VLwf8JLaBEZpZRuaFtd5cFR9l6
RCT43C3IFVOqHIcFgluBytYBXN2FBvjRIA4y37jz9fSi5tWrNMrvPO9G6suycyK3jwlNOxghkdbE
e/8wKnwwj4SyGjt/0eUNYLylYMWW3zKxWoTZ1gX2ONl3HNKe1TbQyh0m67JKPnPXec7z9Y97SfeH
Tpyqon8q8+mLOfJ1mLR91TZ7c1F/8Gln3Gp90JL6baFgRgi1hySOcgOQxxCzOKdDTj8M7lac1U0l
Lxt9B16zlr+9LZ76vvnUpHwaDUG3dHEmHD7qejLdC4BkW/kilo1N2EG5UaGVK8vkbtWzfHvU1h1u
7e7QbHyAXjF+ZjCAZ6frtNMaxy3K4u469ev0QjqD8jARfoTRkIQ8rrAJZhpzhKeURRboyBMu7OtT
lLjUNumZMXwV2FipqsLD3uFCC8xxIiV3ak/IeV+K1kUsaTpog/T53iaX5LuyNgdeiuloi/EGz4cD
3uS4qZzkhZT5a5k3r6DLKZ/V+ZkYHc0Mv6Tr5mCrKbsX7LsvhzXqze7CNgVfi7sQyrzfMUHfTTIz
kj4cFXAAkeZo8EH0neOP41gZq2wIRtlp0MSopiSCGkKUC5qGpLZnik18zAkk7kLLEecNdx6X9snR
EbtxjO6Yt+ZQRXDMPCICGLGX3JFPAuNE2tHFIuX4ryKDfe3a8wadeludLA+WvleOTZkfmf0idOGG
X+Va7o9tNgV04lA5n4sBQ+kyXgozPtNK1UZpC4t1LwM2eVUA+H2X9h/PkNV1FNn+/0zsCClpdITn
q2OPGyVnprhD5qVB6YlQ9upUvNlF8VOqLfoNdfHQ/vJ+5+7jhAoprnELmHfxjtGT9k65/B0MCYsR
crZ38EXa1vat94xOIOIJroj5T1Qj5bDF11Q2/6nJLJ6cLP0CdHQwNy7/hm7EyrmanzHlDSnogpX1
b3YvDgWAdpRTuPDRo3I84i6tMZai6kRhjQsPCpI5d9Fa+HC0cMPNJIvgWUOv86T1SozITui3yp6L
g9XrPCuuYT9xxq/XbqHgzKMi1UBpqpvQJwSk9aUz1Z7hxhNWnUpv0QBPamSmepEBqYviTc/RzoDf
bTsk8+oh26oWT/YyKl5BbfXsF3gNrnbNSWhLME4yfOnumIXTnnIbcMrhm/IHLXOuYJtm1Mw8UcZw
r7fvtZ902sarKZf5MFNqQ8JJnKdhH6fpa1Fb1IVR7NS/poWKRtUhQYZ4pgK9MmGf1BxstJ6QXljF
LM40LdktwNuKN/gvNaGLPYPCjibasi5+7Ao3+XXJk7aCte3KXYagjJs3w9w7pdb3lm7WZaipekFO
zzUgmU5igrgU1IaG9jbLJnml+1l9cJNS6FBbdwdQLxv0u24n8GzDU1g7mMURd6VRPmaZinkCnFRc
7InsYI5kJZoTXTAfNjPNeUmR7yn+wTlc5rTM2VUZ2huPcjmBsjP0zyVeCIUMfq1IsacJdvQhmUBR
1s2mx6DJCG8r7+BE2pVhWvBqZSmziF2M/aUYtDmCh8TBQqoVHpDqnVO+RwDpFr/A6pbXsXPtOhIH
6rsyX/2WStrte5SIiYea7R5BxITRpAwDmt2sJ/C0HrGzOT+J2LQjW4XIjYWgZ1HUwyP2PqhuJbCJ
Cj3bvZufATrWFxeV1CtfF9JiOjzC0WS87vP2C//X4BMyrMJ6iukZpbx2ZnwpokI2fdQzinzNfP3c
EcVCF03WRzBeRugyPv27t/EdR9QbhxT5zEuRst6ZttIPe6ll5bmFSrtUNML5dTv2/yg3Mn+SGcFM
YLRdcV760eJ/lO4/CxjhDIlRvSmjGaPzUDb9BcGhE1SGpIdXMbQoVi3uTCMZtc95YPXs0K0GWeno
v7GGbsSw7MRXZlPsMAK9J3e4EwGk9qYY/HQdFIvXYzTyXNLMhso9bDC+cjIXhD16qLXirKs2eziT
ez4jN8TuQN6+ZyYlNaCFLC9lfs8u0cjoxi0weaMggnsTKTYZve5592Y3nOKlw53NwEcGHTFfzImq
FDz1liB/JKmoLETPAkyXvsq2IA+/RMVrzACcdA/F+6le/tumLpjRKHlF2ryUDsWjAnKtivvnxa6c
IC3cieOa4G9tAQkoOXq9OE8uGH/Gc7UgZqvqcoKIrZ9qozySOXXQe9n54DvojYTyvKrtYzNXNwDA
Gpl+mXmzlNh9K7h4VV6w3l9Uy/Yn3d4XJvkLArN+Tc0KYNvaPduxDVvc4A0iN/pLtstvn6WnDHzO
MNhDnQFUPF/BtTpTFIG0q4sq6FcduDR9BP+P+tx9lolBoZghbpOibK+EA5EUO3Zoh7viX5asP1Ms
L82i5ce4WeoDnnsU5fjJOZx10xPm7PyhCHzLADzwkg9TUFC1DQRcXfXSoaEOFvXilqRLoPJ8rUzi
WlWVvX+SMMZIODgfu+S1mBPX65YigQ6gsKbqtx/cWJmfGhCuQF8ZGf5aHYp6S3wLjIU60OKyTeYH
xB8zxwrPMQ3YJ+dlB0tEag25Ng+tPmeh0VH6YDMtesWWmTwWYj6kDnpc0dGLGTslH0dhMEsD+Lbg
/nDZqBz3pdlU0TRNr9tmM18wQXqs0jHHwjD7mrGqQebYb6aWnd16xJziWu0xNlk9bUpK8c2Wr9iX
lCfTqJ7pfrIIMxlLD4XEcZwpNDO27bd3UNptLlkMmCd3JVSKQMOiDvouzx1wyPQ133gkZCv+I9pd
+tuUfXQjk1ytwqlmWh44Trs9xA0XQqwOe5ysJ2oxNQoczFuhOFg0+3l5MkT7F9vTdBg3+jTMBYOc
MbwitbGAHy0HLiqhAFOxFdrRjRSgSmrnQspndyHwBA3tt7QEVQREhnjbuBxQUpS+yAnIqxNlp6/y
vc5xGXM9upCzwgIYmsujbmwfpiW/NIDUozQwldN5mEabaTzS9cLMR+CGutzGwnxPE0VF6GEv5xIL
MzdRDJAybdtzTurFpVLxQuI/PG5r/oYiEbsAoVIggWQIwETER0pILjSooXES2XBmviacg0/Bp+P3
7NjNxT5di1uvDkEKjpSk1KXiehJzuZsoGEhTTJs6lkUckxHa4eOYZO8xZjWSV95IYzAjKFr9iM4M
fabT3jlLeXS2sg7YOe9tlGu0OssvtTyQErmBULvEnq99ojUIGnsibWlGCK8sN0VP3haUJr6J0CFw
6Qv0UBTqUbk6b4vYLpnL+44loHbab9VOPmJgeqYumieGQll8XPRzIDMTx6ad0u2H7Qo3CW0bU+fc
+MeoX1LSzzR1uWCzl4b1FThnfEW7eNAb7Uzc1KUV/TM45UNtdy9giQdex29Hh8Im1hxltTP+o34q
ImzDAXWrUZTNl8VqX2vKMoUS32DE9gUjFyADmoCqeY31jXcqLvInxn3iB4Sb35twII4s6z8ihpBq
ajTpKNOUheTI0uC9IA+ClKPqtsl5uaDykWHkESo72iucwX6WZpecTDWnAc9okKTp8H8kbXpbmdKS
cd8nC9gIz5hmF75KjC8rGVuYvrXn1NK0aNEKi+2GE6ae8ozTtXmyCwcXJk2GPmzwJRmTIykcT3LG
cZRKfFOycC5bDiDSaycdbaitKb/6tFV3Sw7ILxfEinrD18lTaaciKCYRCcx9qk4LJgJpqFCTzYO7
7KNJ1qvDGRUorOK+iWARg5f93enilUTnXWrR0dmNNFGsgAbQfnTXmrn2sczOL7fjrlS0v3bQ/jm2
DqJfd89NTgVyMzxV5oR8DkEZAoM3S0vOOTLAO+GIxug5gZuPLOr7iEXQ4HZMuwu5zdfIvd8mxlT9
jGo73eYEb/Ra64Q/D+hqY9XlrEG1kKmUcSTxjQatihi2zfW1bXN8ezDsh2bSKY2g5CPITetroU2w
d+SNjIs1UAmV9QHo3kvX8OPY+K+jLGZkTU0VwSxOiW/hIGUiyufMlARxli0EL0Gr8ll8uWyHbdIE
NEj+Uq39AyXePjaCs1Ohc4XqSDCeNB0YUMqNJ5dDKa0r1L8GsUYdYw+VFY4ko/AVNk9SQwyUW8uj
gym+rNx/HKWxp8/2L8nabxCGht9mynsl14dxw0U5Jq0Rlm56xUwcrIrDS1SMxyTOcOGQ/FEtR30o
jm6twP6wn4/OW18ZAsh+emh5ZvlMahbWTo9YHJGjnYVbmYRYA/7JCkF7vfwzs/TGWJsfHIOdCIVT
i0UE9FRtVnyFs6agl20rNg5BTZwAkO0G81EbjQunCRbArTGw52Q/UrEYpCxaQwB53gqX1IeCS3qj
o9onFJkKsLsr0SjiW51U1Bv17+sqTkQJvRDNYkTSXFjzUTNQ04dbcatXXxmJUUnGtdy3Ewq3WHSh
aW37sXY/m9Q4Va7xOBKuxEp7HQqwCXYPpKorgoLpxLYBmMLoehl6+UWxWH5q3azDAwD9oJCEFZgD
cXczPswE3ajpwCJJXodxNnhaqysL/4cyWedSWGGtGUSPIGAKDKDNRxZB9VFt8HMS4mJj1eSI4P5O
SGCwoDnsSYYdfueHPFWWJ1VhbJ1VWKZCmU8YNjCQNf9yLAUnG+MuK1YP1ChF+g2zAHmbq6igLBtb
cu07W4oaN97ml2EjNphXMb+yF6A0ZJnYTQ7Nt30ppsgR8qQLxww2vbsKxrkIMULi9U0Dpj2BsRbY
PAjYigd/VPQu2lLixzqrOWB2ehwblNnQza3ftMUP8tyeELwqAhCkNkprn1DM3Rso5SuZHgbxEvlb
PikLLa2uceXmto5mrtJbk77FeGvQjlzx3p7sXpK8lzZUAY78rIuKHmE2Oe5QUKODBk5XjBghrGHf
WACqCGHncLQNxClY/gr2cWUM63W5bmhJgbLHfdvTYV+6z8yin/AKkTUmL/HQhnprfg4oetLF3a3U
lGom6/wqKVCccgrX4TkL+11iSG8Gcs/cdXoyFxYxZFYRKFqICziK+/Jp0N2bmct//SK+8i0JjTn2
lo0QBrIqNnr9xn55plQjnCjJRCOLhLAdSHGJX53cehcp5VpjRXJI2pHilpXuHeI0+0MqnAh1EKPV
4Cxhyfa3M5qKNZBVLO7jJ22yzx3AjSpte9fmRQejIiIk+V5q4YKdDIJ/ZolaSCW9im6/NwKWTmtd
vOib9bEW1X/Ansi4FvXgLHcguuWnU+XfbFi3BXbE4yb9b9YGsB7S5tW7+Wx1EUDAiuPLwME1ZvvM
Vnd6pr4OBREx6kCYokkRK1VIH6bb914J7Q0AeuJq4mrMnONE9AVGcKxx+kxPqzMDMKTEnzHjBtCt
YTa7j6VZXqAYL0jx4AjMzAfTfI9l/dWPKMXsnseA/NH3Fgh/5dqc1zXoGnGu0+TCaEksiuO+AYl/
Ua2+oq4qrq6VXnHu3v2U1v1Vbr14UH/jWamACgyMjoi5ZsI/MTYXLAWaQSgRGXoVsRqdsXzZw7BD
UQj8Ua3VfhldYqLa9C9h0E7blWydBQamTLSAsgZvrspTay54umdc+ObUbVTvrj+LFCBPsdwtQL13
FOiMbGhjHSPlaGG+phe1RKSdVb/DUrr/kNG0x65AAw6LNQVZhs9FbcfnfuqIAMRC6WVj9cQ+6hsr
uIPbN++oIMC45vpJAdJqFTHsB2pvAP3Fc5mX/www3aV1z2ThTWdqId+zingImjI/dcO6uGQwWWYe
jMN0LYtOBnoOpqfTc4R1rWNTyDcAv/zTdObvxOHCX5qK/0j9mkaNkZ15tWBIr5AQ4aS8DADNhorY
cRQvHAxRwmyZbrjryI5LTFnSwldgqCvtsJv1U4EYN0C+fnT6D3YgDxEPJZSU0yWDF5ffWrwCH8XT
A38gSvnulJIlaGbqkw23ale8utotZ1WldNJ3RHJx14HgDg5/aXt69Z1v7aWstz2N4DuxuHgWmr2c
mbrcIN3WKJ9WutyrA3ZJ7BX6bpuIZ7OUNSy6D4FSNeN8r7PtWOflU5bXRD7QlFo4OxtHVwufYmfw
Hwn1n/dxS25/Qlujulqx/wzn+b4eoROIX7atOlqLcXPWNjKnPcozP7GUAGKmgdsX4dTwd2+u6w+V
EmpG9iyaD0QYIL8ED/C3reNvmt4Dz4DtnfRDpGxf8E3vYxJ/6kBdWS48bIcOEaJd+5rYTThIiNgl
DewSs9jWfU5V7jv14tcLmiih3/SFvISlbcNlsA7VoiCEg+G/t/Ia42+WWbt5LgNnekA5tcv4PC5M
2bSryusw8NT0bkg62jkf+CJM89ClhM+RKcUHrGyv7I7qNgbL3axXWvj4Xe2I8Ii403NH1F2pn1IF
6h/HNgsKRzjywPHUlYuHliwYNwJrkz/aU8MGkI826EMlGt9Zb/h8laC6V2kT6bBQpT4aNEGCTeR9
e1aq4aMQ2CTjGPZigZbdfDb13brKk5WSLUkrdgew6BRfzWhdRtM+Edya5ZCXcMMo0Pym3DDlvBtD
7xkDrzFY4Jj1xCGkH8SUPScWgY/b4FPzvNMLHKPz5KsTTJHxhzYCvXTKz/3upp8y/iAPKSzL+Dxm
ywn5RufNzntGPFGG12lduzMxFCyZA0zJznCKPejplmaeXIEu4o6RtwpmWEDwaGQeh86sUcM3O4EU
d7b3MdQGzjyo2Swa28nrKc22Uu2xnsXOtB5rTXpMr032qXY37Ag8yr/umvt3QUJKcCX4DKEMSAWK
91RhP9AesckjtDFCgzQzy+Ybdq2jvdBhRRery5u33nng/K9o6Zf9103LbVP+XFJyJEd4R/1iWzjM
1Qy9LqIBCuWF9Id5Crr8lll/ZDdVU79v9YpKPzfM2y2yuJf0y2RHHdzbHP/OehL05XfGX+p8j9V/
wjqUJX2AwEUT9v4macKCSvUp0lUq5e4Fip6uBFs6PzNNTkZ7Wm3iiqZfGI/T3fzdZkZwpxkF7K+B
UG/QO5bgPHLpohfVU2KpCDGh+XhlsYP62bAcNXMOzSl/3ebfGGAFBShX2r0L/DrHzxKkoUMLlHxt
2Y9NslAqzX3LA48vBDH+XwK4PRNWOKRtINULeZ58beJYL2+t9Qn7GSzO35aMXIlWZJqsmA17X30b
7SPPouk6u57RylHdfXmvlkU7mZdsZEAtizle59GMKlM7VP3fAH0p42wnizUQGKqdAYWok0SZuzMk
WpHZvfyPo/NYjtyGougXsQqMILeds1o5bFjqkcQcAGZ+vU9743J5xhO6SeCFe8/1759oilatkFet
g4WVXnrIGajyltL8SOLbSAfqNC9l+2TaDJwtMjjYVuZfflptkuFQY6KfRm8NJZeeCaA5skyaCAXl
cnFPJvAodhiiU4wfFQSmkftCUyn5volEuhTrUSCm9FL508xiS1D4qQO86UkOWmwqfseXF7+4w6vX
HYkqZ3JQr0SvD0Ekz4nJBMfH0h68xhRs2kyPXIDdsp7rE4PFNyXlUTrdLijDvRigX6kID1JxF2io
iEL8bmLpW97KUV3dzmavyq3Oou5tKOiJ0+LSZqAPCpBroBFZ5nqfNiuMe2VNk0tnP2UcfP74ZNuo
dMhv33tmdeoi9cNZ/BkVgudai61JoXYf+jxVvjhbOgU2Msj3FBwLCqAjOsPTMEKxcJuQm7wzX0M9
HaG+MuEs8h/Ggvk27wEPeffAVwBgqd3t2kQDaeTgcDja63rYBOZ8Q6P80jI42EZ6fEc6TZHPmI7v
URA14qIogYWZYRKrPO8Ig3ntOxLpIWL2L9ZhXHpm9dqm8l3GZOnggWDrTW/ezydp+sdJultvQjYY
+VvuvV3bfBd38VDvyAvBfy9lipqoDK/onJEzaxrN3FqDU1pj79kU3Vguhi45x014CTQ3OrXsa815
3NbWgUS13eQWRwmqODNmfFnJabRz4Gw6Q9iUrTXUmpVA2Eq61OhrulnDs4+oL03s6eg0edn7pKdG
Zl1yyPo56xlz1FBQOgutOTgQxptM7fkGx2Rk55H0jGcKOwEXCam3tJG6KvdvTu1kWRjGS2cyH6ym
hz5hquElLwNEyi7RXziOTmY4rHLbX5qTOHh5fJzTeD8706ocU+hryU+BoykwEXz6nFy2vYCJNC46
I3/F07e265Qpd3GsZqZEDKaQyLzoqv32cgR5ncPQUX13GmGX2WwcRoz96BYL/DqQMQyDT5cyF+L4
5p6IwCCNYyTw8iMC3X2lmF+2uEGGaenH4QbT+nGo4pUYASLFwa1Mh2vcNfsQ7jR2He/VZxEZOXpJ
a3AMWjg4hNa3eX/hQl9VxFnPwj4BJbjkzPvROuwyy95PYRFtJWmZ9zs0A0NrY1tsRbof+uQKHfbS
xxE2kG5jGIBVeDGKNnzw8/KSusN1FO6Dahy5qEp3N1bwZInPw735gtIMdahaddI4uyo9TE6yNuz0
Lw0ANCmhHqFqsCQsuZaRW9iZeSgxbSBS24icub4av6GqUYQEJ50YG4kFqar9B1LUFUNOcan1yMQJ
QD9O1HsDARkIABnRb0KpO9LpPo6Gt0hKNGB1RJ8eCkPmwvupmXdau1embbt2qj8MDPM4B1NEOoIr
NTxOTbS3SKano71VRfcwSgutCvlTeQ0dKUE4za4Pej1G3nqDNvwe3Tq/MM+mDun6S17hCQa++Rfn
ebkMMmpxUo7eRWL1wP78HwJ7N27LXwIV3itG2nyBCJq5Ap7hRad6KmH8Mdt09L9CTp0EDVrZ+T9+
4W8sREmchx9W0RP62qR/vhWiVS2WtWQ4OLIIRE6oWEkBDEN28ug74T4ndpms3ZfKc4q9Wd75nY59
ZNKzK5z8X4mptgJdls3Tq0ebVZpduZ8s6p9Oj/Qm7TkTVrHQvu0wfXaeZ+T5i8LI3xE6o3KqEGkb
zHvYH7fNa5MYyAPwmy6QWFAuCfPWmVF+tB1UTRbzhKpmXyoxYXvmYB57zYLA0+JTt+VzJIYHPTOt
DWY0ilXFmj0xxoIxdPTggdmyZn5FYty/MSTSwLXJ0aLRp5esqi3sFX2pOsTmfs/lO2KbNL3yMRp9
+6kOk7fED6nfGc8vrREzn+HHaifiDMV1MCxz3jXe/LdG+b8RdPTESc7WaJwj4keR9u+iAgG+K+YV
3p1VhfUMSzRYweDkd4yzIm/cJCMrAfB7x2gwlqWuxUMs/G9ApNwmHtpmdD4nr+96pn3pk9W6z9Dg
cN2GDGMkR7d2MHcPyb/JY6lnZ0xR2fJSJYt9DJe29A1nAXTmSRtuuzbV3G5iJAWje4e9ocZcYKaJ
r72JtWVMjQMx9WqnuKRieSdHJAGbxtLkeg75h13SEuRp+o1Tci2KEK2U2a4yA5EN+cI9q2H9hImw
WMaxe7HsDtREUqBjy3bMEUC9Df+ylOhfrF/7ctbr4R7Kyc7cSbwdrTz500XzBizwNQKqhy3phJXx
UJvivRU9ltF+S9kULnvJJMkYn/Bgm5TwfAi2SKh9m2IzaPlmUb/O6L0SRMkMwPxT5bp7CttlZhQh
lh8q0BGVq63ZY9nQJZEH249WNE3r1kf0R446TbEpz5piceHypfgDLYGDFYbtmfPoD8lf5RVHqk+5
JAwDxz8S4rVIBnNZifJBTBENM5qfuhi3VcldV+Ruw4yj8iGUK3+rVNKt8iC9z9Gt91w2IXe7c2FS
SmfmcK45ijUvOQHUoGC6cj543O3OO6rFT+n1X7Tn16z0H5K5zY5mMOil4cLKL6zUXiu/+ipz9zfW
ctw5ObVLlVfFYh7yJz0QRzpb9sXuRAnvRGFx9i13LdP4y5GtQc9Kr+nmzUUJ79kUKEcHt/0qe5nt
2Fc3q2Ic1QrAEOO5eWPEiFii/AvFUgX61Dp7LW/xxNLRSILbKKqfugM/w9W7mYuR+kYgv5lcZw03
hBmIKa5+OYmlaQbxNmzlD4MOOizvQabMNr36mIFC4GRmV5HH7drhpmLhuq3n/DEf8yWVD7wcGHpW
1mPDTIZX2VQdCc39sLGMCLyWVfoobfAhrVChItpAQnLDtT5cy6KMSJbIsO0Ro7AeQvNnMvNuB42P
F0l5W9u8C4dMW1EfKL6HiFJ1kv0ScUjIKRm/sA0/+bP/hxOI9mT2dwPe8GmMaDqDHqtjCl9EA+gm
t9G5xJkXLnUXPLalk2z1YLPwHfUAvETtgbibV5Ya5gWm5i+KDnvTK2Hv+W0JeSurfVN3t6GjqTW5
mPiJj66O7LWLEYYR74B/wxrwCZ+LSVPgt1mSKqo4ZB7M3tB5bPAddN4KC4wSGxjhFpOanAXPopjj
6bUesfccnEEHaF69bgpoNUxkNK0fUJfa9eiyCwuJmq/Q1cT7xK6dfIvCx4lWmk++Pc2mSQQ48CzU
YhA1YNK0OqFQZ0jlQKaw8/fGTXTNytz3b60DlwnidpcCGfNIv4hts9fwEAd9AsiLAI+n4QhNoe0Y
fAITY0LSMSp0s7b9xlMKu5kRIljVxGpXfSewTA6ph60Ba8sZz0aKpgAww9YQRf+ApdpYc/E19Cos
vtlOlflBTWH/IF3fOxtwn0gVoUfBDC5If53ngzQ538dE9+vQRU6G4MxdmL5umGWgMO5dZJyeZJwC
Eg5P29RBGcGzYIrvsa8BT3NAMvDnIyb33YX1gK8HUMKCjRxIxn4OwAcTNOCE62hq9V1N72evXZMC
XK514C9DI8AhXVrhP7a67TarIX/0SSP29jzlv1JE/ZI866+iYexBXqjeBCV41QakwMbDffRCQw1a
1uUzXwL5nIezr+7BsVVf6XNjTwrDNkrzc9Z3Bq9dHJwD9CNLL0r7PfCueBk6YvhUgV+vxjYpXogn
cXYMD5sL4C5/oYaoXaUt+6amK2CsGcOP5tt7d9u+YvVXFmI7KCk2voeeHnBK+kgqj48lfqitZw9/
064qa7V1bNq21DbfEwbIHMEKzurCSBRDMSMy3WXWl+qNn9SYKxcpaHIyB7i3yxq8okZygraPQDsk
873JVn+emqUYemN3R/etlKu8TYybbZd10X1e5NbJZ1hH+RXee71VSW4vGzeatzxexruUwXyJpO0D
NwQl7mWS3rQ2rwUu9j2Wxv5mpzNEz9qpu7MxNuIhabLhcWjynF4jE1dsw1PEtsm9W9fTAZTAYBvv
pdT2yq/Dud3N9v8y9MBf1FM4YZpo2wEDWg4UFEWTXazUlMzPdtCXPlvfCg1B1zmFs3Q09SboPxbO
XSvWIgKolfDdrpo0+Wf5LdbcKkYGFNHzgazEqFhQSUhL3CwZXhprFLcwr521F7nxvkxseWNbEr2m
Ua3RkqYjiCaA55hSCHreRzIRa5PzW7GHySaxQBYUzOTtzIDU46Y4BbOFKjvg+VACtccgVNUtR3tq
vjnhujWi2vHUQPBYktvENAeUNTp9DwNdNBfIf/gk0buiQ31BCJu9a8vnIGyz4K6m8bcQcVnKDxH4
MRKQgJ9bNsOPzGJNaFlm+mTEFkquKr62zswtW9j7tsu/2rhFOV/xDftxg0ZrBMQRIOU209g7t2N0
YU/KERbTwuSjtbKL4mDWzvxpRHeiizvPq7wRyan2RwyuuhhWbiSuEfJo2kb+c9LsPeq2NuUCaUNY
E0VnPGLdYwzQlUi+PfexaRFLsikrHXwjWPystRrKpyosXvMOepTvvTBL/lcEGIYXie3phepH9jot
AMc+ekb1jNNA3vu2pH0Iguoxn3A6VFPz5vkJmEnqUTxaxc4Khm/G3LBj2+BUeeGrYXbOqjI8Rlh1
ToOJpOFVOAXWGGzO6xpA5l4RGYdXxEejTiriboSfXdus8iYFgsXMt5QhX6Ep/1jchsCH/RhDiiKi
VvREfVRUPmBSUQX3ZbcQjpU+2CwS2KjcAiN5ygC/Y7ZaoV1mcU/NayJuWHRZ+Iu49Qlq3VdU43Aw
cBS1/P9En6H98WAOdho6ErwNTkv3iM0/RmceMX/z8x24kw3e422HLIlkvwfoWEg85tfCZ63JcpyC
IKl31RTmWxdS70Ll8lnNsB0jZv8VgpZB9NxdWPbZwiMTDIZgZzAjNKxpZ408JKM2p4VZYOg3/FBe
ukI0S2S75iJjn3XwTBD4QlLzNFOCfk45+bHpsaFUzj+3c7fIJsqNHQJy1OgJ0b6LFQkP5gYKsvEP
q5Qor1xfwy1Ab7f23CZnRNqnwmG86ngrL9MIcNB+HcLYgUlZuvqrDDPnL4DLt2yFBo+RML+C44yl
FjWVtVFWbO7+728a/I+vfVRxC4rK30RRWJ4kMwtWCmazr+27FysZvgpgKoLAsIfUUh6ylsTZZwHc
uZ3hIDQlQKHYZjpwVj0FzosGNL9tEMHsHStH1GTK7DcOKszKLHmZUWZi26kiop1L+wsISGsfWFO9
1p6ON2EP8QbDXr/q7gLJwa+976Av4vtXJVcshsxNF2X5dYR3gspDN9XRYMv72Le01zFHIsBGXz0l
oBfRpPfmEQ+y4nJvkEnytTLLXY2ZyF/9Yf7TkzGii8nsW+jFLo4N1g6rPJ3d17mOSIcNq04c49Cy
3yGfdx95WTWXTqow33kCiKhp4D9Xk0EraIb2EShF/u4NCMZFiVbbrlld0f0nm0Il/cs9oICKFwI3
FE0VrKsYQKYBAo6JPnpMtYxYArsbWUTM1GavI7mrt2wqmsq8moXfb+ysgfrUuGiSe8Sv1OoYGcJG
OVd7tIKHjs79LcgGsIXFoAH7Trl1Qi/u49QCm8u1Jzacr1wg9WQfHM/3927eJ78Dp/RLOHTerQTx
fPIdV+5rFoin1Ko/lBVOyWoIoIDJoKZSVxUCwwysEfs/HFa4WdVxruFqrOuR0Ws5KeuQl7bEFcHu
x09YFM5V7cYru2zvSQdaU+orksRIfOQjwpKfIyyn4Depadd20fvgsSK2ZllbmEhMqetP9Be3zmON
Ai67msHDN3K6peBGrwbCIyYpqStWg7Rh7ts0dzBV4N0PSZ2h1OF4Zg9AGf5LqM5XVtnpcmCGsWnC
PtljQfjlbjB+u2Bo/xrCc/EHWvW2lZk+DvDLWB9YzoT400vuBUnqfg4GB3/I0XKKUAPvSCqhkXTv
50cR+/PJm7LxTYbQIXRQ/wDRfmPIydIgbIqnth6TtUBydByCsSCmrGySkhYlT57GOvOCZZ9Aj61g
Ln+p2FU7zy66T1ZYsl53Ebj1Re5Zyf0srLY10IVso8qi6w68f3CbYSZl0OTZ+LPa44Yrsj7cUdgU
j2lhl9e+ymlaecfMJ1YD+cdcINZktwfqRVQ2hFTWLGlEkJbRdFsWUebRNhx/WWv14VokVuqxjp8J
GA9XFT+40ZIsKH+aqDH7iG7dbT47M6geSGJBsZ26xSZqkOKjMe/3OaPkpdQmwUpUiuhZxmxpOrE4
59M8vjK0NLjik5zuCr2BY7JSc8LUOOPDqYF2AW0N4pLH506Toy77kxVe0YmNKD5gp3wPki5km2xG
8cX1yvShQJ35LFrdn2OrDtcEwpS0dyxMUfNj0oL7M9vIsHIpfwd+4W3rFdWW5KDiNwtji2yAMNph
oh/eIcSVlBDIFWrtux+u4+Wf0oGGmmkUJSrOH+sqbDfoSaIFvITfPJcGpipp7JvARDbZYhwslZgZ
cYj6Sl7EvA8iszlLj1cbRYhC+ZwPTvITdbi9oFWAR8fvmw8QzjKGPy4bvbFcx0EXbUyJ43TqYdip
Lo+eUdxgn8nGZlph3ij2jP9vTcs5Au9vWHHnrLuEbFU5qI2eR/sWh0O9dFgjfDC8xGhXJit2Iuqv
bFpnPVTzQ2VHDx3bo2UKpu7BLXJnJ1MDiDTF+FIUOB/rQa1x+ox4tCp3D5broQFqf1ZG8RjQJ+eL
xMR9kJXqaAOhWAPToq4D0r1UUQy/Ekce058AO00+oeNkzrHsvdl4tOvsZNmhdaSnBJ9bmCHCTsd4
kD2cuKArgAMCdmVzjrMvI8oMH5tHd2Nm38gt/zVO/hJ6FrdIl9G15+lNBwP2w2IXRyB+rSA/+5Jz
bM488p3y7mQEUj7Eaqg3YzYHlwBY0yHX1DBJWvhLx4lPdspm1S5CBhQSyinmcWYCBkRqCPcTFNqE
UXIOjMq0WOySUnsDim+scheJFSQ1RhdYw8cBGTgiOR6QAq27hbIIljh2jZe06t6EcN8GK/5G2Xsp
avjO+GHZDc9xT3hg+OH7VK4lm1i+Pfthmh25CgPnuS+meEe4C4Qvz/H3BiYJAhTsI1wDb0XVaS0N
rr5lC2pZmt3fzIkEKgATrfSabGuHro/I0nTUCkwPY2lZ9AdlAcLAUie+SR4pGUnwaHfNVwTpeRt5
GavbftTpKTaCH7q4kL9lM/9CC+5ZBbfPEvLCUnS65Qbu2V9nlf5uUdQCOUZs7XTxGzSzGvIjVPW6
6oq127dXSJQYyygXRiwSSC2lualLGg1IHGrLouZ3nIofTuaSNEJ1IazoQ3vWF3jvZyiBv6A9TsAA
P/O8fSMo76tvkYiFc0RzbLQEPsl3GIFUBMP8Zgzu1VaYSRT1IbKeoxLY47uauwB2J87jIHnN7o7O
AnhpCLptMZeJC0J5PE7TQMIHTEvcXSXKBcE8U1mwB4CxX6e7zLEzvoXB+qkW/Vao4IUIVGeRBYAB
hbqLAmoscHVnfI0JGFEpruD2EFBUqOaNib+a1wYsCwyNYM7tmV4nFWr8QMVbz9ZXB1wR2nkn3oW+
Nx5c02NcIE3G5vAWH7qi79Zt36WveeZ7zL0puCNAxAtlI6DrbK6TXNnMH2P2r4xv1D8jjl6MJv/X
l1X/b4hHvXOtmKCIDNZaPf6TvUFYF6NzZN7BRAEX9b8S0vLsDuaKPsy5MRh4NDwvr5j3y2FnGvPj
EBfBFQ4XcbGe4byEuBA+bK14UZLButy97wszk+XdbInvDCAbhG6fiXo4AIrWOkqPIvZ/723gSoAt
X/fkXp0mvyyf6nZk/FZiYIuqCe1ESUwawQJCe9WGZ+dnHORzGIDikiaHU+dcg4wVeGyN9dWB+8gq
xmJVHQ/gI8ZzzENA6B87RpnD9PGJDCyNXC9rI/3IZPMpZ9MhPg+meAZimnlMcspNdrpUkO4Sqorc
TLWosOAkLa0Z98oiMTJ5dZux29SwXjYVSDTA7Cp/qszxMdUY5yx2Y7ih2k0ZsdrWWmF6a4k9TD1s
7Z3niwWWDr2JMXsyTA/QYFjYelBPDtO7OSjrGpkKgS3v1aL3CBoRCSN1nKWnmsw2MmFVuUXehV9J
y4Ptxd/J0D3N9EGeUWo2PH6IzkUMfPzdpZrac9BAxLHd6ZOJGMQCq9ypgKisUo3BuiRL7AHqTsEW
eLKXjMT8jTBicwXy5rkhbGOD85Fe1MCvwASOTDKsxCMJBDigh99STMUFZyA9hcwuNf0+RadgymXm
A2AHksZPzawvbQCUJh8KbiZ8GJ4RP42Se8XII2DhIfVZ7up2l9As8Xg5D4QoJ8vWArVC+5jy9ibU
vzjlmJyXr7XsWA75+myUOBJQMpcADJiuOex+1+ndoQnwn7AUh9qLHORdUmXeo125hF2YXrx3fRcu
vt9yfYzus2tRTdYO15vXGGfLHUCYdVbAEwK5oR5S3LEC9ag54UrHv/Ha1PSNYKjqxeg5tBF65i6t
/gGjRwLDzbZ2mMSvEwBzS2VPCIjr+1IynJODUIjQHOqCpb4H8Ok82iW+5DFpaxP/0d3U58bvc+R7
m0bFWGINCoYt2ZFim43qN8J9yG4VRl2HbPTJRu24sZRu1/2dA4Id4UuRW3foDHiinqq3phWBymqh
PlcdLPgKyTPQeDALaOIP7sDoEuXoSWbpCBSvgl3JXQV/6smvzW8EKfwiOQqrUTdIgW2nOZrltCMc
XlFhlm+ERepbaCdQaMUOPvDWJZhlW0U1hgNCX4cqh5ASRqiUbRfahWLfPHvY+J10zFc6b93jUHZ/
hYehFHbXJitcbMLNzfQMjKJklyEblf6yE35FPKE7sKTK8DGoFn2BoBUn0QT9kLAxuWL/ecyduDyy
yH2NK0OtI9OnL8pbuLVEJUzaujoVtzVkanLX86FmzDT5S95eYw1VOl6582jcvPst5uYhi/bMa5cB
UzkkXHlzS/qMQ7kmTqymd3JLY1i2PXoMZ5z9TVZi/MumsVtVAa8rhLeLRjO36cbIgmdFVk2OuODb
F0RPRTzNMbJHB0SBMcqjT0jPwdZCrEqrH7ea9G3KckSac4/PYDaHO14RiRqrW5pSG986rhSGZAR7
mxdj6MYT7DyG/0Xw1aj+MwpTEpLc6FOOw4cywR6KhuajtHxGMTUBKrU7oBUk6f4o8I4ssrR7iYs+
pLyIvDdZc3+rGUNbek/17O/bPwvZZ2Cxu86S4oMYBuy2GoSJg5sTkSOUlvE5zwNvy2eILM2t38O+
o3YqCO8l7naVTDaGK9wlcHxSueuG2nkybNs4AI8uP5oKBJztPOBcutUCgaXEYV53jnGgJ3M3dm++
RZl8bpravRbKTJm7G9WzCgiaV4X80Y7xM3aJhe7KxdfpVltcHOOeLICtENpYN05YrQ0qnLuNKNil
jmfj17PyFSQq1o92KpeWIEYMB3C8BAMA7MYymKR4TLp6ZT5M2JPOIQlPFLA91JnAM9Z5k761aP+X
caq4l+opuwxtgc9Awl1K45gvN0hJUXfCVxHifnYNb3eXeqyIksmYaKavlQscKQLMzKIu/ComC0Bf
n37YjcFIqMSVBmr1edDjsxViZcjjZ67B8kFG+Xtrgf6OIwZCRXlwgLkymh4+q2mGXQBHh4Q9ND0P
tvUxecXOKBv0E+ThqQzQCjEKOC0FsDU5I5OY7S+zQxyZAYzuLWKayPVD5qOYdhOJRUSm8VDwB5yY
ybqJohwdtxNKRoawq9x/C6V6HGygz8h4YzAOCXFBtHUXJivP2ZBd+qDYtJV7YGJ1GCqT3Ima2IZx
y6sASHLeeAFEhP5JAaKoayJeTLwNPRZvA4ETqik6TVbaSER4QXsTQ19eja9O0gkO24rIuOA4RfxB
Oxd1HzZiV1g7kcUHu8ak0VXzEVrXdfLnlxb7sOFOO6I0boq2fkFO15V89KtrObuYGVCKoHE25bL1
8rNDYnTXgqSX5pPJAQx02jV5mcPipbOfZrN/wXsIJ0T8E0n1HTfmtonEenLIvYWikDRn4w5jJubH
nEl4igWOdDR1RMqT+rVBkbGEO7kYI2TpWH50XF8r2FKTODUD4hvbR0juoGWeFgKEuj0+stJfDDVf
ZtsfQls8uCWlQ+wdtUnCREtvhEiglEg88bGbd7UgiUeQWFa2fjT8cmsBDg9AQhCIA1huwiPJvm7k
+fafJxc9pgevqbdWuf4t+O46p6G4l5t+htYkzWtXWBs7YvbkREvYaugomwM15M51n0t+qEdamkuL
pqnEUYuquUx5amHGr0SMghMwdGz89pNzI3HtXfNILwhw2KM8RgaMSljn2TZw2wMSrW82TuhyBsIA
fOqfkbUSfS4GbAxqK8sC0hVUVz9G8BfHBD8J4DxqiFeJzYJM4skLMA9G6I6D9xAVY56OV8+6eQ3G
UHM+Cyh9Y/Wo4f2nRn7QYbIPTPdBZu0pq+uHfqpXzLUWUe6+RzMfYTBGT1NhPauQo1/L6Sym+Y1I
s2WGjXqFQ1QvcPPjHJSEPrLgxUx9q9Jxn7A1cKsNEPMdeOhTg3/aIlWnyRnRDf8GHm7w4j/jCH/8
f0m0km+FDtYt4eCaiW3TP9h4MkCRkm/gnQp4zuyoiNaw8MLHG0HC793EHzBOXzDaPw/zc83WQY18
KDNj4UmixmFGlZYATeO1Q28fVWR4oCQEQ7eJsfT55XfaJ9SLwbZu2JIi7k28FDYTyfMM7TT4CzcD
y19wd4wYIPPohUxmoOsgGCP+lB6Xd3XDGEa/Hu+KpDpLs1mPKTuVkeOdxhIVz7Cc/C/PNTaasBDA
jXzP5Bcx72OasnIMZ28NJmZhLBESb5TF4AbdHYdBn5c37HQfnis4+u+YcEyg3VRsk/4ZifanxlXi
kncm3Q8TLVRL6C/Dl0tYlOit/8rwgwxHm0j3u/vf7PZj1+7LWh+TdmrXNfj0KUZwDrzy5AzAAFI2
3NV4jE3ETlbrP3XJW46gdbb7G6l2R1AgLDP9ylvPNeLFUrAMiXe1ykmRjBFUBVtBbEJPEG/nIm0A
fPwB+x9ZNdJ51m+fjWctrQCShBq3uMe29pC9kVf64YfBG9FZf13qNesBAMBsWBz09HxhPnKPZ9c+
QbEQ+damIePLUf0PhwGRuMGWuCy8eT+phw6KQEwmpCvFpq4XeqOpNnT1//t7mJWGSYmzOi8/HCXV
DUfod+Da6ybC1hvo5tl1m0e3KfYToJ+KoXGX+nfC+c/QuOwN2nxXgsdhoEoQDGcNETTEUDyascNU
NjsUPga0LOp3hsacT3iuHp5qATKFunU9skxtCjx9Q7zH77omYgUgkLfSOLLyKtsadWNy3aK2RSUT
t9OLljmkG+M8SedvJFe3IkisT0CX9bO7NoW/6YijG6LpICQmxK6pHotBoRGh3uDLdO1nN3g32G8B
Rlq3nThr/TTxRhajg4sbo6N25VJ5EPsm+yz5/erUeAPGiyBdyxXRDhc8rqcALVnhJueZC46FwrJt
IC845nbOnX2DAoJVf/NYSMgvnpr3ri5vSTeeleerpZkOJ8PBgONXtxFB19oy8L2U6ltl2antWDZJ
nzSkMCjRB3Z7bO8E27ABTawYEqyg2SId29PvY+iNy8ojzpa9OZqEfeaa781cnsehfq9TblRhPMZ5
cxbjeDPCYpdgGfQ5G1uyU0UVPRSIqqY8u5rZxIVTYsqwt3K2LqNffHSudw1jdbUqtfcJJVBJ9pxi
IKlSpOGp+W0l1Z6RLejrmOeIcuwS9N2RDdmtG2W9KvvSWupMvppp+ckcgrVY5zl7lTr5yq7yv7bz
j7JtV4GLDdrA0NE48OTqxNvGXtNjysh2RRoQo5N+ZzM7cKNCttDhWNWlByrK6u+S+w2eT8Ztec8O
Nh5mEpyBNaYDZ5Q1nvR9LR0G8czb4r7ahbeP+Qhk17yJsvs1sIYJmylKpJqXlN0sqZU79tkrZQsk
3/OR6ipe5DYSh9iVh6DnRm9tsQtdz10lfb+GgvmDnpASC09zxA0+u3ciZc1qxjL+rBHXRBKZl3Ca
977gQGD4lSIjDZ30hYZZLAOs5DGW+lAxtWM19dZX0Z7T6tsdCeOzeI17TKWVUdDMDNUeB8WeseYW
MPd7m0DJZPCul14Qeksf7UTj2r9+hoqrCJ9HUaybYt4oAm2l7SFbg7o99yWLgvTHQU1LkGIIUyQm
gAXW5qPqixYbpUHKHlpIMjXkdhhqbxl5IDwhFCHWM7MlrxGMoPYweM5NIBpYOjZPb21yy0KlpuKy
tuNEZnYfRf8IldpAa+doQbxsNZpg6pLpXV6+giZ5cRqmUFN8IiFgi1zBWzdj8oMUBQWXK79M1znd
yb3LmQxSzP/mYpgF9d5IMiLTF5E3V1AH/EtqIZPThzkqOQqzbjPIAKhlrfeetl8H+rFFo5ovu4NJ
Z1afZiA/vbTeufV8QK/Kl0LY0mJ0zJfKUm+jXS9h1ACakHd/rA9gQ8TM1azcCBGC+Uc9CX/Rtez9
7ax3iQSgXCuk9jYegJCTH4AplA2x1Yn4s0cb9h++g4JVRv4fR+ex3TiSBdEvynNgEkBiS28lylGU
NjiSSoL3QMJ8fV/2LKdmulUUgcwXL+JGtqnb4o982Ftn0Tcx+e/xIEhvNByabYmeYyPrUc2RJu1x
dO81mt6z3UlQnPc0jTqWjrWah+6TcPh5DIg1tHlfnIeoXBVUvHW52jrCW9U1Ru5QPhRaXaHJfTZx
/zR4LJyMVPwyoFHeePcCuu1WNjD4own6lXeEY/zFjGovR7zmy77K3tlVAJtLZhZmQBvh5y/HrP/O
4YQjZC7CUTwiUZZPrm+vsrvLuEeN4vI28PYcCmPTuOYy8wlmK3HsqpQvRLmiaObmTvlhaIfDmHKf
jD8o0P1IZLB0JmdnETQP7HRz79EMFSsIbAQ0tT7J5LfjpC/J+BjJuKxykAd+8eWzq0ik+mxbdjBz
Kf/KUgLJlKyb5udqgvYA4domqNrgG4mxazaTXOa1OilsHxZWnBWU/B3Vb6y9w+/C5NrSd6e8Syji
xrAzTOuBO4SKCWYJ+DIJLx4wLGwyOBKCu0YJXU7k4ZsZhQc/nq6qBLYf8ViGv9wQH5MpPEiait1M
/rQwnSzq//B0okCVEVlZELVpyGQbbBIzokegineJMvdFpA75WA4bKgkxzbJnVNlGUdLd2dal5zxQ
LtaZketZhei1Tvr8p6LFyrbCf7ln/jVOuuoqQcBZ9f2rSQMv1fZ3ZHf+WihzXjredBm7cmNn2a+c
KQ/rOvOQCOfRz4ReO978OHkA6qK2v3l03uwUOM0FCKWTGKIvX7Yv3lS/o9z8as8jaVtOVz80nGVE
mMHtbaAS7gPcxGeRWXClwIktcozrC030EY1LbkoDPCXHlXMwUgnwQyiFy8lyNmkaqmXeGUxc+tGM
B9xt0f0XydST98ELIvuRfdhJGjGzXPhOShURSVEoN0C8yRTjlaeyGx8e8NO2xGRf+Yy0vkOu1/8p
xnhHw8e5T5trh6WpHnNMGZ3zCQboXsLIX1OYP1R2WislxMmIxneAXzHB1+ZB6omaauwikI2fktB5
lKQkkW/XRW8eAx2t4BMem5zPDM2c1bWLpamfb3CyOoZyhxs73IIsDd8mB1Ua7nW4SQIMV6HRAKRU
RxUSLlLJDtr+A+yWvQwQ2dwWHB4bmXFKV2TLv/18/mN8/K2n6NwWRK4Sqm55FetzUeg3fAfdYuAB
XmhPObs+nVosp0g5WJykxvih9K628TxBf7NK/dll2UEENqzGFCP03d/nOHuf+jgxkQtkkYcCKHaU
O740kIvwDnw2qQs6QnBpwizl4q1qrxbVKnlRfoGuo1fj4iLINW2AsOiStEFRWhhqHLesBJaSHsK2
z84sb08puf00S15qbf0FrUtUnvxHkG4tPJAkZ+C0YFnQKEdRvk0iCvJq92wbei1dk2IWglZVOT87
sX5KUdIhDyzSAX9d/MACcyNQF92aIB/hoSHg0ws8SAtabU1BAAoVbqErY8Px9eXlMQGsFvQpF788
cHf38pYuJ5SZVC/oLo9TxMpcgeJLq03IfiqyMDdB9gj6fAW8hJE1Ggh9/DQeZNis3IRKrSreZ3Sn
LNm0c2OMjS/af3b6PtvyFvNmtWe9nB2godyiu77TMrMjbS1cSrS9YdsW48KS9S42Z87Qdtf5AXxo
8mtMs4XVfweedWG9wG2EDwOnddT1+yrCXUFkpVRs6/pgPZOHicP5OwlqzEN0eVGnGzjpmhX1Q8lP
SOfbOYeHyA581Ti8XupZP2ep9WxW5rgYZPXT2SDvwV3aNZtha75FEjsWUlBicGUHYLQv/QJnqIOI
KBQkienVTDApyDBkQ0zc2RzTH6vuqT4cYVSrVQ+eMTSY6vHx+bAF8Yuu8xmPIwhJtr2AbET0W7t8
FLhBeDyHB6qWjjRu4czEP4mXeTFFxVpW8RKYxXpO20cLMyun3VszSA5ObLkY2y1PvPR0guDv4YMk
MkrYjvINyo7fNJ9vGQLTL7OHLsAVk6pFUiVrX/RsDZrhPLsObIz+GUvKCifsVpPqpY+IaTba+a36
7U017lpVfCAYP1rQ6RIz/Im9+L6ovQs7c0KxujPcYtO4SS+5Ag5MF5VNexvy0Eol1aVIrVMaR69t
wCUiYWlzlu50QEYGVTFcKiX2fRkdC0FAk2qnGlwOH2jy4Xq0ls9q2lcqi/HOmGiNHWa9afT/6XIg
5GJy7EWpvhk4vtymz465zq6NxS04CFk+ktU+OAD5jGh450ULKCeUJ1vywVCixwSqxGuJort0Xcmz
SK1kJE6OU6zyJj+bEk9BUu8S5x7H8RsQ5ey+cyt9nwPjPbQxsMaimYHhkd8oJ+s81DygFn3g3NBI
IozsLZwgTi6+3VzbmKwiDbovVtzJ1UDmpxHBk2RO0TXtxNJT/nrGqneequKjM3kmMQc/0g5wJUay
jQa0O4yrp2gWIKiFvy+KOSCumBxxV4EQmvwtvIlH+tj+9Tx3/ACccxB/uBOk7YOu2reuYlZLymGg
lKpm5CLCoihFymsUGWgKG1fwwxtoMKM9vzWV/zaX9UvkKLLglInXA1cfo6VihIakVefWywAFZkkZ
+LCgPYgnRKOCZOCCTk5t1usu4j00mReSZfsw957xWqU87o3m2KD/yu7Ui+qDY2UYN4td+uDiKuG+
taR+8tW2Ddbbdj0yzfg30kf3x858G9ro1+rMbxaoDuIDyH3XgQ1Klh/j5Ag0P5uKdZyExS5V2PCG
MfhLY2S/CGQ+bxkk98B3jxbtfHFlXzTMxxSBL1LOb0F7N8uny9R6rKW10598bjYBZuSsiS6U+r7F
NBnGMT+I7BByKON6Vq56cGIcRyDrJ2yFydks8ofBBZaR5wE9v3Q7gMm1JpEvwar/Y3y+w7gpVCNx
cfG4rdRztRzG+dPjGCAT+kDp5nmM7b2RVLfSoJ8ZeMQrzjXas8Mns6QJubXg/ZnOu3C8FxmK9Wjm
0FV9ir8b8Ktm9eQr66G8Pzt1zC0ZtzV+pph1ud84MWJ0cDdvb5LJe4nYya/CKX2Za36LUWY+DgGX
Fz97khP1FHa9HRHAHfbPK0LZeED/D6Nl7qfpc76PqbLXRgody0A4H0XH0h2WSNhMLOXM8JJ0/uuk
ulveTbzwq+PYl8dwll81fDpozvMiU/LLbXAmmLDrcrvfW4HetNLdUTCxnhxwq2J6nJTzZPPnI3Fk
P1brokyfcQHdmZDELSa17rlQeGZ8iIdx1drJb2ghNjF8wrqIoOhGFOdCErCe1Tj0m15CHFYOFhbx
Q2biXfFmokLRVZumHJ4p2sPJLzjdDIpqUEjcN8IKH9IIPv1Ufvdp8U+1zUPDK41lKam7WfrhBq/p
mmK71wIwFPhMl1PB8E6Ry0SvnOqcNT01POQxM6d41QJ/I+z02gyecME/Zf0AP9musW51pL+0OIZc
LKlEWBm6A5WiT7RHr8glndJArr3KPjhd+RLgGl7WGh3e6k9eNL34XV2yRmhu7NEmkLjTgzvkeJ2t
ZFupgsQK0mROAwk773SDYxL9fNDGsqqRdqXeR331bYa4L1JLPrY2yZQ4gJTgNQUB0lisCjInBcHq
IR932E8YNsncM9b/gDJ9dSYqlTSYK1ZJzUtCJ82C1CmO9AbW8uyP77zrP1IrdlCYiFM2TfkQFSAF
p/y1BMUFCYrYvQB6rL32p79HSS03v1oprRymsbI1NA1nhs5qXoFfvrv5SEJnPJK4wrtLvyyUv2Xu
qYPtWcSP+bCM+6XDsjihPKRR6WUPtQ9bveL6UXchoefOeZf32SMy1T9ReA9dl+6sgsKtzDXxWYxP
jYivRitfI6M4u0AfsRM0f/6UbruW7LQyqCJzawvcAKtmYgcRdG3aPAaO86DZGp0tt00OKMQfZi7e
PLFWvdLV2N+JteP0FnvZt+3kj1U7j8s5scaVYfS8pe3xGLvpKUqsJemeZwepFDm+hZU8BftSm1c/
r+4H4AEy0LmQ6qvUSOeY4ulIR9kR4bmpGZWy/FoCVOP9ehVtvLOGEqPT+IbN82Puhp9ujq5NAICK
Jk4rhhZHj+e+5ZKzIHjpIA1AE+6m/gzl7RaFNdgx+and6BTV8QO4GyLSbJqbPjyyePmi+21V4BQ2
Y45zCKhrU+IxAO19TsNuC+TtMNh6CyPiPBvTHlvXd412SE+LBWtu+A0Zj9ilOHT2Oqc2aH4VF5zy
rlpFxnyL6/GvQd28M5V9bhNxokEz8JTMQboCO79pmuGp76hn4O6SUZsa4Qt1Lp2XPGSyBz9QHfAN
bAYT2UxO6F6MqFZsPIT0E/lNhvej9TkOjYexpxglK9dBMKwzo1yI2TsmZrkb6CIXc74PavlaSd5Z
EmmzbWh/E9SoZs1rOfK69mvWmP02VPA9BbfYPUSGdd75nxACTjRsA9e2yb1xFaaKO+iQqYFrDgOP
fEMx7mLQ3i40zL+wNGi987YitdaRcA90rh/wSqwSozjObv2DLrCF77S3fIgVaRFjxbX5URKPzdEw
oO0LrI7LeiqH89CEqBUDbIeD0AUDd1NjkNdFVZ2aKEmWsPWn3eCDXNLjCXD7spT5D0bWlVGNVyqK
pp3vjo/0HhBYxCxQk1DKy+nA0LdyvYrq5zsHtDi1gjSF6LL+qDVJzMg2aC4s+neXR4hJiUQM63h0
BptXFdz2VXH3wc5welmeYIXpLLQEjccdv3JeDBDQ7AfKR3ZZ3kcv9Gy+edjktVuRbbeNB6sJsCC5
9GuFaBD+ZD4nRAtoV6JOoNzl7RStErsW3GeUe/BHyg4T7d9Gs6gIuN2bIeYnMVi3ciiueIEATPnD
BQ9+h60gfqE7EoecmJZj7Y3YQgWTOlYVg0qiFop1mCtgwd6adPkqwCiyIgiyM0R48ck0UytIoQtW
izrY5zHYxmI+WMrcdUP3EqfeUvgZtz+uQ0b+OkIRkn3yzS2YFZy7sWA9Bl1fEZThM+7i/3sW+IqF
obNIvemhANUPH7eFFcoVSidPXsLdYLReAhc+WEsxrE0XIZW7y5hQaUo4gH0n+RKa+yoz2dYzALmg
/6YmazP44UmX6XnEBcczc6Qf9B9UpJRBuH0wlH1Gdr2RrzwnPU2Ac91phEptrPhWMZYTb/Cr5olM
wmFohqNwSdE2zbh3/18qaXQetwOCClDSEllwIiB2q/1gWPIWBJlBNMXLmltOz1I14PRBu3oHFvse
TIxWBf9ZkkXAOdJPX0PPZqpDu5O46F3Kz3F5pFD0uprIJb6JjWkgULjDE52Eezci7TMWJsaL/p9j
UrIWZaO39LueyFOkoy1vjrPJA+5XxbHIYn4SSLMq57yxi5bEt26/Z6f+d38wzB7+gUxSyHcie+HO
y1awLR9YGrDOlVb3SPMe5PR6yA5JDljLAbN29Gs32SSUXXCXpgp7MMShoSt2n/jOK04LuJSVjWFs
LI+TgB8XljXI5OEBBQFqkyazOb7rhHCLGvDtJrx9MYVWqPlup1+UlQL1D3AbPhuh8PioM17mLDRe
lclBTaIboIQNJ5gAzntW3g0uDa05SMv8CIspxkA6dn35Wlut3IYTdtSkGWHxBETzIF0vMIHBlSCF
SfA23UmbTYPleYfalBgjeC/xxGOUaZnV69JrlgW1ytQrQd6gvvbZor4WZmO9NRozXSsUcMYH8v0h
15KJ/98oA3LR2Qk37mclwqMdxAdpWNfWSFdaUZNJQU1uBZfJ0stIFotUBDt1/+o27nDiFbaXWfmm
ElkuK8gJOLqOIgcggYPZr4wftOfnANtpEcpdFtApBMo1Wfie+jdhr/GJg62SOfog6gcNx/yuR3AX
yUSEVur+JEWNEhwR3m7IIPG/96glcOhXpRuAwcMI3U+tAImMFrOXrLqnKnVQGULqtIqj7YRr6vRY
jZuSXTmFfrE2e/YZ6ksXzhG49smJM/w0JqZcQN+PgWaKFd6Z8M9BmN0XG45FgXdrQY83qRXKh2ne
45NvmtdWkwQo52lPivUZU88WCOCw6TPxpOseo1zHyi5i9qmiqib5VzC5Rh+FZf0baQBYJFb0azTB
7zQ7Rxhq6zRr3mh45vrRtsxNetgZpU8VlMZWV0GSGbT6wlt0dWpk7Gle5dijFxGZ/tymZqh1DxhF
8Q7ylNjddAzuEIukozvBZc8CpMMi7QvZSQ76o69KUJmYlwiJbet+pGKCYnu4i5soE0AsuEisZe7d
SzQFYITkIiQ+UG+u52XLRRR8XHFGEppYOyoMGzUB2KmPn2wn3gYYcjmGnts2e8yahK/Q/Dr2I37M
At+Vq6kk+qKLBzOV91jBmexzNGIw9QSDGZWsbK8KfRSYoxeAWj78qPvLFdVyHevGRr9zMePtY74l
TnVyCVL3Icmm2sk+RctuOnNbgHn5ZtQMAqodT61ffFiUHMfkVUCuVNvU4abvVTBwe6XffIykmLyG
F36xT1bWIWXH5rlOum6LcnamSvjPqMdbbsR/SZgfoCgew3CUiKTOXtKpumii+lm0EEmqHgZewAm7
tRr305DptaVykbi7OrWN8+sgUfCZGuCDDV6lYbyTeXaNDBN/KEqIN3THyGK2NvgKzm5x5Bl7cUIP
BhMTV2uVO39IvQUNb+VCYekceF8rO/h2K+pOY5mIpcveiFqII0mi98qSf8y6IzYm5CFWiEsz8Pa2
B/mcdMQe44b4jaNB0p9R07s0k04IAn3rPOtbyOCFb+FtKnlUbF3eKJpewj7FH2yrr6IqdjwIN7Mi
d+MCT6A98t7+mFCBQPfuwh0iYw0HAtBo0/1jVTC/EH3Z0vAXr8ME1w5v6Gw5iqjduVPzXtU94x4G
5KlDSfNTLLUWHFt+PdUR7eXEbLMd+acsvZ6/YVPoP+ETSLACLo4cqGdlEgMP7wq2FPaq7TBXEv3l
YO7xEkR2JdaeH71Phvj1iKniI4cpZDTZPhEmysKYf3jkWXn13b/5gmi3jXd2HMzsCQPFBCGJt3Ns
Cfvslty4o2bY8I+a15rbJeswfmGeKxZOHN2x/C7GXVZiywAYJrKttFYNEzqvSZGsktEq2eQ0l8Zi
Wzm63oHC+HRtZrQpyFoRtSQu7buAxzx5GFRxaKy52dctRudJpPbWrPW+GIPmSHD4EU8eVRm8E3Hi
qL8iK350d2/B4KKlfY6hMEHtyDHKufX059rB1Qg0O8NedGcRVPs2p+zTKgDZRVtCQE+Ml8F+yLiQ
gISfnsKY8ZgMv8Xs7disHuphF4xpuxmV8RGOqK8zvdwZFagnYlv7ljwF8gnLRGvCgOfT08K/KuUp
An82Nah7NFY5KPulxWM5Fxvwtl8tDq+3wIvpwpE4RWIJUJGw1ODmjyJucGWWaHO6pNPCGo8hmJUs
s35cm5/ZBoUDRPkN4e3qdTxIEGP9BdU1T72DwJeaOLs7/5zbw2NmTcyNw7G1nQehzf1sO6+KrToS
fBjRNcdbtZnVN8o7JVuUXC1Zgtfcy9tNruEXef3017jJ+8iVBuOa/V4byavU9yr7EKtLDr2BauL0
YAhSiK2fXekrZwM2FjP5gpjepyZWT9L3+cycV12Mz04YvNJTfEOGOnbSn/dNXkPz0tu8qC7V6Jt7
ZDkDEB/Gw7YPcwIqSbCx5tJaAU2x1q7ubu4cvHBJlUtDkXrHRB9tAU6clUubhyhTHIoxU3XFBmVJ
pApzyYxoqCr10QbeWzfG7yriNjT03bNJ+TN55e5chkCncNEAD5iAoibtBNsUm6/N7E5jL3TAAI8Q
H+zWdtuP0Gs+4zH5y+zppzHtc4kVRAf66GZZfTKb+J8dpVsnIDVgKvEidcScNb2KdOpXwvDftKAO
AbgxJyJ5YEwR9inq/L1wq0NpFghdnnct6CsMY2CAKuULwL6xqOJbq3iUarv6VHX3pIGbBxjUm8xc
9iJi+zVoLPqCvZ/d8oGYP6BgNlkjUtC6qtoRKMcRxct+X9Fdx4mMF6yxJxzMhY+EApTJ785BohE7
Ssim7LZZ0Rh7YrPf3ei7iyktyfH37KrLyUO0QMLgpsD4P7culhkNYnnwrzODYOHDfwR2BroovvMh
chMkutn/YwEAIj5t3vIs/nKl2DVkTHCreieIOXQ+GQdcSHxmg4ndo1XncLS2OVDWjl8FLhlgvKEz
7yMQsHXTcrz0F2t2L9mdypHH8+fYzYch4v1XeZeIW7iKpmbFHu17DMrvSTePRMhf/XRc9oM4NUP1
3HbuNc2iTZVPF8E7oKiCW9blD3ULg6aVK6LfPvRR8E4QCrO7Up663nPnTwev9+ge8zDzwm0yMdwF
E3fLZqh3ZjQ+du54S1v5ESMZ6wLkT5lYX25uncc8X9mUOoZpfY0xBYShdRlIZCHjPLH0fCQkzzRs
HLneP/HUnVOcp6E/n1TaPw/eeGl651+M28FPymNiMI/6VPGlRvskpQP1MrgMAgsF31m008wgyAAT
zBm/iKBAW8jJqoTTLW6zHbofdbEd0VOo6Tqiy2Yk8TFmajsgq5+GJr8lafZjWsk5CnsaanKCrAB9
MIlcAlxaRL2RrEsI7YRJH1IT5DiTQLcsHXOjvHKfBfETtl5/QxaOUOEcP0aNz3Xa+Otyd9u7+TlJ
5oNjW3sF0GUtA3hC5AajteFOyRqk0Rnq2mocCDJNkYcLBbLOUsVkpiHA96dQcW5gFpIvLv3nl7wa
y1NepPH+XqhgGOWL5Rj+o5LFIY/77cwOaAs0BYMSTPTFUDb/irb/GgSWArpKX8qyBBuWtD6OPjGu
HFWrtVl2T7jywDYb3rM/9c0+rN1HHhIybOr7Hhyhg53+meli9OE18+isKOQtNZMzsdRHnO+krZt3
UClrWugurauvlmQXYc0v4VhWd5HtjjwDfWLGFl/q0SDOStzAld6Rs17tC5vTxeK/O1iBOKsCiLXB
SUL4lBmzmNYVjh5BS+Curqt8HQAsXjipd9Jh9wIyB6aC+SHuo0VdlJ8DyjbCzpIO4EM9umCZ7ngU
YiNk2qD+tLDtXC94n1OVoNxht1fyGkQ+Pl+uCnfhiCPoSADpZe7AU+mescRmhDNiwOP5BNzTes4D
p1+Hd1AGq5S9bHnGSsrgHhhz8m2UtI/cgsJdEvpc8olPR659TdmeMaAAUWjQtHvKHDe6dn5lPlw5
nX6i0DjXGUSvKs9Q2ufy02Ytthid9gFTVUdEHJZaGPLsDNBratd1115tbmG0ZqiOUE4i+RzGpoMW
FH/5iIlmWY1bCPzdejZ7UAuiZMYTNRZbvqtOXspnUut4A5PA3zoGFp8Yd8xMqOzOsfYX9kyqua9F
h9FFn7rZ+kaTW6vS+OfzxwdjZG/vJOUjS/PnKh72QBPeB5nsW9X9G2T6libdKai9vcZRO+v+K5mw
G6myAGOME3QZ0vi+ruhsJPy7F3a707yiCQThec/j4Ijr82qK+tb3bIJApcREDEhhSJweC4Sip0p3
21rbJCLVGK6o4Msh/8QXM+SrLGsb8zLmcLAae3vA8pfV7rNreR1HK8K4H7LvF1X5I6j2Kw2Mxg27
AWwJ4JTHAWubNhRuDypwtnXhrag6OI0tgbLUxIdPZoPXtYuSZT9wPL+4AzkW5DTE2d74YfDHcAGs
f+W7GuMXJ5kga79M3fovbplZITV5nF3YiInYOdiFEW/uA3pslmfbS2BDDokEXKG/w7p4VHDdhix7
pnAQuORkgzBoQPzWltz7U7uCqbAUybBHz3mZYuOfJe19z1EC3/0Tss/O7sVjmg8b+irPCLF7k4ip
50GJnnT5PQSKJIJjwbMGERTOIMTapj1LMzrHU/Yc3fseHFec7g73ELySminUseajzWPESLsbyH4Y
o/8oY7Z/ZXK2sU/VuPHGcFq7JS8SK4o+ccbtHZU/eLoZqMHS1zqXL/TnYDlioYAGxkf13DM2N3N6
Cor2bsTu7/6p8g2pCsxmVl+41V5iEYC5Ifo2UVJjQX+laAVgbWLtZ7Q+6RpPKdOTDnxvFVMsEITq
iSrAchfk7jXMJv4CdGXkAST+fJXPrwkiPa4AAj1cw1O9F9ipAMWTO8HmsB6GkMunJHuUGNjDCod2
ckkLtol4yD3Bxawe403KmanjvluPBgU/Qfrg1d21DYr3BABzYRgPbeIT1avORmyA+7IvQ1oCMUMG
ctPhO/PSd/S1xyT3n8YRYBva0UjeFG4k/9qz9uqWQjNjOsdy5qC8z6y+fwC0ubbY4cPzGNepbR/i
siK1W4w7Bn52hpXzRWL2GaQ7ftuKiTsBuKvLD8vmO5j0/MIL5EHPqTGyccgM+Iqoa23Z2RfD1Yy6
t7qeN/aU3KxZ7gyj2DBu7TTJncqp6B1zx5U0Jecy9NYEKGroM0U0oGunzDtPYKh1NhoLuuG4RWuK
QR3BrmMKo9daV69QIhbJyButZO8Nnp3rKFTekUoc3GOnuGPTZHY9be9crJYs7W/OWGEhwOkd8C2P
AEX7AWG+YYoGMJ8kn8aOQqeI5jB469XWcWgjAFXk+AYHf7HNLIj3AcfqJPt14s2/fZa+1hICKzeH
tyGe1oRlf9lF4UA22EVm9jd0nBbjQ/QjVPbX5NT4hePIYkoamELdhBm7u3uOSNxZDeJL6wVcXvvP
OfGfaA6hz8CAKRR79Z4WgVfPNig1te4rSUwK1mWCRReAhIHGOx29sPxp3Zk3cy2GTc1iyhbO+zjH
M9xNb+s2Nb0MjIMPLBke3YhoDmhMsafQB0oWvCaylQiZo8n1IOyaZ7cLQNqGAHwnsybA231gV7tU
HbZMD5/LIiiNb6/BaxU48rcSPr31WfBvzCt/HbdsiU3q57YBajYW/opfi/tWAdtjplP7Ppk/phnD
o6527dBuTHDBjdOgmFfHWGbvaZU943u6GsAEUZlX9ph1u1QbEPR5rxo02LugKtI4dlaJjnau8P6p
AdCDqfS2vXtQxj59b/DK8PXEqZv6BHZSk4G4MVYYsS4+eQp6QlecEge30iT/x2OK16ArxpUfDWgj
AEgAr6F5HKz5fsepT9OEAQtI7TZ1o2PWuTdUd/R+vssr0Zi/iaF/oU0GS9OG+DZ71gFvFjsC1/+d
75UVvXYe3IqrUqYAsIdyTBc67ulKQoDcoB1jVpBGtg7n8Dswsx/rnnNwQucrIf2Cs9+eV55J1kmO
3jmxxE6n3gcLV15SigvktGtxHGt2zWQx+rMAy7ROB5aVRX0/W28lQsDJ6uu3KEs+Rkkqsc4uXtoi
lrQQ9RNE+gN35a0Tpq8OCb5yqD7y3MEh2r5MOj/aLBymon8L++iuORz9ONolfrLxJ7nhlF6HRnkO
2gvXGW6eNNlABV2aHtkcJ5shw8XWy5jIQwOv13apRCAHSzjOp0qK9iA4LQs+IR5pMiBpTx2s522D
UZ75A4JYwV6A/PUyhAA9MenR75xv2O0mC+mCfzIG74VapK0rgmviG1/1jN13YFE2OAi3Kkf80Sbj
sw7ecA68sfi5NINYjJV+Z6ylcCedm6WVWfHav79teu/ds9pLN9KCnMcF+aJmb/duQQJGHMK7dNYJ
Mg2Sla3tVtYOeb5fyxJPvJlxkaKJmWNfgDSco3E3xi4+25ZSU983VsCIPp1cM3fW4XOR8AGWasLL
lW1T6O+Yq/HbN5cy0m/mbD1rw7lQndEvgmKmqWLGpQc2bWkQ8ieZAJvZsL8A7FGPNmFItKPOOkOG
+ysDC+1vTPMzAuq1DoBSQ45F8EUyZhzGuuMm8yXoai5mSbyzdfHpzwADoymCBRWmw9LwRou7EpVu
oCfP7Qz7SkfWLo6BzA7Rr5jaT7CRmJucvWt7kOXhQ/A2+ox641vJfFVlnPT0kUM6572BtkAyHYB5
x8uwyHLsQCPr7IasVBew0J0DFa3HNFV/sEhxj89m5ND+jdt/CM116BTgnDqSUAR5dbyo2trHrTqJ
Y4ttLibCLdkgtq3JpRGyYvwU5lX6h4mFrT5xlvndRWTANJPPn1mcBwxXTs5tlSspfSKD8eNGMjz3
0IAWLSCUikiiaHbmhPJDJjQlXJPJdSYoNix02Z0y1wBu1N7LSrvs0W1Ga2NgPkEaaZ1nlQ78Mu/k
ZerJzL1nO7dW4tsmqZrutZGILwFweAt9EFEqRNCpHG0/Ognl9sxj7jqMh38Qwcwbyc5fWsWJmBkh
ndBRlDxPkhw9IfH5zMyPRuVoASuLY7Nx6L+aVIp3MWe9SuSYtBCDgb1wAiu9NEaTctCUfAHTXuyo
2+B0Dmy3Rp1w+/Xgd/5lLtFqU9F8D31kPKSEROejNB245nzbl8gvzblr0TCWisqsZlmPno/fLouJ
ICWVPJDso9GBRmvrKLEarjzB1Z4vpw9NQZnWbtLen4MxWzv1M5MhuRche1arwYMNpJB0Wp9vkGAp
Jw0drT5wJV8w7RqrFHTV0nLc5b0ql1s13M6MXLbw/e+4gLLYTNgNsAMWfEy1XlQ1hiNp8geeZdtk
E+4mVJtvjO/nX6p1DhA5SHQkOtj4XI/Asy1n2Z+KwITjK70PWyW3uE8OVRS8psL4hLW2xkazynrz
i0XOfxydx3LkuBZEv4gRdCCJrco7lWxJqg1Dao3oPUGDr3+Hbzkx3ZpRFQlck3mSqmwMHr1c/kNr
9eQh00Kcl5zJJH3UvvcSpHh753AHqOrMBW2u/YZpmGkl73PRPJVd9N7YhP7gWrVg6OgOLgNlfmJE
t5lk5FWVWPHGcMXJyE2i4c2cTZ9/dXNEdwZHV2jR6o8YbocCvqM5tlcorteMBg+yjJkh/Xf9TWoW
P5lNyi+Ij0seClZDxExuq7reofVB6Y0Gr3CeTcEJ2uSg0YapHFYGmSIXbKQlHkYiwGXFvkA0oXOB
/bbnf8bZZxD7AVMfekcmSHolBZCCh5OsypwGOEdMxmyBysUM3hnrME8mEwqAD2imdmOImGAQIlBO
snLm59m2rG1oV9c0d48M+O9GPBnn3mJNYKcuecRZbT1HviAFM5zkh1L1C4RxVO964XC3/Eo88kxZ
qKIg5BDu2JkkUrTV5+SWl1yIGVdQBWFW3fzJerLwNtiysR6Lcn4i5/E6EppTpMaJWxwLu8PWI/Xv
ofbvbOPXXYvO1i3rjQwJdDN8mva0O6rWvju5eYfsiM7L70lkRIU0tTHT/ZqqtzNJ0Mxj9Lv2/KGb
ZSNW6os7kmIlGCiu6TSpKe2tPaGlbEsc390EaI+/++gbxc+SMJEkZbGVnfPslcVnaDDozDPyJ7x8
mUk58VOnUWuVnN0UDFgWRuvJ7YZfshMxoTvMCcmoDYcd6xcWnmR6Rl3IkepbD4hbDmE+vJmolxev
Ze5JRO8ZWljDOk/VW93MoJDQV/c0nx6gzK45dtrFSZqcgeHuzET/1cN8SrTau21zYF9yKN34hXzT
v1YRuUjMXu5267wgdRXr4lz/q9Nig0YE80hIixjtChS1BMJB6tVNeqllsJlIVOupGPIBu2YEMaAg
+qgm75keZjMubrQOmrwijoXagh2im5wzJElHs7F/+5bKH9EdsSyZVWkKVFJadOcXzM8VPY+77qLG
2GW9Twc4Dq/GgAQ0ji4xW+yHKuPA1XHMg5hluGNTCCLd/IZ48VyRdUkmN20DnqGVIVqSYhcIqd/f
C6sSJNzj/xGA45EqExCQgv/pknSnxUgmZNniXM5HAIr1ssHJJEBMlWP9WGzC1B/B2oqIboippneN
k+U0IPITcRdbpG7L2G1H74TdU3wMC7o1NAeW9aPYlWCdUdTMr9Zo3tDx7nuNq97zyP0RGHX6TQxB
Qc0xqagC6zAGqGrBbEjeuIEgoB53qH0C2/zMiP7ue6RcBCM9AbOMSjBFxP+FGhKgDC77ZOLgNKUJ
CQ0aqTFlbxaCAEYR8uKM5KExw+fXuPal/HG74ErF/c0sxd70XoaSvxK/sgOxAjHlS1QAZpDdxyR7
kh5ZWuglm+468nGUrNjNeNgJW31bDZd3bjxZgE82iYz+OQOep5hBgOm+5E3Okr1H0a6w1uJlqrlv
O0oYXx/jBVM6B8+tAjlu+hhAGhwzRb1DbLtFOCY3DIHbm5NEd1Y7RBEO2t8XrERzWTwRjVRtq9Ta
9Ha06RNIkcBNPtOOVxJF9i+BAriD1dxsXJ+2derrbxwY26juYbZaLO1kkG3rar77dfYCvXwbBkBB
KECsluIVl9RrW/kDZ2q3Zn9zMvwZt9OAKVV7j4nV7QiSP+E2f6zn4cUq4I/iSpwS7tgSHPBQXMbO
OBLL8F2D5yHk7D0i8tFqyR1hYJYG/ZUlNKCWiPCcimq98zxEuS2AvDzykFqZHx1Mmzl0P7AOFSt3
cg+9UVzjwgO7saQL+fwy66Sb7jPDOzgrobXJC7djz4P52QOXTXkI0zaHoXFi+AgmQgDfyPEbPKCh
/VAphTzj/F04+/dcxC/GxIi31TcKxPDYxphBQziaIKDSciNq4qEdy/9IYJ1tI4MMAq3EpTSW/B4+
l6Kw6oOZYAYW8I9IZ00wJdTzXQJ1WDEx3XC5gZqWCRFI6RMkG9wlU/AShOpqFelbgLiFRwUSQ63O
aZR8QxhMLl3lErHdzxm2f+tlooxWicRZHTGISP8vIl42o3wo4eNgiW9hLRyrkcfYtY1XoyxI5MnJ
9APct04M3m7TTb5TcwqJT0AQifrlq8g4fkxrGg6hzn8jzKUc1HWx61ven7BIY0TwuJR65JGslXkT
tKyPCMNvlOHdthnbtcXKyy+9fecOr4tnauycM5c1pSdZkgGxaFpxKSEYRKndVUs86IB1F8AL60tF
4pmFViYE+fMoKuJaMy9ARxtgCBltgZdC9sWq6XuqBV+QgTuRZsFS9OZ6GbzENi7XpNcpZuCByTmY
ylUxMl/js2sfvE7ivCrLnzmB4RG58z3P6wsq1J4oFBImcuspy6dl7xoJRphI67rfSNMuCf9FDTzk
YZPxv9IKHou0XoVeeNA2X6qQ8WfC8g1qi97mLjLQmGeKdCFIgRi1yIunBYTn4rKfeSrN6AVZ5dus
3Dc5+cCHKuNtpEpsYwQbA6AMFkXQn5Gir0ZdngdIbSu/TOatjFxCnEzuDZvN2zgzAaXNgWMwwbRk
i2G18712nGuumJcLk+Q7VKLkTEzMQmQ4u3As4O7PABeKSMJEBKBhuu3GUsv2udZYxcfvIrc+iEPZ
gyc8JcBVkpifK2HoSTQGmmAtj7q6sAI8kS6KNCQsYRD8V/umg94ePp89lu6WXfqAJpmEIRHVzY4g
47tEOrAyZ1ADPaGSKzsOa7RJ4TYUZGVZUHcwENkHk+uY8e6ndJC8LxthubfCxMEAKb01TID+3cCF
/KJi99VFXOjSAiK7nMJtB+saJSgqNTXNp0AY7jbkI99WQt06ErvQfSL7T5WRbeZSjhtFUQr7ekvu
8Q8/N2RJZyfHYF5SDrT5Lh0f0OiiODHimU6E/B9NcsYqIKYWURkSHpd1F6woniJrcFHMzJoPFZa0
66q/2ERZm/Fbo0CgeSpwF4FSxUCnGGXPT3i2tmaTvXtKPAcNoATbedYNqinMoAybBdXjMF562Ux7
Mw1+456VehnPP7xwLykqUJOx1ktalPY/ns1hY6Ro8ZOp/0x0/mogIamS6Op04dnsNCewY2wT1LD7
sSySS18gpIo75GrzAjMJQ/yUbD/I6mKrtwJ4SFpbzWRcjmdtBjHbFK23Ksg+O699Sepy2Cjc4+xC
m3vGR/Tg4Bti85K9dlb5XtjRNVDZfozdP1R574WWt6i13s1+2Ec27fYUD/66S9xPvTggwVQ+ZYw2
2RG7G8Mc4k2Wmbyjk7y17nhOOUW3AXZDHgO2kcnostaBAWIo5tdDDvaTTJ9ti/dWsUkbIDKM7VyA
58o2ldXzVnVgbbTxPebtTyJNMlIc5i1d2x983ztEIrxOmbu34Yo5Bpdr4PyYEvsDaBfhAzobsmJe
zZosKJ1tSse5wQe4Iauz+brA7jRwgOvevEZ5dVLY00rXQHRbPCdD/BmMEPr46zsZlXczCg+K4Xo4
mUiXCM4ZGpOFAGMd2f2OMrkOLvDoyBCfqp6AnXDB+ePNzajPwzY8xWWJ+ywetqwCGrQSMwVSrN5t
hdmAl/jeSL3pXRYaHQWsDrp3ZmMX9srnvs79jQl4F10vRYvh7zsL3imAzVtJ27zLmdBj4MAGpvde
TfKYILoriwc6P0x1rX9xUSQpgUJlWRow8eRK+P96O5t+nKguHxHSO+sEET9CsR06eLBw7GoO2N/2
mu7soVfOewdVsM19eBYET4quX7IkGxRohdNvAee0r9JhAN3G1i7u3Q8HtyABfdgNPUA/lK/hNeqJ
QcjQKNHpJivXib5KGbZHcDNiq3gtIBp/Eq6CXMDPdmmGr8uo3tiP7hUB9miTm+iA4vRICgGwh/gl
yRY/CLiNh5H5EvKVE3uPLyzEezQpO8/r8RbBb6NbusWFexiJhVsTqltAuQrmbZjkv0moobOwCgmg
2W8HyL87Fc5v7GFQg0f5tjDBJyQVC07eyRzrdkMFv/EMM1sEJe+goVl2d629lU1yG63kHM4V+pNE
3tSkCC7K6nmbVsOm7IwfiQX1oaInk9r5EGOLT7D+sBp1NTDwy5mFUu8VG4dbOJxAcXcGZqzIOvbY
PRuN3MyLYKSTf0Q7k0vyDLgyowsGCsL87OLTSLqtLeJvdPRHkhU2meK7UvUlyiZ2D1N06uf0RzkF
QXzBtuS1KI1yW4Qx95H5N8rg7sixeWiFf6OYjDboL8TDgNH/OTMcro2Gc0oU3WuNoxciH4Mr6qWh
/Sn0fJQpKWJutkxRjqRi71TTf3Wpv7Gg0wU8mxbSw6pgIDqLLzwGpFUG40kT8GIiQLcmGveiwvFe
QoSPtyWmhN5r8dyWNr3GoFdlUp6CSl5wR0yroYrJ+hLhgxd0Z6ua8Jq5F/TleD+Ign+gNDwTzPnk
jMETIF4Tw1qE2wKuzqbXlF9V5n4CVGUgDb2ha4v/Jq/96iBeQ2lTz8ghNcYQ9zF16rchrU9K5duo
N492Zbw2kJXTwDzXTfBXSP5GUNl4wZIf6JFMbAoOCzN8UwW9e0CGMHwhHTjHOMTRgHvLx40E7aB5
TVihMURiRRu4RG413i22SKYREo81UM1FsGs/xb76zVLHX/nusCc/5c2WBdhgf2ZaBFo5CZawOlO3
X4WsulWuBnfdm3G/i5X1ajIrXrtz/OypPmCWax0lBqai5jAdk4otJuM04DEdztPmQ9UwMxuDlUKY
5s+o1XY18/BVaJt7qwm+XeaPD8PofnUWepcEG6O1+EoMB4KN/ZRr5qg9HkpkUIjEnGPKkbvB/MiW
yiqJVrHYGGa2eG89TCAhkgUrMui5K6Q5icBU1wAoH0frMhjAGHIpW3ik/XvVC7HJwyb9NTzS5PlT
SDPDvRq8H8Hub9dUJFn2eL72SVS3O2nYH54X/Y1jli45w9fKT/HPa/nGzxi4shdOQ2y9TwnPeBGd
oD5GxDE3DkLZmrjIHiJXH6Bpl54sV2Zjzmsv8WF4RsN1jHO8ae3GHJV31hOwCjsAGgswAcyWT7BP
b2cbsUha/DTfJso4TJOxRASaF24wSO9zP+85pPas4+le8/iRJwj3aOtXDzbTWHjg1S3Ocqbg83jx
q1Bt2nnJbeVQIxog+HWL5ja4ghlKJlkiVOo78hh91GF9NRw1P1cR0MkJR+ZxYFf/kY958i8DSYcy
SLwHBSrlueaSbgfrMZ66fQM2a+WYk79mx0t1nYdfeUdu1KSWKy6KvGeDKc+D1yQAxPsCZ5OeT0Ms
D0KhsODrODpG/R/MZ4haUP9WfG5fIQIXkVWPJFjeuySudoUD/hIlqElXFp87P2NZGFOcWoBmyUPs
rI0ui5u3ZMG5BQYY9EJW4nCXG85XPQfgKDr/VyiU8gDggyenmLikPcSifiQ+uEb87aiRgE+1f4kD
9NzlGH3HZgKP1oQkP4zer98BPAcI6XJ/kJgjE7ve64D6LWkF+wTPGC95FjN2qlPEYvrQacHYvIZX
VdDX9WLcF4IJXpzetaF+DTO95Ln6NJOaAzg566F/xBd2VgHy21z0rwj6IdiP3uOUZHsZQMJeSDMK
AK2fw8TDN/iguJJXdtFeFWb2Gh0RBXxVb6wlrdlUFUXc0J5jER4z0sZ78tho5Am0seP3zsh3juFc
3Xo8BT1UxiGrk42F6HVFj7CWpQVTzCFNua56IorK8iA10jmZFA+pL559BP3cR4G9CixxQm8fvrr+
+EWkRQYItWBhbTJPRt79UNHhGjF1SA54EuNNshbK3hl28Wbj21m3cQ+eBAYRlHHWI1NBDqq21R3d
rHW0kLrDK7RuWg2vXs9Ypyj7huINjePQYZXJ2uYYWtHLVI7xg1P3003H/acx9jPUCfwpQYMbM3Gk
uTM4y/KKHxnn0APqCxJmKGFsgQfYEo7nmzZjDT+5l9JEhp1kfwQ9nYsh9vkFB/9smSFS7ZRXS7ZO
wJNGVeEVvvc8l4PPbhP81nGWPrJFaqmYHCUsu6CTIb34ub5oxWaVBF0o7JET+ti8OUdrH15YES7l
a8MzBO9IbaOKZJRIEyvCqnGNeulQd+BGAI5/Wn4rMBA775mQpP/FxY859j+xEZxY5n+4tntzMTeu
6qGEdGDyZx3Pu/j4kxhstAdZqa2uECcxy7Zxq4TEM4Y56TxO2jLGcf7zMNaTHjJdu463Wyo9wTqL
oIAOxqEIJ8q2OfEfpooB/uRG28SAylEa2N75RhHNjUcd118m3EtdtH++Gf5E3SKwks9VVbDprpx9
7dVvjLLxYQcE1QBaSh/KwH5HenGa+vKLSQs8DGRhsW9f7H46jYk8AkI+M6UrViUubwjBnGx2vzw9
1T3LCx593AkPUZf/UMpvS1LIViFl7GAEDPtrE4tiBCjOHMFcd1VbXSbJ1iZqCUThclzpZXBvV1nA
lsLbeIX3w3NFELJTiC++luGS6jD+TwndH+cJ5F7eoL3rQpxZIg80otkBmDdI0U/eJfirXJmMoOBc
sAhH98JPclq23boMv2kjDsOSBR7X+XPBqq3I24/S1YKRBnaqxk9fx1nyGiGuzLX7PmbzisyRm42K
fBOm9guvxi1s8vMY5hd/oK7UvfOGF+qjd4gvSRjZxyXxQ/gPsbwmzX8OCDAg209VhdteiY7Nlo4Y
WOBJICUdF3ZnPDZVgF172LkdMDYT2YzCB7mZg+4+qfrYsnei7PHqtSe1d4TPhlQSiwuTGHRQGIlS
KhjPYpA7+g/uGBmPiW6tTeqBhmXy4iFdz5joDc54KFyS0Qll7x9l4JTbxge4Egqf9kyxlrNVwhyd
wT/SGLJDkH7/TjGjGyz7z4MIP2q2AORqnLIK82oM54K7eIdrhsUNjmsYlOWypwkXxoE1ozh2rP6l
6bNwVS38zb4i6BrfWrque8qcpkx3IzGB3Ohx9AhXmzz5vM0OU8vILJGtdTYwHa6rvPz24/rbhgAj
5mRvFogUfGM+NnBl51ix84TD1E9AmYNWXBvPR6HnNT8c7QzKwkVCJ+HLVWl2sKbud67ngya+fCNj
DIlGqR8VqypCIoHgzFX6XzvhJy2MpyRjB432/G2E7sd7YNhEzxLiEZXos0bdbBwz+rRdUiwjx/uv
ZSdz9tuiOIVeQ5amSO6FDQsnar/jJEBl7CMRMquEtzlrn6aFRDxaZ532V5ZAn4aZs5pcqsPcZvEN
+n0XW8aXQOgVFpBZYbiWuLdQGjnGoyI+iUOjo9mcQsYJjt7HCnOqp+nLoU99gIgz0FhWl7EmV8YQ
2Z/f27cS8RHXYtTsHPKWK1veZIuuJhklfUl6NWeJOBichrU0xUPrIiSAjFJ2m6nRFxHXR0fDrhQW
gAOTwxt8MGpWH2F7eCdnhvlSNN8Dv/lGGHgqxhxsLRHDTeR9JVn5Jsee7ozsT4JRT8OEnTKuHkPs
wauoKCcg3cu0sFU3YyBlieVRJ4yzM2KhKdVz5AbRyTPVSBKLys+k9FyFb77AQsAGnjHMajQA5iE1
nijrUGgtv3TEI7Fh+79zKBN2AXuuKTV/CWOsOAZRfETCz+FDi0MbRcyLZvT4EDceEPodh9ClE3F+
sHearGwbJIboa6e0vbZYcnCUPEfKPPboLCnnr4Uh3qbAA1maGpKSX33NKv+G7wHiwT6OWf5FizGu
fAR8a6Q4rA7xQtZoQ5ucstTXP1WIoH+0xoPuTPgr7HW92GSi6bM0ifYinPZWGTAeMj/SmM0q1NWT
KoP4zIp4hDQEyKgI5Usnm/9H+57cXB5o36pVATcLD9x5MgmPmPUOB9nO9mfmsSr9m7oOW/lI6oZt
VIjtR4L4KAsiOA14bSCsEe9SEVPhN3LV2k5yc6Mg2+HzM3e4H5gMLW7wzhnaXV6hiQ2ZukZxvQ2s
incZL+1a9408abKrLkXT/02h8cUL8B4qhTYIs7WmoLiWAhyg3/UfiJmByfR0+EPm/GOeQWmjaE44
RB+DSB1HVxPS7G9tqrdVOM7fYsj+kAqsVVSR8N6MD2I2kg16OntPV7mIoc2tSuZFiojLhqgW+j2W
ZzVNw6oKjBLhq+CgdHok3wOumdpCXOoVrJYS+J9t/iIVxCZbP8PlqEn5hc1reoy5DDvzDiaRzjG9
2yaxgzdDe8hB+wiEnu+gHUrmBz7bY+S1+xhERRT6v2Fc3QsI57hnCBBpfIUlKPy0R6TDggqyYYi3
ZjS0G+gGmsxdN4s/YdmD5Ul1rjRGHoVnLLCQYk1EQLJk7k5GT0xf0oJFKvSn9Mxdb3DiqiWFqbSg
iNo3J7DWBOAC+S8krzJiXliYRFUESZY+mLF4hlx+A6P165eEAXNt8Daqv5zcjS2QG+bveH/71mNv
NKyLEDzJ4IlLIFn9KlhqmoxkFH3Tpo9B9vijMtd2lXxOgWscKse1HoBAviXIahNl/Rn+8GXn9b8s
AdUf6vneBsa+caNf3itvlyo82lE3/efDutgUQ12+CKc4RmmwGmsgml1ecfOS6KVL/qA5Q/PSJWHm
mkhNnTbDyiZuCi0DwYSEe5P+ZTnDVpDFhdAD63WtF1MGtsQSuc16mmaiS6DAkW1Z59Z2znNA9i5d
V2EDIFKAOZEqte9zNNoPhKIy3kLa66YpIjvxVCX9KSCj55gEwA6KDlWMYwREkzUvASzqlagS0MYj
6DDXdTfUEkxs5/E2lnz5RdFh+57xF2lA2Np2051lg67vnNH5rhUojbF7nWpj105E+rHtRwkpTHZ3
tvfIKvMaUi1HbbUxJTLYUqIWd2Iscg6jlPoDQ8j/rWi/ocBUASrsoaSj3rdxfukzXEEtVTNfXOub
u7pF6le6vj6ncFiRsvUuQGiUK3LWTD7cryljCYkuWLfBB+v76zgFCRNXY7jweW6g4bzYTfLRDvay
hozuVmIeBgt4nSWYMeNAXxG/Nj4EE8umdgmfq9L6MfOGx07RjPgm7MBgZmvoBh01X2JfUgqS9RQT
wuqLcOdS3uVRzSI7sJsthep/ccLX3kozXP/fnajahAB7PHoib35yK3mdquy/AeXlSnYTrIH0Jw9S
9DZ5rMiJGn7nVNGUeuFtLtEB4aF+zhNSL43Bu5N/+yVkMK1jqI9bxEynQsCnGnkpHUb/G9thxZNi
QilYNg5ecBgj9kdEtRwbtBtTMLNWJ1oRmjvKuz47dlnxE2sfURJBD0Y7HodU/0u0c6ec8zcu2tQV
1FAeduKDdnXa/Li+5W8TgiRWolefhaLjEi5oKxbuO7NCz2xTTw8T2lTTyMZNgP0UMrpNMMd0mxXt
bp6X7mvVT+ye5SdhfhdTUEw5pveWNfWXKnEqBRnzodEZ0/Vg59lLV8G18qaBbitltRz7z22KWsQn
U+3ByBrkO9pDlKRY8Yr+6jQEhxRAD9ErXtrIO4R9uIOLOB/yHoVRBX2SAu2lmca3oOixB5NWRN7C
E7Ojk4lRpE7rs+LMDVN5MAEBR4mHjiHq3yL8M70CYNdK96mrZ9hIFWxNy5wA+ky3esbUo2x/rUyy
SoTOHwc7HR8833mWs8NosYZFxZph3pi5eHPQf7oCJlavIKi5kfoZGl7/KnmCl4F2nFx6jNdfWf1n
le1hLvrnbJYHL7OuDZgVRgJjv/EDj9/YXA8lLgHtHB1m5GKQX5lBfGjM4Eq17iUmDK+ap1fWy0zm
ACq5Ii2wV/lXbbDaIP33pmkSWfPyGdf+CebVhVSrdDnj9Doz4y9eH/dQjrSMla1uXHKEe03QcWht
OFnLAMmCJt228nZRau9Mr9llTQ9zdM6BsNTzylTeS+tNwZalws1CKbYegxFcaDptFDl8Ro30AH71
SSXFe2O6l8BFXsqJBbIXJVQ+OQezWlpVJrE11blXLBtdj+CXFEKk44cXIq7xepBoZSEzaERxqyMY
aPgj1yR/rshLHNfuiES5Mj5IdLzgQ4TcjUeNJFlBdkHXotMvxxP5RGKVam8vi+YilfOL4DzdGdrZ
5jxl69mTPvJbOTOnJjnLGN0zM5g3kXfkA9bOa1Kn2YbwcgkInqa3tCPqC4+EgQc9tRUMwdoK74qT
6Yzl61znC+nHHos37ihGDRzsq9TFqxLWQ/UU2TwwVgYkmrWPj/FU6R2vYflbBz5obqd2L5GaQMYS
Gvyvd636H22qfSqVSL96J+D5s4uSux8XTH7MhsG/TEMFWCaFmrSJp7iDgzE7Jetyv71E2JyeKBry
z8YXaPU5rApU0La/cqNG7VyFyqMG/ULk1rK1o3mBbxSQSFgHnMLGijGdueLUxBDRmi9VEHDU2Gga
g1sT4z/hdUQKOX72vYtVYkS1L+vvHghLO4PZDOL6OhNAxAyHpzoNYE9Aul5qG7tnTtvjWUbe/QwP
fh9Y019I+lxqla+dmpDw0cXxAdrtyLGNSArTis8WysYsyJrXuBjpMPNt16xVfN5LjHTJymHI+sAf
23rAQKVvXhHHAJA1+5eW5Rp1okbQSO448XY9ei8SqtuyKY51gpgSJJD9QqMfE/BkuepRWoXaWa6p
Tg0P5j6ASbBxaN8xSgDKZ2hIvxz3zUg5ig5oY2sbfYOb0nYk8FqvErOD16msW9U+8gGMOn5yVMgv
vQ04WmN80K6Z3UN4yLsiccfPHL/XrlM2CEfMHDedLlr6JpD+a5GAXrFaj125yIxT1acdBU4j2n9a
Z1/xLIe7KwzgSzNb6kPQmGi1h5GU9E1Xzii7hOdvIwhHb1UDRQVlALDu0PbvRobbYvSbeO+kDOAZ
eHmnwizyr0B73ZnI1IKLBEMToIvOOw8GU851RhzFX0x+J1aXRfNOMuRS7IXY6yNFK8V2ZEf6u4Ke
mjHbMyJVv1YkRkKMKUeWB4nvyh2zQ/uRA/g+63Y0oVzOLd8pLqOXthsobpLKzS5MPNmbJEKNT01r
cGbgP4ACOzR+svO7ePFsms1jZpdzQmi4YPQeZUyMJvs9JciHaeqc1UcP6MtGYUNGNUtukbQZ13F7
yWfmsfGuJxARTgESyQP/zGM+VSBDAeOSLDXhFeJuYSwbmxWaNPaJkNoSTvNonJnVtXbc7v3c9ORa
0cA++Y0ZPRcolXfIxtNHhUF2nYmg2RlzJh8nHbnbUtrWB40hDNxJS2xtWRXvbCi6X9GYxbeK/cCr
MyL2NGXZ8bphB4S51wYHW2n1WUVZs/f71mYLqpq9CTFvR+VI34gXc7GbsE2CGJLJVe9wYZcdwqRp
SClkGLvDbhWgtWugFZnZ2TRLgJBLKLcsKiOq1ylWa6sFmdVX7YBVCzVqqPruX5DF5ls8aLkSTuRu
yMyrriXJFFtmTcmltfzy2QHfwyCslijNi/i/IWr89xY884mrE85ylZ5yso/XMZKV58Ibuhff6NN7
UsfdYSys8RlvavBkDj1DJxjsL3qUoHcb3CpGZNYkbeFny5yifC+jlhljbwPPibtuX0CafJYilGuL
YATMHg1h30wZDg7X4XoUrL7G2TcecT13/+raraliMXcllkP/B4vyAPWgOrnJzA/QU3IZbA98TNAW
mwUJvx2B6v3XdjyumzgZsBiYS85aJYX+jyJa7K0uJimtCysodJXcFR3i8zCR1hsCC1Cnme2oXet1
/W9mePAMxZRtS76XQ8Sg7pQFMbPU3hvhKxtp9ObP/NceijR074U5BJCLnfnPmR1QoS0Sv4PpVijB
0JJIlMO9c/Mh+BJhJehs7YX4xjvZvwwK24+LLWsYsoT+iL3caiqM4MVtXH1N3cw6AgrX127E9uhP
4bi1sy7nKmZaAozRym79YOpbRdYMUpMuPBEbS7wtrp7HOS0DbAB1gq1rBNFrLJtRGAnsEcrC2009
bb8UVvnkpZnYOVYLG46YXcz9LgEQwzhYD2m2dNCS6RaoIs3ETxe7uhPQEjDDgmXVqP4LbYLQSShb
tFAuwORarGOwf4cRF9jKbTK5L4iGu+BKZsIqBrBQlgwb1kNxeSW6WmxIVZZPVuEXz9xv4mOZLZB0
1dkNtBLPPEwA/s5cHbSQkT2himpHDh6CmkyW6vj3k3Kgc55JsFtLDHmrhin3c9sm/WrqBbFTjSu2
OJ2ADzkm8XaAfdYtdgiIPDiP92Yk3X2bKvPgoU1ho6PyN8jQ3lvYIQ8M6mh4TlAdrTHUvblhMRAs
PPzVcY4YLq2wIisWiavai509ud7VxsKsSdNflxszguzC7iIDqWuHJ4uCGR/10P6quGaX5A72wYa/
s808L+B5BKxIgpZxs3lO8QAl5U4UJk5O6ArpvkEZ9a7yhumnLfAfDbi1kKQHmGIS4ig/ojqujmPB
v2LxNT+CYcn3YQmCOeE1O2G7jt/I2hzvszvNzU7LoLxOvtf/w5rpw2mLovOYSmc1CAMXLyKGD6qh
Yue645/uaKEmLwrXhQ3NdFWRhHbwRrZ+4B99Jm31jPGHhqxfTlbH7tVD2Tr+K9w/NicgydD5mRru
Du0xKwV3K2uZE5Utgj24gYekF/7DbIbyO4gYsqYVvUSPBaxYpVjpVqHLJNkfqwrWiyYAB3IjZ0Y7
jJtWqYmwRjR7zzalzppHKPv1W3f6qaOoRWm8cL7GTA+/rotUAK3BcOgxAWPNjYvtiAbjrxN2uVL/
o+i8lhtXkiD6RYiAN6/0pCjK2xeEpJHgumEaDaCBr5/Dt43YvTtzJRKoqsw8WUXNyapwqJKFBkza
aqqbE48pdTS1PlIlQiEL7Nfy1W18C5S3UdaVPb58hY6HHFj1YEESMXZHPYCcirP4apnw542ONecQ
PfT2E3VSeue6uLV4uMXDLpR4IE05hzuyleFNNZTReZDxb1aK78oL7Us7sL70rsrv8JIHnNIRxIfU
folbTvqQXeKNJCezjTWg8taP2l0yVMOpGqriUSXxHT1/V8hYnxy9chqoF6nFiZ4Gh0uNW99mdTA9
pD0MsglJZKuiaXrEbgG3YFnGVZ9CSQSzzi5rBeWbm/b2t0xk9pgbtL6wg1PNc4sWDt9XH1kbctaL
66g6tr7jpKsSTW03pYa7OesnhCGZIh4MqO+P1YC2Qno3XRVh0G512mHuc1qU4yFx1Br9vj8gUFj3
xmmR6kYJ99keOc20CTBfsm7zmZRLDIkasxmfjiz8JY0tsTtQAiM67DC9DPSfFwxcz/Olo3PY2kX8
JMCyR8CFRjvq6J+0RvMLOptMnWUPhHxHqXb8Ow+XAojCGrh+CWaygUe4Tfilk8+fGipkOx96MWY8
OxTzvVXGDeDEvIQ15nDg3NEPNjwZVdMWk4LLsdi6nnHjqW1Ghe5nrWNWiSatH+Ji0ueWxqR9i+60
bMIgQ4wKaH4pghSDRV2ENy2R10MrmVqskuACfVbBdmAtJu0jiweR8/v0xIzkUzUwA+2lPU5TGx0d
e4Zazj9SPYexa28yFVNoNC71wzgSboq5Jz3EExCoiX2P+g6ZcT5IeQACp+BmFdIQfUjsxVqj4mNl
MpGDq3YsI2DctrN8jVi+VhYVOO+NR0Mrjhx+QD6TB23hVfChzaQOtkML9d4SQfJh9Bzs2kVF/0qx
6J09OB9lG/1MJQ8fJ4StulK27s+MhhS98GK5y4uJYFecU0aQ0wXnwHE7BBxqb/IqvGbXaTotpyS9
CebRuQtsYb4TSJGvbc/xOLGmiGxo96EzCIPBPNyTz+1vsF/pu4TPGravRm4jaap97OfZrhvnK+Yq
i1NujlZ8hDDVvdYdvTZqnIvHqRhxiTlBWFDqZsqbko4Wfgp+re9w/FM5SPNRs3adzqXDhPAYihm5
kwwTfxFNwJOzKL+guWePmuM3WhABboJmKSVUonvq0UixQVuc1AzoMn/jZaV5nOIgPMeDGu5Hjfy5
lfaChcNyaKTjCMnPqJocG4qR9C/DVNBHO/kWzjZvNjdjVHhrmyw4NWLK+knozATBUKA8gz3w3P1g
zdaFWnOmbem11JVlU/ziGwXrMvToZcYtdsNw4N21budsFmaVtSPBthoGj23TV/jzCMdZ2wSkO8Xb
S75vB3VF6gr+EeN5xwTn1oHzGCa82kuJ7qrUN3jW0yn/DFn98Pxd44ZQiD6WzBMLN66luZnAsfPx
cygJ4n3ZXbJEWk+ztzC2tS6fLxIfzWWeSE/Jrp3+OUYjOhM3O85DiubYZMjVs8l+pSkccVBBxko7
ZIAzVo3DHh924XyLKwWTrZdd3wCp9Vm1ac5RJYvHteJ0/I53L/sHSnMOVmnuTfTSLyEta2NJWEZ1
mKftPjbefsAz7XFVlMMHuFT5ywZP6k+V09VertMFrx59w08Jyv/XkvrqwVjDctGTzYcogz68FXmG
da9crJNjR/EhG2hSdybtnLVOKMvETdi9FzOl0BMBRFIckf9C7MN+r2kduosV9vjCIQ8CWjtltwCu
xB1Xwl+1G17uFvI7fd5MWVreJvbwE3Zz8phkAWOsTUWVDorpnas27C7SYtZlrvHbzcnC91q3CZXf
QTTRlagtzBd9ATujMS7MZGbmzIutnZ3jN6l4RJIxLdvsY7kmPQpG9bWJMnsHbs4w0dsvOYPZRldG
bQOpKGON2G9ghZuNdtOvDlj9scHZ/5g47nC7VFX+Bzj3yoxUDaXJ2UgXQ19el9NsbOS761jVacAE
d+v09rgJkX6O7ZDAtE6T5ceC9gPCAHpk50/l/RTn5UsE73btFa7Cc3kNMUwxZpSS6zcqyGJ2JpWI
0LylnkpFC2TjzyGNdNznmXlQdrzBOyyRIyIMMD3OqpHZJkYb4gRsuWeuRMltPHn4n8HPPOKnnnZI
mtOrXqrgYM2dt/WtUV7JIMU3Xix/HzcBU7CJ5BdJ9vIjr4L+ZfCEOfJ95W6M2xwRaew+27TixuXD
bxz8LnevoxAcJq+hPrqsupMlan0ZAnrRusSKf2103W0pYBlPSoq7gp3GZpn3l1uVIvui9EWfUW19
uDoPNzyUObksIy6lxi0BJTd1fiTaZ74xuXQ3oSnswwwKYTV1g7WJ2SpxYzQx2z/M+FYUfya7grWq
ODsuMYjdLvT4FSUjKZGSoRibvH2Sos1ORc7mjG0U7KAi34UO5zw0AzhvbyjNCnw/Ah9Hw7NwIyAr
2RxtlMC5xL2AWIoV9KhYcvhtoSlHRLYxsqchFQIVsvWmxsayKfs0XhMzuLYGNZysGzrD4cr7p2Cp
un3teOfaTSGmhzrgQYyOB/aV713EQDG3E5p+ynMpKINbTnRmNXOJ5nhKuM3i+7pSrd2/cC3NECZj
/xmhSexc2qIPTC7eVnh18soyT/rSjZFix391XcY4eZrlhSXqd0HG4zzBa3xmyb4p7PllYr/YwGVY
tp3j5Ijj9AR5OVkqWo2mvVlS/dXwhZAaA2iFRROvU0llqR4J1MbU3j6UcBR2xhYxdwwA2gPBpSkO
E6YWdCwFQ2YDreDixx6IQWfUN6nl/sk8vNcRMkaMdXGlO/LTjcF1QQ1MfArD5DApxz4C9JAYhVis
Yg9s7djpl9mGY+1EWPG53bUnLWba50j6k+Ui1LAmtA3lySubX66n2VMpWvmJxmHdDRnBClNljDhI
fJjajpHG8dSyfaDcS24wrnLX4KTgCUv3lVIJzAJV/Qe2N913ZUDHECLFgdfhwwQ0ct16mNiL2QcK
6LnivSqb4pW5LzxnLoyHsh/xbVjgpJaS6BH9eROHYSs7Y5FjUPVrf53U3iVVS4K9gOHXZajYdYH9
xt/6Uy76LUsG3rMs4Ac9uNPevQpAJpQWddg627d+6T3keQVNK5bJLjB5fELEob1p0O0+s6HZoA95
24V81sWqtLPiD9FUSnjcSiMsEC0ImM2YgHmMJLRNyqiec6Jr3KdSfrf4J8KHnDvDPh6DCcAHF4BF
2wGok04CRaqI15gGK7ZVpCeRIBHAZyp4hswNphuKdf7VtAxucZo8czUMSdVYEZHG2eZPD0PvPI6J
exQGJMoqnSJ++CR2oT5n5c9SUW0HrovrXBnAICCiHn35Ldt/N9PFFoxOvbeYUdYYDz1of466V+1Q
bFHtxu0y2+OBV7GhGYMCKzMRSV60NVPgm796ocoOM1bfm9qislH1hF+9bAKqMMX9zqsgnhVJOGIu
7DEneDw10HiTGyKLKBodrrpYBzdj0D8uJTyoYvAxRSTCMMqTfVj12g/XAg/FXcDygWaUqnafXFvP
1Ax2miqdb3UdYZWTM3LpST70zJEs43OS3dBxkJ+HjsafoJHNcdCy+jKFSdkHsROBDey8Rx0ZcAqj
LU+oDPJpWhAqKqCW28gv42ebJw6eMQJ5geurb4sYzpHtujiOJbGbyjfmHZJmQxGDM7yMHUcj4Nig
BqZxOsmcbgpemazzDS+9l4iCm5vUdfTd5LNADyAR4WvZzj0cR3bIhcIArW217QftcjnOT66Yb0sV
yQ3+p/FU9PZwp/jgEQv0qDUq0/AWPiQo7xCMQ00WbeN26V9tue0rYNT2zMfAZakDkFQvlaEXiStn
wn2CsprO39lEUO/4tI8Qu1t5jFDHYhvYeMtqvYkmYTN7ld0pEDbjcVgEZHhTppo95CA8eJ1NnqZk
O7eTAUyxM6YPTjCXOEimkuQ3Be1WVc33sWrPdptAWrSjv8bHbV6p4tYtK29XhGNxBHlv0Z5nF7vW
bZubXms0SY8n8RV96u8AEvQo4do6BMq4N8rqXtooHzc9t/gVv1yar4L5ZaDe7YiVh7+mW9/0TR+T
xtfppU5GAgyEmzFjRfxXK+1odwNVMdkNjVhOtj2aTRhREwsWkLRPSExCYcV7qgWO1ZqoIofUMOT5
SURZ1QM/TUW88MAFQa5blX+Apf3WooypapNfhRMRQOJoRA0Epk7Jv8AOhHZ59tnlOT0RMfFqZIUs
pe8CEtXXEg49XS5dSuExAiG3rZLuNFHc0QhY4frwQdPXdA1rnTu7Yu6SXR06//w4LvlpqpzKj5mz
SDJ/jbnl3oVB+Ut+OEUtQAQX/B02YSW/LFTUKMpi3Loed8beeZU4vS9pIynqRgK8wbLLu6iIv5MU
7UHYbvscFBara1CVF6wwyA9L/j1jQn2caE0D2oUrBjbY9XxGC6uK2v6tUgYUVUWOJRuKn7BPUf3F
jH8KL/TAdlJHH/xwfJZU/ZP5wMkFMJB9Cln/Ccwtd6YZ59VgW+opKxSSX4raW1cVNLBrz7lFeuSA
8lXe+/X1z2mWZ9tRZ8x6pLW5qW/HiII8DaRua3BdrFu+7pWy3hPiM3uL/xn+Nqipqp9Iriyd2I8D
7MrY77pThOt8Nbr5m3v9/bNb+XtZmnaD5Q/rW8SckGC3LIDlriNQ1Rs9G3mP4Jlus5xy57ESyy7x
XDhRYx4SFowyvmJZRLtPo7tqKyb2gYKbyEFVJP7KVJRn03m34eI2mDPH/CEax3iXw3lAfUrxdJpp
2BPueM3dSG851b63QURdk+8Xt5YHv71xnJJWOGUjBSg89158l/ED2c8uVOC87K7Do1CHhBvtzQwt
BsSiem698im0RkRAKc4up+AdRwDSiDBU1k1DUToSItNJFN6Q7cN2n6f2nbNYxz4DVVUvRLKs/L1c
rvDRGDJ2lAwN0VZ6UVPH/aVlE6OKf63baBYkTUKlty28u22ipke2TXCPzhCjGPWYaMdJrPjFVni6
hDh7pfevnFOEq7bpt6psg7VYsAtoF0hkFEGgoeUiYuHAnZIO5XBLcKw72t0SfTCgw1S3DSmMedBv
Sbfkv0hrNApEcbSTiTlaTgV1uiXF5tqIrEYFEdnqdDr4Hd96U9BFkwymwQ9v+LDRWn4TJVzZ/ECX
Ow4sCtAFCOiTJysOTZozpmdfrbKYUSCOCbYdb8FGG+DXXFPCYO36KSIOixsdQMRUbbkG0fLSiuAS
ccs4AhqLmG3RB7B3P9JHBUuQQwOXFWAaZuq+wPuE70M/BFs5hNQL1lR4VQk+Bn/W9G7MZXCx1UD2
C9b8Mmcld0tgr1Pj/1MOe0IOGXGTjnX4jSMEZr4vzA0pH3y7undv5zl8m3pgYqHThm88hacNPmS1
iWizx2yVPnEyJYPTk2df1aaT6OboobZjBTwUxXBbNxbn8iqCchNMOQdkjjYnXLXcFlSOHs8G6B8E
/IlzCAiWRfvqvnWpbfVA3ZzJ6RLsTVX3zmcF4qIpUn0i45CMqwZk9grA3HhrwTPaxsM0/wtH13ut
XT6ISRYZuQ8jGjSABdmXziKAl1aJ9VRaZG1ay+/+dUMyb0gDhmt+U8GZyhuU74UC35+YSo3jnLWM
EJ7gBiWJcVF0hujUOal/CBY5XFxJAryf0Rl54rtPXaezo1sK+eb6wsPXEmOd0LK7K0sFnz4rIwrn
0zTmq+OSwGL5mzlw2TNyoKZl0oZAujJBPN6FhayemnJIv0wWsB2DLtWrlmQop4jUPFHsVdzYsbi+
ostuTUZZ3sZLhU0xbK7uJ2tILpF2o39cmbxP8Id6iycMj25Gasmd8QoVadmiiOp5F9g8/IWde3/C
SWuEGXhNigMoGyadHMzTsiDRTpHB7Lx31eTd0i/PMYkw9XGqVWdOnmOlwzGhGJb0UgHRvCeD5kt0
isQD8RRlqbxt+CJuKtHL+6Rvu2001D+5GvnyWViePb9EmI+r5MVwWNh0VbgrW5grLd+QnR/m8dES
LCdF35SvqagoCbC62e/WOlPdGyaQq3CyyG3j8Wkrh16fiC72PCwJ9wMM0byU0Ki3ceHFEMMjmt/R
zHm5BfQk11NPoiTnqfvYa4+JpSPb7YS+96iCZNhrSicuOT59PhyGbKDmrbji/D/QwpCMmwbk5VZ3
8rUqq/AjU+ypNeZ2tghcBm7jfNVDXBKBaMa7vuN9utQzjvw8fTBYUQhJYJOkyYd7I2XZigQX3l+d
BGs56mCt+gwZfhqcg8ebYhWOHe/bdozeFxMkXH0mQ/At+skHiJ047OahBpFWjsRbgsaA0hsV38Y9
PK/Jf670jAsvheRdlt1r6wyGY1G8nKlR6j4SCJ5Yo7jgzaHzlwcOIow/Dvu0ZcTkwGY4bGfOpa4a
YnVTHV+aZMm57NFjDVPhAKbiTcTdgxght2VZtTxVEYwrfkoZk30clX++Tqp3woo+qolNyJNvYN8e
kDXrDd1O9iHRRb2euPZyXCjfJpm5l67iLhFoX57kIluuoxRQ+1s7YI2GW4Ysj+fJbc6RTGo2Olv7
wCuaYsulJdkm0impsqnFMQqX8DL3Ixy1pg4/K04PuI36s5UWl5pJsDPijq2D7JTjYD52apvKAgI8
+wxU61kunb1pesMPGMavWAUuBTAV481tW1rmNFvzT6yW/DWtw3lf5I7BQ4Ybjys/pSiTb44MA3Tb
kuPZcEHHJdQXTLFwPnZ6dH/AiWTHOCWfxZkJFLVNURYrxd9Q4M/1jOGVmGa/nDXElloyWieIwWxq
B9/73JETK0bniUn/N4n7dAPKy1qhztCpC2oeQWP6sd0ePG2V/htk678AHMW+ZbJlLXV9z01L3/v2
CIloEaTQEF15Jwx2x5KehB643D7MExpobYEjz1mEzUu8I8wEl4a/peit6Fn2VvUws46g8pBW+lpA
gpGVbIJQb9tR8autebERDQ0IzG0IHbpvQcviySwnqKHxJo46Dy5no+tcKfU7FQAtJ6pQBeJEPYZs
X/mzG5qJPGe68HDmAUu5DYlmzqDZVlZR/M/thvk1cMRX5DY/iYBLMNdpwAdTttg/CUjW1vjtToy4
17gk7GrHg28JF6524XMAo59IhHXx3pME3bKCau9kwJ3aK3XGzei8ewWaQdzE4VvnTuFvIQc4wzk+
+T0mDoPfNzaM1lUpb/EEkolkEA/h7lx9KHGlyIJGfRTtyVVZ72x188VXNpmhgcfAOEAVjG3HOQUc
bx9sO5QEaSdAI0RLb4frGL9MS/Tiu7GznRyVbURL30VImSc2dEs+UDRPjBJy8wfIv2JD/U18yvHo
bzJa5JnoaXnzZpF+GrYqfoM9a0JL1Sd3maG8U6LwzsKfWt5Rvnq1vLI/qtL2ttLJ5l83Laxv+HXO
ZWkU0V3ft7Z2K4nsAhXfNZy/2rXD2IrNJqrlNvH66jbDNvQWTFl/sRrR3GVVgUWuHaj16OgcS9ez
G9tm50Tu8IzxCeQut157Z8Os5NaSRv1jYDF/83/APGoiw8vQLW7iovM3Jo7793Iq/Ve7su2nGBf7
XUuXyjYKCy4UY+zba5pMmIV5zi0Iz5P3C0RH7uKQA2UzOeSJGwFmeYjMK+zOnF9F1awSmwVlRf9T
vFF+gwaYpxgdsFOVzKA1hrmJyWoM+ytCwgFPY7vPVdjykJk6vLTp9JNVESBAl+xGSnBkDJZmG0DV
wacV+fvOAjTtg7CjQinLsRRMDgFgRDGOG90+go594bzD1dOxScwD9ncS/+Sl/IYXuWCTiWuJclSy
g3kOz/hWHbopeQ18c3KuaDPeHbTF1oYlarEfYLhwLfI8Nl2ANk3XfUxj9+IZn5vcwphdNSPf8MBJ
CJ9gCE+sDIiym6NXCahLhmZL7k8N+R+r/XBCZia90KiWz37PK3xKV7WNb7qchzs7Lt3fipIXQOfF
42whYHrL8E0JE3EAr33HOdqcGtIqFYc9nHnyHl0Zlz3K5MoqmhfVS3MNUTrrfi7+IVLcdl1iVsOg
mIuApWB00sM1pCWqQ5XOL71Ubx5mG6Y4J+Ub4JhnPBG/SQ4ldE6SuzGmqCuOmVpxZBW7QIfEfDs8
kTnwxFVbL3tgMseqzukTR8ddm8x461QPnLBF8BP08fhQ4+Rfhb7mgSfwtIXj5G3aqfOxVzcJbblA
WnOCNPCYQXnp2ruPF6HfwNAkYsesX+6LRZb+arKtjlrrPPh1NTFET2mxa3Xgg+LDsJwDDXkYQk2R
Rdzpz7SJvxcvba5JR8qCioJkGEF3xtGQ8V59EKda1omEAVFJbEtwi3G/dmN8xQJc63KbZauyheZW
qpbIA5VsTVd2Oo4AQrygB/1dUaMCtSjdm0h77KQuCEnFzWJlUxuz6SKXfF7HwimqODxgSINqNYJK
pM/LXg+5gDOAkxZ+GCA848IZK+TfMtaUqZHa1o4VnUhGM0yo8upakg+yX6j+oEFhz63iTRrrnnbS
Dx5BmEi1JH8fhD+MIstGI/eexwRU91CyF8ZdD2uXtxRH9BqvWvuAyardxP18kgmKXqaR72Pv0y2z
R4bTbp004pVjF0E81VzANtN10zmPjcrv8Z/hqG9nQjzJmxhsGGBIWCbgzoC2uMciEKzCDKerNbrb
JhXOHnHl1cT8FpaBDTCrmaCMwFVq9eIz9At3w6xUgUYeFccA9aV0+S4Saz861N43HQY0K9W3aZDg
tkoIxc0sLXbpPU8x+Ds3ZpBrF89ZkVO4n4ZJHtIr3hFxCz4SxIceBDhLHG/rhT3K8tQ/XYAsYNil
7b0e/kEx1yfQhNTjJNeDkNlXg1FEQdlxPShEp4Em5EspsAC1fBJSQYQEn9KJapTfggwA4oj8c5jy
dgPXWYh4M02HQA2Oig/YvZSoao7Vf01NtRxqu7XWLsmLGyohfDCn2PqdEj1INXEGWQA5eJUHdv0h
yqjYMANy/vJJF4gouJNLC0u6Myh6VRLtl0F/47A88ksTZwQNNPmcZhhHxiXVk3jYimriwO6Bkg38
lnwcqllm2d+1Y45EdcKTJe3pMKP/7hY/6g4wwP0DcRLBZp+AxOZx9mzN12qOmf53vPpx8eITOPyz
Y7ZnPblyJyK7OfaKpSovIT9n/Yj3DSUe5gwXNH/gEe6nfkZOKD+roQqOIgBGYpFroV/i2mJt0pCb
i3frt4gNVd6/Ltpc5oUiAO0i/rlhw/UvtzYkqL2dU8Z8dnTP/dPxxEs+2eamifECKQ/A8hxolJLm
Ls5REK1lCncEgfpt7s18J+HbrDPLNfsQSRASLvksXwfvsWmbvUnrCXbG9ITL6gUDcneQcd8fZaeI
4C4amckPf1JBAV6fVhkFjfgD2KFpFvHy9rbnWLD1Q2oLBElOHh1wXnSVN4+ajMWZFSjalZlWv6IU
cBD8at64rkzXuTPrfRtU7zYzGfMwhfLC3EZR9DD2hYAm0kdoMZx7ylo8oM/xBgJjPfSIciAmeKbG
qd4XbYMoWD5EkXPfTAEQId5ZBIt7vJQDtSk9pDnQKeqE7RhSkH8lt/Cuw0f9FhnOcIsj7U3h9Zeq
Xu7isvF3ZbeYpyVA8Mx8faWW0YM+2KBNulFRvcz9cjMtQbLmnDsdWuBOaxDA917V+lQbyV9+YfyH
kay4zNtfb44vtIJhdcGsvrJDHhrIuS8UVVyU6e8XH8JRFg93uReKvQNGATv6i557nMm6xJzhJ7fL
JEaYw9m0ra2SLTUVz/yc2BUELkRzbQqIIl8zCg7XJq6mxncXjF/uFcCaIw5RFOynp2iufvoE7Ykb
eXxgAa7vx4lit9bV7RmXCY+hxfSEBbrxWOg4WdcunMcxGpN1cYXyzB49TRGlsXD7KaWNrOJqxhgy
SjPT8gv3QI9Zv0ke2GrITllOfh2HoxsLHOvNXHH+s2dQewyDursf4JpHSmJsxqrKSbPCzMrQT28m
u3kOxLAaa/UjZpjkDR7AlX8FMw1L4/1VFmfKrQsMndeCh+ISDcEvXUGvOZTjHYaSZ6PKZ92mBwrT
Z1Kn4tizsfj7VEhQL1bv/4vTsl7XMqcUVBd3nRy/qY68EI+FzImTDPeRJK/WEzn1AYkuIWdpWVUH
LGiIU7F1bQ4sIclGDqH5JfvjW40Zp8voXTK8ZBSGtMjDECv7S1FznSIAhUXAlpyhy70CVzD77T+C
HftoquFqeygowqIe6VpbW0bcsDo2Zxfz+TLm37WlPqmVYpqeKAvo3JH2F5LpYuq/qblmtmvx+8gO
N7mVULldRRnyRn5Vkfml3CQg3Chcqi5p4hOCJNwEahKjyJThJ4EjH9XrkPecCMniI4kXxQe2CxLX
PWFPXDF8v3xzTiq+Y2OirU1mEpsYolUcu7G+rabmbqGjFjFCrBsPUrDArdnLcTrS+GJ7HNsDl0GO
ggqsjC+GDE0UZoK/+3Jrt+HPYmjCDPvp7LSU2hR0L5p5uhQcj8+MjOKGtirwOsqnmSceIP9p98uC
iLGajIqempQzYFFPYGbi3MYfwYEET+o3Vh/cfVlXruaheUwxliOoEelBNmUyjaCRDEXA92NQZA+9
qoAAMN8MtmsOtpmytV+H7vaKM+HAVOMdAfaB94f1bFmeQyne6WBmhHKsP5n2d1DIFWyMKy01UzUN
4aLZJ3LmJ4sWj8FxdFS87t0U+XVOXrnvypNj5jN0GNyKdOX0Va7I36XYUyoOpI21aY1+IPYgN4zn
BKbK684wMQ0DcySgwfudnOwjvtqfxXao6CKyd2K94TuVUKWpDO1ac8V4CgGamb149YPxL8LOClpO
uGu/mX45iPIuDLFCVM4VtDn4D0XAgSW0yXQ0w7X3VvOOaAAa7JAI5/VUgIe2erQ3zMl/dpZz2pn/
Ji82B/xO3vbqvlr5amKbEBg20j4XBwOYbQuGpoEZ4ja7pcWH5av6Vulq3kUqe8hB8fKs4Eld8GFg
GQH778zjuxd09CEjzm/N0v/jUUN80fMJUaOKb9pBLIeyZfqERODDSFzZLv0X2N9g3IzNehD249j6
7DHxT9QDfPOKDgIs0SQ+2bImSyklzdINJtjpTwoLDZ6AnitsdqboU2rY3H0Tk96YX7h64ukb3xlE
b/q035Ht/Q444oQad+aYs970C5eZsZefpk25LfNu4e+J5l1gZulVTQBqQH/Jc9LXkDw22JeoZoPG
eWgtLLTyCs+lSOQHI+6F1/FDN9JzW4T6bAjBJt6idmIJPzPU0zUOb7EbnekVS/lnei06cZfR5fYM
wCFxGAxCP8p2U5uB6B1uNcPsCRULyEdtqJTx/rkucqQYrkjZKbjEDTvrYNxX15gdEzRTB08cmasd
oyALU+o0a3Qhzkn8Cu1x6YHcNR+ZN710lPmMpf2Zjd572HC2VjO/NaJB38od3zsQNHaJ9qBYptZ1
On31c/As2gAqVfzZduVXavWbdJGnEVeAg8m3rf1DJ/RLXzbfFV1aq3CIahyWocIXSjObq+1zw3AL
HCLFTEprQdWC9mWO//PpfYnK6jbkT2aJ7V4Xj5dSS54IlA6maGpsGOpnDgLBQbgp581ixNovFSVi
yTWkgr/GjHV56iAvDPja1uHswMULupT6Fu9r9sBxJpF4qvOY1kx/ZDG15/vKJldkRHGDtvZipEhW
PJcxZE3jK0VixRqg4w8cVupaS2LQoZxPMH6vNm/HMGOKiKMwDSwj/ktJIHi9pJlHsQ/7hHQCvRv0
+IfDBD/laDAO4YuwF/3UkNe8XbTei2y5tJ5+ERZaEX2iF/bQ354WOYQf7qhOBz7ZDH23dvIhhgq/
vDmhd0/Z5KERDux9GeAaaKtlz8vqN1TXjEhXvtIPwB5uA3sVPezxvt2BMT70ulTHsMNsnScZnBFc
FhGQdDZ6Omcs+dS64ljDfgRfl742I7hy6oifHaISTCB87GGVNH90uz92QcDo5bfl9XA/kFXEmswT
MdEPUSmP7bVCPSW1VadUD/gw/a/OS4XC034WDS2bJcwGDsv7Kk8VtS5mk9a0AkWCglNVYXjIxdUN
aC5VRsdoOgY/o8p2C4LBJnc6tdVle+uLgf+Nlzw3Uv71Yobg34BOG+27DIQCrn86Yp3UfXINjK6C
e/tsaBHKKT3Bq/bEoRbhDPDGagB9AwyQE/7UPblggMcgUofar1+FdsLXGdL8mmjwW5XZz+5Y2bAl
xvqQzziCYR4sc29u3ZwmPUMn4Ern7MJT4DewsqgUxxmGs4vQPUVwqxw4KBA3v9pJX95aQ/UjigUS
JRZ8NQbvPM13BavFiljntZOVAawBLNgl7hnW+ckThAKljWu/AX7RxSMpiJbZgPLR4VCX6ob63/nD
HrpdrQL6WgfInGBMAmrYjrbdNqd8tM+BF7yECWkeWs8CHpFeR1vZstC+OfvOw+KHTyVKEesO74nZ
yrf+WN1YRXiG6PA5G6I6QZv9VdCKrC5+ymi15hwnIf3AsZIlrHFglzeUaTNIyF8rc6rdMPXBYdIw
ly2OPk1qP2UtpUPhTOGwSqtoG/gMiWFRv9DEdq/DMDx3wu22UsUv+H4REZP6wGydwsRcSHrZ2LAg
0lBux6f8+mueQLmCgYCrXA+DjwuovKCsEZ31/pN2XruRI22avpXBf7zEkgwGgxzs7IHSp7wrmRNC
JVXRe8+r34f9L3ZKqYQS3dt90EBXQaEIhvnMa5qlJ/U7mnb1k2f16Hx1YEe5h6VAhyMDthxVw88w
NK8CTHywH/DyH1YN/dLCXy34KzIZH3164QStZbZM8yFbVxZGNjNuu2ivSOQv9c6704saWwxLXJmS
aIiOWLImj75yMyS16jK+CYSeb6oAzzISqus+nX60Nn3eFtLCMkmTp8ILf9GJAFUOZx/XvnY/FW1/
6SeUBMJQ6Kj3xleIjADDHSF0h2ga02q9LmLkZO0o3cjQgz6hFVcBbiqgLWet9Sk8N1wF6q9GBagF
LH0G1OHO6CaAmraHmWqE+ISfWb8A4J2DsbiSevRMjZw8vUO8KwdjGPevkr7XWVdob0mCLWUj8msE
wV5k214Ntvs0y/IFCgSBPomNHiJwFXXZKtDtV0mffqn3LrUtH3tVm79XeW+otGwQT+fZtqyLXLTv
ZmVc23373voGN2mSvmGRPDtFYRRLQ6a6AR6zrRINAVenPcPUlVZPrH5j8lQt2qJ5g3hH6I1LCC2e
8RUo2joaYOtFuneZ91xKKm3fiqh/6NJiiSdCu7AFROHCrq5qqFlLxDbAhwYZ4uf+YxoEN+6Y4/oD
HB7VUcz7eihRsfNRRHyGMq4BdRcPWpBcQ25Q+wyTD8qHkPDNzLwxzL67rGj8RMRz+wzENNC7rsRi
IH0oyjZdtGZaXHl2vw8HQCgVbX9CU7kPehcpVArM+LoE+RmijReVHhHys/B8CYwl9e4Ob89rCDkF
SU19Pab5ZZZEKUhOqme5twPchy5kHb1YA9U4u7F3cVvQu0efftByhNjTOyuZzAs3Dx7o6D40Tn9H
Dw+xoEYQgWuSKF6rzZrUZhDnKVgagkQUB9EZ/Qk6zF6amomnXjFeIlrcgsIwrhH4QTFClC91gEWS
Vz0CV3/OIdOeNWF1mSd0lvsKkU5bx4G4mW6zgEi3GAJgcYl3W2X2M33Wp2xU+n5IQSwgE4YuajuL
ZU7YyijxYCBVu9RMqiNVagwXNKt/QGq4weuG1Bx1xKVGBzTp3W0rS8wK0AI669CkGnzvQ2+aaySc
kxkfgywEVj5PhYWQR0O7ZKEamNlS0dPif0E8l7BYEgVuRjltg5AAXEXiFG9bVbDctXSclrllInlt
IOPQ9sZ91Ln2j8EzoW/j/usGCF5CC3pPPYUtOFTcs8Ed3Q10HhrBWbE1hvgWoAxARUmm4ndSEk8g
3BnkubtItPG+Ld0HMy9R1LLCJ7NBkAn0wI20ISh7xU8lhzXS5NoKJQBIZT4dRxM0x2jF+CcnN3rp
v4Q+nYTe4pRW3BuLKcX6LOHlzS2d4gDxMCD0WXq3iX9OuXEBEt5ZRQZ49tADGRp6Xr1pjADj4UIA
1XO9x3GqW5gKWPG0EVUd0nMEx9v2o/WhLpjrtKRPbkTqzY9KiICGRIfKA32VDdblXM/YULDe90k6
795pN+jY/0zoxbl0bd0a8fNmqqylHGlYk31f1gnN+REdGg77/RD6Jk1M482RHV0KR96gizKLObCs
hmbIHzIKzmkOUJ+PHA+ndzSoYiN8L1zdfyRBD8/KHn13UqRxOcdKqJFHjwAMp21idQD46X9fjdLA
zax0uQSH/tWErUXrC9pCNbjruKoJcC3/ZzvhkJInmthwGhAUSRJMovRlFeWPlKt3HiYGG/yshgVC
7M7asM1tHaGABguAG9rODXcjM/EBDv2pmGwF8SxE58RAih1YKV2BRA20uShbXvXm9EL9XaxKqF6Y
8yF00yKywvYdui2UNBwkaZS/Vfn4I6CUs2mQWNi0zowxQy3HrCy51aV12eqEecBFR3qNcM9HyzuT
OogHzbHkQhY0RmUc9B847Kxqh3pC62kxosTOo09piPio6M7iWlgrqG1cp3Nda2xbJEQmfyB4ozcb
TLNqBt1jnBGJfbGgfMLfBgPqTGKpMI68jyq+CmeUqYV0LPlxUqwpDxKTNjO80CdIN/PqAdeceFX3
ln7h+N4NNrUJGxpmNpPLrwMLl/racYpNk1k3ets0Dxq4cxKyatd3aP+4Zf8+VLZHrjG1954rt3kT
CwIKwDeOE2wrGv63KgNKGSYqB72mhxShfNgF4aSbuIZ72M4orB08upirUdcR48p6+6GtaazpQYr5
x+D0r5ONSyNoGFpi2LrBpZ+sRaWwwWg8L91nofbAzS/OdGVYq1Em95ZMux1NFWuDSS6mggabVyEt
vinpN2EBWjVLjFio7xntiwkwfTlqLGTbzYobDFS2r0XSI2TZo01WlZCZbQfOTEX+kmIfSz+YErwO
rFSP+XSR24mNDXB7C4MFEDBcYscYf6ejsu6bXA/voiCQy7HX7vy/PFaz/Kk3vH6ZJtzApab50NFz
B7fnFo+Mpim2vl2nd05bz1kRQjCqvW+M6Dbr0q0VWmppAk9F9W1iTVvDXRKfJGsDjO2mM40P4SGx
0g3ig26gPfcmpk2SSBQkxE9CXLCGbpncJjnKzolNsMFLo2362MoXFljNc/T8EMfPpECRHMOhqRg1
OkhZsojA2d4juUBvp6jnpiGQAnfQrjoKYsvcsa6AXJbEgeODU7ndykDv6Syv0z10elAxOeFIkdv3
kNlmQfcefJz2hJb6uO0TYgNl84a5ISX2ojKxxMiaRzVkG9eLnTPl2neIKz1COSnPqSe+tdDsvSpb
5zpSHynmtV3IXdZYaHihIAXUdiYSWXfK0UgzSFkXcaQ2ZYlIS97s8Td4B315qXs4w2eMCzaF/CbL
vPse+X3fJv3R/fQ1prlA+yJEPq/CQQB67s6x6o+qg/sOOfa+1coAUyCIKG4F4yIFjbOGu4MxVxFR
KYzxFcmrtjkHCvTm49x8Zgv0qbseHbcwzY1FqlNwiUu1McTs/IvoCyqXAuiVQdMTiH5Tbqe27hZ2
IYH9qvgS3TV/PTbipkMNZQH0Dwk/LPcWVjEDnXAm+lVXlHyKDkNOEQ97WoSgts0sfqz6Foo9uTLL
hEedRmehTGFzoSewcCzfnSnytH3LOl5OMTp+ThlUHGnFntfiBxOHCIJfyg6dqGz030DoIOqprdIy
v8nAMp7Llh6sB2CCRy29QUk8ZMfi90idokXmfEAtFHOr1zTkRm/i/DlUibMcYspek5Jyn2q5TZ5V
iHrbzB5oCu7vGUZgqA84/mVX278ptlRI/RTQ2T21pcSozuhYIQteVe2iCPWnIpLlWsuDEahMTQ8s
MM4qzDHXIE9gMnVGsgaTfYX+TbdUXvWMQDFfTOsfw1n/hzLGtKto9O7gn4crIjMqamRqK1eBgayi
ob5WOnV61DuuKnrCl2FVIsFpoB6Y9vGuDs0n7GEwDXNQ74qd9Cnsm2rty2E2UXI/dN34WXeIO/pp
w0M7Y3DBRgywN1ykxJrC2eQzjSqmesrYPgIB88K3vK6hEs81Om8PGgrdZyC3SPcliTKwqmwX+uJq
8qL+qi21ctnZ1SxpJ+obNobxWsiqvG7dEAiJgnh8ZmQm1NNqHNGnC3ZqQCYvtLpl4CT3hqZtfJkC
s6ECtYxnYdZUN365su9QDcGBPq2e43pA39ChdOl0A91oSfOqiO8N24t2wdzjrZOSPW+16yCMkn1l
6Rs0KMYVDn1XQV3nW9s13D0b47fTNYS1JVLS0k+Bw6rHflCvopf1JtTiXWprP/QsEDdJVRA69cQB
fMx78Kl3pWUyDg7vnZ8ijK50usdD4txSO9YpWyENlscvCs1P4q9S7E2kztMYqiHQq3Ot581xewxg
8fumi9m6s9sUKmJW5q6HPOT7xR2SH64AvD+LKaoJx9XGvXap063jhlqwitxzEWg3tY8boPRxM3AG
iMimsLRlVOS3CC02GzPPnvHLUSu9Ny7tIv7ZJjaE9RRETmA4t/6cMw7Kei+QBES9Gam1YAY5oZjM
zOYUHmgRjSX8PImc9yrL9sIFhgbYrt4mYZGe6y1yRDTfwItpOicHpZ8LULhYgVFoKdsSdYuW5z2r
x18e4eQKuMY5SNG3Nsp4AErzXDl5uLVbb2+01UtGjnnZez6c83qo153VfwQaIgVh7YAJdzEyF/pY
7rQYqRxqLT9pad6ZqdgDIXvKgwoaA5ggJ2xRyqsSgNj4eQyPWgODKGn697jHNgS5rwkULfrK2sQ3
zlMHMCHlt2U4TtG1QLQYZG1wOxFSYHoChB+JMeTnfY2I306DG9/HXqPuuwKWfZVej3Dr7hPXaG9E
biNDpQWSNj1E2jORjgCIXc8fF6YtsU4XlTQWI/DydRZ6Gq06Obh3spuiu9Kx7hXmtDCZYm0RxsMM
7UQfA8oDRCSD9rlexGTJ4cOUIAUewVLcUWHqNp0uyOyN3iaV9Mry1vQws6eWJdeIU1KU1710k0Xd
iz5bsdvNeF2gY0hs0wp+STwPc8RDHh3X8daaEP1Gx8uJlryd3yeGP114kEfm02vdVDMiVDnFDT4x
73quBytuo2CFBN0zFQHt2hMJDjBsuBXB/i99oN1LkvcD8Dxcvwm7F6Un3eWYw4cXaMmdw7JU+wZv
wT1EwItY0hOHyQujoMK/07DPPQx7iM8eSy08d+FE8N53b1lPAS53yUYofqrzxqD1gGOVOZYSqUDU
ZLnAqVwX74GLuY7Q5TV9exJdt3vUOwMvFp/cLJEhHB9TwfWtit/4AQHyqhH4qQNp0hi3RLMfQNOt
wqDDs46W3cqaZa7o6c8/O3Pu9QwpYlyhzE3eEHV5Eo4cvSZyq4TSKgUTGvqFP0PnS8jsoM/QjaWj
XBXorPvdLzuagxkKJlqW0oPuoGxStUuuIf9SLydqWniJbVyKjAwwlUHwZgQVJs8a8BxaSeGvJHAK
5IzsH3zSG9fML6MmxxMomM4nnQ4JojfZs+iHdYYC91oZo0aCpz0nY70pZ8dTH+i53XMxo3a+9Eo8
gQxSsQLx5dkAI1kaicD3ngKm3cT6yrebN4ip/SoO3WCbNRoMSF3tWjH8qClrV6NzUddufgbdF0ZS
NNzy9pL+SucmLpHWCgG3nKd6cR0gHYMahyvWdt93F4pEVekEIBRS03PIosUK4UtF8Iw+qD2okeBM
PTrCjS7anMblaKJNYBrTC4CHacVVMt6h6t8u8NUBxRZnkCPSDNpva6UXFmdjLVxbWxq2LX84dgkO
yMX5e2hQtxuwpwH15NTl0pyaFu+jhA5vh5px7JrNXsTxrz6MbzizlyTb5dZpkPywYA6RyLpLDd0c
lAi7c5HyO3JysQIDs7YpAesgmwQZGGwKKsvCpHltIwOHjpf5nM5NSNgt6IzUtbXE0nVaeZ1JNmYh
YortOv7TdHhvC9OOwZ4iMDOZJbReS7tuYAKtQgNeHJgj/abg2qbRW+HLVxqQOmwsdDtMx8BLkNs7
cVpct9nUUrtAxidF8H2BWsXeAHN6hgAHoPeIHlcO2gkxxAkCfFcvKrPt931vPHYjoPK6Q9/Jli0X
KSyuSbX2Is3oMtte8HvS3Xs3pSw126D4rbh108jZxBYI3MqkhpLaIJlGMC7LrtNANuTIZBPQOMum
p68oEeS4olc6p/NB5kKlrLy71OheQw3+SSop3CfCKxAQgrsZcEhXE2IxXYd6MinGDyuQl4Jy7UrX
cfNxWk4amCnKsr7k5emqzFzzyGFmqvB9pqMBfwmboJ6Wb1S9lhMYhqIEFxFFfbbKG9SVisZ5j0Y4
8ZHXGOfjrIatwZWHoVLtmxlqhBudDi9mIg4vRsh8Uw4jjrv/YsIA+jytxq2YvN94ttDAUSBFtRR4
RN+3zt437F+4ZlZ3tZpfmrbzFsWYvNhJ5ZwjI9Iti6ZG8rkbL1SckfMjhHYO0AB5JC6VZY0kAf08
vVy2iMdYhDAp9S0DuyrX4SKIJTmOVRqCCMJsfvgo0MMGA8PpRi5IFig+C24g95xKoiLRioankgwg
WjjAyJPF6MbWQ2Hb5jO3VrGNQq9CH6owtwaqo6s2bbE6nJJ2RY1Ge4m6yntMQO+9ERJWhANF+u6V
5nSeej3xp6s8boNQgUoTKlqBU47odvaTjlqCXmqU4EcqtIVmTpcUz8RtASyeE6SrR9kO3S2t0jzc
UCPPn6Ez1u5bb4ARbds0WhQuoGoZFrBQY0L+EsBnad0Z1RBeoc2dpxuEe/oNnorZa9EhQnhWt6l3
X7S5+eoETfjaDxSOx9Ki8y5Lwzp3YaAS4o2xvOrTGn+QeswoBow66GqXCyRSzYsKypprruVRIaqG
Sx9YMayHXJNiW1A7WqNs2O6QIsA7J+mgLsR9NL002BiuuHU435BUsawXFb6iuXSvSuRGbkz8ude9
8IMPt61r6ltaoha+Ca8FnspI7dj9GLQBEAulqsvCmcoL7jdvk0nkwWA9oZVil8kVcqTtHs6kfWaE
3Kd1VRFnZtWzrVnZeew35my3BfBktnoje/ywMwS4dSnGddUifdSDt1tioM6+K8PzYUgDrGxRAd+q
MAUzWbhq1dScVRzG8sc87y/1RPmP0oo/IrdyzyASQjaeieC6A1gSJcERbAgKcaHf1vAxgHli6NdC
tcmapSVz7bKWA1UJLx1f9YlWFmEPneWiwMChsaJ+i6mdCZWCf1A0sLA3z6thUUwdVrtZMB8CW99D
7sPypkqsKxelmKUXWfEOgXTv3vXs4D7CGAJmlpf4e5R33Gvi4hJp8FSuU+IZ9J8S0le6OKhxJRCD
f2XZCAhIr+LrWomwXpptVmAk4UQwXaFZ1g9mgxcDRX7TuR5HUV7mHjQAOk7EaJ0TBqh+jdqboeqU
LJMCNNWM/qEO0pRyEhgAeHalE74IPJxIZmAUIPME3Q2peUFEQ4hLuQhV0l2Yx8ZVneUBKv6RfVF1
rbfUKCsT4uVwhGj69Ij4NN2Vrwl53ba6vwkwKb7kx9I7bT1j7SdE5M1kNIASzPpKgP7V8TeKYkIb
Wk8DNcCFN7UlLUQDGYGw5c3KZd7flfmEjVYTqxs9UMmlREQHnaICPck6DXM4qyq8FJFo7ulB/YwG
LOtsabq7ss2omMhOM85QTnN4gtt868sEyhXmIkvLQGWlUU1+p/VCvte2WS58B16vO4tmmXZLSxtS
++/KcSFeDlH4Tp/LXvSGqvZWpr+PKsYtmnLx7POGXBJ6gQM3pE1Z0dRo1WBbCI/erftHo2D/0Tor
Hwenjq/mY3GLPirKahRb7qmVAtK2e7GzQjd50XM6CWdN2fYI+mGLsJLS4wWN7BoV2WlM9VdyIe76
3qzlEuR/fx9Z+HAZVXtZ+G17HpUYYyahlb026Nqu3TBHcD4YqaM6/KRF7BCBIwVDhUM2TzqerxR+
habvVNq9xUhH82KkKDbiZICTVgBsaWWHNH0Wrlm7PaoFvbyofL+DNmiRRSI2ZoinXq/3jZlvNaT/
MB8zfTLiGFnTwcp3DbVGuYWNVTzCVDEu+8inWkJvH7DaEt26cgUDyKRmNJiXtWZj15ihvjj0wX2X
dO5WurG7RLVvOvvXf/zP//2/3of/9H+hGZOMfp79R9bSkA2zpv6vf1n/+g+oCvP/3X38179s27KF
rSspLMtwbKmE4M/f3+7CzOcvG/+Dk64kxAh/jwUjAjCRbkADh3L98v0w7tdh4PpaBqL8kpHcw2F6
37RLeIxbZf4ysHLRn63iMphVwD5KzptDdvX9gOrIgC6NHYDtpmkwsc/zSuKO8r09ZLumBj0PCOmM
yHBneso6c8Jhg8vH5vsB5ZcBLV23dOuvMU1Ln//8j4VsaKO4sZ/gyJoHF4kon+zOXVMYWX0/zNfv
ZenwXKgQ0WdAlOtgGBX3LdWmIt6PvZVubb3QLwqlBbvvRzG+Lh9tCNM0kX6CyC8d4/NsRjbLAJu+
QVTVIt740dfxWqOxLE0q9cgH+1BslYYRKhoLw3kJzhrVuYUDfZS+19h1q9JM/vYXZXUtSLgoodiu
Y85b7M8FbiM09HKPYhrvhIGKhX8FrJkqXc/7dWK7HvuYnAzdMXFdJcM4GGvU0MRxx1TtsthcjWns
32dtBcQ1hyv8/UofG0maBmdDCEO45sH31LghZQchbp+N1HR73//tlFX9Rgfp1Ek35i3/+aizK4U0
hWOaCMm78zf/YwGpuKgg1oxkP1SgqqDK5Vg3i3CpmwguILaEawul60Vdtf0rRYaLfMyWZpGsDGzh
6CyWJ2Z+bCfjZMOXNNhnzuEaJ0WMZpXfNLup088NW7+IZHH9/eIa5rEpK6EL4RIus3s+TzlnOaQ1
juFeg0sIpSeyITpUbnWl+rq5k6Uotn05gtYFGAOuJBZkcrMkbcnzyJxta//9L3RszjZDugr8rM7m
+vz7BAVKrcg3wkctRf0C6Q2fJwzBo2T5/Tj213kbXLOmIySjMNrncdALtJUqnHCHCOA6SEH3oQkZ
pE9pfPn9QEe2L4hUS0fvWYFYPNy+KDtrTQLMa0sprnoBxuMETy1S2Ve1YTbD/feDHZkVO8XA9UgK
JSmzf54V1CzEFYe03SXepWpeZPEyIOYR+A//YBigdqY0LKjAh+fE7Z0hRLCy3eVwUXG9XPjUgbTO
Bw9y8/1I5pFr1mQXmMp2bcP98p3Ql/CCIZ4SImB/qJdBHsD8kRDuMHJRIZA8JxE9eOa0L3cxXFwa
DG04Ic3fGDscoKnS0G3vumUGyyy8lG4G6NxLZ1052GAB6TIMkediSIcrM5q7RDhpQCXBDe5ddyAf
R2PuOMS2HHYdOMa9PVTxjVlSqzyxH49sE8EZt0y+mqGUfvCctL6NVivmNfuhbUoasPSZjLZV6ypK
AMl9v6hH1lSYBg8UlrnS5qn4vEu6IZs6GHzIf3nZBYrezS32bgi/9nWinSV2SHlHk9nT94MenSAP
k2XQBoa0dzAoSRTsoRa7hby177ws+NCgboApPHF/HBmGLWnprnRNVxFJfZ6bLMLAr8202xZhPZ2F
KE2WvYQpap34XkdOGjJS2FzzKvEIHoZrXZ/TZvEhXaT4MP0uosiZkPGdkyQgPim0lQrJ0hNjfp2b
bVqK2iAr6AAknf/8j+cpKkj9YTOrbR5W/h0khWLDgoKjFp0RntgjFj/r4Ck0uYGJfZWuC1se3o/K
7ICjaeSTORr2fYJK2ujHxolRvs4IIKPpzFGa7XLpH4ySofIPthZjViMItu5QXHjez0mYq7+99eaI
iH+5gunpHt6KnCw7yoS2KxzPuxya3nim4ExNr7D/QfCJmKnLnchragp5MBT0wU7LMObceTlw7Lbd
Dl6x/X4280E5+DJCt1B9loZuWF/CaMDwfo1HnQaXPE/gUVX2KhWthfE0BBHqAsl5B/9mRT5hgkng
tvx+eOfY8PSBTZMJGsI6OMdTCal0FoSHfgxHxQAhj4wM9KHWdfULyr0ufCpZkNNGzeL7kY9sSXak
tCUZhAOq5mD7o3Xp4S9fIBhE1G17aJkF9eb7IY5Njj3P0znfj+7hTjFLBymUoO92IgV0DvIUW+IA
7Zwc4+YSqzNqUieW88gJENDObQfoqc2iHiynhWpDm3VVuXNjc52j7ghZ9bbUxpe/PzFTx9mBf5Ur
DpNYO0KiOTCnGJ52cZV0Xr2yhDMuQvSNVk1JS9Qd6+Z2QGnnxEc7sqKklgSYpv3XpzuYH1xwE3Lz
kOwbaP50oDIbqX/VhmdKr96FMbu/Rpa2FXHm/fp+yl9X1jaEaQsD5jjP3eF2UST1Kg5staPfM9z2
sVE+tSZlNPjRuRzX/2Awi9PA1iTYO8xtraC0J1XZaltU2bkQkNXLrl4Wgfv898chEZgjIcXTc/iK
jvQfExAZLrwgcyOy6jo1qfjU4Ym1O5IJzUWBOTDmOBCIH3y2Am2BnsbGtOsQ3qAPaQTZDXXK+oF9
3NG0TrtsV6SRb1w4SdtCWOjL3xT34qdUOA4whcwCCwNFFEnw7xfg67s7/2IuCSe/Fan3/NX/eANz
pSOjgQj6rhmDdSeLx1kDIuxt6vnyROT+devy3DIMA3EYvlwG4Osb2ms+Zl3Gj7T8qJHioJK8rH0I
LHTKiSVPnJWvF5xN+DcvkEA/wDl8c6NkZlSbgb+LNejmoFhon+k/v1+/I6dijo8cF4EZob7k7aZM
Qtec1LSbkmnnTKjxudUu80+9EkeGkcg/kF0JshFW7/Nn6rma/Q5RlK1f25dwAGgaYzMn6hMrdnwY
R+kKgrE0DpOrumbN5qL1dqJRpjVwZ633tjpVgTiy5yQ38/wouKSMfx2WP/Yc4uc9fLYQTDD0xqxa
KQSXpUWPQDsVdR0bCd0f+Ga6DahRHIQPdirRkSxRQ0vBGyOZWAkwD+IigGfW4tZ+4u05st8k50VZ
NuUrkyvl80cy8KyqWi7vXeo44jqGu3BHe2Lcfb/j5p/yOV6hajq/OQ7XotIPY7wanwUDMTF/P+na
W0Vcs9Qrp1z5oePdo1b2anGnnRjy2DISfdlsc51c+DBGSUcwgEnmhjtg4YYNMsy+QBPjLHa0Eyt4
ZP8RVIJR5eW2aT4frKA7ok7ojZnYUqJYA+bel7W1iiLjRFJz5ENRDqH6jBAR9b3DqBI4Uxb3MV/G
mUA+xMbSgWH//Vf6etlhLiHnWhMlRIvax+e90Lo+DhmIku/QeiXcT86VVoPnBBYSw45DrspaVn56
//2gX5eP0+TMgb9OFYYFPBi0wgvCQRl81zfBnUkMCzdr19KAPjHM1y34eRzz8ziSspbS/QzUmcji
cOvzggpMz0xECo2ejbRQdIj3II3LtfTKyVgqRF/uhw59OmQlQCNguWnkD2kc2gkkUsRYz1Iq6lCv
jKYq1rGUsbnL69xznnKwJuLR8WzxikIB7OtB02n+Qfos0Mv1Y7dt6KKwHgsLSdJHMIXRAEorBpAp
s/hq6nPvpoHrYa00HfTMDuE1ilORxd9GMBBc1gJYWvyE/KGnbaD2NKhEFCB6lhhkFdCIC4lKjGGI
WKKrlKnibTJlna5rra4+rCAEfCJ6Uwa7EN5VvejEQBdwmoxujdB34yNMMGnOtnecSi0Cd4Bue0YS
6PEfyygEJqWR28AGOvF9vtwQjjLJAyXXOGfosJRuN46sUFimtZtA/ETMVSw9PcKdZZz69d8eirWl
40EeTT3p8MFoXMBBjV30u8pu0mVsg78oKbvc1ngLnAgfvhxarlaDWjxTgk/9pRYnBWx/EInJXhqd
9a6neA9juNYMxd9dPcYRuuLYUo6jdH3w1I7oaPWofuNqOnaXXfOkZc45lj8nRvlypc6jCPDeFBi4
zg/rU2j8gFNUxF3mMDOdXPlhTuXtOKslWMXr3/xI81iKDaHmAg4Nsc/HNQ+MlozdjGdNwnIHOBqF
PUKWpdWlwebvD8V9Nwvv6xaSgweLl0cjEHgkpve1nnX3OWyRhTsGwZ1qyuHELXRsBXkJqZcSSFCd
mi/DP6IIDCx0FKSJVfQCj8AExDEyEGcBilCciFNp5dHBFAGRYqNTpTq4ziMfLFI9luM2S9Vt2ozv
SEs8N455h23N332c+FrOXCei8Ezf7TD1kV1GKDk5wU7CEwETVt/aCER8/5mOnSXeJg4U6zeXtz+v
Hfjr1Ok9MJC44PSXGFFg91lN8kTY8OU54hBJi288bwfrS78lLyBbwKztgG4Uq2KcIIMCZgE79f1k
DP3wvoPMTkOLOhF5MSCkg01X4nEw2CZksDTv5bgsqqF8c/q2js/cAlQAQJJKgxGZeQruc6WaV5T5
63yDhwG6Kt//LgcLy0tPu1m3yXAMk7W15n30x6ZsDH2qYrAxOzUWcH/qbms7w+33Yxws6/8dg1ee
Ccs5Gf88RtvVrSq6EUcSq74WeYwaQnjZlsOJCObgkf8yzDzVP6bidSiIGjVBXzE82fG7dLFvEtjd
KhhH0/b7KR1dNoOwby63UoY7mFKfuVZSNEOyk3P3r5L3GcIo3w9hHBzhf89nro6yIYmaD2/BAB9e
Pp5yd47oJmRTNImUDAGM5S2MOFYko7rkKcZ9yhNnLSWkX6HqAQ3qzlg9mNyvxgbuY2XuIUW2UCCg
cqGubwTRObxqTur3v+7R31YoemmOQ9v9MHcl+hdNBrx55/SJuU1RV6LiUycbDer1otfiU6/e0fHm
tNx1aF3ahxc3EsJdmFe2vQV6fDbWjwZt2iy/sbTixHc4CIz//Rn+e6C/DvMf2wp2xeQVvQQmEUdL
f3odRwUVBv7lOG4pzm47Q55YyqMb+Y8RD54/Z2yMSYDz3rUpUmkIHEARp+oDGxJ/2tiukaAcnPLE
3XdiPf/qE/8xzWYcfR+0NQRVdLAR6yFMCahj7Z1huon70ft7F/qXVT04QC2lcYf2K8YZboFsfTZF
lHEItfP/38U8uBUCgJB2Eg/BTuC4K30UAHq4+Qh45jvN/vH9GTDNzxf7v2dFFEsHj5YGAe3nK6jx
62IaOm7Tudq6tHHm06KpOoss/Qrk5oKq/vmI24gB7Tq02lvZec8u0qZWXV85keDZwbwGfu/omksd
PmBQJpgHoFzkIfrfibfvf9ujdxi/JneyBYLjsNYQVrNgFka426pFH9xMLFiqgL9PbOZj+4rTSSVI
ANP+ApPB8ttE4tIlEAnOY2S7NQxgh+EqrJ6+n82xR8Y2KDLjhklH8zDlHwPU3ttKz3ZDMqsw2avS
vkNsePlPRuGnE1mhgXtYy4Bz29XolTgYhUZXRP17oVf3Qd6cQGUcu3OYyf8b5mDT1mABrSqqsKZH
Y2qBEfXtCIDax41ETOFWWfmPVnNO3HPHbp0/xzzYuyWcjwE+qL+TtYdiFOJpwnuQXXJJ6+4a1dTV
P1hJOrQudVXXUYdZS4NrYVYI5Aq4xtcCMbEqCu5A655Iwo5uP0sQ1QHho0ZzcJeCbDE7DbUxBNra
uwLfDxftoLZUS0FS/P2M5qjtjzrXX4fflgRSlDLojR2G3AA9hW/nugaergmWyCI91xXOSfSgkV8L
/bx4DMEqw01DKxmVvFNh+NEDYDM6lWpaEIcFnDQZQiuvm3JnT8GzPkHiKovoAY2rU5ngqYHmzfvH
SzGl2C6Hczg3tDyI3Qr/oo2fnWr2Hd2Of0znMEae9B5c/GDsCny3SkhNUwMlJP2FuMrZVDx+/+mO
T0lJAn93BmEc7JKupjJWulNG8WtWqm4bB7p7ifaVLIrV90Mdn9d/DzU/IX+sXtSaIyY5tbWNQHx8
BH1goOViNIi5QAeDmDUUASIOGU+CfeLJPXoUCFaBK9ikn4d5WiwCpHQ6PdjhOIMI+NRd92U+okfQ
vNYBQqrfz/PoktLJoEkzN6oP+zTA5dFCzGS8i4T/7gYoAPt4ggpR+icW9OhAeCnP5VEqiIcXvxOQ
1qNNkO0C0PhzOcf9QJDxH8yGmgc5DJBHC0j4568WNDG1QAx9dmGlPcKDn8lY5yY1w+8X7djm+GMY
MSeOf2wOeCRm0I0xghrw71FU0IIa8y3URpHSmE6hRf8KyQ8vrD9HO9j1DTxnjVEUBmkalBZArvlV
+H9IO7MdqZGuXV+RJQ/h6dQ5VLqqgKKo6gZOLGjA8zz76v/H9N4fmU4rLWgJqQ9osTLCMaxY6x3g
nn5VEbeHUz0NhveAm1ONMWQOYU3Psjzf51U5nUINVjoacQUPkLIPsOlrU8Mu8L0ze/uQQ26xP1Za
GXo7FAhiylKa6FHUM0O6lViVoAlPQRklCz2zIfjmGtznR7OkCA31KDNOwONqdTdpgyF2wqPw8Cjj
eT/s9SCBdzJWZoGcVSl/6atAfiKBhL+gVOjAwy9LEcZDk5CmVgAGH7vpCoaCbENc2EnWT/UIPG+g
68xGqxFuSfqd1wu7cPMglLBQiVI03URRpPD+8uK71TfGK8C+XNtJEfSyjbW7tiXhr1sqdSE6MMu6
vqU2vilB1j2hGmNjdKWI4q7jHP9cVMlThu2g+kfr+FfAxdmdUdrKIoS9TrYW1092YoV3OZraj7TP
tp7Ia/uSAhRyGLpOv1ZdrC5cToUPsiC8T3rx2uNm+iyjTICFoGfymW/vm7VUFliUpghyTDoYi1jQ
8K2xbGcQBRKToT3gwzULzNwOsizb/Lzgz/eLerk7sVZvQiWyKeiGleq0zYAvpxkFHxBGtL8IZMvf
mmbau6qd1HtLbcdDMEbRX7d/xOqsno108RukPsZDOwJmziGu4APVW/1Db4zN25r2zUYWuhZrrvba
FK+pcixTtEquGsOzigj7W/+bKrqjUpo/THl4uT2ktUOPgqghqC1b+hWsRwkVzQuqtnVFXr6zWu+N
JdDULhQDUYXZzrp/vR1vbbFY4IsZGZ0AbXnZT0E5IAcJDYF24PCs2HHwNu4pjdyOsjp5eJqqumrQ
a18mnmOkFWh4lkTROc696H1UKC4Fva2OsbKWdlpngRYrQsG+pZMQ6HLtTBV/N4Z+FytqFQPirnnM
FXoepU4YaCGG7GH/3VQwp3HqDn/QLqsHuGhwJ9HXUDW8t4GbP5TqEKOMjPWbcT/A4fcgGCEBvMNN
9OPtGVpiTH7up/NfvqgByMRLw5QClxJM4yn3IvudRgnrPvbS+tTJ8LZxhvJOoJZofQGFQXMF0cVe
HXJHbgwIyqCJNi7g1bVhmawOqqHGVS+lC4ZEscwaEbVE2iljfS/X4fPtYa+97QDa83gEkqRdQRaS
MjSHTqihm8jNB3hiBzxlPjUSaga9iVLXF1+PHm9HXLtlwN3S0yXzm7Ell+eWpKS9xl0auTVGd/Hw
Jm2SQ2+4OW4W/y3QPLvn6Yvee2PVBKkLEdeB2n0kF1ONN3plbJR61+bQJtWzdFmeCwuLEfV6WXil
WZgnL05Q5U7dVAMwoxbBoW+0uzjXPqce/gp/MLoZSCbo5XHnL4JOKdh+wQhdrTf3KW48ylTcD9Nr
7QV/cCLSswF2y7lIC3GRbY6lVFu5NnZugXJTqb/PQdfHmOeU8mNWbrVW1o5fWJQCiD115ivCRW9P
fUob2To1ph/8UNPef4O4N+6+IupOEz4ID8GoaMc/mEvgvkIAPuEkXsxl7lv4g3Zteo80XH0H0bPd
11xByBY0w2PWSTiB/kFAG9gqWCSe6EvIeygBqBlQIHHtCW6kfwe9dm9p3xTpdDvO2rHP0///xzEX
GXyJBAsGGZlJBVzBKqe4G+PxrY+J4e0wa7mIKsNUAv9rk2ItJzBEprCkJQsOsI4hrvR1+bGPMh/9
irTcSagmuo0e4AuYWoZTDzhM5Jpn/n37R6zsQpX2lWKYXNsKrmyX2z1uS72xzSq8n5VuD3VrNH9B
bkADsrTyfaeM4RFr7I89euIb23/lQCMwRX+aCkh1LatwRY6AGJSo6F5XTeydyX+g2yWFC3epOeBB
0+9uD3QtHrgEUGYCuStQtJcDzRs5alK1sk5WB1K2D7EcxtSjekCwSHoKW71++E/x9MUiwo+uU+oQ
Y7subR/gCr3DqsVBpbaz8o37bmW5Qv1kMnlDUSFbfkKjbqwU4q55ksf5wpPMFPk7sz7MHITD7UGt
rRaIUIABuYroZy22vMI7Y/QqbFxFkT6mikYvComFUsPscco+IIOInHr5/XbM1Q8HzoMzFMSstnwX
aGWDTNlIscWSnnIxOVOK9UaR3U241t6OtJKFgWQCQyfbBsjiZTF9aPsejTKjcfVO/RIa5dMY+o8g
glxfUtBqre5GBCZR4tn4fiuH98xAlSGWWeRTy2MAr4+isv3Uc7OwF4+ibvz70SsBKgqR70lyzHd4
Bm7BIVeDwnCAxsN1eMUA8MtUSaMoGzHkrWdFzVMXIIHjKw8cErysky0w8tpXhIsiM3/cFFfvEKko
izoesbxBFeIQ6fbfuDi9L4PsscR66PZnXNsPdP5VDnB69PBoL3d6kw2ZgL1LxWDyELlUW9hErq+1
Oo4UdRK172+HW7Iv5xR4JtFRlQODQh9znuqzjAlP95T2Oyx4v4YNJaofoh2Pgye/DDhIq73yD0aL
bzUjf+10hLO88R8M7I+3f8PqkA3ezPQzdBKqxduZ4njSx+giuCbC8So1EPRhnUkKNjbI2vZXZ1NL
i7GyVRZhEg/9DUVmfeo4lbuQTUsQFgFsqSkAqTbU9bsGA2tnMKJhY48scnoDyjD7f040SH0teEaX
cyyJptYLBFRPZoQl0yg/cnRvXEiLOVyGWN76aPJKfhSo4Bi9aBfUQPwiBWs+iiwbs7jYCnMgEFEU
Okh+gW0sOQ3t2BKpjUdXKTBPTc1d0Vd3aIfiFqXd3V4Xy7V5FWv+LWdrs4knGdE01DF0Hlp7EyTb
uxg5XyQWRh+7b0NBwlPPXpKokvfYzLQHy8SN1EBD9SgHbfF7O/PfX8PYuaT4A4z48tfkfuM1ahtY
pylMvxXK6Mqm/RdknY+3R73yJanxIvUAlI6u1PJA9St/xDNMM0+ahT0CYndwFikcWhttqcVu+Hc0
c940c5yhYS52Q4iOWogwPazWzrbeWaOI3lohPmFh0ciH2rA/USxB31GppI1pXF1AlOVmyDyI+WUq
kxaWkYwCmEaDyIwcho8qSit2jv+wIW+1cFY2nk7PjeqmgT0ofYDLT4bYC+g6JVZcQ5Jeiyr/B3Or
w+9/rvMQixennY08xAzSYE7a2SM1ze/JPrRjiF7Nxswpa0uDtcGqmF+dTN7lcGrJQ/vIU4N7FPWR
DI/j0TjhsZeIOyAoYbNDxwuN+C6AvI5rgcCXAne46TnQ8fNG/KQss92E4O+DXpp5t+uqAB9a/pGw
39+ek5VPTFef4sKsBAHBYzHtohRJJtWGj4a/K5evU4IApL9rRfVHcSilAzMSgB4WcbosTOtQS61T
GLlj+F1jrcYtdqeTvTHzK+uIAf0KtPjIVSASL1YklYsYVfihO2pDfbo9Z1shFt829gyLr2TDI8lU
1Ox0bqLW/HE7xiJtmvf8xTAW52mFYXlhRdQ5ud5tOB0D7kk4ZmfiPtLrP/k2vMpkAxDCXIG8XKuh
Fda+aRTFSZMjHFRDbBqlJx7dj5zTG3ffyrD0n7SOGZwJjHtxlMkZaUnnqZ2LGYFu1vDxEb38KMz2
ToV2f3sKVz4TZ7IFjWR+/8FkvByWFXde5SuIadptV77VlFR5QXne2lgMKxvoIsp8eJ9dfDb4UHS3
WgBCpuvnf5fZlwbTXLzZN9b1yoECWZCbnJwWCvnyI9mFJbQxjgK4wggoSSgU6QOYMjhAG4FWbpvz
QMv0JOkQEivaJnSNNPqkIhJMt9mS2zu59e5GdEXNT3/wmX4NzFwsicrMJKW0YXUXCfqXLfqb+GT/
SYg5ZeUuE1dgi3y0kijA9cFNuvzYe/ljKxtf/iDE/GnmOxrw0vJMqMJ8KDOYclqXALvrDmqYbqQB
qytt1puZb2Mqiosj1Gsjj4I8ejOSDN8vCtX3GdI2CFkH4/u69DfW9bJoNJ9AJvUvlG1428jKEgEA
+aDMFcuPXXqiH7VwcmRE4nepIiA0Ftk9Isy72E52AhtWtZU+3p7OlXPiIvji+MPffSYWaDgCVob6
dhxKfGLTxCJzHcVRCxSBn6X69XbM1fOC0cIkgMHGpr7cycj3RkNRW7pbjlP3F5rWWIw3tKZvR1nd
x2RTpAY/lbQWX7HwKS4Ouua76Ooj4N4cI+AqUus//7cw82DPjqVBKX0ToEbgVql3Z4zWEd+hF1Qs
N87Y1TVJd8zitc3KXDau/Ax7Ez0bK7dFzdXz40OmnphGp7CD4+0Bra5Hm8SBRw1yS5QvLkekF7z3
O62mxePVT4UXPCJa/xCqzQdDso9GqLv9aL4fav0TnqBPt2OvfDOLYjfHB9Uh+aoJqJl5nuheGrp5
olb7JuWlZipZtfNk39p4s60sfI531Cdgwhoq/70cpYzWV2x50+T2fr+LmhfcZ50o+64iNiN+l907
5xjnsRYXZF3qqueDrXPbAKnAsciewqx/bZQt3Y6VRUIcAIoUgUD1L68uw6/FaODjdir67JnN9VWo
QY/uPzyCdKvlvRHr6vbC70yGckcndfbNyr/48K5zgLw4Jd5eE2uBwI7iP8OQmMfFgd/KUYjD72if
ELV8A6H/pRTWPTj6yknycaPEu7b2QXxQj7B4UPDiXATrcM1SlEmxToDpq+/I8AkUa/x+39KwxeBA
IKirI1qDNgT2jkkg3akKRMHbA/6Xn3oGAfo3J4WRJIyZUA908HJt+r6Bx7I8eK6XTgVa6lLSIv4T
W90ExZ0z7W0Sjc1feTQNqP9S1sdJzJZzczeJTO3R7rNwU5bHOqNyZCZ+5oxJKlt79FSDypEABWJ/
1VoUehXrZRyoYu/KyBufEUHGsigbJ0XdNV01pY7Is+i9bnbtm1TI0ueu12zrqLYtHlwWdoy9M4Ej
qpAQRtVWjzUdlQxdlNNebir/CTfuqtxjbDJ8FUlVfUjVHMMZNS5GBElpzqcupgP69NgNvv8Gge7x
+9R7aLlVkef5RzI9z7jzEN7/G96w9YTmd42JAAq2zlSFko71RtRGOykIlWqH4MDsv4tDiBO0g/wJ
4/riRfV42O7tIsnQVU9D6wsffJA4WdopuMsTe3yviqyMdo2C5xMi2+ZofESxwMgOqHIkxnFqhf6M
L4GM7qOdUqIaLLH3bEnFjz2ZChw88qFG2TqKAigtXVD2+3gstWeUg+uvRqBnn6cpSzBqH9uYn9hG
lXqnlyk2sUWrVTk9IazxsLTNJCxeNBvTUG8sFDA/tvG5tszqfaWP7fSmjMpG7BoaVi8yzrOvPDBR
z1ITtf2gFyaaKJifIF+PM4rxwtuiOrVxkTxZUonfrBehKo81pRp9H/BFR4ymHKP6AIixt50+a5UP
MSX6dOf5Xv5hlMsg3DFRhv0yW9XhGo/tH9VWRRq/juEMNbu9ztcOexY3q4xnMdSuxSqHJTLxfszh
LtYW5hu4i8i2K0VbnLuNMEv0niJA/scjGitahzmmgTkzlgCRdxr8Yfz9S5rhzMIxkJB4cy1SjiBh
oUhDmiK49sULQyfpqR6bb6RsIwdeOxJpMMxdPsHpsASo2bFWAjxMZt+Sozeh3Yt8cAIBJsbK4/Y3
WrslzyPNb5iz7Ab9eJU1a1turYLSxlk6HRDf7ZqXNOnLbzi+Y2UIR6HbOALnpGl5AJ6HXS4NBFXw
tJtlAnpZPM2qy2+yWtnqsa+tDBq1FPl5kSPesriWy0Gq82yyEO5S6rfd2O8KVXyz8Vz9/Tk8D7OY
QzL6Mk7HOnIb8IoxfgDZ9LXSP8rYKAadezvW1pAWEwcIR9Y6ENr3ZjuVX4ti+NAqcvtsI+K/sTLW
PpGgdUA6Sr4hlg0KtEURo0NwyhUYT4N2OobT19tjWVvl5xHUy7UXIigTU72LUKjAibwPovYQ93Zz
KKu0OAxquUVKWFvrs2wctw5PvzXEmxIPYTW4k43zZd0J7A+z9NG3im9jqTwOKnbat0e4OodgrYA1
yaS8y32MzAbCy3lvnuqwxJIrf0j06O/bIVYHdRZisfjMSM3TAhk3WGuY2GLYq3tPXFiYkjeIj2+d
tWufjMKv4H0Ou+MKAYROa91mKOm4mijHpwmS6yFtcxtLA60+jJh1vt4e3dpyn0kkwjTAmV/JCspd
1GoNJjz3dpkX+zho2nua2dmpxoLk7naotYmcVzqgWQ1ZkeWj1Zvm91c+xfcI+Xv7HG31Q1L79cGf
rdCjtvxcFcM/t0PO32Z5Cp6HXGyASjIlta0D4Xoq/Z3pMZ8tiI2Pbf0pw9wjyjYmc+3jGbDgaeXy
6BfLEY7gw+VmlmeRSns/ee8mhCswMeztz7eHtRVnMSypK4O+iBpYeBwfTtf0zyJLMZFX08cRz7k/
CTb352yd7HSZ0E9z1b1XG854HQvj6WuDP5ofdI6/CbNb68zRf6BgyDNlLuwtbv+27jXLr2zv1Ep6
H+zDKDe/BVWPoTFGHPLo9BoQQ6eX2/gt1dEh3NnMxHvcPhTzUZnIWR9bCUWvjQlYW0RQMEDUgjG8
5uh7Q15plY1KkjKZhvm5zCHTPw2qimsar4qixTNdqs2jaLTsB4eUbhxuf4DrLUpblOcYjT/OAwR3
L09xpRGtkZYjLgZCwzVU8pTZOcs+DVj7bly018fpZajF5QdwVIKdH8kozgoggGJfW+pG1/p67V6E
+Pl+PMuHPGsaO2TzElfNy8OAfH4RMrH2wcZc5Pa8XZ83l5EWVRhQM2av5zaKYGnhDMhbt8lbY6wx
Z/tulL8JEeXBSTB4xKgsYAfKl7r8SCliKz2ir4kr49UyDf9I+bSzejSl2y0FstVhnUWav+HZBGpJ
rcq50pWuKVePhho86bq+S6r+LsSrNvc3jprrxafyXEFPbe5TcckuVoTeGtRrCy24l02cvLrCqt6N
tWHcxaYabSy+65VxEWq5MjqYVa3e9Am0oO4wpOLYj8G3NpTvS9l6ub00NkalLJaGKEOpDexkdI0e
0vsk3vUGKDHM3H4/zIzKnMnIsxzFYvJaX/dx2lG1U15X+9pUPvWYJOdVvLGl1kZDCkShHQFdG9HZ
yxXR1oNGZZ2cIZ0k+2FKqLSPo27s1FikG/nW2jc6D7W4efRMGmo0mGpX8zTvba6OH/RwQo3Vf6+j
frmxgeeVvLy9ZyEIiDYgapnBy3FJcVr3dR+lrlyUh9CaTshObjQqrjcTIr1wGfChJNm6ylg5V8Fb
l5ztBaWT6ZQPlfZjSkZDxgKuRvVyzNIif0AB1Fe+3l4ba213y6LCCOkOqvCV6DGmrwXOYRa8GosS
SjXs0eN61qUBS0dsZcbsXTgWO6hGTkPhosYzA8u8vdlInypZPhi0Nm7/npVFBEqaA4wFa7PlFweY
mgY9CBSqkWHuH7VMNR1z0I8o/n68HWflowIA/ymYYiKBtHz1IANgBH0sRXjQje3BKDGklCbMYW5H
WVmnF1EW6zQZKs+3cx31fxmzMwTA8meMc5q3KrjCUzPU72+Hu15G9GL4hpArQNhcyfj4Y6IPtVVP
bhvG+9Z8kNMEb14EYZSPU+vejnX9oYAMss+BSJO2X1E5phT76g4wyEmJi52KcgZdml0+bPFvVobE
aU8dBisQ0o8l8LOL4Z5ifxWhpW7JD1Gs2fdKqaCKNcSm40/D+JfXyBvErOtMa0ZD/oq5yHSQGu9L
TIhAeMQf4m6vae8k467oP3fKqQq3cC9r80hVnC4rOR08o8Xh7Hl64NUWyTpCM7vaLjn/TWxKt5iJ
a2M6z97mn3F2XRteYgk8c4U7aM9BHTyo5WeRY59XvKX6j71feLy9PNa+23m8eWecxZPLCAiYCeUb
Y7kfnlz8rcTh57QVb/Sx+tBG48bKX53Fs+R0/jln4TwNu7txEOG9KPX6uam65q7ANeJRT8ctMuTq
yM4Sn8VM6mmWjpYmwARDLd17MTrcUmBEx6hIMIcTefDQt43//fZ0ro7vLOhiOhPe3Ypa+6Hb55HT
V9/TAIq5vUFkuj4TL5PHxSTKHLmxGpWa6ysexqV+YDxXhSL+Y5TF7mrLupC0KYtdVLLdqlGOSW1t
XGpbA1nsqdZSorEe+8kdfQl4b+oWwbT/Lx8EWbbLBZdGqGu0ScIbEWfKADfRVup33N2/fR2ef5Kr
a8pAIDTzlEJ2S0nSd/ivF07Yqeqh0fKNju3qAfG/FUbz9nJAhiEpaqaMhotm2eAmkZbtzaLRjkFT
jI+VbVdH2TOx3i3l3xWwvXyzIEJ3GbkDem6XlQacRfyT10+pHe80+kKh/4S5yuG/fbZ55ZydE3Gl
Tt0oJ6Gr4YDYeanbaIYr+5uKqPwzlynj/NnAhs1pMLJ9i5RRkTTsy7NwcmvTOIW99V5Rmtc2ie/+
ZDS/wiy+WeEzayX8UTZstMMqbhf7b1vD21jq8265HgyUPODrqGYvnw9qDl64F4Hlyi3CBci7q9P3
qoVb6kxdYtzXtPlPvlYamAHDxkihFIPK30iQ13f0/37D8lEWZyIs4wTaFaA74TRhFKFy9EdXsfgV
ZPHVImQRAtwnS+gd/U6VhpM3BvsxjzeSwvWz/FeYxVdLGxtFu3aSTrE6yU6b9i9GLz9wm2zEWemB
z6vwV6DFxjL9sM7sTg/uewtHRSMxiqNit6hIhC9mshd1lhzSwX8XSlL3oKTG6+3FuX5P/oq+2GrJ
GBm5l5iA9st8p+OGI7Tvnvx33X3DA3fjmNxaHvOUn23rJDf0Mgqt8YTjrxPZEg7bw+n2cFZDsPgR
QqE+APbzMoRm5ypdbU919chQ9kZXmp98UZsbqefym/1krMyilQBa0KtA6O8yDGBrHcK4nNxjDa0g
HJPad4HWhzTL6649RROkDuxbIz1zkHTTZ39UW2Ox6kMybszpYpn++0twEgJ1+pOct/gljFK0bYHC
jCyyvd5gn57hGbqF3vlZ4zg7Xa7CLDKbuDM6T5hTeh9qhYdvaVk4ugW8YXYi2OFl/pWEq3QaBFIB
p2Ag51SlH4DgkKfn2x94dbyzeuysowaMaJk0VEamhQJZwEhYaE5iFCsbjobd9e0wi23x73hplqPI
oCE+uUTBVCX3TzuGliuiRHuGdFG3CC512hMYhnFyKqOMnllq45aA5PpE06DnD++2K351qcOgkyth
nyrdhmYiq2n5SWRoATta22ovQ45dF5woCigASjTtC+5pAzCMpLG+1lm9ZYy3Mttzgw6SKWB/ROWW
q0se6T4PyKFB+3I6M3Oi7hHZ+v3tyV6LQjsOyJEAxYpq2OVuahWtrrRCHdzY04+FpL+v8ZfPkA65
HWZxNszflIr8/8LYi2SQzRwILZlC1+5bG59blI7zduMGXB0KNSK6HzDJUVC4HEpk+Z1fSug1S5YS
460+fZRy6yUZpg28+VacRXoujSJX2qGAAuXJ2bHz+2+osqinuquq35818I8WBS8afteOZUnS20os
sSDTNtyNEFWHSN34/qubDWyq4BpEWWrpH+Dn+GV3Q2OcUPUEPPVkqu8KOXPC8GBv2eHM59TVOXYW
ajlvht2mU9MYLkCgJxHPgBGhdJxglnYcDGVrZa+FAw1r2jr0JvzKFrkKpvQa9cQ+cj39owHZN8k9
N0pPyeZGXVnbKqsO2B7yX9qVzHrr+3VkRxJo/cRK51pudhitYIt5sPahKE7z71NLUrCFuVzdORsI
zc9OuL71FrXuo5yCpbKfKq6/qPxye7duxFrSv9ug8vvUCuL7TKBDPaRhc/A5dXd4zpm7Li7oqTfV
b2Kkfh77ZwPUF9+rnLy4AEUGcnT09m0k741Q3pnWlsHWsnd5FWeRXMayKFUfpA8vuEhkT7DPZ/f5
HEkFp2pKOdolidz+aNv6uYuNUhyUMG6aA0aO3d9ZDBH4UVS9sYUmWFtDJmhnIE60pbBWuvy6gx8W
QJwjuvta2AWORuE1djr+//oPjpTzQItNiC5DppQGh1dkd4jVZW6rJ38SQtHZDIiUwulfjCW388pK
KVa6pj7ddx6e9mqw0YFaOYJVqN8gtoHUI1K6COH3phXGuIK4xjDgFP/eiHKnN77f3gWrmSbY8Pn4
UGetnEUUOAwB3l55fO8lQ3zX9E29iybkLCz0iHZ+3OpuGEusUfQ90WXOzcM0hvH7jR8xP0GWp+b5
j1h8sKgfU3i9PFHKRE/+bvNm+ph5ndLvbCOLH/oUr/lT1vvTOyQWxs921NmfkZAIXps2tL/jzfW9
8ePkD/YqdgXYMtqza8YV+jrz82lEghOoQeo51RjvIzxKdYwgbw9+9TMDRIG/CdcYA9bLXRHwV3Gu
DNLJqoIn5K5dKUg/6mX54XaYeQqvpvhXmCW+O4tr2zei2nZpbg0HuH7llzZQPCT/jNc8SWjeQiJ9
U+eFcP9b4MWR1ySqaOMJxTawPQ+GXH1uOV5k+JhZ230ISvVTlDXH2yE3ptRcnH5jqOWikAv/Ht/E
6m05eINTWoZ/Cmap/9uh5u1xNa1zymfp3FtX1pqeX+dKOKAhXDbJmx6uqjC6p6yevumZ8Qp8ZeNM
WLvvMa5CK45TYe4RXi4WRfHJZIBkn5q6roTj2bL/mgpEISLJ158K0vgtvd2tiIutGTReWMgqpUfb
G/bTYHmHOjbrnT5oCsbcysZxtBYNwBIsH1zxZrOEy/FZqZH5Tdwmp7rxqi9l36qfsAqK1Ed0DaTE
xQYKwbrbX3BlsbDNtblAgjbCFcZNtsy+lcGyu52JqmGRxE5d+zu5njY+3cpKwcoZ4CjKDHCwlrlN
1LXAmaZscoO6dPrQcOzkZUBu1BQQ+8ePtwe19sw7j7bMblQvN9vaB/yIHOdjlL/PtHe29c1KviDV
sodMDilW3en5XZ+lG8n22i1//gkXm8+s0I8zrSa4H6KseynkQZkcvcbY/A++G2gGJg2MFm3i+bue
FXtqVAVEJVqca/znDGeXtNX2er4VZe2rnUeZF+xZlKEiG6QTCARca11E0ih8Vj3iS0P8qkhJBlwj
qDYKdlshF3uco3l2sQqkEy4bvLxl9bNIrDcdpiF+NxwtqtW318raBiArU3HgQrfr6g1hGSUrRYpK
l4L4zmr7vTKUd0XxejvKyrKgoGUjgDa3pa/gE5aVwWFOytKtLYgLXVf+HVTZxh23GgPmwcw2my3c
FjNHPaWWY3u0Tl5mlm9VvxqPSWptaWRsRVmciG2CKl5ZDjWs5cG8q0YMz8IKM60/mK+zysicMp0t
vLzAIBdZ0MGNKInArNn5+VYXZHUgZyHmvz8LMXVICpca5h5V64cHtWBx8/bbYjquLa+zc2/55NGN
ArlCuwYwKBfWUfiS/MaSsmg/t7I2joS1ZFYjG0cHdxa7v1LZmzodwWQuRTerUBzdKXY5hbtEDevi
GJkZdxf+P5E7AYD6YUB4anajMNPypPtNs9VF+Hn+LDKD2d5IwUwQ4v6/pLCz2Y0LozNEUQlXonOS
547SJ0C2B32ybUeKDftHMAWysu9bIeX7NtDa/KBmTfNPXethQ3KUd6OToXwx7sSYJPk+iLr0Hx4k
dXyIppJaSWdlqDoPdqFJd5I/Kl+KqjLyfRSV1bfOtgvbEUBFg1fDYzOg+y8yhAb9ANnzAC8FRKHN
zHD8Lpf9O03vRbivy+GHHGThETMUy0NRX7Sc2mkmmvRdG3t2cafLfmHAcgjV6FmrY83ao+jQ+Mep
T4yPgBrND11p5NGD15TThJCiNQUb9a85G17OKqhTCJEg2Ga25+WaxZ1TNH5Ltpyak7f3h0R2VCs/
RmGLOk8avJHG9F3Qy25gecfbG3JtHYOmRh8LlTOcFBaR87Gg5BYmNPy9Ltm1qeTvKZjaoWPEjfTX
7VgryTpUeNRnIIfNikqLNwFljyaq7MG/r/OoeI4VrVEdE8PvO9qW9a5paW2EgyXfa3m6xThZDY0M
MZhdoBlXfPxisHvV43uilfUYTR8yXTlYYGwi+S7ySwfQw+/BBX8WTXEC56VrAUDDBvXygwJ8zGVM
EWM3Qzl/N4u27sc0NHdQNbfccNaH9ivU4uCOI7gFNabk5ESW/0MbWutFskfxWrY9yhOZrbX1Scl6
41UhV/uTNBNuPJJKVG/pBi8/aRJXnZCT4F6kbXJUYFce9Mo3j0Fmb3Vq1851itxAwGYuBa+EyykN
eiuyipzeQgf71YlqT39QgsLbuNDX9gM5A0OB6nLt2+znqYjlDh5vheCJVpW7Wh/eBvKW9/DqYM7C
LD5aMOghQKVQm1u+uWPXiuoYzXC4vd+2xrL4ONFodqPadP1J4oVuO/HYqh8mzWhfMiX/cTvUxnjU
RZOgGnzDTPpec7VmfOQ9upcKZeOkUtcW+tmnWb6ikHeWxi6VcYVIuJ+cPFUlUlZEANqjmY/qpxGR
fdsd5FxtdoFRKdkRfwdaFkqeDk+VWvkatKJIwp5j7LLogyYSVJWszMwDSLJG5XbkPPFdXw6o+Hek
lNO7pNbNex31Tm83dEXR7jLg7vZOUbqGQl8uxe9Vc7C+aYGGoXPECbolxbM2rWfb62dmcHbbqjba
EEGXDa6wvF1j2U95tSUjslgkgOrRRUQ7faaRC9KMxUkl+Y0ajSqd0BY32EJGNb2ugx9NPm0go34y
WM/uuJ+BgAHyJlVRfLqWLTP9dsJoDdySKpQQjnyJWpJR+8Yrqc2EJbrkGZ0r12Nc32NhlMsO/K0G
xk2llN+MCM72zhiwknesoYEWpg9l+zk3tehDo/lt7sSNEfa71qqp6Mlq3MtOEILXPk1+MEX7NMAB
b5+B4dZPmmRhczukUQOd0i5kpxzb5v2UF0a2L42p8PceYNONDbK44X+OHrHiWcVw1j746f519iWt
rtYbqErpPSSizKkVL/WdJpL6uzErzHtZKZoderjJvmKMh0bNt+j6xmWGcRV/cXqmgYgCqywNF7nE
+KGWaDtjHanuPCOOD5OXb63ctWXFKBERA0VLNXmxrMIwQ40mTW23saZjDHYRjzanwf/g9rmjLHbI
v6tKgPAGpTZ7QS/G5Y0pWh9YhLlNMRxxxNmTtxx6JXPsMNppWoJSQPko953T6sE+qIznWnqPlM1d
kGxAzFZ/iK7NMq5AGxj55fUE878sbBFPrq3b9/IQnFDS2HgIrM4p/zj5ExherBUuQyQtHjxarwyu
EgsqHaGDoJyDGMT+9pyujoQ2OgmhjKfRUrtIr0EeWxboVsssHtXC+FAgS/MnIbDnJXWwkC5afLXB
I0mz9d50E2B5z0PpN+G+KNs2u7sdZ23V42YFTg2/bFrxiziiGXwpkRT7xF1/UMv4xMXvOwn+U2al
bZGGFvfTv0vxLNg8r2dbvOtLuTKrAiawEMk+9ovOKYSSHsYwiHdhnhUPaaHi4WCntvl6e5xboeeV
cxY6l0o1iE2e1ar2sa6VO2gOX5QZnZT17+xCf6ZBfbodcXVmmdB5YmcYzWJm7UkEtVXhlDNIw9sW
dWanzSzjGAd+QfWo21r689JeXh4Uc9jgs9LtldZIZw1jaGqZ7SpgSu5SOdT9XRNDOLVqjMXjSBG7
SdOaw+1Brk0rgle0q6gdzlbIl9M68aCPzXSK7kXWNieRRLWDkL+2T2Ic7SMM1d+ExjTuQznZElBd
2+rnkRdrCUGFTusKfEakZDjhwnHoRszNyy249/qt9GuAi3VTZc2ELGoiTlk8PrbK3LgsxUsTFW+U
Kr/rTBsdPu2dYUm/D/2VkX7/FXheXmcLNtVEaiCNHrqRPIyHRowCdRGcxcIi/s0X7v+7+Ux2OKgk
cF3/R9p1Lcmpc+snooog0i3QgZ6c7LFvqBl7TBIIRBDS058P/3XO38NQTe19bnyz7a0GlqQVvrA4
mBNNJR2atjTWmpu2LgH6ISHn9cbZvLYf0K91oE8Mxggcmj8/kDQTzShRvBwzN4NXxrtuXFXetDPS
LeDjakyeLWR+XshLnSkRReYehTbFaTL8MeBwzoieBnae7iAQE8Jm8v3yPliNRsiwEpCX0PhZIo0y
roEbNaY6QBjmDo47h6EGRo96Zvz/WmcJNdIAnRemw4uYWu9V8qG7j7nxD1W6/4aDCwQ4NJ3BIf0i
CC7algnIBMHpGUZv2fBHDZAY2OLEr70wNO+RC+BtwZZoEXNgXJmaMXV6DF/uHWN87/v3/WZFtBYK
Z6ssh59Imj1d0zGlgw1GO72ZzWOfaOhjvXn1TT9s6ZAs25B/3xzKnrnaB1/wi4oyBgNAAVludhpQ
h4eNDW2BRMtQigvDOCDNsiILoseRRuwm7iyIDhkJ158uR8jaPeARE6keRtgAECxO5DJLDK2yUZ7b
5J2TP9ao70pV74iEe4u2Mdpa/YgQAASGYM1sxwRljrWumvF1cKGGlruCqwJxmn+xjA+Q2MzF/4sW
WGzoBqfrgBlubPmqge0XgSFdCR/uIijMstq4tlcYkbMT4X9XWxwfcC51uFcYeVy2dGgPxE4FRiPQ
fNk7EB0GDJZjhC2kbsINR5veVEfEUbgtVGBK+ORMoWfRwjzavBQs6oD1fPfYJMzwH39lsCRBGkWY
oS+55C+2ArWZ7aQ8LrtrZ3B3/fRYofBjw+uwOSdaObhnUXB0lHAkYP682KrC1bUu5/ANNIhzSqY4
92hQjW4k+NbJvRJPwLTBGABmILOK/WIlwO9Z2RXKP6rJwHx0uoHO7T21/mFrad6m58ssD1HCoEOX
QzT1OEIs/4h+s7WDRveWPvf6w+B9WcDx6PbSsr1VhuRkGjAkQh0ejQk4GhQdz11B+NbBs7XUIhfq
iopSW2jusc+pivxa7YFwLkNd++c6LbP5Lj4Mah78+eUOh4xd1zuFDpl4379uChvWZdBF078nym02
rrql9dp/PtPZYouNmLtNUjgT8WLV8+KN+VWRBVPp1O+87cW1YNJ+tVjqqIBCF+QdCdOYP/QQ23qy
02K2rIQK54MgnfbWNLl/LI1sPDa895tQDiBZC1Avn3zZ0sfLO3PlW8yiYRiv4Wab1bs/H1amanLP
6JwSOuaMXlOq3IPhCHFI8Fs3are1o/58qUWKyAWKD1DE7Fi6aXHFPS27YVlrQPHOyfcAb/3wZ1ba
5cdbu1Hh9YIdCkQ1BEQXbcxsEBYfKbGPPZmiXgeC/QRyU6AZtza0o5xyS3Zk5RkB0gDi2Qb5AsfP
4kioYZ9DQUVP0CzQdy5WqmpzX6E7QR40UIEuP9xKXY/wnhHJAM9+ZV9ouTeRKhshGAxJrHu0m7Mr
25Df/sUiwO1CWAlD8S/MaVb4/SDtcQL5kZ+KWuxtqf/zj4TjGs4nczXo49L8HIN50hVDm9s8rkpj
Z3kwgi3Nw6DrB+wIyC3ufbWlnrt2R5yvOIfNWbXSzKRpU4KglUPwLfQr8thBWjNUvsh3Xa+5Gw+4
xLn+PRvO11uEBct7yQsTajTm5AywbhN58VxNxPmJpg151Z3Ce6NN6aVBXtHujwIsNAtwjZVmQHqw
1vcCPIyNRtvGKyCLnQGX0NnpJc1ildVwe7LaUvlBAZAhO0y8mwUkHaQru8vB9DedW5T9880MXhKB
QPIXfxmg7Kp2gMbmcWT1VU+anVmUu1KyfduZN2Vm3HDqXuu1d+tkXaz3ag8pySsXd9/l37FyLHz6
GYuzmsG6ZEgYlziK4IheJMYh8ZMdnCnC3tXDYXS6QIp0Yyetv/H/Prv1OeikMXZtZgAE39hFAPR4
IGGykdcPDXu5/HSrC0H0aJZS9mEltChdNZx6RaoNM1aW0TRgTdeBpFoI+sKn1n0WvSW7f3EUoev3
f0suXiiBaBDG7baIqdvvDECaoXG4ccGu3FQmOkWgs6H9h6H6Yg8pAeNRl2PPYgIbVtaNW10lVbWx
UzcWWVZgCh2pNPcaQHNcXLz+FOTDAQfextta/UD/fZSlJH6WOI03uVUWaxr55pUw0HGbB9q5oT6J
t8uxsHZHAKA4S/rOZeuyi01r6SdUqOFoaN41r+B7JOnGvb6xxFLpdCaXgw9jeUehav/NRe/uFzHK
LST72s169iDWIqhBu6eiKXsWA1kSwLA3muidTjQ0KOHkJjYeaWuxRThPIEtbRZ+lJ/CboBIvhXVU
Vv7IkzkWhNN2wHXU4xa7cC0szh9xcUB4+aQDyF66xxZQ7z18pT98K7FnCKQZETjg/osNdb7cIg1X
wu2kTWGiZPpD1DhNTJUVZzn75+Uw5n//F4FL7pxdtngmAuVbGIynvyYypxFpljlROzbOlhTu2sF+
vtj8is8udqAtJYgkhnV0ZwTr+NpZfsDS28b2oED9MG2hUNZDH846JvTcvzqrjJ1UTtWAhUna+ncF
MAYKqOd/sYFR/wElgSaNvkzQmZ3pjTRkGZtjuqeO/qBT71/cFwCnzmqgNiR5lizeyQa0i5h9eRox
xflmtSN9TI38xcR9HLYEEODLT7S6uc6WW3yjFjnt2PUljW2tJUcHvgw7ZmvpEUwgP6TOMMDWR6qN
ad7q3jpbdP5RZ4Hh6ZAbzEThHSc4bLlXmnpPip8q/XP50Vbj4WyVRV7Zd5a082RSMRS9D7bHo2kT
+LT+9nxAzxFvMKdenIMOElYk/aI4dZrf3ZQjXPOSusVlVdvyTlYM9ksF9GQuP9d8ty7TNsxp4EuD
Nh0Mw+Zr8+zt5b6bJRBlGzAcQklT8sDM/ihM+31uBZ39R2uHoEu3xparT3q26CJORgg8TBoB4xKd
iR2swAO7f6W5ooFMVJTbxuvlZ1z9dmfLLSKEpcxgzKhobM34kd46VfbweHmJtezi/DUuwoNQUuOh
2jT2KO33Y2cM122VyBvQQPgGAHFrqUW21IymUYFQXMZNScar2uXGLaGldu2m7rSx1NcXB+GGM62B
xVOZdQ0H3ibFd2o7/YXqY31dCi42rpGv0TCvArTsrJFsfZmVC5UA7pmVaWzD1nfK36r0CaWLERG5
5Yo3/97Pwf55pcXzNEKXudY75AiJXSsoJv+QOwmMavrDlA2PheFf1+WWa8zWmovP1drwFIZnmnek
0MoPfTKegERXYQPf5sAvwAYHsiPNWHQ5Hq05j1k8KpANpj+zZZEeLoe+VKVJCoxfciyAfQaTXhA4
R9qFrjzI6Yi8OzBRtiBhmMiLwStT+WHIeXfQoQVyB6aWbgTcbaqrtNK1W10nAw0YrJ74oe9HXUWF
3rMXSESwVx32eLcssXseWUkpjKi1xvFahwPCh1ErAzKSo2a+uxYGryEvUALa0oPaqCEM0YUZ4MFe
IPqEGcEwVCTbuI9W3r0JJxYXrBqMhDFD+ny4sWKoQGyztaOTlEAXaXlgchloZvosuH+ra/090+SP
y29+Zc/MnUkwiKE3j9bb4kBNTEuCZidT6MU27NkqQSwMYViobeVDK7vGxNQKHBNMWECbXcQVA6Wt
SBzXPYKMmES1UZ6cAWKIcwve7XRUoW58+cG+njsQhYShJNhfEDgjX3o5LMtdPXPqE2j0AIyDfzAd
bMKSfK/61NlSg/96q2OSfxa/82s+u5dkOYKRD3BYrEoWcPIulLZrxkfZ0f3lx1pb6PyxFmeC3UJw
gpt5eqpYOhyVw4wTyXovqqqeB/gJ4tvl9VZmc5/f4+LDQThN1BPM9OIxT650nkapNQaesmF13Fzr
UEkcNe8OPmQR5u4bqdLGJ1x2hpgPahSQmcnRatwH4ITv+jJ9gUvlxrWxtcwikTGdpkjqWfdbnyoW
6zVvbmFI1p1GRcqNt7n69RApoM3B3wlt7s9hUhAIKAuDwpWQP+van4EUASpUdIGfLn+1v6jY5XkK
xYv/XWjZbp6w3b2Jo69UQ8tNC5NxyM17AWwgu/GgiMNfEwbHnDAzXS6g5dnpyQ49j+HF6FX7m0pR
Z5Hp9p0M3MRsq9C2hrE7pAmi+2SJ1H6coAgGQQh/rB8Ks+ume5ju6t3GFl47D+G+DI80DGVnEdnP
b8tmcIEFnFmPXRNinHp/mgZ+rfnWqfCcAynddzgo/7j84tZi4XzJ+b+f7WOCU7Dzxwn6phOMUlMX
YNAfnMiN5s7aYegS9I+gDwEtiuVtZ5Kc9px5VVxMDg8kV7+cYjj1rf8wDv2PdtqSiVg55B2cTkhR
IQYKhMIiwuHIA/tTQ4CQN7VZ6JScH0bonx0vv7uN4P5LsTx7dz2GjqVyRhWXfflClHdXmdD2c4qf
mrUJzpx/8aX4nvOJs7W6xFWidNA0zhvyDmvkqHLIEzPRXfSMI/X6qNKqGzSc7skwhrQa/yHNEX10
nIpn+2vRIYHEcJo1YsxPvCHlwU4VPVIUQ5EOamBcsfzQ8XSrtbkWm+drLrbD0NawDWygs8Zqinqr
fkoGKP/ggNzKQ1bCBXg43J5QakDjdlnpK5XaRtoA+VpNWgAWyA7uc4fLsbK2A86XmGPp7PvBYtKG
8C1RMTcnwK4fRPLbt6/M9KXLxb/Iqs6Xmn/K2VKta3HASlCnalb7Lupi3CesQlGFDvROb3hyTSci
dkYNONzlZ9x6jYurenA6MzUHr4iZPlEIkfnfezpFl9dYOyJnbPJfs1bU+8sLZXA1d6wMN/YL4LQg
9u5fO0Y1HX2t0faFkfihqcNkondhvXN55dVoRCaCnM5GTreEDDc2G1gGZRrMhtl1niU/me7FeUc2
AmX1UJlrAmDfMEJYHpU5gEGlD+H6owGGXQXoke3+YOOMAJo24uTvKfjlTDlbarG/vBTooLaConXm
aEkXuGRMtcCERsD3ViG38SyV/7SEDlaXMHTzaZhqwUKiNd69W3KNhRCrBlmyn2yrDqxyrPp7OYBi
cKDN0JyUBP4/GMpBPipgaiHTgzM5DaERmW4pEKzEHU57HFAoUzH6XbJ6cxSvrWbjnGhMXwRVKq+t
wdnImdbSwv9MYmfILIzUF1eKzkCSscykiKu2uR8n98aYmpMPY10TXogQK7obzGxPDecZvbu3y5G3
MsS0EOrgRMMLFLIOy5pFEKevXYfZxwKqjISw26bOds5oRL2b7qEaEKQpsm/MD/Uq2yn4hRr21g2+
8o7hDYo+FNoACPJlp7KUghpFSoe4d+C4EUwNttkuS/PC3eg2rG3w84WWB6XdtFRh5BBPzH+xW+eq
0/lt2ZHdZDU3gw1IbdP9uvx+t5ZcHJhUVDbvJk3GYKwOUWo7FbzUU34Dtb36qGk5h/JdWoeuLarv
l1eeT6vlDjzPvha3KjxcdLOvNfvIWf8HUMDxSGWvjkOW3ksI/oU4DfSg6tAg6Bza040DYOWo+RTS
i5zCEyVHzwhALcPg9JWTsp9CI28hq0UxEZEHaRjDFkxj5V2DHeXMBBNgQ76IMgi/ENztUM6xAWCn
pi+LUNJ2DDCrgHzQWP6ipZh9RdEZufyqVwIYpCEIGMyIPay+2L9D61QdWJ1Z3PMucjMcTWyLyL72
PtHH0DHtQw3ufKnAcXDnXgFdBr+9KaDjn7QPnejDtny9/CgrNxHoT+hDwx0Yukx/ieVnFzzpoR8N
gXsea/5Qw16WsppHKa2YDDF0HLZgvitv7tNyix1pYXjEJLjIR2/wohY0PpiYb2z6eYct9sGnJRY7
0JRGX9uFmZ8yWYeOGqKutPeQfw17Q+z6MdlAYGwtNwfp2QtsBC0SkSAZk9KMmAAlsA8yewwkINlb
lenKFsejQc8M4hbWzNZbrDUY01TOmHlppGlgarzYKwemwC7vvMDNW2tvY5B6lQmEJsVb+HY5VpY6
L3Pijm2GSJkvSPyCRcJEs66idgtMQKYzuld27X0rmBpCkkFIuAaFLVDwhQ0mWKzCtiOzdpBQFmHm
T/6WZcfKm4CcKbJrsD9wmX3ZHhAXKyclWTz6tRcmGf0+FvJb3TpBrZG9aaXvaTqkMMniG1KVK/vy
08KLz41mR0tNP5ex7zXVazPUUCciZX6C/Wr2VJL+n6NTwV1DU9OBt4Zj6su7Uvaj6aV1B5MB+LMc
6gmGwVOrgPfRxFahu3oU/PfrLlV8YN9eoNlJrXg03Dti9Td+6QSQIYsvR9HWMosghplNhlEQsOKs
Keoga6s7u2xiAEM2cuzVowatD0BGYe3yBRev8pxRAncBUB2tU2Z4+974h4Ky/9kPs2sbQJdgzi5d
eqQ2TTUbfOgeqelaQiwKgh9RwrbEnOaY+nKizUx+FJZYZ+mpbji9tOpaeLDkuWVFGmhwtJQdIAXq
5MsmEKrcuMzXPhGycB1jLANZw7IwygFzTSvOaIwmUkQZGv2O2rfJlnTAWh4MVWDMHZAFQhZrWZ+U
fUdbjIu1WM+kfjLLvt0ZFQjB7ljze1hntzjkeotEWV4zKLB7TB1Hd9Q/LgfkWkr86WfMkXR2hEvT
E7NwMj3JHgzVqRkhUqzT6pD0ynppqgHinAiCNyNjqKJok11ZzKdB0Xhgu3vZlpbLygmDex+TDIQX
lDGWN7Ivilpz2orEQCSowAVw8wFO2nXUQOgX3sCbmdvqVzhfcHEna1KNWqUTdaRTPx54z0YWiaK0
s13t6gVMyw2BJh7g+BlGDYRaFcTEshztzkkT0eVPsbJnEQhgssxa0S7cYT9/iYHUSu9qksZl1sRt
Mt7bVXG4vMTafT3LH846i3MCt0iT9WFmN/DCB+8MHO/AaVL2ajtF9dv2rAe7lyElzRYkaG0/na+5
CLC+hgaB7U4wqx7yIuhTSBtX1Q89g2Dv5YdbjR3ko2BdwznsC+0aECCWJfWA8arjzMjzvGnBq5cg
9A3UIXCip4W7tYtXvxnYDYCdAwz35Zzljij9hAMGZ3tTFjg6ZUHrb6EurZUzcN4Ls7UFJmFoxn6O
jBZIVM3oKHJ9oal7nzt9FtowwikDmrnaI2ivxcOII/gbaF22cZO3eWkBmM/5+DjpBBspg0HLn6Sd
rCHivRynaHSVFEcJcbxXnU/iNmGTJ4PWSlJzl0pfQApJH+GW3vSJfCuttNHvxmr0mycHagc3aF8M
UHRmTvXH83M/bgtKzFvdnDKyg38aCq9CDYYRFn2dvVbEUklYGSp9LztJv0MRYwCkM3HSnO0vR8DX
rwF6PzTJAFBFgY0Q+PyeaJWMOLwHHluFA70/a5I6jzSU1luh9iUZBPR31liDQ4cFjg5IQZ9X0nK4
D6c1urhUK9lOc5zqBH66fTOV5kOSdTK0zdyM4D9f71LdCRkdihuUpsbGfl7uLdzsYCCjlwDiKiTx
lrT4snUESUo7jTViHisJJEEbZvKfHsr/WcWFCqaDIfMX6tNUtn3FagPh18m5rQv0YuWY4zEztC7Q
uW48XP6My438dz0gxZDd/iUGLJKkyrNGYKxRVfi5xgIlk1Ntt+EEokWoqy2G/DJm5sXAC4BkOVqF
X0fnvcbGduLpADPSEsYAzAJ2v56+XX6ite+EMhMaG3Mn4kvL04EEduVPmgY9JKVuBMwtC8gNDt5t
zZNms9v/pR85PxOSMiiVg17s2ss+nj9gEDWkGqQUZVLs6CRDjv7HkeZtG5HUIbDf67Q9LXLUUuzF
zNU31cJ1JSuFGZVAcAaegLWcz2Lbb+M+tQ9YKYJgMVhoVnY/MMzexwkQI6+GELqTl5A7M5I04En3
QWEbDAG9bO7ypB8DaK0vLZ1Vdl0bk43mW2M4v4CM+ADz8MUa+Glqhtssa+OJAItq9kQEIstO8ETY
11kyH0VlYNKOBVXG3jRciiAepHrYQhAls8Yh4JVXB+jz3bsWLOv6sa32AGfMml2WuuFli4LB6jFa
z//UuflGePpGpUUPXsOfMQrk+wpyaoGn84MmjeJXYlkvReIbuwaEkV2LhiAY/G1Yl+MvpewjM9sD
NnERtkh+tFHtqpLew7T03uN1DP3kj7xG27Rsho/O5WlYMmsWMq5CZlanjGU0yHtx71Ql3pvzDSFw
PZWYP5Gx2peMHbK0PcJWLRYYygd65UUs8yPA+A+Fll1BambHXSvU/bIIuEd2HhqUs3Fkrrwwo9U3
qHm9JmN6rXLzqTWbNz3hfqBs7V6p8sBThQk/PQya/yAN/TfeFYUoOIT5Jzu9sorpyqu1U2exGw1Q
5MmjMKBoQwrIdWJkN2lVTIEvsRCal9fMHiLqdH/a5NWixktWVnvdzO4k9U49CgEy9YccomJ1Wkd5
k5LAMIqPrLYeiHID6OBUYU7Fe5HIh8ZoaJAp+1EoVgYpGNaq5fes9E5Wzp8zDlyAX/xouf1o9Aam
gfxJ5+qm4e6+x5giMaufcur3hIM+X3b1Pqf1HiBQ0DOTG2VNPy2pf4PMztEo9F/jWN3lZnPUIcDn
UP3g52Qnam8Pw/WdLvKjbVoQnYETV8WfbS/5447SDdvKySJh6fuU9UePdr9cwVCDqhDesS0aDt7B
73woqP0aPXKtSe8G4hpa0BUt0H1GeYBa4DvsIA89Nx9HS7vKi3aXeZxE/ggzWCHHLgQn9k4y/UrI
3Ay6smhD24BILGmr6VBbThpUBKJApWhopNpai0SSwoiihfBXnZEXyNx2EdCO+a6iUKmD3oOKR9Mf
QyDZ+FXBKjyCzOPanMKkGQ9u3wd144QQDYyp9lB63XAE+4teIXEge6Co8VeK+pDoitxaGlR/mJY9
V577CyIGXqAsqPR3w3Qz0e8SE9IoE8yMBtahOZd2buBDwqrPS6iGZXsfuj7QU+y+d9UQ0ql+6Xr4
miSd+0y05PeUetCpMtoXD3yZIGnzp6qlB+qk14YLlciCPHRWS3dlYv3OpvKHqlRIXWD/MfjgzA8n
iLSKXr0Z4L2BMvnUJiYJqDJPtBHmnVkD6kVSqw9IYeOtjdUpYeW+VjXs0gfbujMsvILEs6PC7x5c
s9kPBYXHQnHFjJ8QQoQeS/LmMt/EgelBskciXgy0lxq/t2+58G600o4znzynDujm3KqtQLTZjXT8
O6joPZMOGoXtCJFHJFqpMfzsangBiPapVOxZ+UUE15JZaOkeW/sV5m5B3Xm7akhvTY6wIuN1bX/k
hmpPWqm9MZiAMI3/YI19k0MQAFDSq3KUf2B4OOI4LP7AdfoZrOB8TyyGZCdJMNLomAoAEz62LpRf
veHOq8tIYuCVjOIHTyHN07rYdcVQfADxE6R+sctz+zDqHKJEfvGBUrc8ZZqDCKHXft2HAPPHvZne
8171+wJwvkzVemhRngZWot8rBPOdkL4W2nbf7EZq3CmN/SibhIetOe0NVFMsMcMBmpGkaI6ZPVw1
YD9Euuy+C+5BBU7d+M740A08wCd99rhbh9XIv2UlB4hNMCuAC+PRnoDLQ34S28R+KRs3aqTc5bZX
wbWoqiGniT2BEd/OLyvIcormraDIkBv0BmjbR6bTR1zT2wBDr6tucjDZgVsrhBDRRL9uBtwRpRsZ
mvPRVbjFzGHyw1qUeqAn6VWJiVhY2+ZzOuFKk/SWuL0GNGGKwwZpUMfeKlP6gefIU50Nt8xI+7Bx
m+fOd3ae3cXQ8w4rd9hPrn5n65AEzab2yXb4Y8kcABTTAxmLPuj09iMVuCE6dDfU1OzaugkTq8xD
o/EfrQqDotRO7oq2uHYkZDZ6bPpeXSWF+01LNABuWGS00C9LgI4VJGS5iVGE/pr47e9KAr3Wdt+M
Bk4pKasDkmF4qE/hqLMRAmf9W1NgMMPM9KgV6aslvciXRchICxMoMkSJN744Wg27bJzEedlFhp46
oVtoUBKqjT4ijVUGQG+TE8vM3ZCU110vrgaYXYMhyIMxqX81uAKYqFWkKqOHh12fxJnwwerqnZPA
OV9PHQSJyLPelXvGNGwFLcsfrd7zXnW/2Ugu11IxSNYaIAmA6oVy6nPmjjl3VRmAgcYDThMpi+/w
MsPlqG20Sr/QBJGDwWoJzUvMOOG6tGzS6l0itLxLp7hv07BLP7gi18BGBAPqxAHo7FoFpXpqfSNI
hrgm1b5Ppx+Xs875Uc5bZ39/gj0z6FA02hjefn5UqVl8UpPuHzviq8BrphBIyiudNdFoyjtPVxVO
Av0jafT3ywt/aSrNK5uzHhjU+oF0Xq5sNGUzub1UsXCQP+j5h92TNvTT5kYm463f9Tuw4PZdMzxM
0jnVCeTxEhJd/hHLonlOgv+a9eArwFp4iYlNRDWCb+X3McccbJJ2ZHfuUWkSYjFtUOU1xmUbXnIr
K8JGG0AbUFygqLBkThvMFjnaZOnJctsythNdIvtxgNDSxp2ODDksuKFFfOZTX37UlRoGUFuMAuAo
7n8VsWUgKIk0sQvUoGirQTvQKB5qNSXp7vI6K4UZVEcglggXKWv2a/4cUFkNhJve9W4s4cgSjNQn
YaO57ZWs6F0N2OCGPOPKVoUKNupsdKXAFFkKq7RA4UJjQeC8m3SkNYBd77MEeh+iZO1Gv/xrQQ8B
GXfWEUK3HKKT7mKvTKWu/BQCzDFj4xUgBDjSfgDdGAkG5ZOaXGXGDzFUUW2mu3rYiJuV50SwAOYI
S3h35t5/fq3Uk+04Gh2gg40KHFOGIm+CFqrHl78e/k/zB1qcCOcrkTmQzpq9qDV9KMiYFkTYSH9V
tAmPiqpPf2Jgzr9LmHurQwmC87vwOTklqETuKttTHFgWFEqBMdQTMIAuDfu0a58z5YBKyPSqvW9G
XFO576CLLAp2C1HfbC+haBpBclEXoScHhlZ9B+fmoavyg9ApiZPMtiESVfp7F+qbsNkVonm1Jud6
yJvqV5VNWtgZ+GeVY/cvHR1g+dt2dpUFZCy1mI2+AUEhYuNMQwlitQoIvpHjToWuiAisPiu+Q3Vb
iWbXcBRvyIeQeFovvNXE3q0cje1yE5JIB99j5CcpcKn3me8hg+0THXkE+NyG5/FXbNn6iekkMUKC
8seAdoCb49xsMXUPiF2VHTIo7oyzS6KX78eilNYhg36Gv2u60nMhXFMb1XGCeeqf0m6cB+UZmsTV
14hbxyF5HrgtXjReY65ICCluWSMBKLorrecw/ao0PTvI1HC1kHLa3Zpl2qvAcEtYrHSJ9eq3PRwm
NNThD4lWKz8kjSI3CkI6BAkjkvxIUt95G33q0ACTUasH7TMtIAc21Ql0pgGFUZAq8FA1F2YBURtN
VAcypeSpdpPq0YPmzxGlX9fsJK64jwRHSxpgW7I+NGg5XXVN0TeBJiR99/V2DKUrUKD602SFwNYX
v3oIyEOgLgPvyamH8sYaqv5FQ6PgWz6Y/Xd4IAD13tSVvtfQXR8CHyLVt6Tleg6PQnzDIGsgSAzu
lsJVBd+wPJ3svdYJk2MQVBaRYjpqjHF0WTC5oD2oodAAi9WtfWqnJA9q3v5OzNF/qdyyebCGSf8+
JKj8OrfJjmRyVA8yjkp/J5gf1zu76eHbqhcjr0LHb2toRg+++aty4WKIz281V13q9Xd0skE0ASB7
DFKqyVDq2YfeZvm+cS1kX05mQIEEWRCUWnxAYEaQph54M1k/h0whQXMH1QUNsBvfma2gH2ANIuVw
YK6pF1YYCDWge1JrliHnOayKevZUGHySUdM4WSzGoriVMKNhj7SQ6rYhltZFhBTyBm3oEkkFrE73
rdvZ33ph2O/QrG1urVoA41/0ffZKEkdUgBTm7kuSmJCcG0ymkoMN1Q8dBWZC2wiZ4mAEPa/Me8/p
K2+vLBPCnn3XjHQvoU6fBqQT6HRT7EEo7BTF3nfrLmYNBrTHSlPVwas97WOAOclbwuRUBkaWKxlM
46BBc1x5cMMc8TPjtCVOAMWwPGQesrBWdcPvofTZjQEcXaS7Q/qU2JAsQ4HvpXudm/SZ9qVz0Kws
P2GE5N5n6EHfmlbTPeSWDkNrw6lfasAS9mTUi+/Ctox7u/brG9F41o5V3kzZzcxQTN1wwkYcAjpU
qA7yTr46nXLvp07AL23QXJzztuAsC1RNsHVM2LXZVBp7wEiQwzdZdchZ9wwaY39wdOmg7V8YVXOY
+ma4dipmZlEJcuOTZVY2nmvMI3BSRbVrRGegu8MbCzk00dvvKfaPf11UdvlR+LnDrhJjcl+hVN6l
KNen7lZ2xnTjdH4RNrVbBJ2ZC9yAdCzFdW7JZC9gSn1V6IUMTKu3IkD78juWGj8ySDVmQWWW/qE0
gRRkNbq4gHNasjkVJucnvZ3qASNu34omkpaPk99OT2hNujeulF6BJoaVXaPFQsKctMQOdCiC74sB
mjq227tA9rdO8i7Hpn3RBmbtmhJ6XMP/cHYey3Uj2Rb9IkQgE34Kcx0vPSk3QVAUBSS8d1//1u1R
i2KI0a9qUlEyYAJpTu6zjUDKlrWS+AUuO/OjsCdn701D9s3VnYqX1Db0iekd3npJjApKlFoMqjyB
MOJtlfmWlag7HCaSqKbpsCtNvX9rvBIint1po9qLtnWDph/TXeuW7o3eYtXAp1quS4i6uH0uxPzZ
GljxnLT7bdDsF28aq3DqcvsGytv6xBja66Huv2IM/tUykuUKGrYXtGMsV9yzB9H7ZjH0U7Smun4C
ArprTHMGxKnqsCFGi/XSJmVE31071U0PfuldSLLtYtNnAHtAJ+RESdyIIFHTI3J/K0p6li0mSkb5
7Oa51kaLlXPs1nYTlNJV0VJX/dkoJ5X4Nn6xZzqOxU0/9Yj3+L9nnDyyq9XI8pd2MztIJULtm60G
PPSquCPJ1iZE1kqbHVOkDnJwo1OO9b7f1/NAGrpxIZ2uk3jWljKZ/Sap4qipcMOLqVbDUo6bPy9u
+TSuWf/QAbpf5YPoviVpZunXmtnQN0u3fKmDPk6T322ftvteKcUdc2zEV1pH5VGkmbcr3bzeb5V6
bfURW5A1tXYOE5ZAoqRyw9VYvah27OE5TwUmQiYI6AAUVXZMh1Zi4jhoqIB7Z/VuFkMUB71TS4A0
K3mGWDvYfj9n2r7pzQT2YtHsEbqad1PRLUMItfBlMvvrrFkYnybi6qvX0jDHWD79VjsifY61cvMi
+txGHJqjBvw8inueXAbCkdv+QmYLOc7nkDafAK4wdF7eUoS25qCXlHNP+ldlZDtD67CxcWV7Vn3e
wbSraXE5ZW28sDP/xH2SplmxeKym2LnrikGBLyo7TOy45/RyhguGU8XDbtbj8j7OYxFW67hFKk29
N5eM3BC37/puq6XxeyMCI8DUUjR+l+pt0FXzeOulSngB7NT1sG3usXYmcZIUpOxHdmOLKNcq/YQv
ck2yZi3r67o2bPxS15Ut1mxy0A8J9OBsIAvO1j4Jkeenxm0R8DKJqEDUygTycrXEl9yR+SrVxiYg
wTL73aw6K1olNA77fM12Tjb20dByKNOqV2dvsWKyThxqxlTG/fcMej4b69YcYABb4ZBO2pPbU9eW
jmFCs1XOyRu3FuLgOIM86rjzFmXfwOaX8nuFq9jJVq4e1BkwzTw6w+3clmNE8xaBXD3Ks0uX5p6+
lxualpeYnCuyO6LDQg7VreldUVI+m8p1SWBvtkBp0i6jmRyXo53HzdGiXgtcgf12TiTGsrMXaOjx
AmG1gB8sDvli41g2zcxtqrK0kbvVsYrfnZowrAPWKXetOQ07y22oCWiZ3Y9dJxZf6/v+tZ37+Vuf
N8lX5s4cLSN8v0CXsfGkz6L0Zypuc7dQn1zDuXABzmEa+E2paBZ0o+780MfZ4VjUHO/LrHSKnLlF
FVJr9hLZsf4r2/rWr+OqCKzZNXezUyeRzuweqUMEBNcqWedwVVWx093lhyPK+YRaaBC+ZJ1f8z0R
U8OZexq1tLg2sdcJnayZH8ZSVIufKMc0KYchANQJzLOgSfTiprPz6mdp49ClL/mXdOzVhHLe8Z7h
vCe3WZbLmtVeCrzvZnk/gEL17NUljUE5j9DHY47Ttlotf2qcZ7dBe7/p2xj1KLnXyPSm/kR3YQjq
tqrekqodo3jphoc+kxV/IadMleaXfTiRdzYqUPYUYG22efWYN6lD+8Jar4eCvZ8SatzpeVG9rPBu
v6D3yiJNy9v7dSEFiEKnVb5qoOgLWb0MuVXv2CC3g6HmL+VKdoeeeW3ArEt2KEv3IM/erm3Gn24C
jJyr6Q3hR3I/JOtw06zdSzfPbWBn2fiQODnJQiUx6SR/5rt4FYsbtJ6WvaauW3yNaxU/55a+QEG2
R70J+rye/UVzCLcci7i7ZhZ151jpzX4SJobV1twOlLJi9KJJOhRGw2CCGVrNs2pUedVom3VlbJvR
MW+dPOoLK71bBUJj1rnDIWyhD1hoa1QC028r67U7q59tjmP+tigX/XbbVPj/siMWdIpVfmP01Whg
sVx2Z44xGaIejoN5NiV+DC56smLT60NZZGbkQS/er732ZhemvnPMLdvpmpH3AX0ZUrO6VEA5LWgL
DG1rXBu51R06Z9hubBWriTiLioSjDqg4W6cxwrn3EfsZ/OLZnv16WaYHDsOraXS6gDm7fDESndze
OGF9jOObW2t7RYVwo8ee2ikz2QJnmgd/wJWManZaOISJL4ncLi73Q1EhwtgsQbU0TuEEbPo0FhJC
lblY1Sk25+mQxUn7ohxrfXWpYA/e2G7knrAax0bFj/zE474aevdmK3MrmGRq/Y7LShxNzftKcupr
fdGtzlbWnVMBCUrSYb4uGkx1DP46rh34LlPneHeEgix0KstzppO3Sp1hy2vAsTSoWi07D2NVdn5v
5OJObNJ6dWrK/Jit8q7VqQK91usOlU1XJsmTO0VHY5/FVvdDOc52V1A3RqR7nHqWrQhj3ZiDrHKT
U8IruR76dn3NLzuFLVMDJlXp3DXalHwBaAe6J1gt6JXtsdzjZedlebVr0OUg+XDZ02GhRFA0yKOA
O3HUSmg7huI8BhmvjqVmLSd7bRPdH+Mx2QvJlaHYXHm2m+EWRefs63lPDGKizb+0Jml2uSOnkAiL
53gsulNf4pCYVeVbujRVMHlkpGxVHyKBq6Ka7g7HVJbuxn5QuHRQIiK8Lq6IoLvG6ZfjoGJzc8Zl
CwulxG5cYtIdLdQ26cjdfZnJbJJlXXh0e7gi10mT342mPQYzOVc+dFn7inrEOrVj8bgS0xUp0lMe
GwmaRZ1d3Vd2M8EAra+czZaYuWOMusT9QHurzCMS7ymgGwTuo8JCv6X8ijA1vFvgc/ppPVnH3KuK
k5tvfSQ6QwZy662oNQ3OVkkCGzI//SpvmPNl6a5Rn0zgkNOs3zRbMl3hFJ/teiCMkHACJ8oUDfl2
SJqTsApEiW2nHe1xyXeaVRrBPNb3yGuXPZwxN2Kv47q8ZlB+wWQ4N+W3GGKbv9aZFdWJ9mjFax7g
6miAR7oWrWu6Ld0C9lDE1r01UQj2HpmOBh+O1sbWXLnp4Pmd0h9mUXHTlrwCq2WbiJvkWh8d+klx
9eTOStuvpWMGsJL4sd1CREtB3plRFK5v21380wAqCLsFbv0EXBB4bZ+FvXbpzZiazg/fZ0+ZNEEs
KcVPes7yk620w9Xul3Cd53ygB6NeM9fpHmjIvK2t3Zw3CuJnMZf22c6THivSRJ2SZfpeWCX9RrUN
WUXjU6PbPNM3JkM5Y6rjG1d1tHOb3DiRRCfOWYq3KZ2uyy12Lr+5G3ubZscQuA229Ktxmqd9aogf
IPj5dW3RNBNJWoZ5Xw7nUtHH9u1p6HfmMNhnNXTUMXaswrSlqyaXYQ7kGv/SxCr8cjCtM+6o3Oqp
RgCq5q/guFRjTmOiu1NDf+eiYdx0vYwcN9Pu8b95IFTP9Wm5audZIf6iC9Jd0Ss0r+F9sME79hbJ
wqIYwE6MBVfWTXzbJFu7b72Cq0fa149szPGNmybzW1a7ADN5YoignCEomB1Oyna7iHM8MA+zAggx
mDoXAvvGQPLaMa/gmFm+sWmErm0dlXnWDfk+GfU+NJItD8H970d71o74pr26tjVH9ItqX221eW11
pRXUE67OPuAJG/MCwnDuZXpcZ0sLbGNpQjdeUW9OyVyEldVd7oXLdrBAQ/Z6bJzTKS2DYratr3rf
pMOuj6UWcKYUZ/tCCLLIwfM1S/NAY5vmSF6IfpoxV6EA5sjI2+q7Zor015rK2yWl5h/T/g3u1FsC
8AAJcetJFx05qwqBVWZh5s9elczR5C1yr9Z+AP/JGjKY8vuJJJffxPls521uxc0wxC+LUwwRxVUW
mr1nfhMdzAOs1YZwNOWvIumvNS+pv8SZYfiJk71AhaP/aibIjqyqgqxscd9ZobHblnVoYWcow6z8
1eroVHZYoR4yZTZBt6LQkvRPfOUkj6rKTsJJ1LXy1unQG/AjjDoOVDyTTyDBOre5Ukcj5bebXX/s
UzkfWun11BdT99IXdO/Rh89XjpqUCgllE3ucNIxdI+FxLa0zUtUOunXDxaN8TP6zb0HReJHTmGWQ
cQZxHJEq3g4ik76Rd94hmxxtp+GxwAbJ8RWX8XaFEyhfUWkLZuFcOGiO/HTRsEbpaD4U9TQfy0Kn
sWu1aqXsltWTtczztZVcVt1ScJmoAO8uGEC42GSAt3Nch4XLZuYQIRkaWT+GWWInwZiVGc5GubxN
7HIKvSVuTuW4rd+h01tRr81zVCmazmY2raHnrd8kfyoE1TJDuylkiNd1/VNkfX++YJI/xFb9dGky
BM6QiW9QFm3y9wprjQyXwxLcANeKPC47CqKhhsfTzCR3NWW2M1OrRXfsUZAIRt5txXyT11a3a2e7
2PV6Ayg7F95VmrpatMHa2c2ouCBQc4WEYvw7SXI2yiIp7aCwBp07gbJ8py6s3aoKGeBSOV4Vq5MD
QpMfVBt9duM6mbifWtne2HyV/aaE3MvGckmcc8Vt7tZ1aNTtupvTnAJE15BOQeYYQk7H7T7DsWYH
9ajcJX3/MgEinpM0kbe4gOBGtYgu3cWpsq4xMVgisPfiRg7dEtI8rKCp1OutRnDfDopyetqSMgll
B1Ws92AqOVPqBDjkGP6CnUrIVXS+ITnKiIwhienFTzLEqj2rkQdgaG6umIbWlUFTvZjJ3QywtRaH
GjvvQ9URnRbbBm1ilGvH1svZi5civSIcfsVEtY2Pol9+bUtv7Nxiqw7wkpBQ4G54heBzpm4yS+4M
arvJ+o3efjw2oGEjBPaEy/gxTpA/znGzWgEutXCGTK+71gqvCcsJ2sZYOvz2dBqiUbTGXlNzficm
CSYjaheCwMSNZqlZJrOa17v50tWYWjeLZjn+oDUnOL3WISJuRgW52vrbzGjTnZkR0bJVw7hbY6g4
DWjWWBlcYKy03smVkkqrFg7xJWnOrawodVtl34ilejFjIHfIywgexmGE9VNxi6lJ5/Ph0T556/iq
cd2Opg3k2Fm03/0wvkC4iE8UqMaDRehpMBX8rjoHz6QQYXLb1IuL5nWg3Jf21mAKBGKJc+VV46Mo
OQjTUpXBNLbPZCRwobLmIYzHuA82xxsjF+7So8qgYSzCXq4rY87DrDVmoBH2zSnjjNDqqoISROFG
Fo1HC0b73QisoDZVerAJYQiUI3dmMY0DtKkOD/+6JmLTIoyy6qvZLxQBYKMsml1jTMPVml92A2ZF
tLhsdaKvny9s7iBm+/ALXTwP0zTvcGSqLq2CLKQdv92MopgfLLm2foINMdSSxoJ1kBW7NlnNyBmq
p17bfiVW2l0lMT8khATq2FLhAsWMhp0+bpB0NHz9Z7VysGqVivCT7K87ZZRhY2TFPpniPNDsvt0P
ce+eZO8ugTI2bLZomu7iQt+x6Nk7anpgeWEL345NcevG4vswtDcA7wYFsuXsnM553CQ1WZ2ywfSu
40XOSImh3BgjiGWpiQ3b+KhkOK/Z6D2vjn5QbjXsqg7ahLkCYnT03/Czpgwtre12MNpHG/eIoN1G
yVlO/4EvrfYQKdvAUfbbuAHBorR+piM1RaQ6w6kp4pV84LIElRRj0GbOd2lAUsu0BlrNunBRU5Iy
GdrQz2LBEWMBi7kymhEQuHXDYklrbJi0+4p+4jXWr/YDf0Y96+DAPv6VlMRrUxyqBfBjarX7euUn
2IT3xWzj58xaXpqEq+tUu1o4qBZi2Ngb37PMmCNH0ygYtMLCvnFpvrG36A+DdPecDDoisHjauRjL
f4ltmIzS226FLMebnOz546ybd72GHlEkSmfhULRPtntfaU4SDvHyNMdTHKGxd2Aipu6rJIc+ymX+
a8vdr+N24aBVE1XhKpEx0qKkYElVYNSL9tKSz/dW4jIZ0FJy73RrPc92TcqHlSyhS+gUOIvd3uk5
nKzB6vQncqCKQG9jyl89m5EHwP3wmr56UkoTwSrks+lVy90IJRPDl549Qau729Td3KuGmi9knsT8
dVgEk64TR623sRq5ndHnN9uGrL5FXe7nrwa+M9ws+jQo6n6MTAXBZG118dRwb3joZfeL/NP6RxZr
+vNU5CUxhH3+VaoJpNCoH8ZOOzSm+JYMFlM53t7SWH/TUNCHhrMYEcZ5Xag3ugogyeYnvaSVoyFf
xVh4nCO3du8mOULsyIrQ6cfmQVYbFUipL36WuU8JxTHIavyL1C4j6Pisp7I12pPXaeZ+ic0borFd
MNMyuTbl9sgV8JX77fetpaXHZHbB2vv8WI5Dfa7tzfup68N6NFP3ywSb05fZ5rDzD+515rGr6RNS
DOJFZYAa29Jo//Xfdde4oSJHcuDknhPqqlrDQXKZkV26RuM2xd8zcozDQk9fKzazwJhGlk4+z9ZJ
4Nbrd5XQHhWCz4MziFNTyfIrtXiF+WFLr6JJ/HbaqB/tWp4XNpXBzxIufxvdBMTYaEPTpWyOLsy8
L800fB29JMf8LyYDdIMK5fOh+Tlz+URnTfc7YzF8AsvObsw+AbnxoGjrwryEGVWkX6FKGDfIKcDU
ZvEklOJ2bWi3nJUaVdFmH2nsZbcahluRKEFGJ1frnuWUGzdmV/Zhkk3elTUsxbWS3Cg0a8PuVWb1
PtF5QFvXQ5SyVOys1U6WahpQ60W/Ir3QPa1rRSk/2UNyWASdmrGbrtc0b1q2Yiqlrdpg3jV6me8H
kcqjjv3HoctzrPg0m5SM2TMOdjnKUBu5teQap2nGJep5iVv9ujcyugN6N/qwUJ2I61V81t1kijwM
y2rsNFSCm54qnvB2tSNzbPYtt7yIkOEC17+ssZCjif51ysnp2vS12hdGre+h169R3l98PRG07TWh
JcGySDqS6RfHan80QmseW5d7ct2Mx1g49anQKUGYX1WUVjN9W6HAFXPXT2eurE5J96fdOKWXrc/3
Wdmz3s16DmpNuzbBB9lyW/znrf7BWOoftDZFVDXmFqz1ZN4aCrZdTNbe1zYGhR8Ap2pwYmqjRd+t
8Ft2o6ZT59M4NOuWxnsNhgFf40rzYodg9c45kLlhRyTolb5jjOYOi7oEZF/DwWjlXjV2Y/nceJl5
QteYP7VEJvm2NsgLRgp/1+pHvySqfAjt0nSgWA8lrQZH/VD00kGALmHQ3F7RK9vzq1zm3yCj3Els
J3mIe4va50LfXIzeDuYyTge/y2IjGrrGjjTHrH+PXQPKPNgvmWcnh7KX9q1JjOqOKz4CQnpp4Zyi
fNAz8DdtXM1v68YF25Xplz5zH6kPf6/ISB/aRr/UY9ChW1RpYTeu3Z5GTRnQjoPZjEUnUIhZ/gZ2
zm68yhj5VUqduIgnX1s1uuHpvE9akkphaXbRmiTwEMqp2aFA+71WAOUowa56EK7f2PY4vzMyRUK5
dveuRi/UdqZlt9hWdtH7AYZ17by3GgXZ3BOxL5b4y1Rqb44NB3wZ7P6FdhTO/mmG2scEgh6M9HtO
3yxsMzoVM2yPIG24k/deLmG72Bss516cxJLa/rTVPwzLwxkS8kjY1VDNt3wawtabsnPRGdBeaueO
0AobSLhd95o06PrGlXM70wbfiYv7EG28LxpRpuFGWNNu0Kv22aqGfGeu1SUP2Bt8Zc5JkGziFr3W
RoeCC5DdVOw5mSl3A7POHwgZDrpm224WnOh9dD4ejGm9voL7SkqYVWEjKZqEi6DunQtwRyivKfoQ
zxyPmUMXfLA0/RoHpHsrMTAky7v4NC1C0vWiewG7A+3dJHYqya8tDPExfhvG6dsFTvNzq3hGrP+9
iScjsoXQ6QraRSRRuvq9MG8gAKF4HcrZ92KLbt9YVWkQz/bwujaOeXamoj7D4Flpo2qNd2vFm7Ev
u1hyq9L1Y29aMNut3vad1IFbUKS8D1nn2XU5M3+yaeNDDJKkG69yQtbktMs4fINEc5Pv9brJexnT
4HCLdt5NyGWiZaVDyNxYv/2HX1CQNnVOkzK+mgp96CKcCNY7UcjYb8wFjoxU48YFLx+AZW1jtL+Q
lLqd0w5UryrS8n6lq32kezZkYLPlxLEu1Te9BMXzu9GqQtg99Rm103ITx8I9eKmxHvTSUY/OptbK
L9cJssi22a0PDagNLaOY7MBNOe7Leda+0cCYfuV1Vh9rYypQToh89hPbUqEsU6n5rdsXQazwSkZk
27ZX4yo0FWm9t+znERpLaPegGn5lrpi5dEv2kkO1vB7TFHAb/5rsrmuneK/RTfwNkx5LfmX/1ArX
23FtmPaL0vPTsNC/BNyu8bvXqEt8VbtUWo5dBZam0iDtE/1EDPYWsmstNNy9dodLLcf+haLnS5iO
sCZNmp3IpA/DhDprJQvivu9a77Ybu+pNOB09vhgVInZ+/8FS531vudludeHXJ01tgmd41v2WGOOp
NYf1plJ5GS5GYjy3oh5+laZYrxqzymFZSDNY7NT1Y7UYN6NDi0CWAvIfrLB2X1dJHxXtkr5NhcTQ
0oBoQAybdi3XoTwY5ka9Vbf9jlaneiy0VDs5m1gCQIU6dIfq95JCpgGKUbuV5uGj0C4glNbVj3Xt
ONnNbE7FvsEfPzQWZqw5zFSLydosd26qrfcpTV7afkjsi9pcolh1KpwwqQ2TBa7PmjhdfuUVq4kY
QZ+mG71OoOwN2co2jZw68UXV5ME4JfZ9HJfutaXlM+XNCHn73wTDD+ihOC5aF6om0d1/OXRo3dLP
qdalR1TkbCoHvL2Cbtgp5xMK91+ibai9rif4B4sqbDDeO4gVaaWtthzSU2FyMkcNdRAoQeX9GpNG
qpAeUosWwaLNoo2Dpvuam5GFkTnCfP33iD8g3pLMBcRjelSv+ntzgsoaYbhko3MoMi0isvubmbWf
DPaDl0rksSWkzjmNgvAdX71GfekOSpqHbmh9m2qFmGz6TU2kzcd/D+ZCM31HDoUojgYC3iERyO/p
tvVSL5Y5SfvgAf63w2vG3b+yiLn54i1P/37UR4MCDRIX0Sohg+9J+MUi5r5JHO3oJMa3UuusE6li
4snTp/wxSXXx/xiZCTTuMSrBa3z3DnNYgQVrndia7bFg2pPLHdrzzVC0EW6rn8jQP2CBeyZBMi7m
TJhWGO809ouhTfjq6uuxT9bnNjUB7oyDoVO/Wcnj4Mw/piT9RGzwAYEYVTiqd8eid0C0+Z+0XqE2
A1MrBJDwmEJXIECqUnRQpFJ+QpP+6LuZWF3pnmGjOH5vz8DXtOtqxORUNf31UHknTeGRjcSRsOuH
f0+RD18jmnr8bi//vpcQ0EMu6U8PuCFkoDPS2lIfFuaBFR85nQRx7N90c/h/vEiLvYU0RFwS7Pfz
cqy2tPOQMx3BirVIyzTjZcDd7wpXBvkJl/6j1YaAnNsnrC4dW98/v5mkVZg5lW4cYWVQI4vUUddm
h3CdGxnQYBRXQ5KFDXpIa//vN/vBpoWtFnNF4KbEPvqObp7ZZHUVSz8dvLxqf8SwGq9XOBCfPOUy
597vJg4sFptdFafH91Z7suViUQzjcqzwPsy/0yuPZOweYtMLazDZYnBOo/xMD//h0CzP1Vm2Nlbh
714qbeUBZsaIuR4tcd2N9+ucf2J59eEjHPuSAujiLPz+u82LWbTQ7cajAyAXFuRT7xsDSvy/v9FH
Kxr5J2oLcvFMlON/zo6aa7Js+6q8NCvVfWOPUyTq1AxBW//XrFe6ncw/U7/kS+p/eyKWhFTYGPVn
R2ZkuMCuqOcLmmV+MqIPDm2ec7FTRxckBa/vzyEtcij03uKstEfnyVnzE25e0NVr4muHaLuwOTMF
Htael417wr9f598fTejYQuDUgIMY+XzvpnwPyWZx7FI/zhAkslYdcFT4ZD3//cV4hMu7uhjis7Qu
v/5f0ooadrULRHJxHxn3q5rPVROft+0z16W/d2ABqc2x8aVFyfGXrKwsk7TI6tg5GOIti3+aF40y
5L2JK9r//MpAKIThsXWbfLJ3n2smUBPmAW40NOn2KM1DxK7Hfz/i8tb/3CIEWa1M74tuCRnxu1dm
0oo1+9SND206fjVdbZ9P2Jf1Oaha/q2xtE++0EevzoWkwe5gUzXq79RLPRLHKV9XwPXsgNE0SHgd
QpW5NEj+Pa4PpoIJV5RQYz4URcC7ByW5bq7tOMUHaYJVx/W3zrCCxBJf//2YD8ZDX8wwqaIuEkP3
3WPcXtc4O8r5mCVlMIK0Vdwt8axCUvPJXPjgSa6OWtKwdVQbfwX2TImYmkVnLjhlMkar9GDp1FTX
kKO6XU7o7SfP++AFEqiNkI7UB47+9/WaZzZAMVO1HsUyRbWthQRIBeunDsEfzD/UesI1cdC8RFi8
2xWyKh67zVU23g1kdAytmZ7Gmo6sUXg/7JTPFgMQ/M/fjO2B48PEP+Zv//bNXWZ8P8z8VG8pveZi
tNLSJxYLQjqxlT/dEaLz/+NlAvkRe+q6BAi/n40ouKuyyEfvmKJd3Jtqk/g3FCrKZv7r36P7aI/H
nxFvRG5/BH693wRN5JUZ7PbylFQCTglur7zMVd43umYHVg2lPyeu9Ckz3HVXbkBuLojdJ+P9YLKy
FgxkkFQfNFzeLQtZOGw6NvmNlRxAe5VL4DSQcgiXpfXXtk7/90/quQbVlGngPMV//bnxQwSgX+Ox
DMUifJD7MfupOwh8+s+K778rYmKOebFsKBex4vv1PriapiMixGpET7+kZudXdPeXddgPs7rrrS5K
nPmTYufvhSh1HsYuw3pkQb4bW87EaRuvaQ5icMIEDlyRuztCLPf/njd/f7I/H3MZ+X+dndOmYNrV
lCBiuXJ6VAUQDoEp9ez+38/5aDgW74gNihSmv3CDVqyzTEBXj/gxwEC1r5bB8SEwfqJb/Wg4Fm6R
l1u7kCSR/zkcyDQKibPlHbq2v3VmZAmIJ45aFtOYNz8xfP1oSDYnqI2dNLZx7yubtHTsNOcic/S6
FTeKTKbDC4Q+9VAOi/f736/v7yqKNe1gy8cxQFn/viRYc/YX1lN56vuh+l4Nc0OI2TY58pMV/NFz
KEWFZ+E5pVPm/Pn+pibTpAOKe8gTuDSGoppvH/89lMvE/bP0IDxXSIoPcBXyWN89IpMotFSDjnRL
3DjqmdJRbpm/ptVWJ0lCxBF4eX3+9zM/GJYhaEcAFBHdwaXoz2Epe4Ve6EzZ0cxsDFJW9zQ65td/
P+ODcVEYXlyz+EaX8Nw/n1GvmTGZTotJrQPlumzCfD14OsYsmxig+GafDOmDmW5a+uVpxNliUPdu
r3XWkmpbG/DlgC3yBVGOG+gOfUf44u5dXRd19L8PzzKY7swOSD3v73d6gTpFWD3XIhWDRDuoTd+2
2C0eXEmjL6SEWV+qTcMT6t/P/XCcAFWY8GEc8ZfPmtZkcsNgHCkGhPS7DM3FdQIpfJ/pUu0EMrxP
xvmfZftufmLYADIg4H3wit+92H41aGLrhAJAMlqssLT6pfStZRjnQFTpUJ3ySZ8JBHV1sZsJNGHs
sMU0HxbxUkF4GoqbhXYkRjF1XuVXWSbcr40H+8pHerCRhWALTfv+75dkXX6ov3/oy2F4MUH4a1Gh
QrMEXqbbVWj5P2r/1gxaH8KJP4V64Pk/EYYEt09PD6+Fb/q2//V8Pvuu//3mJjgbp8q/eXl5fmyC
+yK4uvpihV8+8+y7TP3/+um4RLsWsLQLdmXhuPp+9zIzU3USJBjjD3oYhQi37Sn/zPlCGh89xXKA
piV+NByafy5ALKQrHjOxsXAFxtaqb9Hjqcp9G9TUvrrz3F/UNcWe7YXYmV7Fvr7E62sFf/QEr/Ri
+kTJipca3OgwcxDVIVPRzlYBNxb5YR1Vmmz2Q0a3J20m686eLDSP8JR2//6Yl83or7f1X+O4jPO/
jmTPar2hrj3raKPggdDptkYZxW7aC1+4/0faee24jUTr+okIMIdbSmqJndzdzn1DODKnYubTn4+e
ffZIbEKEZ8NXYwOzVMUKq9b6Q4geDdKhMg/dtrBrzjErAXlq6tO44Rax2Hh/Phq3F6kkyaSDAtPl
z6jiHGf5aEBNw1K+t0n9XBp6vgOhdIj09tP1IS81IP4JhmAe0quc0/LyPWo6tZwqKjh+WdUQ8co/
adifhvnHxor4aDNxfnShogMTS/Lp6PvNVmNjdbRw6rmYSKLNN6mrNQVtBKYP1eZ3STK4g/xhQpvH
rjeShsUt8c9Ayej+PEK4jRY3UZDSE03bevIs9NoBlKoB3TnxmuXtPht+X5/VtW3HnUdZWqWm+uYk
E04px5UsEo8O7MGP8692bXtJXmxc6Gth5l1HbjIHW6opZ04fqoYAZInEFHpH2Us1wWGXyo2Dee0L
WcBMkOmYE6HlemyjNjfoh+qnInkvdbArxT5zXuLN6uki1//zhaie4tFNi8u2zMUxAotVmsMjJeOE
oFPTTs2+oMvnfM/zVmQHO2orlE0rDf1FodIq3njIrQ6TCv9cRXW0N6Lb5ZAD8sg7C++cj0bwOguo
DirqmF33dxfrP+OktmCgEaSTtyyOGckIraGUO5v0VatPaszrF/4zYMeyam9bWIIbqfnayp/VgBCv
sXisLS+BzqcVpFQNl0CbHUDvuJL0MU6fteGdMKONXbbI9/4Z27+x/jyWz45Qc+o0ByxK4oVR+5Ag
jSCTslzfXGvfiZaWxkci2cM64vJ4jGsTiYPIDr0SvTC4+Lt2eJzRDsOmbc3a/jqLZMiXkTCfju0c
cCFSVbny004Ayt5afZS+c/J40/l3ZVjkd5yCoMQsnmmLVYFkZU8RupROker3KH1iZEPTJ9pDYJ5y
V7YkePvXJ3LlWxFx1lfmyfG2cDH6QMslgM6eBfD2XVDr2s5IkW26HmVl9V1Emcd9tiLgDudd0kjS
SW3Gm069z5X6nTq0ijuiJolS/7fr4Va+2UW4+eechVOjGo6aBCIyGauD78gHJYAnamwl5Vtzt3i9
D+BTu6qyrFNeFfd02jM3SoZyY6Ur84m3SEguBrNY6hE88E4LFaCgejQi144Ono9Ses5zFL3I5Eeh
+eodFP8gArbbZOqz0gkQitn7JFaM6eMY8xDf+Jxr88v65BWJegVvg/knn82vz8PSmWRsMGt5iLrA
Ncoc6cBSRLF+g9iGFnjXv+fa8jmPt9gWo2X5eaFJiadCXHLGT5oBM42URJBZF+buerC1PXgebP7q
Z4ML+kEh2UMyLVc7GgCjmZ+aTP9WQonf+5Fun66H2xrbPNdn4eSysWoUBiXPLjtrb4/jC3xi52Yq
JOUo9Dy/QaYq2xji2sJFLdxWZ8dCWV4WAWwYySGs9sKLqvrBT52PGjDM68NaDaHR4OU0A3K3vG+Q
Wa6j0ZpUD8L+wRTjrtKmjRrd6ofSIPnKSNBTWVjs8iYkLVZkc/SCzvRGVTvwHv8s2caNUYiNU3J1
waNBQoaM6Cv2U5cfKasmOzb1MvSEob/w5jhUSvO+lsrv1ydtPQxNJxW5e+wQFutc0qOcZ3ZknoQS
PyYR0tz43qb9eLgeZj4xlifK+QpfvC0aWxgFlTqAGUWDJqaaxopwE7Kxj2kFCmwXagaQZ7sKUoQl
QjEGYM1ihAOu/wpldbS2qlDSBb3xBkMU2E05QfwMbh0do7L5iWqAzCtR3PHRtP0NSBRAZNzLSfMO
tFxkeBSp8vtMCgsUFIPMieE1T+JX3RTZg4Rgd4t/RSVvzNXqOiaHn1NRHbODxVyNXVa1QNcmbxhb
WP3x+8Zu31+fiLV5YKcYCo6UfPNlJXNCMMcpA2eGYqOsKid6shPiV6E3G97Qa/uFIeC78qdvttwv
XRilgY9tMS5cJSLH1T72/R9JgRpFNbz+/ZCQoQIeRjzwR4tZo9Ii1XlXq14xmUdjSp5nmlQv/WX5
fE40SdPp4FN3MemWzTN7dnb2iYpAhJXrs0VOMn5TTBhU4EoHVK2vj2flVUL9hAIKCAtdfQOPGTKg
/glsbi+rTXSKhg8qeHDJirBsdC3UmyDpbVz7a4uC85n+sMn5yRxeDq2KjCFSZfxgFLOGCh8r2snS
ojszlTaGtrbAbWQEOBAoWVJ4vgzkO3mCmECCEtGA8ya6b00tgRTt8o3Vtz6gf+MskqVukisbLo7p
lWOQnnTbz04Wmk37KqL7eP1rrQ6J9iYtdnOuIi5WnyxXCf5ZMl5wjWreKXYS7lqQ1Bvbdm07UVjD
CmNGvPEyvpy4SAmnwOw1xPftj0l1A7vFi40eFYdwf304qzMHJovaCG9vlsNlICUea6uijeshZFBF
IFUg5LuwNpMG3HJuq8fr4dbWOgUnrN7YWTbozstwMTrWyEIjmmxrfopqb5IfGX+QujZe1Xuth7Wj
lKBKI4ggG7nQ2sXksI9BYsp0q95A3wTNq7i2gFAroruVBpVqYmGEpyAfot2U6KPmRpWpumzH6MFW
pWxj6GsLhyKKyWsIuA5Yk8uhp+w4PEMtnEMN5xMir3uIg/8hk6B+P3s8AcsBAXkZIjOaEOq2P0Kp
UvGbkFKtFKee7hyKVdlY5f8hcz4PN4/47IQspyGBgJFMnhJLpzFCALlVoTk7J96eHt2sv69aAiCU
2eVA7N5ao4kRdmaG6a8nMrRRQvGsBcm73K4i9E7GDcjivL8WWQxunMBaER1WeDAvPpYe5F08CCeA
oeX7noOYJKU8Of3SIkJMO6A3aBOLasskbWWJEBU0FZUUoC7LzQhpzBzR6tO9wbdAZ7I9XigC5i/X
9+DKlsdykT4qSAkVm7R5o5x9tiLGiChhkd9W5Rid6OfZj/GsC89Zp/79MYZetMJih7sCgGGxIAWg
qiEA24Bv7FNpvaTAQAbloaTie31IyurMYWZoaTbIFux0Lsck4Kl2SRai34aayaNe5MiwVFFM37Fs
rXA3dNT3d0Vvl49KJwV3AZyPyu2MwvyK4pL0iNaT4LsiyYf0iS/5WxWllbPHQrv7f3+eevnz2kQg
e4QQjNdLFcoShos83S6Wf2aoRyHcE0XjIbU2lvDKFTLrsWsg3MFMAThYxGwgn2phlmHpXiFegvSk
n+6Ces/h+Pcn60Wkxe07NlGNXKQNdwldN1xtHOddNZqfLNwiOhfJa7ozktri/UYq7KLdZskbn39t
RfMYA0KlU9jlxrwcqp1ibCTKvvOMCQIjcqRla74Ujfp3itJzRsg4/w0zz/jZxqFWC67IRp/FGhXn
Qaqt9hY+XHNUkire2KNr6xlyFuxd2rIUcRd7VEICLp5hzqdMBOXT1OTxIUHY8XB926zOm6KhAY74
OLt7MW+VpUaGmaXWqeDjZbn2XSmo9tTFxvpYrEQTJzd0zQFK4QVFW0RdrMS+05D20drcw38RcQj9
xkw6xPXg9uy7zn6+PqbFyT0H0zndFBqBIJWgQ1x+pMSqG9sZbBmEdP4ZQL1bmMNj2Uc3tv2i1V+v
B1vs6zfBFiu/xae1HSHy3aJZHRR7VM3a2E1rs0I2W+hqfKJZD4lSDdvhd4SaCyRB9PN/Xv8RK9PL
iGnPcDlSrlgm2RPFOtSoNeskh89N9iVVPmCtGaLtfj3M+sT+G2YxVoap1yUq17cqwMVdVMYYO/am
+iFT/O4lAw23t+zI2tjZ8//07B7+nwn+N+hiH6B6YLdWBjQBKTl1p4zdjCxqFZ4ruEkLHw015GPR
DoLsvLFoFzvwn8gmrS9emfS2l3k+kGncvsw08FpbO47W+Jhm5UbbZLH9/icE1yMfTVPe4KeLSaDn
ZBay52tfJSSYnOkVmaGNGdwKsvhsLZZFji8nGEUGfY/SD1jqQbX6g2qGYmOFbIVafCwyiUmfMOHx
wiJt0GSQrJ8SFA+aoVlebCSDq7HoF4I0IiV8UzSb0HYafRvy0ZBCtlR++LiZhXgBXV/zq8tvBqjw
alBpGi7yl74C2xyIsvYEZli7opS0m9RKEG3EB+wIJRQTpBTRkTEKtffXIy8hD/8sjrPQ8/o8u2zs
pg7SPOySW0RDqn7XRIVymw5Rj3qpklU3dG+warKpEoRKN7Ar9LaIf0V9Hr5HKkDbNzXQhtjMzXel
Bcdh12YJkkTZEMNK9eWy2PtozRxEn4q9MbVdu9cwATBcPc/aWwO9PvPm+nhWv5dN15U3La/MZWqL
fpjUTlmQekoHi7HOv1QzU1e2/suWOgujLmYtkHtzkCWA/GGL/niwT9vkENbDf1npDjwq3iFQ35Z5
rTGlcT+0hn+yYucxgvrppnZXuVisb7zoVhfgWaDFKiiMrJgUjc44jGp0Ig5VoGIi9KLFT2N6n7fe
9Y+0dp1BIwFnzHdCWXWxgcUUIJdRh6mH0Dysau3FVItDm3e3TVJ9DLX8aw3rHP3MjaN2I6y16IJO
GeUo9i5gTlO5CYb+iFaeKw3Vh073D6GMGOc0fVKy+uP10a7N7dlorcWbQUaNIk0SUzrVmGH9zg2l
fI9dSC+BAzIoU+VIl6A4GKeStpcldTI2Ckmroyb1oghCkRHuzuVSzfIynp8a6W3P2+Re7cgZ8tZQ
PipxFN4UgBFPCcfKDFxCCWEAqPZ/G/1ipwhLr6WqaQaPu8Gty98qAuMTAnAayivlF3whr4db2//k
zkDvKAXOQJzL0U7IwoRKhmsS5RUwPzvfKfZJumXQvv5J/42y3C5pFVeijpNbPAkabReHkYzzgu1L
6GD5jv5JBHWI2PwIMtXta5wRNk65tRzpfJTzLJwd2pOI4MdbjgAoalK0a15tP/mcjz9RhR736hBt
VMLXMr8ZTCIDVJbx2Vns1xbRSFGMIr2Nij54yOugOCiQ2V1kDtpdiSTPxpJdHR6gcp2S5J/yweXw
OpxAJz9RpVNnG+kLvhstVJ+xvasSrOMrx+lgpU/yxqtr9ZtSq+C1OrNjl3W7JLERvpVQuQsz2TWm
4WiCq5qAbKaoCllz1U5Yx+uLdXVez0IutqZUa8MQiQzYU1zc9Iq/zxPpxpnsz+QiGxfW6pSehVp8
QjUUNYs0sk/GGN6b9kGSv8HsdgshH0Tz9fqwNmKZi3NWsSRRGUZHAth/FpLvBkq8G+rUTckfrLDY
uCNXJ/HsfJt/zdle0ORUhEaJGyFPso84oD8XAzKp5tjfKf6mLdm8sZfvBMWmbEZlHurv8iVrphpa
/7YxelGADWjN0yQcT9dnb/UEOwsxj/dsPJk54OyRJdYJTfDHKEme2G/PZmV518OsjoQTEr96Kmdv
iO6ZyHwpzNrKq/tZqFwZfg1tv/FGnhfVm9k6i7E4JiUNVVJ5NMYToIpwX5l1+GSk1XTQAsm8g52Y
HpCPQQHcjuvHthVbOOzVmTwLvzglK4wufAuXXw9dOld0v0WKHi7uiP9lIikHQeuZ5SQWUXishmMP
fcPrjOYO6d+djknJ9RDrA/k3xGJJDLlC8m3SCxqsOMLktReffbgid7Im4bp0PdbqdqIU9P+Hs9hO
Ptq/ONLpzonnan0qg8BCGSvB6ZL6/l5DOnsj3tbYFmegItlm1hj0nWwDd2FykCEFHv/r+qBWTyT6
FZA36Fe8YZUZbQWCyKrT20Ib8kcpgNnWgey4s/sOy2rN9hos3jcGtjaRKrKV4P8p7sMnvdzHraOk
FeY2k5cVo9tnqN2XKVq9HwJ1I+VZ28nngRYZ1mSkwdRiB+XZrXJs++pO0cqNM2lZ9/7zSoTKDsjO
pIbHcXE5mAwFFoMKsu/h2xVyilMIF7+woDbsD5nV2T7+Zj4S0k5WN9WNNLQYYDmos1cHHmTNe81p
sOkJfK2UUPaEYujWZouS+t9/ZACA/ETwlADAF7+xRXgBvZwOw8wRkysq888SOrN9CeXOTvfUhA/X
44EAWjnfziMuzre4L4ygQKXPwxEbmFXXY6Ge4Cka7IqhkZ2dKToEsDAzMadnkDK4PoRZcUdB0bI/
oAyI3F4BLzbbxUMy3akWqlcI/cTMr4YePWroFjab2ijMJxqkOJ4UaZ5UGLKEA7KLjf9kFj7511CY
5odRU9snRN6sZ7WQTenQqIrEwUr+9DGG+egjCCspz2MWRKEr5CGW9qg75HdWUlE6j3NnijHwxea4
A0j5uyiE+FyhuIIEIQ2X1i1Nw/yZ61auIo8b2r2rNAj+g3vsYgwV/Vb71iKPbh2AYQbf7EkUD85k
NG7QRWjkCQQJcQfz07RyQ6UfTJTsigzvr1lWWGSZ9JlS6/QSVAif7wKrREEeaQUE04pcx1pWsjQk
xnWlyaSdnqkVruyqGFBESlF6BlrdQrew4Dq8rxoTykYYZcTJWzkbPK208uyewU7iICdFgnFNOTS1
O05Oa+yiWsFUwylTRHWHtO/8hzBvmftUCIxZwhSG9qlQa8SXDAWzMK22GlxMxPfJHJ55jqfoQYvE
eJWw+4iQ/27kW+QQrW5X4B+V3gqlzlu8quMJITU1aoobE/Q7c+aUEdlJHqtfldDRnsrA6O/VoJR1
RJKxktxPvamhQt8AHOLEKMLE03ohv3MYdLcrSzJDdyZ83ldGUz6JTsnQhU/QZ3dF6Ci/LSU3jlVX
4QUUZ5P+8/qKXz3Szk6BxXoHvgvnOsujWyxTlJ2caSpSs4JKETZHLrpU8c1/iAc/kmcAfXQYrJen
TmQVNfbpneNJvSCbrP3sEEoGqn1Nq+4AT5XH6/HW7iLV+tOHnfl3y3IL5alyZO3HXj5SAknxawu0
732Zff6/hVlMo4w6r9yEsuFJdfHbUX10sDOpuVUxD3+5Hmm+PJcJGIx/izm0wLgu3zR+jIdEWxVY
y+cjMj9memdjCp0p2hMAbc5IRTv6Wr6REK3NIug/BJQUurE8py6/Wq7iLm/PxHxsuJP3tapmT0JW
x08qetIbidE8U8vxnYdazGScx6w8M5RR/PGxtHRuKZhutDe3RjP/+1k6niNDmMt6pp302ANA4w7C
QgN/OFz/UGs7C60EB9gGtPc3eJWitEXbYul90pqeeqrR67TJh8JNoP3tk2LSN+7K1YmbuZ8GHVuq
2otvZBZJWDuTNnkQtI5ZkJ9CqdhYe6tDgnQOSgRoJBDJy4lDzACLN9BNp1YCHo8QuNZrQCEbbO0D
sZECrcUCbgO0iNIPtL35oj77SEOAJP1U8pgx6TbAao47CtXILRthhDwvIpN//7XO7/3F0FLeNdjM
zOiiMgyPNf6zO7YaHI5EL9AutsXG6lj7Wufx1MvhAYZU0BgMM9SxYWFNNtKE9QaybXUGAUohbWEY
MLEWab/UkIejPya8Zrbzkds7DJP2hTzsOSZvrs+eshVrmfLrFkKDY2CeRhv3ehd8MPDDWBhRexO8
YGoqIsNHOVygIwCyN24xHwp9LUnuxn7SpH2NVQ0ewRaeH66aB+K7FPbmx+u/cXXGZy09Cl7QvZeL
F9fCbixjRzoNKeaDElIzOO1dDzEfHMuzSz8Lsfio5dThm1X3gTeNj7OtU41bcoSP5fUoWwNZbHTS
Odz4KhONzyC09zka1gf4d/vrQbaGMv+Is+3XY/RAriYqr1TBKk1assfm9MYMtoQH1+PA8+GEBEu4
XKSa2eLxXQ7TXSXlPsLaFrLV1asUdqr4mPZR8/v6sNbWKbJaUAVRM0BVcf45Z8OioWWgqFWCzI2M
21yPKF5Ep1yS7opa2zgsl+zVPw8sWiEQR5E+QWZg8Z1KAbdomBz0lSUnC3cVXYMn88/iq3MN5nGH
diT+UOR5uCCLV8kJq2BX90LHGW+Csbz14vtDf1kuT8PgREUTFB76EkZolCam3YEB6I5HRH+ou7Cr
XS1uwBYYtd23HLA1zl1lYKs/sQk2+9l8EiVrOU/0z+bg82zoSNvCgzo5argzow5nSrvOsncD/j6u
VQqAUmkkfom+qKs9xgYtmMw8BcSDQ6EGLM1vWhOuKVhHdzBjjDKzVouqPc7k8V1d0I10Ey2Me9dq
6aa4dmjhZd2mUMcPOAjh11PqLT5Mda+nux4aLVYOjg0f1xCd/6xV4+ysUSJ/b0bovrphjMXSxt5b
y74QC0Iii8o5mn2LbYFC/OgktjNLRoQtZg11gGOIwYvUxlS7U95Lsn2LvfF/SGL5aCowGMoOb+5d
s8eprOrKCqpVWezgFPzEIQ2tcVBEf789gPbJGjrD9MffLNnYwhw199HC5V5RUUK26hy3C6RVVDrC
U1Lf5krQyBt1y7VNac+En5lpzZ/53882pT9qlSgQq8UOlKO5t4LsvgTesKekaOx0EYuNZH3tAIWr
C7qcbjLpymJjFhgT6kZIq6WXupPfO/fW1Gx0HrZCLNfJjAJHCp5MqR1ssr0uO3YcEvvrn2sryuI0
4yCz1H5woN21KHxLcV+963mHbnyetTV/Pl2LzxN2eRphv6R6qRW/KoH9qy/k52ksfsRydOp6BcOa
4dP1ga3dCjY6apTY/qSAi9RFSyvUusGxebNRZZtieqK+jqiOXo+yuu7OoiySFhGlrWylcuD5uEbi
kOe3r6lVcmtv8drWh0P/aSYVzVpYlws8UTtsOKO28BysW7C8ewh6bVdr6kbHf308/4ZZLLpa7xqh
KzyrIVJ9Uw2qBk15ynptj4bKxom0uvLOtuxi5Rl9q3W9pOhen5QUJga79F+RNOk3Eqrl0gOTxm2F
SswsAcGrd7H0itgPKf8GuhfID4lQ98P0Ymidi+aEi/GYW6DffX1JvMHO/BNxlkGmswbBZfkO6CiB
NGYgUZqIjF8qduu//JC+7cGc5LY6YH01fClaZXiaUqN7T1ss4TE3qcVwM4oACbBUV3BHkIfa+JC2
Dg7slaIEygFbGl0hF/Sz94DusEMJRmm0MSbplGNclvlvzNqd2Z4cMPX1ES0XxXJA6uXaczBHQGU+
Dm/1MpJ2g5ROIHrb5s4Jy2gXFGO5MYN/wAfnWcYy4GKxR4WIwY5H6e0Y5tMDWirC2tW6PEkHxMDr
HgSPr7/KFJUnOGUTlb2o6YBYYnZNGpJjxyzJwolPfqyD2CsHZtUVktzo+3BUEa3PsFHnYhoU/ev1
iVou6fl32xBCKRGC2EIw/XKi+lSrqrwvAq9L62M2UstGoPTL38eAr/i/q2sRI5akvJ5Irb0Mgyo3
rvLqVAWAj/8+yqyjOAvF0XJftq9sqDFmG/h4COEL7Ca2XB6AH2/RXJeH2p/5Oouy2JtKKVtl2Sj+
qbdxYvarptsFFVZPqg+r9r8MiIrhjEi334jvOkK3QpStHG+cuviGJ1byisFztQGJWF0AM8qY/I7G
wBK2CeFLtQabrt9oNze2kz80jrWxOdbOM7g1FkKaZFhvKJVRTwo12WF0OyFi/ajl3BhuAdhRvQFG
aP0c5Qg4j5OmD+NUKerGLK5+sLPgi+uujwCFT20Ve9NsItr9MKajUIKNIGvHzfkInctdFPj4eUZV
Gdw2COEdp7SDJqIVP7LMp8pf6MWv/7AykMCD/TyDxJfPx7DvyyodcSfscdus0/oWi5iNMsqcayzP
Mxv1O2xLET2Sl3h6quO274+xc+oFnhZtqH6KZPFZiobnohWnLt8SFF79TP/GMxZQCwSEJbnAT8nD
XwrUpez25vcuCDauhdUoZ6fd4pSm90TbrZ1SD2TOp2iwvqK0fkzGfotf8VaBlGOV81RH6xkAF8/g
ywXhKI2ij4ET3iazixucbpQ45bY58CpUb/uhA3wkpO61xKvuQUyoJvjcHhurZG2wIC5JIjQkTN6U
Yq0yxM1P7lLPoJhnBtEONu0uxWjwrxcjdQzUrGGrwiRZnrthhJKIEFPohXX2GS+4J8evN54uK9vr
IsTi0DXRROzlNndOZmWjAE0v/37KUv9haJv+g6rRfrw+pJWZgwgE+8LhyynI8F9+vWqamn4S1ohE
c/joONJjUEzPvS03G1M3r4LFJruIszibatheYWfbPMk6M8Tc1fmBSfl3ioqUGdT+NgjpagQ4XI9b
OfPK7oZVCUsVbSdt1m6+HCAfcihDNdVPznSX4qYU6J9CGIkWru0b58jK9UL2T2EeXi7q7svMUulb
g4Znnnh5ZeMYixlfuSXxv3K9/HlgoNJsoIKy1E+mwyxVpVT3XkRZPhEvQ0PDePgRUisww3ujTDau
M1VdH9RsWvBPxMV3S9QU7r4yxLd9FPbUzcumrkFEhCF4gBA4uB5a4QHnXqPEpcgW075SfBt78HoS
H7pS1PKRplX3mIWTRs8c2Y9fY9mUpTulToWtWsqvz0O5+BGOLTIKfg/NvPOt6YNEZ/lr3o64vooQ
G/m90JIB7GuW2zgQRYNJ1c0vAuytkE0P3bLJsw/F2MHcM7Hkwi1N8eunqo5hGJRm09D+xsDR2IW+
1SVuAzybjpDlxPWenjnRTUNAswAdD7DJjPrjmI/olZfQOjNXz6q+oAk8igo/NKt4GYSWW7uCHvfX
qDRGuhV5nVECzyTA9HphF7MGM26ULj7N4V0WV+2PQFGqCn+QNjEeqyDH/ltDtfMBI3TD3uWKg9QX
VnGJv69ry6if8j6Lk31VltAB0ypolLshryIbJ9Y0vI3jjEqZbfF0cWvJ1J/iADmLIx5R2DMWhW5m
h07utB8ali/+rmhS4EBdpmnPdTimwb7NCwuIXw6qYAhF/GH+26NjAi/e5WGhfMwCB1f4SlWHD3Wb
xa9hHE8ApKoyxa3UUcLXChrqwNwgTOsyiMSf81zZ2kuZmeZ4nknm19yQLEzge5H/nKiUPHCD2Kco
rMy7Tjfj27CyzQ9RlTuYadaK/ThUUvsxEvlguFlkTNFxyM2qQQHQnvAMxTsjoDffNYNr4nN/0nEn
S3cWr9NveStp1SEoGjM6JM6ofDGwK8M40Ozs5DhYue9O2ATewXCvKizqmyTZF0FV3pJXl8oNHXj5
12z88MkUYvYd7QuooaXq4xluZ7HzbPamFN/aiTFarg5eLDx1qoLme1lPCu+Xui4BnWow1KsEYNxx
qGPafwVMhi+23GEPa1jtq0rL+0VX0viuIfT9pOniV4JL5jsIakWAA5vScWUlyXgXCtlCLVQU2A41
jhbfO6ltPrVOPfR7ywr1eIcrYnOH9+qIMahpTk8Bfc6vjhUMD1iZU1TWM73+iKW8ZSGCr4jm4A+1
nN/UZonxrJKKDK9FUZnf8LbL72R1ooutK1INKDjGAhfT60T7gVUJUmY5Pc9PbTnlsEswhJv2wmcm
kUesxi9NnETyix+qQt6L2jC91MER9wQGwv5RiRY7rapvxe8aZg+OxWGS53dFVaAzh7ydga8hsK6f
UVMVL1Eqqyl2lXGW7AJbMZOdIvlBsZOFjyN34JSKcrLN3Ec+XUECbUj9CaEYyrMuyqsFgphqbP9W
Qri997h4hd9HKwo/9DR7U2wguQp26I+rX8vM57wprUp/srrCzCBIOBho23mJtaVo7X5EQEqgoeU7
gf23XRbeUJSEZk1BnjV43CxyvTqR9AoFFiqf5Y9aro690x6V0Dhcv8RXkgaicOvMVksUUha5XlMr
QKiIf1Lzp1F6n5vaAcu1XbZVrVmPY6kwaTWVnu3iLtUlzefTU3+0ymeDk7UZKZHTZyg2kqCVS4f3
uaHxSkOSE1zj5Z0d12U6YQtoe3ld2Ecn0lhpIBvBSF2ft5XkB3V+DYUdCnfaG4OUTkZzK3dsNHYk
OXVrmZvNCk5SFT5fj7MybxfX9jJFBitJT8+0TmMg3KB9N6TNrmreY8q3kWWt5gcUHxCkVh1ykcUH
KnqhsOZN7YSb6UNRW4+zy3hiCVx7XzW7edGSv1SugE5B/eEsonr5qZRitIs6wIHOyvMne4hPLbCi
67O3shpQPgepq5CevAUKwCDPzckoJy9QkcNP7ZvW2apprSWJbCB0CGadUThOl6Poe82AUGePnkwi
LL9Wwft+fKrMlzj8dX0sax8Iqj9WDbNpDRjTy0A0s2hdUj/xuLJBVyQKNsEIflrOI1DN9GYc6+Ym
dWitXw+7stDRdkdDDJo6/kZLrAVcIoeGuG+etJpMCDfuJvV6LrLrUZbCWvNiYHDOLCBJ1Z2r63J0
2jAN/ArUyiTSNCqjgYSNJw5RUXFfY2StPsoacjy35VhFzU7N8F90/brz/VNHhq5CkUNq9VhhTe8A
9cWFGidvpFZ3WVqW6saWfNO8nX8rSHpersBpjDfP1jYkwRT9NJxs6zEtv9pZuzMejz/AMro4F7mJ
2XKdbgWdj/vFK2hew6hH0ZlG62bx+Qt01uK6S9NbJ/ANA6Tm1LlO0z2gfqneiBGAfajUX0JHxf9B
SFzaIjCcw8ZXclY21MWvmI+rs3ZcVVl9XVe+c+oSaXJOGm6dDlbnwbRr8eOlj92TMrVTFe9H2iU/
fMlC3KQtpr1tRMWt/cdJHdjlb2nSceuMLPk+rgCjZrRN9/iOTr/aMNfQVxLlMQwjrKu1YIh3AWiD
V3MwE/REkza6m5xOPQGHTfa+UmXkBabd7joU1z8abdTcInLl33RdrN5MeTA+25MTvHMyU/1lYuRy
shsNVQLLxCfeL5I7WXTBL2yaxB7QbbVr+ry4j5C++KoWXXEaTMs4pUEi5XgE+9ZRT8PoOxjd4MHM
wT0UddrfznKTmIEnRf1jrJzszjeV4OQUeZm6Gk8Tr0HTH6JYbQdUDXPlXgO1vI+nPNrRcv8cK6N9
79Si2SMBaNMt6UjtDFWaBZGF4+ZW2/OCyQ39fgoncbRD00fnmhbtTdKJ8SGrtZ7/HK1ji9wf6aUk
v4i4QXBECxNeN4DM5C9xYqhQqqJcdsOmSPZZLOX2TtS4K3aFNdz7aWK9i1IdwmkjlPyU6GZ5W3eT
fZPnEdmdPpnJfSjb5OWxaF7IyNP7sk8UUDwFDp4kf48tYtwk+U0vHpIBL7zWyWcUsPJqdHpz4LJ8
1iM9P1IHaQ+BI4L3PtV/bwgQKZanUfowmBHq6VYS+ji/6xNu0Ga6yxoQvfCIOn54H2AqP5pSxkUb
fQv9xDxm/hAftbB33JJM6WCBe9klkpgOAAWoB/smKbEvZ/umx0S3n+IGW49YewxUP/xU+XHgRmPT
fITUFrxIqfxrCvSGRDgKs+RG6fNRO3RVWFh7gPzQ7DTZTqJbLN1umtQsD5PkHwwNDe5a49w1EfXr
n2S/Fu/UbhhfNFnCDDpo7Oi+NcrsITGrijqu/qe5YnQjdg9+3n8xMz/+YmWD9A1IR/rND+vUC3PT
/g2GXJYfgL07nlpV5if8fnmg4wXI8ZImgKl2VRmbGGd3ff5oNQmP1Jxs9OSYXbb3gReHJ9Mp0ndF
atnSrmqN9Bt0bPkmHYfigUJ8PR1ji1KiG1bcXS7HfqjtQmPQH00Nb9+PqGkVDzQjcNcWkibsjTtl
rQ80m/3YJh12g+WyOO2FHtSD5kSONyhNWx9L2wl+Rhi1f8FXHGt6tWo1H1GZQvosVN4aRwHgr+Xd
i+4g2sJxdJPazWzfnsryzyTraSx0WfCjVhGa3aGBE31idaVfrx9+K/cvsBFgCDMc4W2td5jKUgGf
PHiZaMb3Uxsl1cFwjPCrgsB/dZQCbNTblmc6wNs2j7aO3nlKluf/+QW5yJZQAsHcvJotXv8faeex
HDcSpOEnQgS8uaItmqQkynCkuSCkMTAF74Gn3w+c2B02GtEIzip0UMxhqqtQlZWV+ZvgcyjHByC2
u7H6lgKbG6gGcDbZoXu5D10N2v27p/7mKYI21HXU14epxc0CPelEfZSRuo/zcmfBJBj6z2Z81Mct
warVG/bftw9AnesB0eeQCcSd5cEUp/meU7M5pr0p9k3QNQguxcFuMLvqMdJ1/QjzxsJOaSxPBJHh
8/2pr6Q/V1Nf5N9GXSZaLejKqX4p0S+rKQwUvgNdQXIQvbw/2MoW41jQyZrFtGfni+tpK8gKarHU
xpdmLOmSBA0KlIkvhn1S+CqsCNgDf9ZtIVxQ1ltEsLVi/NXg89X/5mrvBggYspBMr+/RlhniAI93
8DXUUsKkOGm+ne/hNWBSk1TxY1cqMKB9LdkAGa3mF+ghzZ4fFOOXz0QL2pZIJlPzEp0K0z6v8NHc
CdmXt2BTK2k7s/13oOVxUutRYGeG93xVOOMht53qQcagT/oky50SXPzJ4k3X4I2+EUbWNtT8ZoRX
PfsNLmXSVLz45ETXJY/GtfowGnl6aSeqQTV6mRvbaWMoZ1FBCJRcaE0QTp6PQ+74Fc3tMHyKh9T4
1cRtvNEhnQ/CMj6hx4kOId1LOByLGFGpvTyGeiadzUGK63MYl7b/0c9xmoB1TIcvBpXBRerKmTp0
RwF7R3apWg7GBtBldQfNh+cfKbolZTeUE8oZY2p782uJAF3Jn2UjfC+/en4C8AKgHTwb9VEHuD4s
QewDlLChjgjlMsm+K6XlTncuTfxX4odboX/ei8ulfTvYIhpqiejR1JNsL24DbpehcQ5Rn0a7aNTQ
kAjtDudcK3NLW/YpuWXJOYnFE8ItBxs9uo0Dqq29Q3DGAoGFw+RMvrueeUIOnYpUSy/FkP6saRQm
9Is7CICNUfBvHxpZ+9BkWtHsColT5XZNGQQP4JHjDzFgxV9pnKjfBjLa+phMrSjZEZaeupIWONpu
7CXHcGFtxoMrO3X6pTP0+lOQi17el+No/USRrd5Xjd6ey1GJgJtWafVV6XF2P4hAqf9QKMw+V61l
b6CNbreVhiqQDraRvjuupPNZexMdpymvce9BN1+p4mMrScCds43vfHuC0C+V8SuBnY3y1jL2+WYC
QN0u7TPKEh5iM0e1pg+gfDHr4Sim0UNEeg/UbiNIrEyMMjrSkPQmVUxkF3fO6CN1SY1XwBmiHI+r
cKoUhnv/XrsNRDiDIrhKBmIjRLxM9zo/yRUeUeklLcrxlJaNeESeOjlGbNR38ncwYUFWaZaChUJG
h24xnYQikNXqeoZ2hTV4TSyHbjDo6cUvpy05h7VZGZA3CWHweG6IT61eJyJX7cSbpg9mPsyvVLel
Vn1/7W4LgMDNsHEH/qq9ahxdb7y6zoJA4iL2iLkfI9v41uDhpAQaV1Z0vj/U7Z04D0V4ROfu1W38
eihJUeRwmAzhNc2plw+G/lMVvwTe8b28seluEx1oxbNbIHe8AYlnkf8bqLXLZl80XsQLxzLKCxKP
4y5MJjyzrX1cKKde3xRvXxuU2iZ8AojhtPwXR5iqRBQYCdqdRt3/2RWTfZKNPj2WZqAdc1MZdkaD
2pcRb+FQVpYVmWr0TpHLpIm8VMzEpCSTsHCni2W1B804TYa1S/0fUFncIZ02tssN22Z2IdJpxuM2
jMspB/v6IzYlhIIgtyIPAwDhQv45SkV0yuPonEjyg5p0e52Xouvr4++SYjz5RvQyGjYIxfGQqepp
qIxdjcLa/Z21clQQazVmmDqKgje6k8AhDStJYs2LEudkRdOx1ZrdiOzZfxiGivwsW0jPfsngMMqg
LANk/7kbwsH1pwml89F4LiNlI8qsBE2SNw49hfKZQrWIMkoYhbLcOsnFqoS2B7U7nWEW+S/3p7Ny
9GFjAFziTsDDYfkpJ8Sse4SjzDMwPeXiK23hBr3ef6fSBD+xtrb8sm5o/+wddFMpLSAbiLn8MqsZ
kRiS9XGahZ5Dm3fllIzdrq+kH8loprsEjc3d1IX5kVKT9jyFmH7SuJb2EZXSj42WR7s2FNWTNiAk
9/6VIAICW5wFOG+RGFKEQGqlWh74axrqah7rFS3ndhb7xoD6uQ8q/df9IVe2LN+V+x7+AuuyjBZc
0M0oFwMF5mK4lHXwoocYXwl74xuvDmMgzw8Y04E9uUgkjSYTUy2J8KLaqfk3Pn3RPje06ZM/bPkb
rO0m5Lt5X5JlUM1fJG5EOGOkPZBAObKU3620oOSCMFnsIkkZhIfBkLKNU782IseeAYGbUO5ZnBIm
nUqaMcZeKX2CSeEE1skKA3cUW4TJtYFgIWhQt4jsNxZUY1An+DnYGA/CrZt+6nKzm6j7bvmBr5x6
fLvwVueXv6LOr0OrHigatsoKUj1Ouq/18cs4Rt/v77qVmcxtBQ3tP2aCnP31EEqbTEoiYa6cRPBL
EVtN1AoGZLWXlS3f9rWhDJNzzkObq3i5wVvfbJPMaJyzgmcpxcJdAa1qihCQVuyN635tKEh1gPO4
k25bV33maHqC8QXYo2LXCX+njrTVAeuX0/vhwEAJac9Aq5shact2XBCoFF31GXkcFMO+zhr9p1OJ
6fm9nwmQFvky7WwKgje9ODvpUkmYkezxY4Bt5OLQJWXhCnU4+WX/7hct8Qds6WwcwpWzxNlhWgUx
CvaVp9f1H4Gj7GglbFCSblMUhiC0zoqBNLOXJxVpktgKh1j2JEV1ff/L4LS7HmnIgg5CvCUTdRvy
GAz1C97NqPPceLA3ALqGyifkCYHAf2BSzW5zOXusanBP7/9OxJ45KFC1vEnR7Q7VDwlzar6TWYHG
0Wq3gsN9tHNw6MjHbAS8tZkhrA1JgLcHDLlFMFe0vsboRzfPZlvtAtVwm+lbO2x16tc+1ttR5jz3
zVO0K1tZNoMuuWgdTp11MdigZqQfaiJfAtqjh4neyf7+OpLp8z+9rkFw4wGTBVsBtAIZsetBJS3p
k8Rvwgsd2eCQNg4KsUYf7+Q+9n9rK6v8FUoanTqjRv7HBx0zxtODEQLrjTNrfNSNtthZggZNYsjZ
mcVrTmkT9w9wz/9Q/Kg9NQrUyC6L5C+VmdcnI60Lz5Ij/xJrMQp9Q6lmJ3pO466b0Bzq4IbREgrp
EbNXj3icWU858l+HnjRiOFh96T/2qVO6luq3PjKqLd8bu+M9gjAR5FFndhMSmtdg8/3XRLHuGPSZ
sosdFY5HKhmP4N+qwrU77XM7GsMFHHnyVS8sFFmzloZb5P8Kck3e12aICJNfmadYiAkYZWEh3q7r
T+qYKA922QxHudDSs5hkx6XdOTvVxpbrC4zMTVGEz1VBky8a9JeIYOz2mWy4ao/4T2lia46d+nFq
pRfaEuFBTiW7dftSCho3skfUU3V9xh9p2mXAnbE9t4WcHtUe1kyqjwkdWFxWdypObSdyRf/D0Obp
sR+s9OPUJMrPtqjlA87x/rOoy/TIVyp2Npisb3z+6q8xjygwlX2KxUdlRwejbCtP4nW1y4asvtCE
/71Rq+DkGP6PurTiQwWY8kRZI96qid/eHRxb2LSkEfClb0zSRaUMiRqBzx4rrEfK9iRbL+bwiWLF
8f4eXzm8KHLMrX0QqxyAxdVbyuWgy2WVegG+JlmVfQTi+YyJ5sYwKw80HdEPBFOokXKclvdun87v
bDGM5xCLRNw4ZGk6icIMPkVOieKSLEUOHUveaYhbmD8QgeqfR384JAiPIWdXQn0d1elTHir+U5GE
Hf1SzL6k8/3FuE11XgsOxDLUhVCpXhz3FijfZEtNcGmrgldOIjdHPR6tjbxgbcnRllfJQYiXN9gS
U81if5KU2ouRjZSyZJeNnoOY1/25rI1CSqAoSIaYeK4s0lC/Ggo7FqShhWm6yoh0Ugat3toSplwJ
y1ACZ1cMSvsoAy6CvxSVbYTopuZpcSgfhkjYH7q86r6J3Oz3yVgNUOiNLauF25ohhQXAKFynQFFu
yl2970OxJGqgGoVGlGI2rtX5mM8b/Xdw8Q9+Az6+lFOAXFu4p9tqCueSitSsETvTDuZVf3ML5UHT
F/hVDB4uvZPrp5Z6qNAOH3OpcIeOOJ0WnbJDnLvdeHuvDmxQxsFCd76TFp+zGvF8gFcinZG0kXcj
UfQ50JT0z8DPNbdRuJPyqY6J8dq0ZXC2cipePZYNUiT5llFkl0pWDXKpeJFQP5th9FjJW63xtXBH
okdzAcMZehiL2alCl7IyZrNKUeZaWemCQ99JJJmlZb27pE0gsiFv8DJjBy2rsrXR+lg7IcXYyJS0
DQEWu/4PRw+VTJoX8w69+VYJ6WQfm+in6rHq2nb7JCH0pqbTRrRaOXoUDEkaZvf52y1h9rGF6HLq
eBFG0Xrc/V4F1geNfnVRhgcMGzd6ICsBhTopMACe66T/y0daaeGrV0wgcyWOWsxzZsqrs5FpG2pX
K11wqqDI9VH4pQDEOl4fscZQ+tKpbPvs4JnmhuYUuNBUPqCicazpQEDn/6sds8+Fkf4Qo+MGVrlV
fL5dWH4BbCUk2Xhcq8uuRx3EdRYBfPCQcf0bF4BfqjAw0M2OVW1f8rrZepPehrNZwgIlb2B14DWX
GhPlZPTqRDyDYT1+B/SiAOtOvxZaoHI9BC9g3fQDhiGVW3FRv9y/Jm4PN5ZcSGQB4qQqTTX9erXz
ET+DGgAlyl/J3yFmo/Bi2q0J3gYvBpnhotiocbqXZ44ungxEx0wvFGIaTEQT/dBQIKbCZw4H2y6t
faUabKhKfa/nxGzWqc1IZdvmVqfMfz29MuDRkiVqcJFCv8QJrG5pHfL8lobm1BnqIVDTJ+SX7q/p
7UlBUIdyydznpgCwLH37hi2BoB4kz1dr5TBZg3Sg6V4/aPFQePeHWvl8rCjYcpIVZMiWjZ/WLju7
DAPnHOnRUWSYW1qSJG3Es5XzwO+lhWRyKFEJWtzxcZ/2hgn19ywbZOu65X+vhQPNyGleFLvbS217
eP+siDLk3JS0ZweF669my1No1Gnnn5Pe2Cdd8xm7hI0wc3vjoD9Ke47zPXMwlxtj0OJiTHCGOydN
YYAxz1NoWkOuOn/IeDb9BZOj//v+pDZGXLJY7apv5WDM0stkQWbdxeOgl7sOA2ueN6aeBVS5lWLr
1byyFZmmbYHT5iVBUL1eSU0kCpS3NvHgeOxGS9qrmQOxpd74YKvD0LtFIILkiObW9TCZX9UD78zY
i9VHxYYzaJc7rdki863tw9mw8H9HmcPMm+QLryrUEPpSO0d1fBL9I1TgnRGnHqC+fQME+v73WukL
sEXeDLeIHcVoNSOKTviSJDwTDz2mB8VOizvxlDRamVGcLIqfY1pHBc71nQY/K5XNvSWwgsCSbgwn
d1AKEQEXHZNsZ2GSueUDs3ZXIp5A1s29zHtxeTJlLD47px+EF2VZnNDzLccvg9Fqe5LY4DjYlXia
QiV/At6bul0poxjYqF8nLar29xdrbQPM/WdNRysXLc7FBvC1vA+7Sgkvtdamv3xzHD5bOdcWrfct
Dsqrw9lVUQbhPrSmjFeb51nM73obwKAL/G6oZE9xRua96wu9kD5mmRU0zVkN0jB5FKiw/0rCEZKV
0xf13tBCoiJQutzaZUmMpqqeQ5RPAaSaU3+IY2VKH7seE4vD1I39L24nv6JyUwhzjy64wcspLnFH
6GkNdS4aXGHzEMraoLpZb8fRPiOMFa5S+JLkKRm/Y2Mv3iwvzR+EHizISjSpMbm6nnJTiNRuLKJV
qHd7RW7OY29TEgre+8hgGLCDgHywpJg7xtfDQDCtQrtuHMCeZtyjAMS+PlDcSYf9kPvjtCuHvH0u
JqhtoJQnayMm36QJBCjYFihNUC/HnWJx4JyeapDQbAxHoip+GZtYOuSar4MszcFtZ5KAxFeIS4il
88b2vblGqdGYrwvLhU3VeV7/N5EljTPbB8oReEoT/Nmp4u9G29q2N+H/dQigsVgBYfpx88SJLEkZ
LNGdDbk8VqGChKA1Xoy432l6sCXXf7uS9GgRJKPphVk5t/b1fIYU2gi/wveUyfJR0hws7W9bKOrf
RW1pD51VGy9TVqK+hVmm5G9s1rXBaajyKCGn5dJZDG6IOJ+KQY4vwhfWYx1ZhlfVFkRPaQom7ZPT
2o7YVzEy3Yehg251PxKtrTNUEQfkCJg8ss3rqTfs7CxNDcXTGmsW/02DQz5qvTfF1bATkERO7xrv
Hx/LN7aP8+95s3USOW1MfcJ/q1CDc+A8Vh3mrxqo3C7Z2KSL6+9mpEUQ6EAQ2GyiCXVGtBbckrB3
cuQm+VKMZvHUGmr0h1aYm66By0vmn3EhyFFomVVul8dy7GxiZdz6wFbUeDzElHdKVwKcRwUEpW+n
+QTTV/t9Jr1/rp2oU49aMaFwGrWVrAxu1jihsrEUi/P6+pOo//BcmiMiN871olvmUOQKksUe7tRH
3ZefBtP4dv+7rq322yEWyUaXG1ajFeg8SPVF7j+PAdRjk4v+V9uE7zsw/8yGqEPUJQLeeNaD7nba
VKuls9wH+2Z6II8ngfDK7FsjV8dK3+iszWH0zf35z3DEByI9lFHkb64XLw5L3tFFZJ2nwYi+ojAe
PwptaD+VqoQMzhBI4hOyA8YpcHLzW9hAU9g4ols/YLG0vZpaoxym/lkPG+WHT0noD2UytC+lyOV0
Z2alorm5FJRHYUi6QNo4HI/3P+7q/kGykutmrqAs46NW+aaIJ140tGiPbRV/o8a1gQxeXNn/rPKb
Ieaf8CYuQP5GIpzoeo6DYkc5+JTE9sWogs/3Z7IIdzfDLG4udGoqq3Z659z6kvjoF7W2C7oUCpNa
5X/D/ww3vt3qsaB0ZtIJJsgvw2to2lQMJHZnGsmWW7Xa35bVP2M/8FCY9pdW28zC59viZrfSWaSB
Tl+G/vb1OjaZqkcBiewlS+vsBE7WP1P4zKDf5dwrvV26Y6P8aRfqD7UtEUGdgJB2GC8esOwYT3mL
5tL9FV/bOyCF6GJQVAevvfhBmaCVX6Nkx2s4/Sia8Xcjbr7eH2Jxg75+1LdDqNdzlrNUDdpMMShA
lR8SM3AAdCWK6wRBc8z9WvlpJ+gc61EZvi8B/Gfguf5KT4i8YZnG0+lzLGUIQk/FB6dAjbZpvwrt
KS11NyiyU+J8vz/Rtd1EwWumCtIduoGwSBWyF3KtGTOiID1aHEvXUmIq+E4+HeymkN0EAsx/OJkk
uaALZujRjcVv2daNxl6xzwD/rAqHq/bSGlsPorVdokOT5MZUURhYbls916c4VoWK1LhxKtT8OTOH
8/3FW4swvLRw+jFpv5C9Xu8SvcqtshtDASY9rL0upuWya+w0OGPzoZsbd9TqfGahOXIrxlxiV+UR
3k8sev9MadtDWua5nN7JjH/dfERkhTck8mU3fTEfOYwm0yUiZi4dMhF6RqFsXH1r+40ioDN3MuYS
7yI11Vu/CGPNHD2RHobq45RjFKG1Qtv1afcjNJ3yP3yiuYhMIkzWf5MKW5Wd+m1mTSSH7TNe6m5Z
R6nrKOPGy2lp0vO6dm8Hmj/fm9uGUIQcnBNEl8ZugmBfIKuKPXzkJBnHKtaD3/AtNpzjNMiJctLN
FDdDahgOts8dQpK7VJYk2c0LVf4LLb64dO1ESv19Uzn+o5w5Qep1cibhzWMXbqWOTbexTmu3mEG4
YWeBGKYRvfj5doVFQ5jAsZ9SELIIJGWXBG+fKMq89x8aqn0maDO4HDd9aArxftapHP5JHX9v6v5F
DbPf0kr5cX+YtQkB+IVrNcN/by6JHOmnjsJQcAHdgysWDUHdAeIo1OjcQO/V91UEcngjq1nKCdzs
gkVEGKIJpcFGtr0wbWrjIKUTAJCJiFrvJQPA5aU1/aHfIeopCO1yUwxuI4wc3LkxlCfFpKuKu5WE
4FM7jJHqCpQxXhDUjLby99VzaMs0bxFSU29013050UbimrhIVhfsy0nu3boKrYNcGsUumcKfRWds
darXIhiaMnx28hYkX+bf9OaIRLHfZXiQJ5fYGQzaSJLwAiRtn+9/+LWg/HYU+3oU4QdW4uR6iC1k
g1FHcNb1gNUU+/8yzP8dmCVsww+qciIJkLwaCcnTWItm1ydB9CXBF3VrV82Hb5mBvT2cC0JdF02N
SpMouDhiTA5ynYxHcOBQZrrEOFidjr2wBYsvGUZjj0LTdHEw3HwBurwlibd1qBZpUQ7oVvf7Lryk
fTc96IWJJm7XSmeR2OB+Bks/3V/k1fHg9tFEgsODbcH1twyKZoxpLCUe98aTHadfisY4QOF8SFPs
v98/lm2RA0GqIWlYvkhkO9X7HBD4Wcj0ijXxObWMxzGRd50lbzX01/YopAxQ3sxspnZdz0vPynyQ
8kT1oqGqg5/l1JnUbItQPKpJIzYOxLzhl7vn1W+FnioFzOWDoVXTSGiFOtFvN3dBK+8zQ3NNjfZR
WezbIXT19q/7S7n2vJzLeLzsqA7f1CuMoJtoiQFT9XEUKrVnpR5QMH8MVNVFnILEPRZbJghrOwXJ
P/IiMj7rpmGVVWgtZVqceUUTf8YvytXs4jFvrGOFSur92a2FzrdDzT/lTRgrx0SAIXZ6DwmYo68+
J3H7qcvih2kUH0p52kj7Vr/em4kttkoytCN6M01yCXSzP6MBMe1gzVXIsNpqhI6dgU9PhTMGkiHD
r/sTXYvXuJPNfUdstm6oCBSdQZ4TcTxsV56yvP0YF93Gc2dlCGDMoMHxWUEwaVlGSvwK4uEkBhym
2yPmUIem3HrKrewMpFMhQREXwJwvz7U++oaP30fgxdXX2uzd0Q9cp3rpAn/jRlhiVefL36b1BhqR
IhIZ7nws3mwMPRwCQRPB9/TJb/ddqFn7sJMMwHzZsyRUc1d37bSzA6GeZPiqD/Xkv7P2+s9PcKB9
EcHm9/pit5isca6hYejV9YgFLRe8oR9qFQ1YnuuTmbid1W8a4K6tMJ39mTJEon2DnujTBPdE8CTn
agj3Y5TqO4QRPyRq9isqxQYGZnUsWCT8JXDeyIli7ivgjVixp0n6tJecGocEER9Ky7mEfvH9/gFY
CdMwBWnrAyQweZMvrp9kktTWAQBysR0aW33oy4/j6KRHpRqDjSC9PhQEOhUbHCiKcwrwZu808gA2
nfTRq7rMC6rxWDTpQQxb8gNrwyDfwt4AaDqDQa+HqY3Rx6Zyos2CWb3efbSaaNeZv71/2XR4N9T+
kXS7MRkyZvGbqtCjCw2A5qi00gRuZlDc0dqkha/Nh0FmYSrKYTeEzqKopBaXw8jLktxVeom2K+I7
wbBxtFeHQXCbMSD0oLh2vWyhpft60ZahZ3fiW91g1WQh4zOhkPQfVm7u4pLrzAjHRQSB21NLtV1O
XhsMrqb9NOWZjv71/zXIUp4hKqQwYtE6b7KnfdGJvYLUMOxr7/4waycV2CtvSpRrqPYstppqx1As
DDp6pv/BEsZedsTOqiRXlafD/ZHWvg6ZJ8X7magCDfv660x44g2JNYSXPnDas8jQ5woRdj3zdpU2
buPVSVGxItyBmqWecD1UOvlFl06mDk++03CEbSZTAqmegpHG6smYjnUZh/np3fMD1UGqyKmdDZcW
sSG3wfwZpRN6mh89a+W0B0J5ymSxkdesLOPVMIvkHrHHVlgCqYEwnc16pZ1tfavMcmOL66zQIhu9
GmWxgqM8tH2p4xtlOrT9hfZYmsr/c73mn/AmlgpbQr+lF42XabXVu75cpKOniAowY6rkVblxJa2s
G1jMf/fEYrjGmsxGSFLtlW1b7iplBhVV4mc4QFt990bghcIOAPxJbr18NsRS2GjOOJhewC47KGUf
oRpT1x8QDZO//pehQIDNPlrw9BZ7zkSdJk1N8MBJ/lS181vhz23+5NrKQWT+v0EWOw6aZlpjFZV6
2WRegsz+lXfRSe2s929slu3fYRZbbgjyHBnY0j9rpYykMUM56XMmVxulzZWdPV8RxKCZhQXl8Hrb
1QQM0QZccVkzKGfFqNSjpWb54f6Hma+axfkhpuLLxVAK227xYUpHDoQcY6ikoYMPk3/MFCxpMpES
83qDumHdBN8n3iFb9kqr6S2PVnSBwdJo9hKiUaqIz6YqJjp1IotjOaJM3/TNd6rszVkqKvFYWdr4
UIR+dowr7ZcyWuH7kOOv2a0DJX3Gyco8nBdzl1sN3TZYQxfq7o2KDh4617scSuTGw2dtjcECI+Yz
a/lSQbz+krndFqYFHcxTa8hIQ7XHHkufr2JD2Ytm4wm0Ohg9ZwWVDWa47Pgk/iAE3V7Hk7XC/mI4
RSl2sRpF58jvGiRm/N6T5HKrkrOyWR3YE+Bg2Exw7hdT7OO48Cm3x1Tgxr2EXyE08Y1oNV+7i53K
EBbXJEhu1PYWx87OhyCJszG6OFJoWOegCWTrMcV5/qnEEOAb6BjluxpKyIoppoQO/NBk5UYOsoac
YMvO8i+2SuFx2TSpJkfu7Z7bRkzaQU7kBwx0n+0h/AKA4cUcw31dYrasBY3mZlN5Dqs+3riMVj4v
sEi8U9BrRVltGRVAt5V4T6n2WUaNZp+ERegq8ri3MF1Ia+m5lSAZ3o8Qq5/2zYhzDvPm+msSO2xs
ZEi9wGhORpUe2j54f0SlgKs7YCXgAd08Myl99rkWMqk4DT+G+vir9SPArcPz/ZnMm/BmB1G+x2RN
gQywfLqLSBhNQhi5xGn83dRK8zks+2AXyUG30b5Z/UpvRprX9M2aBaYWKxgTUz5KpecmKk/m6Hh2
Ooy0ZHzsR5VkY2eufqQ3Ay7OX+6Y6ZDUPkU5M6RSK4WoakVbDLTVWcHqgdpAcswRvJ5VrmeTGnPL
nvMinKg+TF8aOX+RfeMPnVdFnW/hzlay4zkPgtANbwTM8/x73qziaCiZDhM390Zl3Jd2jzVC/5xJ
7aE2g42rwF7bGlxFM74DbaXlZTSMIezc0FI9rawwvDBGgXeb2ur6n5ml1h9lJBmbQx4V9XDRehng
4rt2JuwY8n+YOMB3ICzewEE7U0uaEek8r9bbg5GGwPgwl5v8w/uH4V0zc3EgTAG5vV7QKI5G0g0R
XLoUFG8Zt+rXHoYvd16j7u8PtVjQ1xnNfEiKcDP3cvn0jH1E2JUARIdh8yK021M95S5eFdjrinOU
/B61W6Crxel+HdGCtUj3CWII/7qeXJE74A4MVTpLgb+LG6CCtUCUbeOgLfbkP6PMRCZSBnr1y8eh
o41TQdM19kL/MknVHgW9vSm+yY21MdDadIj0/GFnAMtZXHftZGFxN1BaaUwEQiFLub3Vf7X1TQDQ
6kCUiOhoAxG5weOUWWXWqV+HXpH5Gi7m9gffgeU59P7Gw2YRPl6XDkQIuBCatSQmixlh2GwFpZll
l1H4yX5GU+x8NLcPkdaZOwMjKZf/tKULt/K9KFzSqQChO5O/FjGkD00rGgaD2bWq7waBOI5G900P
Y1hC0cYpXqa08wxfK2HInkBEBJNwvQUdDGnCIFEqosi5Gx+SAdnA8NCLl84393ZzmiTHlaKNu2YR
+l8HJb5SJ0Zr1LmNynITRoCCpTM1isc0t2c59dO7D/PsLDa/ECi83qCp4W76xOI2uExtywIWeraP
dO2HokriA8isaD8MprrXY2tLYG1lb8JOBEdJvQIA+TKtbKGIy9akIK+hwQxBUt1UR3wYo8/356fM
L8M3mcHrGnKrwaqeB7pJQPo8CXo8jnyvUSRrL0/SuEedLzvDhKqPlINoo2tl9EdU9chV9BivSLiR
uWlo/N0NQt1IuNa2LCd/LqfCz7x5K7d4ggc6fYxz3X7zHfnQKRU9/w9+seV8trJzgGnxlOUuUKlI
z6v/5n6FFhVDX6JbIoZWg6Y7ROUAL2IYh+P99V25DDSiGLgmjv0tHja1IPRFVeec0bd+FJ35kog6
cDsHLfHRfMw6JMrxVb8/5nyXLT4pNU9UwChwzNW1xV0XckubdLRSL2y4e56qHtutb7qCRv4BlwV3
Ehvxem28mRFAfYMKB0Tk68XUHdgNzliXnmH+Uqxox5IfRF26hvgEMXlvD6AG9PcffSSWoApidzK3
MBZzlIaqVSXEVD0JeY1TWVg/h1xs1ShXziDnj0nxCckwl0kDVl1IC5oZMibZAMK4+0jT4aU2zA3t
nrXNONf4qb1zC928W7lzyi7E58qDNHfE5umsmtL3+1ti5QIi+eGWo4JMTrKsd6FMClR7UgKvVOpz
VXd7B4cz2bZcST0GkbSx6ddGwwcE10UKrVT5F9ed5LSxrPLA8Mouc1H8P1fyt9yBUVA8JHW3ETPW
PhJFflpYRGly2MVRzpDXa0RjpF5u1geC8QOOlOch3oJ1rX0knp3YCfIM0G+qRSnYohF6IkkJtf4k
qJ+60tyoX6wOgb4bBSHEUhA7uj5HWmJ1lpjmgpRIvuDNdcyNbn9/H7zmTovYAP2KfiatEVKDGzqq
hMRiwHV1VimyB+jPizhBtlO2sKjQq9pxJzONkPeCzFm4UTKCmw2bpjiMmpF/TGykH8+DLtqNW2hl
wwBf56VN8oDk1/I0235tT1MZxJeqLsZmN2R69aUIhA+mT+n6Q6/n4x+pHsXZxt5ZWXHwrNjVcOgA
uC2vAXXCzK9LYsDXFIsOfqZ2l2TIpp/3F33lDkAoC6YnnAhqU8vsr9USJXRiUXhcwQ+V/rtW/mHJ
v/vV92o4KO/k8Mz3Oa1z4KDE4bmssNhEOHTJpLXY3qcqbc/yW+E8AODYKfGW79jKuYN0DIJ27qSw
pxYD1TwcHVn0kWf1IhvdMQox1a4JQbGrx+aWrN7aGvJEBL2EFiFX2iKkDJHatpOZK2eVW9rYV1UV
VEcRDbStU99JZs+RUP8motD8OlXl5gtrdYNSjaaHPZtQLYMMphBOjzOg5XWVf7ISY9pNEfLnuujs
fad23YchSXGVvL9vVnYn5bZ/B52zpTdJilHHLezBVPEGsCW/yRm+NiFXw8Yoy8re645xdGzddIPe
4o1sQusIKXYgply6pAhcGJvUoEMsA7/6SHannf7QtOJH5RfO57rtFIzaA7GFGFvZS0RUavDzQwyR
gcXXlRKBvwzyQRdFQraJkG4dGQRT0wQrx/uLurKRKHzzMJ8fKqS7i6Faq4ulCme5s948MjkX3bzd
FH6VOhS0+sdiqwC+NjNudVBOpJmz39z1N2wRFJRaOtEeJmMmz7ys0z/hUYojZauF08v9ua0ONitS
zchzXpmLwUbfkie9s6kD2OWngUxtJ7fiEiX++xMWwhjIY8QT6RMvj75m0DjxE5wCkqGMn3LsO44y
Rej/8KXmhBK9TtbvJo1t7KwfMy0s0Zwc95n/sQoeUcPZZ/1HAxB68z4mxXwKoFCQrRiINIBvmiPA
m8NmjuDb8dfVz3GNnY0TPRWm7EVGtHHHr+TKM1J7rnrNhajlHW9gVNrgKaV4ha6EuwS1j7PiF5Zb
huXHXkkx/Zoq5cEaU2twsX/Y0uuaQ8bi+r8aXr2e5RS2pZb7kXFund+C5sXye1dqHrP43RsR+yrH
mW9WgDg3DYtMiVAes3vzDMz2u9Vnv3dOeZLjbmOY2wAJcAAEE1xOPKxv0JGSURWxXHeRVxi2zUNq
SI5Qe7YSzNs1o2IORQqfCIooN4aUdm9biZ8kEihFrabUUGBNl6v1KXTKcp+0kfI/pJ3XjtvYsoaf
iABzuCUltahObmf7hrDbNnPOfPrzsb33HjVFiOg5wFwMMB6XFlesqj9sHMiXu5iK1F83T7YWmfDr
OcIoSciKkPKXybq3/DurSBABfP/WowIMq2SK4MzgF9Ocex1EUxtPEWrfOKa1dvIN3IQ5CD+ghf3h
epy1j0dhlWc5CT2Cq4ttJcilN1KxVI6ZChG0wvW5ug1x6W2m4l98NuaHf2AgQk9ZfDatEBCrwmLp
BGQu/sLpFBzS2APElDbCltv32hTxypqZg1jT0kB9/fVyEDhep8xuYq2u3Mh61x4DZNt89GOramNc
lxfWrKikYijEw4Mm4GKmJGXQpEnAVltIIRSYfo0OfI4Ilz9ayl0Ifnc/YXu8g96bbxyJa3M3K3bT
L5pF0pdHYoOKWa8WQ3hCQuG3b4jBDlRQU9ilJtQfxxqzhI21Mg/l9emEWAL5D8ufxJ7l8vqz+qWm
4XemJ6eAmtS7Yqxyzy4pyx5TrxHCfRdF5U2Hm9oT+trVQ91E3uOIXIt0MBopTHcpZdziK0nG9CzL
sfAkB3qs2qlQG823ONea3MYy2vQPkpzOnumtMH7PgwGkiUKSv09VeCy2NfXVba101uOYdZ1kd2pk
vitSi3+V6kap9/qoB5ot+lZnOnAh5N+e1vQtZlJZdyuK+Hs9eQKF3qFoJO2U9Wpbf+/UMHe7msTR
bXO/MBwjlYf7KFAG7AhjQ35EoUJp9lXqDwU/QMfSIOxlyc2MpP+e6b5c0VctEF4ejUL7lmphTZOZ
gjYuUjidoIFjiZ5Hsqb6ASIBME6yJNTTnVC3+fu467a0uuctu5glJNpebDOBiAOkej1LQZZj2QJC
8NiosXLTaL3pQrFEnjSS82Ps5cLHMZ6Mw/W1seQDcT+j68VzGK8JDsULmo0UdI2pZRHN/Zr5uxfI
tap9MKjS5GRKFiAmmPnJ+3aYJsVJpFoXHREHiuLgSVKPb7anTe8oi3m7EWzATmrGgzQK2tZbemXH
AAmF+QA3hwxsmSbQI+uj3BwmVxgrNDHew1lzYg4+HAqd699jLRKTyz5BV+pSmGKUeYtHUpC4sSnZ
VRXw0hvsUb018h/XA63MNggVsgISSpDQy9mu5QicT8Ae7Icp2A2q9V31hOJY+rgOFlokIBDZ6fvr
MVfuddpmtAT5liR9yyJFFUkhdI7Mczu5rr8WkUfzrBjDcSvtWBnbLM6igjHicroYm6C2qS8ZPMbi
uthFWDCKFcUGLK6U7n3BZro+qpVLAzIMxbe55Mz6WFyFceNHRiHG+jEfZPqCYH5Gd2zeLNg27xMZ
2DzPLg7vZX7TVCGSsiNa40H7ZSh7x2dY9G2Pbx4LvQLg1bNQFQ+IxUk9pFFsxXE3+/PAxDTTvZxY
kLiLm+thVroTyL4gjgQzeIbxLttKYhYW2J22oasX+k2VdzyPA1tPRE47vEpJRjvcS70nhZp6rLwL
1Y0bcGXKyPgB3lBHUSDhLIbZFlUSiDW0ZAMpkFPTlrnmRJVZ/RbTAZ7W9cGubWkYD4jAgpSiO7E4
V7VoTFtYR5M7Rl1ro7yEF9eQ7yazftbRS74ebGXpU9qm7mXybkaucfmC6TD7TcTOd3PTgwbzXR0/
5sODIj+NnbJxVK08YBSaZxSeZ7OgC0F/vPhaQw5V86hVxvOISWzRYhmESNUkNQe2OpasW0/otU/J
q3MmZdJfuRBpxE030NNR192gLrEw1puTKnbRXdNP05OlDVtqNmvLdKYCsEDB19AeW2xt0Q/NNghK
y1UTy7UwmrRVUPr4PB21qNyroeZ4cf2rDAUX8Zk7IYstR8u3jLPkxbE5g/pmTN+8WcCiAS58fTGH
EhgxqRriUy4IeAqLodG8lwLB653ASgw0y5GMzGHJ+oX1Pff8/gHA1/CzyRvEOavSFDqbXVw/DXU3
N2/QubztQlp+bpP05nOF3eLtpEzqB7MTvjUjN0Loh+1s0KwqvOwzZAf0OE7HjSNgsVD/DgpDIItG
L6/75V0g15Q7+7pLT33TJE5TBUgSNRpey8kws2NEelqFtcUeWP2Sc7Fxbp/TgV1sxVYqhcEMrdCl
PHw3mOlhGsMN2I0sv35G/R2YCZYIpufcKFm+6ztA4lNWqK7RdXrhVHS5bo0IKUUnE/Ci2GPhPDb3
RVg1P9ugHYtdxmM1PSp+2Z0mv4fvjLVqeh+ZQPN2Ml7dw1EoUd95gOtiYTtXSajNkntP2j4UtSbC
mDrs+3dU2ot3QeTLX68fKKufjLNE4n6jl7w8UGqenH0mlNgZCN7XNEa7r28O10MsdvXLF+Nu46/X
JHLXZc46NEY8lCW7TClxQuZSxwLACNrnUcge9arb6vgsSjV/w4EklXljwVxaLgJKlTmq+0J8GiQp
3eGKmB+z0WixWIH5upvCfjwqYaZ9HtXEYCXm1UaLc23lo9o03wSznu7yJvdidchNXzOPhTk9UmP7
bUzZMa9qaKZl5iilv7HTFpfd3/GexZtn+KwCpoaJWMmdju9YO1ByLo+hHOyQJ/98fRbXwiAoq5Dl
zVKeyztVEcLaF5ISwfPQ2htj9mjk1c2YNBtfb22x0PLkikOzBEfG+euejUZLQ2RR9JwLbij/NGlz
azXTr75XHE3YQi2sTRQMZBJXXndUlBenhZ9ROyortDwb4buYPkzKo5TnDko3SqW+7Q35MkcvWtLU
HMjLl2sCtELeZH6bnGJkZCO772Prp8itZqPBv4VAWf2CwL3oFr7EWqyHuGzSOsHAwo2k7E/N9ipD
NbIjT3GlcNo4DdcWBRBqmkmUegHxLg5D+sSePuDV4VZT5kaI4OtV9B0vJff62lubqfMw85l8tiiG
OcMmaYqQf6N+cRAUyv4OlxzyHJNhVtXDIKf+F0UbGvFwPfLiEfQyceeRF2tE0vIorg0TtmWa3Vjm
0ShvVHnYWbW3izpARG9MAy7iLSYPi5Mslga9dEu1OrTK+zapnaLcspxeWyLno1q8Ilu58/IQ/KZb
AsauAWJVqW6H4rPibcFE166XuTs1wypJDJdtzVFHG6L188CNIlb7qKRPSWduoPS2YixWhycGnqf3
sXCkU5Y6WVzpLkmo8fH6Slg+Fv8zNf8MZbEU4nZisevCjI7QTuPwoHeDnWoaDsQfkP7amSLW6ENq
9+OfIfAORbQlELo6adTZKPzOmeKLVvDZJjAzbHAnk71VC3eFvm/N8MYof2lBub8+0NUlT78bArWO
NtWyjp2psQ/EoNTcvAzEpzZt68durgSnGHt9LOpK4mJVy5On1Om/OCUpjfwv8mLxq5k8ZXWm6q6k
xdoh1DkavboMbuqU2/v6IFdPlLNQix1Qt02oJ5IcnYbGg06GGqni2XRZsiez8bLyJhWVvsdJo5ze
1oP7u4pAP6EkhyPnRWaMCbgYyZFkHZURYKZtDkIx2qAVcX18+wgReqXDT+cIh8PFcm2hAKZmKEIM
rlwvem6C4qYP9unwWY2mjUNy7RY4D7WYN1KoacwaEYPDUu1vJjnJ7gWc+mLHD5Pk6fqw1lbneazF
xI1eYIVKbfp0F01bxoHL92f210ix5H0Xfu/NLazJ6uDoFVBwmj/k8jsKSaaXrVU3LmLcKI+yDY9+
Jvh7beySjSbj2g6n8K/OvRCCLd8+iq9ORgOyBwD1T3VwZT04NNOPrn2jNO/LGpy51Xio0g25KCJE
44hSjY8k2JSoljPGeW6rWfQgWo1TgVotFO9HXm8tkrVTelbZmyVGX+okr+9ws1T9Ns7aEI5yAdQ9
j4L06Hde8C8ug/Mwi8tgkvtQLidJg8M7qDe4Z/V7ZerfiNz/+wXPBrPYXPPTMZZ8P3PNaXgUkwiV
sPaklp1zfbFfLgj4Y7OEMGpRWFIuEaFm4Y+xApv3GEXivva99yr6tl2LOo9R7K6HujgQ5+t5bvvi
P22gdLIYUWFpgm8JBt0BLO1ts8+tL7Gn54+eLxUfKxMZg6CL8o2gF+NbBJ1/1NmVhhkF3lYilvJg
ntQ+puWHoWMzJN+lpNzSx7nYx3MsqDL4CJGEXiDodAHRb61rjWPWxE6B771lfPWyrVW++hn/iWIs
hKqCrjNGf6KvWFtt5zvQA/KdkE3ZQ0+HZCfktfQZGfctA/u1qDPOnfR6FhxaFlsqrw6xfB3NY9DK
eyP9ipqv7XUnLf6TW1siLxcHMN8R5RGEUMEJEHTx5K/zsqkkGZ2ObHqnq6c++FWqnl14DwHC09m4
sULWZg09IywdZLoY1CFfrxA116l4pdPg6kBSTVqBrRDZibXVwtwIs3ymciHTisKT6Yh6jX4Y8xxu
gBXmiBkA/rm+0bSVWHMrDDXrGZF2QdzKY6lRpd70T8YU1o8Tytk/A66tLwgi+8UNKK2htLs2HKeD
nCpDvU/NSJGcoUY02Y7CtJBsT4jCCOmFsTHtAAORBzkzol+ZkKbAdqnrdXZGpSi1ERdCoEPIB1PE
UDEZf8/WAeFtLPQAxlS+K/p89dR9lvwIOe2pUdqHpBlGHZ+2VPcPFMyTdqcJsXYvZYrx2SOzheel
4VeKYeGYZ05IGfhjGVrpAyUtpNfCODSekV7D1SZA1BBihxEVuV1rBqXVbPJEzSmSqGQWG/ws7K6e
TJH/SUjygzcUiEY26I9ZuJiVVuZ0ZkDnKIeVGtt9XSX3ii9WW6+ki1uJXgswf0CkmE3PbODX66sL
WkULU1l1zUgQvhSqUPR23gjoJW7MOn/PWfMVmN5LOQNgCLrFVHkXHQkhFktVyVTR7UfqemQN2I0d
MM7YXw9zMZyXMPQ9DNr/M5T09XBaKgIQd4zYjfzsRgqN+yrw4o2hrMWYqWSMY/a/WMbwakWNGqsY
3CSahhtt8KNDxxX76e0jmTFq4KrJdy4gvjjuRKg8F40beTneTL1qOsFobVHPVy4gMHe0w+i18xZa
AphLnjpAUVUseNTQ7kS4ccXOU/AaVTeedku05ssCOIu0vBiKylcLumKCK47ieCeLXnsft52uHhq5
m/5MhRcdo7AYDv7AVduChf1Whb2fOCp2G9HGKrmokMJMOj+BFotRzBqvwoKug5HtR7kTB1Kb7bRQ
U27HOPS+cStbqa2m0M3uFWgUgDlSVRs33jYrxyAPKB67QEfByi4fHJo5Q7DGSnbplTumVN8ZVnFX
VNVG6WjJcJs/PP50HLaz2PxsSPF6S9TTJLaCobVgOKCAuKkgjp/VYRg6pxw12RUz0/odxEn1kxZN
/Ci0hv8lzMct36Cl+ejyZyxvGGy44kFtg/7I1GJeFao9pYJSsOLHoUxq0Y6GWr2lOCx9aUWp/qi2
QvOl7foBVIQqJp9xmqwSm6am8SQWGCmh42LmKvTDJBQ3WoyLPQEKgt7wbGv5wgy8QNoWitBSLYXM
paGMKBrIsaqtI/kHXxo35maxBF4ioQkwEwFn4Psy31FVoVQCxarcPP+VGIIjIx+Ub7lsLY6riyDz
e+bsjZnUvVI3uPWdpKpLlV2sK0JMi2/KtqAdi4fRSyBazrNzK//wDHsdCITAVCpctq6VBAffGG/M
og9t7GsOnY+1KkJ090ofaBvbaG1451EXw2vqqPCB9eCxqkmOIlhPySB9vn4Urw4MvRU2EhqFdJ9f
DyxO2moafF9xgWvZmvFdpDxeazxApu9q/CgZb6wZ/v2QZ/EWQ0pxN+VE0n13qJIPkV+h+b4FS1qc
gP8JYYGap0OJrcgi2xHRA61asTAo/EQ70ahTJwQm5qBeCDR0yB+8qqmd0M94KyVvdeGZ9xetME4j
7JTI9henbzn0eskRPLiG+aMbfufl6FjBh8T8c33W1hbG3Lt/0Wy77G3HAwyhuMDhogrHvZp0pxCD
mOshpLWVgfITAvMv/YZl+T8b+spKhwicRaB50Q6TvvZT13jqV8UY22dVmMLApjtl1J96MdOlwyiG
4pdBrPPANvQwrp2qogoCNs8MvzdxNX5rfT/0nQ4YNZITcocTK1kBQKzrv/ulqXn2GnuZftoVmL2S
wyDFvJz+LEbgW2/zuSN5jCt4jr1oi839mHcAsu4ME0/32O6Kb2KMnXz0MOG6lmY/ZAX1w8GOinKX
97/jkMZ7MO6LzHeE6BkioJ3xrg6n99d/7dp5fP5j54k+O8DiKZDVVvZ96r7vIuMxV7+EEM/rLZmA
eRdffhNqDJDaIYssG8HJ2I5BNw3eUdJTyUG6PbnvQ/yURRzdnDaaTKyGB2ujWrN2A9CBQ+sPXf8Z
yf96bCYOzTBHhsiFM+qo6C1IU35TbXFHVr8g8D5QM9RULxrQeomHI74O5lGPviT1Nxk3FF95L2w5
V6wPBv4u2OzZwGwxmNofggYvJg3PzSL+Vab1VDiD16Eunppe9Easw981jMjqf6MtloUyVIU04fDn
ylm8s4bObZt+Q89ra0Dzfz9bedC2xEZPIbi2SXkH++We/O+OV/RGSXx1elDZRcuUGdKXqOxK9qmg
1TI1E61I04MsYCoF4Df/CgIwGfc18uVbnYbVg+ss5PyTzkbWoGyt10MWnZpxnHAqLvLuCU2+sTs2
+hDf+hBGzb2PZmfhNEW6RZvcir64UPUODaZe8fB14mjzjXe+F9xmBvUN9fMYCDuv74/Xj5DlI/jv
Ypk5yvTuyXKWBaJZxpXLFBasqt/60XNqDg4vEa2IbssxtPvuQ9M9cnA7/8+wi8+cFr5QFErmu1kb
tTdIK8pUGabiBvhM6IqF2d2UWmTu0P7q7SwEqI7Vcr2Rea3cg7P+FhctuEcQnItF3EKgDjkZRrcJ
p+8lxjJ7nE6rw/WRrrwn6LUjy4ac2PyJF1vfV/R81PIKBRwJ1R3Zy9od2KFm7zWZ99tM6mCnYClw
khV/vKGa80bF/5fptdC6gIIHH/0C8iK1jaiHEf3xnn5uE34UdNOu/K3Ef+04OI+yOHFEEz6sLge+
W/k/pTx2LMoz7RY3aD0IHi9IDtMlW76iI4xho7KrIlfPxd+ZX7qBKX+b0uHb9Qlbu+1I+f8XZt6i
ZwdAb8GR7sXcc5Ne9GyAQs9DI//0As3cAY01bBko1+56yJWFCP/8n5CLd59u1YaehWwGhJsxzpQf
tX7Lg2X141HOAvZEGoIIz+tRqQ1CZzFHmwvKRDp0rTbed7nROqbXjz+uj2b1A/4T6kJD1xsCech6
y0UfuvsgTHkNZDn/VGZU9IIyMU5K2GwRa1eHR3uCNzNgNeAtr4cnqL6eWPrASwjzYkHu3FqNDtDP
N07LlaFBjwBCSBZHeXCJdAplikIZKD8XiN5oF0PDU8HYSVXwpGXDCVXH/fVPuXL/EY9EmM+J+sIy
IUASPQ8KnJddsn9wTtwEH6Q0je4w2BrsAlvbtz8oz+MtXaDrSdTKCCA6yc/XdGwd+JUuAJ/usYyL
7OO/GBupjkyBletn+cCrijRmT+SY8pbRb9Wva7sEmudmGihQtQy2FHxXblZIf/+EWxxRepLlqtV3
gDMlDkL9PcbT+67+E6TSQZO+msWX66Nb2dIzx5A0C0D9JVit7nU/yXWEBmszeJ8X/WNWirvrIVZH
NEMFVJyNVzgVxhg3QpajZ2+UtT11zV7S1KdYSu3M1E5CXvzoUK/euLhXVyT0FN7kszjMsio+inUq
WpNqHWsFnJX0joaLk9fWrhLfCjInGZ67O7DzYZteat6IrVJqalH3rlYW1MRzt4VLW1q/dE+Geije
hPlWq2dtbBI8JAOdnTnRmXf/2ck/5nQ6zTKjyW78VCbPrpUHMOb7SHhjU26+lEmjcERgT0O3XibH
cohaEY0WiNxifhtosdHYcILM3ZRTMelCc/w5VprqXl8uaysSDjl4j5ktz/hejy4JkrqxEo5lXUjz
I7Dw8Rg2Sr4B+1v9hvCXSKagqpjLTMcQek1CUHFyqQo1tx22yLfaSBdc6qaclk2cbJFE147kmTD1
34CLfZ3rCpdn6XPiF5/j5tOsFtn2H6x89jXaElNf/YRwRtBDo9nHunz9CalIthaMQeOIutadEZmH
ONtaGhshXp7r52swiAZL7wfrOPoFzI3qbnprw+nv6vtnFC/9iLMQ1SQiPGsh7mQY5bPoNc8ZEsl2
3Fefry+4tfMJadL/fq0X1NxZHDn38mnUPN+VoVLeKmlkxk6Lt/T7oOi7cp+nRWzuYTfot6Lpe1vV
z3kuFkULjl16UMgmYPmxzGvKOK0lXzPiU6yV2V1rjSMaP6Pm1HH+2QiV8pTKsHuFQJx28POzjYfC
Wlo1Q9rp4VIblS6kbc2gQA2M1X+C5xmcDK0IeztsBuXdqMUkrkor7XOfzo7uhbGdl/hnShTl3l5D
efUj5s16NgNx7qe1KEbaEV6hHZIABBzafr8RZXXLI9gFYAiJAHxOXkeZysbzx7QQjmUTJl9aBJsf
8iFqP2DN3J80mWfE9XW1uuPP4i12vNH6OD0bWuyOCs4CHg0pSxz+JIpS24aPGnsmbwDPVx6XXAZI
qaLnhTLBsiScC6bYwf01jlGffdS7ylWb8hYXtY3vuDquszCLcQ2AC7vWDznJojqEd+4Fdl82bmno
+7KOb+JR+XT9Q65ukbOAixthKAU2BFZ6rhgWn9oGXUAzkD4pBkJiqtK9E031IZ5MpCu8jcCrh9xZ
4MW69Gi3e2plgHPoxOJHq+fqTgk9eeMqWp02dGjnrAD+7jLlCQXBi8qWCmIn6U5e3jUCdpr5tFEx
Xl39/0RZZjuamBXm2IqW28FrTO0JJEF8MvWkafeZrEWGjdputeWRtvoBz4IusAmjHFZUvkbvaJYl
0j1dnnl2ZhXBG8kJf6+Kszjy662tTIaa5WlNlQaWHw0439rHk2rsZaF/Y9P3P6HQfEORbaa7Le5W
GQ642lmR55aiPpzwSJMfqrBMj4I6brmvrG40Hl7/CbXMcqxaiBWarJLrSUHgeFVsnuRE1h/bPrB+
pWIduSNk0I1i0+o6Aao0Y/XId5Z1IGtKo6ofGhKCMf6RtNMxNJJ9EWeHRjc3qqar+5o8GHD93ERa
NpQ7YZo8syEZFo2HFM2boEt/SmXxK9b9h0bRodv6w/cqUDZGqMyr4eLKhTrMY53GCWTU16tFzMt4
bIU+xARhyENHkCbzPZVudGKr1ldKJ1Bzy3fimKa1ZAhGuy9qv//kSWajf9ZLS2vtWvT9Z8mnfnAI
SA/ToyXms5CJXI9kG37oYR0ed9qv1Mg1YECq1uj2JKTssrxoQ8tWm4A/6OlaVjhWrcWNbYZJd0dy
2Uh7oJ/NA/KvqfUUG0qiUaVSYIbHVR4GG9f/2tED0Yu3D4g46QJGixww8P9MNnAQEJP7MZW8G5DJ
wQMQjq1O29pkz0AYnEpRpr6QfUH3yu8RzWWyi8rpreamCmgrW5LT6WVk023DxGqM743e35jutefd
jPGBkgsM5wL93GghKXyVem7tpdNd1MtomSVlvk9COnTZ5GeOrvidM3VxtQV+Xfu80Ir+t9AWx1Ka
9qkmcM66ZjY54wBG2VDhwtT76/fj2gjPwyweNq2a8EJDA+bUwvW9Swx5+qgFXCKxl/YHL6bBNxpp
ZHdKuoVtXD8s/hng4ilQZ1M6DuA4MA8ttTtz8sWdhj0vvK3WOEg8pG+uj3TtPgFNPGuAzw5ey8xX
wR5Fb/0gcuVIG0AbjelJpYu0cVWufU+q7FgczVoGF7WDUgXVB7zIOnYR2v7C6Jp1+0Gr6sbuk+iW
l+W+ldUtsZ21tXIedLFWwqmWhHwKMjcPgo+t0jmUID+KQn/4N1/wn7Et1kqlRK2kmWnsDrr6kTrx
h0CoNyZpaySLRTFmidb1iYEjUJXE8a5WpvF92kq+joHzmG19t+USnOVOgJajjAoyConUxX1cVoGf
p10+uoFf3QoaRABzSHdaoT0k7RYEankhv8TiUhRnO4aZmPL64kBbo8lGtcIHxIgCuzTq9kQGjqQU
gi8OnABlr06m/uH6jC0/50tQ4EpUYUgUsfZ+HdTDxycyLR857gGUoR0pefot8aVGcQp6UFsY8+Ux
TTSYbrOyGd8T0ZvF52xHSsoAq0Y3Gh7EOoQjUsNRET/6hrn30ns1LY9iNm1cQytzCJRkJqfMZJ+L
HJhjO4i1PveOYHdURzK9+NjU1te6b+97U3u6/j2XZ8g8QiwJZh4wNd0L9rvXx7gSaaj2KlhLiE6b
jSS1XS7U+kb+tzaq+TNSw6I4CDzs9cThzpjlUzcYR8H6mY3tofCAYGiGXQ1fr49oNRBNM9qDoN4u
DBSDSulNtUd1e6gmF/Xe95HY7RNpeBqVLdzlkkI4iyGZODrMZjzMF/3u14MS+zAB2ZxwfkzKrpPy
Q2GVJ/o4GldpdxsK2ru+UD7kqMZrRnTXIYThe9kWP3hlS8zNNWCVJsczJbXXP6Loh4o2a4SXtiSo
t6NBKTmqR/EBxO2P6592ZTtgXcM3RasHUMkSKdyQ6YK7jXXXM/P6IOHG/dFQIQinyJMd20qNHlVZ
CGSAtzTEbS+p8y2iq7T2E1g+IjpsEPIvUC0BTdg88RDlk4V0VPZDW0DxHkG9jnaIO9Nd3IRZ5XhF
JYYnc0B24VDCVFWduDejyfbnOoFjSZX1Je+yLNl1VTg8V+Ws8likZSk6fSs1ke31Vlvt004MOvf6
J1ybLHgdHCeKyJm57J+khhl7VT4kbupbT10xfSsr+aYXpA3M52oY1Kv5Rqh10aR8vSa6vrGoosEV
1/z6qI7CuyDTd3qibiTrK1eAiSI7QAR0QdgNi/UvcCZq1qjpRzm/NXzfyVHyF7XcaeP3WTAern+6
1anHWAWsOjU6bXnfVPmIkkAw4cHdDZhud1Hd3CRR9VXu9R+N5X9FTvNA9fhzEwzl8/XQq5+THW5S
h59l7uf/flaS6xGDCyQzxnHZf5jSbN+WyACWW/CKta/JuQVCDt09eLqLIxLEQY3SXCVg02SYdjbA
qwizYto1SR7uR7/39p1vbDUr176qBvVn7pzMHq2LKbTUbIxonepuobcJnk3lIOEqoyT4jesGLQA/
G6b7wEzHT5iS9hNcjqL9dv3rrtxBdNxmJ2faK+S/i3F3zdRFfPsRRmaq3CHCXz52fhJuLJ/lO3Y+
q1mqfFZawXQUF8fkZNQhqk+dcDSM7I/XmTeULe7lPD7OePxUUR/QodtfH9jaskEyxJq9NFWZz/t6
2dQF2p+TiU99maJYKBfIfPpiHO8rDjj3eqgXtvh5Gj8Pb5YAnp166PMtNRsjI/TlWqiikyCEzXPT
KcLHqI/6xIaHY2gH8LGJdGyG9oNeh4eyz7sbxOYDhJ+03HxPpbv6UtRqfz8OibnxFdamd34hwjAB
Rneht6aL1JYbicKNCeFpQluCm3sjq1370GwaMHq8emfp0dcfGqm4kT58MktYWfUxREvroaw646EL
8mQLbLoW62UZvWjRXgi7pVnY5IOqeMc4shxW7E6A/N3l/u76hK6HAXbO0uFAWJ52ARqJoxb5E6ji
8qkuyjvTn/6IYf0vwjAr0KG5lTjhFl/OjPQSOQrEbXINd/UoDalhm6huyD0Mr7ePyEJqhs4peSRO
SK8niXpRWEvZKBy9RDoADSRkdASWunEnrXw4/KYtiv48zUzUql6HQc9AS/piStxOq5HnyQHJ1WKA
61evqPvrI5Lnn7zYdOexln2/aBQqE8NHz51i07iPMmSSnSmuhdIpIz3/NLSa/Gdqi7DbZVKWfJX8
xP9ceLLROWamSgd0wIqHOCr9xvYxfRccKYgL3SnNjgpZlapFdKDx5fWf5STsfidyyAYqQuABN4mm
oMSVxnpn93GM+H5ftMlDr+V67Kh+3PQby2RtoBycyEKoFEIvdAbNJIfZ1xeeq3oe1ksRhY5bQdTe
4bVT5wd9yLNbU53+xSsGEMEM6ifsrP33eiqFbpQgdwgG0twIchuB3XWyU3tP12dxSeWaX/EWD2hx
1q9Grm15TLcv7jK5DKOIEtUeCVX/zpB4C9aWTx/FInYTl9o+8zX0K0Be2R60fkdtNOFffGXU3GfR
QSqxFwrXwIbUBKV67SiqXxv/pzec+mp06nZvTj+vj3ltk3D5zL4U3BgXVjdy5guaF+fcTG2+rz0J
FV5lZ4Rb3NiVXIwjRUZHCJbJpZ9IVVlmaChxdArCSIccUOVOV1YOvlOdo2ShsZH6qSvbkfQEWgvF
bKBXixNGC+RGrMXMckW56h6qoZC/iWNSbDwk1vbCy3U2n80ksovnSmWK6NJ1U+QOTWknwlMZxgdR
C+zK+6UIW+iWtYmyRO50g3fRpZVAmQV95WlD74pS31SzXCmpFr7VsWZrVMmGjdrDajhKXmxxnhIX
9aOAWkgUI69w8gSrOXrZ2FClFYo7pavUjc+4GooX1wymYestz2mo+l0QKUl0kn1F3amTprlhF8hO
rI3SBu59bcZoqPA+AN3F42hxjtQacIUiFwMetllywF3jSS4yzZbiXHQT0c9vkgFG//UdthqTlBzI
FWX+C7mWIWhzSWvxf4mV8TmJ2qeg6Q6Bor0bMu0dluobS/8CusC9ypTRO8I6dHZHWYxx9ASeRY2C
o0CPu1ThH0Oz3DdyuEMM8DQmA0my+dX080dhU3ftcpfDPkUdj6SMSgior9fHdJQnQMKtwjtabAiR
JUM/fNf77/Pk7aUOIkHvmi8iRJOWae2EaHSlID3rarX1SfLC+9AwvvKnv1yfu7UBQSaihcoLAvDA
PLdn6V5u5WpeNYiE+eK9MfaOpAY3baraQz5uoAcukxIdqTp0nalorkjWFSO9RNEvEzdARVwRDNSu
ejtIf2fFDcYUdt1sWamtlKyIaLLrFArF9LgWp5eXGpRJR1xmBMHsnjMhFz+1+SjK+JS22e9UjqoG
OfNeftcjaPMrHjG3znJJem56QGBFH3Ubt+/lmY2vCHuS1zuwfsgvr781jYe4tbRxciV9ctBZ+hrL
8ZYowNp8MpEortA+Rid5EYPnX17mjVa4VRSekly+EWCLQnmUTqYxOW9fOyhjzskBProX/mQCbCtU
kvTJHSIxOQzB+CcvSvmhizr0G9j3G0+Gy1OU+vvf0h/9kovplCvFs7LWkt08hhHhhQevMg74H26M
am2WkOugB06hZ37Bv56lqfUtre5iC7ZzON4gWpzuo4J7/fq3m5/mr5/Ts1Qwo5nR7oxrHuzZvpMs
rU/qCtl21fgQSq2dDx/bILZN6XclfLDKT+a4RYFY239cr7jNUHKXAdq/jpgUDZT5ggKuYIx2Pf1I
qx/TEAPFjQ86KAZYhNdHuDZd0OMpF5OpXipCJYkU6hkav8c6139bQvwb5up3v4ifr4dZm665pDO7
wAJ5XFYZewnpkLEfqYH7sDgj7dDr5fvrIdb2FI1y3o7wvJFzWeypNtCMhv6+5dZodbWBq0OJtsRs
V5bpxhKf/6aLVUHRD+8mclSEbV/PkdSCr1I6Lfo/zq5jSW5cy34RI+jNli5deaMqacOQVBJAEiQB
kDDE18/Jmc3r6o5WvNl1RKsyk5nkxb3nHnNezOBdxj3tWqsHjKdMr8WbXUl0PyTR8qfe9bOvC8YC
OAjBpQYAJ971b6dAwnxhEF/VwSB1C/TtQmejSt8DQ+BGc6QtlBL2KwO4bCCJH2E64qLDkhX9d2u7
9R1e6fYH2238I4X2+D2ADobDFk5PU7nEYllrzw051gIgzuc10kM2KGMnlv7CbuvqIVN00yWdou1s
EGKRHGeCSINSZaxHKnLo2FwvIusdnoxd36SJig897OG2B8D2UVDOO/zDB1hq2opP8wBbNRVNawPP
F+jXfU8krwERQ3bo7DjJtsgm7zWFjEs1BiqF+8kmad/20LRl7eiW+CnvqL4NQHAmNYHPWFhmQxb1
zbLZ7AvM7+BRU/Shyso5VOY+85dt/MNE/w8PKZqLEOblBW63v91q1otGNUkcEa6fqn0d6yyCycWm
ywyu83aImt39yd7ln9opvCe2iXiEkH/9uclfNzbOtFgh6qZD5dIC8RFJqXd2VHnYDso1QfROvfmA
GeNPGff/UCNAwIV8Ei7isGX5WxWM5QiVKcde1VNpbRbuWpORqKSg+B3+/SH+x7dKce6m6EDQH3/C
SgYE6IRrBFzbSXXbDdFBCN3iNvxD//0P5Qi7WpRvSLMxMn2Gz4PYer5MrT5KbKQPEP0MRyH3P51R
/1CREIOIanTdDYHq/alO7HuROgZSDVLr96LqKCXHzvMQm1yQBcmxrP9DLf8HyBVTLaZoZAVcc68/
wxMhz5BHo4PxDHL2rqu0T6PbWKXFRXrD/tVbu+yysnz1mozsw50oUu9pj7cwLrsgmu63PLc3fN6S
rVoAS/+BTfa3LwNlGWo7bJCxqQO69+lgGxVcurcxHc5dLtMMvk1IiKyQHcofuYr875NO3X+7csI7
/i+VKQSKf93N/7VMuwWrckT6KbSyuUYLoveXokemh9HQZvyXty1ckTDsXL2eUZfR9/z1rXZhN6TS
bSF+1bwacnpgTra72Jr/z9vkV2+d6xD3ea7R0J6nCzydjp3OrgpC0p86abdTsdDwD2/1v4fYXw45
XBKCEtAWoPnBF/np5l3C2c+mCSbPRu8HYEAXn44H6NzbPe/aZeFTmayXQe2vfPRpOXbFIfLJmY5/
GpX/VmvxOfLrPHJtwTCUfLpvAPSBhbYLqEyGXbZ+v3VnJTLEUFrU5Zd+3rBgwMRcuyL+k9XeP9yy
kL+D+YAaf/Wi+vQVeGpnLrEZhTIqLzcpKpNCepvdz+F/jUTjIq9hKUC+0E4g/++v9w+yGcN8gDD8
tK39oROqscHe8mRp//3++YcLurayeH2szLHZ+vRd8mzrwQnQCKxLtqmUNM/O2qzhrb9jN62T5PXf
3w4YzfUV/3oXXZfzPg7560r2b8OU21TaLzyD/62H1V3mr+SIOLYNIE5QUDhiOORE1luxzNtBCXqH
GzG8cKXCrVzcmFx47LzKR1JcBV52UW0B8dtx0B9DRJ57lh1EEsAZMHRDtdN9qFU49pXa9Fsm2Fnq
9WnZADxz0LZKX87+oyziWxrx41j074n0vdbJiTfDwH8bglsoF/K7FOsHxOzsiMNnKRFnk5UMZrC8
3NzkmzJd/ail3MKRTAnW9rTwAXUvOeRrVDOZYlTe+xCU0rzfyg1pEVW/LGNLE1Djrd3nby6QPZb6
VNiTGjtWRavwDsAkV1nrVfNDl1BECJA8rLA2yB4ivvpPnUZ+tR7fCpEGpVN4fQzocd1hR1YWuV2r
gg895O0DPuASSRhChpkNvoHLkx5356MqsXB52zcK+caYQBJWA0PQd8k8hefO9/zWGQ1MQXsU7v6h
vgeJOa43J7eDLRA81q1u+Br0y/wl8y2tJ09jVk2C9dviiugGeQC/tF9wbL5No/vtHS6ew8GnsXkY
wl5/J8SDAgHqkelOK0hlgn3kyJLt+h+KDFGZcMCxVT/u69lF+wQJ/8QOEVxyHhYFr2sYNl0Nf+mg
we4Ac3HlWn4P19UekFYJJ8+o79F8RexLEhpZwnfw6HZzIdDBPhLFfxnPdnU+inukksVLOahkaLwh
tw22SUOjmO8Q7WRieK37o9ed7cph1QCOGL+6CKzHNaBYCGXSa4pM53A+tEkJH8Jve2cirxx0nN74
eKSemdP8NBS410IJpJwvgalSxFJXhVJRifUFO0kZZrcGEH05smRuNDOkjUi4vMOQcD5OG4m+dKMX
HWNPwyWIettxn4fl1GdkdYjs8PU9GcawQqVbvwSm00/drMmLFfvj7og4qA6Rkx3EJE+IooHX12rf
fLGI30mszGvRjVGVWVCagX2Dtk1hyUZgflMxXMbrkq/hB+nSQJfFwvofuI9SWCz7CJ7TK45QPFU2
ZY1d8T0fgqELugopfDAXizpdnH2VqJeEw9i6Il6R3sHXG9rKMPGexKD4ieWFMLVVo5Yl3ZP9w/Bg
CSu7+EOFvcbYAGSxAJFJnzYJK7bfmT+KL8Vi3FXkteyv4Qi9kYfUuzJe+HjATOPecjbTg036/V4I
GNVE2DJ/M2x5NJhSYB1uikvmdfZh9VbQakcp0u/jqg2eDcH7m2mw8EW04/Jb4GR5hhe3bZGMZWq5
RF83K7sbh9vrdlYL3LkZ13DnidYXDSp8Dd4dq69dTI0tkKtybe43D+E4DD/zHfqZ8GbsIXrZBwIt
2ppOJ0NdXpOOcWTHxsPPPtG9qIbChS/9PtraANG7BRKw1mue8a8qk+qcQ/lR7aaQbTrk8A2AO9X9
JNybQzOLPQW8PBNEwvZ+k+hcVf6gBEHECPI4JrP5P23WDeUeFt5JYR/X4gWRLZ7z7ZfOJrNgY2XZ
134Y7R1yPVmVpNzSKoJTYFQZcBUOZOxTv15I3t+nK14J0SXDQXf7db+WBw043BKaHmtEO4lgvl29
gfilFDz/6giBCQDL40Mk0vEmDKZZ12STYZ346OL7gkz1tkVGnh0KeTkxPPyVBpOtL3NvWOfSQxCR
biaill+5pxLkIsEiFuU0WJwrx3WzDV8UcGNEQCDdUC5pOZJ4fwqXgLbgn7LSzTKKSuzu9qGcQEGL
jy6i6wF3Ah4lMMhfWMHioCaD87N6JXl3MWki2ghZEuW+2p+o091HPF4NU/p8KSSwHkV/IwRyu0fn
Pp+L3oGFHkX8vEarj8cBtiY5vC+f1VYEH8FmNRz5hXuiexx+gU0aFrw0QyYLAk2D6ccSbPGtgwMV
K7meelLyPMfOFa5Lp7DY9FPGUbWDQMW3+zzDODDfC/jszvBvPYDMnNTLaiyuiy5JAa8f0j+gDA33
Um6W1+k0Ifesm738DIK9d6/BQUtLMswBvB3NlFXwfo1vXEKT49VeAze0l2koGlRMq6QAUTu1/RCW
q5LfbWySvsKWxdzLmd7SLqQn6PXes3GbjlanwYdd3dwAsTd3updS4wRn853Xz/57P1l+FknW4wwM
vq0IaT7MOdTqHESX6/bZ1IlEJhyVJKz2Xp7CfP7Y2aRKOuN1yCSh3M/t44AVMs6vICkz3u0NdrrI
udkC5JjG+FFi/DTlOMWXfPEPgBqBuQzjF8Qhfpsj/2PjESkRP3/ackQkly5Iv3Oi72CmnSI7SYgS
LKITW+evc5T/lrvHDrLzu3PMx73yKOkaPD627KAuTtGrqODHlbEGfYdDpqjoUIgIokcfTSAnU2Yw
9y9339SbnuWBj5peRmAs1aLCuUGA2nhiWQ/34j37QYX3LuKhQQMoH3Nr8wPv969uprZWWxAdpkHw
BjqsqbJxF7AGtDhz2cI5LLduGcoCJrmlGqj7qdJxK3WQha0lBfopnnWyISNvZByvreAJ3AdpvGGW
hdOtXmlcSXhEN9h1QaLaLbbppxF5ePAhgqsvP8/r6FfpIHZgFnAWLxZ/rcdMPmCB/2gX8OkZw7aG
edmLZ6f9iDRq1vQrsq8SFyGKIiEHO+TnGHTPAmej+6XTZHmBuaO5MQhYrToEaV7WTcNXGeKKU6y6
vkagaQ3Dib5GepeoJpgQ1wSEbT1n9gm1x94kSj0j5p2XubTfplWHh12BdJxubGvUonjVJxvq5Z7H
JZSxP+ZYkipJQN3tY7gBs8W/i5yaS9WvLyZXz1on4pB0yy1Nlv5gN4OTD83Qc+xl7pimElz0Idz6
OqHr8j7k2xMO3L3KDAgh2R71ZbBgVl0hQb5Jkdde7Z4i5eKlxckb1FqD0/VG4uWcxd54lKka8L6M
XqimQR1l8gljlXnI9917ott+baQEaWBpq9rBT+f3MUm+Df01HSjet2bEKFaN3Y7INOb1t8ql69lk
lBwY/H5mz3sohtghJNlV3TBNb2Dkha3H2c9xvJ73SHcs1b5932iXlDimJJax1GJoydNDuNnxpLvk
69h7vNV6JNUeAx4QMMOC6ZxD2dVpcVTA0E+hMByPSkxgIRytVcpIWPN+vVGDvstHjoi+UNM2cerS
4b6rkfOmbhK2k8p5xlap9OVNgHTgEtSz73u6qu9yxSTMPOlaT8DrZPX2DBdO00sOeslJUhqebeSL
KqTAoUvO+I1DfPINaL39nQdjj7KwEyTBsqNNbvKHaDYcTx3Oh1FEOSnX3f5GCDFsYYT3sIcufjFs
9ssrz6VJNlAm/HB4AKWAlT2NG0hKzDtMlGRpWYhmymRZy+HTgw+T6KrLo/55j7a5niLPK8N5iepC
wR4i7KOhpFr8hIL3kczz+xblB/SSY5mk5tXhQT74CoT/0UQtmQIZlnneC3RFuAbCp+ULWDQG8qko
fnMF6qPq0G4XIFGW0C8Wl/nqWgUiHIM5cPQwdeAr9wnJsPHmcLOaxYMNFG3DefKfZVqADDzEkAwB
cKihkRqPyaSKe4d613jbSklpQKx8GHmc4vrGB7HwX0B+oYxNEZK5QmnVep2fI6i8f4qJzG4SiVAG
ofe4HQUPn3Fy4X963G9Rj35l+IGqUVF7SXcvvSF6Xd9C9Hplj7btfsh9GGcr8jxBnU+H8NQtZGuS
cPzeTTO5i2X8KGB6ft6mPnzhqsPwvKAZ6LaxHeYYTTh86ksLR/4LzGvfbF588Rb6xjqetswFv7o4
mI4Zg0+m9mTQSM+ptlgDPJRjHOHGRQ3qiYqPNExh7I8rKwuTwm+XkhuOpupiO/WUGR+je7eZq0Gl
Q6/jPW3EBLVLMnPxSI4simycn1lByRmTU/iiIUytUUNJiZXZeskYvNK5c9kRbZR+J8vSmCgjLTY4
t1SY4GXn+yXunVd2fvwcKhgSjH2CjN8eH/l5FTMCHNZU1amUlyFRd5NQv4MpfsU/eurn4NSjpNfY
Ukc4igk3v9myauQ+Le7I5PJkC/9wRQwqMOC8O0N813hR/A3GfxQW7YEoc54NNfJsVJW6Yqk2HSLr
13OP7OrNpRDXWM2Ov8rVBtdeY8D5af2nmEU3ANdpy6eEQl7p8yr2nah7Dg6HSr2i8ogFLl/ErxsN
EYClp3saufd4HC7LYi/DGPd1atSOBxF2BHZLwFGi89QATMEKKWN15ngDEcKjEINsYSCb35lwz0qf
8dPuwftK2oGUwkvot8jDFlutBvK3dN4fU4NSEiI+sqQe1aUOJWVVsIbohZLiWBSJuKN2GdBEzQ4I
BkvTQzGaD9kFqB3p+CVI6FdEeY3VphI40qf9UfHk1QWeqVa631u5vK2wh/9OKKf1NitZspDEz1uO
WAovz/dz3mU+xoG8aL1pzu4j2pGqcExfgn1acVrvxQ8ZMBgJdiarIEn1S9D99Sua8+5G9+OZaNY9
w+cyvR6IXdVTN7eT8hCYyc23cNuWKkNseemL+UJCl5YY4pperrIcshAc2ZW1Xh48d2MWN6MGI2S2
flpv+3L0EAKu2kRu5HHxCnWc5/Xg6/xOxvtvomdEhOT5cXPkjenE/LIBVyek3iM/dRJTV+JmxNG+
AoR24FMGgj1MsD49psSPG6p4sWFo6ZaLKdhaY88i224uauy08tqzUeuNxIGkPMlSM/oTkmDajLLo
62DkDEfWBLfjgOM7702PElZgsOmCDfDgghs3SHsIGdzzIFGM4dS9gyaPYV7G6Yux+Tdsg2yJncPP
RNPnRIS33CVIERrMVs5ifuaUmTOEOW1SiP5Ae7o+balaX6RNvqcj6Zv0qtgB1vKCbyssPd4thwFx
lmUSzu4gegR0MjAKSun7kH+ArV9v3uAdwK5xt34Pm+Y+hro129i5zxT8WFd5I032f/+RJ+rLKqNH
k/rfeovhfdVfo2F7wn6CVvtQxOjk+RMiC6A37LLkPhljkJtlPHcXjDzTAZb1M0oSXQcYv6qE1cwT
a5VHlphSjSa9NXbvvjAEhaC00fULGNBoOrwkvsvAN7Js89ARpdXuE1bGLFHAVjlWz3SaXvc82lua
d1OZBTI+ZEuHYUsDwcJU90Y4pjAYDrsSM/05W5x4F6k4eHI9j24Ec1eNr9m8vXBMTM1o9dsgMPqZ
nIUVlARHx+h02EzxmABXq2kyvAW2CBp4KV5JO8A+Md1p9fX6zdjBZlDe2KyiIQ9qiPoeZZ4P1WKz
D/AZZC0oxz+S+c3Vhr+8MmVqIDtxpXK1V6Gwso4CzPj+jCwgPlBeMgvJ9kZ8/CZ7BnAIsrMb9O3q
CApWdvIgSKglzohnULvzekzRU2ViQBfTh+IhGkh31G5+Xl0YoBWRIEgG/H0LmW6jq8VvnhuvQof/
knR7UQ5Lsb2soAxUImWvAjmTpSk4elJf82YJIjRU3kz7OrIM3UNIhq8ry8jB690d5QVHblLxYfXq
l/BQ++lTm94Skt+ES7rXpljGshD22qLSHvvRfDm6ef5Blnk6eaTzDo4nvMl1er/BI+u6KHiwHaIG
8bDkJxyq4N0OHszYCULzijl8iHIm0YDComQNlx53czSXLNcZIqe9txCmjeU0OgGYCHT+ZQfGlgDi
3VBsLaz1I7Wr0gvTy+hDpII+9yYjtLiE3kqu53FWkwCjlxomr+qS5L73gc4KYk+Dj1lhh4lh2YGv
f0JVPoowWmoOblkZr3CPK5CUwuH5WcaAlFo9jM8IDD451KzKePQDKI5semSUAswNc1ZPft7VAA7e
knll5bwV93mR4Y9Jh2ytjYPnPS6vvXJfF6XeAg/R9dMOHSfOa/vkeQniVblGGN6Q77SMKH8qDH32
8SEblC2vzRPzwaQePwYRAPMDunwCv4k1MccpM/Ct9Dv/2XgePpsvbSXM9qsYCq+aGSQ0Kpw+TL6K
WvgaClVIPcZ9eJSj6w+BNG+r3/9gCYqdQbv8pINprAEbhY0KcAoIRu+KHPSlTcHBOE9N4+cu/ZUE
/S+i8+cllDivcEbb1ljyK445MESMa+chnV6KyQVVkNq0MpuGgojm43nNsUxOTDC1kZimEx60XynC
GgpPsiOBmerBsJ49zkx8BF0YtAFx9zumI7yMcfezwpXKWH4gcLcoM6BAd6Puvs+xUHeIYHyzXVB3
Hsh3SQqON+jbeyOvlN4ooF9F75Dqmm/1MPOt3Qy9pgvJX0qSE0Gn3Gxw10MVNcElXHx04YIhsS8D
4UBP834jw+hRdc4vMBjuDJnS69I/BMECgyKwwuFJpn8CUd5qrFRo7RX6yUcQ5Q1a1qBahvWOdNsP
YxQ9XlFof/GmWpJhKoMY2n/hK3qRHd8a3pFX3XtwFNxAT/MBQN+pvdNetaXii5FDeuOC8GEHnRc5
C2t0AZL/DPWUeOw4ongRBECPMwwDD0A3IZVwCHjD3oI3o4EjCXCBp2jJaTkr9jNUad66aBnQbS+5
qSwdX/A3FiNx956OmPTCGQdOEOvHeSVAKDHKlpsZkNKo/WOhaXpKuqDHF4hpyaCAZMsePy4j7Awi
rCIw3a53TCvWrDHBMOni7TrMOdzsIsfhkqGjMl5XaZ2Lcud5dBomJY9qSO8inuRVZ7N39OcfQLAe
9oHRepUcBbGP4gcA0Kok9srVY9xiQlvcr3xJMDZKx45xH2432sVLBVuA4ikbxr6EPJu0zhvglwiz
7B/wDRMHBEG6BmDTD7uuBZCUfvLKa0ZHZbMgv9tnHdckCif4giBLWuluPu2Zz2thVVjDswI0pRjo
cJMgK5vjDUjXRkryb8C5f6OpRTMR0OfOMnFWNlJ+w9BzPPddHx2Bxj+kXX6rOZoi3bNfasjjGouU
6KwKkZXKjzjQyM6U3mq/7ddG0vSzupiI9tVkzRfBZvseojLXjBdBHfP0abcRRwWM5AUrTVqFfNVt
WhQPsNL+vmww+yiBg+c3wZzKRgiYwpc4JCna4MGPUQEDtGlDTqqcpAIoMSLjE/9uJ8gn2FgBf1Cl
TPwVUCkDAUfjz/ZEiGMnofNhyzw2M0UFAWxyl/HpsEAFdAz7xDbOOQmRRIyWwazmkG3h27CFwOrn
24C78BwAh0dTzKaqKKB93uHhVFIhj2MGVNKuBSxl++d+9Y8784HNZJN/IiARP/l9/BuGgUntwe3u
m8+yBEhmdovfYThMgQcitRDizol1bbcgzvCTLTi/YZQJWM3PqtXncQ0fvPdkKPyW5QM2Qf3oqg3Y
7ikVY1e5YPlC+5z+8GeJLmS5amcCM9b72OVfo0nH4HZds7eHqICxhbWXeQFYgxSJpdbRXDyhEewO
Llbs66a9Bz2DR4TJC/nlNGFnGuTeacCY+zZph+cH8mUg0GEXH30RY5oXsBwUiwdU3+YVUUB8I4yi
FZCnGOe4xSGNhW4pE/QciVpi1PrNVnEmEIe+IX9TcLf9DDvu1RrxBS0Wi/QQFSBCosjp1y5DDSZD
Sg4out+xXdubbevDGn1X3kQB/5FRevVCUU/GxPdox5aSiYm38xbZH/mWqzpPwKsGD+0ti7avM0PK
LlhpEh97eOr9QmCJsSZrozUiVWFz47c4SyekxCwATjEglIG/i3KNhS2NC6dqmcXHlvgUKyi+HFVP
xoOfcPIh4MhWdyndkaKXvmLe+QXnadVsPJEPJI4BU/NMthruYixMroDfAmgp0NTHdeqOtThhfgZm
D2pmctEmaEva3Qu/x6veSyTpYk+WhPI04i8qGa+qFStD94qxHZKlmRwJKwB0eSY7w7k2KR1qEdSS
fUOAb8LbGGd0MvcXqPd/iaL7YSdtahxLiDiIEMBSmLOnIDbsFsBHAeniesmAhvjDbJtMdReezwT5
B/lH7jP7gr/rbwAlQyiI0MeaBcV+BFpMGiCX6iBGPR0ITM3wdAQQ7xfB/JyDnQajnyhpiTe/zv16
Cq36jWxxIDbrlD9FRIVVkvnTSfd8KNNUPQmHFh15Zz3knjHG5mjHvCoHFLwiix5Hua74Z4AMsYs+
w+QpwDrCoVB1/li53aU1lgB7yYLhJo67GtS77RADIMOROhSIysPZx0Ab7ZcA+LafyUPcjxqXOjJ0
WOZuL0AuBsUOiyruZ5iokX6yXR2+tyJvJs9T7UiEqPD7Imd1TNfH0UPaBnIT0PuH4VoTEhM0fAVg
8SGXaA7mvjuFNH3evDUuvY2khwm31pmofHowsBGqzZwmlyTqI1fiwP3wOvOex9KUeJokKHn83uHp
hYfVIcbHqlchXkjCP9QooOIP/ekbcHG/hZTe3oIE5t2HkcE+TWK71RV3ULjdbSBEHpLER7DbPF39
M0MqLsm1fwMSstxEa9A1ZvbMXUewxLaLeJE+f4T5rC47vsiS+xo3vHf2sclryQbUPVjxMkAv9K3K
pvAyxmF/XKcUtu6QvqBiyY8ViaMHoBnHIGCmNFeabG6SH5M/giC5Z3A1c3Dl0DoqYb7/GKmscUiA
KeWuXvwhlW0So/eLsb+qnNPvsV4/9kyaynT8Bx33dxu429ThpAOQFJ7ZuDzCowXo/5AbrKE6rHix
7oPc328KRLpUSF95wxoaoSgdBiWqH2Nufrk8ctXqClq62H7QGbv4RG2mQgadwGC81vnaezXMQo/T
kCaIjxBDBc5EwEvfvwZkpWP+Eq5mpCVOuf5LuGgB6oMzX0dQK1SZL65DQIPLy7RLCWSg/qthrMXm
Km23bfWquNi/4C+9Fz9UV6XJeteN/ituNa8eMoBcESxrjyLL70Eute00ZicmenPdQZmKRcn27rDl
BqsTFSMz2mvkXjxA1PgSh+MegB8d8haiWuz70MGXIdKuMm1NFSJ3uJUIW2kgJlLwX0lITR3/CCIK
floRDS3phw3oXVjUgdcjVztNTZl4mAV7Bks6ARC2nK7cWijcH+WWPYvpyhvR4XFMkTZsHdZoMlMT
YAX5sS3ZsU/5Dwwdc4v/jbfIcN4WGOeqNZkRAUCWtwSD/7lQAiBY5oHRpGztu0k0+YgSUUSqGrZ5
BqK+rE3amUeGVD1A63gkHEIECx89toUbKAveUr/TrZ8CM4jjUTQQMaxoq6Ow2fYYcYqjIm0m3M1s
BD1OXiDrLsQJ0MF48m3h/LFLAloVBIU7jOa1nhYOawjP8TbE3goeWPkXDgTnEZt52N4WgGhyyBmL
Xj4KYP/YqMDK2BCBUaGTwTHppg0Xtd/CCDUGYC1+7AJGaDLDHiYJWFiHXjDW0wxmJfQ6ugFHDbhJ
kbtbMa4EWI0BeBCOAM2nrgApxcAk2V9xgg+9m6Ff7t65rzpE7ZC54dlKLn1c/BQ8+2WWPW9pprcS
Vse0MgPWlDqcXlk68o/VphO2gYi/2RNsEv/ALrrSr/6TWwRqJdjOsI8MYRQH1tQnfl9BpI8qmoO6
FPD1ZSlADSltP5vnnGV+M2QSdhphP4MlALFFWC6pcq/FwIsv1yXyV8fnGZ5mFG7e1b9/sM+MNZgG
gF8VXZusa1bDZ+bcnmUWNQXGojgB7iY2HDKdNpYnbyMOM0n4T08NX/79La/8sP/8Kq7WsAhqSdGw
QSL3t68CPI1w2CMw1dBN2bMfiL30FEfKp1knuLZGQPhdtH0ZGL/GbdLx49/f/jOd9vMvcf1G/kMm
kS2zwn2DGJeE5AeQmJvEFf8l5frzW3xiyKl9R4gL/IaPuxUYH2wb9eKQUhcBtDBvm/VvMK3/SVn/
h+sKP2XtonnSCI6J0XOM+28PdgYV3D7Uf0l5/nRln4mxk0cmEGChKY7JDIBieO26eS1hY/kHzvNn
8t/1faAeQHYvKM/g/n1iM26eKxA8GdrT2GMR4Jb9cSBsqMZoe4d/+v/jjoCwCXmt4Pz6qO1/vSMA
6cAIRS/0tOtJnSLbL0B15z8ZsPzTJf3nu3y67+BAosLd/Q9pZ7Yjt7Gk4SciwH25rZ3Vi7rVUrek
G0K2LO47k9vTz0edGUwXiyiifQzYgG3YWZnMjIyM+JfQOgW+T3tkvE/S6DCk0bOTGyvskqWtgH0C
6luKvcCiGlEQsrRIk1zLc9AzClrVeHAaS13DcE9I4cuTDEkG/3IiOuJJV75xOn2ZquzRJGzHu7qv
7nyZZ6QenG4f2KVRUD5AZgGpx2tupiVAy/Yx2t1JAHJQKYJ/UgdQQOc1324PZM7XjWAIve3/R5o+
4bvQgCqmZ1kDXnSmw8JtnVTWvwMYVrSfccctva9LTvU+R2M3fxH+6AiyqsbKj/IASXZrWXSakyT1
2xf0r5WMt1Ji/vKp2LbfeJpE98IyOxsUygCiJCczImE3c0qVx1Ap1BP4JGpDqowj3i6PmqQ/I8tP
3gVzBBRc+80Oi3DnaF7TnMy0HP4yC8sqyT6s4K5lK3H309PfIync5rtALsYU4mUvUEIAiogtmx/X
CgWBcvhZ0zipNvx3pbWnmG0lm7rTYwuwY2l9ji2/7PalHre8sYGNFI94niq/TV937hSRml80DO7+
UcEu5CcN1F/nmpVSur2UVlzU7ejIT9hp9OrGSdmCO/JsQzlZMZYOx7Ev6higk8MEjcYpqy+3P9/C
PjFt+AswlHWssedX7OClJCi6GNxIqtszOYn6NvZG43ragH3dh8cC4M1ooNuxUJ+D280MqdbSbjw3
loL8DLAAGG2p149l262Juk/R5/KQadN8YA8SPYASzaIT3V1aYEK2XGGTi+PXQBUFzxILkIw+flHI
OT9Zhk868dEZMiyoW80AkCRfKeI05UAJMRktN/Rlb6fpgXgaO6c/JlmzZgF5/eEQDlNlBoEoMAnI
Xh478G68AoAMACBNdibEkx5N7g3ug28fnxLwISKVLaPrNec/99TDSbQ8gMNxIH32PMrLkCGkt4Zy
58rqqfN8jyRHsSCOQIIyIHTMCX4FyTEQc7CNeVPR5IDzJL76aRxbO0/u6xfEhQDPBFWS57u06saQ
onAv3uJu8J7hcXYkoWWLPAme37ia1zF1g40RdWDPWh/b1I2mYGy6K/LG+WaTFsa0PWpSKAm95Y2d
xT994VHy+/DyQeaYtCohK4Cen30mtIcAlKGqcy7qsr2npW7sbLW29rqVKSsJ1MKOgGMwiUaSJBL1
Z9h/kcSaNcgCZpXVoSYu04agBEYlXdXC3e1ZTdfu7HhNRjLMiIyDHGCWqymROkQDrkmT+mb6IyzL
6mxUheJvqA7yHq+rGEyJFbl6PSYrC7o49CR8COUA1sbcrkHF5LfwDfaIHevpvWem3iOhq9sBI5V3
hBhqx13enXwHEO/tSc9zEXYnHxHlIpv71IBtfXnieJrbCGJmLTBJ/xfVjrNIaGIbcrsByH+8PdbC
t9T/6H/rhgo9Zz5LCZxQ7nhI0o8dvcp+OBemcYiU5vDfDTO7u3MtNTPdqEI3L/ItQM9j25anEP23
/26Y2crRhGrs1tOoTHt6sXOs3hw3Bjh4GCGlvXKhKfMookM4hUY0LRvan0gyTWv7LiEpM9mm65tJ
rtIZ1EHU6slGogV0cB+/jrVIBLU21XzR9KSSN1QXHFA2QyMlrgEk/DEINGsqlyn05J3YcnY8hhUi
bGuP8nbM6entglCP3nKsXZ5AT5tgndV0BCZFuTCiWicZyUapqHjtZSFTxzISXG6oKynJs5ECWAaG
N7ne9SB4jpnax91xiPTwLwOQtL6BFIuvouGDCdhAz7Jo2/qdDi9Gkp1nKdRFu2lwZVH3meMr7baX
gKJvTAOf0I2Zdr44xiKeMC9GF94ZgZ2ku6SM4U2YjVqCkgU3WZcITBp9U0TgQnwKonF1kmVRq/dO
1gIZL3g7EDaxzDsB5MW7Qq2jrjjmESJTlKRJQR78vFf8h9asbYBKQfkzi4T4JMVC9Fv41ACrwtqP
qdsPkXTu6C4BLjeKIgSrHIbGERtTHVYMDvHfxJ86d4Mfwu8ySbsvgdk05Q6nPlk5ZYpVnAddSts9
Fb3mUfVTuqZjn3lvUQ+WeJNpethtpbDEsCWGWpUiNgm3ceOFSEvsMOKwfsl0bPEXkkAKmzbp5kGh
Zf9Aa8tKDuUwme4GQ+2k+yaTRm8XjWoGmpirfQIzt2AMbSBCYO4Uz8XMjfpJBrBs2DlRNtWtSq2H
JEP14U1JpjUvJFZkk5oJ0ABroGiyLate/i13xnissko+0nQN/yKsKeVO2CPgW1FQOt8EEcYzwO0C
5+vtUzeLV/97DkwVxzQo5TzRLs9BbpVg1hFvcb1Sq4BKgV3xcdYZR8gfo/Hr9mDTEX53I/zvYA6p
loqhwJXUIYX3lp7yELkeAEWto1aKHKvU3KMPcc6y7e3BFmcG48yA9olM0ZxM50WcnboXwm2BJlQI
JAc5KN/2h4iVlcilL0yLSw5qNAoKANFnd2qM14lWKYFNS6R/jgfnS5WJlSrX0sqRGEzqKIrNnTYb
QkzEDRUWlFsU/TkszRNokpOWIQ4ZYUIU8Oi5vXizq+XPl3o/nnq5LaQAAeaqTBATFPBX/OHQg/sU
8rgirKEtjEMcxt0Lm0VLuQrDCv0uP+WNBdyh1+ksmEH+Ccw5hW+fHagVkYxvbQ9VDMBwBt5PFJq2
NfEcO1shxeOTSu1/cIUolN9sRJnSTJtCvdipQmTdTvZjBGQIkVKw6ftgfKE3FmMOYTW/wMJWxhH7
h54ydaHq9OIxrwy2StEmxUOQ5sgfFIPdv0ZZKn3vqyZz5bZNtkMCmWEjoHQHW9q+ItrZFojF26s/
27omDHuSaTykJ3YmSzO7nHS5CgZLYGbo5V1+TD1Chmzgqo5FY/tYO2r8MUui6WtD30CejK49fzNP
3yFnNUmSR5JbqJ70l05PbysDuo83pQoQ4vbcFg4LYyFexKuLJF6ezQ21U+Fo3KS08sr6zuN9chIJ
/c7boyycFzjYiDoidDVlRrOwpqKzPKiNGrsWTiF1DYLEu5uOStFANFFWSmoLmxgyNvaFqkGh60pt
eDKAqXVkd08+3hV0R0ND0PQZA+WfwqAFvTK12Wh/NodmGYifo/8O9H0WCiAhV7i7JukZ9Fh/Tz8E
9Eoa+ej6hGvOGAuriOUIxCLeWRS85s/Hpk84JZYyupoZqhuzlO4qEaHxaB3UIDnbrb1Sj5rt+2kf
aiwkT3+e40Avpt/zLimrUDNsVWhIrlrf1+YLRJqtV36vsFm4vTtmS/if/U63gBKbiqDP/L0V5HpX
xbIZ8TwAHlYey0w6ISC58tT6UxaZXXc8fLgUeBMofKzZl4r60YCuFWuuJVc56QVrnD5jxquYcBoo
qWw6JSx+h2x/FEycpi62VW4CbyizUhf7UA8FcDXhqHAbh0TnA0g0n4C+tMFnOdPtYuPXdqSubObZ
+fyzvdCOQHSfZp0lzzUx0LwKdAtFa9cMQwAWQfaYOs3Lx9d/ao7wrVEcsubuTHSI8rqQyxHLpPig
ebClIukkRLDymRe2L/c/lP0J+4iq0Ww7AacKUk9pydmVzM3SzEVI8luuxC7QgQMwbfNjJ/PPtkIT
1AT447C75g/epqjaDnxE6Xbm+DJYypdSiuIN1LXft5dv4ZjYOsrFiFKhAYOM3OUx8TLFz1BesE+h
Vz81nvYg1Oyo59nDJIR6e6jZbpim5CgkhzjqsoZoZV4OZYEMw5cehoKAeqH41lE315TnF2ZzMcT0
ln936K2GZ0wZDuapLR9a8QZkEw77QwmS/PZUFsfRbJXQ+SfIzKYCgyNIjKJX3FxJ7mSFam3a/8wG
eduq3QdFTri/SdUskBcytzd/dzklyYcAY5spvRycVeArH0YkMofxl7ImUjeb03RYJ4zi5HnMNQew
5nIg2/HaEcC37ybRj2GESOTlp1DctZBlbi/eLGL+ZyCdRNoyFfTW5vuA0SPJsL3hNCCCPiHuHa/g
TStZ1spAsw33n4FMstxJDlO9chYf0zHKEaix3UqJ4scKvshd1Zlrztsrozizjh7cqAKKdhO7+HFA
ohTPMsbH/2LFJkMKinoGknHa5acZAtlL7UY3Tzbsu40T9r/luH1SE2nlllnaAvTXcEuhoIfiz+yS
wRclNPJqHDCeyO9ouMFAD77RJEWpYni5PaXFofj8qAeyFTDcuJzSmJIDwRCzTnmM3cwATLWrN3Wo
bxrx9+2R9OkDvLs6/2wDBaFLFEonzdz5fkMkDPR346D+H3qQBCw/LL4mTd+B8ZIjO93qqd2Dw87a
4Dca/WJfQXLz9vIAABIQmy5/t43O7B4UQC4axHx45hAKNcc7iha+xK5qSl6eVZZqyYY2lA4hwQsS
itZ1rlufsFisCAu+1TU/oNVJ8FVlDxZtTLVNOQq167t7PUGS46ylfBe0l5PQ31kxLIBkSH7St/2U
jxVWaSVyEw+S3vkW0LEwfVPTWPtJm0yut7Vejfn+9qotfh9yNR07ebwE5lvOlzSEjZU4duPkrU0N
iAz/eEiNG+WP2+MsBQNKnFQFNIukd54+FbGiI+iSh2c/R40lSVX9E3RJSvFVaR9vD7V0UHkn8LTG
4ALM5vRT3l0OXD4jzwUjQH7I2FqqDNsjXFm1KUZebTX6PxaRmj/mt2mgypE1Yq5yNpXesXadAo1s
21Zeqh2snuIaCixxyXu7TV+ooMAzxgbJ+nx7msp0Smc/QiNNxFmJTjnyRrNAPhYQ50q5dE7mpB2n
NAH+hrGyVyVpJ0cVWg96/iP1xq2f/xz89EBxcbfyC6bDe+MXzEOiOpbC69nfQK8liKVpN4Je8vsO
4pk6baxtFVhqcPLIqTZeQBVxE/nxkG2MHC9KNB+6uEdhwA+zHWz+rln5efOCPhfd+/VxZlFO4imS
BzaPDrQygntbGQukgJQI0Z0sy+8LA3kGBQA0x1isKZZNecHVwiDyR39Gp/Yyf4z7pW8PmRCAkktK
+5s8MEaolHn8d+pUWb+NsKR8immeruVFC1ufB8r09qJJyK6YTVnxq9gDt0QJxjGVbdP5r7ltSofb
n33hKF8MojL5d+erCCsHTDupZD2eRPDma3/347/IHRD7VBBJxEKUlHV2bZTCib0I7rQbqiZg3ZRi
t72zvHxliyxOhe+DmQpJONnX5VTinta/BGT4lBN5s6pHk2LYdv73jy8YcY83MWkk5b4pBr9bMB0z
MhEPErm3pneIuIh468fxsNMjf1Xoc2HjvR9qNiE9rvEcjQG2dSD/72rKHJDXhNzsE8ss3v7NtExI
xLyJcXKbxVmZgFLDjE7P9VBWv2Fjyo9o5zSgcBtj5Tst3FIoZiJ5PBVlDfQJL1cwH1qaSWgmnTzl
e6f8kKt6n6oGIv/J9vaclg6QOeVEXKhTa3q2fgC+k8qTIvWUavEzOisBpCOA6rcH+XPZzcPD+1Fm
z5c4D9LAjoD5Bc0kBPsiD8dMeTZqYNZBdYiStzFK9z1knNSwX9EX2znJX7d/wtLGB1xlgUcyUAaf
3x2hCLhXKsc56c0YuyV8yg05YfF16FVvpTiw9O0sa3JoncRnr4wvlDykjYN1jQtQBMEllw2KkeNb
WqzUha8kLKd4b2HSwcNiKqjP0XB92Fb55DpxFpmsPct1K1G/t0JnH0bil1wo4L2BNiDSJYcHUxm7
nd0gUdA0xQCf2x4fpdwyJ1mFNVDn0p56/7tm8bJOyIeEJEsgbSv5zs6IYqYzrj2Cpp0531PAvlC1
xqKCIt8sYqZe5dm4+NgniP3INUha7n8t47LAXhjdie9Z1DQINnlFnO5vb6Wl6aHaLTuUFhTeLLMj
owct1NOoz1wI7/caZeBGVCu15qUt9H6I2XnRESWSaB6jd16HdnHwa01D6SXzk20qearzVPkVQkf/
Yloo9aIOwGV69XCBKahZYYOafdXZJ+F1IOTTFVuFhUOIC8Z0VVMrve6j+XIRoG0EREppC/SFgnNu
/QMed+Wxt5AGWZaBtDXFZkRG5xXFvPVjVRlUDV2veisJCPg0r2Mn23t9tk+H3wGt39tLtzQvG7g6
JXQDVM3V5d0lZd9mkDFbf9hj84RBtvxMunX4F8NgoEC6g8E1K3l5KUQ8l/TWKhzwgYax47Hk3Vu8
CncqzbUvHx5qgqPwtuSNRHCZZvzuBrdkKfeiICldP3nxneERkaT9KH2w9jg9YC9GmY7Bu1HoonPP
1jgTZ/5TneT7rP0FIHfTR9YWSeyPfySEwB3A5ryXsdmYTclGnxElPsc61TDE9lqP6JgyQLaQMlS3
b6/ewg68GGo2r85Am6jJ4vTcAvXGVj1PaU0ln9OpHDBEaQ30HxHxzO6Sjx8w6nYyO9+mT43A8eWC
Bpao6Ly1uTt0/q5soHMMzdFOtZVQsbDfL4aZhSdVoU5cNd2IV7b4Ko9xtUc8HmpiBkfn9kouBEJG
4jLFuRF6wPws+4PTq/D+kfhXJPS2UHZSYPLjUg/la2WohbB+MdTs1tIqR8DIKGJ3jEq3HqUdmhf7
/242swOcl2XmmJnpux6P9AFGNSYCbMJqYtCvDLVwO17MZprtu6MVymi4VUIOXJZvo+Js5MBh03wk
bzwJJ9V0ZccvfidNBrKAxDt9qdnGqxUhIYIHYF4toRaP0NPa5H7sMli5weH2Ii7OjDIU+4H6J6SW
y5mZkUgkIRzvpPnRF0dYR5Bqd0OFjwDykk1knm4PtzwzsmMa7xYZ3WxmSAs1phZ25mnsXoTxUjUt
PLyj7ngrZ2o+Duk37mwoFBmaSk1v3u5BolLXG6dOXV16yYenBC21LvrsOWuVnKtcfBoIxKFO9Yvb
6goaKgzUEMdAo+sLPMl5UFF0+cpPsqJt41f5b5GUwYMFgbjg+dnk32MjsYptkTkeIrhl3W6KwkRo
z7YS8cHg9eeH0fI2ubQXTBNVkUZ6j+ieK/XKW5GbkFTNA5z6tbR5XkaaxqFATxUJuWqwzbO3lUGd
xBkL2LEiDhW0QUoFAeNUoCYkmjsLyilKoqH/VeqQfoj6TkGw0Kc9CUl7DeQ8Dzl/folu6vT4QZte
pVxYg6GOUijROQnHATZtVOovTWC2/UpoW9pbVNkRepHBXF5hb6jLJoo31gBjRKluJdRiHJ/uR5NU
P7RurRo5vxz+TAo5dG53ujpXVbqpjhGE8DLcls8nATbOWiSDC3/llTV9pffp/zQMrznabhb90as2
uNI0VqzEGAYUnYGKkK4WO1Tjmsc4FdZnu26sx6GSih9+ioStl1VraOT5Ff9neJpKeCpObcx5edeL
kQQqhx5QHPTcY+or9R61iRzVEUc5DU7k7QIkdbfC75XXjwWk+cizyC7ZJsUBpJncoam2ZR9/kdoK
adb40euD4+2hlj4l35A+qkU38MojgQK2nZW9lbnQuTdyp/0i5USWIV8JsYshiYvbhshAQ5hu7WVI
h6Ji6JpfNq6sFH6+H2tfQDh20AWAnQWFtfdbVNkck/7CHjxhx5vWo1SxLzrTeVGwDk+3Rk69xAUf
2r/dXoP5dcNy81SxaO2SeJvWPP7bnp02QyaZbtu340vbFu3ZN2rxigmxd2TRgq3Zgue8PehCYKAW
SD0TSzYWZh6iwDJleZJiCpXo6Wf0v3aaWX/8274fQptdo3ZceyFHlcxqGJPoYOF8FYP79PTwiJRu
/vPDEzJo9ILepzNm2PMJJZlea7XpxGcpkUPDjRGHBXEKOPejwJ/pc/GEBU9CakBomBWEh7aLy8Sn
KpC12Z613Y7BQ9+vrN3Snng/yCxVhFQfRE05UX0GKsJjcfLS/rNANor22ckeImUlfi8EG2D69Mu5
uGzqDrPzUdRpzj8vQswV0ClBFRp5uM7oz/YQfmlzo0aOElEerc9s9+OfjaPHe4JaJG+m2WoaeWIE
Qh+Ea/dK8LlFSGADNSL7fHuUhTBjTBVVc2rLGVcIKm/E3WYq5pxTP0C/RqrKY5/EygPGLPbKrbE0
FH0CSmZUIUCgzDJws7Ggn9cKaG0qEJb2LTfuLXDnt+ezcHopP/yhLsnK1Km6DGckcoZvhmwP9PF2
qEidArld2YGL8yBnIC2lBnUVmXEw7ewOAd1zq6P5LzKkOZJo+MrPkp5uT2Yhd7iIE7Mt0KInn2Vp
hApJ1f0mZCDHX9/Rt7+3mnJlUgvrdjHU7FgpdUCCGTeDi+gEulVBmRnxoSgcVVoZaHFOEygIxI4M
Rmg2p6SzUjNynMANkApIArHRim8ajiJSvHJXT196lqSAOpl6lqA14GPNUs3GHEvANoHt5iLxjzCV
sh2ETIRHx6hy/rIdgYAp9KKV/bcQLqaus2rDvoW6N7+ylNCJUXCyU5cMao+0BBQRw9tZDYD7os82
2PS1IPKRbvr4TkGNDbiqjIWJPgcm2l2c4F9SSSe1i4v70kr7HdXLH9zMPjmnka3ckQtHwHw/3LQK
7164aMo3WKzr4C7H6JQWKulzf7Jp5d+e1VWVnRsFDwYa+YDjoEDOp4WYuZeUIFjQGrFKc2OnUdjs
uloTDz6dx/oQqr70BoQefV4l0j0ipJlUj3KYh9EWZUQUklKzRz4HNS612eJWYAQrQW0hFSbZxj6L
QGAQpKdd+G4lRgcXgFj1nJOmIdIVlCc+cLkbDPOJRhwl8O6z6otPfVOtjLv0Bd6PO/sCowSGpCsM
30Wt8Mi1fkCA+Ojo2cppXZ6eTbZPZVXmI1xOL6+HCmntWnax/QVQ3gw00DdZVynSEZ8WZNfRw6uO
wtQwHVC1JpU3tdl5a7t7YbLTQ0OGuwlhj0Li5a/IVEQkM18Jz1pc2a+jmaH6GzXhk5QYw8pBWhnK
mqVmeCCMsealEPO6wDrKg2btEsfq7v1RrF3wS6FiSvD/b22nkPxu62BCjQhnkOTnMTSxq1WlQXmx
ksB5LrsKOB4Cx92kbjmkk327rX29fbaWwiPlIhJdQhXQkmkh3o0e5AEqokERnk158M9wtYpd0Xsx
3oYFVtJO/jXq0SW7PebSJUMuRduMswKGerabnDgZhGUlCaIB4/AVIdVwO1j+Gmdj6YaZ6NKAwBAb
uUa5OoXd1EgTn2zpvvVf5dzaV4G38ZAruz2dhb1CLkP4mUgvYC9m01GiUdIK0SQu6ciW1j6KPIgg
x2uViqV9wksbeAltqWvCuS0pdpNa9nAqyuQlVvLnQlH+gUTyDSPLx1zFVq1NVuL70pDUK1RuMp6f
V+g2pxUaaiyBcMMqHD/JOKn/yLwEIWsLyQHbiZ0fCSTVHXi1NaPqpS1iA6ukFEWN7Gpb1nVkeIkE
6r0SVblXrMTC/mG13rw4P1xrLUASvPSuNiK+LujxFvpJzYyzHrzW+b7AX2rwDrHxrUTs9eMbxeb7
oWQIleiqLGOqVazKY4tmaifXjwWvlC2yC0hIJKnx5fZQC+tHqKSuBQCS8ea99jgNJ+55IZ1sFPZ2
yLwqR9jNpnt7lIWd/z4gW7MkTqSEfm0MfReJpS0iscc0ybBGGVdun7Vh1MsYpXYIxtpF4uHR7Gef
ulwKnjsPkahCz8OPhyaar3RHgZBPQiCzK6YNR1zRQBq5IyL98hggyL7GH14qtUyiETzngCmj0TKL
F05VlGi3RZ7bDUNfn/pc9X75KG4nm1QfzAEWrzI2970Jp+nkK5mkbVCUohaLE1SHajL/9Rv+s0ZO
HyFQ19Z64T4AOIEbPUBGm0f87D5AXkzPyjaIzgLAfXnUEjN6lvCr/Ya8pT1ulTJSxN6JUxyobu+l
hRSDCg+1PCrPwG3mz0Ku+7aWDCulQNo/hPhnaE58j1fGSS+6LyDMTmZS7lAUOdweduGWAL0BIYq3
AXTV+TtkjPWitKvWcoEtpMe0icfnuhS4Zamdvqubas2ie2kvU5mFtIJtO4Xv2ccfWlHjXgpXGQuP
TZN9K22UG7JvH58UdVGMsokBGpWzywNTteDCImxLaQ4Gm1IecXp+LKnQ8ZpbCWnXPr+yDKWUq5w6
D1yC+eU3+GGnex2cMnjc+U8ht067SZ3agMeI8IppetZJVrFkDo0AAVNUtO8t0ay+e5bCHU5xkJcQ
P6EcPFtVJxYD50xR3NSR9/HY3GW68v32mi4OQX1EBnyGZsK889+3XWtlbVEAMLCPfiGfB0lZeecv
nL0Jekg1AXKec9UVif0kxDSHz+agooTiLPXevypei077s6h+357Owj600ckCcYWLwTWhFeVjzQ/E
aCH1J2PVnh9jQ3nkAb1yvBZWDVQUWitwHFH4mYeTcVAg1UPyJznp/hJd+tXHT+P2TBZO8MUQ079/
l8HiHKzwkq6dU0vO8OpXjSYdCe6ejuouLBGcPTB12d8ec3lawAPhzsjm1fVaSqkKL6yiSe2jr6TU
CK+E8lrjfekT0YWDSWdNz/m5whBmIrqUQxB2kc0+JsJ6kI3yQVbLt9tzUZe2HbuO5sLECbuqMHbW
gAhs61DahMDSuVWJw4vvbzVtLO+cEGFqNVZePTCmyR0i6pso+J2PuHHFNdZdqBLZ0rZAD+4t7ksN
Nz6ocuqj3udegHx1j46tHOueCg0jTQ6GZ6nSzqrgG+AzV5f6Ial9T30DxA7/LMU1a2N22KCfbs9w
YSEBipE72wCjJ0W5yx3i1JIdW4BPTnnx6qEQnSH+WUvNyuldHEXhPidfnW6wWTI0oE5jWimmDr6p
FSApa3Ec+IZnO8Gh4faErgsiUxGaliVxiIGuGINISphOFNiG20Q4NaDRjj8XAGkNTbSgCd/w/fIO
XafG2a4UGlK2wtIbb1/jSPMaVOSmB7y0Mx4qhpPdSyicr10LV2vxp0g+VUZpDnKfz9YiAiCT5CXk
zAze9M4xSn+nRMlPKAJrMktLIyFgQwJPn4Z++mwk6lxxFSJ/fM5zBJirKBiwsWzHo5xZ6ke3EZPi
NQnScWI0XwHs+zHO9SZTJwqu/CTp42vThQcvFy+3P+7Vo4RhEPuaGqo8Eq5wHKns6RgjgV11qFX5
8acAMZPyU92jEexzDIOVvbS0gDCZ0b2Do2fSmr48HMir55Yi1cIFtnnAAvelkjA7acIPwikp3k2N
YvD1iDlR953d0HHsVCJHlNkdWwdsXgapadh4yX3a/XN7+a6ug2mgqUpF5IRMO79x0jbwUwNmh2uY
f0smlKj0rs1/N/YaBubqCmAcCrwTE2eqts5fWE7gDGk7xBJdrmgyY90X2bACk1gawpikWad1I32Z
pXE2YVgZ0ISG1m4Cpq++jbb698dXizYdaRPvUV76s+MTlLGG8waG15iwlpNxmcANDkUgl/CAH0wU
aSsFy6vLhmWjkos2mk0h4+rm1EWPl12UE7msFgUe5zRpo9moN9Sy8R1fkt2/mB+wd2423MqvIApO
O5at1XcRxtGoqth6LnZl0YbU8Qp17zUQhW6Pt3R4cQ53pvuUvTEPR7bZY/jVF7Yb4Mn3iD9g97P0
HP+HUaAlhH3T1EtORKocc1xgPtx0YG05XBO/FpgeeOzZUcarWjWFFp7r0mlOXVr8TooQLFgL9XGo
RLbtBoDmIujWGAxLHxVNDmjyE94EJPzlwKPShmFiJK2rT3Yu3WsgTopkbNpJ6HnleF89E5njlBJR
Z4OQz18vh3Ky3kLLfYxcAwFqHID77k63oux3nyQa6jlG8TwGdbEPJEl5Tbs0+CBjegpjFKB5IU9Y
IYLm5fA5CQ2KeyXEghoTO9qWRoneePsZdeaVnTv9ny76VtNIBGUSFmhVVw3nqPMluS2R3e+VRxur
7m6sNxkOUrf361KImYpsKoJAaKrM+6R4+SYV4lH2qVPMHxyRU2/o/yKK8X+mpAKijLRltmRict+B
GTC4IVZ4ZHm0bnzcvdzbE7GnC+RqvfCf1JCr5M/5xqgbo7NTO6fPZ0j1Q1ED2N8V+Cxobikn6dc+
gB+7aej/RPu2GWVMo5Ane2mLsvpsd+jrbQtNFfa5ynJTw5nNcg6RZBvjvdaU3qfK7G38BxRJnOmu
gQvkBjKkQy5bT6ZUHnW/FH+XqP1/9YbCu5crzGO/dY7SyyCEuja6x6aoan/LkRTX2zxu8NjIezX4
Lnk8kDcZHlj+KS6jBCZuJbT0HOp5fO8hyY/Afx13k5mS+bUCvlZhe2z63U4LQbnHeZ15W9K5zNk0
GEn8RPy0+aEnavsCv8A8Y8Ae4B0USn9cq+RmW6XqZ8zxoscGGYMnKo/aayqU4YnJmPcpxMojgHkv
Qy24Qk0+DfEF8MoqMvDhzTFirnAGxwexztsHhGoN9E4TpXqAMSf6Y1PTZzvoJZ2hZzLXUsPTtAnT
OyPOUmOfZ4bcnXS9RUy8NtVHgRQN2ErN50fZeS4Pmw5Bs/tQjsp7oHHJyg5cSAngmwMznOot0619
eWilMBl1BHfhwmGQk8KB018M/S5BBP72Hlw4spNWtTVBlXgCzFvNJjRztertHK+OFNETbXjKcQwo
jer4L8aBd8NxBVAIbvFyPgKh6jIB++0mY61QLkx3qK/gKdrEK5f1QnSYlCkNnk68C8lBLgdqUcSy
PFOyOUI8Z/Zo5KdECAem6cqMFr8QBccJs0jeNr+5bHz98O9SkddSR//kZJT//MhRT0mD8RzAlPZw
ewWnFZoFC7Q8wN9O8ifqFXaDh7RpdFIbuNhQZtsgaA4ice6REcK02T8WfrCyA5d2xiSzSV6PwD5o
kcuFzMdcjaAtEg5a/5zkzV3eQUn20tVe1EL+QdUPmD6K3FRS54WwXvR45gobg0gn4/WlaskDGBXt
LWo9b2vLMLR9T+l3elb4K5/wemQuRRj9pMMa+egcQAgSU1d99r0rWxiBifZeGtQ73ZMeGjvBjjE/
SHq28qZQ1KvPyJhTLRU+4XTCZwehiOibBpaUudg1PRYjfkONfchC+74bgr/loj8amrizMATDfvVg
m8WDLXcr9871lwVTgpowe3Zqos7rn+k49EMiDbJLnhluO7MZPjWeCL/ZaETub2/a69PIUFP3D0gJ
B2X+UkttAbgYEckTsMfiqAee7tpYX62c+eujyCig7Cc+H3jQ+Q7iLaIAStTYpo0mBMTaItmVauXv
UqVtdrWRpt8/OK0pUeY+opCs8iCYr6DSx3KvVWV8NpRq+Iwxt3lX6cMatv/6O/GgRqseLiV9TAp3
lycwzqxWFXpLlRBbp8A42R2eJ+1aNeJ68RiFUw7MmwrMVcNUa1AsxWFSuFWvTcrSW71qzTONlMkt
UvdXotj1kZuKBFxrBGeIC/N7wNLVpBxSM3XzluSkfBoEGsLKKdKP2K89FNawkpJeR00QdaSjk1IM
z4t5W8HvcfEJx3xEjQbH10579pow2Az4U0ty8iUChPPhC5UBOVXMBBzulYCUhrCY2hROcG5jp97b
o4RtS2QodxUX4MrhWpwb9ykVJGfKvKf9866KHLRJHw19Frt5/6Me8g1FvK3t/R3zMlWiNSOIxcGo
tqAeTxsInu7lYCKTGkTqKs3V2wQETae1OAbHI9RrQ/vh4d18R8uqWpnhUviYJJj+b9BpN72bYV2Q
l1USUoMGViQ4MZ21ZHi7fZSvNyTfi479pGhI9Wqeg2OEIJrIyxJXxQGrD1/x62mzbK/h1Ti2FbZn
H5UeQEDhD7rDRKWVXtc8dgyN1XWVTGV3cvbtcryn8ARNmpWVW/pcYOos1AwdrtR5U1h1slorIM+f
M0lvEUxuiu9jH3mYkjTp3qlbdYff0T+3l/IP+PsyRWFqHGzV0FAdvbrJO/p7YzMWg4uSCMXdALHu
vWSMYQCpsC68Q5GlRbTTJz+qXW82wV9ICHn2TmTol2+QTy9JZ7AVKaWh+UtOtWaPzXDUbeRG9sot
3rxquY2zLug3/uBFk+Wy8WjrXfYj1FrxtfQEnqFDC991g128Fm0FZtXpVq0RoSLUWP6vOpB9Pmmf
6M6321OfjtrVzKdqIb0VAuk8GQzqqsdaE0tfD08FK3AQasE4jtfJ7WGmnOtqGOTip8wBcMv8q46x
7cdChSEqecP4lGZS/1m2clwKx4j3zy7rKzT4I6Jav2tMWIlgletwjbS38iOMGc5MlYPIguNrn+Ku
ea3q8dnLfMxTtc/4dHxpqnhvJtJLoIrft+f+P6Rd147kOLL9IgHy5lUmM5Xlq32/CG1FSpQhZSjx
6+/RzO5sllJIoecCi3mpRUeSoglGHLO1olHEAAgbcic4FJZPcHEWiKk3Oi+v6BlkSz8RSKPuAtiu
xcoSQ6x0YB6GzjNOt4NeX464OlA3gaw/ssSrrjSUeXFjUjGk+ownJSmTEpaEDD4u9R45YGMFoQCw
9L7hTLPIKr4dXoGcBVJaIIOrDtJ51D4g1X+1jfFP70NAefDOQ7oLpehrxiWrCc6nrFap02upqIOz
GMY7oLJg5lWkpTR29sXVR1vCLcwN6DYugrurUY098Ijgc7onq8rIe730PBEGQrqPky/c97P02kNh
8X6PSX11bzgLjAD1G7yWlsxztVYMY9SlmcGmUfagJfZ+05EIjTbDjW4vj43hOahL4LWJ5wuKUevh
DfPoZngnwXwh6w6otKl3vLbme2sCuMhqffG5KGvYtd2OerUosUBMPHFRNEJREenn26WCt0VfAk5s
pI5XvBqdGbYEAvNKS2X77nakq0WJ9wHGtbTbUSHFGN9GqmGYQ82pchdX7PLo5BBmImiOZVQUOyfb
ViTI0SEzxH67ppeCLtuLzhrlSXo2vGtBQYXCOzqvodvAbPj2qK5XB+qgLtphaB/gIb2ueWgBLWqt
XoBmU33CLRZ1urdTc90YDlhpcD/AYx2PkvUngjFgpntzl50qYYW8gbhQAGtKc6d9e41kgYwIGlOL
6DvQT1cXLqkmygZboQ1e2CePDlFVQRRngmVrRlM6Vh/zlqfcqqLC1HcS+esRLpyppaYMUBhW4rI1
Lo5jWfleYbcTHBKb9tAGVZgDMbEoAv7pt0KYJS0D59hZOkpvw0yDr6M3ZuVp76KOB8mFUu0diVsj
wSmFFsQinXRVhW3glg6ukszwzAo+dsrG28d4AqL5T+sp6FnBTRF318LtuHqkWrQrHQsaMKAEW9Bh
LwG/8IyonsUOH/qvBPJNkoAhoN2L0uqijnyFSstc2JvRGl+jY6QPkkDDNki8gAKgY3WjQSGhKyUN
56X4HbpDIF/sghLz5KkSx3E7CSOH9R8b67gf237vuXm1+fB0Bils4WsuzM31jZCxOhtaZGopqksn
KDfTyIC82M65fBUEZSuYouHyQdvbQcbwdtVQ4QU5YP9Z6lp9e4CJSJP0LXj/f7w2F3IbtgEKSChh
rbZAMZdDhntvwLIn2SFr9eAOrKNhZ6NZW4MB6QhpPKwp0MxZ8rGLnablMFnI9Ha++zhH08ELsxeL
htAoiknURFr0ejwe75PwS5g8ssdgDr8YSaSHMvx9N4Q/bw/Y2NgqJqQpsdt1nJxX90E26Lwr+s6H
yT1ydvTFbetnAzYAD3ECwIGeObVeJP48t9Hk6iwSg/TFgyME1Y8UEj70yBio3Rmn9DdvbPZlmJ2c
x7d/5dV8obqGOimEfExcj1c5m203UNDMTC0FlF5+G4F2YDE8z+fqD+PgwMCxC+SthW434KfLZF18
l6LPoHRuQfnI7OvYbWQy0m7ngPfxT1xu5b9DLM83aCRCoXN9+rXMHrzME2nRADorvvr5D4l6KBjy
vfaz8PZIS+t05q9wyC1QElxKF+uSryk0AFMsiFZA7S/p3W+D9YnzNnRMFpNh54Zcf6W/Y6HngAoa
qDHrVS2EaO2Aw68EDaoPwdAiId1jO+6EWBNishk9RF55+bl0Wlj2Ug5176iHYfCeRtDmZwLB4T9j
WWPKaTuo1uo8POltWEWFsqHi3UyCqrqDZ2FuJUxZcJIGjS9bTIVse68QtH6RrebSW2rOFyuRaq4m
uxJeAkRzJV7HuaxibhAaK8byQ2XW7EhzuM9UdWWH3ay897d33Oa6sRdTLh1pMC6dt/EngvZ2ILVg
SUP4D6TjcHfW4PwYZZDJiFjb+PdWWfU7h/z6MPpr1BdRl89/MerRzrwWOWOejnXw0RTNJ38B49X9
nqvrXpzVPg/KlsBpAPxSFQiFXgT/ro8qzcu93bdO69fjWf5+MR5WTW5rOrWVTpXIIhsVvGxqJPQG
2zsDR9jtT7Y5KGQki90fitjr9K23IS+YT+OYtgI+SUOQ4CqOfW1P+nY7jIdCF4q+6Nev7q5CzX3W
Osw9OblpJ30A+lswIFnk9egnt0d0rfO7nMcQg/1PrL+S5Yv5I7YzCS3o/dSDH+HRNzPIZ7WkBIzT
qQBFctB3bgbn1fKkFvoZnNYL0zDhc57v9VQ3twMe8kvdHnfluq2kMewzt7GgWmBzM4SE7xw16EPF
dYUmuoO6XOoGcg++uLV68Ki30VzFvXwlH9lpYCIXGlBQYwYX8g5AKAMqjVrc04+353kzEKrbgKot
+f+6gQUoyawDR1yk3GvDCYrFbHTDlgZH6YqdRboZaml4AoGxFIFX54rFCiMP4MqW+i6FgtDUQ6lj
IhHAUCdYoP3hS2PZfuCHAJeJzvE1PjU3NM50hbS5cduzWfgPAOXtLNGtewIg+cXBAEOC/cvbHQ6R
97EYJBtPjg6J/KPsNFrEqsPvCYPCbWlIZUDhTm/VOYXVHTj8Oz8AtQmEuMooLtbm8veLTSL7PMD/
v9BSFLKmF5cb3p0vxXzU6vqTDWZu1Oa2iCru0COpwY6G/Q7c0sriG/qZ81PVCfoKr2TsMbhPQ23P
6ZPBh9ddxCtnOHdB+5MFQ/M6j0AA9RpQmT3q7q+9U4tQaD3c+YCtWDyDAhu3lNsmo97RyMwzFeJH
MSBMmDiCmlgf4EZehoEni4gRk0STPdsHuxMuEhH7N9R5gkiywosdSGwd7Fr7BX8pdS4LLHijnudT
afZjAgVR8YlTYB1hDQhv1tEt8vvRHq1IDqZ70HltQ8BddC+QvM4Tt6l+1ID9I2o1kBAcfz+sRE9j
G/XpZyPQ7HeytfWYIk0HAGYyp4hUkN0IReVCpp/7P2e40IcmA4CzNAwFqBVvksG1P0Ofi6K8rato
HIePmsj6k6bAE9RL3px9mHcey36ChAVMYWz8Ax7QhRYxM1BNcxnNyvXDoh5RXoKVx9G2ivk+bzOk
g97UhY1ptB+augTfkFlYtjYsRDJYGSfYkGOCh5UfCjrxH7lpfBOdTU+BWeTROGl+Ms85i6ElSEHq
p+RARqLDmhWYsKas2sgY7fKhQXchJRjll4mX6gQDWglRcF0ZYTtqQ8gq8tGxINWvo3SfVBo/e6ru
oWBkBAkndfA6jDDmCxlao8eWjy++l1Hw+oQbZi2TZ643/MssTPZAWtc8NdDCvPcozz+5YElHAHiU
scSTIeQCdI8xUDLyc6t/GXjTfC4aPLAj4BU9+FiaU9LNToauHiT4GvQmQD1uqzO0GvsXHrjt8zwq
aFeZ3HigKDHgW7jqZ2bACtEljv2c56T7ogHXFAWye9Ar5Z37aZ7DxvOmhJHRCQvH/8HYXEXMYo+i
Z/rngrUGYEXV8AQ74wF7NXhq/Kp7UEX7vc943UXz3Kuz0dsq0WX+FMCbK4T4ih5yZXw08gzcTQfE
oqoZvuucWgfgKjoPxQ1A8/pRdY/UHfN7kfef9VFakUCuDmfDlqP/qzuwojC+97R28b27JmocMn/w
8d/UnoL3MpNAhgwB/WY4vI4tTOtj63ZjJMfaDsUw81PhOMU3YgTAG4+NF/OM6lFptnCMrKiE+uSg
yshhgF3aLuljlss+wqKGjXfb6EfFZPBVdV1/b+eeGau8+Y6y+3vhDuQwIvXjGGbTh4BmVcuS6MMa
SxZaOsKCyDs4FGrEpVvkqkoMe4QNp6a102Of23roBd2rz2Cq6XhTf3T1voH5lmklOedl1PnOFEtL
fWq7wg8nr/pVCc3BNh1d/Wlu7fy+K3IgmOyJzM+ZPzu/uh7uorCTGH8ovfsI8FEZD3L+3XmN9gum
diIutAVea7okNmskP2Xb54dJh/23oXzvgDZxDzsz34LkNHMes0FOH2EZx2LqayVOL0PLuhCwS1JG
QI9kL1Vu6adhhh4u6nyZX8Nvr6qieoATUjUp/ZPy9CqEqjANYQFlxh2Euh+gBjY8g56fxWgp1Xdg
WRmhM/Ax1mqjPs+Z2TwVZVfFEBKDpbpL+BEVAnWASzqKikVj5mGXU+8Osmm8ikqlNV+w2n8pnFV9
6HoTj2lhwQAKmXI0Ni58zYeq0yIBgHFiF4xEUuk8hrGAjLyR4azG2+81Nybrzq16eixkPYRjFgyH
0oT1hwXo3D1v9e7UgU0CC1fNfXZUOT91EJT5ZPaDE9vIVV+aJhvfD0NmnLk1kkhzbe3AyqIKexfM
PmHDm6vpdJVwqwYGFT4DMUHl6dDBpfAsswGogEnlLwToqgQa/eSlGOBoLAuzOg9I9E9Q6W1isSys
CvXX49RX8lQ7hX0vA1JHk0/w/WbwTweorqdW2yP30hwYVQddGRsG7SNPy+20yt3uSXVjD6izK85u
V7qRbjT2fWVb86vewAMCKIU+KkduRCg1TQnPtBHAP8VjQLA99CQL49PC0Xx2nEqPBrxxP6Fr1UYa
d7som2l3L5yZnXRpG3cZb+SPIdCLA5Q7RUpaxt/546g/WaWO9VDVBGjIik6PHND6WDN0mVBPjc89
LlO49ZY6rmcGY5bcBv+gdYzIUAQa4TP/WvrikXSQJicWKGSZYcJAQmQ4V4auDsvW919H0P8jvQV2
qp7pdCK9gU85DDSpCxxho+O3d4B8kxD1Mj9xJ0zzXHUyCpz8d1MPIvHtDv4r3Gg+W0CDfLa8sQhL
eH/GORv9Vw64/0NtaWYiKK4TIuoW6FM/O9SOcFKL6u6HCcWEFNBLZKS2KE4Mdyaawt7vYjTchzrD
AtXL3o+cFqBNNTXvArym4yYoC+xyg8YQ+C1ewWoTR0dw49Ht0eRtlZ3dC7w1w56hd8QbzUxbv3LT
HI+DZHKtx1F21StgM0boF7n/JShzpDIOzRIGUfmIGWWQ+AUdTtzGucYlcRJjzseks6UZooau3ZtT
o905zEBEpfHEmYufEH0YkUl0LcRcBP81K5idinLG2USN4jCMRfWJtb06SOyWlKH/lCATdGMb9GO0
DIX92ydDd4ACDr5poLm/ULqE/khTN0lHujkxxjk4+iBsgmpiQH0MsuxRXk/smdfsQwBwMGTWvOFM
RMXvKJVmgtdFUUa1prmR1C0I4Y89DwMY3MEOS9b3bs7y0xgMegK8109MVnOoMsdO+KT466TzPCq7
wPrUDa3WhiXV+ldR9SDCEoNExJBjAiNl472FtXFsO0HiwOibyOgaI5o1Zb0gGDu0FFd9bco5xPNK
/9oDlJz4ZlWflF3w2IWcIzrQZCpD1y6mYzMVeTK0Oi6KAclGRursYJhDcy69/F2n1eJdA6n5SJZw
I8W9XR1kTSGC380lGtlwIH3mDvnQGr0Wo4NvfXSg1XHsNPMbrCG/5j24urBLgZ5iIdXdMMJzGdRh
FeH15cRlXn3QKM5jAPvIM6loHdq569yVGB065V4VU8euI+pZIoYYvP/g1XT+QU3x1SsIcNfo174H
1BoXtMjaA88pDlSm1SfdDn62qJUeXcrqR8/Fxmkmm6R5P5WPvglgXaARcsAFoSWQ6dTB5oBItdvB
pMMiAkVSovt3tuZ1X/78jbbwGgDshfI1MHFvs/xAjqiO905w8nQCo5mHwX7u/A+m3ClPLhWW9WMC
WISlNIkCNWhFb8NwDkyvaiEQasnpoKR6z1j17vZIlifRVQiYvgOhiY7dFdh/dL2OSBO6KyADhfUA
9T/yMnv+4XaUrVcROp0LDB8PaCTtbweSO8Ahm01QpbP6asGxyvLu+gxWD9np/xVnXaLILVKMqlBQ
kfGcKgyCQotVJmxIinM2wIrBrHcWwtb0obXl/oUkv8ZfMulymrW0PKte+kjbNZ6/M2sIYMBbqGj/
VEVxeUJDVQb6YJDKuRbJsauiKiEqhfUPWGQ4gZ0AAf3qm2+BB/LnE7lEMVAbh/fAGvEZaNmIHAAT
SX3vPbeaV60VUZcR3N/mTqF6s650GWtVZywGq80C1jVpCy+rkMKEOnKZ7j0W2qAlSijxID1zSbha
By7iuvswaHkRgsRq7Wy3zY8J7rsHoAJUe9Yl89qZytkAGSWFW3pk2uQkpPXY5sEORHmrSgEZtv+G
WZfNe8nh4khm7ZQNzhNR5V3Vsy/Cg3pZSU5O3bxoXrBT6NkaGfx+FsvdRWRpXRgpdb3XGjyHU1mq
SExTMunNgyFpenvVbBXmQE4F4Nv+WyH17TYvtA4Su50HAT+4yb9WpDMhWmp1iaHhip5Krz96maHt
lKk3gy7LFOk7IERrYI8/QYwqWHwkM9jbh0AAPVmo1LeOfh8w2MlMjbJ2Im6uWOyJf0Ku+gHENfHy
rqhIc+1e6HBjEEPE+NMgxZ2fWXEtGAxfqgiMoQiPtZ1J3jpLL4OvLoWZutynoK+nudf28TD3Pz1Y
KMc8IAp1DttKbn/TrTsI1JUAnt6A3V1xWoklnXkiZZ2WXY5ed/4Jl+tOR317RP+EWEvH40EmVDBD
Mqg05X0hjft+KXnOhR5B5PjD7eEsN836vrsYztqMzYewGmhRHrA99N7LUojtRM3gHbR+iAT7qBss
0ix6vB1za/ctKjYgBcPA9eowpY3ko1mhFWc78x0kU/QoN0oW97Bj21kbe5FWR2k1ZXpv4OmUTshL
pvFIAi20yn9TyQ0AfAALeaHmrOvvFghilVlmKkUBNWKZTDRzj4yzOZCLEMuSuSijemSuuzpAY3Y2
pCaAq4DmPeRP8uzIJjL+qVzIcq9eDmiVzkm/tjof2XOqwwFLEHosKRlDVsh7ydWX24th67i6jLXc
DhcjazwUXmd7ylO0iZ3Q0GYat0VDDpLK7MFizD/l+jTtrIutTbzwj4Hw8RfE2bIrLoIWvWHl88ym
lPEg9ubqfYDddntcV1gpTKKL09WDMDE0oq40ClCwy6DCpVVpNqEkZySaL9Ca/GijcjDTEGYNoUFh
G17sNWY2lsqbuKsJtVyuEx++FikfDDOePY7qbw+FX3gnZDtZ0V6o1TQqs3cMMGMBBDQ7B8zp1o45
RDOe2nIEoej2fG6sEwBxwfMF7MwFBnG1Jls8Q6uuHIH8RT2vhEOpQPkZdRer/sWd4+1YGwfwm1ir
KRwY9GdrYminwnATXaAkl5GvnoneQGB+vx1qcwpBRweDA0h2LMm3K3EQ6CoHrvBSPxvcz7VbMjTu
ZziV5iDsf/sXsUACgPkTkFBXgrv2AB9KUkCHKs/QSxEa2j9OaNHft6NsfShAQiHeZgMRBeDZ2xGN
tnSr1hPwWMlECtmEEJCVcPaHe1BlDbG3LDZ2MvJx3CGA3ywuKyvk1eRUFB2mvDgHJpP+wTSUaO5L
9Lj21E631gSeuAAWo2UHIvgqzQDxkoFX41GQ6l9IAIFd536Sbkx36Yl7gVZ3luFC91sHhflUA9Jf
zedgDCJLPQ3jr9vfaWvlXQ5o+fvFGdj4k+rzRfTZ5qhI2rRi75qm7iNa23sfyVi++SrLAD0DElrw
nQczao2P1u2WWH3HnDRj2XwQvB8eBaTNTzMLqucGQGl0P0xhvEC70zAiSjk7dqIooR/vsvIFAhy+
G/m0NhPGWu9DPTSwEGRAN75YMxQVgswUDzNxnZ28dnMlX/zq5UtdzJCv6YPUM9SAO/gR5iix5/p7
NtcnO0gdFOtvf47Nz34RbHW+mRVtakj5BSdedHeoQJ0DFZxaouIJjtP/v1Cr441p6FaVMzTUHFxC
gfrUT9+NkUE5d+dht7XCUCkFNQeGlteANWswx1Hms33SmHbqLf1eD4Zj4IsdoOvWZ7oMs/pMTjYq
o9UMkRqoR86Ax1mfSqOKteqMp198e+q2jhugHkD+xLUOw5HV4WZnUHuF10iR5rMfA2B4Z8zzzqxd
gR6XxAFAGRd+Bj6gcesrwaXImnVdwmZkoAcLQLyiVge3vCsrFNvL+dCQLiG+9lzUOBjgp1DpoDud
9epz4O9ltluLEkD8RXweZ94VuTD3x2ok/uSfPGMC4v9FDDA+cN6Dl7SzJLfmdfH8WYR0g8X39+1W
gzso6Qpu+KeWOp8yq44aJnbqKlurEZpUC24WWMMr4h1Mm8ZR0xhN+3I6zbUbarI/ds0fOyQvXw80
OMhSwREO/307EmFyzyv4CHcANieyr9Cr7WNVmjsLcXM0i7knyJFQN1i/8nNFIQxU+pgw371r5gAS
ZfRQNPPx9nrfXAAXYcy3o/ELhw7cYHlqFeKjwWTczxAu9wGvlQQ6treDLefO+pYAhAkgWvBb0Mpc
LQJjhuUXsPdlmkNYHG348TzYMwlpm/2eZjwSp+IIhvIed2drJoErWgSOUY29UjdtuaVBDYUOaJOp
l5Hw5360EkgPfL49uM0wICpC3AADvNb/4aWrRqcrMZP6SU5G3NQ+LKD3CpV7YVaHYZsNuWJYGCdZ
iLARQwgxxAhl4J1PtRdmtcpnvzI7z+c42qEBTPIPLpo4tfjwL6YMpyFUkwDYvSI5ToZZOnNfgAwH
5GURWplHYnt05UtndHvSuluXCKwTwGsGHhkaf6sBQdzazNAn9U/B6Lw3W/+pbPMIHqkQQVQHAMZ2
Uout+cPTE64aqKvCAXH5+0VqITtgt5VjqbSsgiMbjQNk8yKflTvbd+tYxcTBZRNVFJx9q6TVRnZa
zV1Dz3NQV9AQA2AjiI2cZGpnPFvnBP75pWYFst+VLKuX4cSF0kR1dicOB8zMq8LSRtbUKgflwAnz
eHtpbMVbeNRL2RhuEms4qdTK2uihl5e6+VzczYu/lc99ACQG8Wuy2q+3oxl74VYZk63PM636ipwz
XFLTEVIs/beKFdVTO7o5CU0w/oxH5gTjz06fxRfqKP48KKe4K/Smxt+BHGmirB38IuYdMlgy0foH
bBNcd2dfXpFxluQB+hDo6hqQp7iubAQF2BuDKM95ZaD8y5hu17FqxoaHRjMBFtegx/x9riv9BzEB
UsDLTAEnotvkp2vV8id62Og/UqDYvPT2JG6tRUC2gdfGKw352mqHSdeYrQZyhCfWNAfX0U5I4ndC
bF0gi8YypJZtVOPW9MHRqqGiWUntJJB5Pvdoi9ihrOCMcsrGrn2AsPRBjr4bAkHB2M6K3NrRi8c5
Cgfgzlw1S5ycaVIjHUzodCBvPZJAlvadNVk7O3qZpfUdeRFm3SyB+h8gT9bEUugM3bOsTCzeHYsa
NF7JXrV62JnRJZ+9Cge9sEUEebEZWP5+cU7BzAUPE6hlnaa2CVtwM+BIFGulEQEyd8zgXgJzoMiR
e+aBm8UzPOr/G3fduARkwPczE8m8m1Xky+wX5AHWW23E5g5P72wqHqoJrOjWhfaEDRjKE/Bjxvfb
C3bzi178hlVpIQAKL5gmo0jbvAoX92B4tYVqT6xva81Crgbt7MW5FQI5b2e4oZbQ4RQ7pZb3zVdf
J+ub4X6B+XKo8kPuDTvnw160ZZNefE8gdFQA0C8wQQrCwuyJOTJuxg7dw8ReMF/Fn7cQcRz9b3Sr
ew7aBe3QtKZKIfr4WAAgYqombly1M6yt8/kyzPL3i2FpSEZ9NXUjyD36A3oXLwFxv0F2/UPnyL3U
5+p9BoIoVA2RnoJmi5tuzbV1TEPabKJlOk6O9spkrUXDaDVhQ4MpklDNjPqut6JATYBKdscRUp+R
NlmQr3OnLpkmWJq2NtFCgzUV25mI9ff9+7ct2gGAy18/C6gqSWWwgaVeXh+tWv8srOLVBeeTAoJN
suJocRRp/2yf/BUTwvEQu7E20vbcLk1lj3i7aeZz52KswL/Afvh2kM2BocOIUx2PHpAs337hWQDk
CRBlkKpSQgmwKXTvF4XfRR9q1GbqMOcq++IA2vjF0Plk7qQ366Pg7yH+L/pqfRVe6djCoG46k7x8
NfwZabwBkaSCNns19aujbx1rdU/iHW46ZQmjIVUE7pPZGgMwfkS8QPNGRQW8A2DLDv2YSK9HgMpy
6xdEnfnOMlrvp/VvWL7GxX6yq3Zu4DxnpkaRDWFR0c8tMLZC99MAXmY7wdaJwd/BFqby0oy5eoDR
0gARoKdTOqAr3tnDb6UK/d/EQP1iEepDEXctA2WYZBZCEsgOFtqz0p1DCwvMf7FCL0Ks5swTjDhu
Y9oncFQOtHC+esR5NILuIWPId2bt3jFUubMrNqcO71bQR0BYuZK7MJTyJw7Bh1R4DQSmOBDc/PPt
YW0ufRC2FhEt6BGvC+zmyLKpytFCZUUNuq96rXvlh7a0d5re68Tmr1WAZz9cy6DkfPXYM0Hn571t
0nPJzO5L3ThTBBD6BEk1yc+zUxehCnLyb/b14s2xoFsACV1d8Q0f0aIrdfsEGn7sZ9lHzqeT12cf
bs/h9tj+F8Z8u52qfM5JM3Lr1E1PVJMgudw17dfRbqMh2CuibH4vMNCBLoP0PWRk3saa56wCiR7m
NGLQsqNX2+2plnQ8A3Fs7ySHm6vvItRqxTcep15r8zwlE2SGW/9Bz/dU/LdD4DkONjpMrtYfKK95
AwEGrD5Yez2NOTuVmdhZA1sfB6R6bCF0rBZrkbcT5vTAGfe0RYqiA3WUh7nG49Z7L3mdzOPH2wth
61xdXvy4LWH6cIWT9OuRmUE2ibT07VAznWjsX6vhWQKUfDvQ1ioA0wm+G0Dog/G8GpRVWLPFzRps
Z198ql0V4YQ9Es7vb4fZ+jwXYdZIFSECAlUOVOwKuzjYGjtz2e+UwzenDMcPHrZmAEWLZaQXVxE1
F0hmbgPOBDmmA9fHKQ9RjwFLzBg89YviPfhv5u4i4vKLLiIC3ev7o4CGJOpSc9g3oPsUIPhHXVVm
h9vzt/mZ0PZ1FvkAGxqPb0O1aCpCJBFImEmfQpP+cGzY3WdFcjuKsWzEy1fccraivfxPmOUzXoyI
e50G5oftnNxGxN3AT6ZOEwnqmQmodO91sRM8VcCf2wBsMUXvoOmd8PwVzKe4Z2aYky9mV8Sl+eH2
79ocPdqpoFpCxQyYqrc/ywRBvszdDMC/MWMQvFZm2OuFG2cmxEpuh9pcRf8LtX42+1Wuaq/p69Sw
WBPNwr8vai8UZfPFIXu2vZubArpsizwoNvpVFYLLwK31sUwhhXY3gfgDzP3OF90OsWiubErIVJ2p
9VNuGWkRWOdi7o9tJXaW5uaaWZQSUNAD5HX9yunR6pK1QXx41op4miH1KOGUq8vQ6bPXkXjAzQfy
ePsrLR/8ap1exFzdk3NZjtYAD50zRLbKsNHBdCtMh4PeApWTsgdvyWuKs0mFFZccRYjb0TfXCJQf
fReoBWAZl+V6sUvaEmLidaHrqSuL70SbftUzer+VVbkJ6H96ejva5ieE3CpQTZYJzavV1uejFoBa
Ksm5lp3+DXblYwMCAXfLnaWyeb1B0nKx20Ftat1U0bq+HStXhwqPegCrBPyIOTRBdezdR2PcU8DY
C7ZM8cUUViNaDyC+8ZQMxwrXQT2wD5VOH2XdJyBx7HywrSmESw60lAAJQjF9NYVj1UCZD+pTqTvP
Xth29Wl090q/ezGWv1+MKKvBbLQKVNBbrRr8EJqWdlyKediDSGwtvsuxrBafJFz3OcT/UsvMXoIs
+yG4PBtWc25Gb+dGvYLrLtcB1hxU8qDCe90VGLnTFVrbZak11/MLqRvI2cMxAiQo23gwNVbfgctj
vzQFKsNzwBQwAtocO97cx3++B/DZfBSEA6QR61cZyTvbZlw3U9qgA9IUj3WgdgpQW8cYxAngebAY
RaAs/vb7KdVAJ6ml5Oz15NBXDk3dBmIz84RnbO36DYhEZLobrNLZGdvWVkC6AgkKCL9dizU1eTHo
k61UWnHtnM/6Ia96FbpQx2zcICmU+en2XG4tIBTXdZD3wcKHbd3bgQ6Czcos7SrtAtKcPRdvgHDC
1z/LYtTsUyBqKJveDrmxN6AgCRgvfEZwXq4r+nUGO5PRqjR00+fmtEx1VFr5+P52lGXlry4FREGb
e5FOv+bKFJB+IBTfK9UsEZqg3M7u73JXjWEjygIE/Wf6lrFe7HOYg7mdjTQhdZETZGN/71gS/m3m
ng3MXpzVPu8LDULpZVWmfncvZQuVyCCsi/p0e842F9/FaFbnMJmqvmUm2otBa0WFlSj3QYoKrNHv
8IJPbsfaWAV/UZkgQo3/QdT77cyhpj34g8eHFBb0D8RvX3xN+3Y7xNYmXthS/w2xygvoJFCMElDE
qVTXRngqQg8BsIoDh4PNPanHrwMs8WKRzXl8O/De2FabqodBe641AznnmmF9xLSW0yGHMwfdEZTf
i7P8/WL1UcvkOUNDMZ08FOT72dYPxO7sw+3RXHsB4OCHPiQybfglmhAgfRvGJmr0+kWyQSNQrBmt
WfzCewoiMXyaZvj0lGQ8lhxIicXcjOgJRPTL4NmyiCEiokEpM1RwYic7mdDuz1p93roBRY5ZdXWu
x9IHukRkqKYbsgF21OsZSp0D0qMiNKai++D7UJ8KZ2r5fdihGeWEnT/46M84ctipSG1lo9C6ROK0
WN/q63xQAeXSklnmZ4lnWYJxW49OoeXgCtX6C6zfy6To8CSF3ELFQzXWw87i2zzR0XODKhAOWXt9
ohcZm+qmK/MUsusHOndQIPkGmGY0QOvj9sLYPC7w0Fzg1R7wD6t10dhWI1gLgVIN1spOVUQz+TC1
oCcTPRy7P8RhLdkHvIsXa5EFibV+9UllKGr1vp9qcrROlid12LJko/2ht1FR2rmiNnOdi2jrh1/Q
g0sMIjw9MxuWAwFSgVOmFRQ84E5C06CdEpew4TRY9ENm1N+J5wwR9Mvkztbb2uDQCEYPFdJCINWv
jn2ekaCslYMHm1C2jPDWqFREJtf+fvtLbl0vl3FWB/+MHiOjkEA+BXnW/gb80vs8jj7/bIlpT190
s1GxWKgA0oRWLfLIt6cJKyntfLxD00rLPxP+RSkPDknj0bL650H7AHGe/+Psy5Yk1bVkf6Vtv3Oa
eWjrfR6AmCPnoYYXrIYsJARIIJAEX3+d7HP7VEaGZdy6+yFs1xRKhLS05MuXO3xGyjSxLuEZ7rnz
AH02IAxCphC8rWU9/xYuTTmHU6wHUAhaxIeVFzIIik3Ubb4PjjAUSg0tCEIFCRTktzzG2XZRSBWH
PmTeo6+76XPSc/9rAlkA2HxGibFyYSyYi1ujYM7GND7IP40ozZ3oI/lQCpMQpGxTMm6rAiWgPYBX
N0zRXxfItfaN/0X70jMrpyrZ1dhHKrpwxp4LBWjqAKaAuI3s7uSBHdMXnQuof0fi8uA47ao04Y/I
m+90HVyA9M5Fvd+HWub+t7mtSiHhcCgq7JUuN47eSHv4QmyYX/n1zRyHR6uEoEAF6fk/X7m/j3uy
mryaBo0eVbeDMsCQJb28SQiTkM5pLhVwL0yma799wiYSLcRmGIWaTVLmcWzkE4vsH0Wp1FYExN58
/GDntj6MQHC9gUjuAqe8Hc4iohdBNTV7Q8ioMktVQqTKrtinj8c5t/V/H+dk6zMh/YhHo78NYr11
OrWKhn4DhYILj3N29n57nJOlWCCwcxLrYKtL4nSZz4CdQyvGUeKRQLeQbIqhqS5h9Gfm8Pc7wCkd
BF/s6tEW/o42kEcyQ7irJXv+eP7OjIEg9u/3dLLwh4AQ1+5pDddNdGrFTvUo44s45NlBQApems9A
Ej6tpkUCVlvaJsV2IrwcczFhwM2kmu5Sm+ryGk5uTUj0wHde9Lrtd3ezAUiah6bcaNsmT0H5xYPX
cfFD8Q2B0szH83ZuQUD1AabysCZAkfBk4xatV+iIo9TgjtWmlM+Naneldxuouz8fB2VBlAGW4gmE
cN/uow7SaAbK2cnW09UV7aZPPndXtmf2kI+60FFwLgbCPQrmmQubEajH26FK4bPQ0VBMw8X30Wsg
IqPHp66Zru1kXs0F9HBqCEM0cvvxE55ZHIsaBFRdQfAHF/lkWKp8f6Sg6u1sH0wjVQ2rgIinj8c4
87awk5bsH5B7DPnUt4/mQcPAhxRJtI286roY2D3Ev45NrFagjVx4nDMB6c1Qy+P+dpLUiwFCVAjY
1/qQEyV1uHSB10HGK8X+PIHFq0CXCXj3SzH8JChB6tx35wB7F9S0bmUPodjQQkL8DB6nOUpE7i/f
vujmdu51uaACLeAOKmyne1l5M5OxR1EncotwNZO+OBrWBuuPX9gSdk42MgrvUGQGdoWM592y96Gp
B3Picu86anyYq6E8yIjaY87tIanSAODuItI0/2yiulx9PPa5xYKkwwNtEz4J7xqb2wTSWhCOhOpF
vYfa1S4StzJ6FqV7AZE8O5O/jbP8HL+tFFyrNRqcLboDmLutffrDI+wCDnh2CBRMUJCBhzNm9O0Q
STv7kCCYil0VL+4xcoILyYB88NJ9Y9k/717X0rYDBxeAcKc8pUoQ7XfMZXtTiH4toeWbu+NUbXwr
lHnSx5DssKw4hStTvyYdHCkrXkw71wXNhpsZkoCSXILJzyXqSNJh2LXUo4CinUZoRZxmAFay4zSK
F3mjZj1HCy+gjuYtUXaZVT2kZ0jUWxkLLZA7m7C+cOs7cx75kGoBKw3FFYDPJzvUm1BBVbYh+75X
6DojEBh/kW4y+6s2RB0wLWaPHQz8wi+5954deOF2oMUWe/QUnnIg3OrXYP1sQ9/0Qxa6lEJ4afbh
j9GHpi8zkogGGtqQ5LzUtP9uaADP4CJDlQ3UBQg9nsRa6LhEg3LGbgchlWwc6zQc7JQ5/Qr3+iyg
ly4J7++6y3jwF0EfLAhyIGa8XeO2oQUcuGizZxpUWRdeMRvc39SqEDJcmUHpX6MHNffBrruNgbc8
uim75tq1w+lP7xD4QVCXQW8SjBeWjq63P4hbSZ7IqY23YScMUFQJkTlFDcrMbbuFXGqzaknBUtT3
6NKF5bx8HLbeHTzL8PgPhJsQiOTpWrMs2TTxPLKdgFFAEG9RKc0pSvkfj/IuOC6jLD0IkJCBIcop
xQLPYw2g4PUg7m766L61xBpWMuuBXGr1OreMFvbLAgNBP/u0SgIX2yKwKBjCE5pgavJVQ7Ux9NG5
Kb821Z92Q6GrEcJaGGmxwUMYO1mzPh2qTiStvWO+OE4TgYCrXMEy7sKBfe4VYUeiFwpoJBrST1ZI
o1DtKgi6+dXUQqbbWwkbmr7R3cev6NzMYe8tIstoQcX+f7sONbNQem8X8Cfx2KbyhhZ3hwZi8RER
Y46az7ya6viSvMm5hQGqwXLVA5XtnfBDB9G70eZFuzjVvFDX/KioHlOoxn4rBbTzPn7Ed+kB3hfK
uqhvReiYeydHA8ACfG7j2Ts42OuVqT2TIfzyPAJckUKIz+SJcSH16zG5+Xjk97DtMjSqFeCVoI0f
r/Ht7JoIhqF2JOAmXvpQYOQ4SO5m3KKhxAXRWKjeVvak0Tsl469h3YbQTSSj88OH/mi1MuhVjTJN
ECEvTMi7g375qRZKH3IyrK/TeC/sUvZj1VZ73FRpmLUzFAnTokT1++PHP7eCYT6AwVDdW/zx3j79
OBO4qUfg2dlm7LIOnNJrsN1/tULrCzj02ZGQKwMwdWDoc5oBKjfpmdDNuCvprgGMBzPCzcwvGZee
mzcItgGCAccaqebJXgmTsiZhy6td47p5X1Ywxor+9EKAt4FmrYX5tnBWT+v1Uc39BjKL025s55WQ
ZA+puA0M2i/c3s7MFyBzaE/AK9sNEMPevhmP1PgB4J2wA/cfZa9rEait5Je0587scoyyCEABw0Yt
/WS+IJrqdA2EoHas2rMB/PM+69kvzO/qj9cZpgolG1iggppy2sIXQibMBvTh7RpZX4fghs2xumqK
S96/Z0Kl68B9DdVc9C0DDn07aVHSjLYzjNZ2tHVyDCeQ3baV64s+bZlj6JaRsenzmMzhpfrhmQiG
Kxu6N5ZWG2Qu7yaSRUEf2XDccqDFY5FfMKBFfto8ONy9kZG1Br3/wkJcvvJNkg4ygIc8eCHFeVAQ
PFkhVr3oWJKh3qMhzb0J47HNwmCukJWQdm0R42yYZn4elZyt3Sa60E14Zqct/axL2RyeRu86xEu4
YQlf1OFuJnWyQctYkBZxc+kgPzety60NGRAQ8neuRBMXUzQOQ7QV9de57rdU0GMBBfdwfE4atraY
yD9eqGcHjLF6cO3B1jud1ALATZRQWe2mrAzWdYSh4luUaVe8eWwu6QWc230QQcCjLY5L76g/sQm4
K+lSdA7HVW/c1MIRCH54qsYLa+XcxkAuDd87qJsihz9JiNC71IRtk1Q7SinL56At94E70RuOe9TK
hprOvmJl8OvjuTwTwgKAkXhrYCbDXupkN9YwCAScHPFdWEso/MNxkddZ1F8Y5cxCxCgL79mBoCqy
iLd7vuSUhREUrHdQts4p0zsi/Qux+P3dE4wzTBw+HYSVdymYjTdV67Iie1fzeet1jd7UHXR4S+LZ
34pe2ttgCMq8RU1u59qdl8+U/3+8QVxEYpw6SDXfoXkJT3hd+gJGrjAO/dnDaOHXMNWIbD5Jim8Q
SkKVM+jbyP3zCwLM2p2lYQcNcO92YDz5oUgqmHV6c/UVGmHllZn97lroutlqp/hjhANCKzgoIGuJ
yIJs8CSolSiFydpBt7yiUw6xwJyN+gJNITqzYkAgQIUYoOgiC3IyRt1LOC8Nwt65og3NhmrVgZMZ
RD/bkpGvnNf1M1p8y6uicqobMhkvAOQ3QZTdN3buEAgr0HDoIeuAEgWpCX0Ia22jfleUOTI6fQ1t
hOinBW+SbKKO/wRdfmj3F2T6OTHw09AQBVyPNK5Ix1n9pPDcw9+jYlOpiIAx0KowH0TErz3Jp+sC
l6ksVOaTdmOwQ/zWnrLAa9s1mklEprRwnmEykdy6UBNPaZW0Pxy7SrbDzGjaIrnPXWUX29liUeZR
zTLkZjqFwjmt09rX0N7nI3tqpkBDwJvHD0Nk/EcCNY77sfV0PrvaWrlTY133qurXdGTiEdwoEOqm
ej5EhfyJjjwrgy+H3gs1QhmTy6bdeWQkq9h4/j6S1dLS49VpCb+MC7n7mfeIXQmoAFA6kvfTeiJa
WzsHjh39Lh5oZhVN3kp5Ya2cidDoQIR2A8711/vX2+ACWhCNmtiInYFafNmUOdC2XML7JLwANpyJ
lUurI9iM+E4YyZ2syWluIFYPx7895OPJ2gERZDN3VflcBQ25cMS9zstJ4gDNZtyNX4WboT7w9qGi
CUxkINDFDrQGiPALLx0kNHr93oMlEeCkZX2EKy10kFcLXZR00smKQttp2wGstXlDs7YNhjSGdHka
B6VZB7a55GL/vj6OUAASII79EETmd/K2s+mJ8vso3iJnQ5UJcB49JoUosM4nW3ubOhD0m2T94B1g
5wpMMqgKbm/tIWIiawLzgPaHiAM64fKxhqz7HewFelidc+cungrw5+c6gPNZwacqRYOpHeZB0AfW
oWuqGqUzsHjiHEjoOMMTZYhZBgowf5pGy7+3lPTN+uPD8sxiDgEzQTwP5hloIzx5KZ4KyrBk8EWc
bL6pIuuaKnoBPT6zmKPFdRPKLSFc0E+TAFfUCEpsireuEfedEespclexVR4ac0l78Mxyxn70ln47
NIUAjHm7xNyqV2q23GirqJrRrlsXVzV1y7VdQxP/44k791RAw5fuN7TUvut8Cke4ncD5CRT/Hmx7
MeVNea81lNutPz8JIxS/kWuD8LOk+W+fSTWRDATAkq0nl2wp6wdQuDqS1+39Hz/RQipCY050zvBK
Yo1Nomfoh+y3UfRrVi+z16YDuwTzn3lJyBWQ0S70aRj+nNxZOgEjE9IMcGJ1+gMsl7dstD9NF0mp
Z1JqzBfSv0WJHvH6ZGWHje6ksUS560mbju1yTB2s+Ql8eNg67o1/YZWf2UhQUQdoigFhFXEaSbve
MTjAdLTFWjlELNlwr7wQrM8M4SGfhVIuUvf3nCESxmq00Yuza+zJ+m7remzTwDPlhZBwZmVjGKRu
0NQEBH0aEhyfMSYYG+EIUmW4cKV+NaezePasS3vozEpASHBQ78Hd+T2QWaObKnIs6HCNY5M2I80K
lL+j7lJX5/KmTw8e1E58lKQXn4VTtIGiC0EnZRlv4brzVNkE8hCdVaajI2G/qaprz78kq33mwZaG
X1wLcCV/77XQCOgWmAm3HUHBOYRrUbupDOuhwNXRC1DamWWO3eoGEW5z6FA5hTgCaM5YNBmG3QSb
38cKHbJZIdFhlCKvgug85BbCRTEhzrRVsguXgzNQQAA1VNxQoHASv6sVuIuGDq9lsI2Ut1fsK5Qn
hWsfTdejQwamZ3pdySL7OEqdmVog3ii+A6XCXfm0zq9D0LPpKEDVd+qdQ246fT0Ml97fmRUDzSVo
P0EvAY91CqtAfniAyF0Ubql165otrdnanq8V+QXfzwvPc2a3gSL7ihyiI+2dKCJH1JUOdIZ3Xcif
J2XDFYsWB2qGTIfh5z+fuwXbw4kPlAoI79ujpBEwABsrQJNOOX9VsbkjNiTYneHCsjgTpxAKMQhO
fbRmnnIb0SDoziEl7V45odgVaK7YNWjwv1AUPbP44MizrAA06UIo+iR1LSYlqOuDShc25LYuoh0g
0tRnY9ZAwSOBwY3XT+uwv5CZn1l+qCa9LkCsQPf0EgcqaNWGrim26EZe8cneyJHd2JG+8KbOTCGO
LkwezhNM5GnjmfD7uejQC7BFneC2T8ojLBG/fLwYXifoJCyCdISwCxLGsspPEou4tgJbxWzedbwW
sEGUSfedeol6hKtQg74lWPBUqSXgwgN7ranz1g3sxNXaLVDXWzklum7vXPXqLE6NHlIbjzJlLdJe
uu7M5F/ZNKl/ApOn3+aqq38NsSxvieFQkS+QhsCyWlYedL2A266I7QBgKztz106jcVLjsxq6BVN3
5JZTJGlSdpGXmhi2We0Qt9dVIRN0MqvGJZsAJmPNHsbmnkrtqW4OMRjEyDXHYDtVoXdJ1fO1Z/rt
tL2CcSj+IqfAO1pWyG98C0cQMsc9Y7vQMbzOha/QAuYPID2lWk5QHO27eahSqIAkYxoKOCylZYJi
T6pUANETa9xVMH+tVoU/wuqsn/jYp6Ezt9W61b7VXHOAyLetEyl7A1yAsdXkmKFGehkwnnU4Lr8U
SQBFeQfWSW7WJz7k0T9eGe+jH0QrIdCDHlwHmPlp6d21AbEGaIKH5+WwhXRGVjc30KW+MjDUBMdg
8/Fo73fU29GWrfDbfIqmWpCsCkIIiYtFJ/C88B8Fu/3jYZzg/Z5a6sCoAy2FlPcsis4vhyGJAVy3
QzO/6LkI1kXXQ5yYVcHdrJwIkINLd2UrrKuWYimllPrRLglLesdCvVjWJPB1g1cddMN6lSlCqmM0
9eED/G3qI2+ncKNd6nwzQWhBVi/kOVY02w6Vz7JytpKs9YvqygM4A6VWT2RUe9E+CLpiHcVWcWVV
ZkzdDn04taehPgGLxE1MB77SWEtbE4hxX7oJFDAMb+kWInAlKmcNum3LnmcNNt5nUuopM23g5ck0
ks3QVQ1sXytonEFo/iF2rDrvbAhbqHaWGzYFfl6E2jsQSOytJWlhctst+ypCJ+itgYvv0S4nZyd4
5+KJaZJBQ7LKmoj2u9Z24SkpTQmRFhMArC6cjapITFeEamcLP7Zh1dr1L1EQkltIVK8Kt+CHoe5p
HisJTVxv/GkJ/LhhqcJHuBImaQGG5AZ2BSjQlfXPxh7Z2rge5LUGeB8VQentJziVZehAkI8G2O62
7UvkNnGvUheSKothurcieooPMSnFuupCe1V79oROhWFYV2jK2fqTdrKGOl3O5xp6OaNJ0NM719nA
IRc8JmGXVnJogMqRlxblmoOYk2HrtEUFQnw376SsxnGj4O5wQ8OovCk0i1dqgAdOYsWYTsmFdUOj
jv8aCudL0vhQ8rfNZK4X4m+dDlaElJ37EVsjpTM58C+4LPLJTJ8hxC4XqU6AXDWL6KZFe8U6UPCG
t6Ba98WOy3rV+zagiBkiVUtdevyOUGqyOpY1DMgLz+QOdCq/Dj06f2IyYS9NsZUVcTBuQgnZrLFs
WS7hqp0BqrjkyXVmEzs4jNFNjFIbYvpJUIQ9uReVBm5HNWhYjV9uRCkORHd/HitcQGLLnRtRHJXI
t7GCWEkslIDbke1adq51W+cFi2rYGQAOfI0X//nD/Ff5wm//J6LLf/43fv0D13M4HpLh5Jf/vP6m
hpfuv5d/879/5+2/+OfmhV9/a17k6V9682/wvf8aN/82fHvzi1U70GG6G1/66f5FjvXw+v34CZe/
+f/6h//x8votj5N4+fuvH3xsh+XbSoie//WvP9r9/PuvV4We//z9+//1h8sD/P3XE+u/0fbl3b94
+SaHv//y7X8AJkIqAnsyD4IGy7GoYcuKr3X/AWsJpJMxDgyomPmIuy3vB/L3X4H7D0DzYGrjfrKU
0kIkv5KPyx/5/j9Q1kAPNb4RZZRFUfr//mRv3s2/39V/tCPk7Gk7yL//eptEA13Ct4C4tcgsLgDT
KSQLzx+EZpCm8rLgm8Jyf3S8v8UJtuo998eFcwTqKUtq+e8UAJDgoguDzAmEMZyQqKS9XYagG3R1
HVCVQ8hR3tUUYPXgxncRockdYg8iU1IBprQn4IeynqNNHFjPoOsVhzaaxrWJFfTAWr+/672fqPCw
FCZd7TYmktwWy0ftFWEeeuNOiwJW6vPQw8zFunGptm9aeGeuW6Hc7dg6zbMNrgYkftBIl/SphoLW
cfrfDxx2KTxW9NYTtvss4HNcxna1a3U05xV34n3RTCC1syrJZVB8Q3vtl56E1a3TD7+i2TfZrHu2
Qcmk3E4ldTJP209+1PCtLsicOSisX40MeZlG7+O+Giuz9sP6EHTKeSQAdQ9FIpIMTYDztotmkysL
Nw0zBTX8bTvnnsnCvoeLlxKQq+h9hfAHf9k7VtdXZcTn46y4DZGRSsP3k7M7YJi3DqPuweD15LKM
wIOb9SKa5zZZEkxe7rLE7Oe4nvbO8kGU0fshZ7Ul7jxr5xW1vPHtFhL3OkxSOhu9CXqcqQyy9wU7
RrPtbiLXegjd1j+2zgjqddA+mVFRsBQC2EkDJWj6qd442n1sDbMfmt4PcusBsR0NW7x3HkaYkw38
4DRPKuLQ0zV6PIYFKKpVIKPt1OTwNA7XyjHBQzuHQRqV87CxbPvRQYvSzl51IzJ9x0T2UaIPEAUX
KPNGrBxX0BHdKk7mW+H2RQZMTW9j48jHih8HEaoHqygOYgz6tNJ9l8LEZnyWsv0CgRN1YOgwPjg2
fENh07nVSut7qZm4R2t7uLX8PWroYj92xZTBlyTY2ZH9mQfMP0pqt5tpDKLrTgT7zp7hOGFCL4Wy
gXoUHQlvgRRt3Pagk665kWUS3QzVFMG/BjbiYaDhQtTX9qEERnAAF9rast7fSVR/bl8/RtntR9pO
x3//FlWekweL87VmNVpW3XZ6ElVppUEk6GeMAGtbj2+Lmv0wnB49d5LXcdlvY6AfTQCDV6sKkhSy
Kw+S8h8+i+GDWjO1Ch04fgeDg1YENWLrsQpWZ4AMr8cgGNdqjr8GkXUVCDF9Ljrrpepova1qOJFG
vLZSq2v4UYGbnmOLIWHnfnCEVfpVNRfJNpYmPAzjI0TX6VEPHj36o2ev0W37BB+hBwt+3M+0cpHb
dEPuT/aQA80nde5OE2zEk4UhwtHYqF2HpwB3pjsqp+muIfOKRxqkL9Twrvou71p4cKfjoO19yxVb
WSUc3UmszF6p4jbUndkXLZ1BAuzXi6hHOnkViLP1Q0u0gT14+GWiID0Wpb9BKWhK0UWqM4LriJmY
2to++9UP49ZHBRQwHBtuy8Rma9LY942ED2ppctA64O06BHEK4XWH8iGTFWg0zegeeiK/dzA6XHGm
H8BrnWDeXlobFc9rzqYnHlLzxbFK7HrVsdR0wXwL2V2wGrxu7YLrkaEGZR6AyG0pboSfWZyjhASr
za4c9tQB6P3vj9ffq/qgy3GYlxtm+TYy0WECx7Lh9yYxd5Y3TPDHHetjGxXVEVndC573rlY2O+D+
RfOq0+sQpUs4x/J6reDquUYW2t+Jujz0rUd3hjkPFXxgHwfSbBB55AbsP5UbVB1ukYAd3bDdSGFg
Zo7gmLWcD8eIOdAjcAt59GceHQRAAfRfH9rGCv/nw6vmTM7SoP2lrVauCt2nBkHPjP4npUi1NUnw
ueRxBZcKC55JKo6+tfEEG+sagm2xnnENj0W3E7q7hwp5dR2NTpjxoSjXBODKfRAUJfSF1YoUKjmU
ke4eHL+C1XdBr2crKld1P8I3K0qySppv/twEm1a5qFp0ib0C3DoCqfP7Y90Mz2PM9aoqK/Sze506
DBEN8i4Ez5DKAEInlUueuBpQaZXJFwZG5grqpeuYRXwLKton8BjGrfa9Zq9V2x8LoTKQaPSRKzNf
WTaDDGdIdsnQzlclDR4nMuo92kjdW1QoCTzRXYmeO8R0grLc7TzphXYarBvqZmoOftR2oJ6DUTcH
ZUB4daJZPzeD4Vt3gmp0XRO+goCOsyO29a123fqRlv2w9bFpNl5pj09uwB9rNdEfcTMDHtWcP/Cg
16u5TfZjUZhjB01vXMur5rFHhyxwON//YeBxHBTG/KKm23SVl8JYx/zotfmKcy14RLo7b8CxcrZo
m6UP0PCDRImK06So4+e48suMo/z1MMF/ehWpxLquZh+naRv5eyGlc2glvPX8xv2CWxX7tFwsUoM9
d60gnfypMxxGPXOf+W0wHooYTSTWUFfroZ74Nz2Co9A4X9XgTblTdEfi4o94wMenxrTWmmrarV5/
afMw3ugqrLJqilejBVOg1w/tcQYhsyjMorjOQuYKk7Jx7K6a5WP24e4ZaqcH/bV0NmJo7ib3Cubq
mSs8sDH8HlrEfSKuQoS3xhnZV8eFOpiscCeDWvmPKKiiKycEfgAoKEma4Or1/6gy9RVu2TYCDPNU
cXCn0b/u4NqaMu6KHUBPDrxBOvumw9qbk3DMO0dat2Di5HbUBg8enKGlccCG8G3yMOvRuaqq9lby
6Np0Cb2H3SvbBUn/KWoI+ymKeV84LHxuSAkrdOuzNvA/L2BUfuVXMGyqKLO3i8b+CudkNgXS2xl/
qFcFU3QNDYFgHbeh2otIQsoNkZOaRu05p3UO3L/eRAEEvmojxQ0Pmv0MIb68lEGfTZht15g1gX8J
tdDmmTYSLpFut8hEy13YhbiMGphs4pvmFIVd58FWk1wL6dgHr++Go6v9aNVbc78p4trNO2sCoC5Z
8MJ3npgzuy+bGxhzm9vXj6hiz8pzsU8dmEnYM3xm1ejGV4Pp5RUzB1os/ueO6PdhqLpPdQMREL/x
vtSN/sqj9jNtPYZ1GLA1FiQ/WAWtbpPlg45tv/J9cEDciYXrsQJfF3B1fefhyryHBv+P1181Prub
K4MmrrlzUxv9Zl9dam4X76ep1cEzaB19zqemu64SluzBoOC5kv2+Fsn44I8GfvOqdb/XdruCBKfz
C+JeR+AB9YYMY7DhHVpvGihFPFpOW6442qluSIwaW4ciMIyKLBT4hpDmXJf1Xee6JsUUed+l0NdV
VcVI2zqazZYfXs9l+83rURu20d4P+IT7V2h1866iWvEV2HnXtp7tVGqPPA8JnfYozLbA6Ji+d+IF
8bNVzkGWv/G91kLm1gz7mYX2EVRnvrakmK5D0nweZXg1IaO9b9GbdV9Nsl1x9DvkPfRkHKzRx1AC
+JlFgWgSEv4g+++0LaEn3rl8Y2qsMg8zfLNM7A0UaqFz4wmG5HA0R4v45jj301fsYrGZo5jvfCgH
1OUsc9oavdLLOaUr+yryp3hnWmKuXj8m1AmRFYTzinRs2+hhb5FE3zjWYkxUstUwdWDu+AF79lFc
TlWj9yV3xnUyhxa2d4mQNgX9lcB5tSraVl3ZCSGHpHb5yonKr0uLR+aSvrphXXAdJw1YVFDEugm8
YBW3o9jjZYKAPW44YMttF/fhaiq9Hj2iw3cVe9ONKdtbOgfJgzvcty3S8l76ERpt2GEMxPQLf2Wd
kJ5+B+ZbpLFyo/taEQi9gK91gFSBlwKzljmUiNBSIqTaJ9SZ9kXZ8F09JtOqKSEvLoMAHUto2/kk
XOlBU6ro1xWsd688MvzyldPe4EKUQslivopZCSfGsGtv2uUDtI4b18TT/t+/RZK6R8w1eRn0/r4t
qL+f+76B3TMuSm4fIj3FB8ph5cryCjRS9r4+NDZCDoheJcwKpZ3V1c+SjM09EJ1bhha+z0Atg2wg
eDtjubGI6131EAvAFY3l/cDLtWxd0Ce4CHHIID8YehLcN025ntyyzlvwkx9EN42pmDr98hkmKd97
EHXvWnSL7Buv6vKY0R5q1Fxk4JeUx6a25CZEBxeUo238ni3ZfYlXtqYCXWXQlZwz33Tyubf8bORe
/YVPM+BHb3CBvW1bQaebWHmQ5dWA73STgPfOuxlJZTlv9LIBCGTl73uBigJkj60+QUCUkX3NRsEz
zxd6M0ox56X7GNIx3hhbh1dCE5IWdl/MKeu6ahWq0UP+i1TANuwR3jkETXhNmFGIe+9aPxwzNRXJ
QbDxu4qmR7VcnQsEstSRe1Td7JemJhvHr/V3n9fgKioxrxhWx7oNCLDIYrDuSVs7uejceVGEECto
oo83JQMFbjuierFWhUtvIpdHQOrUnMZxO2+dqh+vq8kpcHWf9aqXDtlA63mFtO0Oe8qHImiFurmI
jl5RgbpJ/c9Cs4VChJ0cKIceZOVYmzoh+2Rsq8PoOoc+mh5qqdXGhrdgGmrh7SN3OS9s/9bWkt8D
FvA3FvNIWsV+5s4l2Vhzp4HXohtNDu01HUd2x/sAR0QEH0LaBNHtSIP9CMWYQxW6BLkphN6rovk2
h02O4PYThxW+Mx73c+nDdXJs1245O8iroBzEOOiBJCYsbR302NtooXCoh1RH0HFTmr6+7stE7aMy
7J78ONzidlvd6RECk0LAv2uELXmaDGR66jQL0PbdwuQ3aurVohiMJqxOb7lx83D+psN+zlo7eJaR
/9CCCpbjjm6l0JY5VLOTpLbq46zg3EkLXkdAMq3PKhh28GeByeEUu7j4eSQbrMUJ8Zfx+k9QAyzg
EY6bJPcggwnWBO5Z5U9rHO9whfEZ+g1kwK+t4NhIGe/9q4ENTUoljGZ08n9IOrPlNpUtDD8RVcwN
t0ySJVmy4ynxDeUMBpoZmvHpz6d9blLZU7IjRPda/yjWcK6LFHix1wJTTokzGI8FtvbAXjsj7kz7
A83eiXpd52DnLDYDFd6R4KQ+AqW8dekqzpV9wypCZF31bir3TqMZZtjj0wwyfuIq8eYWUFNNNw4H
XRnPqbdcjD3dgrqk1iAtlwNS0FvKWRW0xutuuBwbCyHovh2McmZOy7df05XwgNe2rx5r4cS159/8
cvtnNkWa+FXWcSJqUaYr72GbsiUa+kyEg/1V2FsZ9rpNpbOy3UBW+omMqjQmN/a6ul31gG4fuRqG
ss2i26bWh2CsAtHOc5QPGExrHpVc1iySi7sHlpJc9GWEk3s/bsPv0dH5BHfBb7710Ub+CEuM/rPb
q5dir81wJIWcBhawEdGZKBqvqqr8szlhJFjbNdr36UK5MB6avBsBAIjbtBsYiWpJqeNhugtrbpqg
A/MI9PuzwAPcjXiFVUkaMJ+y257++8GGSDq1C5UHzhCL3SEguKSERevMOh5Fd1lH/23TK47gWXwt
nfuDsNFf2sTD7OY8AbenBjUDXNeHE1E2W6yc9KlYzXdz9h+MUisf6maOy1SfTin7Lf60fk46rU8K
aJgIq6EWtvFkq7/kLnzpmz0HuzG8YWW74dx69cvpZTEcPbD9/mXVdNojI9aeL9fZQBRFQVFLy4G/
Ow/rqhWhLeUYEnLxIDNdHi1lUHy8Hjf2o2BwkLCI0vspgFOCDJK19xpmawcE4qVa+gSI7KFblx9L
33/uhXdrpHzO4YJ8hrvLoKhTpv11Utq5VF2UeeoC11OGXaq9ONN8WEfx5XTLX3M33+0qC+Yh/7eq
7F/DNwaH2nI1jW0gUi4/TmkWLywooefU2LKtqg/SgjJeA4/yMLSvbsuJRftOGZqpLs96O66J3llv
+ezuJ38RQ4x+GI8vhsLQtMc7wmGy0k0d9Ik8Z5Z5g6IWgcepQEdUHWg1QgnPJRJmUe1Luf0WzZ01
rKYx4C7iBd5ybLo2H21t7S+Ls8Su7NJwWNMGecywo54bYW3739LTCacexDdZ9o9+X50gHV7BKPRA
1yYZ5LqcwqUbIJF6wkv3hh3K+vKNqo6MKv+zbxM9e032vax0dzR1rkJG/V0uWTT2vRHmJQjNUP2q
cpuTJc8/PL16FnI2gkkv7SBdlRFlPsV5/leZ+lNCJNoQWpp9oNf7W9/LKmx3fKuy8H7uu/uyF9Nj
rrUyajb7c5mSfs7naOo0zgNpfHVN0RIWa79q2Iov5irMsMrwCPdii/LR6QNNtsFMPXJQ0XPN/Ts8
YY/S+WoWVmyX9gtRDEW0UINCmnbvxXfCBH5ZFbFZ2b9m2/xpNzV9WBIRtysoTGy0NKCy2oF+GY9V
Z06PnAjt7leJNbhFUFKt3k/FsWq6I6T2iAfDAqEfph+kkT/2DUXes4Y1w3HfnGWnXMt1/pVW92+w
nqqSF3Bd0TxmZ2cz/3ZC1EAJeP/F5hynrb5YtTICc+qnZ33cssDZIPtssXFoQAeWq+DUn/clLAkD
NIqCFhDPOOiggUFTEeZeW+OSaKt4oMqr50Cot6NbZ8/VOnPW5FMTyaqJQJHbW++l0bam6d1fYZ7r
uR9js/f9kFDS4A6ETnNunnboiYAUF+1QygOTLhuQeWr9+bEdxf5SNBPZ3EiWV63vPn17j1wjdYJG
m3KudD4okm5GKnx9F2R38R7chYFUNAes2HbQqXQKMawDJKzD52Q9gkixxNF+B3yju2Fqq4NX92ZE
9Z7ADz7n0QLQFrWrB5aX6llU6BVrk7J5HvkerFDcUVm/z1nvJ+ngPWu542D82exkz5cx2YxKP2pO
HTjZ/EevdvPibb3zNBQfKFPdB16iY+EvVjBa/n72C2SoY5tGq5NCOjK0nVp7+ZVaOis6f2q8TN2a
UEzphYq1gHhqK1zzcb4N+qyi2amMuAIxO2g+NYGZ08SVaOpYZeVV37yk82jyxgx8m4cEbfSpIHTO
tedkmpcqMKzhW5nza6m0aya4WZjy/+XV8s8rScDicsEFkRUvE6163TDSRigGFWQjIADDcGJUqj4a
zpIIl7d6IEPjYI8anl/za0hVeumXH5uv//OV/Y1I/Llbt2+z6PJAw/oW9Ja6DKIzLo7WgBftWxrJ
VdtxHiDS9zfz7A51y0A2PZN1+dA71RQsmkivNcBX6OmrwW1if60VdjnBsLqY9Rqse7Mfchz9TQOg
vJIjkcD2kPkCw+sNXXcYXelFljfWgd4sZpiW9WEyugs4uxGwCdP3kWUipscncv3NIirXP9hErARz
adUxWWtDMNUS7tmEVu6IfbOl/ZVKfYjyNv9KmYeDqhiP9jj5J+XXQ9ABDudyYqrqAXOVNBekksvz
LEY7XAYzrEG/jq4Cyp5Y97pQlian+Sq9pMmR/qVk//BVdA0efZvVItJ3jSOndBDfDvWRL3V6NHJ1
a9JS8VJPrXyylo4VxJZ68v+/mdWZeTVpoBpASHaf8YNowWRpzDEa93o975M1HsxU82+9DRnclPmZ
VR4+JzWzOBPjRa0u3sChPhnSF2G6WFwC5vIxZ4vx1FsznHp50HvH/kCCQmqjCWyZGdPwobHI3Pad
TA93nHj5F+Nk72p79Df9YZ2y9pEZNjubeU+58DjcKs9E92+Ov2Fq0shsVKI7BJF7af5bVukzWp8t
kHrxjqLwvGXLyVv14ddSW3/aqkZdcn/owF/BTqBH0pQvub/lD9u4AniMXf58N60WuvHuyF5cbKai
2Fm+Df2jNIt4AJiN3IwNe0Y0Mq/uF83Uh12BiiuVIk/LSbqhqV5NvXmlsn4PpmL+UTidH+3G2Ebr
iHnMmUE4QaH0g37/vcaNkkstv5RWqk6wvOpkV7HnFNhPhA4EVpleXJVcvq6oqZpdOBOH+pz3jmQ2
T0XcTmYbNEreQ+7MYDKpUfQK82bV2WNumsU/mlwDBqrtqIyqPFpgvEg7Cv1ciZnLhm6+cNmX8XVc
DDLzmydRq+WxkH59dpr16Gz2ctDQlRwUq1foTmKJGYkfVZqL0BF5c9kloIpmD4xk9vouc5a2Ku3a
s12PHvutNyeMl8TI1BBFS5k2J0/KoK/zx93oV2g2v4+n9n4nWk3sCpHw701R48ziRp6ZuNk1y2W5
8kjGIX1Yjbep22cw8IVzNHUXJEEWtI4hXkbojy9hAFPLbbJO+sYSbVZ5ktb+lznb2mGh5zjIVW8c
Bkv8tcddJbPNo3QaR7+h0D+YTj2+CH8bX6wNqnArVuPhv79sDSsLpFx+CaamTgnnPtozv63eMztc
Ijbtq4DMfB51+2cJGLSmQLaiqR7zKig717x6LtQQeh1rth69anIpDFj0EBiJsoUGS820kdjLOeeN
lRWNHreoZurVg1OrqGuNmDrm5qU1t/1xEdBjQMcQFMO1TonFb/vlwR18MnHzDrFJa5mXP3supmtf
mJHyQF6RjKoY1Wb+3sz2wZw97ULm5mPmddSf8hwDjFfGowNQm1e7jStcroGyuubZatyQbpjioR0o
uJqdHGWMVDvWtO1Q+r14ya21i3AuyxORTxx+CmaSDgRRskTUTVqFeFCvtk1svz73NgdggzZnRi2k
9/SHSNmB0kGuHxx/+UmPwvRjH3RmhgXCMCuLg7a6zrkzi/02l0t39ZjCIfWeG/IQz3Ja2B79Qjt4
eivDoVkb+AWUWlzn+dO6rvmTkY0//blFY9ZluMZQ8xjWOv8S+fZUsBhzDA/iZGhmqPEiJLp4ypsl
4td9V1PnUUBj3oq6+pyRFgUIxsTV6UsNH4AebzRLBFJdlQYhrfMeuH9km7nxtAzbaz4O9xRIvQk1
V+63RZSw3/r72LoWy2SehfQbjEeVA2uuJ2cdq3DTCmSMN59n/yh2qm4bq9MSfWjO+9L7ZHxqLHs5
l1XXOS94humYQjQliC8/6pRPhbP3aUKKY5s7jXAoNb9VqOtgXV2mlcFsDHtSrOlrb2/deTLM5YE3
mVN1A4y1C/M0t+ltKJw5Hgz0DGtWPihHjVHjERCTtm+lhdlmLOBqVvjeH6gYH5p+CHK3bh8LXe+B
50nmIa3nRs6mGee7syW0QsjrmFpVYjeaYiJtHvy9ve7+lpSG+D1nmgXHttrRpiXrDm3tLdN31jc1
Uo45PbYW0Wtq9eur5W08W8suDhUTW7QNMMQVOMOyb+rMtzXa9AFykQ0+XNscmBb9aJCP42e7cbOB
vIlQp2T82m5DoBh9HHDLQNM7mz5QKLhCls+9NmRXsuvAg3aaVilUXlOWyvn3loqTu82fGn73Wte8
K1q59jbZOv7PTYQAWIHatCXJPbpqVZD6jXfr8NMdCPlgiS+/fEIwEMLx/k6jeW3AgHDQsQyhM95D
09vKSEr/XDdTGhhpvTIT0zqRBwt05xV9oR8Tfcd3y0XoX6hqDjbhjUlZuB/cfJKcYy4lb9gO6cpm
OJfaX0fmQ1jOvhO5RXkWm/smui6iqMO8NRzi5IJkh3yzVdijr+8XdAp4CNbb7OfrTQF1w0QRNEWq
lKLoKR1turjb8mOvbi3Ad7S4EAul1E4jcdJRnfsPM9fNd+abSb3ALc52KA19S2ZzQCpnW0+23JIa
y/nOrxk4XY2UBLWEXrPotu7MHEa2zNIzYg2OIYIJXV9iNBjvmSO7qC2zp6Xmu5OuXfW6Vcb4bO3w
OiIFO4FKCvZi866uk+qh7IY6ynVgZA2pyN8WoGmvOKo2iLsLooY28pzNe5STVV26Ja3juZFGLHPo
/L0zDzVw5AOH4p+0IxUYKVywcmlRHoSWtDM2G8YNks7tnS/DU7GxmHZYlCtjrLONMdqpPKoNwTA2
Nyff73no7IeVWfz1FhvlTppjmPDeQJWozoYy3lbHfrKFy9xnEqq15K6R/PdDW1MUvzXDfN6KRQu2
So4B8atmAsP3aDW2kYg+/+fy6gD85M1R+Cpe9ZpK9nL9VU3b2fS6jajCzYg139ieZLskDutAuqzT
4zI1sblwCcuJr5433lGyYu8TJ51+i5k0EM1di3AaB5exE7HRvf0t7Me8ppFBHorOV8/IJpcAziM9
Kh6iz8EbuMirnrRa++wzS50sIngdt1lP4x/ST8U5Y7iL8xr1ipVi2Wv95tJs6QAPaJUMA7Nx+u+H
JkubBEfGZy986CoW3ABifDrJO+wAlvHQ8x/udqXYjtAfbb4ST1wh/4275QNy90ljvZjNyJ7gfAai
VsEwteUAk6LdUsGaTdi/E8KLIllBbjM53MSd/dRazfcsule7rp2fkuq0xRmeXeWyE7epDiZILuNq
VhORCRkq884tLyxWzGDubpLyPgRWu8xwKeuvTnUxBu4msbTpSWaehk4owzeuRw7p88GyjFNIC2d9
cZzVTf4cQHO+C1Ge+9Hezk5qoYFV+atPCw3P3+7PA9/KF+OzcLTt2Lb625ZO27vVGAdupeWHuatP
fRDVxe/zNZiEm5Rt7kf0czhJbmVV0O/dp1zycCdc78m4/wBpM4SOMZfRZsqNyaL242Hb3Ws5goXV
VXvQptmN6/3QdH0NIK1/DgBIUVMrGc6SbHH3vg40ZYt8YhZhWUHtUqJGMuCcn/K21p8r3VKRle1v
GU8gWAlPulDdpcWlsJuAAYzEvl4zIqYE70IQRR225A8w6MwkC6TGizNDo8686dGyiuUMMbqe//vZ
BH+a1L722xade5qmY9HuI5KOeYKQ4mBNK9sPR7Um+8SkXDMYmdj0HGtItlzld5QtUuRMJuw+xTtW
4C6efRzqnsosBhTH+eGr+lLWQ37SvP0fuRBmsoj0UNYm9o8e1tjWirdp6PNEl0ZNdH/suaCkqelY
f2zXCzES/bD4pBES+recd+og1Ye/TmZUyI0VJWOflAYI64R2gNWNUrKpxKuhL/KmcQEU9aZdlb7N
wXyel9b6uVH4UhkQAZvsrAPEsvvaZNmGkMc/u6wcSZOhXpCi6cNm1ezEHhrkFoMM8S5U0ESQd6K8
GO2cZJVSweQgh1gM/dC23h701Tq8ZumqB1PvH3HQQFsTrhchx7oIc1rPtt4yPkida8vbVAAHDms5
JdW01qE+am3iTUR85KR41m3GjtNsD8ZM3XXr1seh7PRHPzPeZ8bopBPyRdOWe5zC/TuJUirETF5e
bfOjxuPzMjRBWad9SNPNV2uV/KQnnnZdxL+q7izGNhegyktKQTl60y7vm4uJYC74rZe67R+GurJC
JcYHeavkvjw7sz7wHAvQw6Ih/fNMPRD3mN0JokaJC4DU1B4G3rpgcds/LhofvtPMYnyYTuToquXb
RyCLmO3H+Q/OaRMy6oRkiaz2DmBGefxxp22bIh8gDIlYA2+D+pqWbRIe0OFyAMju5ML5OZ0K5vbU
eDj/djeNOtOvWRlcJFwnp5zWAwEppeqbK8BswHl4k8VEAFm3SfwzMiq25rmZljQkSqaNqREXgZmv
QA0WsvZJzjRaEBtwLfryKduqLBF6wXP1eXR4vg9Ot98Vjml2BzASuOkvrqtT3UCC576G52Xiv99m
SWJ8/u103E0OA38+6gOGTPFPLDvGqjeXYx67M5dskwOfKPj1wDGQQ8oWe88hmwuLJR+0aHXH5bJ7
gB14545GfUyLwrvYQ//Y2HogaKLwLF5kKlCychjOoz1G644+cddX7cIJzTbSlOrXZhv6Kx/Rodk5
0rI82y/zWl/sBtmXa9Rfrau8M/D3EkP0nrE4gzpTYgGptnyvYzo/qGIfrlJrKbUY1kfMpi3Amw0o
kE4G2gEm/ApePW5ofgaBtDTikdcYxZufELAn56qKJzTToVZKRLrOHJHLsEdGlv/o9tZJ+t19apQt
Lz28n9ly4AyGjWVmmXkqRhn6hpfHfZpxJVELkbjw9veaocuUv02QqXMG6ShX+Bk3X/EuVeKHl1Jr
OHnLezWCM0HOjD+6lhPYsSCiyO96xDHzq9h1O8ZbG3dbU35Mik92JIiOaJgn3fwoc8sjeX5g4kc8
V/vLj1qhNpStyKLN0iP2H3FPsiA7gc4BHtsdh1bjzTPaIa5mrYtRIM4fq7F+FW3bAqktQ+zxgDTe
p2CQ/IZo54a16uGW1kPd2wC0VE1gJvOOmdSfcKStJ0vWMrJnawjVMr5MUr67es3bZqn50NlUKThZ
G8kUDoYa6PcsnX86DLIRy+8IwFoidC5LLaSyLJk32t0aVumUDsdZ22/wdkB04nsZ1RT4dOpGBLjo
Ydq79dWb3fdWlh/asojnO4nWcT1EJDfHDs0gqHLHoC5274yY60Nab1mf+UdZ9my1K8It6R4q7BLX
shZ3TC4DzumJwLDhxJyFvdUeUDj66BMrzUpY1mme7O3hYVMM15m2JcxYLcRntgXQ+BIgFZ3Vfz/w
ojqPeev9swhtTGiqH06DeHACcxzKqxqNoBXSuTISGeh87Hcxthh2KudqTmV2wIl3QzBmnVCTqIfS
hGyD/j+1Ur2lrpTX7h5DI7trR8Ohp89m7Db5YyWRxbATdo3DoTb+8hs3JkM0P+wmOh9/U7Fbdurg
S78NmWE5ObiEChNstD0VmvNd9LX3QBGEfzXb8e/kDU9Ob84AarC4mSw57iTSsJH2TVS9E0asZmU7
f3Zwz4Rbv5WBsBkRqr68raNM3BSOuTRafIxk84WLCZacy50JNqsfZT1/zCk00lrkgGl5cUZf6IUF
Y8fYPru+9lCKYeRgMj9336YMYFsee9WwDvU9Z4lXzI8CcquYjGDefTjRnqFN42RI5ix7cbKpTwa5
awiqlsOwriUgm5meCs8InOanUZn2zbPaH61srynMMWVnf1fLCLF1IDmv0mAbWgYbPf29GzwVVKmf
G5dswMjwzxmHY+vV1o1tI7H9so6l3zf3jYO24uJJt0bnUaeDjmXtLgORGkfYxOi7jVpQDU3Iij8e
xbhHutL8IzlmUCQN31XBnR4XGCeRTy+BQbbFOX/RxvVjLWSSNgSBP1RpnR95G4q4WBk7ZO1tT+Mm
TtO4EEks6jGGUWoCdys09tx+DEvVgjoLRbhQ3b6sTmYyuECzd/ozuHBxGJVLlwPlUKG121bc58eG
HqN4r4t7/cgoj11pHraOfQwmbr1HP8tgFFUezU1rAtULZnInO5HVX+HBAi7IOFcGt5IX2trSsCq9
lPNw6YJhc8EwUVP7tNgsqQ7xZvftCQbux+7pz+ZEl3S2r1BxKuc4R1AQT3iJC3DKNzQrN0ei88ed
ogeFVf8yGSjDmWRO2NekNI0QHUDMGNFFeg2a6eQurgttq0EJxnOpzzRBrVSZZpn/YEqdoSDVftgo
xU+s52O8OPsaUqBzy6nvjrxVG+MhT6uDic0UqhN6MWvlh2GoPrIFZIC6/9+p+sHz+UeVnR+8tU4j
RV0ZJ1X25e8TZgqDViBJLywqn/ZvDRMfjmJkGPOWSO9ZQIrynhLQ+PrFQ88V7sZk8PFnPocLe+BA
AcO1xssrl5Fz2yPVsgVBalbjNprQWL7bw73qd7zWn42kajFsgLrkQvscEWbBmynO0Tz/KYjpcj3j
ZdZQkZrpJ3kgJejobERLn1uvXbOHTEZLst93/LootASJ0B8Nq/NBLfC/5tAFpnXho+ueCqZy9GnS
eCwL9mfUJrq/Dqesaq0XsTf60eJ7yEk7RXuVKeTaIwD6tv90rYVpCYRKjhyDDfPTCO4SImmNGHFF
xC19EN7+0Qy2F8J3beHeYfk/zwjmwSkV9cWm+cvtK3z52lDHWrN0BPa0YL00SilXzXwKzR9SlEI9
zfEGFoYblKYJJMJYLHibIiwsT0WO9s0vx58rHsYwU9nw5vp89GpYc+4ZAw2+kHG+dux4RtO+SB/+
ZaAz0uxLP1K7yJ6wXca74dSHcbRjg1cbJ2bdxevdEGoQWZ2a8rlIm5SNp/ksIfOCTd4T021bHjOz
eRvEMj5SA8/rk+0nRPMIItXDrnVpbOryh+v97kbTiOwCRrT6HDZaCU13YXDk7yJCyT22dq4dJdYH
uYh3vhK4Mts8PfQ92oMJOdVRw3IY+BjAOVjN791ss3BOAVVM5tuk7XFINz0yRAN3po4IPNlW7yfx
U9DN1cHdUkBYoHVZueNBLB1kfXllj34ywtZxX/AcWMk45UVS9wi3NKepI2n/3F3MlxKBOZ7x11UV
WehuzsXkJMGgAcNPWorZSwTeqz4de5wdgQZBHXI7YKHN9icpRrSCOoPPgFp9rBioEYsfprl+NzLx
xjiaHX1UPmG52d9ZA0ZemfPdDRPt1pYd5N7ymkrza4cIT3Z/h9XpysOcV48bBUeP1t45Cfa3JkqL
4Q2EWgumuevD1Suto/Dky+qXTlSk+pgwGuEFrXZ5zfPhbOnWs+OMzW3SlifaIT+pawVjroBj6vW0
qCwHkWtNtOkC7SMA6kGdjdF5yXEunTD7mIe0xaSAGpN0ONJ2wfeh8FpHlrFBlea2yYzyvy6ZXcw7
4ETtCfzv2WBMNvwRufEEVV5xoHNHo+XcJephZq/TCDh5Qaz0MFkTgU75op2xBcrQcawxQsDknIFI
3HNlLj9tW3Mi36Hobd+dk9M6v3fVY61tvLcd7cprR1JSlu0ZM/l0xlaq4+eyP+h3DwD+nesudmZM
w79Nzr9mYvnZnLhwMjBKsZHqNls3L1h090UWwgbXG5YDETyvBjBqMitWqwbK0xus51Xz1hANURv6
hVaHi9UQyW00z7ZajUvXGCEmW4kvdkOw4xbtk5MnjS4A9nMrstG3hJ3E0GG0J8Y+Bpx9j2qCGsmk
0/HT1JV5HVQdCxOsqa8c69L/dAyEAkUlxBn71R+KUMzEnYoxQEmdJ7am/R4MfpGhBSMozXQnB6Em
jhzco4GE1czOPujOgtxreze8hdMYiCT0jOGIs2x6JukbGTgQgJOlwNIpl4c2O9zfbtryCWESGmiZ
GtnkQz1X2Nya4tWa8ymgwe1tGzKQNC/7W6uHUf4xdRgQTzZfFA0H27Sw3W1MPXbq/Sxz55dhELWG
h0qP8+l91UrQvY0VpbSr0PdzL1B164edgM1YWqgINR5UzutXI/u4qCGLpddnUd5zXE69WNFmw4y4
+ZNvgnnkhvxt2vyLaT0zBOfalcLs3xilK24XEesq++MWjjgYCF6DXfl51Lq0Fe5XsQrvwBb1WGfM
h+isW5oHgtlPnVN1l0hkiIKoZxdm38aa9J/glsgdnMY5NC11lpvDCDb0p6rB1u0J88uXayws3DvM
RrVmvS7bwm4CCEYu4c6gtL5a+o6LpUl9vt7eebKbH6gIP3od4zb9agTU5auKvrZ1AK/W/VfE/ui8
hzFs2HDiJ9V36xmiN0AGgACns/pDOyHB7i9OX6fxnKslqYanGebzLgZ8Qj1501fchuakvvW1igXf
YpJ8QvIN7QTZwfKdzu/E9+vxsp/bfvrUcqS6k12clhWfkIPBFIJIfBsyPc5d++GCWTi8l8GOrhh/
oN7Y4YYlBb7c/VeSVjHtXF50UVlyO0F4dTF+o9NSWhUkFTQvLCJedBEz6Fw6vvMJ1rd3sW3JWlHx
2gPj8eGibrGOw7zieVjQ2lBgcKJfPV53ukartYt3hAuxJKUoyPgzu/exufmNM+Gpc+SbK4e/Y97R
l2ai41uKeEWw2aUHulsO8G3mcRhbwo2gE7rnUsx/zYnU2houysw+kcbe+m1DwdU3QB216lHgIr+p
B+c95xSwfAmfY4wfYgbhqCBdXK9AFSARfS3YFPHayLAxrRRZJqju1ns1ujtlxvsqXpyxbUOGbhHV
xBkclp1lcTJOGkV51qB427TfbLcA5XR2BTVqeIQHgFx3BsXy5lD4P0qY22hM1ZPwtJf7E9nzXZx3
a35R36QLqoRFHfhiQ5PrdiFrtXmuJOOjMxakKDt0ekCshTrpVUGz8JzS5lnopBXgDckIs4J4S1c0
/KXHe+D8gJJc41/uPiNt78layCo/6OY/AOxgDpvTHuvtkFG0k+A5uC5eRzqoKs7pBqrilGY84P3h
KsPU4dPlRoRVlBlkYFg7+wts1Lfljg9q2osAyPoCoI0SRUCdwB0++nvDS+48zkv23u4M/D4gxrp8
1M7uJcTHxsLOxySd0TMYcAb9Chtu2VcPJidz1EGN2kMzciFbMl/jfpxB4Mr8m8UPRAQNTeBZSsC3
yS+9qV8mRbgpfEoXpA9kXzmv+Caf6Bpuk8rvB26b4ppbqvu1yTNtxwj1SDjeUcyVUasKcfN6pGU5
pLHlDGlAM9dfSwzMZmuJzm4nRgI6ARYaMXdEaKkRNkbx0rbihgt85ULgO8qK+buzQKQmX7OC3nzB
MJrUA+7hiaPa7jw7IiIGs520Db6o+XYcXCTA1rTIs93+j6OzWLIUi6LoFxHBxZlizyVdJkRa4e58
fS96WC1Rme8h92xZZxx26RhfyACycV3vg8KY+3NiUnyKnspwZe0HxmwQSzXKDBcwe0g8dAYWAsgj
lI9l/mX8m/Z2igabldNhZZkjRxYGj7yoeIap06sqKaqbtGLZNxK3vMUdmQyReoOf+VEOFhvs5Tg/
cJ0IhsOydauiQsUtLmofWphakDcjuWeuW4TXaLZ1Y03YU6/z45K6/aQHezArDgCjNfiYYuFFYTmU
k0Q8hpUCsS9lC5k3D+AyTRR+h+RQQ7Ez2eGevqCyfqiqZEMb1TDfCMNFhCYUVjI5vdI1Z8jCToPg
TCkxhiCuKq9dGCL7Sxo5znL4N+pGcmx7S8UA0FiiR/ogOVWypO+6cvplE45CfME+ABck3CP3vrnt
4aja54WH8qjpA2FgkvVZZiueXuicbUzrgN6ruRB7o2O4PMxYcmf2bn5YKyCOdaqTO5VK5qvqkFLR
uU/s4yQ20+cOS6UmP4sCe8isAznMT8Q418411IdMPam5wv6sLuMjkkhDNZF8oEbG7y3FvKDC5KmV
eQOU9PtIYz8i8pBsy/o1iAzphXOow7JDzZHmkSSmLH0YOhlpywpP6Zxc4rBJz0plPCsGKQYDiZa7
ozsZckQ5r1C3+I+7kj655Ov6qxaeboqteVQalzx/U9r5S1py9TOOLBPZwsQKLoXwjEGqXGkgLEAp
kOpsd5kEspZhdjuZ6X/r1XRBs5gBW0G471Ah/BbP2JnT7AXKyECqxrxuPNsreyyOi0r8Xaq1p6qT
XyFGKztpKpqjPPDoNbeeFpMRBdX5w8o/Gz6Jd7Z+MPyYLQ3uNiZpW2svcn7LIqMIkpypn8Nl4gha
Yjet9ZOpUVxzDu3dVBixZyVJ4+T90LkU/RO/NMVB70vTUwWnl76Kd4UuzuVKwkHKGwmlXZ58aW4k
zxqQCrUkqnZJyqGK09JRCfnG5qg/9NyZj8QZ6O5YCVfzYPmpjspg6IOT9EST1Ihy34gi0AAGCrJ5
2UcjM4GwKRgq3bdaa1c5W9EHaiaOeG0jXlPs05iMPEit9JUEx/bhLf1el5Vo10g929/jbDqTQn0s
KIad+lTstZWMphrbD/1W5eNwYzrMfmwr0cS3Vo9VgJyfuvJWJ9YScamw/CTC5o7NK0hPCjKl6a6v
M/2SZMrzNCC+Jdl07wrRXAfEgTUzd2wFLH5CvAKntc3a5yPUKD8QKFbmSN/nOeE8JY4gWzS/vIao
o0L/3855jZvACXEnQLqYIMTXrbr06hLzYNaWvWrxgSrUI1p74agsVNM3Bf/cDiUua9L2c75Op1Z/
XywDoSnjtg9lO4XgoFi7MESv2/w0CgtvLAn70ywj4rgBT6ahZT6Yqep3ZGBRLDlqrNeo1hXmYZwd
pez2gkWzXj2IKOjX5p8atZ/qBPJmFOtXIqeLF25Xj20ipStj9IHIIh0NyZC8SiOzatFs9zQLeRmE
HaUNs76GLfqfXpU+lGntMnwWttYd0ZvpQEd1w0U5mjsqZbHbaczDSRtWh5nylG9giZeRyRDO/7BD
4HjIy8ry9Rk4dWW/2VQ/NzRkMcXNaSnMEZNrwilabjbGCuq/lF3sPrJR0hiEC+tjTKzwrFm7Us6W
YBNyWkllMn0kJRZ6EebnljpktS3Rw2tCCyLN+KvZzsqO0YxGAnVvr05juOE2Xmpk2EExm1CP5NGJ
Gnk8zgD2ro0tWKSm6X6vrLo3pF3nEoFmZNJ7X6obHR2lgmREoRaMBlkxXfZrfTlysuaaGAoOF7N0
alWGc7sN/YzUvaciJhAnwQefYcmOE76PHBnafY2Ufdh8ZnOuPZjS8pgTgfbIoI+0drw405/yMP6U
e0TfDoSgFk2c0GpxtGTtpxHrr60Jd2UNjqN/kwywUBHVdWf1YLYITR7CcnlaNGt7vh/Yl4X70cBq
LsimzShoUzoSDkcE2K/spnIqe1D9VWcN64xySBPKU+YMv20170PdGOjVlXUs83//Jz+1WSkvKOq/
XAGQzZscSmMaLwyaZBLtYfgyjeoEHAfdg/Sy28YJLoFWUaDjqtOYcanpMy2n4WUFLFDa5BQ5d8wX
NZN3xF9ftKo3fCVhQjLk+VeyJywoSSRulMsvc8u9NAruoCpLvSjCFc6OaHEzqWQYLFbdsn1mNX0j
l95zeMJHTroUqBveRLIKaa5WAGsvSiPRxJJ+Q6uU6PyoA5nrjVZtrwlB7RGsHEEmLRMInmxucBFN
slHet/lIWFMbfuHesA0tMV9XIi76GM9uI6mPBHPRVHHsvJwkcgNl5UUR+r6L+sapMIX8bkS1b6n6
e3RTZmfKOdtrMWlQxCZGv2f6fTJPutTwRSVNb4YZ3+z/o78xdrrOqEXZKA3ULHvtsvSZYB7xnCqN
XQs/3S1SKidzzia+PBbgWyLrFFbWD6dpArUrS8rRprmRWtoKrZXfUwkQsJV8l0h8Xkkq02uiUrmQ
4MehTQ+h0vyA3x5viB8DgidDu0lkYBDZ7JhKUV25iDlrJQP5lRH5LWlaV2DcEgpOwKmE7VtbrYGe
TLq7CBGSMyEjpzSRxgjeVYFMbMMcoi/8P9ldtZI6yjoj/gwId3FEym225C9cLNNrtjwRi2WWfR1p
l7ai4FH3fp2TAIytfNzB99/1VkEruXxBf9DOUc2egAnYmpsV9Y0qehxgnL5QWFd3htREvr42zzxe
NGdgAPVK88NSsFRjhoW90G7kpcIr0Z6VVYrknjhx2XRXtdUqXcWeQW5wKbnqvBFTksPQeyyLwHaf
iOeqJeH8Nj/UVjX7eSmtXojRjgQ87TItDgnvqCdBrdCh0tQEU6WdBqn0MUTDfQcoZFhsn0Nf7iCr
Lh5xGsLaavha4iLvJ5N9gyPR7kQ2V+6FLAtYBnCeKuYAivgpNegdvXdkD5x6BCSoAFle+YYkURYK
OXCxx+pE8uUYtTQOoqT4m6eUku5i7zde7mXV889EI0xvx/V0VDCQFrmez7kIf4Z+Jfh4r8PFvLCf
gjCmYu21MDK9XqfylazSfRTxepir+gPLaEHe/TfHpJELPScCQm98Zjpxx67asWehPQiiYFA0TvLw
IBooOGy711w9SlrXTMPSq2JK0snYEXQmMbhuayZB/BGeR9lumkMXrojuIundOBk0n2O8zgU1gwYa
9PTEkIAkXjOhvxrTKk4kXQtZiRHQsLXxmBKnLkn/N1lkHdtKHaHmKjsu7eGwSHy/OUeh+9BOhyWc
9dMCLsRRy9fMEsaJAwXbZ0tjX/SLAlipW/xkIISZxtF8LgGj4NhVvOLHB6gR0rHsVInlYUQdjCqs
PHUg/NeC/+TaQ9sJ28VVyO8e1ornBNRBO2DbWe/FSKLsr8zuCy2W/bzEg7sqa7fvagvJIrbnfQdE
///xzB+xjtx+kAtieSqB6mr4xxF8PVFHlU+0TL4zkWZBuxIlgqS3kj5AiPLktpVO+E042DaoCYg4
n0ZfmyeCnT9JuOgMZjr7MPrV2qlGJTwm15IszwpYK6VjKLRQv3WJefyizJ4dRkrVfc7UrYq62Y2C
noWMGuzXxQAyUNHmGyVM+rNxGP005oSjgt9m5c9zUaiPidbuUyWJ3pYyUs5ZRWfq/z+GrbB2tl1X
OA78W51RkxMV+2N7HjvErKXqEtcjrMVUG0+JahxjknHHIbYukhSTeKiYC4oqjI5VqHojpeLLWkpf
Uqz+g3+RBL1+UEW4BnVYvc8Ex5x86b4SSUs8hEFevqOxLLdFRNceAeWotIwtyjr0gah3Td/LLyZO
p1us6jHseJASlKPX77I2tDrlkd55vSCRtSzL6NYcoCi+CdnJzcT2C40AGpuZFxKEhjeOkfxQjpTr
5SH21FlIp7nJn7MKC6TXaEANJs/qeWBcy6QLJS+TCem0jnn/apmY+VhtBhZINRE8KuywuDT2qGzj
UkokplWOHTP2MpdQHWmwWvXWN2PpEGs6W4ICn33Tdje5goDZp8ZL1rwl1scSR0FhPUfoEivaiFly
Qqgo4DEoasZD1Bbn0bQuXZvsNZEEdfUxV8VeHlfiOqBmUcciIrmN9TyFIZGHhL6dvbgNTaqO86DJ
t5lk4GTuOGe7Yp7cooBuRThi6myHYtRLTQhgnS3PiMmEKMeeZ68s7GeBxdcNUAPm5jDDzMzgYI5z
S/sbj2B+E93iDF3vWlb0GvYnfSQyFR2k1SSpnRxFfhX95PUYrmZDLbLAsZhZV9GNNAqICiBAnUs6
bNUaeQW/kcLKGKt5s1HAGgAcBM2PDSHuefZQl9SUvFN9nZJvq9f8RpH2TckIiP0pgbQSy4dkITNF
FrZSB6SUNTFGFaAf7yd5RShsP2KdO3GJ6/9XWRkKBjG+xMAIRXhOhqMywLso2+5c2/aJ0YNaxpfU
GI98957em/6ovcnzepSb3mWROP2p5Y5hD8SufxESqWeN7Q7tTXqNUuVpiF50vdzBxfKNwgml7xrq
3p7qQZm8Kct7BN7HjCb0UcYIiXmhwetnplIbkOXYhFXth/2/gqomKWcwCO7STqSqZg8ePungirDm
t2k95Q2wBoo5odeN8Lts6cUUpLeyC6CDPKWKn35aeBtaVjtRT7Zhhb3uGCwFpLHv2M3gSFUdrMgh
ucV4MRz5jt1+rBm551Path5IGhcH4g1woDMS35bkdterJAnKO24Oje0r8dogoxvPCWiWP+i5udoW
B+OkZ9tPNfWJujgJpDT4EvhJSO8xuY/JKY3Jb9Qzpa9BJ/StVaggGLK9n1S3QoPvu34OU0AK0ZV0
Qu6zcGU+xtUIpKI+pKZ+nNHCWEru6BRTEcAuBCx3K0CGlQj62uRu2v2ESC02r+GxfMo1vh5igayT
dTR4tln7SYLDp1UWxHP4UivjbgTl1U+OFDJwakYAtGwVXxrWc40emq1/SWWcFMEWH/2Coy8tOiGJ
gt1ClEvbmPuen2WZngYcICsqOL9tkp2bWZEzhyBry/Acw0JLVagfaMiZoQV1fKyTEy2zvaFy/prf
SZ3vI07/wDM466iHisjGaHxHzVMmvnp93fXFo4zIm9nPSv/X6cmvyjVbpj86RSa5PgJ70xnRjP6r
lk/SlJMnavcDH5XxxPDrgcJw88tMooTV9D7ELkdQHMFhxFs4tFxwcngtG7AI54RriY1imPfpbqLY
FqW+RMdUsR+GbvjISyYjRALs7P0yLaxmeO3zHxLfDg1fGUM4qW9ycan7kScfhQgFVz+5ZhsQYeRG
1z+78rkgsyLpPaSuW96+gg/bk/q4yvpRJqIalnerqnciX7BaLo105AZxs+xMBcIdldktnjW2vq5L
649J5YYbPNc4WPmtjPblJozOGYn9980Gj7KzhENJelPWL124w0km8nrM5uxokoQvbN53HTIYP1tM
WbqhYpmMREy/iKEmSX+ZiCAUUzBiaY+r7ArpTPpvV5bschsIz6L1NW9KLrn5riDmUNKrFHwfe4vY
Z8pjUaJoPCjU1rt92tp+s/xsdmA/fjT98NrTQLKnhW1aLadwj97jXiIjTHjTo9AZYG56fbzu9fSN
LnKj9Y6KZj4PzW5SRn8emKRKsB7tX4IbYSPKRvZ1sEjmVEAIp8yT9ZNEvbqGqTdnPRU0Nmiajsrk
vG3aQ3lAMqYMavj5RJmT4HN2BV5yNIdbG3LT5fHFbA5Sdu5p0yrLDS4PXYXBEZwgx9RvoSHp7bHP
EROVxK16xa1sqMWszgDHMKDQDUA0aVXygA+6UUO2AHuR+eUfJyDXwA2QWdbG6x2Lh++7C3LZPHHG
gby1JWygboUQJQCOEFlspv6xjKuHBOwfb2p3SkgSqMSvstsw8yQJuyPHXNemEROpLVIlQwnG6pLH
h4d5SR9oM+9khhsiCAT1W4hnt5pgK2ESTyevFNkodRShQ+ODPWcu5VeHvSbwrWioxg/shHGmMfQ3
ejI7zZCFKDExE8tw6NrkT8zPG3oiJZeNuYYDEpTA9LqW05/pc6XNmEw1kdJc/Mghf0/51gjg6nXu
aB2tkZ7Cb4MHSm89DWfGiQegPo6hQjTluVXGDzAMGEq8NQqDnPUVhEA8mZ0rFa2zaUGzrxy4KE6n
CbgpElis362bQDH8UqndwSLt3GfiYBEfmcSbTEtmVU5j9CSZqSu1NU1842JbT0XS09budo9bOdxY
7m3Ju0GVXiBJ4ErxErEcImETr9p1y2Ud40L3Uy2+tJurtcWshmk/k/UhsjcB3asSUiBFsQdC4iDR
71qAXVmmFQ6GSZQPR2ZkN1UuBbUDRmK+4pt616uLvFn3KZiGACeDEVx/GHmMz9zUS3fEtB2Kjk5U
7klKRUpl5NzKgKaQN0uTzYV+k6V3wlomVeih3DXLIS/xxwDH4v+jgD1H/XVofsLuR53ekhb9jqV0
8hNhtSCO8F4Y2/s49IaKMny8fGuLzZ/3rf1PHwmTc5tWY0uVanpuje8JjrdRoX3Ij6xABK3D1NCh
p5+UtXoS+r2cjlOH4qwXp069kZnbaFR+Ed7bOn2wysSpWKoBnhzil1fG9TkLzR1H+yMk9VqX3xPj
NzE0t4eX/WB1V4NAUmnapNdmWJ+TaynNMRXcNVgs2dLw43LYH5q92iNQZy4gu2NdvSj9iVTlPrJy
QvVIZjA2rR+tvIhyOJjQV4w8DwTrUgG/cQ5IHVAGrXbtaiqoSQoRtvcjbrfMDO8Kj/u4MK8Qwz5i
BTpHZlNf+R5ydOiNaroQurkUCM5U0eGDB1m2PHSacpQQcPT52M6HEGW4VslWhddOywhq/5NW1cVb
OuXtu9L9aaB9IvTNMZYIb7znShnM6vRwL+hTAYU1lQwhfOv70hCurnpKvJySKMuTze6R7ZqeGM2D
qke+aSGIEAHgqW5N8W7Rd7KSMf68Ny3nJuIHCGz9rdPQNWYCc/NblPGcIg+2uZPQQy4Mm76weAgX
XeE3KWXENqj6VvAeqw5VqvlcTz92C44hUg/MP4G8/GMUP5VD9aA0CTOI3bM5YSuV2Nwh2inj5tTD
f5b8kqA8Nal6bNf3yXjOtd8pJKQoAduBewfurYKhaq4PZWk9TDbbzS3Jj0LpV4uaU7HirUovZNSf
J6QQjJVfSSLYpYNnLwgBTwhqgBNeDIqNNnVgDTeCChZzDu/I5VJIJgsxaOMaiTg3sXSBCJVb8yk2
tc+VaYwTE3winuuGfK4qhabh5ECF4TzMEZ9zF6W/LG5vVhqd5iV7J03F6RRip8aZXzOftceFyOKy
cN4B7Ud8REpfuSs8xWJhBnko1Wgf1jhC/MyJdaMkhBDjTebvpnsK1wxZqHoChUssVCVdQFhPYZni
FJ8tbT02Rrujkanr51aPD9W8HKj99KzoG1eJe//MoLJbKrGXIBamtzbOg3zfQFddav0Mx9SPCg6E
oRV9J6l8M1EKsKgOwEd3rfbe21eb7UuQzByTab/iiGHXEu9ALJzRYu9tX+0G/ks929s9IT672fcY
lCwl8OJoc6c7AHfSz7oFpVI04wFj7iTqkIUJ7AFZ9qve+bWCKrwdLKQOv716NazKTSs0IBGE5DC4
WNRin48qJM5viRZ0rSnPeVk+gTr1ZYa/QqNhyeUuQzUyRtBlCrvCDnJlk/fkZ0mzZG8ue4sVfqY0
+DaIK9V8TsfxOQQKtM2bMvTXzq1kA7kcyolGaA01eQOBDgdNiW8I+RwCJ28qb6OpBrq2Oj3B6j5/
T7cftb+DM8NWjqH3NcDe6sjVhxdVpl7Rmky5xm0dHrdEiBi/DFM96Zu3GH0uKtPnMHu1+aCvdLUX
umrknN/LIuVZvrgWCl5iEAJhXOoubM45hqlxVBMOpOth7a85mMfMuI8LpFqsfVt6q2FlUK8JePys
1cmWqp1itW8dRpRGk68D1kTVoGQRE5K7H8qsXIEenPIcXqTLKo1P01w+JlnInAEKfS0DDVxu3HT7
ypyCIaIzhYqdhJ8tNRKzYPGFQnre5LsGvvHbQgGGkONNYL27huWzHegoVlMmbSCo/1jJB8DKc4S+
162HYcJW1O5d99i2Dxv+BcKwpN1N9boyIJFayKGwzxyTY8NPZ8hxEU0gjH5WYdyMCsa65ZchEzBA
pmwDtioYUaSw5XR9tTXyNwORrByssUxKV9YqkEQE6FIWRPKE9mdOExzjSk7SddizURVSHF5ewu+m
iEOxCCfmHqh5NiAGBYoSeVP6Wgl9F7HeVYlfQp1DuYAw8sCk7ra71Hgbxc6KyovZA2WltW+dM44q
dv1AhXUavniPplu3gMYj3c6IHGrDU47PsyetEw1/ba1zUMIWjFkTOP/K0kyxCwQos7pAiB5mP8qC
sv0pyDuPQ+yIrPa7+oH47cFSNw+VVNsEEsEBWuzkUBMIZk3pkYnRtxFkh+qW9DWwNhLwi6fPBaG8
0o3a9i7kPXYlVPojtZZTw5usS4qAIw5QOhcX5p0DP3lloZI1Y5tWdDDCc7L1XuXpSsQAaIR15OSV
6CF0CirZdeF12oeBOCxLV0FjYY4qjoT2HWcXS1hURLNOqiSfRtZJliXn1PUxEuwLJg6Ik5MgrCAT
Bn18x3jTnLbzO7DGSix5Jr8Z6TWM5jJow/0EDTgCXLn0j4wJSmMA9josiuGwA8Zt6+xZie5AIrIW
t+VagYkIjU+6G8QEIV3k9dswkwB5HKroZOBAYfW4ZXPqLKqHtOrZHNYkdCHeQrVnWDddTe+CYjvI
aIB8o6Al/lr0xReI2M9ZOxlMdHkZ7hWaP2aj7acIsjfSZ12ZXyuj3liWexsf1qygiKGzVMeK5lSN
lgZ7pzfuNlQ1rrfYjinWcKMsJe/uqyn/q6VoLxWAQg9kYMpCBJ3NMYlnrmU8Rt1TVtDErhGXzQAP
Mi3+DAkYys+2l9g+TG11A6bihQj+7YpAxdoWfbiNgoe+X1tfkZAPwIWcAqhn3tG18KrIy6TBFe1m
t1ku4hTIpUPWnvt+byZnwXFyBCtYsfSR/XEgFXkcCmiy+xiTAGsq0MfWWzsBYn7cNYMFxtX+ypPl
eVX6YKBzV2fhcMnK8axJnMEMvT1XQDzdSRuBKA3yk9r+6uOYBpABjqECN0qd5sa3ZTEGYw15w570
7gpqwcG174Nsk1n0YwJUgoUJ9kumawP4WexiaHqIM2EWHfR62o89X7CxqBqDTAxWsaMvMbDC1au3
SlZhxtkZnhXq/nW0O3KKsZrt5kh7yuomOTRUohMCGP6SFqWTZJa272LlaW676UbusvTJc0VokLCt
Ui3iiUqGkyDPRI7DsctK9rui+IWrMPIsL76SpkIZUpFYVBy0FPc2JK5wi5r0aqnpNRpnbScGFLpi
tNAjVTI6k1fDAN0PBFYPK3aTVqiWZ9vLW84veEG2e+22PEHRekUmJccMIwYTf5sFaVQ3dvMzVMR4
ElrXWrTEFwhYr+VEebG3muEkpYjGsF0PmtEF5srYZ+aJ9ZKiUu4GLQUFVHWeYTAz2L3qUyu/zYkx
78HJ0Fkfx5Ide52rdzblBvsNv+FxLIH6yEJ+Qc5/ZeEEUSi2QUDWGlikg0b1LAzGcb7uarUoM8xk
30qz/66bCfUtrOHkmy9MCYMPpDqokUD9JBmFW3fhvDOJ0WjyuFPYJHjb2gx1LtPCgKwOF8F45EH+
mM0jsOcKePAg80wsJu2fIJR+BRrPxm3Y+Dz7Q2ARvbkuV4x8ka6gY6f5j/z3cCS/GLtlqA67eaag
JXKhPiBxf4dx+9AbZv2Tg3CGsHXQB1EcxpyzDduT8JP02F94h1e/FUDd/WQz2BZLereAeU1CVZwu
/Gh1gEW7peGnaidU7mqza1gCvjdAxjudtyTxnzAljKmVOq0Sr7UPkcKepD8R0noo+U1B5RIHYGua
jfxaQUjUbqkONXmVSqbXFIJPO6SItErpGkmUel+xyuFl0hjP2WCJ9N1RJ63uRUbmdgVr8VNlnb0X
o/RH1Jv5FLfGMcPwvZ5S3klwZwCuG++yvvCCpMjFo+HB0CMeOmqCHEOYbFLkya1X3I0u6/7i2N4O
PiOvlXnxa1mRPCwe/J8lCTJ2GtWdOnIJSaAk1yeLLNt2XTSjre1XDUBdIexm1xrhyyTB4tKj/GjF
ximJJFDVyBJCT17JhJtHjU7vkGAur03yYyrvYubI75a8hKT2IhZWtLMZSnEWYlQjeU6w1EAx2+yg
VUjQ4XYingFzqbrxrNlTcV2Eecnr7qjYGU8/+rhVLdANoZA7Y0IqBxQiQd0+G4K0Fit9fN6bc2wI
JIdsdIyS4h9JhKmPv8CB88Cap+qs9O8jBPFQnb5ztdmzDYwXkRLxZmfBmCo7atYeVkRFuzODYVUv
UtPsVGAiqs76vGElIwxhzSACq97UuEE0fSiyzqN6x768lz61jkIZ/IzQazTmQWuq8Cu+W0OFNCkI
NaW+ILYFO8BUJP7aPx3gbKvUR6ukVsroll5L+DJuXIEo5AW9p3bkc14PNATfNHpCuqElvQQ177Um
X8jf89quXiiOBATIQeGyYAZbXJLLRz15rBL7m/m4AFNiyBV9rO9Z+2H7AyrqZ7mpF1xYdjrRq9ll
5LTXmvrCl2ndREt01T6y4QFTglV75fBmxNkOkhS9nsYzx7doXfZKBzI5/EFNe87Cat8k5qkVLA7x
l7ZxKRIFSRfy0eJswQTNMvpXhnpKYnlnd1kwsiTAsO9G3+8U5aVZ/2XK10zecwJLVTNEhujHIYK1
aBaXwvNVfBQ1p4cr26p8VbxqlGZmcO/bx1Sis9TWaydzKBsu7U6nBKnu5OErQ3eBxogMjt+asZYh
Y8Fcmd5XRAY1ZrIAOZi2fszDb6X8L6v/QEMQR+ftNBPlYr5IGPwS1tKZWXcU2nMWA8IhTjXxcVO7
o+FnP47INlmGO0hIfChnB9rmUU0dxfo0i12ZHgzdz203CR/U9nW2zgYXVbxht39Laz3UkMTYZcOw
kp5z1CqJwS0p/IhTQwm90Urmey7O63ADyeJGdenWU+MuKpD64YEtzfdJfbFsL7Ge/1d9zT2sDLQY
LOaWw+aWp7AGw7XDx5Geip6x7ZGHS7rMl6xYvSQKXdN4sqqrUjSEItaj1kO9ycpLCe5+EfBfuKJm
9WnYl0iMWdwAhyJ4pxKcLpVDQ7iD0SwPJ2poeHDcBnJ6YdBm5AEMz32JiEKGjH1DcYLIYbp1LB1W
m/QNMTBWZ3K1Ez+XDsA8bku17qnH4DwVXqYxmnDEL35S7Y3VIsyCYM56+CeBMdlEJHxupkHvXJbj
sh2PRs0bbfmdyojREVJ2WknG+lGhrAMZ3TZE9rsK92Jd6HXqyKwcAwqGG3Geh8rhkO1H2nlYUDQs
8bhmVmBPw1/NEF8SZsppBhwHmL0jehIUTnfGa84ISM6nrviAsbBOJJKsI5ELSnVbQo8YvIs2RUnE
rSoCddA/7QHxO9ByGp31F7CaTToaHsVwq0h7Tj1wEta7TCS80tqzMO6K/ELqydLpF8TcI5GnVfs1
vMcJ2x5SLuTWCbsJr2jHzhUovog818p6SAx2RNDCYqWAw6eVRDvO0OZ8ERKqy/p0xR94rJo3s35U
iFkCoXQl9aMF79Wq1J8ImFkhIeoDiwDPgO9xfl9TnDpAVT5WNcTg35QH6NxBkE64owi7yl8SJ7x8
6HlRfkrknfqcFyfxzXmkmY+ZYZNkr8TVEF9N/llwi8hsIWxlV1EqVp8ItwHywQYWaeJnvwz5RyP0
wOb8wipGbn88JoVUVwN0JufEZf3IEV0XNAk5i33sWyfMW2jE3E46RRhoEW26LbEQT5kl8+VUTCHt
qYm727pojAP2pU/Na8+8tMrRWSue4P4FvGfQnUEYJfTlapl868uojL+iae7AguMuOybm/NzmYpfC
dmK6cNo+fB/T0tWz+WrU8e+oxG9mum2bQd/hQ5xsjlSxSp5oMYd/MzjipGBjEViS8GTOgHhDs+Et
pgrHmDuP3UEPIQVbeb2PneoPpfYJ2fyh36iYnOjiqxlZgSl8jPNHa6BBF7LvslMIqdC2Sx0DfX5s
5vNip5x1pvJ/q2hsJfpIvAatmrMpPYK8fxkINwJ6ecsI5gjlaxTV9wgXOe/za1kwIfJOLaJhY8zj
LyXHWP1UxJtRR3fjS/QPLeWzsPvNpVOoxt9aJx87JaFybH1M0hwo6/aozD7SmWU/fDI8wD/Y37u3
OdOaXM1bzRc7ZAQqHxYt4bfsXtLixr9F9G8ZaEb2aBf01aMk8YaIwI6NmF7XNpewcYhsbTcA+7Tl
+tC0ODLaZpR8yCInYby8TXn2PHTVozSZe5m7rlS/OmgUujIwsVindf4SA6geFWpUNR0SuNsleALD
WjmxOP9xdB7LkRtbEP0iRMCbbRs02nuyyQ2CZgjvUXBfrwMtpKenmNGQbKDqmsyT8qL47Q+NCad3
ma7Vbin8DOFtuVAsm91ytJ1CUNblrcaep9Yo+EV4zpyQ39FuyxBUVLWXZu8c3ls1Hh5o8nZOKZbV
4dHr9I40OXInXYihxS+nLUt5zY9AsogNO2csDNlpYbjYF6Xx8Ed2ROM3haFCf7xqQQ7ZDNXhy7EC
1ydKczasdn2qpY6opIiCtV3wDMGdC2cyY4lyiL90znMTPbzCbS/jbgn0f6gIcqz0KPCU6Rw6S81f
B9VRi3dy85E69lWONs54QwJOPRsp+6k24ekqXgyMvziEaAlCjtmp+Lnwvrlj+CR3aIWSeC9MayNl
f22uePNL0UXvYXk3cOzkQK2CTOO4PyNUhW9hjGvARkTBBscsO9eVywIEGZuleFYC+XmFedys8DrB
iRTcnSTptTJWmxVsXqxEFheJ5nI0gkRlnYWbldwCDQDNNX7j8MaxLgFZxwpjMLtEAckttrTkDZVr
jlqYrII7i2HzwCNQGwvpTf11Khe4wZogCFksVeq85O4gAl1EBwQnbKTVLXKI+i/W1GeqGoC2GPqr
cEccjPA2WBKhsFcuL7GZeya3nVUDyqszlpSNdW0zffmTsgkMbXmrKnwymG7X+NblamuH5ZL0gG1a
YKYSPUNQ7noitbMEOSWkV0MJVgqjEofFDzcKg4K+9Ij3S9toFeFH9/h5KEdaBTShwzNBPb9CTZrW
S99fZBftL/8a0eOfC9SYAEakXbQdt81jeGI4nRLCYSFZrKoPpgIOcuZu+RG8igev26w4vjjb6gJ6
d4GlZcSkeENOjCdbTx8BuoWem5zP8ZzCGegyJETdSOpbyuwEzxLbRGrJkcXZoHxHfsHo3Or+pG6l
ffYsb6vVtHR2CAXEQz8o3EIqlmeCzpbOPxoOB0I7ElMmHyxHgJD8ZhckdZjnaPxy6R32OatdZVzr
1dG8Fxhh7A0fW5vshpKbdVGvSyyiOMtRB0zHATnwCLR9kf+NL6gE6JTxXVCGTtjh87WjfWSzc8Vj
7ot2OFjgxs1tG/Ebzy5F0IJageeeL62bCObhC+RLwXMuJrdiRZjuyKhrU74mVIcY71y/XEnFHU8N
8gA8nH1wSOW1o3i0pOu+2+nBXrL3Wbjn9ivHLUVx0DI39qRyj0oIHYyAb7QroNXxAUKG59p8FW57
xCSh+ovG+sXka/0jDw7FbAFlrPfYnDBGYb8HCa+aTgrr9OBYWd+1zeR02JsCHtGqgoezRe2qGKdR
e7JVDtKH3Nw1Mm+rZ83dRTMa3MvPQvcM+yCMc1Jsg+TcVHwJA5p1mDni7DfcHsenEfAmvMuxmxle
iyoAMAZVm883at4F/1SoN2k4ZtDqTWTAyo+futJf2bqqDIxv3QSL8MZJhECaMRsGPorBaIliHRUb
25bkR0GpCATIXj9RFjT6k2agZTJtHSn8UJw0BgfWxoCqvGF7YGdHHT0+HmRoTdMS/43OGAypprLx
EwIR6VDdJHVxb1fqwWDLGT0Vfx0nHppOvd1Uqas2W6g2ffXgoODx9jFE8JyRFMTigolZ8A0m2w9R
8PDYk6bi5trDFss23lrKZrz32XKc9v27ykg+RJlyMqR1r5PY1CHEXjmfCWctXgM8aNqDRyQv93y6
TctvPvrdpi7gWLLs4qT1zPI48boE/tFAQb3J6i0PMSo0xuHX9D1EnRBv63r+ljQSEN/JSs7tpbGp
DE7V8MuQj+awt4p903iytLOJRE13nOqKvYxX1D7jrG2c5xI5aSzjnW9IDmnjThO5WRmQfX1TBT+T
tVQKLovyOlkru8SdtTJHTC8blXigZJsXf6m209QdmB0fiul0rtq1DrLkjx8FnyH3ZLW2k+VgrDTz
BLeFj6fdDie0vyWKpHCjO1Rm4GDDDTPEXD336mU4LWWwBvWK9os1rpRvlGld1r9Msi0Icu22DgBD
rmNQGJxCMauAdYfRG6XckZKThayPrT9fanxebA6adwI/YspQECiI9Qq2kcuyuzeUM84v5aDesHZj
pb0ClutUC5lqKMEZtajOGA+Dcwofuzti32LhzRPg/3SfE/kfCRSsJYlZREmXqPRUSGksLhDo4opb
zowjHZYnc5Vdh1CdMDXFBfVW0w4hZjByIrywYZ+TO74qtdnz+3zElhT0i9pknrJCfWO+S38RN8q0
BRVBAb9uO4Asm5Qbsbjz1vCtk0vTbZjrEykdp3yCb6Xmxp8zxu+lQZJzdsj1ZKqUdoneLuMfoF/G
C+Jg+ZgBD/LTJeemxgvLxgqlwqPtzW3LCI/DjpQvo0LddB8G+kKZtpupEAB99ToLSjrpZhEIgX4I
HwtsgY3VeWp9rBAdYT6SUTA/c3XDyi0SO5szmBckhVNA7CbJlataOY6M0iL51HLI6ONdZ5lprAdG
8jqmGy8uNnXD8bECfJBc+tWHRle4SIJ9wA/rlQ0uB7HqbzMi2pEYDhcwZ2xTKhkcwHViK8PWqt4x
T3SqJfMB4ksddWOa8LWhHIS83QeCZnkPR2S4w8qa1lWGQ4zBxKI/zJ6taa0A3CXOqZChs3Jiu3jn
0vAa0kIAxEFis1JRTHWb6GNwlqNz7CMqPA8pp09Kp75CqdLKyzlZnv265YHkKcGPEGCRuKpYBA/m
a9WPQnTdk3eMAo6fLAjFyuYkXWn1QQvPDQ8Og+3s5nzl41KUSGRwy53JlErm82Bp1oz4SbfzUKtJ
sRcii3dOLchlDIHlEqRYFXwR5WgSdKbuStnjWyvCdaKvC1gE7PL/9cqKr2+EAceq5jNAJnmX6pN+
MbCPgUNhUUnMpMHdvqq/kojVxJYWCjErLh79RfQM9RJ3JrigVn/lxY9crbr6RtRMxy+p1/1vQ+YN
9cma14nXgo+t2fLwEEWSfoWnCfkZmwiy/pr5tIVrIvf7hI96ukCLGHWGUKQQLsRBSu4m36ZYslhh
HVfU28Tfscgw6SF49H37rDs7oPLMbdt1Znkc1AbBBdI7A/shQ3lL+vz8ybb4ZRfs6oYTp8HA0EVg
674BF2QJirXroCIZaHcGZCnJfx8tDyGePrqN9m8irSDC0n3u/vDlQQ/4KeqV3W5G58u2tg1odh3C
Q+01FcFI/V3L92F7YIwVy0wuQSghLfMSBAW1dWfypj05LvozN3OG7yPyirP2Vhg/mfU91l6PI7gp
GXHzHxWgv5B/AHGBiGpvCxRdFtp7t4aNU3umv6vsTceCm1odpcZ0xI7J0rPnWsjSpY58HPvGQmWc
seYd4orFXtZAY8DOhC58WtALFLwrKGCMuUpUpz1+LI409KkV8BWOSKyv1MfqMnlRUotzebKuMwZy
a760XUusUtwv0wlhJIyGm2TxwK8hgdFBUZdYALwugU39gf5vlcpnClTRMf/BEr5gVpyX/yhKIusH
awW3Dm++lK3IOkucbVKepwb0LQ2Da5lkToFVWffsEP0vrLdLQSbHmagLtudcXwmDdjLGXe5tKnrE
ja1zT+InDKhwqb4gwZk9U8E9eI+a+045YlcIGJh0qzpdGfmuRryQ9wedLA2EHMSp9e2xDM/KcJNi
dL8l5zoxIrhGLWok9RCjSXlMyOAnmL2B5fKYUVcVtJBAmIthj7WHGFveC447XrryxONn9XSWHugw
ADXoxOBebYL6GMpkVM48CR4668mTtSuGnFUANKm5fOWxCvMNBS0VQHQxmf6/dGfR7ZIDyZEcHPyd
cQulDC+5qrFKe/b9jiwNFjJbE7Mgzm1rrc3rQ+bLSw0PTwCFibxdTp8DTFGgPkqyLlgIRD+OWIEX
IBUp+B1O3A7VZcruYw9zVr5IJXEJyGrg0NLcsmKWpUVEJlPtD9vQkbdBGe3EJLwAOu1QEqpMc4o2
EIktupFqbbJWNVv5Nqd5jMY/Lu0+7pEqEAojXqSEU5VZxIU/IhsNVn+WemR46VZn7MKURFO85TzR
BtNJKxkdoa3MoDQGWxIjUTLwGIchJxzI3eWZK+RqMekSsupHUxKPYeAIdvKVbBHaLaHRpkMQ3QXG
56q6jNV5HAR9xjEvvgmk4XhHZxdea072Iv/U6mmdj18p9m20nvlnw8k7kj8Vk/IgKTbqFwQyyqfR
tOCsS9cu+Dl3ylpGXtBvDYZiJaiERMR89Cl1Buw17EeJxbHCy1KdJk5/vXu1VguZSN82xEcZFbus
XjkO6YidBeGGcQ2IBYwnJk0arsfauNgp1CAeBGtg5pxai14QYDgdUiY+rHjrjkm2BBA9cIWOAm6l
V+dIsMv65YfcJpzl0zNSf/Ka1ImAcOvqS4fg0pTJMut6Zl/Q+Kjj+OwaZp/BpZHfNRUr1vczTy+6
AayABeNPox+Z2PvdZ1cai9ZhtHcZgE2l1UvWPsnGQu9+m8I3RB8ugYi3FNUxxEnTG7r3VK8YdwYG
MJA5Jlyn3QmpUEVL+NhIloJRTMZWVCRIGTYRCnp/E8pgbli41QqOH1t3qPfx0nehcAOdxkCNOZ0V
O/cCh42LNDQZu68+J99soA60ORNbgZRlwM0uOyspGThmsPUhuiKpnl3LuqrY3NUMaNk9/jU5u6G2
Uz0r41QyJzBX1B6o3BKJ7RScD62CFFCxoqyWgVJTxvk2YzHU7wRyT1LMdeVLNOMjy1ECtJeJsQnN
NNlJEFFZ/ZeHweTRCw6RLd4iqC6BY/ioQIyrP+JXMPw7CRcBQmCJ7bwJZ61C3W06Nvoq1Xpv/mfw
3EYkSdI/X9eOhZl4vs1nEMg9JkdaiKh5L5BSFCJjJWsrsLSUi563GA21tT8w3mrNbp1F5dPgVCI+
CR/zVhT6B663jm6ocw3N2aZjfSqF/lNLwZUk2LVj+hulZWAQTXQ/s8FqGrVwDQgFq8db0eJG94t2
L9vBI1OSeKnfKLT1CgruJJHD21gMxkbZuQgn+zMb67sj0zTONbcb0z1m7K1Stf9a38BMThtRsvrK
c2vZjyH2BJVWU901afxRyoHG6mUOFSwOfqehsiltgnyHg6pAEqh/B85MoywmlEIJ1EnV+a0y6Tsu
GdwXpHih38Df47QFuK4AtYttEvZXtDuf7Fr2C3NM222wxoOBY3eVHvMhucl+H7MAj/dgNvB8NhQN
LQkDasnAD2S67naW5AoJeJhi6CbzVgY2BEGjjZ9roYHTOdVEDUQKf3gVzhrvTZ3U+wRyWk7titee
NSR+3RUSRxn9+UicmU7KVdcNQIL4OSrqQ9bDa1pY78kARVDgIwD5sBdZdtNksZ/VwRTJla2QoB4H
WNzrvSOzjqgUbwjCXzTpsMoBBDIihLBWE3mDs+bABvBENglmaw4XsKKkI9tatw37o8GQrSKGyvD5
6ReWydOf7aXcPKmO+GfWvP+W9Br8WzXOdW57UWOw4gGjfjjnkxHvSKnfpTbS7UHw/aVrgzFoHpt/
Q23sWzi/ktVfGyjOC3vgVMm7vULiRoKcOOHDE6xuc0a703QuWQ7FirZpausboCAWFgJrIHWhcCoS
7DSM9RM//RaW/55w6i5CBFx8iS4U1wfg/KMySbw3Zr6FCMD+sNhpTeAaSrQtHVJaQpC0DAaDmyGQ
sYo/Rp5HXx+OYrTv+Ei1tr0CTifrQgLx5tNbqvT4PEbeWqOho/TwbLabMvBbjTGzlq5oPybnDM32
biuMr2t9U7dcsfN0LCLfoGTO2N5EuasKtppWdqxDY5N0+3rsvCRrzpqGk9JwnpHiH6v4pc0oyHnt
r6E2xvyVtZEXaY9aw4bdMqHIaNc6BmXxIUE2aUOLGynGTALJ55DbGP2ZIPGRrKiCcubaZRkzxxSF
0GuIv5P+c4o7eOOHXPuBuwknalo0rHyhPHl9S1DSxFyLDSE+LRSpOev0bDDWJQVI1CAapRLvsEup
5UA4kY2/xF/GGNKqWZbAlaJXXyXasYafixJJq3II8Syx3UlZMwJCIyYTnVbMfHxqzKWQ46Uv5Ut5
3CmkuUW/VvBRN9ie6JQ5zFwJqRnUQbYyDSAT5NVKsRQcs0FSrIf+Vdufmv0J+oyo8bUd3svkg9AD
Rj09fRaKzC47NE2E0FBfNSI41BEHTJtuU/DaQXtW51hLHTiR32zizHBzEGSFYFYpk2RWmxBjIQOQ
7KB0DqtgUtoIbiUUzVWhWOtAe3gB2hIOyvgDk2thPBvRngotcCPjM89RIzcOo98/MJhk7oQbuIZr
ok7QcGpr1S951RCyg8YaAAQ146EcXrLtHJWU5XK6xDl8iCd/l2jTTh06YlEEaW85XR07OXWn9/6X
AlyaFcShaCd2pzlxYSO6DRnEnDSwpwRkHvrEKSsH1imbmBjZAC9hL1jE9z1jJLCGQjNeOrUYRgIS
WfShvsucwOyGV30w4qAAO5Bba5pIBi0gUJaB0yxV6t0Cf+AyTpmuGvKq4ncT+VVm46nzdTA51kVl
0d62WLN7xiB9Q68hkKH7YsupeUGE5AVJuCnznI0EnSyoqYvOcDOy+a8zWx7z4RJVJwPA3MKJ5E0g
sH/48qkmTJsz+qJO5FAa0r5i/WFk9r8KSZA02TcKEB/jvqxaQL7Arh1xRBPUV3gIjtPS/5PM/p0w
or0yqXcznHZYUA8WSkviTqC6k9IiAYC3lEsOg1QtIAvbgxfI30149KvA7X3plG+cjlu48CCWXtUh
OzmZtkmm+jyZjLTZ2TiKcxujGv4pvO/OPISY/YcBSA8kz2eOcSVAmhMhU9ZIugGstrWgaec0vYOD
2b84aFMC+iU/ib5Gg3x3JqgSbf+N1Y8phsLPFmsDjsKkDbdabzNX/hVMdc3eZT98UsN2K+X6yvCL
P7lFNhwFj7FNXarSMz1eSyfSSuj0mdOZlvzUTAW8i+7xZzKQkv/kxj6N0bhsKw2ImuwZAEoMUGtx
o77XffkSojkZfbUnD5OQ4NeQoGFW1QO0SwLVe65I8TANizgrkFkhymrkX/XUvVgUUZpvTOvWhJoX
DRLpE8lxYgMN2QcMnXXPWE5WnX+rmcsaGaolC/exU77K7qPtxuOUVPe8m16yGh0FaUz472FtJj9i
uLQknAbDm0QbF1dMkfDyg2POjurEExTfY364Q0CVnkUrKyxv8MxY4wQd+6PmAPcKiC558m2yToGQ
NcqV99VFDXUUuB1SXkMj1H7swWfkWMKLib7ltllUUeMGQXRtVYdcWpIeDbM/p4jXWSPTDPXY3sgT
fqpEMaAUPA1Sem8n5y2Xg7vBGFxhUAftZ5sp1p8s8JBaCVVVDkSYERJ07hKLsgwxyLlnQnuooJVg
CUPRaE9NwaI/JguRvXyRmkDyo2OHrDjzxY8V8cjDcV2x4rHoJ/hT56EQoAFjuA2zkHm6Q1u+9bX1
5tTRe21Xbhlov3WDMicuileIZIBwcneo6yOES/KJTedkOPVlNNRlxA5eLtFWWdO+mpcIFne4X38g
gpBlyzMM5SNs7TNNGCe6faiL4mDps86iDjDhtWdbd1ssyVlqOgtD4K9BTLINWV8Q5pXgLmiL5g26
7BuX1ybFsKEPTxhQ7yWxdIVIn9Jh6OuTXSXPplS8rOh5SlGT1cpPmS7DcPCSQkcM0jb30r/5vvil
QELR2K31+eMmRR3z9IC2rbijbPoe9SOixEtfVDtDSV4qPyQwrQgJN9XcsUGn8vzJ3ycjD9so/4KP
9aQgQt9/6kkdqQA7JR07tDjaq3NKhIFStuwU2oLwXqXKqRDKMunFpq+HU9i0/0aRn/VUcnOz+l9K
iXSM+WjQMntOB400pZXp0/7X1hcEl4s2zxYcwqiN4UOxmnOu5Ed9RLwJx28cUa4XH0TNnVWQDu6U
4J2yswN1RaBq7+ZUEntlM7OUuo1dzFWHvy8CcYCPBAciXbbOgXRFt2Cy2UscQBAZglTxapQvNfvU
MkpmGxFv3mxvSj6zGC6Q+ldg94PCAw/rV3RuI+17qoimfAc3DzTyLUmZ1OCKC5BiNAgGeGWV9Jvw
BcK6IUBsWm7BmbWcgSGnAVz0ZePW2GtkxqkZKoYmYkNlv1VMpiTsdKPWYbWBYQKzxExXwYxvaaE0
Nn8Ew1IqfNkDM1iKsNHvwIPBPGhRQhigLUsImtgdmUtIQFyScSBfDBmZHHo9iKWQ8L4BgzneGq+E
Gakq6BEKJLrvUYJkgS/ODj6gCpIvO26yuCTJKPBE91vW46pnWl4CImvRZ3UOsfMV20C2TZpjL6cx
haBPMqR+Sc5+TNXY13uwHtu+CejJfNhuFRYT1s1Wjr5NX0+IYyoUdAqCB4s8uKSwtlJxFVixku45
FGcJKk8dA7SVPi2mejX6WKMxUEbhJZ1DQgYs22O7ibleRpy/rY4YnLUyEjNfA0MMQwDbZDfIyFMJ
hZ9zSyFc2RFeMxpEOX/TG2spsRyr1HZFVgXbwAElp702g+Acx50nVYzQ+nZH2bv2TwKtZ8KxMr8B
PizkBk6qjJGSa2Q1mdmvFjyZUyHNW1OdDyP7b+a6cXm1untZDjvyQdy29jjj6Kv4IXRMGWeJIsEC
NRb/mFzbsmE8rLZrs0JUBjciYq9hwfJU/o24cydCrjgSdeOKXEJzTPYlxqZkh4OBrKbM5X968aZV
20g1D4He7dB1qx8421y9+J3/mH4el2IrqRHwZ+cBJpAKBtFngEsA9yJkDpUjy4F3WP9wJS765oC+
cZFha66/RwRPcsDw2PgROYVel7IBufoZD8h74txRa0zlEfQBhMdhO6Nd1WTXmT+NdGnFhl+pxU/I
/073ruee2v3DLlIp3/hjk+hDYINL4jN5uWoD6OsGnIkz0S1Kcuq44bImOhJWdgwxVWDnrLdOwCqy
EqfEHp4AnJCxlEeGx0wXA0vZk5eMageJwk2WGg+sOTXsV1P8NoiTsp3FXMwQ77Y4T/b0f9mdpl+8
47rIXiMSWkW/VVEHcN1B8mXhSlhbYmlOZ5NX0kHnaSI/YAJJMd0joMijcSUj2a/H94b9E7UCy6Jn
MdO80z/Q6SyFniWQKIS1pMoyG6dXRbIMQQGSKcWNwizUqDyAKYxfFUTZ2gn+XQInTZ0VUcJZCaRk
uDsRVXpdilK2fHMw2EXGS0K1j+2Z9TvEGq6SGk1SMh1CHCYTTn4Bwa3Bct2ECmgMHho8AXBd+KXG
Kghtdz5QiFlda+g8Krnf2IhLmK8KSAOafA59h+koWz8OtLDGU95bHm04WUQ1/ejBR6TY9f6uA80u
mGAXWPwmaAoCuI+BIlQKR8otlObqgc5Hl81tUzFAYNzdAMKzh2EpM2kSaPCmgq1PANWywn2FzHNU
vRQmjIk6R+fPywnQKth39FWys2Gh2QLgBXbYgMkoqKxlEWLGwZTsS28VstCBJfXVhPkajTSQuGg5
HxmDAWpL3ElmKYooV0FA4XBXh4wJkdsi53TDEJhCxFgQUwTRXgU8gxFMVocrxYzR5SaA5UrWA8FT
T/D/+lDQm4hJm+NFDVODxGsaIqN6Ik4iFAS98jHa6ZEbY03TuMkxlvh67qp7BmisyWhG3JJlzBRM
K0DvxAiX8HH1k0RuLcwKDd/NOELrA1TTh8k2TbRNybeQGOzGEC9xaV1JAT2S0lWxhfBD6GRpv5o1
pVEZ76E1uYYz/7uZ4AlHq9Q2PbYpp9f3s2OX9Otdq2BGDIiyKDJyQ3ooKDLZWchjkRTDxCSmll0b
PElMLesJ5LTi5WhchdKtyDlf6Wgb0Ed4hKfgta4W/CJjlNdtWMEYlVa0kxvwoTfIIG7Yoi/ipg/7
aAsre171xtZbI/6lCTuD7mrNUmDOUN38bJgx8+YX6aPB0lVnM/55yfwPUf+40jP879GfAJPZV8KV
5H9VQvdlPUbGRoAB3fynhpHDS9aSZmDkH111BWX4v/MIdYwJ6FLW6cOpRYkhR56PTQa+M/4XKWcX
+4oZ1qGTbptPiR4rnB6BdJUnxL7cwAiW9iOGoSC55vZb0l4M6TfwgZgigTEs8sneRMavAz4isStv
2e1NuE3Va9a8RdG1D19q/Y/I8LT+sNpXqb1NDGw11q61RJRS9A4K0pY/CnryDk3VwEolQ/7di4sh
jkq0GainnOh7RKMNvFG38HBs5OEc+Bew4xjIFxF6aBO1oboA9N7fEVZp6UUW90l9pfE/U4cansHO
g1F6FXR+wyMMSZd1SSoeladCmGwPm8RCelpCflDY2Hb2P5o2PfOCrMAK1y6dmCcIYWzU/WuDHaec
p5OIRxwbt/ArVrJfg2o/wwHcsjSy4X1Y3SPqoMiMlauNKgIAAHhptvHJ5RjZN4wIC7KJKw9rWAgK
xkowj2jl0bkM5LoYEkAfB6I0j1JQmIiIE0qwfvmU/XqJhdCVHVa2CZtEJh100oKPwWHEqCZXffqe
FcIAw8E48F6pxqKO3rrx1TUA7WCyZHRzFhbOvGPSnT4ym0b2PDELU54Y5mxp7xSuWa2r/i8yPxko
dw2L2rm+s5je2Ah7Ec2AzEaKiboc0eEkSnSnYpkVVB+dgfTVWM1m6zg5TaCLenUNINKe3ERm3k5x
khFCxJXhE6naH4Fq8sUc8uAxlN9cuZL5ToIbj/pnGgCBuCnR76TdZRTxevfP0CDD63c+Tm16ZM21
K/7KEaL42ba3qb1qGL/4z6EL3MTATMzV23h8I+l4FfUhmONTQwfMDKB+ZhXSq2CF1siPOHwr1kF8
t9uvDHEMgKIe82bbJyChqC52lqXzQR1L0yuVN4PFfVtcc2qSlBLUEe8F9UCoLQtpRLvybbPENpFi
E2C0MI0rr2PfXIj6REcBEie+J8BIJvmtKCi1UTDh/gl61NzOpeg/e4U9drZ36rNRXCcUbXYA/4NZ
eJNRcqpscXEogA0JilnKyFtySUxW1RVCG/PDQBxeOB25tMgkjW8i6ZfAIlre3TRlHhk+7OaLLwhj
uOm/cmnjZF8VKrRaex+c3wgURcFKJIx+mEit2viit6d67h6LgxAXYV0DfetopzC+8PckdINil+hn
tPmDhABHAhSOrFCnS8dwzcODJt6abVF6yWKPqjFG6hkPW4xAzPimdSOPW134Z1vQira9F6M1tXpc
k4V0mk1+U7MdrOw5/19JJPsprNhxo56kE6VX9/qw5tQdj0AYgKSTPRHe+pKXdMLyCmlJiceDGtk7
NUaboZu7ITkEA7Fz46epKpsKJATBWK7oabUUjZhRheRE5QDiGfifTDiBAgYMTAtAdUMBoZjoG9sX
bIrpdgobeWZ8gZp/AhT+E6AB9UMm3VZ7iyLlyq7nS0/rzTBbsvDDitZ0uWHLVGwjZpsyAydbAHtz
in10amod8lJ0tnpSOMIGxejwodbKDak+LojhXQ5UMktGF/6v1yXPSFNZU0IUKmIGnPlG6+MbUZ27
sZd22hwuGgz7hLIqt7t1MgPa6+IwpnOzxnEz58UM9kfBpWZGmO7EeLBERa4Sdo0+fjV68CDd9NqR
X91jM2tMdGKqvyHj08sYX6Xqj4SQrSeNFy7CPF9TJsOz/B63lbnLAWb5cbaZEmPrU+KYMCcBZKBH
t3aA76XQ3sZ1u9WYWlpq6AU+KS5gB0NKPpWokYKhNogcrcVhKemsnvrJi23/bpg48bTsqaqDtFCN
zsL6vA1aFqR53z+nis1kwNafFLFrp/FHqrn6NGcebFgyuPN5AhAese9khzuLuTgch3W/HHuBVKRG
ZktkE3WZ8luSxGmoc49SvZoeSpZ6LbS228+5rpnPVCUNqrsm6QdTtBslqtjCSZBRtBNf5DZGKVOw
Mlx2Mgz2qTjqWfnVyJ03gU2fHZfZvDCa+Vq9QTs8Ot8Cot5IlNQiaIgq1sxLQq1rkfHAJTCda43C
wofXSAsOVH8FMv2AvfHaKz1sqr8u6U6JxppxCOW/DkodJW8JNlOWss8p5yHV7S+J0k36NcF5TORH
VYA+BpUk4tlKhMGxH77tap+8Zbb0MBDn+ajX6ro842X6yrCNFBnp3eRfsQpkLYBTwmiUn8GB1GV2
fNFVxGKBWYQ/nGpFOel87XB9Tr3VXxpTvoTsCbsYukh5V8X0XYnwguHjq3xZ0Ugtyro/n1USID1N
v31A3T8MnGNaBl2Uzpp9z163x1sDZd8ynr0deX77L4EWVtrSeyPbF71KbwZ9IEqBtWmme8PBYmlu
jIk5fdFdJ1M7w5U8mFp8GFn+NXBgG0FWqLyrmPLn0XTw62lTdNkNKo9JGG5GwLksBQxrlOEexeHL
t1mbCoHJXmVmnINrz2jlrFxd40ZZl0O91oi9cKyNBmM6RUSTxvaxRcsbScFmIE2XyGEg4z7RExCp
+4K1KC4DDnYQGxe5JQqUXHrBxUOmFrDwdlHKf0riOsw3cWhP2k/uA37KmUwJFgaF0npxQCFsPQS4
kTr5jrpxO6HSiXWwnJG51orWnXvDEOiLPT1NpqwG21z+IGNUDnJYXrRcebeTaTnFT7OTdjHbdRuy
1RggxtcWq0S+atZXDCQMDDi5AREuJ/ahYDpBUHhm5pwRMVn30tFxNjMAJ/Ab49HKiKCK6EwXAAyZ
2bHX5n3cQsB8sBse8P7TN8cdsF10kMo6bIU3NagIdYXp4Zc+nQf0o4QSIc8OYZw2Tn81/OgKJ/QE
VsUj4lJGjNRNPhpWBNBtRBxkiCUjE64tUUZRSAzdK04dpCFk/sUpBhqgnhqVVgyaHcFznjFkgodi
QlqsPW5t1cshg4a89KWtXmL+0kzz4hv2JW1R74PeUhMJATsL5JdpBdeAEhf25A5o3WdMzl1bRtuM
DYMQuqdK5WGEJqDO6Fcp36Ya7Zk1Tls/sg5F9dsi5W1KA7tGumscBy8CVnLZPNqDdjBe4cUMypPK
XyDZrqQlQG/XrnaIU6JUvypUzQW4vyE13qZReY9k6TMY0kvQTGsQctarGJOT0SSbVKCAJJXLMBnQ
YSzPlGCXG/U7jaQewizaRsi9aPo7iGDWQy3WdEP8W/4BkAqAMrJmcAkhWMovk7Wd7C+fAykPNnp7
IwG4UI94T74LEgarQ9N7Sr2LIoBpPI4HvX9MOYe2B8I0SuaqyOdI+Y+j81hu3Iii6BehCmiEbmzF
TJEiReXZoBSRcyN+vQ+8sOyxxzMaIvQL954LmiC4hfVbknxHgNRc/tL5Mo2PkY+hcJlO0bGkRfCd
q8gPDVJX2td8U7Y3UFEzsX7Od4f9sXq27L+piu/i5pokn834xOh1fLeKy5x/sAIZKe6dm5Z7Zm/0
fFX/Lv1dbh0662Coo6EPJaie2l/J4GxO/wb8m6xXZfHRMm5Q+tUWb10D5pACD5+INn7ANPE6+8Fw
hez1JyXyYFi+3YnIHec3q791hfjsQwB6KsWPcm4Wty0K9MVatkW2XiPXyB/nBJjVc9N9UGU78TNp
3bjLKK5wF0rzFwkC69K+zTbzMrJAOZjiRRwyysrqlT98H58g0XGaoUk6Osa9LG6exH951iTmFde0
xlqL6aahWyr9AJvTH16JzdwcYMg/ECi3sqGEpy1PLn+hxqbshYKn311okUZxEcYJxkY7f3XtfdN/
yOEYUvi1vCIY/BmssIf7LDiO0wPojBohF5vI9KyxwuJJFX9jx0c1P4nsDdT0jJQwPkl9LvWD5YdY
Y+M7W/3GSh0z3EzUvwEInsBx2awuLNcVGYas50nvQZZew0Qdoxukl+XycnuX4hCF6ElBR6Zosaoc
+v2J+s7EuOp8u4p995vVHPjOBv++a+4rwNMSNMlrWPxo9TlDJu6HN5NZni6IHHt3jFPTsRu4IolO
fuktYGnq8SyHfe5vDXLoyczuDpF9C9UDBX2GhduVwB6+ZfnPou0DZ+G0XymEYesa1A/OvMG2WUUk
m/AGfy4rRt7611V/dvdc5TcynaLyhYG9Ffxk4klTRbNe5BlQTF5lcMsMlkriM3fPIW1zE4Dzm75K
5zzqC7PhzIXZsoJB2riYMl94aOYE98az1Z1bAeUeU+/CvrsNExL3YzD/i9xTru4RXhWaqSq5OReP
sa16o3sJrc8ES3PDEzcyYC8yBDoXH/QVcy7GPBen+5zYzedjulGYCjRIItYmd9aYrpz8d+m3l/cE
3zyQTYYU09UvzxPveqjucQ8e/ytvv2JIMcvh9mDw+gtefVTEJAehlok3fX7Oxm3k/Yzjmy9+E/Hn
yaeO22tk5C4U+TXYsysyN2Na5K9+ANxVrb0GkVf1JoKTAW3GW8fosHG8G4siGitjdFUO6Ja9Di69
PnTNQzbfy/ZRWw/Ke/Calzy7yvYtQZDlu/adxHpi+c9tegX4briXIN3xDxkvRgtnRvEXhGAH1LuC
OhJDH7YYpcNwAvxzjrzfOjuS0W4iITWvqXGdxDOQZ1oEttUjzrgXLr2J4QT+gcUlEdVrLZ6d8Nxg
s7ayLaatqUUXdPYGhEevUfjn208MUDyMgx05RsWXYNrkYKh0mLmZ7CiZKsHN/W3b6xhiPyhfcwal
HALKf5r8hyr5185nG26N9ZbV/5YHDI+puXjfLOCp1h8TxQGDxeQ9pwy7w+Kuy55C++iIc11v5/6B
TduIyVw8xZgGVHDzy2OeXv0JYc+66d6IAgEPjjDu3mLR6Yh7SdFuHazgwuIjYF7b4TIYH/oFXICJ
UneIv8e5AocCrScLSm+dGqFHjLP7SqL9e6hQKSNkuE4ztropeI9oCEIRo7kk2mjJXaZNJXS6lbfc
8F6KIvoy0vp7ytJNR7FjTe2vpNJc+/17ivvvrhLMMBTLxZbc35kAOZb05nX0KI/Hrn3t8wHdfWhC
HAnBjCup1oSIkKOdE3rle2RpV4nc5IR01jo/W6ICRWUBardCRLAAtbkitZGyQKiSNeR7B7Xugl4z
ht+0rhARweuWduRuSqdFkB5go2DL8gflg21YlC2oA3LjcSB5aPNHe29JRj6dUzLGdfBgJE5CK5e4
xpqHL995ujxQ6Af3GRNk9Oo7o6uvnt2tk8Fe/7/wJG4DFWBTs/qMtnOOAFfqKGLC4XGjzfDxcLNC
Fp+7bdObx4wYFUa73tVUFeuoCujMPNFbVeNOu2p6gOPqmBD73YSBsZ5Q52cG+nW043wY7jroIrEl
onk9lrHe6o4XoohpoKrZ/80tLbYpVLNSsMRNjIOarBgcS7vu4hwKhOlhmXSiiWf4Nvb2fW5GBDRm
LfNqwzg5FFEsS3OqQbp08jI5GNhkSPow8tXqSxD5O1UockpakiwVQ92+rheyT/jRYfHW0/RZGvhZ
moWN6xbFSLVR3qsUrWQZ8gpZrjeU/oMinBvhEufFUJM07v9IhuVmAUDOBS1XA8Dlc48PQwJ0yWj5
bgf21ytJyzZqyMtynDgfoFeQaGLcTRYmGLb293HtTHvdOH+NUgWRTz9Oni2UjspYdb0ZHWaiz7fZ
UKH6bhixk9gGuDZuxJZJZ2G+OhbYzhkdQueK+8gqb/XQVDeLG5y1MrhY3F2DW327sG2I8mnv2ZK0
x77kiHdoOvsyhW1ggO5FybqKNK6I2sueC1RBbfM+YwiKbNfakY3IW9Oy1xH60tXUlvWOWKPNVEhC
vYZkyzJSIThZpn7LuU5GNHN4WZjb1rP+KsGEoZM1fkTGAvzOqsUXPGFUFr3x5Br+BQxLgWGR3LXC
Lx5UXtckZPa7oHrTM6JKqUCOxrlTHDryuKZeGecYpkBgiuGYxJQ+EQ5gyP6n1sYrlskEIXnEUZt1
91YzndNF+2D2AXrTqtk5Bh28X5HynjPyxvvCbgYiPVFQdSQ2QZvAwxkxZY8xT6zDdKes0UzYDZA7
fmHqg8g7TblKLl03f6g2K7azinem4dhrDaAQX7ydHfzC93ZRRzBVrkLSXdBy3k0lP8VrR2qi2Qa1
DAzOmajZRZ5f9zHRkZsqMPFFy/B9zPFBATOSqGoS87FvZ6T0821karfLKpbJbmd8OGlwofAK7sdy
AMKicY/kscEaQ1tM+MCcDfIySQAEcwlaS/hSUlfJoyQTixokvMJhQ5jflvfc1ebKiFPo/Onirfac
R/Jl8Aak2bnPPXYZCTaCqL9ZRbLOHFZMrpeIbdxgQk+RkgsH00oVOBhmTWJdStonHdxV46DXgwUP
Az3uuvEZdw3O3K3s0UNsLMrPxh6yu6IkVMIxGtwzqPwh54crElsQG/VkcRSMwhQRuchNGfCa7Jzz
zNgnNW2S2/tQXNgapQmKeq9rwKrVwVYwrkMqzWVwsoJ1AhvlrvLYkUX9uGoJ4yAGMd40vYuLwr+M
HRL5Vk1g8pFWAdLuD/1UoKNN5vc4IqPLAJO+ZbLylOTeC3fajpLtj8kzwNXZYTzaD6/A920sCOUF
4NW7m7Ssj1VHJWD9BBBm3BJfBhk8B7RVj2nANU6SqeUBig6ZMAamROFfLTBwtRNbyREJAuipbuXQ
+ZqdfsxyLMRJPkCP8x/9HKabEWDBYm7Byx2BYkam9Kar5Wuio1NgG/fM3QzJW9ovq/d+cJ5BCt06
THRtGqwHYQnA+TW5ony4Xgc+rzX97wy2787pkmNps/gymE2gFgovbc4pYolrLPrjxOoTsMVLwjt7
5WECCj17U2o2AmoKT2KIGCZNaFsIkecja7A3skrLdPoMxZ80Em/+Vrb5SUrFZ259D4yRkskjuh6y
AynDzUY049/ynA79VPODGgqzOrdebB9iG6JAR4hLRRbdSkn3KkNOdZn1hEdn8OE94LYNJEgcH6wj
eJ3c2Q7i4DaxzV0zF68LdB7CMlpv0xw3qUE0R9iLtR8v6yn0ZnPEZNyd2ZQi0XhyoU37o0u564qf
GO4zAh8o6Qs7L8md92xusqtGijk6D8OcHf10+o7KThDXwnyvD5ZtauaTu5CH7hZqKq9ezELpJEki
OlK9U8lxK/KuCjikX2yizipnyaTiid82fo2/jl6xqn/znjltGFXedmjv2eCi4m4VG3mkj14dPE5C
5nuE7JITkmzLfDO1UvMyZO3dZzX8vuLq1SZbSJJL/RimVOK1lxhVL2yus3ZcwPOmfg40bKQI2hdy
2+7ks4LRNlaQhcMJ+jkY2D627z3WExbtzDrPCJgumo5Lypk+l+fL5pAZKAv9Zh/0dO4k0dnrIgdv
OiN3nZI/GjLOzvtgZvsZ2HyahrCfYmlGJ2vYaHztQuJKkppMscrBm8ZSEpJki1+uvjojn6PQ2r5z
x+DVmK1Vb/My7SKCADsPkXVZ4vlzJ86pCQ+15DkObOdDmfNjaTiC3lifJlG+1+R/JGOPZiTCjWs8
Kr8Lt8Dm+cjY6k7swVUnv0PL35bgZw9VYmboQZ/7IDu6GivTEOWKh4czAdUuVydo4IahdzFyj7IU
81aY4E+FeMPaX2EcIJoO/RRPV2E85QXwAqdtfup2gez0zTWfvGFtUTYmhofMCKpZSdZXmru7TDUD
wxvosyOG/Uy+x1KAOsIOg1z22Z8T3LqMGQLmrOvWT57jXJGzFVfvLbrxdfs/WqTBTWytzTL/nrBx
hUMCOj1iCzMo67cz/GfTT3eipOYUkuLA8XYJ712ALtFn2yU3x+S29H303Z271qJLME89BcagVrV8
8RPgoOS8/E6yDg+TBiPHenzhMwf4olJGoy5bED4kI7l4qb+k4AGaHyXhAOxBEtfFg9FnBLP6wieH
xT4VffvZ6+4hS16Y7f5GYb+Pjf5A+tveRVWjzCerxjAz6oHlsVvjO+5+3eTPT20GXx0rpRKPdrpM
DXxSQTuZveee94KEgjuDa5HYOB2zsuRRTfCLp8BnRU5+Vg9sq8fDA5bBPHYGy9rUtGF7T1tMCQCa
WRX10XQMKX/bjoa8FlwNWzXn0UWtkoT6xSUOnggCRjcY6/aaIg+izGDhO2EdwA7y0C8pxBk0lamC
UigNm2my/y2X/60YaALmlNZ+cNbl5Lm4aLDEKhRm6zxLL27A5DLJTZv/qI1V7orz7PRodkxC/pwU
lVHFQZ4kNPmse0m9IVfXmX7BTmGRCO2YcBs6TmQkgVM3pLiE1o5qH7ySbZM877MbtSFs1S1ODpMc
ReFgqVfTq+PUt6zacexvzGb4lRlc7fBBz4BYeg8dpu67vSjce3cmKbxO9fr/n1Euv8xcJtcgmV7l
UNI16ZrD28Y7nyM5GANw+yDG2dqY78Psf4aCc7ZmKn7HnHb2C46KGmPuNLQH5C/csG5/zgAXW6TX
qAqdQxJgozYM8dQW2GjsqaD+unYG2ruw7dqVZVYvUUVpF1eCxNKseq5bMEEW7pyqI3zQMxLSeQQO
KCOFniGJ/cxzTGWlTp492lZ0OF/5RLsd/fmuHLaNDfAwoptsyXZaDFiwagrv6Ml6hBJVqC054IfW
6MajU0VY13tU3Y3HLNNHhhEPJwjdWAyq4dmcuRVm7YGDnQek6Q4QEg/3Xjn1QHfNeUvzOdNUDN8B
4/kwQrVU8yqIDOR+MIcLnF9deAu8XjFBTbatyhO07Cmb6bhHBAtQQ3ovOjVf/RHHTUFGUyvzy7AE
2wRZ99byjuKPjealE1xIZ3pDNE2Fw14UAMB1MM1vJ1wU7K13Ss3oJYmYDY5hjXC6xMwP6Ycd72Bs
bbrPu6lHjBOET05qvBkBDvE4dBDEWWyJa0d+uyHVFCIMpEgasOYYwD5hSLFqszDZKQyYhnbvQ+iP
DCBQVzbK9++mdHHkiGJvtjPstOqZlOWVac+fZUszSmYNMx3vqIpup8YBaGHaWesOSjQKdZSmCuUN
+sYCEkBqYIuD/v1slcRwsovQnEXv1oJII14MgbIgOSGQj6aRcClTH3t8GG0TSMCovaS/6cvpvmq7
4phXNS9h3hVjewJRCV9BxPixpyi/x4dCAGxzcLiJp4QJRJOCZyWdqsNE4Ub7fs5+RpuKOPSwH0zF
Mc6G34LYypVfC9Kk00taZU+WaOx1ar+itfrQcfWsX/ILVclCq4G9P0XImiSJUwwrt4NEWm37BAjS
4d0QY/2lYxTi729edM3gNnPWopXAppN0YUBzCjBThm/3VbjFnWjkdkrclwr91pwYP7JBPu125a4Q
KC1mkxO/InIgj3lDV8OHVTJtJfwdbERjDPtWe8SUdAiyzInKwiF5XRlkXuRU0z18WkbdBus12683
oXjwCmiwg+WcnHbUq2PSRM+06+BPwzi6D21nK6tEwA3GRhDabEXiLUZBiFmkhzHJKOtr71g4aQZX
beCvTXw8pMPY+avfMS1XkCWMmiDLToWIXfo1BNZ30yu7bbAEJTY4DOeMmsPuXjo7OnHImyFShV6y
bHQaRyOkBU2UTYtQzWU00xWKWAe4wqPZ7uMemZsPub7JA7G3sgiOlSbxKQAzvIjj8JJi7NGH1kPg
akAx0XQtQxnj1HH1bTbaS4Wsz7AJPaByY7iV/ySqZ+Zbn/ou/B20+ZWTtWRpD0sA/JMkm58tZT0D
j6VlKCIsRRaaL7d5qHtQZ16MMT7DUdWOsAUNdyY6VsyPXUZVTUQpy6jI39vcJ5TKxsEgKNscYQmn
1HNFHX91YfRGN8efIdZ0GJyj2iwPtYM6xrAISI5Szr5hobmU29Ai5WQK+b0GFG0sILjpGfkZanzK
dP2QGPN1EeK14cj3QDOQdGl0iI1LXZGZVxTuMQm758bnea9Vl59Iyl6VymaLLSWCmXE074oK2W2W
xlQaPpBIt0DUUFsjf0wypupU7jkZ33yy7rThPM5LvKsS0RMOQ6wDHOu13Xi8Ego8bIJUBCl0S2XP
g0VZSzJZhuDjSeRRjKY/usaL1gCrUTpZw0ouv5OPty3pSfMLlHH4Ja0MJlKu+83g32rNO0LXDiEO
5psMOYJc+5NUIlzP9b0TJvf52H3xisGxlmLKYHawxw25R1D3HQT9qQxluJJtf+VaRJ3x5hME7mIc
ZkkKiRH7JKCbfBkcUsKHyUiXFGYoM9pLWInttMRq5NXL1BePusVgEps21lXrPYhMWi/FN6PTalvX
47MkzIi5Nm+XiZulKtt/GD7rNRmY3ygvnxsNu3cqsDjEgmizWVDlJIrJdjbIjdFX4Vr/VmV5tQ11
cKWBeKck9gVa36NCa7O4A9qVGTio58jEGDJJtzk0b04s5qMW2ISLASQDWFeoEGbMGHp41DLbu1WN
sbCmIu/yxRM7Yskm1MFFcb027ODLdxgQ+WN4M+z9FItnlBR/BF+ozTTAq5ctOYEOOuyIbJM7l8GJ
EdLiBv4Inal66fDsP8/jt1QhOzuT0XC6BIeMbGZ7Hb0nToyxqcpnBsyMurU1kt9MnBjQk5SpTB9e
OavAXuQSOoeJfKuuxLQqOv8jmjSVWAzzNjPVNtzYJAUjHqSUqIhRsSdgqAMoLCbCpG4k0AWc5Lu3
PedOaOtr6JMGOdliFGT0XnvuqxWGj0y1zoQG3+exw3nNO4Yh81qDURptjiW3q/+aXqyYPv9r3ZyA
CN7wFhvvrIHVtfSQqLVRenzShDDsdo5DQVgfBpz4zlP9YaqQCbUt6xHL4x1MhbrMEFcAHiBNKrCT
AYqflWkEkAdJgiK4DW8B3UyWJZfIcIZjky3sm341u9OXkRTvLnMi5bgHpZALznhfe9ToDE2tVxF3
X6kpX704WsEPHNE88QCqGqhPjKaafId++YgF4Az40Z8msbl4i8cTcqM1M9XPDJlDi+BJY3EUTkrs
bO1TSlO5zF1YrAPFa9isvKfBmC8uIQI00CCpveWss3cUcj1Mk9jZFmhyWpc4hIbYAVD4x0An/wSN
P1JWi4Cpge2U7wm1UYSF9TkS1zxIc1LO4t9RpC+y9f5UwDNI194WGPqL8qXrFFZzqm/RA57pNFyI
OvPJ0li+kGYCv6JYdqJ4/9juQxq1PAwcrthZVZZv/Mp+xg+LJwFdWDHDPMC7lQiCnOLBPiZc6e3o
gZOMsCiqZGEVkqw4xZjftAtPc9HIkOb2N844zRA/+DNsdjNA1lb5Zrkl13QZPCuxEebfmHevXpDf
CpLlRS8eQREnD/ZA7Ikh4buWE0jUtJlvdhQw7wmX6Tv82eg4TxxRgGX9dZ0Hb86YvwUJQtIpYAS4
gPbyMIWSGTXvNYFOmQT+gduZ16/ht/gqqDCTBMnHPCafAN/toPs3z1mDzp99DMmwC4UMVI1N2POl
56EkY+QtWa6brwIyXSAj2se8LfSLzX7GLaGC97pExFqR/FMzR9o4TTqt/Yr9SeFQ81QuTPemK5vl
G/yaJu+tJdQD11fI5genBTHXzS6VILXteWZDnH64NUNBqeS1Lys0FkYo1pG17zvInblfhg91q9o7
qnCxL230WmmCm75Alox+EuE1uWTxvidgjEvJ/RnYtX1oC0aUEwpr2JvsJ71JAbp0sNAjf4WDRCLx
RKlqFHdmCqMqGycbaeuxR/DL0BLtcoJVkcEpH22z7hWo8LIX/l1Q6YaNWcqJHm/rku2y3/sQ7AQ7
YTvnf7cdKBWkkYwmTI+aiFy08aa1xSA5RlkHPWr6qRB8FuX0JZZsrsEA7Td7TzwrP/3kmSh5M7HO
WJPmhAfuk2p6LgXuy25EoeZnMOcKRzIBqZhA7mvFr+CURbRBIzQ3v4Myjy7AVStkeWJJoN4J0Bqj
UNNRQlKSItXbINfvgZdnm8xhgVAYBMjP3KBNVH7AKHgvyx5MVcecgE+lMiIK2C5cvHRXRUQBEzas
UXkDyqURuJ9n9g2rnFDf0FV7v7cBUiqAhZ17s9vM2zqS5agB9D3jDF1ZGf4682FobGtbKSJ4PCpM
r2leEfETRKOfjRQnQz3vGSF/ZNIDF4bfTI4VPDiLlahV/ATBcLTdwqCoZCPez91DS4swpLSO2hjJ
9ZMgoDKYKpAyMIPEa0Lm6lVidBgotVg2yz3J3I9O573VITMwywBsF0weGcBWfWz68dB5oIDhuxbr
8S8PY7lC1B9Q0FmYtlgxGi9GNetzSyY2VtFx19rGnsHc1Zh0u2qYIWK7Jx+QyLKVYwDttjGd8yRa
GyGHm/RtKF0BemA5WVs7nvXRzpFOlqy2tmoRbRQdbpHZYW7hJg07PUWSOchhifBrAWDaWQuvCRNU
25M02vgl+ZZebTLhHo11w/r43tKMdkpUCXV9bCcSM7OxX9pbns4c3UecDNQPbk5Y9QAJwydqKq9L
phBQs2yLJcooHzLTxiTvkAEeRuZzXvCYVhSRmVQ9Ftn0sSkD59HT450bkj/qpSilmYUSliNR/BLc
RSIp3Qz7vQJekie9TZWnxdpugnQzZHgWBkAuhi36q4vjfIqvw+SKvStIWXQZMjJL8sy9RUwxta6P
alO7xmNiVXsFBW3Aqn6MpuLV0nl/yLzy5AWAZ2zDJanHsomqGM0NARqEjUystcLa+GSS99fmUAuV
V30ZkQ9Gqg5eFNAZJgJ82GlDFq7mVojHCWapkJDa45/OAe8Smd53L03Cr9F1VgNGGiQGkwwA1nfx
tHGTeT/QCBPWJIZVgQEh9k0U1PBG7cXok4G5RfSN5YNX9RpJs0FAXuaIdzryf1Uyj2A60afPNVue
fCBa9rMdOSfEu4MIjrgtZmw0iGqc31MXaF3kfo7JaZw4Ju1ouMDxZT0QXrrWgeHqmzjI+hCwVc9e
c353p1oSC1W/EsDsrVDl3UonexwMsmTMyPrXetUjuVVMKfjAOLKZx7KjDZg4QB4CFuyny5I7WD6e
ufqK3ekWtUjXtVPcptF5cqe5Z/wFi2bwrJfOzQ4U8OytexyVNcpiftskONOZQ9hHN0JACq6u+bHu
/KemfzPItPS8+UQyibhjdAfTAsBZp5juajn3+5xla+QS4dl42E8qiJHCmo5MmkK29OQGM12kGyWL
p/NIEgmZii2GulEAoZhHJMPVrp/h6Yk7zbbNDnpOTCK3ycrtxmlXAkhLkG+T+8wFAQjTYJDIhkPL
QzmDZLTyj4jlUZD9hn5zKLrkoeZV3P6lPue37Jh19OymGuMo+k4zeMvgSjXlOmVZvqNqaymTUGyU
xsZM3cc4zv8FefjGFhDuR89u10frFGxDGvpezezLmJIhDwv5LbxzQIRe6V99Q/D+xFJni42HTrOh
Th2L01y+jBVeSBPmdFO+tIPnoFKGo+oTTWITHR0oYktYk2u7/Jfh3SmpgVw9oFcczwnM/Ry5koXy
KGQOkwJoLQR/V+CIk/rOzT+b+Jp1PQM6zKwYYDpqdnJa1zGWHzL1mNt+W9reE1kf8YAjA5o7iNBx
ZK3E8mKqFbNLFED8+nM5rRm23Jmg+JdZoA35vKWpG2hNGzrrMHZWmFjtTcyoOPd9UAMshKt4XxBr
C5OXUbnX0VYytmIHxe4bJipKQmeAFEld6HyRELPqWQWaNNCYndZ1aa0ctC55unJrtkTVHH1rlzFw
4e/Gee7upoxRHjkN/Yqa5jok2L5SEsupAGFNRoTIIlbIjNolv8kFQGYsnvtd4/sc2t6+Nt4rTLJt
L7F4xNuKULIMsF3a0aBX6cOSyO4jlB1NmieVHTt8crzbTjQsmmscnkPkB33xacpnl+lotmSmqpxg
ophzDp20iWPE+g0LE96xqt+U7mzKl9LfenaJXRSeZ9Bb9NcBKhk/TDdLruoS7ufh+jUBt0wGIl14
wAkDTKABOZ191k+4ZooTs2ec1fVJuf8QoOWu8kiFRRsZ8mpLCCKxW/zwfko0NW7e5ZWNzwHoAzLJ
qX23Kv0hAl6LqSsvQtvvZeJDzbfojICbVEKYq8hmtJpVMbtuI3vpHHvrGcVaF/pJm/Qw9gQW0AkW
5fzOFaAmsRHW5OP66yop3RdBGJpo2ujDKTGJeh1IBJa5xq3Nke2MWT+fZhelcO95HaolRx9zMkTB
vcDjIe2bFtLnGO5t4zNMuv7Z7gHNtAM9zvjGYWN204s3J+Hj/19Qhk/3PZVcII2XLBujB1MO2GiQ
9l9CBc6yz8cTW5L6fragMckiKE7lwK5rUn16ZXvs37UyNHfKaFxiB6BwzBL3skpenaoZboZW9rq3
J3kI+54kz9F9iN1KoUaqKgIeuAoMY7JjVaH94UE54v6Z/vlSKC6tPRxl2JUvy78nrGKwEeN6weIX
jtKfYJrNE9v+/iCJ+bQTVb47bXQzWtt5LHWOxY2f/f+/nlPPI+mkVpu479h+6aqm8Uyife4iKG8Z
H7wsqJS2yMmHtDt5DE2eENub03fPKclbquWD0xjTln13+RbNxc22pLqy7apfBnie//9rJjbM+Stc
P0Ur65UtIvXx/1w/GYNiP5QYdEdJgd6OCOQxhfvwVZd6bCrcDX01PKveENsKddNTWcIXb22pufM3
0Rg5P2KsGNYqrW6xj8ikGJmw6TYOL1IDVB86u7kz/aE56Rm5T0NY3Es8pO5K4cR4khrFgdda/4bW
SR4YtxFS4Ezer2BGp6+m75qPKm38S9I2V1eASON3fmtiYNdmoPRJ49dqsoFGLWym97iavys3qq9M
//pbnU8XnxPXkayn53DXwgWB3DXZp9lQsMas7paRf7VWhvte1Qh+8wJr3Fw16U7Z6HVs1As0QkZ7
D13mLgZBsZ8QlT8ZZCVKeGSRVZWHVuiRewfuUZnqapd44dOy4NhLJ/LPU9R9SFu39zXWVnhM4xFI
W+SG/BctjIeON3nKcPE8pZkm3nI8Tm0mUEXFOIRy4182D/zI48yADYZ6JswujQ9frumIYumAJ1zS
HFB5S/1LsgLA7/+/5BKJ0Jzmakfve/ZMbnkzEMO9l/TzNpwVaHzuoOvoiO8QWNvniOQPSKDzYCcE
FzJFZUknA/shxmM18rQyj2r7jRdUGfeJcE5lVSED8cytMgkqzJr6YwzIDBAjVPQZBujEWRWVgHmb
eCQMwBTwS4Z5CwgDnrE1fHnWzimoDu/mWG5nVtwb0/H0bui5nKP0waclu2gaMEPF+tOJOx5/lU73
kQcDGT5Kspqhupl3XtW0BxvOm1yW7REjrDksH3wLnTqlNjAcA0pAw658azlLYregVGVmtK/8CJFQ
18cSJRs618G0EMjMotlQl9/0UITn0QOLrTJK4LyZjpwa3lGmANgiqacPVH745aoY8ncrfBBj86ep
RfNcVJiQWg3w11MZI0dTrAZm1adp4hwvB13f23AjVR7MlIUmrYowEIiVYCs4zw71KGi4JutewlnD
G3Xx+edeCQR2XgpvieQmXUp1BCJRvDEcowpI9UcHhh6BLvNooJ5GE92mDvZT28lyE7G3ZCVs6lVi
WpDLkflWY249CRvhYMj98G2K4pK5ydqYkEs7rjGcE2grrGERa7eTMTLOqhHR0ORs+WWTY+1s7crz
TrT3mHANITc1l+OQOfFBq6F9FzbsDROThcsbAoaQm53VAqjxFms77IJC0k+HvaY+ceN6z1AFmYlt
JjtvStS+Hh22tb3ZVA9TBD7JAnIG7qNhs/v/F9wUEKHmAuXdP/Y1CPvZTV+wQHGkZhOEMZ0h2Vq+
tJqNujGjLEf5oo72BNCaEL9zmSHpjLv+np0ZfWSVNAQ79ubZMePHrhqcfSK79AzrU99FdVNu//+h
Y6Tp+W52IELZPCR3M8DJRafJwEIzHSykILbQaJ+xENZX5WL7s1SGf4y79Sod60pUN/4lqZt7vXwx
6wwSlCn2cZ27R6Ws4IAEJfmBFICVq8mmm0BzsBta+0eb7nfa5PW973saI4lvkrJTpNQk7SGikl0D
I9LPhLwPO1FpzZIPSrdTeuHZQ6lw13qGdfGFDW8qIwyl85PpIR8FmAu1bUdX/Rb/UXcey40k25b9
lbIcd9Tz8JDe9uoOCA0QAAHK5CSMKkNrHV/fK1hXt7D3hj0oFMkkSDAAuPs5Z++1PUSjsRy1VaWg
oPqNR3LVZExr+YSaKaQJ/iEpI3uttg+2TPNT31LPqsHgrN3j4gK4Yd02sDHDimKn1dHJxUNGf0rV
hBDb4lH1szTQhiKdU2jvKztsV2GQY97RkCNmGmJADThfW6lDbvnmU0GeU5fxCsy8ETpMhE9j8uhu
BRJ4VdvjjM0rZE1+LS6tN2tGCLsV2jq3UzpMVqSjjSMdKtDjQ4MT6hCXat1mXj8vazeZcGwm1mZ8
8LUuPogu4eemlD0Suc/TYBGzM6V6vuXl9N7AgjkNku6qXacg9mM2PtfMCZ9X7S7O3fZeFXpx59ku
hWDAOT729xQBwcFOGDTlG7+oxamgLLtPi4y7El6FanG8cXtHHhrpDQdXI0mugej1fcMIgVQVurUu
7fhbn15sASRjD40TwDUpX/qLHBrv0rT6wTKj7n6GHrWB0aLwMrxtEx1aFtljQa+E+WCX3bslaSZZ
2N+x4B4mzJNH3Swlbjs6OeRyJcq2D5OngZOab/h70KkE2bgkXtpgE4oo5Vhk5DI0GL7lpTBu0/mm
CaPHEV/SphWB18KX5mvf/xr1KcCuyLtQ5WWzw/WBhhvQfmgAp++b769/f9TI6XVsOX3/29e/PzXE
HEIkWwK2VeUx+C3LiKRHjvZpPLqnGgIt7tZom0t9NXR9B2uYFSDPKGhI3pVYUCQKCo+3j+sWd5Pt
Y+mfvOA0ZBpy9CnWk5WbzAkKtQhOOtzB0/dHXAB10Osa/A+LR8QR7FAZSuyZC1v000NUfRXzqHVn
alDsgu6kCVpmVj2/e77hTvMNY+Vp7fp4JMIua48J/djS59hTtRUE1SxS5ylu1TmzUExHymGNlOWD
iYtt63fPla33e62K+z19cwHyKbF+dsLlFNgqD6ZH5BydxHuxda5zX4gG3ERwQTXGUXh+Br8/auZP
vz+qJK0cpjWgCvk7i9kOmbf+TshiAlXNTRLH+IYn/Hoh+gvfikt+TiPO3zcgQ/HY1uZhFGJn+F6x
xThqAfn3mz2kwSKxjNtqvonKqtoIyWjLsrJfKjKHXW0VEcgc+cuMiubwj5sCl+vWjXRSnCu3EzPj
FKkd9AGCT1jWKGMYI7e1+lCiJseCDQWb6K8h9OWTQ4OMTWCeLyrSahVm16DAvxHUboskR+ER0kvt
MZywXYYBoOO0r+5nhU1LITtoXnvoRmEdv28Yr4Qrcyqhqkx++g6v2CYsoWWKLSEcZgTpsi8tUZWM
mMlGuh3IJPLJbn4l1FxVjSHIdr1s7aCa2KOCcW8Z3u7dlPpXVvm5qLpThJmA9zSraTzgexr7kSaN
dUZlDI9NQ11hJoF3P6LiXMiG7oCRcB4XmpXMbx/3IVYZoyBSECF3vJX0V6++DYooNWuQRC1bGrAN
LSckZMLVeqJfQqiXsCCeasbL1I3uoUoShQKeSg2HJfgzzyZ1zfGL50gYBe8bzjkVBMMUCcKasf2+
ceHbD1jCNYqspZ5B+3VAeC2JCKJUNFx9J05C5eT1mrF46GMUHh2NJm98LVHDLPB1hCcbRMYhrMSV
Oz5HnTvu5AhJ32OQgyJllTgp5KeatlQFqXXlwcxcZfUts1FCuwOaHgXMyjS0ASk6AsdFoF/plCz1
wvmMVElN0ynjbojJbfLiOiF0w7cI4zPotgSGukQ5UQ/pUFFWCeNI75MMoPlFAdknYwLqYyLteMo8
XX6YEQ2lnhlu1A3e1hhKecwS9z4K78MvbzK1lcqaYQ2mKXwSPIxVNgnSuclLWxVNpFg5LHRM3j63
PoVy59S82fSWBQ9+LF86K2O6nciH3IU+FRCNuh/m2GBb5vumxVyUSnF2Qqo2MyNHhFNdsIliSoZ0
woA7MlKTSFhWXV0C9HDJiIyUWR1dhSC7Dl0BOaulGE67ByFx0YuKvEQAkhkWMNohgWnrJy9N5KmU
iPImz1tH85IkadopFOGIWjEG4SGCvSSz1yQwApxiyl12djsc0aLknEnRk07BFneAWPWBVuwGEEBa
aMyBCc34kmhirWmlfu973UyHyilUcCSfEBZeQGKm21xvIcO0fvjQdw5KjDLc9p5Lu7tLmnWvO+Gj
of8UdifvsyqPHsEAH0qowzdFQ8o1gs7xIRhNpOh+/2syoPajWpN7JnFIbBT4fp55Tnmt125UG4xL
I4FtplRO7yIMjIeJahpgE2OhohfyIQ1QiWYlrWorZ76u/eqLoxnI+twkGt65ZF5MOJ1twlBEV7fP
aVwGIsEmAiUGhfuwD8J22CDDiugGKP9JerAfgDz767p3zgPjjSu0i5+ernUfUsxFLfW6NbcLJk8+
q7qlHco5cNVoibXu0OCAjScmVRVajmu/I92lG74IEO3+3Fu/t9BCw07X93hvE9fOz3UW1yQkeNrq
+9N0TIpz+qyDBFz5RONx8tPpWmp3ZEtkoBws/yUjbcidPLygrb2pzbTeFS42brxXBBRwAqHAgGEo
fTc6ifkGTci41itKPSyMQHdN6BwV08drlGrWNXcuLjI3et8DjgyzZFIiS7lVKQmFECIRoaCGRFBW
5xdRTU9Jr/UPrFtfYgAD0lmBv82E4d872s1E2DTvfDP7UsWjY+Dr6s3G2MeDxsFvPnQOM4dS3Uwa
/C6I0tqdl/uoJAfck06gP6e5x0Q3a+6cEnZUngltq+UoUypDoAdO0XDqTaFvOm+8RGPr3LruS+Aj
XZYj2T9OHZNxag9EqFAQ0xckx8cY38uof0OH6NxPXbpWsF7XumN666QO4meW9ANZhtb7UBEm4liA
KUamJehYSoRfSAOfc9tJcVETUOz32Xj1tXqHdDxbhpSQm4qcwYegQsnl9329xtHM6jzVWK36gfos
vHlzBfBHEwbziRYvs9bQIYQzCHEk6Z3YNraFsS4k+hUqKDoE7Hku5FOt7rEXg2xYOK0YX8AUhaNR
3WZRUIOYQ3BZRhEalhCmLVBcCcBEqg9RN+bOrYZ65SRuudJ8cCQzsP6oUvw/afhK1thGmcAQsAFR
o8MWD83oiHCWXOpBDksrf8qR7MENIcKhrGsIQq7RrxytU1vfpuqYRvxagx1XvM+hLZl8QDPOfPms
+zL9QABa0CYKafWr/E7wGtgpd7YVVvZVFMgV0GfW20AL5HFIoe7bfmCe0YzIpWWZCFWa6JHSVwMW
Z5ZHLefdLiuLwKM6D257FX1kKQP9oQCHS+cXjFBNQeq4yT0XOD85Zl2ufvz2H3/5z//4GP6n/5Xf
USTiQqj/8p98/sG1r0I/aP7t07+c0Dd/ld/3+fv3/Os9/rL5yk9v6Vf9//ym4/364d+/YX4gf/+h
/OK/PrDlW/P2L5+sMvoe46X9qsbrV90mzfcD4E+Yv/O/+o+/fX3/lIex+PrjxwfhBM380/wwz378
9Z92n3/8MARcse+r9OdFmn/DX/95/hv/+HHf/HZ8q5qv/9O9vt7q5o8fmm38LnRB2e/Yli2tH7/1
X3/7um5aDgYmqUwlddf98VuWk4nyxw/d/V04QreVabquJckH+PFbnbd/+ydh6UqZhjQcQ5jOj7/9
+f/yDP7jGf0ta9M7LIBN/ccP7vLjt+LPZ3r++5Cw25YrTQtGG3hd0xQ8vuLj7UorjW/X/4cXeKFr
znpZw3kPkVZXs36dqd+L5T66vF8l2xaxECEgw/kUajoCrSbJfESntGjXatr8RXcnvfuUgSxzp5SD
yeT2ixxtmoUUPfyVk1QQZI8T0yLBPhs4tMV7c1UxinFrprQ0YCoWCD19rJhQRcD7S0S3ukWQIqVw
KUo0jvdMeBwAIeJrHHYKsSdTpxuVXGImiP0yQyie4OAcUVXI4jFCnV7T5pcZGB+Q/yFUU6dgjKMp
/K3Y8nPMxyggsBRp5HPEgb3kB4ch390sBQIBBydm5UAydbAXV8+9eE6CLwkzSqUduLVwQQ3LO14d
SMd47ACvYF4nqnAMQZRVrX1mkA5wRH+qE1JaasV59YM1sCOmBndgxDYfoDZesruhvdeHg0KYvEJa
TP9D/BTI04AoTcD0DcRTvoRE5xxMBixF8VWmj3Z7ZyEhjH1ihaCfUScuiFneT/irorkprj91a3si
ZjMql7n93owp4q1q0fcQ3uwHBafe6gRivJvCf67tay8RlfJFcAu2wyXjWyeQfgIiDZhTIuuIZA5w
fUaAfqKvAmgnnESFmquC10LrcbSwX0BxNChU9QAiFXOkATXDvhpmuj0vDtKHtf69YvEca1B9+Bo6
+zlLngsa9Ga4bzSNMy29d2R/Mv3KLJuZTbqwVMwJizcS/f884HSoaFhip4nRt1n7uk+RH/EhR1Ct
r24Cj0wb2q8lqskyueiknIgGeZ1+xA+xnYCOYU5dq/xxnN5DrkRZUAfctUPJ2PzOAHBfOSPWu35b
1WyAe5MTecC8XGX1YojQzNGny/Aw8uCIW63RQFR72U+HdviaFHHtxOWsGLaygncM7dOFb1yznIzs
LzyytzgsuPr1c5ghCf7676/Ix/Cjyuv8V/Pvy+k/r6b/lXX7/5clmRWKXev/sh7jn/MZ9r79yyLO
Pf5ci6X7O+ucYKl1LJ0hH4vhn4uxlL8bjq4Tf6OUa2ENtv++Fpvm71J3bNOxcITSszbMv6/Fpv67
NKWwlTRNwzUd2/7vrMXzSvuPldjhJyne3A7nDWFIk9bov67EaV+0CN5bQgxs49UV6hqHeAJcyET/
dEH+ugf885pPJfO//SrmX7ZrsHtYkogjm+3lnxf9ckSA1fY9WK8aNTo47bb/BIrSLnWFKTYvPsJ0
+NWOHu5ikX314JTTOGL+HFnJslHlHaknx4Bz5U0U6ARXpvqzP2mbYKjSXUkvHAn+WA2IzYtZ8Xoe
YV0u88hD7ycQpXH6setS3cyMpN6nCWA5OCl6/aUO45RSIWzw0GSg0UqiyKuAUQwCUa8CuAfdzxPU
0bn7geZrNQ0N0hPxEBviMuLYoIY4JfXY7GzDBeQet58hKehlBzC9SCBnR274UNvGh9ENaFMN9EQZ
CAJAYPbW181tLWlbcw6zF9hQHhMmnOiZXLFIbP2hB0CPSqR/yeZEQlcnIcqzaLCyUjXJsGuAHOZt
TJ6O9Sv2rDNrPgBS1GqlBTTQTQomAj0GxsGfFoOu7bLIJHoyF7dtNF7zungz/HTfawdMM6gLU0QM
sR2ehQ6+zjkU0vnsi1M39e9SKWNhiIRhur4s59HnmJCF+X2PoRqPSa8/pfODqgyc6aEevgb5GuMY
Wxl7O+319IaCjej1amf7xlvvTCbgw12qRQhrjOS1SEBT2sfYku2GjB40Jnn6hZoQm6Im7pouRbLA
5tPZw0ufknLjh9NPSkmdoPf8o+rSJ1zJS5QfxO1AQcRvjbjLVsaGGQ3CfYT3LNE9qXt0lJcaZ9tF
DZ2rjACqMj8FLYH41G7p6Sj8tw0xgRU7k5GiHORshFwFoii/BN8B/u3lOD5qqnmpUpRICQLgGxwf
/ZqAERRv30Mi5IsUPObU/9IbbTfVqb2KUbG0EVho1FxLg/PvTas178hSb/I0L2+M3CDouar4ndVK
6j1fNvDpJSMjAjR8zLBwi1eJs1H19EjFgX9cYw7ZTCc7JPkS699eBCWbSuuEbH40D0pV7GksdOzz
wIrxp6C9ddgw4s9a4G66M1P8M/RuP2VNtWnhgSlQ/SmdE0vjZLc8iwPNUI5FhXUe2T8XLZiHJaMp
8h6HcOck9Qwivolrm2jJ7KVT/mPNkyPJZNGEJENwRN6YbKyAEqmOmxwutvjlVO5JL+tfllPfDyF+
QbjrmBwL3Kh6d2OWBfFKwUCOVhCQmVxCdEMEUpj5PUPKz3zgjR1nLlnlfCBTy+MlsUFCRu5M1pCl
gMmy662npqzR22sxsqnyXI+ovj3RfOKMOGFnPAxlEh7TDm1JRKkXWQaFsh6CviFiuYZdoRriRjWf
2UqF9S9w3WXkZvu+v1r0oQ3cnZlyrEXXcdIbq/6tGuti2VTFuNNGK1z1TvFoRADi4B4nKk63Ike1
G0ds9LbnfckYtYnRU3H5CJ3G8L5twqMP/KMf0NFrA9ozz8MKlepoo+t3t9MfcyIxxqivNtAhLqx5
l7wrdoYJrUB9pDKiIRl3WOUCb4tt/9xbNlm6957oX1UL557ct0vfJ3eYIpn1XAxlHsei35SFgm2o
DXPQhjfcSLtm7pAz3S2sje+bm3oIV17KKZVJFjl0+DHtoIKOmdvZwgKuqPcOyc4RMJ1y5FUaIUy0
CZwsUpoMiV7Bq9QaTGtZay77oTg0GlorR7VbL0OIbzNAWY6ldxT6Mc3tGTCK3F8qHG6Td2w9RgW+
WkTeq8WcJUysu6jb2MFw4dD0bLbGbWF2jxmtKCZvm54cTpRjK9G1B4+sn0Zf1Y67q6ZhZTf+sjeg
envtXZx7b6FT7BNlrkdpLgvhIZwWq8Gi+SzstRDDe9lkyDRJt9aH6IC/Yatc9VyCvW3MrYvGOsJ2
emP4LWdFV0O/jtIdMYFAMTsQOA4rilHhhvGCzyi+JFLYpaeWB4cWU1zvsuFFnbM27Gr2kJPK4cAw
iox3xiOMFsdNoLQtSTIBcD30CVV2rnMdHZ63J8Ck8Y1Np/tHKwk3SFxuMc3eECb0QEG3yXNESAJd
X96QH1gm4gNr0LKJdbAWNYhN4xPwIuQy+JLuxEI4pva54W1SRoxSou3Yk7ZeA45ioT7lAjWzRgyz
7FzmEOo1bd4EmW5BsZBg5Ix4OLck3FDcgDi3sremqbcGSXhIAouT7WWf85xQaOquzouf0KKeSm24
wlZ5wVrw7BfFjn3INJyfXaOM7fdGUszKv6qQz/LkNUyHCARAAh0+y5DzsVX3n8jscR3kS9uRjxVK
bVRUHXb6po+OYaxdJ2b1IC/edb29JMHjUBn7EKtIBa8py91LoKp9E/AfYDcBfwpW1rEmecxLAjz+
UuwzM/kM7BQlaXbEpH6tppMsk1NtqmuS2agprKegmu7oDOckZNWFtQ6d8GD/Cvtib9kRTO9Q/dTb
5r6Tp4gkUfJLqGfy5kVO1qEbUEii4Mls/xCE9WYCWV1ZMzkivC0c/610rDdpCZ52AamcNl9TbkfU
LbXtrqtaPWSyJDFnji0w+6fW7TbaJDGe+7eR27y6s+92mPSnbHrJM/mqDdmXMYCPTOcUB28BIfFq
VTCYonB8SenisMjGazcwV2YUPwa1TRb0VlX61WjrOy3QHnqzuLjOCa3og9+rdzdCpKnHZITFyQUs
DXnR5s7LpoOpWTzJmX5hu9yAE1r7pnNLBha4HDg9dq7e9VLdfiozvQQGo3BTGFs8uaE2vSKIONqy
X2G3oTnaRSurYtzijp+BF9wKS/uyY/yppKHghzEvkkNQN/ouOF/K+3Q0N3mQrEbXecRkLG7CmmG2
H+2CIt0mWbeF3rzOa5BvAo6hQA05SMwFhX3MdP9F+eabqRFwXnUbxC04Oyn9Ei179FP/pydYBnHF
HxK9WA9xti9L+xD69dFxg3MNGLsV9nMVXFL/tcucG8bzt93o3SvHP4Q1wLwIS4Qg42h0NoE//Ozj
9jasIFhx3nsxCZAg0mdhGfJEwNp2pt2C7q83NmtMrOZTX9Ueqji+uMAuyh51qruydUYpBqjquAxf
eZmTz5aJZz2lC+ek4Aj1GiZCs2QPw9/uHk3p/NQnYyslqEddp2AHC2BOCAly7lkZK382z8Pdytr2
OrTjMbf0VReGe4wcC9H5e3NkjmP0m6gIb1Vxk8UkpGgPvnSPPhHt0eSzq7hY/Cr3ykBrpaVvkKB3
Ek+iZZDn6xrrya/389szs5sFQHeO4wACte7syJ7tQGxVmaOgtB+ZyS8qEsW6bPjpCH/TF9oHWmlM
wrl5Z/bFBkU0AhU2TE4ULvY5pY9Hol6Wum1thB8ta826BPV4LKYYKhyeieEFmoXkYkpr2iNsetEH
0sulQUBdAblEXw8hKQ0jDW+zX5ko+h0lH3Sa44ZGNgaiB1qa9HK1nS+cVa73F+0woQad9I8JdLVi
2O0QmyTHU06CB4kvxGx4iYEnkr3MwSTYIfINcOpOMMZeTYGFVo2nCgFyPuVPCFsYAnR7UKvLJK4Z
Z9sbYVg0abg32OMES6LjVyd0EAwZ01Uxd17FnsneChssi8VpwqVIt30VYVedWe0KRHerxn3FAuhJ
RdjRsY77TSjQcVXerem4OLmb/fx/acMhHNAzEH5sW0iZWpLHWBC7XBzBBpPUYOwQRt66lQNXsV5V
vH6hAGxIKlq0UEq0Ot3PXx/JESeEaEiTfRrqeFksRvRg83gWXE4MGvlvzCaWRdmTBl1TdtD7R5WY
BqAx8WZ0hNrnHsrbYVMRBIiRed0b49YznZMX0PYawgsZV1DdCNEgedIurpXfrzR0VyXuFn/fmc0R
keVToml3vCTXJScT39bYCYpND4RaSWC3Fs06FNDuEH6yPG3RWbRqpSf10g6Il+an1En9OvaQ/mCk
FOYmKdtt3eFOMpxtAITAJm0JUh6U/hJLqireHQVY00zWuGuPCce9qnyL177s19Cn0JFfXex5BZxJ
jnkMdrpzH/SHXlQLzVbLiosOVQnNKFFkZrkmYu0k471O6vr8JBvMFDLOm/PvnBycffNzrKDHdLXN
EkkBVvuM3RkdhKG61AnBPwaW8FmM1qOUL+Bk8LIx5txbWqeoQUezhn6XX8qi2Wo0zYhHWiRZeFtV
OhuSt2u8TwfnqGUEh9nJN1FMcA2N0Fi4dw33RzS9junnBWW2GgdQ6w0wMHb4dq6Cc/fkjclTAGNO
tWIbBCOWbQsKSwJqp9i1wUSdPjCHg5WegOLzMT4ETHH9mulfscN4fW6lfZSKEbeJgTEJdzrp9mbv
3rRzgKgB9GQi+5UkqKCxNhXcOEsLNuwMt8IzFjVxVqUkjUNx2qyPM0s10eQiAbqm8cYHUcO4hXgE
jUO8oe2s8MkkVUEfXhol8ZP/JPMQGSnbNUptKINDeGitbGviDhGOdmcR36x0XvZM7pugv51fzw6G
J8EjVG29qnN/a9B8i0KFR8wiiIuerL8esW8YzM0kMQ2SWDs1uLtUVkgSUXVra7/Lt7HXH8mGWbuF
c3VH+2izYM74KVkRgmH166B1zjTtlIUrMYyBZKhLlhGblYTe0gG12loVpLv04obJrtPzHaa3PRCM
TVZbTFGNHQ2jtec7G681djYGDUqJJXJrYIrwNah+zG5Y0XtcSV5b83qmU+L2xA2gDlvraO+86j0i
jH7U633sOKv5QtCtWcuk2UoB5025CK4yRDCCbmmuH8fp1e7SfRYE2wCOzPyjAmfcDuzBc1dyvohG
LDYFCQyB7W9tUEeJ8ZQEMKVYC0szPFR6Q1cV0K1F15jAOzopF6OYXjCeUQrXBy9uHr2GYO8+dR4H
h4Qm3z3JWrs2GrgzTLA54Kq8jm4bl4OiNOeA20RRXYS8IcZia2fVIanMV6zwV6+wnzIaOTdizL8q
RUvfCvVbq7U/zb5atEX5kJsmtp9UdstpnE+0HrKWOlI7nLYkFPNvjk7+x0iXeJH3AIeGB95dJAxM
4LU6doSyB01pp1q99Hz32dKZFri98eRrvzB2wpxwATOmOpw1aYAvGNIMRkelXbOega2ALoaGnwVC
XWnQ/Jrge2I6CPMZl8RM5kafoFOFlFK09ZlgTzzSamOp6SnLsYECGN/oUBCZt6nnyNLwMAXawYht
+DeKrl3ZEACKZgtkT9edK8TWvanQ5osqIw+s2whlvILvqtZtrU83lbhnkvzL1OZfjhcUhXZLrnwi
v/SG8nwMyUVsTTmRNoymtqxZ2oR/9QNWphpO4ZiClWD0UCgwS0M+sK04xq7UmrdKAymuE4rNfUNo
DWykXgp0h8i9qsfzbWZBRNNaPzkOUV+27FhLimlhTLdpAi5DZyHzIB6erbRBAa6uSOnYy4zkK5A8
/1bvXIlJ/MojBhmS4PVNYqe/jE5bVwF/yVRxoRKa9/gSf5Vle+6+SZmajQ434O6sF1jIO/XYdtqZ
M2B0Y3J5fYgYK6yPL06JaLPUeKh9YzyZgceDp37rjVc1dmfh8GjM+KtVw7k0FHLmFjWFg+/RJ2w9
F81bo7iQGv0VGkPeg29ClUENQTxvB7al4dWoE6IRn4QhCvSwkmjc/C3z6muBQo1egf/R2FO1rgRm
Z+hQHJjw34qJ2RSjTw0Niog/oKM3JDyFezq62RYHIVe+57FUo0v0TttsbCcmy1djy4nQLFAhoJ2A
eM4fR5fwpu8Epq32KaRhxoUinVefqMistghXWh+sya72bqz+BYipXOh2ljPcAuFBrPk8sSgwU5aR
/6v3kUkyS6wWTpldOu1xjDW1I4bzqdKsDJ3WEbRYuMmNkc5Cl5Fu7Q24/XX7RfPLhMaXwjiCoz8K
3kaDcXbo8RcU+G3gQhUH2Kuboane3XD6AIaWMXAizcv3jVW0IQpiXPdxCm+bh+37IxnccnjI7TvT
t8sD0jzyGAz9UNk2mTZNthw9vJ/GGOIYLpZG41y0lDNOrcwdTlveCxaBdjC2N8LtSXzOo88ypGzu
fOsx9Tr+5IH2W0m4Fq3h99HSXl387GBEFxNyTGJvuaQi065hMCGPIGGcX5nfNJyTlsjsA6aAKwTI
I60TdFaeF5KUN9e/FXZ9mxHnUlvXpXMFlMerFj07UADu3vtEGPj9uM0CikCmbLNPGkeN65Qvtiyc
vX7OBlz/wdCPyylhFj8WGuA/I2JPda0OPS8HqZK+Wqr5u++ntvZ6wE/C2dkBdU1ZFl9akX0VsjsX
ObFSesFlaCL/JxRBfWdUWoomPEZgibTTnmbZ/0Cr0ofNJ6voQ5AAk3LOGXzWy3lVSmUx8+2jLwNv
4Kp0TeyXunNKScabV+YBwRky+WYh6uSYNHAbsPp0STWdvTRy9uB5r7kVvaWZXm4meI9L323SxdBJ
QZ6gToaRhKZlX4LAfLVgrdxUbnwweB/7JtGTcVIS6MxvaRtWBFBhr1FFOFlZnDTspwuTA9bCaIlr
CLOjrYrbIoDCkpZVvfJ+eVEx3AiTkLA6j+7JSpWLolHtIlTdOUntbAtSHngG+EX9kCYcJUJ+WGSx
9PWMG7J5u1AVERejSTYa+9Br0fPsCp2FSOKFXJv6/PKY8960hpbjlLGwQAmhA2lnm9Sll5mQttB1
yYdfsUJhNdwQGY8BAanjRDKqbKtlE6RfrSi+PLPnSrRkycXTKsl4F49mtcZQNEMdBLI/Igrzhtw2
uJsscd49bQ42soaqaGhjxL3uWYDPOzl1YmysxrjkU2TjvG6u+Tw2GWnH9COxmLEyl07OVXbU/Eqt
833UqpMH5GNtZMNX4DqgiIRAXgKRB0lgDaOLflhD8KRt2Aj0jYGGOb/adsPbsbQQXXGZSt3G+9ig
xey6+y5xWfF4+5iTOA0JAHu/Pzu5e7VirIGh4G2H9TNbpMZw4fkgBi9kfj+a/hO1PeeOGbTtjRFA
nmEOZ8h2o8Jt0DbI7L2yew7p7e+qmi4dMXFOAKMgtRpMis6X8iRntTFe2xUkRS0e3uexF4BpLlgk
1LayWgIGhhCPv2mvPIepuWZQq/js8zfuWK0FU6k6jMyfZEg/1GPw0huut4Y2yeHVxGqXBw/KF8US
hmq4T+E3cp7DdtmN9VvsYcaOqgfsctnS6W0OIDZCwHL6aCSbt2dnX3WB9qGE+zGavFBwwNKRGJ3n
KWX+A5gxwlPOkSWn/eWYaX4Ta+5z7tvrCKNJ27NIzy8TcxjPlrRNyjZeyNLg6W8a4S/8Iji1Wvxg
jw42TqHdtAq2EeHL4aobavAF8gx+QWzTKL1O2juMDpAIoCVBSZvD3iL3mJZXmq+S1sRF2Xfgc3RC
7qYk2vbtA0K66tYN8mezwYuBMepFw3fPiNxmrD/5EUO19iVxUbbbVW6f/Kp+9+SgbXRGpttWcy5N
4YtbLpG4DUPn2fSNe9Ibh2WsUuwIKa4YMADpKhxB2SNQBs2BFHkdQ4KhObKy0ppWKr74JeKueI3N
ZbioPlWrmsHcMpzbooUuTy0sl4veEVimAVEyMo6aMtDpiKgEmKuPbqRKW+zdDEu0Mf5MAmhqqYE3
pU1exNQZd1n64GA/p+MEDDIL1awBYTOzHXNfiQ/LCVsiyOCR9ubIGT6oF6UPGWNwmyWTynRd9phh
/a6l5gGpwtSVRC6iedMmiy4mJLBmIOHed2bgHcTxpdn2D3heiPNoyje0+EczZEiAcIehD/bsBZXZ
E+w2OspN1W110VyDkTJZ68gHCAYy2dnIgHJ7wZrXzoDQq79EGfbXYHKJdnMsQLPUHdMs2+7sLUZD
eIi5Q6BWif9g6Ew4bzOK3yp5oQ1kFdumvRW9fyct82yXJgw8DfmHCuDiVMZDn+XFgmgh8sIFmYul
BwXC2RajFx46fMjI+RDl3oAdnG6LRL4Sd4z2jzj0fiqIi40nniJKsT55JKMVSHDR7KC3I9ZRY7Mx
mrdoIpjDaBklmhqmtrA7wWVhWuSR4CsySk7EqRz+MuMJ8nFAB9JJoJvEhbkdajYMSdS89hTQ7ln4
xN0SnHP1pwxY3v9i70yWI0e27fovmuMaHI07MI2WQUYwSCbbnMDYJNH3Pb5eC1UmKRnMR76UphpU
XbOquukBwAE/zT5rE3MsBk7QpUGukHvg9To/n98EuG3DE3HQ2Jc/tSTEBqMjkCsCWK+DBgq8ubPd
XmCBfefksMhiTX9gOBhuBMH10osn5IJCwrGxgIPDO4Du3qx7qqnIzp/FzHMJPDvFHPEZwgs6WizS
UNI3j2aFA19Aaa7z0phPvDM71MHDrJgusdBzb/SyrZYdHG43rsgYe2ZV+yoiifPjfJ1aE0PY49zL
JiidqKP2FUdnqMUgWpniHJlf7yiBz8MYAiM6IgUdEUowoHMHplV4nQcdzABBnYFy8gw92Oja8OhN
hVqBjgLR2kYHjV56DpKP/nWJTEuaFzhvzSx4dq9W+N7GITEDyOMeonoP82YC5I41stWQXbSxvRLt
WyxBX6aM8azgVjOXbVVntQyebe6stOL4LHctCSAsfe6ixtmW1XDg6AnOinTXmi4Rq8Skg8+HuTNT
hJI6UJU+gm9fh8au0Kf8QnMoT6qc/h/ISuwXcGaSangEsUNl2OfdmaKGPoFPM6ogGigoo+oR3oMV
GAXP/QWhhSM2BrDZlC8gvpgxyec+l6/tTKO3lq0kWpLdhVEQo9V6c5EY9TWdl3w3pO8iap7oTsfz
w9Bno7MfRSv8DT1EkvQmfxndA3OlCXVnYa6ZtbkSDL/s/V1cO8E5OM19HRK6MmXmoskI102h+xtE
Ww+Ngzl4ZJwz3K9vTCthJreN4r2ssE5bp0WcHSpyu7WCSSlGkNPEPUyuESsYGUamVnBTlRaTCDpR
QpA210MRvWRwwRbaWAoq2eY2B/i1UhPj1cwa0OmVzNGY1NtVz3/g5wxdGiJzFoXrIedKpocQWyhk
DLAEUoAVpbKWfRdu6YfeaGU2rF0DmI0WnxkhVQ0UfNZ6ZHJqFZU6PUoPiwzLP1c2YAWuhdF+D83Y
DGozMH2SSaEuWtlBpCu7NZ96oiAsarSi1FcRVgmMI1gHb4pufGUeXcUwTFvDxjZ7d2eXCrdQis59
DEbNc7V9WEDhCC3eBQdDMEQHgC4THVNfIznXhwTpmWEDRvBfo3jS15EcgqWb33OMyrXhbAedAfHa
hxygooexEdDJtV4xcNk/GCABkaBBNisRjm/8HpF+2ozThrG9p65NgdxMfNSdGAsyvonLuOZz2TGo
7bUgcamPHdyyu2h9go/BqWKuXF9L9NW8gDaWit6lw6Qv+sGuZjKtArAzU6sTQ01nKCD2nhxYDouY
JdR80PzSuS0z4AIM6NMqD5ojvKL+rPTzgJw3pBVRDRcwX5dCAIVF1nib01DYCyCfblrvLdj2TH9Q
66+KMFnV0do3U33Vq+zSpYaxzqixWpF+Z8zEMSYqupXOYCG0lOoOs0F/qygWlEMPbaaj6uE6ATSc
lj8tLjmyAF0dgkGzNi44m8pJcXmcapdKPx0N6kkAXiIIdhB2aHjqNuojX19XGqAFm07O1hCUZ8fa
nlYF4It6QBPqVCVtJQvNJ/P660piC9zAbZMeZwXv+VznYs5QGe2cPaMUzayLssKSM81s0NsYYXrD
FW21ce0jyc4Uo1pYUUUDBDKvS4G4NEAzqoaQb4iLJ1sMV4nt31KNRFCEuhKyGtwUhTIT7D1R8wSZ
kRDu0NvZtesDl4qVHu0Nozjz6nKiLYkbI5TDZo6O80gvFl4TOPhguu2mzx36qQ3Y/ngsfsaax1R9
EL1AsF9l2VTDFDXecghHUPpc8i8idpIuFyBIjDNCbOSI/PAOWWEonwH7ONiIDd3a3AOD6y7heix7
Kzd/MB5GZgHKe857c4++hT7Nfs3FITSm4aZztVtDgjeEDfki4FTPHBU/d1Z6Ep/ZUbaXsr4laDY3
9k9VAbo0JnzfIMZlevyQJGiLwMfsLQFFlqmtDWgzuSqK9lfoA8BPo+G5Q2oEwLSEd0Vml+KAiOU3
ZiR8FF36XyvdDcM1mv6qw9odyN1rYIqraHK3ROZ28qhUPWzs1kAkI7JmzmWehrJomSRmxk+pBktE
DZh85t+YSKgWqcUgscS/2UW1tSrhJJzRicC7YZ5HHhxge2r8YbgEO6JDatZZ9dITaXaeIPSn7sH/
JwMFVfjIdmGHoKEiak9zBdaMRBvbUsoLFkGQqi5if9iluu0efSx187hzN3UHU9t1olerrcFPjcYx
TOPbdqq09cj4ImJPhR6LyhrUho5KsmNfZFYBvNG9wDlWrUwNEEKLbGCJQvtyiMpjF2lE2769KxP1
lkdleVZldHUCJKnbyQxfSyhKOD5ojKv6Gz6fVJhyRuoNk8HX1HKrbeFSNAG/RdE28HZWoxBk1RUN
KM97qRP30Z/QbBmqu45CBzu1BLqEUyRrN7BqaI3jjurJZTvVuHCxJ8sOfHKbrScxPuhtsq6E2RHS
2S2kHkAH9rgw9ZRI0UmuLE15K5OPT9lT+k1lsHaaQm2EjlQLYcdOMkxVQYnLDYufG4i7qQ+21B3A
xSfYYHQy/1W7QceIeyBx3h2pma9dsyvXXYUL5Oib+D0A2J+NdAkBTYYtAT42NcHTNLlnyPmitayy
997AUdwpX+sheuwaWgazsoWvVwYLcePMplPR6FcY46WMRGDUXGX3RVjRvWz7XZFZu8mlN9bn40HT
145Nm95CKkXMjFGMUyXetis1sZRaCr/TcnawR+hOuFgjVcOekU4+9bQ2yP0Bvpl8q5fmqN0UZbOO
c3w5TUbCQehlG5QWgCQrULEkqz+HNOpWVuHfJ11wMQPY9li5/lJo51fJOLu45/6d2YQGCIuogOkm
fxjlL5SX2TkfzzNmQM6KqL+pC8zFxsADFQK5KbCsaJ0qJEMkhYwiOwFzhpm1Tmh0FUzEravYvbMt
eWUKsKBMujWbeEY5MYDLvU67bdXod43zMmRKP/eZO1jbdEOlem8ZF6fwwSAIDgY7ACkYSTOlc2aK
6cKmO2ZKukqVRIflEPGpPMNGr/Sd+b++DhLZL0SVOMu+DCJKqGox2LBBC3cF5xXVGO/UpvKfUi14
0gkDk6DA19UScr7XaKIZZY2MZ+qDIzAs3Vw0SQXDLHIfi94oOIPGilWrpy7j5nsI5AzZV2tpg2YI
3KeY/HTLaHy4Aq4aLxwAZBknHv5wiK5C036nYXolbZpVaP20BaD22feYIghybzxdhvCgxWCe8Pkq
qCyFAnRrYPHGUOShcjHXMAZiP87x0InPphzVia2QLlAtX8Z6smY0115abXZl0pwqpfHm+mypurXp
9xTX1H9DppB0WNAliYf25CVJjcYwgt/oDrcSDSDp6lFQijN95x4LpaNde7/AkU5G/jQwrArjufiB
vxLz0MCfCbmdi9zUgP4ShBJ5UAHw842uphu+SEDhjHyLvh/CqPfLS3D3s6d1pY+cBuRek7pUrk2E
SMRp6uSzepvjT1WboCTiuWWnwRoT7hr32zmYdOGXJ224EZ1Gl3akwhCdjzqzztjQbtBPQady6K3j
EDWvNnbqNa3kAAlkllcQR/oNZoII/038LCbCgsYzDlYDg153mePQ4HAvDI5E08Xq2G0R8/k0L1MM
4gIJzT5Q/7hJsiQ7da0zL8y0qHgEhwBBf7zpMiiulQbu0pwg0tU8lrAeoEfpyDtoMWyzaEBtmofa
0iM0XJhV80BOVCxaivlRiijOjwXaErL+wqc8O7hr3xXPDogR4MIdBL2WE5yhtaURVzdJoyOdKLna
GB+C3kM/FnrgjhEonVkaQ9GDcFeTVnRLR/Ne6Lqba0BbcB5rCFcOoYUIX5kLtFaeoW6oUezJOyh1
Yr4Q99kDn6sztGDvBJp4PBjysg4cWlYYDnY8dj2gB5yty3qeV/Wg5uC0a/qIqNyZKaYKSKlNsh2G
IVi1DrAsO8QG0/NR8vXmxAce1SFb66IpyZjMsJTrBBMUWh3JtmO2giSBqmPk18s+S4qlzkcB7RJ8
bKpNFDnOAD3cEWj+iF31M6gRUKmofGwkwlDZlee00FZTE9jLMOMIZxjlCq+JiVx5Fzt0KpIOOFlr
oSDyQcMsBChJZkt2Ih3u9EZ7jWi6MK0BOcAAPO1jFIQ0l6ssSQWbMbumOsRATTFxOqB59t8qSf2l
aBg1Dvzwqbap+owTry7J4nYoYFp1vnNVw4tcq5nx7kbavY3eMrXjjqZpbdMhGI+5NO+LdiQUux5T
yqKpp/Og4TctyabXbWO+N5P72EbuatQZ9fAc6oTgMKhaiYphEdR9+mRi4CDVWYdVMmKHFrZyxcno
xUiLI4zMRgSJaHVurdq/MHAgqs0EAVRaIJpwUaEDkikltV6qDxrcCJ5KYF131ihWKh6fJabjCIxw
9YnXQLAPmaPw+QFqaMQo7YYZFy2d50AjNvImsfNmIhgFvlSqQ5wMb7Y4aMmDTN2fzAXeVTN7kCx9
TOh5UiR6QMcE+kuin4vYQssmfVAd5UbyJsiVzZQuS/eln8rNmJrAljuXSfCmpwf1XiAxXeuF98S0
7Ary91LinmJUOf0gIax1j7s1JMdrf0pcrKz0SwcBSCqY2jfNfOtpYm9gVUT04OxJCZuFUYqHuM8f
i05/7CE1oIV6sQssUOxwUUhijHH+hzDDXqaqufdtRDz01y+8EtWZUfB2OAUmNhOFYV5jTlsd5wzd
rN4cKXZuGV8DnT0ERTjQ0+A36FFwMWbJOYPryLqiemOFNLV1yvVQqCeHyl1TotuoBD7vLS11xB84
cugthx45IY6KD3SbbjEIuLAj3AQoV5yRphJRBsGNrhGGM5CAgEVeOfPgFeWeS6UZh5aBTc/yX00H
nY7/JlsmE9ogvk1reCEjvS9wIS9qLJFD6v59rzPAVVvjZTgMD4CqwPTa1HhG19hZRhesasGUU38l
Z4FN3HFRZWqQ25fGD6nnq7oD6SCxlpRm+FBp5aOamF7bcSC+pEaL56aPlt0r4Q9m3RPWVZgLmjQ6
mN2FFsMMUlqF91lvX5R9N9GAUExK1DN4Cf5+ci4yONf2NJ4ltr7zuMyAoVtK+iQlJMKiaJ4qOb4W
efEM4km5KPxDvGTrsb3KanNnlP1z1hI/1jVIxCwk4bzwsJBZ0n9FydJ5PxvwuQSfF0ySo0KfzUtD
JOjaa+ww5CoiVFQSeql4sgmKi8q/yRPj0feJ+GKdbL4v7V2nxttGx+nZhh5cNcyBGImwUHntA9ff
hUl+k07xRU9W4uq3MCQ29L4OvarIqnHTEsWrZtU3FmKOgQJ50F9TmX3IO5p9chi2JD5iLI/YLe4r
5nxl1h+DJnqhQFQKhSRH/ShFc5kJOEaU1gFM3uBdCG6u7nBSAimUioAItHuXoOx8BXsm8XAMJGf+
MSLH1kR6RFFCEJnJR9qml2gwrxXOKrWrXYaz72YNcMzxbQRMSEVlKZ+7FtMAZMv2wuVUEnhh2t7B
sA+8M+bin38ZMZtAd4vU4Yzw6B4RK1zOjC991DMEUPvJOmz8sykJf02a9bMK5b4L39tMXHbCrJnU
Y0uP9vSEO922teYmLwcm7WkoQQ2y8WgXVkSNdU8fsx6eC4AD638uue8jHNOANNfhLm0ESOtEw3cD
anX3rlnjQfebTZrp20Y/jB7B3NSGyP9zRhfCIvmRQk6a1HNIWsKTxsCHRtiMlcf2CDpe77AZhVNF
S/Mc1heTmlH6ElTFxiiDlBQS0ePQYBlRBKAgoYtx5JD+Rhl/rPkTQS2yZb4bjsGOnVOyseEQRJdA
PcRDV2sZ77Sy5glKHOE4jRb4rqZk6eZPj+LhgvLPs2P71Fed5k1vggsvxBJ3uFeJTtZS0E8fO2uX
tfaNqzgh8rRi5GUuQYL7v+mSrTA3aeD8BPG/VlVLxSyYfpmNhU7aAgAepg8jPr61Jeg1TPSoIa8t
psBnOyaclEW1ZqoVnI9J9SvHmrHQhhc6I86iRlXZUyogGyHvsHz3Ngnlrh/mNlUB4EHcjgYA2wrb
NFqgC73x3z0LGKZjPTX0gUC1ruqsZUSEwR0+QvYhaP0ruAN1GywBjVTLJqs4KFvNY+4mO5pejB1M
WVDghLUKvmFdtPhsSKO8AVO/b3yMnigpsmXLCLEkPraaImEg2C2wCEvevdmsJaVeVNrgcUPmO6YR
km5RHSEyDdho2+UyaaN3zA8QOdz3ZfxWIMpNrehH606vtOU2vQ56MpUDWWzzBidunxUgCHDcpACC
9Bz11jo3GWAyzjTxqCjjOmLaFmnFSKncWW53DqUDySauGDKmiB2Xxlar8gc3rQ7+4FKulEBl8pCc
UMErMAwi16g54m2IFJiZuoUaeJNMXSFGjLedZKI5n/v1mUPnPXzwAnVHrnRt8scmlkKIo/CHQZjv
wd2nR2RL61wF020XmPeNP52J6a5HE438/gCf7gawON7BqfGr6YZ75llmRi9DVPmgYBcfA2c62Pie
My8il/Of4ttLpv0vHHv42SoobnI28UQletTxIixz5qUtHXouxnYjitkZDVuj1EtsCg0WcVkW4q+l
sQSfBtd5w9BM7ga3YO/QIg/rZlnIPlgxABwzNGkdlOnAIfPreIN/BJRAPju21W1E3tyGlomJJTNN
rmE/B469hrwz69IYxW5ljyOtzC6tTinGwTxCS7VspxzxkMlvhqa/sikCLTNVv7V1TOM1aM+Cerh3
qvmbg1wTukhy1wf5zoqb+U1lygUg3l4LhjUGMPu0CTY4B6G4qgqOuEixB7MIy/jsNiyj1eyzV5Wu
uyTp4FZCXKX+eF/XT24UXWR5e0sV6qEwCzRief7TSiNCPkD6WmxfMVP2mAF/18NflG0io36t1fCc
ZWpPEIXpqkVVGXV2WsZ7s/Mu4zLWgDZ7d/ZgqVXVAstzON8Z6196BJzQhqcjhelzReFhkXf4I0XU
CQoPxT3ZOZRc0MZ685i0XsfRT1Gl0K76PHhSNjQ4s9Ru25Y7Ap+6Wg62l69bdwOCFmGI25+n1Iea
qt8OHE5oLK5LWJ7LZoBJTBrOmGU93FmNtU8QoGyUUd8HEpGATT+Ju5xT2CEdxRPaoHod7uTUvc0/
byj8u5ERZVGAnh6L9hLYFQEMIMMFuqLKDFqKqnUB9eQnKqT8wjI4hKqG8RZd5/2lMI+6fcLTON2B
q8FTA3eejRQ4rZSMN/jzlJKWdJepjnbMSjrvXKc4t4toeXbSzC78RJVrb3Cop8jhznfQvjsm4wCU
bJ2N3kZia8d32dAyQdHCPm4loyFBfNmZFrgPcxnoDu931aIHGY6GhncQoEiGWm98JvpW1NJv6i5/
gW+ueG+oFoCVQTWU41NNlgbUYxHysi60pxiUBFQlumlWUD3DGLuqKPdHsr1GTWt70bBBIOGudQjd
UbAb6o7sPujVUo+5w2Y585fdHjcCrcaswXIwG0aJtSZ8KK0hXfe99zJ0DKxRPdLg9BUw+Rt9Wit6
iE5Jp4ACtMtrw28viB71or+IuLluB6DRD7y9GzNgCpgIfzdH32NGyxsAF3DDvONcD+OoKKIbFEzH
GMgxxwUlnlbv5WrqbQwJLHUN2g9TQznsDXePCFBfisy76AziQ30cxg1tUIoElEkYHkAIo5J3O2up
45pyacX2o8y5IJJwZ1kqcxMIy9imWbqX/KsBtQ6BTvMemOo4/zUJvv7TTJP1cz0DDEV2SBqRzZqR
ytgnmAij23NuOFcO5CRkqA6tuRo1ojHIn4kgOLScol11KQbwjbWRDeyazJ8DG7xSpFmfm+60jQwa
/ca4Qa2FmtjgG18WcleBbqT7c97X+uNsWhnY3R7FrN7Gb2NBt7ktAuigqY+CiMybXAlqE62cFNuF
3uAp2ANIeslhEPfFa+oxsGL4L45nvfmpcU5K9QoLb5EU0W3a4fwRBghkfIi4w0Wu0VPPxbRvY7WP
gm5jeMn1vCw67ZcckCcw5yNDZqijagx/8Hha9HQ+7NJZ1mLbT21KfzOLoYtbrxAJD1qRvOThOTo8
TMcrQjUj0R8b37qYo+bKeNem4E6F5avr01HDT8hDLzr/xkozfoVFrNEquy4oYAM9vIPwgqEWNLPQ
7mjfdXif6+ivDDNmQi5sjhrVdeYS2oXlQVy1QFr4eOFSgfUx5Qii+tUo220E5hBXSiowgqnBMmDw
tGwaOobGHp+rqxLFXS3yF17hJUbuO7fXD7RPj/hKnWt18cPARmyRV+jl22E6DFSUcmsZFd21l5KG
BWyHnnkQjtduZRoVo1dOeVn4+Xuf9/tWYB+C5D6j6bDAEn4ziaxDQAVd2g5e6ESuAT7eEx1ttMn6
AQptUQH5LAqO1lQwPdU+zv9bGdUlb/dZPRsXTB5KbawjYSax/6Dz4NxTP/YFjlIoXhaT0H74dFuR
fKttXls17nx0+3QrZBvBl6VrdZOpdECNX61SSsLCv5yvoaoOtk6+m1ePtUIXNCY4Ianu3nL4FNkh
jaMifCXyZNgWgwRmnxNClbRfEHa0FGHtGzKUlzKVN0bO4UdoB03c8VeAOBeNHxz1FLNR4o+c4x7N
s32mZlfOXOdLWrm4ak6oTef77LYDgK6Waey+TvdegNEedj2hY9yi2MFFNCMXqS7bsjomw0Ai4UXX
8xV1stukfXDRBdNrC+ffs++irNjT/nmpI/kD1f8uT7VD1+ErMu5wKX+qx9dSr46YnT1CGcS1urSu
8gCCoYFak0L/oh4dZExAwJet92S5yRxKMGM+0/aSNr6RfDKpfXQ/o9rdjq1/SCR6PNT5i5FazSgQ
vdRmsyphPdE55zBxcnkI9WLTmnJres9KMVWQj3tIhDtn3tOBlj0MVXqG6RZG4/JKYIaYRvXOnrC8
cdtDTzrhEUZJvT7Sb9kVTYJyb7YdGS7pqwvm4OKaSmYgqtvZXqSheN8E+ZUvQ07PkBN2TtVDM8CN
SxJsT8xVBsRNaantxYAuJe+omSNSOKb8VZcAJkul77PZFi8mz1x5oXFVNOI8maKHri63UsMgUIT6
VdgjQqKzRd6eHmyHAMBFD8+xjW1BlxWPfNF2Q3wz1T197uipR70DIoUQzqLCYzNfdu0gj0QsdAty
Jh/sY9Eh2VbOMNvCYH6oD/+YyN1HZf5cELAnIXukNxK+/6Z7ZtBRBjEnGQFC4cgE+DtTVy96Rt+5
rHDNGF9CRCVLP+xedVRGCQPobkIJy8u3BkBM/BwCfRUa5UNK2bK1TaqbCi17RH12o7WMxtNnp94F
baW9H4TAeMKnIC1qqowmNuHIqm+z1C4vihGmCj5bBWMLeJTQt04CuFY60+um+SsiQff4Ts/26tPS
RfPVxhjQJPHK0ix72Q6OvuiLmrAgRKtjMl7QMxWRmdn11MXz56RA0gJ+xxecDHmlLSPsDU0kSWab
0HuSeDUdHS31z8OcLw1QDYSOdD6V+eLFAYV6PHD0JsaLfk4CApPubxhbG5Kuu9wVZ//j/zO0vmZo
WV8CW5ZBmH2gtcz/+b+0FmFa/1G6o4jhAF7ZpjD+F65Fmf+Rpi2lDbPKphn2GzrLNv9jA3FBMC6V
zbi6C+OlJlz6l6olpACmpSulbAJO929wLQI81++8Fqb0bcWvsGCx8XfQWR8hKhhuMg5nT4h4cg6C
J52Wu/kUMg9eDqRYgczRiSQ4ydxYbGk1rspoygJUdsWgSQobdAIYhM5tHVBdXlr6kxWLqn8qvUrB
rposqKP9WqEYCPbpNHU1UbjoNciO/2zIf/E4f6DBALb5/Socw4Atz522bGlbrumcXIXZFq6dO1l5
lH0bnfmV/o6v7MEJWnKhRrv/ejFQOZ8Xg0EGYQeijuXwQH/nziTw8EmPmBiQCGR2ZUnvsDY0Z/H1
KicP5t9L+m2V+Vf8hjQDhI3wn6s4tiExWIgsz3ejkE480BSrsPdVDvkXWrl7/vW6n6+OdisNJkGC
xGY151v927puSHQX42l4tDrbALmF6zcULYsB4m+e2R8WEjroNlfa4A8+PTO3hSs2pJ15lIM5rq10
eiZRG/79Uv2XG+OEEcRdBBLk2hb5FtM/cJdPrgZaZwysNbgqM+z4xpJMok99/az2KQl9feM+L2Ur
YTjoFpSa3+mTbUE24A/ATayjDoBj0xqE02FEUlLpmvvNVX3e7rYyEOZKyzEtBcH341UFSYrxRqlN
h7Ycs0dD+An+hH13lbqQSawAW7C/v7QZsCfIbcEtyZP1Ghs7dSYPqOkMvnftuZSoBcyTs4rJv/XX
S32+NG6iFAwsCam4uJNtD1LFcBu7Si70xL7QJyvZIh16mzUs+LRSLP16tY/cQMX2+LjayWbvIAOY
9BWDK1ApT0jHsiVaBYuDHUlNMnVnQ4c64++XlDoNbIGTmnD1k3uJ704VN/C/rsZW0+K1lzCGBG3c
6y/CIGofjCJmpDRILVA0Xy/8eX8qE4qWoc/nDVXak/2pMgEmEfHplRM08bvXg/ls7Q6BAQQP/ZsN
+vndViaBsy5McGPsnJOLTALADCWgqKs6MvKLHF9qqiBMiX99RX94ehZ1GdtweAdsY2aaffhUNXBQ
ayuML3uSeVoMTXeWD+7b2E7jWjKrfejisr76f1vzZMdQhovLySj8K70tmx3Im2g9IszZGV3p3qdu
h32rjqzom03z6X6SmTHBKxybMScKGyfPrtCSONE8LzoiauG1sBlu0nvVpd9skU831NYNnafl6Dah
hXt6jCY5bSBBn/gYKxcoAF9ML4qOnmWvbUaOijoKv7mbn952FoSBqSP7ZYRE6Sd3E9sNFAcyqJml
nrJ13TGaKGeCU5a5b2YR33797P5wFz+sdrIrkbpEFZYSyXFEqU7d32uKdYr9jvvNbZz/nN8YeA6o
FZP0jysSNkHJ6TeM+e8WYQv5dh15b31bXMV1ftX63ZnRige8pO61aSSa/N98wP9OAHSy5MmNBF7p
dWNoh8cRnfW17yObh5nFiHdrdPnrCLndX/39isQH7Ep65pYyTrekPjW4cEXavrJvJoRYmMvI7qqI
CkDRk6y+eXQzy+/0lv6+2vxof4tKiCZDs9KH+Bhacd1ClcBGgmpbvi+I73ZOkXez5gZtSewxND5Y
mffNG/iHH2AZBMiERXxzIM2e/IDCs4M8jouj5Tx4uXPRmmaDUNOl42n86v2i39BAe/WM9psv6R/e
EMuQjiAboM3Pvvq4rjBTJLN2mx8tvt8rR6He89x7b7aBFVb+DVTxDy/Ih8VOnqkZW+h7sNM+5j6y
t7YdzZvBTttvbuWng8jWAcn8s2E5hgihP17SFDh9wEcoP/qelVAO8O5zrburGvl/cTUmM+iukIYB
EuLkarpSYZHZVemlj1UU9NKmuOwBb31zCP3pnv2+ysnVgALIQUWG+bG1RtqjXoUTBYaExuvXr9uf
bpppSEJMizkOwzlZBqBOo42plR1H3bQeiTS1BYZDya1TJ/rq75cCBUpqSJyiSEE/Pp9OMh8Pgz49
puNQM7jeZXrIiBpWHFuvK4bv4uY/HDoWZzg7go63aTsnyynyRc+kbQNyhkPHkT8dqvDQhLCoUOUh
MkL1zfXNt+rjtwT5ObhQISUkULinH6+PWTtvqixZH+uu6zdlKTzMO8t6+/Vd/PziGgpYBQm8Y/PL
T8MtyMKSOaGsOsoAgcHCcuuZ8Z9h2eJn0aM1RnAbv17x841kRRI3CxY3gd5caPj9G9lMdpBOWVkf
PZDoh7QOxTmnb7Pqi96EII8dC63n/u7rRT/vS8Ph+wRsTaBqsk9P8KBRHrKbobikrf6UIrPdw6tM
N4UfDBdfr/SHx/ZhpZPTW3PwrzONkBzfLLuVX6GubET43Sp/eGwEWSZtFF2w/+2TmyhM2kC8ydXR
7Lr7KjcYPklpc0wCUCgDHeKbbPvz7SObIjedn5lQn17rLKC/ZskiO4aqbH7GGfZRuh8mNwIZwzdL
fY5K5gCLcpOuc1w7M4399+1BMGCZsi2LYytS/0Kmnr2mlMI0AB7KWzudxmvkrwFKu6H/9fWT+8NF
giV2CImozvCKn7zhfB6tDsZLASg37Q9+V3hHO8tB9RRD8tfvNvkwab6tTN4DcVrOUhiCiRb877Ev
DT3B4lZrqO/m7Si+edk+70ZuIrhkyyHT+VwmSVIXI5hyKo551407p3fxnXNwCPvbO0d9kBWUVDNP
+bQYo1rhxIwuREc1FfnejinZt3qDfiSHCP/1Up83vi0pKrAJiclJqU42fhAAYcpirBdjn2+GM6IP
NTBeWtc1g/iuINv/er3Pm+LjevMN/i2i46DD10lPMLseoczM5ToXqdDKTuObrxf6w4VReSUXxXAA
OLZ9shAuDHmTKMc7Yqb0o0xL3M60e8Y0Gcbsu3Hz94txiuFnKufPiH5SiAw8lTYgDY1j6dm/+pZT
Oo/sGw/BFnQA/+dfL+ZQwCB5wnxBd05jgilEBMcjEsdyYhJDt2uTmZng1bJ7jBBEhvrs6/X+8MhY
75+iNGoCNsnHR5ZVFGwS5L5HMw7TMxV1NwYNpo2q/Pibff+HZ0apSUL1NgVfq9PDMwlTX+Ecbhwt
Q7ynYfimZwNDtpN2L/z8u9D+82VJyk2UwKGXs9hpNa1x3VbWXhVdSmPGeQEdw3O7VrgbYrKQBtVf
38UPy51+oorEb3gBY+s4GhM4VBIYZgjFI/SZ6pvN+McLM/HlmGNtwTnz8XlFlhmQzoPyLcc6OpNi
8rZ40g4XRdJl66+3xucHJomwXUYO+XRQBT1ZyoRBqAdurY4hI3thAhWuhBjIqK037JA2f/ex+hzq
SPD3GIsIIiw+wyexgBvkSWwGpaQgOaJREiIYX1utQ0Yc9810lWtxF5xXqPG/q5D84TqpyfPFN2eK
Pi/DyS31lcBdFPMGVKEPISbCtZ2+4hNV4fVA3eKvb+qHxeYf89snMmPWtSrgcALNHMuztm30vYcZ
3SIcZXA1SChiX6/3eb+g4+EQQOmBkwqtjY/rMRE6AH7N1dExqvI4MhTC/EhZ/ihIb/76689S9K9c
Mf9dWScPkONsym1m4Y5OqJPW8msekNXAHyht7enrq5r/qI/h/uyJgMMeZWUacadbs2kb26xl7RxL
BTN152hKK8/8umUwGB/W+irtbfdKFwwmLlSqOuubsGu+aZ+Wp0DpSIz25oTj401ldk5TXddWh1h4
LqozL8Az9dtA4fO+nCOs/7PKyVYpIs/1R2wxj71Moh+9x8R/WM6O4IM0l4BH+7/fKpTpXWlBKDeV
flrgHYTdMQjmyaM3MoaGVH46pJr5ExyzefP14/v8qiMWIQCy5+4K7eyTQyfBVKDwIE8c85xez9pp
jeqxbSYrPveyIYohRETmQYjxf5J2ZjuOI1e3fiICnIfblFI5Spk1V9cNYbtszvPMpz9fyDh2KkiI
v8pAoxvVBeTOCEbs2MPaa81/sEIXd0b2ZtA7MqUdZcjYTSAOHI7w/qgvqp2/M99Opb6h8nJ9hWvf
7qMl6S6METc7iUvvrWG0dQ/o8uTXIOuQ+v3cd+ZGFrVyxzUSDloApNrEydJ21jOgWz2uvbcM5YJv
DHjQCojwXLObN4eb16UbOmEXu0eZRy7PG25nulOZz0c/BCcypD3cJ6ihBWYGcb2J0Nl1cysruzAn
fbC66vhVehVWKvQKoNtXp3u/1JojDCjhjz8xxcvj2aK3uAhP9AapYZgD3syy9Z7RuEoBqfjKs9ag
tHzd1Ir30g3DRO7FNnnE5fx6ZNgp0tAveDNjdJwA7o2Io1bpewF34GNoAEtxKIseNAOmo+uWVxzX
hWX5WJoKqlqV6741uuiu5EP8Nnda8/lmKwYdIi6awEgAQLh0j9BAeQP6x85bU0fGX1mqAOAbVcUf
99ftrFwyEZ5wHskOeQuk1RgJb5qddf5bl4Ruua80N5ju2zoivNPrZPiM/iVDmNdtLneQJTm8Xa6K
aBq6OJdr03RkE2CoodDE3x0gwgWd1SnT8bqV5cpcl8yQ4hmQEZf7dmmlNqfRo1KnPydWBJOsGo8v
ZtDEbykaqAhEFP3jdXvLe3ZpT/IgueNbSan59VsUWkhMqVFcuHCPI6A7aK0dbTiRpfsn1nJ4aVzo
oNhF6XwoHix4yuT2b2iLW4+d0SDmFkfV87nkHo/wjjpmsllKW+ypbZAKI4jkmKIhZkmnBWRuDKsf
5DhJUDGxng9fTJvJWCXpQIGGb9c3dHFMLo3Z0gfUQEfUYem7p8hL9C+AgCKIH4qtxvpiI3HA+A8I
0GhjLOEWZdfo0Hf5/mmwvaPdALmAIeltIpbfM7RyInN9v3lZlkmBkToaRhcPaN3SIUZmXRQhs/hn
YkK6O0MmsXH6F6dRgJc+WJG+VJtpud40qX0yi3T82k2x8itimCFBFK/cOvnLLUQdi8NI+4IWxiKU
q/OJeUYYCBlOBn7bFDbS5dyxMx4iYg/TBNmP65u4aDvRFf1oUhzUDymA0c5N1TICfKqysXjVk0T7
njgNk+gFgx2qHud7lJhqlJ7T8K/ZrcKH6+bF7l0Er5TJkfLiGuCdaUBJty/XRtfrmIB7q3SGBYOy
eM8yVlw11ZH4mcSgP4G33yhrLD6pKKmRRwJDclWTz3u5Zo+n1VD1pmD8Z0bw3Bf82Fkz/YXic3Nj
kGfQ5OaAug60KrhPORcfvckam27KT82EJpXKzHVyF6ixfqxnt9mqM5w98cfdPFvTdcgkSFyXSY9h
50aJxEd+8j0kI01jmlJ0keAmNxh9++wWA9PPUJz+XU296JROqv6oEWnYf7BmSpcO9Vj7XOS+3N5y
QhgwGgnYfWbs7/UY2Zui7opveQ4fzfXjs7rij7ak2zlXWRr2QORPdl1mp0hpUQSICtEPSbqmG+7G
cKo1xjraxEMNvIdgNsk65cWZodXfeEhkLys238NTgNejMmwYspdFI0tNICM9Rm1d/guZaW+HVpz6
7fqKZRchW5Efx1lHssmfixPE5L8nN/ydOECkur46aoxw7HrD/37d4MqyKP05nkf85JEpSZcljuDX
iLLYexV9hsM4whautaF2f92K/B6yrAsrkhvSyt5yIELKTr7ReSh7ogeCpKVp6X8lqeXDFJzV+c8b
TfJG6YhPUbyivA547/KYtr2ZGkqvu882zCGodYRv/ohqku/yBnthvdHFXSwQayBgVUCwFDH5z6U1
LqGjw31Uns59fX3CyXWupz4zA5C+1LVab6xu8dmwR+YgQlFApIvQsLXLuuw1OtKFCz3fnuHjugCH
rsNYcn0b1w3Z58qABk+r9OWMuRoRZYFxtejUBP46Z0AEYvNyyS7bOC/nv1akj6V1dehpI13Aqa7m
U9VhhX4QelqjO9z4JGFKRIS0sjRaPIuAUFNDlAvysEYmaoSQrFehRpi8KLmLEgHE7ah39E3hwuLY
wu55fTNXTolHzmyKwj7pmNyqhnGG/mPoOW/IxGjPEFyJ+W6u+13ep+2T4cXl1+sGV77ehUFpX2dE
eSbFi1nsbA67qJybkxGlt6L16PTzHKHaSdWPnrUMSZyruHPLxGtPUWnrKDdQsrrrtRS6veurWZ4S
9ky87Hhi8OYyICOuWwgEvC5/cUPXeMZRu086bUlmO3CN100t/DC1YQDMHu7D0ETycHmf0SdLmGPz
y1OVly8mem27LKqPbpO/16r/vTeZ+rhucHk0aDdSZ8cHU5leNBHUcIKCyzdy5t3n4QmyH2An3eDv
uxGO6opjfOM1wEeBZeMaWIzu6poM1VMiaF/Uuk9PXTPl94kO/xfZ04FRtPyO1X2GEfVZvHbXVylv
K1Y5/TphGdkmFVxxXj+EoxbgubSmS31yY//o+92XwvJ/uykzSKmoM6o08K4blLdVGKQHZIK4ot+k
69J3HPNRh25zUI4mKnKQkGvpS+EA2yuotr+VYXxzd+Zs0NGZ1oBkCgSftEKjrqIRPgfwDHCB3zVu
PwoKBwNJhFvBVlii6EEDC/gq39CT7rYSaV1cQCL/ythPEdxPfRaFT9o828WNj/elIUcuQ6RzRTcP
9tKTK8h9TZ/cJand3/qsDjuh1LlxE8QOfYxyhTmXYEOguAWmU1pX2NoZ3ERDcQoYQnvScx7QVm21
jfO/cjAYmMFhcf7F0IdkxStoRM6lixXHoLVLqeWhM8ICKlMn2EOkFH66fhBXVkWnFWlam0OMW5EC
uzlHEWC0y/aNoRKYySl+PxDraRswzi0r0ukba2DjzZxlgPgR+mr0OmemclQ2asBrVjh0dOw88YKq
khUIt9TA4V6dmO2Ii1e8aDx8Uph57w/XN012+BwFPKHKQ0kVhdhUirnrqEs8+BWzE3O1qG6gWR18
0xOLyVmv2QKZLA+EwfehCemKggmNyEvXVLdO6wS9HsOAYA/wIJMVD4rfH2ENHh4ct3Q3DuBybdhz
yBo5fwxGLFFkEHgbTZ6cstCLEeSN0ukf0GTSQB4tPOLGpVo6XqwhYMQ0C+nqonyZJ75HFDclp66l
mZpl7ntmmr/sho6EI6i84hiejls/HibJ+QFnm8yt2dKJh/hlUAvFqk9FHPyIxgZAOOWN3qfwcLsh
CgyUOVSV90zu8MSjFSJjTf89Ib6Bm42iqvIMcUXXP8VNmhobocEiKUUnkozftA1U0kHXyA1BLYXP
KOqL9KTmZvw3mqnWyYwC/1F3cFVqYpmHqKsEgTv6zfWgG5C1wUp9+5qBDVHdwPHTjJE21ygJTusp
zk4NRVvuIVqWaCihTRVYn69bWl52A+wLARfVFAe1dMlRWnHK8LNaVgQKrWlDXB1YyZd8yKry+/9k
SL7sjExDHOe56WmqIB46TOhCltDIxrG68QFXbrqu2pwUIhGcinzz2oGKbT/22cnOinoXDNT5klpp
4GetrB1ScVs3fXUH4RPH63MP6EVfepa+La3CmY0MQVc1QV9HC0r3i5VYyfzt+g6uLUwnAgexIeIr
OaarR0jMamh/TkEc/ir8FI4wIg8ggnD/FfVGKLfiv2iXUQTC6xJgyasKS6Ofem1ITsk81K966CSf
YDbvXimu9xsfbMV5AUgly3WJyF1MXm5g2c7IVAJdR0A91Z6hfw7uEWFK/hWkJh3xYHBhlNDNP9hM
bjr4ZXgQrAVg3xqi0ulRnT3ZVXPUVRik3DH5aqPbOzbNVrqxtpkm4Q4TvkBGAWNdrnAmGu2hrfaP
nPmu2ps462MyA53wSypgtztmRvH+a0zyHWNTD3lX1QnxXJ4c1KgVUjWl9gCrcbzxyK0dfRI1pMf4
dBQqJFMQQdN71IMZmIYRH5uBuzWM1lZFcsuK+PsPWcXs5y5EKVYMt09oQ7VAh52e0tbAytopZECY
0TtSd15t6RshzD7aiNHYr0Xg/zZNtEZ0lTG/Kg+buyzJv3ukM9fv8+qpIOsCJsRDs8jRRnRJYtDR
CfI0pCydMemPaj/qn6x68jZMrbkOGo1AN00ebQLwyy20UIhkJiRIT3Bz+HtkOcwaviyK5hW0nj+b
2tUPt6+N8jE1c6pmDtH+pUG6BnEZhlp4Mlu67Y0GxHyyUvseGr55I/Re+3CUlsDRA9kXBTPJFE9Y
AqlreoIsTRD1j2qleQfFsVJEnvo87p4yDwrI+zDSRu9WVAEuBJwLwEB6WJ4ATlwaD70WGcaYPNv3
TER7BUTVHWf3KZ9Y8fUtXbkGlKVNLppG3Lw4oG1Ks585gvSoWmVxqJQqeArhDbr/36xIHy4v06lt
Olc5dnM8/KyyGKo+zZo3UoyVb8Yd80zcvaXjN6TLBjepG+U8/nQb/Z+FZ/DKmM9DDPHcPKNQVCZb
zZWVC8AIAqOLfCWPHp3kQ5QuLbs+8qOTOtDp303JFIA0pwRzd56Ag+We1s71nVy53oZDRQsg25mO
QfxKH9xW283Qu9lWdHIT+hqUX0ATu3Xdf2oZK/6D/XQpL+mmh7KIKcesZTp46nnUNYNfHhUK5bvP
jN+9VZTPea9aO69pb7/glKhFt1MMyiyAQjnqhmXQFskpmsk47CFlXJixo3sUGqqNg7+2kfTEwEm4
YOSATl9upAbBtdcZbXLONJCkzPcF8jPMXEBJdvsno9lHHwhvwqS+dPjDOLBBFnssKmyD+6ShakuO
49614Aw29k/u3OI4wKUS4mMPAL88RRV6RheGaUyBru6R72uGxDsNou4Y+BPcoUM0n1AK0He+37Zv
uZ60G5u65k2IJM9z0RorlhzXqLq9NvVpcmrauvp3GVKb1fQPziXZi8OXo5pgaNKny1VcZgABHZN1
5jPMSQ3M5uY/oTX9okc84zU98tu/IK7RAqN6hr5LX9ApRw+eB7uCLssxD0ESQILdw1J2Ttmum1rz
YR9NSS6l7czBqnoxXl6D99WMYq8q+buY37Wc7ouiwrN+3aD4JJeVM1pPKlVkglbunAwuTqs8T+au
Nt7Mzn46dxdIBlDU9rgHFXJnaamPj6kabhUXtuxKHxHFx55BJ52AEh6Nb5kKZs7zv6tMdv3MEMsZ
Hiw7YFIHnAei49eXLH70YskUNKhG2aoL6cjl1bfUKlDHvuTqT0LckPEFv95BCQd9P3j18i9FEVpy
f2ATzKruiME1yhuXNpWin8MKiodTkaZfE8uz4ePtP3UutZTQKDYuyMo1ZNgV7K9I9G1iz0tjuRbr
ta+LspSPmFszkqcqBBG3+zWeBTBLPHwUh2RUJzpIptW5VXyCgDI2vjNR31uIKkL3cN+jcqr/uL6D
KzcDXlSwGQzWQFwku9G6JSiC8TzGg0F+NY3102RWqEcFxXPSuUeqZr+vG1w7JgZ1RHqzvO6qnKzO
vpG2zNmyvqZVdkNc9EhVe7+TkW6HlVsbAJS1ChFgSwqkVC9Ne1GRYq68jetEwauFw3CYwkpE0xSp
flQWHjRoFaQUprp7HfPC/I3UQPoEI+FW2WHlVSRt4OmggUXPUR7nZNiFyNPOmxPadqBmE9XY6zHj
NjC9p7c7VfFMEckw/rXstY890y5VZo3PINGcBDI41LcGv0g/w+IGy+r1b7l2Iz4Yk6sc8OSokLyU
zQnZU/8hyNC5sZ18K8xd3T3Aly5dHBFRS867RMywLdtcPyYJIm8VVOh3ZEbfrYa5w+vrWbsMMHNQ
zQPmybi59CLRLPJ9MJjVqRnDX9WEoUnrvpCn/SjFH3KoCG82KGY4iS1o6EOxIhmETDXP3HpCAgUm
8/jeDQLUsUs76ncTzR1lPxBzw2Voh+W/rhte2VPR4dQAEzCNCHDq0pfVLlMTeViYYAkYFFWHDgUq
L4CzuzStDbe5cuEvTElrNOpg9J0pq05DlnoHCsTD7gxvjXLml1St9jcwmKv2BMyUeBe4p+xgStWu
qsj1ylMQluoj5blHOy+Hu2TO30OKBhtXYOXIkONRjCBvoAYnN2DaZPIHyNKqcxtVZEauM6j3Uay+
eZX1q/Y3I4u1LwcRD+klxWCYXRZfbmhoi8zp0U4qJB18IYGu1se8u5kqivdUUP78x5L04drRLdRJ
daqT6WfdSwWLObIYzPNrI6Q814/j2i5SDWCEX6PdA2vZ5XFUVL/Qq9znjJhVee+iuPKZqkS+T/xQ
/Vygn/TDSJzi+3WjK96LYiJdMyJ6ywOadGkUuEnoZorXIGDtDQ/ZbGn7fFKGr9etrCQPRLi2zYMO
AJlZy0srpRWVTZY1zaloxQC/i6ZhMGg+JKt1/To4PmzpsTGBLlDT4nFERHcjeViJCC3Al+LdoX23
IC+Ye71woeZpTjqF5x2Ufu6DP83TX02R16/WlGaHIKD2mPrqVqK7sr/M3vPKiwwNekNxUT8k1caA
PranAozS56ZDmySZj+rUqxtHZ2V9vAw6U3zwKGqL3jvzKEPRTLP7Wpb2cxu4GqyihXlnt6Zzl431
J8qez+EmvcryFoKzwSyhLj3rRRIf19MMRU9G3zVs4ash9/h6jjrnbIw3GsnLuyFM0X2HGJHcbxEQ
hshcuU0NDtGGxcke62NHI/Q+NOtjj/BtXg0bRbq1tVEGER1/EpdFU81LUrPvjRGDuf3rPOpgTtDs
zyjnbmRJS1dNuxUmOvBBYJYWJwTJdXVOU6c4VSrDAElpl8eEMGoXxlqCPD0Ku9fv4trKCK1Vj9ER
wIGWdnkiwwm2R9FNYO7GS3ZBgoi6q7E0hlCLz9dNLQ//mWLvP6aka9+mVRmmUwhqSWfmvkOxqvJQ
cbpuZG3/wJvgqGGD4JJLRnr4TmIqd/lpEKLYTdN4z2rCHEXhgEaBLtO93WWClf9gUKz6w5VuLdQ1
W5X+WUFFhFZdgIKVG8QbLmvlxBPogffi8BEzy2GlVYeRbxQFWIPeU7/pIQRfMUKtdxN05v+cxtB1
UV8r/a1p7pXdBMhG4weYEj1W+T1oC1XtnTIpT7QGkXsVsAMXCPNdpbdflBbc2fWPt3JCBA4Kui1P
tZf1lrE0k7LtMFfZdQCHc2X/s3TTeaM3uLIoHnCyY4AUlHZk71FrhRJ4XZ2eUJ0DbUD1fc/oLA9B
P7R7bWL85uZV0YMU4BrRCwcbeHlCDC+y9Rr+zJNbAntB4voH3GLpxtat3OMLI2LRH46hggKcpwdT
egLPFVbPDNA5KK2lpvb3EOkP+8v1Ja0cR/w3rwsckzhiefjRMkxU/Ro9PxV6wT1WW6EQUuSdjrRy
EiFpYqca/2aeCYWX66ZXFnphWlqoZkcag3a5Av0csbM+NfYrXYfhfkz7aCNxXL6jZFY0uMSlA+8l
Z1laBt9ilaopYXpTvVWthyxEBfXKrvCschdwT4UyJz1fhyLn9VUub8KlaWmVcedDoDkY7rGypuAp
mEb3CIn2VnK3YoXZOi6BQy8DNgrJCooFUPS3dXhy20aHU8mN73Xu98Y2ip9yWQUjZha4ZjGOQhVH
imTrorCbBvf72gTw9Pmt0r8PqeE+VVaS/3TMbSaPtWURMYvgknRu0de1GJzuixpQSJLmKvor1KUt
dAu7eKukuTyLYM4/GJJuthN42dhOqXKEHxMV2k7oznVfHJ9ixvXjsGqICQjmlUDTL4CivTGnTCJl
/uuUoeybkXjsu660dtpM1/V/MyUuxQdHAu9ElxtzoBwTIEKfGh+16caIioPBY7CxqrXvBIABJlXB
q8Hrdmmq9BJt0NsuoAQN26jK43ysw2Y4XF/Q0ledAzfxpPx75uLSCtoPClLmQXiakNIR+ny/2OVf
xdB/07XqONvzH3wskYcSTwHdpIMs3SpBchoXcTe9qA7YNTMHcULEbOycxIk2CgkrHurClPSx6qRH
/Q0NxjMMxKZu707BDxEPF0r0lfKwc9e7m1TQK/eZtJ6ohwFxBq0W6XY5K02Vm9qLXloZA0dauld9
O3pB2mc4OGa5NQS5TBepUX6wJ4V0Xqgrcay44amhkyvUJhmZqwgfD74b//Yjb/pUTPCwT2jUIQ7N
gNX187O2XJDMkB7pPN+LGW6Pt7tXLEU5ZuhXcjV/CWQ4JDr9PlanZOMZX/ugeEtg9nhKQTdzeVhz
RmObzPKUY1GU70WkVXdNiIDrMJifFaRWg6DOafnWG1ZXLiKphgWGA9wg9S/pGIVKa+M0J+9Ytbr/
0MwAAr3Ozx9u30guIaUhOsQ8A9I74E0DRArd5ONZavu9MIqkukPly3mb8jH8PM+Z+vO6wbVlMd0J
FwRIYJ2mk7SZZaEH4ZR7x2YierUHGIIgAVY3wrsV3yxiY+iuXdERlZvXCIH2eT+weV0F1ddUdY9Z
67yPOUKg15ezYoguMtB9gCmgluWx7TYeAPuqDTpSatjsIwo1B7eEmjWP1G7jU22YkguGYZArnoEm
PVMQCmJPilfvA5+sMA6ULbzjuinyeRiHxEC6dPbiMFcCI+S9MbWmRGvY/hWNuYKcVP6P69u3co8F
vy3xDhUneh/S1UJ7p3G6sfOPASOSKJuEGglhplVRjLB7Pn9yagT3Dn9ik3QNvyAGdqTF9SBTc88d
y7e0zPWHMFY/I6da3juTY96DklU3YuMVT8kS/7+5Rc2wLIIBPepI3DDdh76D9mrWzPOusM3yGPkT
gi4ZzZ/HrICxre678Ov15a59S8ZYqDwxhioUNy4vXKsk/pRPpv0WgdY7JBOPQphHFTwNafEHO0vp
jlo1bSSBNb40NduRD2FmAxAxDOIXpo39va6N1VM05cG94SnRRsaztjQTICl9SGYKPBkr6LX2PDvw
370zoVnt0XcraSSRCSvj1G7c85WAhQnq/5qSltai/qzr1OuP1IleXJvXjqb130XK7YTBr1KnMXH7
Z4NXkrII+HTRhLzcS4pCSqMi8nGc8h717ygpgXT4Bb0Icp5gCxC/0n+EPhDSHJrGYHSBOV+aK8N2
8KwqdY45hBB9Fr/DIvKVqWJwTS7NCMQPizu79vL3pJh+Cp2C66td8QM8CSByRHbAUZWeoVpJU5VR
QI0EkvEntwAHEETh/K674FVSGuYbJ3Xl5LCnIJ8FTwqeW7I3wg/RGhH4YIZvp3tqX/6Dl6NQVlIH
3Dg5a0uj7U91WRCz80kvd7Yv4ND0m1k/TuhAAhpJ0t9V0DUnrY2NuxzE5ufrW7lyUimgC248Foes
imRvtmonKNpQP54HONXY+SzUyyu4bu4Ikk4Mc9ye/YPVNW0ODZMiFnO5lyvUihFsE/3VNz11kadT
9EMXmyhTus7WXNnq2v5rSQb806OAmcgK9GOVp58TH2Wywhy+uWlU3wmQTJuzpdd3U9xrKU8W8QNx
CpAqSLmkgxJCYJLWKuQIIFODJ4aIlJdS2+Q2WzkjrgDEQ23PY2vLJT2rzxo0QEft380yQbnetOAM
xt59jzvandfXtLaL5DscZbgMeRGkExIWtj26CrrZXdgcu8H+JfqBUcioDaT2X/J805edizLyLkIG
QzZJIVGM6l2ekBysCJlyZh2b0al/opEXP3aV5UPubXlfgIwAsKj94a3Ilfkzjsg+MGehHT03AG8F
fO4ppyrxyUzzaLo9yCbu4KViToVwwBN+4kNizZwizNXoYx+LRFXvCyVW93PJabq+4Suf98KKtOGK
7YSKn5JJ24gkvugw8zWp+4gOoIbu5p98Xsq0cDNQBDGYopKeKqevyzplQuHomgRvjWNWX4CSNd9V
xDu/KV2NFrxtZBtPsfiC0hcWwD+N72vxs+VaeDoQ/g757B79wg5hn0W7G/yHeUgamhd+3OmPo4IM
+1DXt0/hcWmgBYS59RyHS8udnS6YqjmDRyGaprugrYrDlBJv0HbO97EXbnG5rzwdF/akj+mkszIT
NlMFrJXhoeHlutOdrHjNK5i0r5+bFefDwmjQEAIw+ywnF7HapwTOdXqcGJ98Skw0bSZ12gJUbliR
84ocpd+y9jvnWKSxx/R6075p0xYl8nLXANuB92FAlWL7ojhd6iigaqVANsIFVfRQ3/h12u+1tNzI
/JbO7dKQ9Hlyb+4mxFasIzQo1UPkgpmaIhx2l2nDrlW64MmBpfbh+odaXnB8t0u6yZgH1XfZf9co
HTMYU1jHaGytna4kAM4Z/qdVCmO8UmwsUTMWl43CN+zSsPQJXii5V28Iejy64c4R/s3xJRjC+KXC
cxeqOexR5fTv3d7PUS+P7P4pgYv/gFRjcx9V+ATbhLYy1+aN67+yATwmhDdEcSKGlC6h0g6xnZaG
fVSNMAEOoc93qhanXMcsvnM9ZQs/unKc8Nq0ichoKLbJvY42psfsREGCM7XMn4mXJAcb6PEeiYP4
dP3brhyoC1PSgYLQFzGpSbGPgzLQy8tyOD8qO+1eSQeUz4QO+kvf/MEorOhtcOn50LANy8Dcscjz
AS6s6hhYHSUZO62Z18zqGFigSMy3QoKl+z5zm5yrsaKFJC0SasI0b1Qlfe9qaEaG1FSevbAL96U2
qrvatKqHwoua9yhNt0YatixLoUFo0uaz9MA6Fj5EScz8onsa3Lvt+Lcwdt9VP+vvtG7Y6kgvPirV
LuDcIIeoQ5MZS2Gd0eV2UOPKX4TUoV0jWRuEhD1BZ7w4aMY76WYbdXFisejS+KBVzFu12GG0quOk
8ub6pUn1CayjywxpUU3WS2A3W1CMLVvSnhqV0udBP00vepvOE+KySQX8P4ecZvTmra7Y4uqLhcFT
TgYu2tKyM5rVHsZtq5xeAksZ9uqsfGfe/pco4/e2tlUDWzcGnExjkhpyVWlltZaM0QAW/6WBBfAw
aQiO+Db0k6Cy2uSu9Svz9/Xbv3gcz6v7j0H5cVScfIaza5iQyguz6MGmtDDdOcxyT/vrhpYrE/Bm
VbBqMVJHX+4yEi19EFhmmZZgOs3uAehV8Ut14NScUuTo0ZO3NhruyzNyYU+mn6rtSY+LtJ5eeJCN
nR2U4PIq/udBCTYRbFu2pNdBo/lmJgpHRM2LfySq2TwL8YUx2xRsWTMEdwucpCi8Ld9hK3bsGGwC
B7/SkKVU6O1Ypq8fZzXXNzoQ66ZAKsBBT79FJmsus6z2NXp+R782wBSrYLmiwLUeEn/cAFatnAzx
CDiM1MANDaf45cnI0T3P87LTj8ivlrupgtN16NCEb3r3qIkp4+sHcWVhF+akg1iXIdiZqhhfhpBx
8GgkqkW/COR5Nm1Jp6yujBEMwibGlRYD4YpQFdVLSloFIeh959vOXZDDo5JMzu8Wxbq/rq9seZfP
U+diXJoSJZ3by42cOkf1u7iaXqbMs++CYRzuvBzKnetWloui3AuCUmBZADwt4IRl3Hf4df2FeWla
m+mAQqT/PZjRF4/N7B83G2MckGlfBkUJBOVTaDnUCRKrt14zJ/rN+t5Qmyh3EJa9Gw7SvdeNLU8G
gfsHY9LJKDOtsDOr01/MEWE43Y7bX2ZKkhWO3da4x5opQRUJYQaBCbDly0/V6lWpO35ovDSmnT7o
lfEj6egJV3GxRdK4ZknkV7BzUL5acBmHyli7fanrL/YY/eaIJjtVgyicJ/T2086p+2BJv1yT1jta
G4Emewl8Ia0cgh0cmulvBXnrrh+2eLOW62J+GQJ7YD8kowvMXWg1dhU6VSporIZwl9STHuz1ctbL
R8+Csvb60Vge+ktrsocvtKIwanV49a3MfjqDMe246l4DjapHyfzY43V7y9URcyAYiv+FXXhR5AS+
4gytMuavfhgVD0OdTDu3SaancIrnjfh/xRTT7WJcDEAApWnps41MRSttZuWvnU+BuIsS+0kPY/9+
tPpg401eOigeEgfEPHcZjIKcRnogBp2oSMtXs2unHwUt/XvTa+MNK8tvhRVoWWBZIFxbDFCWUWCb
bRaUr6qT5wyDhvSzg/w9iDmHwKPfb/5SQGTI1MSbzEya7DSAfA40hqpXXy2ygzn33qtd2/ZhnikM
XTe1tn0fTMmxmudBXD8PXvqqF7l/b/cGSIukHjeQU2vnASQ+GG5q3gwwSUe97fzWMQWJWqe1g7Vj
PKR49EESqvfwAlpbbaBloiKaysBx6FSSB8pHop7jKDPHMH+trDR4sTpLZdZn7NE+delXMOlgm0ry
nRn/jfBmxS6jPoykweHDVP2SUq0ETzdH9Su5jHZHNPo+hdYvsIu/Bsv73vc36zcLLICYPGPqjGYp
ukiX3jG3Oyuny9S8ItjQ76p+dl88d1MEZnlEUKGg2ktyzc6A2b20YrSZ15Te1L7BEua9Rpbb/Cpp
GW5UQ8RPuSiGMgT9wYrcpqjtrrN9cJevhW+/iuFWPUQxq9B/oDn5VzoybzNujSsuusxUQaAsBBJJ
bQ3XKG1fjf6ROSdNfWoMJcrf27Asq/exBYUxHly6JcGu8KvwK9opRfaPeLC1wNrX9jxY2eH6JVxc
D+kXEd7nQ0XdgvXAbex8Ok50+w9RietP2+ZZ841bHYsAWeHEiByB3y2G4OK+YoY2aaejK5qvzIAz
A2B9zdt8CxG3uAoYgvtVgBSgCuDDXq7Iywsncd1xOsLnbN8HgoJvsob2TVe0Ys97UwnEjBHe6syE
jomwyLzWipinFWiZjWzoBL+P45d3EyVnb9c74IB21z/Y4jnAEMVELh8jC+DjpOWNqhF4ScY+6rn7
1S7QOkNQ60tf26/U+bcQ0Yv7R5cFvLx45ZhGWXBdWk5huS2KIscpZJJiaBhhTb1Nwt6VJTEOhoYb
LLNsn0yEoBnAf4p6TI++QTXLzav5ofBb9WAbswcb6ya4cGVVaAIArxClneVwMnVtxtOUqTy6jhjl
awL1URk2MZMrN8umS0V9lZE6dlC64rEbJ4iyB8XbVNOznkz6uCKNthPn5u44BDQfLUl3eAwV4tQk
6I4FlAqPsNq292duGBqfWypuK4siRqW9wWGC+E8mi67thn8ivTkNheBynuPxb1MZRQenH6oNr7xy
Ki5MSb6/RK0Hci6DuaSOjL1wadx0LSe8cEmmAelswQZX/AbdVTImm0YevCbSxSqzMXeMrmqhAiMR
jJT8e5bB74fMwPMoRBwYCdsiQl1bIkAqwRFJMgMrheSqPL2u3ZBZDaCm+V2loZSy88uJ0ljTeaFx
71R6tCVzs/YFP9qUtnVMK9hgwpbCrRr/TuKs/NqHartvNX8L1Le2oQyJiB45hFOLoH/WvNoPR57T
c7kg0qkT20MwPjQlbsSupvTHWG3SAa/cbVEpFlxacCoAFpG2NCuKqRlmpkvj2EsepprX/THsy87Y
iCtXvt2FIePSUOxlxK+FXx7tCTTYQClrR0PN30ejCcnyVG1BsFe+m8DvwvoEcxYuWVqYBhAMvuFQ
PaqmgggYbXY73XVTFIUHZfSGLX3NLXPSbUBdWJ1gtqqOZq8rLxHMFYckU8sfoCuSbze/aKIaIuSN
gdstInQYFatWgR4BHbUMYp/Ufh3yrLxPleQz6NMfNxtDDpKolQrCmdFA+my1ZwRzbzbHNlCeFAQE
7jsji3fMbg27GFzFdWsrp5GMjTyC5hDaXLIMmAWprAfMuzkGBgg7cIXGvlCLm3kg8FrM19ClYK5S
nI/LNY1pW6KMoYzPapE6+4xQ5Ni6jJn9H7rpyzt9aUryWHGTI7bnKIhJRDDedExsCMT8mSGviKjD
pMMWPcryIAp1Pci9oXejYiZTChhlGkeNVzDuO5bKQe9hZuyIdp7RYN0qBS6/1pmvRMDGCVUXSuV+
YoWDFqb2szf01euZOlfQY94cCF9akRywlUEJ0o2e+1r1I4QvU9urdIanRLM+pU0Sbs3AL/2UiT8k
mbfom9GhlMyVpV9VSeQJPJtV7N0y/OXn2ptd2Orz6Obfr5/3DWNyn65HLidIZtt91cf+y3mmuPIZ
d+ysp/8Dg//KyUB0iCo7EkQGAZB0Flu1TTs/7DiLuWs8dDE6VdkM/9gsBimur2vlZCCNRUxAwHge
S7m8YV4w61VVd7AjUHsy7tQybNydVRpFuBHdr62JQVHm2hEJIEuSrnKcxJCuamp6dColvIfe5c1Q
jOnRNuebPRNTGIL2hMI3HSy5zmO6SgfevyteZnZvNyhUn+fQzB+v79vacj5YkUs8sUkqy+ObHROz
Hw6DpQWg/+L2Dt2WLX6OZUbNgmA7YQIDNb3FOWegpYs1JQyOVRm339tkjB+GnAZMkOvdg+/UeXnn
mkCoGQYcH3NjM9xf8Ywf7ctHX1P7BBdtpscqTPW/JyYdkkmjY5ZYyjjfWVNeHVoYW/a3bzANGcYz
4MYmJpeigjFPlF5pTP+Y0XPsD1kR6O5jUdRR+qQQ/7QbxVXhLC4qJaLUKWYQcci4SRmHW9ILLFLX
z46BF8QnPWjdHUwl7b8g1UDf2LCST0nbjHej+QfBJJaByVIqAQagyTWavk/7rCym/BjVZrmHLb4V
oi75A9SzxkOmYhNXvbG5K7ee3tM5KqGWvJzcTr0R/YW4OEYzY6MRJO77Wd/k2l/b0/N0DaPUEEXK
eYcWh403ALs7upP3/0g7r93IlSRMPxEBenNLlpFKJakltb9JtKX3TCbJp9+PfYBFq6qg2p4dYAym
TyvFNJGREb/heIiKPVq17q3fCEQn4myO+rzB9WfqqIO9vXsuhGv0ZaDq2Wst4QwFmGh1LTM5VvdI
v6gthIYkRCH8prYctUGX5cpol6aTmtfKVfSILaeCsFVervKsoll9er3nVII6cJT/4e1PunAMnb8H
WX+Jv+pZlQqE3qi5vP9jzKEKHJUpa/yC8/mgiybZZ5V25c67EONWewmw8GvL9xybsqhudq22urfB
O4czaOEdWMZ61wj48G9/3IUZXEvYsMZRfgFrdHLaeYB6pa5Ueo99pxmHyvOUiDy8ctLN2wNd+KZX
A51k/4HTq5Jomd9jKoB3TI7dDwpn8e1isB3fHurCHqSAvKL6yU/WKu/JguGYmOhFn973VnCvZ9mj
HId0Uyb6I2v5zyp4TBz3EVRqwHgO5MDXgyXJ4vTGuKT3Za4F75RlFXtkE517z2iu2YFcmEIUC+kA
rL1ypBJO8q7KNRtf4jd/X6aUf/6I2052E1Hi/fr2BF4ciDQUW3aaomfciIX+RtX3TXNviiUF5Yar
cTlg7J0kiDK8PdT5HQsjF+lJpMVWszj/ZFtorgqaokIYxBxQ9Ut0753uL320JnquxHpN+Q5dKmi6
lXntJXW+TV4PfbJNGi8PnDm34vs4bd6V02ryuupFFV537yxXTTUvjYaChuMB12ReTwHwiRBtlhqm
dvQd8FHJbOxzM34UcSV3nXPt09Zf/fWlyg3ukV9S2CWInL7snaJ1tcZI4/sya5enfsn8bcp1d2Xt
zrcJrlqr+Ak32YpLOYkdhuo9KHOjdtTqYAidfMQ9Rh/7KNEpIb+9Tc5jMEMZaArRFF3z85O16vwe
1FQ7acceL3HwpFVgf0iBCd4qDL8/rJHtoNVXEXsX1syEX4zQCtkBWISTD2yomZcJj9P7vHcOZW48
Cq/1I79RH6AJXOOnX1izV4OdnITCaVPbilmzfJDJPh8GstuyMq+kWxfWbI0cXJVAdLldTmJIthRd
IFSlHevUZgqLFDF6OY/vNC1YrinOXfgiIPmUtFZGICt3Mn3aYFXKs3JxxOx6+GiWUMJHlVwDrl5Y
JIovsOT+1N/Pnh24dueLAc/hsQR0sLHb5h0CellIVzPbNFb//e2NeGW00z2vVVk52KUvjrGEpuZa
zN9c5M9lh4zecrWae2m1VlrDystjCk8TucxO/JFClnaMGyM49tOK0LNhNgweGIT/4cPwayFtIxMg
9X99j3nScroxbtOHtuF+pkgch74MPs4DTgVBc61iceE8r3n//x3tZLPj8TAGsvX5piLNNzjnvc9X
M6EVhfBnRFnpV1LFS1OJ+eWaGFC8sE43fmU6QuiaJY7CnKvPiE/JvVvmmMJSHr32tr+0SagUr1hO
KI1AzV7PZdDMzX+xvk8V1gEUxi3U68qhScMiu+oDck4GWDk+CKqAOgP4CAfm9XCdnWfG4DQaplrF
e+nqsn0y10fyxrVlP957dETbzVRqszrYZq3sx8m1Juu5jFunubOqlNZwP69gsaZthmuVxHNeKb+d
D+2DxSbmnDX8EhpxbVELrtnRtDa5gZVT7WK0MdNQ3Q5maYW4F3qoXiLaNkNQRi8uu+bmcGFBcIuA
W0dZkwffGWJDX9wh7n2dl3S56E/2KOLpXiWQ0iJJbOoelhKU/f6fTxTq+RQPaHNSPTh92XrzMvnL
aOr3NH7KndThY+R68tj2ojkE8hq95tInUsOn7UPFgjr0yZ5D2MRwa3/REb2xeWv5Uje+pQFy/bXd
eM/d4Jj/Kr5HvF05raSIBKezOgG5Tu90qdYd49G56zPOk62W35oTD9u35/HCyX010EmsAGaReL0R
LPd9iS6lqBATzXukpYy1cPv2UMaqq3eSOPm06laR27W0eUrVHco8LazOXO7/SMB6E6KoZdxnkTaI
+MasG0FQHJZ3ur40n/rJCSLUQNuXXF2lJV4IkODb6FxzdFZnyHW5/3p0Bp0ysyke7fu4xDQmbtyj
yJqPsqrvzDItd5jf/ismjOX8e8CTxMAwes1sA49ZVq79QU72pzbNu6iejGKrluafkVoMB10fevsa
HM6iwtA5bpP19nKPC88yRWaqN/JQBFbp/w+7B68M7HvhnZIOn06kbal+cvvlfraTeu/qk37s0X//
DOtbbN7ePRfyHSyrV6tZAxUecA6v16yjKs5FjvuCnuT0Xt1G7hrDyq+UWS8dh79HOTno3lCLpelS
/Z7lLG6UnQQ7ofE4G+zxmiLrhZiyHnDErNebExbi6w8C4uarsanSBxM9qF3t+WojbBrYPW3taNT/
XceXotVf450auGiJBDzqoZ8NJqZ96enHfM/F8NmCkHBlqS48OyHHAkBZc+FzBZBqQKlagBW8x+0M
8aKiQ822r131S5oI4MZeN/zo5JJHNhJKG+KadSUbuXC8/xr/TBKkGP3FFPEML2Ec233ROrepZ37S
k3HZCOXG4VJcK5Vd2DZrzYDuOc9BkAEn2yYwRAkXasKaYySgoOEgNqpr7G02yM//egxAKlJ6AcZK
LD2r6I7jMMlCWdO9TPvhKylLc9Cwx9q9Pcq6915HagCYCFojrAIQgAfG673pOAEwe71Z7i1pfF+M
o5uaj7ONApvbWb/mvvzWLx/fHnH9iacjIhhJWxmm5/kL3ooNt/Q1FzxWNrnfJF2ATxTFr+lwnO8M
cGar3gdlUVCKp/d4YSHo0xagvvTU/F0W4ws79Llu7edEjTdjUlbXrrw1Kp1+FuoNLBhJyir79noi
YS56RkCJ/R5/pm5TBq1+lBOtawGT9TGYoeLrslM7WyTD7R9m/sALPFoJqDdG7+OB/vYsX/p+b4UK
kzubdJ5P4nU1xI47OtOEDoj4ub6556AQ2xLIhTFOc2jp15Ttzw4GaTNVQooKPkQecB6vvz8wF6Mt
EfhFMq1rfsepD8OmRJ1DN69eeuuPejXVJ0OdxFNr8Bqnz9PlWI/O4Y9qv7Ctr3/aV51PD+vtmbww
2h/xMBiOAFfOYsy0CEjzaWwd54IXXdsH7/yaQtqqWJMgyfz2YBdmEWgkvpioSfCyO1029CtSF9QW
qp8GAr/6OO5mC4j89eb9+XuCe4iYvUo1gBc+yzuTiZaND7j1OHdjYOzrecJ7rlqajd2gFgEVv0ef
7T1CEvj1TKqANFv5zug+2uNcXqs0n4WEk9/l9OxMlsGgArEOhGvNG3MefDOiV1CkV07phYEgBJLW
r+gAm+P6epOOizHWou6C4yx4+UuHp5MH8Wv39iKe3Yp/1AOh+JB2UmU+lQXRbLfLnNnxj3aQLeW2
VqRwO3PQfXgq9OBFOCBhgXGVSt1bt4F47pGdllc+9Syw80uAOyclhHh5XnRL7NSuEoWjiznREW/j
uN7ns5WUUd0uIqCus7quGmb9rmi7a/n/tbFP1jODgFnkpe0d3bb+YqJMgNjMV10TH9PCe7caMDV6
+s/aOXzvfxxClIFWiZTXS+t4VdYEjrKOdLL8bVyIeK+XpRb+P2gencVWGCVcKfQpwA7Rnju9M0uf
ilxd84bQR4HoWCX8ugr9QrV5HCYaYXKf9mnR7K15muSVcHS+hV8PfhJnjWkefc2Y0Zs1dfHowm/Z
CVvWV3bPeRwyQTnAGMPYief+aaF4WZKm5Y+X/2hB6cJy9RWywFoe/2uThMlci44I+a/ebqdIS6rr
WSYGYzqiOuZogPtjQO5qcGHHFeMkmv3bZ/P8abqOx1sbkRXPYsATSfi08E01TPp0BE90wM/mI5LA
v6l+H/TSfeRofJoTue3N6bc3pzeF5rpX1u/CzKIISzlrlcvGtOTkbFReq0y14FZiytzdx9oybGy/
TT4hJXeN23XpW1+NdbJRqeBMVHzL6bjqba5wMKjzXSgovv7xuWn79n4VKgpQjS0MqPvXyynnkeCP
CpNHWwHql3WaFVmLO/qpOYhjkdnBBhyvualp7dylXt1tZ20ebyesd259e74CAr0wzf7qZrBCq/5Y
6b0OB0s2Jp1fMHAex5+sZblxpupmtYR5eztdG+bkNI4pBlNqGsWxp/m0zieSJftuSl7eHuY0B8GI
lrKCTUKHvBJtmJOFXCpeykhZr+4TWRXWCtW8dKjv8thPb4Peff/2aKcfhVUCxwM6MVxYKr2nQodL
nY9D7I601Ypawi3A1DGNSVa9YPn9/zfSyfQVZdn4eHYsB9eJ7ec0XiGEfaPdTkZZ/mPHho/iOlxJ
WKsf1xlhCV2jvCxtqe7cWTc/1VlljmHu98n7Nkdw5kr4PA3SJ4OdAiq4N9JGy/LlUKIM0O4kBUx6
sOYixZVwdmGp1mosNz1F4XOO9ATAGJeXzDwIDcSPLJujQOhvCz3kynk634HQNlfdRkIn83j2nqpG
o5gg6rDJi3QXe/HNIoMbtCLoWMrk59vb4sL0gWPi4YIGFq/T06jRmR1MACXNQ2/PXktnyDK+u4l9
TVD09B7nTKEUwRVOGAZud1rOTmbyMtJ4+2CP9Y/WwJy19san1Le+Ais6Ot5VsZTz1VpVKZDA4+tA
359S8yYrcXm8BGwLMK4qFHqbQSjIi0VG2VBN11p6Z99HAQH1MgrnPAFpsp6crqQQWGXX2nKouQWi
tgX/IpflMa2qLIJlM2yKmr7b20t39okusEXaKGsxEtDUaastiY0sszPDP7itPW/XDdnyYtgk/tWm
3tmOXEfiDl8lCKgUniZ8WTtaLvqv/kGYxqNqvKPogVVI3iobY6m+/PtngayAUQwk81zmpkjLwuka
zz38sS4FCaRv+yA3H7oMSs/bQ136LvgIK24c+OyZoYYzVtjSjfp0n7rGY1q6/mZuy4/ry91qUdd9
e7BLy/X3YCdbhGZz3ZvZ4h7qiXIWIKZ2VzZD/9DpIrjS6PjDsP372Y7CGnROqmZQu9a0+WSsLskc
uzIL74Bt4Ji9iBLD+HgJUnVjq6poN0rOXrXpV+HeujFWaZOu35t6365yY3GZ3gytZmb/wwSg0gdX
lmyIWvpJOrZYKeR3YufBVtnsz2Ep0N+KSiXc5lfXzto1u5TzCafORgURMjLb9gw077l1MrtmbT6m
mH2mZeRCnfUP7VJUeRMO4yi7K3Xus1i6Fvb+GvDkA5um9Bu3W7RD3NrFtsRbJxK5cq7crqd5Hrkd
IFDa3bASAVqfanWAgoydSg2rwSZyQqKGUpfaxidm4Jgu8iHu0BStrxVLzk/KSgVYnykUEvkFTjaU
hv+5k4opu2vSQA23Y4YIyhPEn8783I72IkJk9GfvytV+aVDuBagj+NlDBz+Zzyz2UjcoyupuSdzu
iA1m6TzMRqEAFcP/MfLQ6ep29/YpvTbmusZ/dbEw5zK8mDbCHT60ZtTaqrubK3R5YjjYI33fq94w
F3bpyiOkbkirZ6Xrvh6wgF5YIcVY3OWKR6beQvrBMzXdcIj+/QCuvD4KFPD78OY7rXjhJdEvbkBi
UULnhiMm/vMdq+JrOh6nVRm26FpHJ4ZTEFk7Fq+/KVGOsjWRNiAMG2wo7QMeAMc41z5iYI6IKvgM
w6Yy4Zj15u3VuzCZrwY+WT2vXR1+If8fzNx8HMhIIitof1M7uuaudmEguiEQdpFhRV/i9DyM/hTE
fpk7B1co9Sxyq7x3EyBdaDH/q2gTAARAT2vbgBIid9XJ0WuKIgnaurIPQId5ruvLEq4crUo0126o
8/i1jrQmnVQpL8gZLFnn03u0D7NHgtbHSjwOUyo/vb1G5ycMlB/pEu8dQKjURV9vjtEYOsUuxwcd
dbawzLyvMgG603vBx8TunSsx5Oxhvk7fCuha/5sm5Gk2nRi6zDLkgw/U7+L2vVnAjXzGJzlLo8LA
Q4tqEkAMY1uamZ9+jAez8TbLUHsvZV0tDxnaC8GVa+J87/DzVigCS7rCbdY//yvEDEXGs29lWJHU
uTu7dZ6zadK3wOeucbmujXSydYwA2kmuSvfQa5Cs4iH56vYK7wpp//rnNf0ToFfhOYC+pzWsTMIL
dszWPeiO7I4loENj169xM0rJv5PtaFRNd+WsX9hHKCkgTugib3AOVimoB5Z4xHAuBJB9CN+4vxdM
oVbpbkh35FpsuXA6SKbWyhk+XucMzcWpAgfTH54w08otlyP0O7w/v789k+cPCVI23nyoOkEvOZNc
pHuQSqU75UGvUAqXPbl8bIngBqe5n5X0fw7+1XLutSFPbqDErb1yfYse2qq564P5m64lXegv1sFJ
6490YPsrZ/LSyq3ZxH8NVxqprw/ApLpgwFfXPqwNM4F9RlQr+XnuQFJV7bW76NKy0ZxEpoWnO6oU
J4MljZCw8driIfU6hEi7RPMfDBeDh39fNwhrtJLAz63wx9ff5A2zpg8VtU2hTeY21uJeD21/CI6Y
kgRlNC9CPU+yvSZ8d3Eq/xr2ZO0cKroJZrNsysJTH2aVpebOtke7CZfaE98K38v7zdtfyiddGBX5
A4Kqj6YDKkknc1o0ejbrS67jcB0n1BX9oZNhj8H9MdazJQ9xYq8OmT4ke/5tRJ5S8xy5WGrupwpk
vh0EmRuW7uQ+ufim3DbuLH+WAQB2FHTSh1HQopZqdg+TUSVf/vi84TgyFFTjJj/eFnPc/G5TS5a3
biub33ZWFvEmn5vOi1JpDt4tdefiiz/lxXPaT+0UCTXW5VakbrUXAIh3JfId33QEcRe0+2J7DJGV
1F5iUxtbbLbwstenVn5xy1m7b9PJu3FiNCRMK9M+ibmevsUmbHBXLONtBWqyCdNJejewc+2cJV/j
3zgValcusT+Gasx6sbFT3A12iuOuQnOWOh669CVvUIJpyfSCYhiiOp3Hpyq3FLj3RhchS5n/EHJW
z17vUlKI4+ZrCgWSKutq127a8UeLkugnCHFqK/XWBqnpCfuDsLN2Z7RaYYa5O8y30oitu8pS7U3q
KPeIzDSsMXPKEXWlvZFu7L6jIRZrFfYucYUQTQy95kavTaTe0NVzhtA3ZnPZxh6QzBobD8iLejpF
TQ29bZ4d6/mPZuCImmq6t3PI621jZ991cwSlgurHdEPF2vyBKXryBH7TyvZUYZIbSJFo+PP4TiJp
pcWjkY/mtqRvT+LtYH1aJou5CzJtKbaBtz5Ol1wW4ZzRwrNrE3vNpkx3dUc138y1Wt+j5EwSIXRj
5tyVsn3Rs9h5vySQdnSHH+LjXc6Nrxb5s9Zl/y6Q2HOWnpv/HBvXv83n2qVsP6I6oQNMjaxFS2+x
P0ip2EtjnwXFfChb3yWpXIIXF0+HJmqwPt60gt/bb/vB3GpNMYRTMXk/MM3pCTXLUn8VGs8IE/X1
l8Syxndto8+brm76nS9988lf5uJZFgI7Q71sFhWZlTe5UYpKVn2zbqs4JHpoUTJLlBV4fTwgw+f3
IX/QFdE4IBRfSYJf1Fa+fsi8muTFxPr0az12UBB9e3AfbDln940YzE+x0HsvFLPlJXcugfDrrHsK
XaCeHnQ7xcP32MvjHd4/wXEZwEtBwJgoRYtY3HR2psqIElD1XZtFfEhHqf0yJ+lsMiAh0aIh9TDP
Q6NtDB8jzbIBaPmA1lGAhNpkueE8d8mXdB4sGbpZzfVilhj7oNHpbFLUv0Ol6dZtDoHsII3R/fYH
c0xS3WwpxarIVxXHzCnJRf1MYX0aa+pbU+AsnjawUQSlviLs6E2ggTg0y1PZLU3zoax7TeccUV6Z
c32JFGo0bVjamKL15Iz3gaVYbnOw9CeiyThEvpE1XBBUftoWewfOXRO18Fefk2Bub2dHInHhiuTg
NT6C5BK5wocE8bhN6ZnlYxN3+rEE5fZoqbT+7g6iHyLPUdqdrgXqEZ2nOOqUaT3iYZke89ZJxq02
LN1nwWSpDcMM93kFR4PoIvdeGU+PliDTCEcNm2+e+Ygit2SqiEomVh3G7iQSokJjJZFqKkS+25gW
D5Vc7Q6z1uKTq1fY7uSifFxdsXb+hFSNXS7ec9/McxH1CiVWU/Mw6iy84i6NE35Q2zvw9vBd08M8
mIp3mWF2n83SiO+53oyXZmQauiWvdxjK5VHl4+Hl59UcdQ5PhdJeVzRt8NtdRqlCKVW60fyFMIDY
FbPEAX6Qy9jdxS1+DqqW7jceIXFUggY5TAutcXeQ82YWKO0Fi2vKrdQCV0VlkHqo/Dn8Ay0cr99y
UKCvF6fsk40pi+Zm0Aigd24yJ0dbZOLZVaYxhHlPwT6kU1F85EnPTh38JlW3Qk014nBTr+ZwTILu
SOYw+Vtz9OzxdtSyqd8H7dLkYidr3Rn6sCvS/p6uah0/5NrSjJjEyNYdH0U7+dnj1HUWNh+dvcgm
rPwsFUdJxkqFKe6MOL/1dWMyju1ATzZKNWFY2zz1M2un+a2sw8TrNPwRhkXtReNZ2f0sK8R3/DYv
glAOdqAOdWf531qZlD8qBPv9sA9c+XNR1eChHhlk2UsxVWW17RAKMm4q16iMm5TLoNmIWPGzGxpa
7naxPO3WLMd2PqR2WuQblZuNEc19Nsx74TQD942udzXqLY62hG1ttR/lmA7PQNzz+7Ef5Ducy+cE
gIUrPnjNbFGdNfzxtrB63ws93Cxk2MSlJ7fuwN+tgF+WoTCE54X4tlhBCK22WTat57fuRqfjPUce
eJfgd8MwTlQ1lbL4AdgOoeSlp9U+7+t23EKqc+eNN4lJe9Lxzqm2aojb/sg15B+t2nbTnb9Mrrhl
2sY0dNU4pxurBw32GIdw5ew5tOtUT7aaOXMxDPVYQBIJFIjvZKnj7Ear8zjYp/rspTtX1MnPOJlE
GlnWhPU8qhGuNEK8DOoPMm6DO6eeuXpI63yHbm6v2kPRk6HI2hbuoTBj2w3zzEnikKOYt6E0+vU2
mjI3eWg7EOHbvCi6dLP+yvI+KPNOjyRd+Me6KWo/7HolgWePxvTdT5ysuG3qtsaYoPeq+h0+9fph
JJjGhxIErUYFpR+bLTVUfdrB5DfsB+FiRh2VruD/J8UoaiY9JTD0Q5/omzwtxyAqvaKR92qaU3dj
cBsXn1arBrrwYzVkW+mWJXjxZsnNqOx6/bGZGvkSQ4+G6EiMDMXgzs6tC8VnCh2R8L0qjYesjYZi
aqtb7LCa/Kae2du7VgZkXjlo8/yQ96PrhXXLo2dXlDWGzuSlXXNn65OJ/zisSUD/xLMB8qQ2v6sb
+L27eQmSX+A8gnHjD45akCROZbn354p8RYKQ/kaRNJ4+LM6UjhtuNn8K7baLy1tgspm/m/Wp+kyJ
mZo2PQSVbE174NcWMyW+Gzxt+m+pS1oeGtQynTBdbL8Ol9m3R/BDGV8WO77zoutN0W6lnPFe7cH5
CGr2jhQ3IotTLXSdgQr2onmdzq7qsm82lN07QQPFj2LHKctN6UPWuPGroXOfMlwCtK2payAi6wC7
i/1gVJMXWl2f69uOCzkOJ/AM8muK1ml6l9dZI/d633VYRmRNGUSIb3BBWGjjkpzEBXNKGk4sVKse
8N7SRzgibppmTdQnTc9RwiCgCJdSFUeJVph/nEx3gGjWqOm7yFpNv60negC7dtDdbwM3b8UMts17
3xjYASYmfKB8pykbQ5JkW27oCnCX65mVychPm2za1J2vfhEz459O26fj06z72Ypt0KwwIZ3uoxZd
bAAtitfXRmSUke9qzTEW6FrUrSmq8pQWvt0uka0S3QqVlU7vu4nk5cnPGzZHDE2j3LtZZ1SQiDvS
uawZ8C3NLYdN2TYO4nhjT5ba5Z7RQ28LlIxatMapvU9SPeups/xcemW6UW9V7oA5u9nVYSOTKl7d
55mOLoZgtscCyFq25bjQLUSPjGS2xowZZOU4cQjZ2Pzn7OjUUUDXkDDlltHp2zHxxuTgJDCDNmY3
x1OIsxiPITHhOvEEuH42wH8kJDx6l1QAQjrXERG6I+7w6Dod6VDcNNylrIBTRLZZ8snCdNHpUAQo
/8ZHImwJUy7neTtmMWtljzn/TzzX6+wPflCE09wbv1LOtBn2/pB9q7i8GClFEGIXm3X8U9G1yMOu
qhjov3bosjSSRpRlt+pZcSLEPklpNiOBMhbPtugNP5xTkT8JahHFNrabJrutYUXcGxy+fKflgfur
phPwXq9xFdm4edDSzUJVZA45JeSxLdIHRahUFf8kvUVYs6n0lPcEiMZtLM20e1oyo832knnSQ7i/
rR4Jb+bvl6ZXpfdQPTmaqS35KfPsTXpIuOypfAL2ua0R/IrD1HK7X3NWV587vyLaqrjLfxST8pqN
HtuU0v1Y2ttWlct9ObXENbzdmNehCfxsZwrFyg9EhJYkfOAkpZxxN8Skfml2Pb6CdzXTmGP7U6pf
JFnDx9g3a2R8xCouz7GKtdBrM72NFJrivAElvYIna0jq74D8ZPfQaANUvbQtOWW63wCBWPI4e0lz
SaJl8o75xrrXKsR8Rw95Bhe3cznRcys8a2wP+QgQ7Eaaoyk2qArabmSaAOBD22hse29ber/r89re
9SSYnFnf5rWgXHM3NAPvB8qJ9PKlMmW2iQfYchu36Z0yLC1eyZGee3yCC5Suj+aMc7ehge54IV0B
WYaqcgaep+aMDB8ZA7SQPmdl6PZqbrOJuZKwdNQLErVyaL0PeBJm33tDy3/hGSiqOyetrCCySSKd
G3vi73yY56z9AsGa+NVT1LK2w5IMVhjrQJhvYnPiNNZjTpaoq6UuDjH2vSUTIvqPgbTWYzVpQFRL
4RcCYYnMq+7GFSajD39WbfDosrlBPNyTJDrGg47OnhciSl1/j/O4LzZodjKybSWM1gLHErcouGlf
XQwHv0HTx/dzSqwvgufttzzR7WSz8gR+sc2oDAPO5aXrLwmXcenGThHy0mOr+WJ9znPPdfM2mzGj
2qaZsXgUlPum/GF7ihsKrRteb2lDFvqk6ib73Jft/InI5MaRaXXclnJekKSnaoJJJn2m9RxRTZEb
XCesL8qCjBcqp2UTkbHDxPMzbJBC2RaLGcalTolHp4VTYP+4ADKzsNwot6kl8g9oa0EqSA3JJYbK
Y/1oaxSE9qTsw8c5Mxhf1kVQ77qOUljtJxxX6WeJe5NU/TpaZqSA1qhbFI+JVfIRyAoJH1bZaBtI
eFaMb2qysJ7MQHqr1fNYB7eOocxPfjUNVbQk9cJtWfhd8ykYUhyVcCF1n0SW29idTB3HrBRuW+yU
7fGgDRwZbBZrJQp3E2RyasckAnXQ5TLKKcQ/x/RG/FBoVmZv8RRbjUX9tuMVKPUyDhEZZGcL0oIG
Qd2sN0KRUD8NUzVznQFOYkmV57FGXh3H460vsmyKpFrsbucrr5N3ck7UZ3Mp7Z9pN9o/9UEzv5ST
NTwmHMWR8sFk9jfZgHDvewHguKKqQUshJEryv0uxPlGkXZr5DW5d8kh/g5VUyA8MYeq43o9E+fr7
LhjXOA5pp9tQXuaIuK6AiWDmPRlErLzkkxtnXC6kClO+4R1BhMs1vPAyiwY9ep9m+2KNmUjDHOa4
FqJxxEZsW683Iz4r6HDbboh3eHolU4jlgHiMVVfbG1NL7GUTF0He7zrPWiZena7wH1Nb6eOmdEfg
CGFvTNN3Awy19bR0PeGspyDUHXPHV/JDjvMQyp8mNmTKF0kSzVKoPYvJnbBKSNlBzkFueMD3hUpV
qGs6182sLfp7PxlYOlcKuLt9YYWo73SfkReNt5lg8/VYJf1yyyndmLVt7vjnuk3fJ1/9EjKVWip/
C4Ww3KGlkIT2KP19b4/VgedStcVErPgi7dq9tXrH/+ymlbvF0TOmYOCpvR3DhEhimGzN2Hpfelsm
T8qjIjIXRv5kV339texo140GCgwjFZENFqTNlvDIFae0at9ZcX3bJ117Q6y19kMxA1xL/X7eJcFg
RsuQDbdeQeBwes3ZDz11jLx2rWiYixYjSB7QTsUfCBcPPO704CVu0gwFSZuSRYpkh+mR/sDSAh4v
sckRcL33i5mwt9BrDEXJ3RtLo01YGS2jNjQEh36uY0JlByCxdfEEn3NQP73e+3uN3vmH3HWKbW35
vCCMIt7lGp64PL7dw2gPhGzNRHaMZ0e66U121Zo5fxxc8n9X6vmBlN86NCgtbNuZEpy7PpfHmbKj
Slf8oxUMkd2blHGwlH/pZ4Pb5T/VZb+df9CSb3e0Zd1QWAAfwlbQFcE7r3yRGZJRvkNdWKWGMW1S
CzdZ1TjFHsxj/htlW3Sd1KTzmRBbw6papWimpt2ZredphzZw3GWHTGCMdPBqIYMMBDEtKZT3o0VD
pOAZMXGsdDnoRmQnY/JU6VXy5GeToowh3a+okrZf6qTSb1yKAhQrIM6XCltgxGEcHo3UAHvWMw5d
jXIjUPd6I0skWmMm8gFrxuBlJn6/1GW1vKtTv9irzuZX5C33/s8K8vwyDp0Jvl9y9l/IzOo7TerJ
J4ge6r0tedEHHNQPQWESSVKBhu8AyfIYZ2imthl/hQqqTpLrJ4eef+1aDfCnvZTmQ4oe5EPb27/8
3P/pGrUWxUgc3blyyfZsLTeSo+ndQBCJb62q+lFrQ7tptf9D0nktyalrYfiJqEJkbqHj5OA0vqE8
DgIkgkgCnv58vc/dLtszuxsU1vrT2tXXTQrUYBbhGe1STcEH4o7Gb70gOmTRuY11j3Zh4DUhZhsD
9+YlfFLN4h5bXspTsLg+SaDe8j2WjkETdIvbYCW822juj4HCULmvcFHBRKzcUkOsK+Ek2drffBdJ
2XQUjsESZnZPSIX1mQXNzwHcTBgw7ACSeMMcz7DDnIDomU9cxhN/uDISyIu85Sq9vv5FIVC+Vjq9
lWvrKM6A1skhUcw5YTAIwEjDUVSUm3MNup1F6Xjjt7mWxUvJ0NKXduKM8eIde2QfRt9rh7y7yliG
Fw/ttzVNNCDHNH/ItG0PWxWulybRMxDVjGF5npwcta8EG6/X54pNfwl0wxVR8SkAjsy73Orp97xW
5qO3lsUuF38GMOr1FyqI/bzEUD7oIuQ1beYqzv2NUmUfDTkKXoU5hPkmtjp5GuPr7IFsVivb3QYc
/FPfR8dua2/FjwUBa9vAHhnAOj0nZOcBjjg2STIB/HPqApTJqWBhzr23A+EHNwNTmQRfCAldrhuD
nUgVUeuz7jD0jqXZ/6AKAZZu5+1jmJhhoTaCDeRU9DBvKeCAdMgAxwpkz55d+WgtCcVbNON3AFiB
p1bNSXESPGHWBI/z8OgXSsjrGjRDDtBgWt5JYX8tTKS9qNWOby7EBhBgE9rzYIbyPMrm99w3HM8D
jnRyukGEGi849ZIBTRFOixNIDMstTIYDRszwvmW8/GEQC9FeQbt9l1tI2oOjjTmUdFsil2sifo2S
fZXN7RZ/MNiw67PUuQVWKMSJgVqKQ2rX9uhIUPKKI/WYpJwQs7tQ5Dhcsxm4hjxuIUHeqiXkRXXM
gisGtstY1fRtEjroncRt9wLU4x4rBSZsYoIRLJPir9bifUlC0ieKtLmdclqd5ihRX7ugdX+S3evT
WNIGN1HtZ9XNCJiEhfdaNG1MnOVkLv85Mf+L5y/G8k+k8SsrzdEoMICxX8ilJjn3Ow73lmtvCAAO
WFXeLdlqnBlS24ieAn2MwzMwd3phJm93HhM/ObUxR4+J0Cwl4jaGsZlYbHYc95fRZwu7Kqn4M4bb
dtYLvkY1RmxJlAnCOKgJ2y32bxKmGznjnrhNWr7BsmJi/0vSKkcCRh9BaeVj1xoqAelMw49xYJ4S
Tg8a5B2z1VNNhXrZF1Wdlsk6WaFi94uk5mi4QMFJs23SzZNXecV5a2hZSJ6P/tr9FhD5XzhN2qry
4DhqecO9AY4rheVNj1L+qZhRSsMcjEw97iMCF3tgeOtV833Tm0Wd13gARzJAJIbhFSCnN0Vz70zd
Y7hFn6qtwi+G6N4nsBD6VG8pM8p4rlyiSECnOU2ZyTPSYHfclwYdERhQUHEQeey5/7/ujfdTlWyT
gllqp2TqGoK/pinMNl8TVugXVADM6ToFLVE7JmF3oGWt6ODKyuQOIedOBhPni0wbV6OmjbqDU7DK
mhqh/K45O4Amt/c9iMJ33hu41Kqo5Q3RFZd5A2rcUwiFoNPrlya11EeBQQFx6rxuPKXsOTxuChCF
YgNwo3WDP7KiwN3hpNazVqkT3xFN2YvLrvb90an76uoyQQHebVev3dgyjxgLS5/PLbVRsQ32rYud
Fe9165CtLesbruA5wfKy7cHyg2ywQeRWVukf1LUClG6Ovje3zWf1uP4M8LtknJ7pqaqd8CqB+t4B
8ub9hGCs+1pFcGLMa0mx7RaqBpGeqZip2fEk0SPrs7uHHHu38Bh5rRxCYEjENvyTKJngT5syjJy7
UY/ld6W0MFs2B+yULhTL0yzn9uhG5ExLbBWv7QAvN3rt+FJsCeZ4k0ImA4IBbJ3ikI2/qoXqblzS
5JGlXWXB3LBvOkq0EwFN5cfmWO+0Aaf/3RfKlYz/3WKfNxhEcaqGRH6MYbi5jKuiaHCjctfMkTVs
I73tTTYpwUmIbKNYD7P05BX1OwcQjZn+7snG3G0LA93uCsEKQC4EjmItJ+pz28b0mE7dgEGFhppB
V9xQ7KXyCxaq8c2Cns+ZdikmOxQV/PWNo2qVuJOrYF9PbvqNIfPJsxOW7mlsyLZ0ySu9xkzpyPWy
SQDyYpreQxnX62Wuo267MPA7emkAMQ2tOmCRpK25vcNq0Peb9ZbmUJDe3R3cdnKGF5ua0txVrg8e
Smc/jPdk9+/xYexvNFrDS+Zq7oFJF7FpL/dpfbu8awEiLqZMx77KPTpTdVYUgPVzMrgSAEu37V1V
M7oPDoWZgYG7c3NiI+W7TLf2lxSL5lRFOoROR0gIxpn29HyuB9XAgwiC/1dxRTU10zPbM4mv3U7p
a9PWnqS/leLo1QhdKFDS4m7swvXBoHve8g4yHqxunzWgJjkKNmgd/+E/Fi0mivR5iG5kXFJH/Kuk
jkMq+q6jfDIGjH/WE3MHW19+VV5R/wZ+EuN59joEJ9KPZPO4+TOXx42hU3qdz1NJ5S2ggw6YhglP
aBIEFfQDRXKyUvvpNYj1dGV1iO1BrRsXdtok7bEonLE7934yfktWsnWbYMJOPA3LpVcLtH6U6NTL
w3KM+8cN5P2KMs5/27YxPKwinlQekrJ6Tkquj3bjeLruA2X7wRb7rxG300EUtRPkSUmFD1cS0956
G7RlU6DccK1bfzfoXO7HoA7+DWVZv5uN0XZhxPU3tqzwQ9BywRQetswDw6WmL/g5w3dNNsARML0z
eUuQ27cmCIr0WJeq3o/M8N7i86IxATJtB1kHdS4wJtQCGUuNKl/juZ6eGQDHoeSYgMZMNwObt/XS
5GkxXDbG48CLI82rqJYo+YraL30i/R2ypbMdxKcnqau8ksffpXP64CYIwLONOX0vCVPD+8yLDXp3
WVMlzgNxbJ7PjkegWIfXoAys8zh3IANTZ8czQLDMi/bGrJhJs+pwG+/3m1vHH7bu9xcVOA0LAjRm
RtXXAPlG3c8xDbqf/+3QXcvqjg+1c593+GbdjutJIWETJ+bAhZcumdu7xi0B3dVE/iGrfu4uJjTB
jw3YBGEEH7oRPOmzy2Cr5oKfR1ItCVqJHp1YVzp+LocbbiS3du4OyqdGL5KUJ2rq1N67yXA7P2nw
f1a0710edAs9dTzwC9d2uwumtfyiEo9j10hG4jE2unxRI/FmPNuNJ6wYm5vAg9ATNnEDqC1dKNEs
2sdmo3NN4yUrliaZcrn75XdL5lB8b7w5dvPtNsPXcwfxzUvReHZ7UyGhG7jgilZWfz1VKr6AR/mY
VC7nWre0QZ3DscidSN7FwIMsorq3S1oAUU7b/GHbwhvP1arSf25kEij7Oh3zwqOHSOCbXpOEq52L
i4u07RklrIo9OhCT0BInwEY82lvu6Rq3tswG34bdfeQPEk++mkkgvhQ7eM8FPwwFO6BrhYk9c0HY
f5uBij7ja99ueQx0A0Sv6FzNyVhMA7IWq81DY0bvZyKkrmKG77lgPl3Tl+5TtRDjf7zZOLfztrjg
P9Fs11/FNg7baURr6wMrWa2ckySU+B5dEGsdTJ4piOBxHdDljWGmTKL1mUcGwbyohXzEzAPmtywN
7VQ0p0toX7tartM5DZvwSw2+YbKy2GdAtBrg7xLyidyDtzsc+Rivx19N6Qc/6qlzf3SyUOkhMtF/
pI2kGr+tTz+3vD8UGAA/A2xpNKs/leSA//T6aHVPe2jrR083Vv5IolW/NX7VjRe3FvWvYhUbYC3J
Dl+N6oQ8N3096AMT9tZv/KhghJNjTJpJRRd2qNqxii6iFHSQC8KE7dC1TPZVtD7tIZo67yd26bZ7
NHZy+4fRnVdwzWoQ/fMmoIRvFDnKn2AK1qemhoJ9N1I7by6CCc1wezX9VGvXN1lLeFp/MMvcu+dq
7sc5X5XaXy0Pds8QDznrIYSjIEh2Woovdtrlwsw8V8MSsJybrFs3/TMstXTvgmbigXHeRJ8dkvrl
wlz3sT5Wcwu520+MBpKr3sWd0Lr/xxhoXgJxqnSyU1C026WAIJzzLfHj37Nrqwd0sg7Dr5kgkGSV
wJb0GU7hQnPnw3l5RjXOc+8I+s7CbOCtLD11CuI2LfOgkOly3DUioLzqt/SbodhBxxEou56RgCDv
cv11KO4YC0YJGUyVzUPwoS1XIXDZAQAZ1G6NbQx/Jkc6UgtjVb3MTBJIHpLGspS6gqiB3OOdEvxv
52U/M3nA92iNehZUEyqpjzGBw/TyY7lUxyVKeyDSJOh+l55isyP1Uj9VNVEnTqHZTrsU5fDawUFE
yODKm6bJAoW9ucMYIncZgvQl6stqOLE8BABKMHBMyGGHsJLF6iFI6xfviQSCILh086aRlUwuVXcR
r+YhLgbBKcOpul2AC//bJwNBigWSuGu02qY+QaHP9x48GBUE97s6DsjnwqNrblxitW5ReaQwA6sP
auizY10Pu4TFSoYfFhHcnhMTKMO7NhjYHHSx0a9t4iah/OMJfRdlw1OsxnENDmPpoZ8KjENAMMwd
10rEcKPiTA7i2l//XxSxh29EdLD63oELAIqWlBSiLAevfDOJhDd0ghqsCoasefb6xdYoQGJKzFB0
gzpW2w1Zh9Kk4nLFHrXfRCCd70npmfpNpK6MQB9mRZTLqsLmvRha3iJUMLSBG0lUm00ll4E/Kfb7
oA0m71S6KUeUBaBJT7RS4Nx28lAdFb7vJO/FBgF9kRX40tUXZWcf8C6UVAugUNGDLGovJkBy5yTi
GK7n9blRU9y9jLEOkyu6Pt3eSb9lWQcuo2420G6w3iXjeKU8bgJkbGfjLt2DHQVCVpexOJdxQAN3
tDKqundX+uwilJ3T81g3znydq85565aFg6abuX1Bsw0tniKuYpKZt0edPgdlSDRY05E06XYlnwBy
CjUASc6cBM7sAQ6taTBuP8CPt+610DcWLGCUNZOr6SeCM3Re6VIYjGv3OrepeE9Y46+FRTxwMinL
4xj0lvbRrdzBu6IWZQUUCd/stS58igETTd/h4nZ9aWV5a9IoZP7tu4tyrXALVWZrQlV5SFLmz2ZB
yfWQSTxgyUcQldClesO0/jVdHD/M1CTXIp91qKKMQbYobLt5EmGB7CbQ7jdPJv64Hj1PmzvPzIkL
OQ4LFzzCCMMQeJ7D+iESjr6qUIreEQn9bPpf1VQUxYFUM41Mat8canYGWwZbdCjJNeqOSbf3T/RL
SDxU4aruHarc188oWZfRzaOksss5CG5PbIYkuo5KwVlUZkubY9PctBZZ5WJvu864kl9ECgGdzBXR
LXFbsHGTlrrk2HD5jkcVz9sMucdFb49ypAnirt05db6pcID4CuKkqV6YMAenKGOaomPkJFF7X5F7
hczpJjtsIK4VKgEuDaiOpv9X9Is/HgygLpyK3Yb4z8bIjPWMxrEYPk1744wKfmY8qGGHmSTCYhSH
Vs3zz8BMiDx7ESdEU29T98tjiNKWyXFS24NOtGTsVbcHf5y6BMMDzaPsauJCrQx0XdfxzaP3TA5t
GYf9cVlvJbbtxVS/KGNadTW7jxRucWCn/wrpaKRWjNK9E4T1DHvm+wUFXppamxxLf1Gigep3Axqp
NNm47AtKlmizjn8H+bwYuqxBx2cwTD7DHjd9lBdkbQR50yFGeungomAMDW2iGhQfdmvs+NUbk0KB
YxvPPSoKsoVoDuJij5ve6behMKfxMMaAePcDCWyWDdFAjobgxR5hHjcaf6WLBF21w/7UFzFf3NkH
ukg2o/o5W/CKoyVNpcmEbVdxkD6lKrROxJgO2Qegzo079+KEX5eCI3J1Iu8DB3KJBrQbpmu5LD1B
FqNFCtGIxTG5u3ZOij5SJNtTiFq0uPYzauaDbmuEncLrEX0TJZokH+h+ZXNcZhjqu2QNXH0u1iZM
3lKHWeSHZGjSO4uSsMowdtW/iNQBZ1o9lKtvrgCaQvJVtu2YqT6t00vQLIQL6F2hLnVT1MoQrJ6O
TqORrWCZhcV3mkVlDtFojJOjc0A4Golh+Fuiw6gPZXXTnY41LfqFETQNZXS53LAWOqCvPsIksIxe
apZgTbDlY00s60zc7cwF5CJqijK0zqCXVdHG870sZcqkyK5DPLRBKHsXxiIE/tEv5rh6YBEiZ6j9
G25SNS2l8mh4sTAEnLt1mvLoeZ50bm6djL/SyTL5lGAMhqj0K9xLrjxRLqeavo2KX4N333kUbkhp
/vuhpS6p/u1MJrHNkLn50xERFFtt5UROsjCMp+AxUaV9hEGvnHxbdyCEyh97fVYS1XVNP3rjQqpr
IdoZdN/hfD7q1jgEpiaCtbMwDOGH6W8SHBdzu8gGAYOHtAe16bcS8QGdTFcmWYOdZMhqxts/NV3I
sR/v1HJ8/rgWeZneNAmFkmo6zwidry2g3JZ78U3AtgEzISwIdvG3KasIRTFZKRlH1Phmit1v8nKp
qU87SmZWbhNQMJWlu8H2zm7sZQJ7yeMsoxurT7mPm2xj5gKKSBv9ROJCAQxmtAN2d+g2RqRL3N9j
H/3CwTv4OSUHPE0I/eMAEVk6C9jBW+ruPqzhi7Ovjc5Ey5Z+qOraCHiqFCFvvuw6Hd8nVzaIX2wR
078tocO6CZci2IpjrCbtvodbqZ3nqk/39VSFTTH/HCmg7Btd6SbeOFfqaMziVQ/sMzXY7kgYiej+
BAprIR2fv7ClpQ02WnZHBuj2B7TUHhp8zs0g64d5ng8FyWUbWsENGRnWidgv7rvI7dPHxJ/AUjUo
l3iBrtzkpydRc2QxhcLwRqmhvAM4nImeEYkg/klGurJ7J5679ZvXrmBHvWyXxGbkV/n6B0NotPcj
paux18WCvz3XPnq38xg5U3UK1iIeaXUHr4E8XxL8HcwH36lDGCFctaH+MqAsHS9bjzzzc0Dr7/2t
mhCsI1q34LYUqM7HS7s6ofkxoFhYkIf22n4BJtDJRd5ExJlC3jnf9ejZnLtQoA39CenV+Dc9qUal
mhXFiFin7l2dftq9T/1T2w2xeVpcLeJL11Zjf45beRPINeNEwROCFCL+jdFVUCMUdEV4BtfhFyWk
Q3aP1xv9hSyVIiG/aEZhPqXar35OkrzP34UBHlxzt3Gd7V8jRkcdgiadEIwtXrRCYODDA4F25qqJ
s360yXaogLC9V89tRuA6hVzzbwywyZtWkVQlAVpN7bd3BP2UA0qtZeMoqPBTOm8+TLnImq0Miq/9
BOr2SOk6jw8CM6mbD/D39ZLrYLlJZqMoXGsPRTx2jfItDZNtNrAUgKS/m4QNJJ2o0Pq4DJtruSSt
51Sck3PheH42lmuAPEnvsuu/JZXY4i9Dt3XBM5KEakEjkDC2WOYAzMj7UAgJUvLOw1x06T+/w+az
5nu41bTcAR3c9q9fiK3GV2qMPydkMpLtAr9BPbSFGbNih14cFAe6oUcq4m65S2IAdSx38Ff9aPBd
JLyTh8qd1fKNlmvoPuJkj+KzHTskYHmhF5jBrO3mdbmnrtZtdNhdL6xRgxjsDvqgTBdSFNR7LPvH
ckptwid0JzksSFfGtLmW0YTI76wXN048BliClc8kjYsdgKkjr2cMMkcs0qvzlJgdD+o4XOZPsTuJ
r09YFZ29OplCBsMv+opKvVdzOTTPAGvO/hWnxe6vB1+GlXxTBeKAj1VEe6Fz93YIVHgldzMAte0q
Wn5GxRSpH66D7APWrMIWc45xbmI13unZB6BiyUX32tSdiT8x747RczWJap/uEWy2HtI6LkUnQ1fk
i5VKfhb+WxDoOTJ3RaFZJyetdCJek9av5JbZjYbcOTq8g2Q7hWbdK/+yzi2E/F0xxcxZvj3DiGO8
rSrP3Y8QIEURHSPthIvNHBqd5QdydNnGWVvD/P5zEK8vn1s4UZfCQI/p+LuDWpfhNya/+dAWdRxA
GOR9mI4NZ7rwZ51wzE78y8NQOJr7KtBp4XSZZ7fOf4IHCbz2iG6fYuyRiIpq9O58ilnU3WFB3y0+
ZNku48j2l66Mcxt7+LsAdMgTj16GOJX9wyLruRKXAv3J+H323AXgzJvKZPqcdwv5Ms3NGKmLSJx+
rE61l8hKnb1xHhD3rx0hcNshqJcdqzLIr7XrwRJkIZyr1WTM2qNfRYsND5Q5YXlxFKt3POyDTNC+
cKXE5SnB8hWQWces4t/URFX3QrdZjTPXW7CqMY+FAcjKF0Ct9ot7m5T8lra7gkjgjjJN7tP6mb8l
Q9Xmw2yUamk7/9MMrC5JP/ce2zgJM98zgRjybZvTqqKW1DIaYJ0BNuSJEpePfFj3daj+BYwHx5+Y
2HTmxHfHZleoMtulm9QxxdcTiwMlf5LWByStkxbHMBjq0bs6SGqnM7Jav73WytrCQ6iKNY2VMDUi
fq1qP9h1XiOpmjIRhuzIs+iqckNTOC4u9ByxK0UXZzqqCq1y7aWo0yk9GRi5HPGol0lziOOhFOWp
RfuaJhdhehFuJ9ZWGvRPJlnjtDgwGnCVfb7P7tYDPVCy2O2mFKqXvxItSxJe0obpxdu7u67b7N9H
lLIb0etGV9rcF2huuuFEhFmwPnaD6/T7WblREfzDSpGG4t6pB7wKlw7BTtg84kV2w/pqPEZ3nNwq
XmLEd80qOyiEElzQErlMsyXNC6qTuJT61O2VbZc8WEFdxkPBo7Eor90N5I65aQSQ4iWqKyZa5YNc
GvczrTwRP7FZ9uSNxqMGsIF7HXr/APosCv+8h0HZA4szhWKpXmfEhgga8Qzt+UKObtZPS+1tWBw3
3jkiiCiJnCGbwlXgXI4iQVWUUY7o2rlJ0NOVwZsrwo5/+7I3pc6msQLaycqtu4EiXmvANShz66EA
B6zk7QxmU/umzIeFmHdzBJmV8mWOUMwCwHtAF/qw3RhceuGhTdoXoWwa/2jhTTt1pv8bmjh3LHFn
55as6rU6jrSU/ZP1C8lXnb3F/zs4xpdOhlIuWn/hddXzJ3BBsIDbporEk0Oi99b1zmYv1+kzRsht
/iS2qnzcldUYl+lZsXyGAHkUcnjAdaQaClyI1J3+yk7SYjjEuIZ0n8WV1xbfUWivUNNhp9sPSc4H
HibwsSIUp81Jkwp0rnenV6+7OeUCwCiFlnwe4guKDdiPTTiLQIHBMB+gucDBU/KdpA3yJ25cROy9
Qchoeg6Edd7tnDUo23FthLM/Iu3vO6vX8+COW38mOXlJ4gNu5mqsod1oa18nxw2iXyQEpT76vW6c
y0/HK6jFbb00fymxIuMjY0nLeL+XtzM8+cOhsHP+kyjg1fbc2mDhlWKbTJyvYrB8P8hSlj3HabzH
Kk+H1Vq8JNHo8F6FGpkenfFt9vJ1UEW/f0KLD+F+JuE98nGM7O1NHAgONpduNjCzKX6m0S/qhU4S
NV54BOdbCk78tO9Z3jfo1b8aN+2vzCeYYA6HuhPTZaLlWJwr+Ce3Kd2WNcW/CHw54eaqx2Vds71v
vJKJI0lhEZwhpmiuRgH4CsxlYcfFHaDPiB81GU7zXcBaDf8hwEFUThjYRLQtsRxB9IJJ1Vs+KoMf
72pZp833hPe5F3kwM/OnOToWvfkV765JvnJWBfIn5EsBDjMWDZ7GO4xSJZ2AbrmPmNLjB3VP5jlW
4e1fAny0oouovUFAJ3fS4bUttktr9JWmaMQLI+TmWR01wsOtP6y2C8l8Gigjn9oK1ksd8cl4bCrK
WEzJHAXFVEDo0tDVDLC0bZvqo7cpLsk0gkh9CYpljc5O4M3td5fRY+pPU1E+vffdHhqT+6jZ11dE
CuPY5WJeIpRhkpBc6uiyICU15dsyrmQ4thPB9W8cbXALnMBk0u4nZCuD/MB+VJfffL3Xs7lYf1rw
OodlkVuoXlBDPKwYqzLIYxmJvCGDbEQ5puIyqqiUKSSSk/HqonzSBKDRaC6AkDi9ys34Hw7ej+LW
sHvMCM8ir0Lhng0Ltsrp6Kwwh3dctoVFOx+JML0yWipemmwJPJyCWSu7eViOMQoFH2PJ0schtEAD
hvYh5s6h5N8rE6niGqt4p0YSwEw9GvOGDFNKpabWxp5XsqwH2qg+JWeZNb6n+l7v2p0/XE1nVJjJ
T4/lLU0JKSpKJLTllVnbkurCFv6327USk45Fe1bhN8AzONT5hBgi0QDTOqk5FxoJhohdC3nHw54G
NdG0/tpNuOf5dfvwGc0y3I6pYkBwct53p35EnJ8AhtYBpqn0uhe9P6sTd/2KJiDw8fI0ubP6afgv
qsUY58GGOvjihL4LKNIkdgSCBkm3v0S6BpSVE9NV42zZFirLo9foICzv0G9C7h3GXY22Q5psg/4o
OGyH7VDsTpHUOXkMkhALCjPjXwWPKxLc2ijQp5ORxjd/NvDo8hclWZc8ORaODpp0Tc1y28hIVSTI
3wToliHFrT04P4g08W2ohZL3ZRm5E5qn0F/7X8NiW0JlC+W04rU3BBW9LXHHdKNDH/SbqY+UL8Ge
nDokv7A6ZeLVWL9vUSZreAhbSbWXNXirkMkJE63L52IrJhNhKZ5982lqh+uW5mEz/T2QBpgopgqf
XCqYKrQKcFeybVCZNzoqU8xiM1VNBIBYq+ZJNHMokouCi6+/+u5aB2O2+k7o/ZxqAeCTuVs1o8sM
mwRMPHbUKmsCzDBRfId+2X5zyfJNzsbAF3+nvdurj8qOnDTpPAN9njq7rMSzc7Hg3rju6Syid5A+
vYNHpTA6yyE1gkTGfIy6gRGrBCv4bf1A99qixBQTf5lcQjEQS9wuQzJHh74NS5XkXQkJdeVNlnCV
9dhV8xv65lVhrozAUP3Mp40bMJnEYLtvsJvCve9cb2xRRE9uNRQPDcdn5FAHm8F84ourOw+FCP30
dsItMBb/Jpf/DrK02gKcK0HVONEzw7sdgCxH7yF6HRHyMiRgnPcXx6vPNus9Z2j/xWAXwUc0e7PF
4FKG6fpnjbQcEHL5WD0AZ2qQQ/wbxFrziWcEkNVT42HguazY2uG5V/RU6wzpg5xOZAypKpMyi7rA
yFckWnO/Zesyw5/HdbpGX5ZS3vwZFQK41clQt63ih+48HxEG5g+Zlj+bpXYFZqwY3d/Ab2+mNc43
rMnNG41L38nMhfvQf3U4iUk8GkZ+2SJzpTHlZxT1prhoV+/BT6IkVpYI4nZ3uoqK2qV4srwY/0/Z
REE650sgh4kF2CV4K+4SPBlReJx6cbO5rdZrIUQWxSQ9ifQsDCimohZfVQbmWTd/eGX+eB5Fefs2
c4q8u+U3tT5UVodCkfySpJrT4V+gIGj3rOfT9u9ruGCuKeMjurEadMQ8T6WnB9wiy+R/bZqE2/pY
jsU2/0Be1pOy4Rs9GXnuHKExpeDD6F+HQW/mTP4TGsF186kr8xhbB+TBuikHNmarykfdhc6t4LK6
Fcjb28rfP9l0Qj/FKVkZC3YHhDIvAS+y/Win1BC+sMHUhiVyhJDJCJkO+ki+BiNwCnaWpUdZTj5R
4lKqxaL2rDmSIUFvhCY2cjv0E6ODvpJjJKkhQ9weti3ETcuY4rsJd315P8nyVi+Uu4xPzPPTdb74
nWIS81yH6YnqC6+ty/weQPs6aquHeB6a5Eq1F28Z15lDCqkXYqQp1Q1FnshFTHPyxFpc1J2gykq7
Vj9S0nlMGOqLR6/t0Wu5hesHeToG4ioKBDhZXbt9yJkvosc4QOoOfSsQWCK4b1+49En0NrDqHf6o
wV+PU6DX0+I45T/4GR/nWTy4HzQg47XH2L8fks7Gz6mMNqSCoaiyurHdRXXdDraE7n0+gNp3fd5C
h0OB082K3PRb8MdjhMDD4gr9Q4+umx69kfbhNWmaRUC7+Qu8eptcVsIf/m5c+3cYfWeZtXr5H2fn
tRy5kmXZX2m7z4MaaNHWVQ8RCC2pkuIFxiSZ0A4tHF8/C8zqqbrMsbwz88LMoAoGAnAcP2fvte1T
prjamwKDJVnM3fZyw4ZORRJp6jdhUzVrAj7aJclw2XtJubXFJjG3JIPZNVTje7G997jX+r0nmgwP
QVJVW3w22AJKWsoTi8BFLU33hDOGi0/RTWOve+A6mPciHMsZ4vtN341HBn7GUaT0jkuGlx/sORrE
ZWzxkLgw9MR4wUAiASuH/4xkatQ5eEWCacQEVBmB++B6wbRlN0A3z80jNEADurdkKe1SCf1w6oHd
BIoYbr0hns5hmURbb9BngUXuGBdyq1SmcVqyKWsi99KsR9tiZvTnbVLv82XSV+ZqoozbQQLG+Ez1
trFpVL8Sb6JuA4RKS6VoaqgDbvPdRjvo06gbNtaIetu2K8gpVI63uao5zwi7zIeGRRs7CCsluq+8
0/1qRDITq4O2mSmw+yKRabXoi6Y8h+6grocpVp9gxiHKYXfASIyR6XSCt2YdnBH0R9CVLBO015AR
D1FyEBU6brMdx6PddNPSRq+1NvWaMU6sgN5hejism8SLD3E7/yDdNFw+lAfTYkRjcika1dgPTc0s
BsMfroiS2J8Up8o8ho33yMcTYCdhdlO4LqfXLEYNAexu8g6FF0q4HgNhVhFzo8yebARLN5OJP0hI
i30A6jjxjWh1gCmDNiJnDvDVEAhRPlYJh52imvqtruH4LjyJxwAGQbvLEOS8BKE7bl3WZba7uas/
0wUZ74fYi3c4W+O1YmAFGoQO4pr2553UpHufeNBPaIVNYuvJWvneeIrtO1i9t0OFVSeKKFdchcJL
YSy0BJmtrHM5FsfYnl1QsVocBIbY3K8Zm6xpJEc3BTcTdnMEbsgVo3HvzitZNklnyTY91vAjRBTE
FDXekLEHSwJVpjAX8xRsXU22uksVUHZubMd3sJcZL5djn3x3LdvYdzWskDGwskeXDcPJHjX9gAsR
TmyOP9sc5jSCLNXYQkZJuqafnjwVDqavPFcZrDgqSXM1NfNzkFbcHvDvdY80Cr2trkn7pvIYx6ah
Or5g8kHJHQAiwUppHD/ZUCH64aVtWulehbJ06q0gPns4hB77Kor3cYw9Qnfi8ZCWWnBhtJJ8D+qq
RggGCxFXlDzriIBeZaDADHLxQB2cYh4Q0fbIjnkkM9BHynRQ84AXbNsJm1lWKmND9DVKHILlrW+l
1PM7vWqhaqTo9eA8TC9hKq2DDSl3nYxzwws4oX5ANkm4XokwNfGJjbROrWG770Gv4Z5Wq+7IHBdu
EzWLfQfSd7otAkGdpppPggiLQ+Fa9dMkxurOZNG4jIxiNR+ZqPkUTmgYYS+paGUa9NEMrGrU5Lgh
jUPJLbs5QtkaN3qY2YiwUXw9EbvQXwM3RMM948xS5gjc5cmohF88MdUIqKCPkOWzg+OKckfzl56N
0Xv0LlNPjx4lIkjuPU6Rvkik8+baxUD4hPR8PHYKHiEuHgsDJ2UsfCwFs78NQsnXW4+RID5YJugh
arsFXhfsngV3kL2OrO8UYLVFFOCEvp616lFSpNJtYI0IbeSNMkad3xhZI1cuEqELu7xZtwoUyaaC
jFbCquSuY3rEfU6MRxn2zca1cCGOaHeWdIfzc8g9hGZNmEzXCab+a8TeFdBCFiMEF+4mG2ZRviWi
TanZfbOoXH4m7Rq0CLYB7dQqQYyl5ITvAWJk2hY7/bRRaEo5aICoFBY96mbMpdCE92XixCdUgO59
UOJxiz0j+vAML1lFgH3ImOW+H9WThg9uiPI1O2n5pqAruYlDi/Gh0LkarLhGphdhYFRcNDVNM0tk
8XgWB6lbzSnkZsNuL0nlG3JRZd1bVbQJTT3G6pFyfCbXMe9dQcTbgvxXdAmxJZuHTurBYzX0+iP7
IWfruMj36K1j5aSQpnobnBrFdBvZyunTRcW1Ga8YRnrLzg2VdDXqBrIts2GMeCQOtmXbCeIlWwfc
2hO/ykLGsBpa/cRvSdzxbfaLWEFUzd5XoF6WNY0pJrZY6+bu9GOsheiWERWy2Ar4HHJZ1RTn3Cdd
iksgUOZ7T8oINk47O7TQPrain6e4PZUz0onRHb51FnPaOA3zxypCvI6nQsep5TCsmwkZQk/bXeWp
Cj0mOpePomKdw26JLrIxjeHBoz2T+gX6o/sAzehT2CEDseDkILPrkmBrV1X32AesTjh1g+LKa4K0
SyTgtybNEcoaZV6s4cokSzbcwVZthMAxpycb9L5yp4OHQCkw9Vf2XxZfnc3qzDKNg6zGBu1xoN1V
FuYAgBAtdlFNeSbsOLv33Kh4JY7Dvii1GT5k9GevIi8YQ5R6ysw55yzAm5wyHv49m+9XNrQ5p1YA
GHHA7LvmFzBfmxgySYU17TFqeXcmE5SbanT6HeNpnH8pICiYYGNoLlhWitvfP/f/AQpIZIaGdsei
r61+fW4lyBHTFaOxDyp2QDhHtezoYm1C/BNNp7A1kff8vz6jpVpMvmxmXSb/+wI/9BKrZ8Qb6Xsy
4495GOPZSNqZjOMmKxbOv8gLm4/dn5nqcwY5DRYPCCiF5lduLfY+0Vl9uTcj9Ct0EQnqWEw95cvv
X9Wv0FZPxehBdrzBXcX+Sr1WKFtFabJymVE+3ofoTn060faVxMxk8fun+uUlORrJn/QPSWRwue19
eUmktud1pCPpx7Y9vdPufJ+UfMr+4ll+OTG+PIvOgX17vY1F2Pz9D+1/aIx0ErPOin0wVgHgskyA
7zE+mPtcE3t4+P94SWzm4aMTtWiYX15Sjy8xtoqy2OvAS+E6Ysw2Woqs3z+L8QszFbw1QlaTgBiH
zIevUGbkAk7ORLTY221ZSBYjxizjSTjxYK1lCuemXjhVljMt7itu43KkydwfGBJY7aXiPtrnS8Jq
hfJMTkUwbIcJR3nFEMFNx7fK1cxmhznYZVAPTi+mzgXuoThMOzobpMcgIy9+0Jigx9sm1NDBrmIn
YGSDg0SzhsepaqLog6iSakS4kgwJHieKyJoGlWZpkfFOiZyZz1JD1V3fwtNCsp7xOku0TTHOAArY
yuuUbRrZKDl46ild//74fT3xPPYHoHvJ+PM8SgPzy5VrdXUzBpXSHtSxl4+oFeI7gZDM//2zfF0N
eRaXU1snGtnWTd6wP594ijqwUnYAQ+IqxHejqmAiWCRQYd+rOhhBpFr3fS7efv+sv8T98bSeqhua
Slq8w7DwyykY0cHDWqYUB2AJ7AgdOAluOSYnswnbXWln6SIMqdHTNnX8QJZHA3bZX5yfvx5fcvc4
uq6O19gEs/3nV4683fEqpU+QPXDThoSanHOjK/7ilf6yUjnGHHzHLIanIe3nywt1unxiEKKlZxes
2PbTtMeuzNsqxl/m/P16vf35qb68IFj4dJ7iGimrl6J97OxbV1q3cYIqUlXo/yUqIIrfv49fj6Ht
wA/TWIUJB3EN/SuY38GFDNawYkNpVjjAxUxCwcP4V8Dnr6x8zhb6gabGlTBzwex59fy31RHRbJkg
oclPFKDqg2yptEw1x88tgE9gxpAng66dDyG+gTfNne33r1L7mh/O85saZyoBGS7v5y8rGWiYYu6Y
HVJAsh+eQmU60OG6T2kUoS4O7V2AOPMWlZ7YDaOJqT8tQlgqbfj++7/k622CP2Qm3Gss3AiaSYX/
84GoB0jfNE7aA5LFI3VbsIrz3F5hyjiw3P5FxtLX8+nzyf5tAfpy1J2YJgYkPGCyuvJNn5itkNXo
nlLLig8lVNZnxxDm4vcv8OsJ5alzGCbdWNWyNNIDvix6o1dWkcD8e/hsS3ySHmZUxs8y5X++jf8Z
fhTXnxVJ84//4vFbUcoahlv75eE/Nh/F+TX/aP5r/qn//V1//pl/nF/79qP6+i1/+gl+7z+f139t
X//0gLFd3Mqb7qOWtx8N/sbP385fOH/n/+0X/+Pj87fcy/Lj73+8FR0YPH5bGBfij39+aff+9z84
Jf7tQM+//59fnF/j3/+4Q5P+6/d/vDbt3/8w/2bolMGey01mxrLZXH3Dx/wVRMF/41SbP2kR6qXp
84WBIK+N+Cnjb5waqkVhOf+D+uqP/2gQz/Ml3fkbmAzVniMfKC+gkvzx3y/8T2/Nv96q/xBdDhsE
2zK/mHWSs/pfVSVnumGSKGKa1Eg69Bt9/vq/Xf6lVJuYnt+PuBL9WtOxhFBC1DQpsvZWeK/dEA53
MTVFK8SDDmkVr8lNE2NYL4y4XZW45hkSIV71pzh/a+xA7mWXw5aytHEJELU4R6p6of+Abk7mzabM
ghZ7kObPbm8fE85w0N223SmOJVZZz22JLtXkOxjC1h1oxwUyQudk9XH1oGliaWWK8dgpGgJXA6Vl
CtsTsGSmvrJjXaAPFc8ZDeZ1w2Y7bCtjVauu/sDyg+I9sVK6VG51gsuCJL5yYGeMZnovFahSk/k2
1pW8BrSILsgFulwZr32bf6Mp2+zbafIuVagyC8/KwdcTPd5nlbjNRDg1aPzr9Agc02VJWjWDk14n
5iKr1klyfzSdGfwWtMa+7Z6dwEpv+tSYTsFoBfWKgfR7P/9u8CreBVn2m9o5w65pvBHhWd8e8mqI
t8jsu1XrOclOOEPrzwu2rxRav42SPtmYlopYff55turA7Mtu9/nn4iE4wA9iegoSYauCMt51ZZue
1VQvwMPHmFoVeY6SUKc7GIC6Qz21C2OEzuukNLtFPQNwck8q+8//lfPDf33OaCC2Er6a+JPC1rhq
FHVVukKebeC+59ZAEK+iFjyMdIzNRtGxdEFwbe113MXyiZZutknyydiAiVFvzfBk0HaHdDVJ4xoC
5Lpj+NjScqnarWV00V3OFPYE+ueaJRiOm67kfDPRBW6VyQwOnx/aRIAkCsx9NtyoghaERSE505pb
+BQS7CUNUSW3j2DDzU3i6E9D/GwGvi7r/K3VRtR3n3+m4dFHc02xVFS7OKqm9NZRWscrK8DiJrzK
RgKTNDc6TdKlBZhhFQJuwPcRu4iieScNT7iXn6/G9fJoB5FNXNvaGVd2NaEqjGPt2MwfnCDYogKj
yA2mgI4AH8oEFc7PPwM5GdSFRDH3ySgxX2IVvB3MnbCLtRKGNNtippHCVLTv8zTUiPTmgnj1lCam
sg9MGwgKdfYCGQdaU3IJoMtkM1jVrLTliEAM1yBlvE6exKIQg3a1qlNG1/69bnDQtuMhGKrkAXBp
xJEaDV9gPo2IN34zxYZurokuCoL3lApxBSMg/LY3FQ64qeNWc3Pt6AlPPWrvllrFxxBM/rJuUC7/
PCqK6FY905ObiQ7turajBJ1J+jxYmftN6VFoKD02SrIizz8fETC3dQcGywrWbB/ObXhC8uosnVh7
QC9YRH6Dt3cV9kmL9Q/WBbR19Q6RD+oB5+cDb/40XVdo0HmnHRn9u5Wn3WuFdQ+0WDJKaqIrq3j5
zJz5BYJccePG2Q+X9vSinx9ZqZuuyHgctj9fKV6bb1jmRmtBA/zq1PIOZJ+6F4mAMpd172DjnSUJ
MzTewY7e4JaoFpOvpIqxNfJKXIsGkhyAktxXai/ZIEoD6jl/p6IE8MjDEOgg4l2CCGbJqYlE22k/
XPEjCq2GDqoZnSMAEC9ymFDu2FrAVpfL1s5G4zho5SPvTrbxgo7BoV0W31lZLNF/z6LC8hms4gW2
vQllkjAelNZ5j9imrTAdIKLpbf0BWuY70uYWiYIcr45ZHZhxeOe40mgbZqq1yinTHkFgn4Mhutqx
VpxGbbTu0nD4gWiGBqDe94cC2MeqB0l4sdigQNyM/Q4j/Ap9yXhSywF7/+c50/ZefGy4bSydsY52
wzwpVyNxdQYAlm01HVgnvykJ3EqFQhAdJrSrBrpQkE2RwQJk3yEKfMI8i3MSHtOJnHPl9Pm/zw9q
ibCSvc428VDgCpMxdTbIp25qJUYHrDTWfOVM5SQPqOwOJdrofZa2P9T5Gq8tV9n/XMDBiDbQJCXp
dXl+JUBK3Mfg/WG+XnKpxxvZSUwAQK8fvR7MAI2OZgtlz9cqtz5+ftBB3m089ZFmChO0syTcKFoa
VpDsi97YsH7sTBwAFyK4mgt7fu5vhVWv2W2Pp5Rh4qJKrXQBXrc4D8iUQa7OGtSGTn9elw8WKqh9
OWYaHXGJLWn+68OWgUPVSnNZd2pxLucPmTFUO2ecboD143go6KO7oo5OracvjN4sLp8nIZyHqWBV
1sLmO76zx7DS6TlRmC9z2jR05A12lZ6J0ChT2ltjUKkna4OFkZURhlGRvySZONlmYUJKr33Pfssd
pV+Oeuz6ZePIdYmHhrPYaVcGVuB1NZTGQ0mU6XJAzt8lcX1tDY3l1S3lU2HKe0fV8eJm6XCKhnjc
pgS7+wYXr+nozr6p6uZiGancKVr4PJY3zNG78+eKOPaZgprJrjcicEDeFON4kyAKB68rIw3luZId
pSE37dQa38YoftXKqXrC5nMoHS9aGMqY7NPS0Q4pUs7FvIllmFrJuwEnPfuiCUFBIut3Vd+rUaGu
Iz3XN3AUrHM+JdDyVoMDhADuRHLIg2hEuRS4rG5Nf3QzZHXO4BlbBIZiG9h59Tx2vX4MB/etiMv8
9U//CcNw5J3Va/z0isAr1Pp6HfRrLyqIeP9c43tOjaOmg92TUvfRu9mbxIi6Y40pym9HfXgdileh
5cgmCxszi0IFpDfGLfI1HEfZkOyMujd94fT453Q9oqYb4UeldfVseTyLItnnGoGyq9A6P2gZ1IHR
ljup1DqINje5/fwwfyphtrNTyvrGq8W0NkP7ye2Ka1lAADDi/r7L+/6+pjFtYOk6IxzVlzgFy71Q
k4ODqvjOzBjCjjningkD/N6JwGfDa5+uTJZYjeP2VhfmK9eUR0DnVDS7Qoc4T8nqUe6YGNo6uCSk
LcAzCCDu9Xlg+tHgOCcv7s0Dk8R7WAWR/7nWRbTlfcagm89VWZuX5nY3Nd0piXLxiEm+W05Ej9yg
f4w3LSAaN013kac7D3Hb4A0M6lf4ZAHSC1U/TsE0HEFCrJBIN1vqpRrVuTFdY1V5mfoI+YsS2O81
rRa6RuXCGNhyp5awTwWRX3QUyvKR/Ifn3uRCsAZDW4+JrJ6TUT3EbskwkCg7P8zLj8rpjccYstlG
GwJgMmgPHxvDwnPtiezQWNaqsCGDqWGk3Spuo90CAfAHw02vKBZ7cAMS3QhWTeyC1BixqUZ309Bp
p0hJd11SnmkXWd/cAot/1TnJwqiD9tYWDeY4TJmvgWnsIElsh8ZpXsexWhuhSVN/0Os13X5gwpn2
3vPpoqP1PzDYWAT0/fa9kPh8xry5iYMKBmE4oqAtDkbsqQnWzoOKWP5kBiX4meJgfX62V/aftxIH
69EqGSd7lXeOudQEAIqwrK1j5bjDkROf5sssChpz0Z/Gpi72adEYsFI4hOjmn/91S1DtNN6jrTx+
3huU3raPTkkwO+oXje5R21+4JVRIMnRYD0ml7zICT5aTKOU2NzE5Cs8br+gAnRVnVThTX6IBCawF
5iPXmC96bndiQ8OLb6bkxuFO4MPaAd3fcquoEFsf2kjVly1Qmn0EGPOzVv78IGnFLRxZt2tETasM
0/qiGyyTm4Cnrq1WmGfPMsp1qxEujROwLdfh0Bwn7gLv83/wvTZPtqXc1abxLYgSe2cGWXMxkgQU
A3Jr38lES8GRpMdWM/Yprt/3qWl/pEjy723uaczVMe8l+WifXL3Mgdz89//mNxaUYnT4/Py/vkOj
c1G77q42tO42IpGMQpK5OnVe6Q8qVj4WSgRDePtTLWL2a6jd9vO+BB8FdmDCQXOEEcFPICBr0cmy
oFzoQ18bqmXYxM3Rior9zxqh6sPihRoDWw+DUCInlj8rSWvySH9J6gcdoVC0TEbxQ5vQv/iRQYXg
NN66Sqb+ni1Mf6+rcqPamX4FHYSKVVeO+JXMMzQTd4XrCmE4CW5xG5Ht3qbqDrRzuY3T/CkqMZaY
nHP7Qal3jl0Vp2neJ8amfewbLT1mwFqW6J3ataoAk1i4YRKt1KEDEop/ZZQMGmkjhQbCaW5MPovb
UjIA2ydobJlXq8apmvDEfz6MZstJVTAo0z1945UmNUfkhfdx4L2JKHaYo481wK/opdDYuNZlOxc2
abzJ1Dp/9FAXIV/VvqtAGRb6ELyWaRRfgIo1qybKnBUZmP0dbojpYun1lvKya2PtnttHfpuHYv2z
IJwfOQSsuCjFNliuraXVde21G8P4WOfy6Glpd/381OcHxIYrGZW7OuvLQ+0JBdS0G9z0NS4SCAVp
0MfbwLVo5OkGlMPRWgkGsOykaoKH54efXQRCH4qNYqc2srZM843OCG/DMH/B0ffCOzQc8VjWdwEU
2C2lUbucnKIrl+DeltibMjRscXFLUAJHv2GODUYELZvJ07cONrXG0e5Lp9Oo9UGEoJ48zo5vjBIA
lapMyW+jJA+XkvpyOXlj+exkqbwgIwG5h7Bn0znk2fQCC8wYV8854AC8gvZd7+XciS1akVelwFCY
ILeEukC6DFWWtlRb3XoLMuy4CJTbByFodoTKDxzP8qmvpk1HevI6iqMRHLT4VkxqeOi0jnO3aaN0
gagwQpqdiycyvc+mqvuCVjF0KxJuP8tjI4OK6pXasP4sqKMK2VDYkfgmgPltJsUmGUtXPrCrgLEj
ZXot0Xk8ul3tSwdRGgJJd1+PkIxgaUu/Acq8DkEELI2EyBZ8kF67r4Yq23QGlIWZvsT49kZLlf4C
D47VDhB7juOzlLfC7l9tPbmJp65b5hoVqOcES0IrBGlGd65S3DEgeqCAg6RKfbywfgD+9VPd+wb1
FOxg8gDS9bsVYBi3gaVPU3VE/5IR28g2Hsoco2Kr0dOlbjqHJHJLH80kt+f6Fl6YgfaBVAIQ1Up6
buMZ1oesaGV2K/Jd9k2rbmSdPGja4OL5ru1tPrkvuNlYfcB0FdYtxDdoq7QvQC/cF32sH5RgOgZO
Vi3qoSMgptIXBfJ5mjuy8VWvwVw0JhtFQ2srODIHr09XCF2D58zmjiGmH1ncmv6cmrSsNfk9gC7p
541uYtXxnNM0sE1tcZXQ6INGF/bxKaveNJrMJ7V2WRbki6MMBsi3ScXxcsRykuMLOSOY8VbCbXw2
8/om0Gg5oVqBiDDqN8boAOrFu0oAvPSBrYqcVpPIEXUZ43DxyqTxUVQmvgugelu01dlOLDQjRI5u
9UpmW+hD9oJIttuuICCT6KPHKEM0CpSp3cGmUu4aM32JpyilmTcRQYC7VRfpOnCUcI84Mtyq8KwQ
N6HbLLVLr6iv4PWGnVfaa3yrUHIlPjG1SLoT6o9NivqWYJ3o6HHHOFa00cZKK3cDFyAKyQYIporV
oEfy9ZYphbtOGsZlNrezVjZnw77HxysOnY6C0lHFw2g3q6nzbry88d6b4oK4fOF00r6InIuowvp2
tGEFmMRZjUpi7rC17FFitBAROhc95XhDLnfoJ+3osyNVEXT4xEXpty55GQumw3LZlePOtNg2UuXl
vuEO+96rwOCBjVykWTMj39wbzHUk3YhUAEO21laM8Cql/4jcAz1LvbPwM/s6wvEFQsdHL88tEGeT
tWYiDX4FONuyBgSzyGjTneKl5cUl8d12sZ9KQ1sRggVep9aiLT0p6gxD3Chy/MEG4gcU+Xg1eUjd
9VIm9HbIZgpYgzAnrz0FS0AUhocqwSgfBysjNHAUa2CGQAWzzZDF2RHWvi+1VZIFbFbLYEO9G99k
6b4RHkk6KoaEhr7CkogojFyp4bKbHMxNXZInB6mrOEntqPa8H9hxp72rcUSmDvh9oWdbsiC3NebG
RQqpeInwcFjKRBY7hDAbZpY/jJCOIJEFycbRVORGY/RUuu0P/SGYimuN9JDpWgK6NN9Ug5UsBFkc
fkIDzzG+dQMqrrIuUjSG3X606pVtg2NvHFp4pBczsDYP2dAeEOb4mQobgEQCtv1qRJ9YaHdjrPiB
Fzd3Qo9fiijKdh7xRnSThPZY1+HWa9K9HqJB7PryoobqNZ6s92yw10qVn6VsB3xHSgYpPL/t47hb
dwqRcRMOZTxxWOloptEaRt7pGHm/d5zhHLbZMTUCa4e7bsMAath7YbSZHUdLNPVv3KIwXgz6hZTT
OxfNykEkYK4jp90K5yVuVbaHWKCXt3Eh96pGZh6oFI5vSq0d1RWcK5U2hLSdfa8OYPpE5meueFZU
pzqU1gJuV7am6c/lYCKzY/eX8sv3zaSfgUw+AXh7CNL4x3wMfM9JHyVOr0o1SOSJnHQjs/YSSuWH
XsvkpOpTsijpWp3wsN1Y7C1ocChxEa+0THhnVMXw+hH10sDMdqRX7IyiqnnvTX0zGQM39NYNb82r
ZNi+jnFebsrWcZG5WhdeSLIUlqpQd0JxcAJQCvYkreU4XcAyePsxau7qspxg33+LNP1cT2wEcida
YkK5t4zkPbDwfZAuju6N06BuMD1mZbbggoXIOhJxhAqdW1MTUxMWQIIi/TGa5GM9C+KAlx3gQBHD
k+Q/ps6cNWZ0m3GHsOHTJ7It046BRNUDB4VoRn85U6AoltsJosUqHeQPMmn2AcXUSjrimhnKOZEB
SaPjkBzceKUyMtnHrFnK1Ff+RLQb2m7VXelB+WLUZsNWNL8lb5AmLcpalhW2nwNRUEVRySeJ+SYy
Dbpqbh3v0go35hSXV2wMcjMJ89gP9qVTlW6vWTu9xuCod1pF7VuLRVuZAHDq9J0+PBCvxEjX5eRS
Mhl2eY1Ff6bG/Z4TlEFlZi4a7wJFBWuXkqGqb/rwoFrDuJ6Cvlwbk/C5rSM2UjP62LW3MKLCPMo4
nXseDpTsgWR6mAeX3rmHPJGtjEx/4Nc9ikzUuEXAPUEg0lYlVBMMaTa9fCrmpd4OCLetzPPhlnxn
SXmt8GJQdWHUhVe6VFhQlq3bf0xm9THAqtSNIkK2kDicwy0+db14qUgwCNiRQeNPL5esTqktURNm
KUJpJWxvpowRQl43nPruC5M1ggtj8yMchb2MYi33S9u6hm4xLmWsP+O1L2ncoM1XQsw6Su4+JoVn
bKryoSoL6xuo+A+Dpte6DqqNYdYdwWnCXHPMPiq0fE4RPCFjx9fWpw+2VhX7cgLfZSCCX1Jdu8uA
uVVq58G+QhJtdKXJMoEbzhJICM2euEZgCBomJAIludYcLU19Q7fe3YrGt6F/oLh76/SRDgO9mlUq
44ek1PdzVMAckUOKUdM/R2SX+XmY5kt9qEk9au+rarx4uYG3DZqYL7v0haXp3XXYrHR2egtMol7B
xJ4BniJ0xnWNc9zH4TM9IBfZjKV9MwiHjU6u0EoFgYilJSTBFpuaBr56qFedm7l7yx0rchAAUowd
YAEFaZriFf1tHH0kmEEn09l2JnyeuM6XU+A+9+BeZwE4kNBYwOMoy55rA+6XsCOosGQWkY1Av6fP
NnWvk846eDt39u7XUbehbRAuADUTL1NKqLp2G1xNp9mYig2RU3aAXXCRxtDBHgbjisOo24vSEttI
axiOJcFa8Rp0u1qPRcIwX0zkD0SVGW+Jk5KqmsLJzNfBkJPFS0D0KmdWuNBmpSrRDC82hedy0obE
RxUO3dsirstyG2VdjqO5TjV1g/d0F2NRZnNCR9tUx0Wbi4tkCLV0egDcAAG7FbNdGkIGAn12EFYx
B22AacMz8pE6te0XhCqDi7KOkeTdtfthWLadOCZqcQTJs7Pn8RDb5VNiB9+NhO5kFrb5jRpn+4hQ
L1Sekuso77d2Q9+FsUh5Aqhmcu0Nzyi9yOnQcCuHpixQiYWvDnCKYz8VnKBNRoCMsVCtLGIJzaNV
Vju06MqpRZFsVrTcvecRrfIlssejV1dLj/WQSZi1cSdY0oSCWoumyHeemno76SSgksgODPts3avF
xbDG6mw6s8Mmg1TuenKJPWgdiuTdTZrqGo/lGsCNSy+gJklQSbKltGS0LLh1BIr7psN7Xc1Ri8uM
kscJKsCZSnuDgYFmZQ4pLmnqFIQ+/jdpIQPW8W0xycQ6UuJqY2ghn+ZaieBODAUDWAImYlfhhsXB
8RDRTbpW8NI1qDwjqL3QW3k6XTeQEz51qrlz2FjXvQTIk36P7KleMxagHZsGfh4bZxWpF+5VrLrs
cTH32cmzgeccTh5XLFtEUD2EDrCnxIyj1ntTx0go82SvR/SSXD2LllatpPwRarKZ8pSpn/1Yq8aP
LGF2XpvXPivyRRIk5wjAYhfTlyhL8N6zZa3VirsQofcCr95Oq8tHhQJpYQSJ6e9sTfkBiQLCQYOB
1XIjQkut5l2TVUNnIoj3kKtWCMrkkRkxXZkx0A+j0Y9H2DgdOQVzUtcsfxYAyA8hnLcJQt6uUPLH
erKM80iq0i6d+oe494wrSLV2bSEFXCqCWe7n5wp3Y6M6CxaRRbGgqK1FDo0NO0gSAKonzon5PbXK
FLFn5RHgwdSfo5qg2Vk0vgH5PIMNBDEV6uWmcCtO3M5Ub7EdNnt7Jml/PnT0cboazK2KeLhOOOsf
7ckRK5oXtKbUACew6/Qr/K72IkMcv2vhF2RJzl6qSLt9AADVz8ueBpzCSgP2gG8rhvwwTQOD04gs
t0M+j2z6ckyPkwi6HfY/tl3mVB//F2FnttS4sm3RL1KEmlT3ajXuscFAAS8KqgrU972+/g6ZE3HP
PjfinhdvqNpljC1lrlxrzjErPVH41vL7RMCwBn/tjB3ABeKXNWw2toHsmsSKn6eyO1QC6RQ3HoLN
4Rd2PHBLDI+VSKBRsPIrxqicHAmNtJjRCs9KOJhOg+Ma3toXoKXiGq0DMuLpPtQcjbttY7FmoKf7
CBqrd3rYEgcdbTxrbU6iigjfizF+SnN7ONajgXrc1pMnepaPRtNoJ3PJ0idrgebWmaNIz2JI5mvW
9O/V1Og3e4nqJzX4WqUWRmeiGYC89RhKOwPLtM8+HvjmWNXvzTzv9dLst2F0n+JguxoZLmG5U+Fl
cEAfOfgRAb2EZyATR4Oo8KHinHZ/iHrrGCIPaVdlCazJ8CBrJnHkc/cG1yb/PYrIkTOSIoKu96rJ
ClZNBhb0Qux/+qFFv25TLckLUdZDOiNC8Egu8a6eKnwVi4yRK9XFDZ3+I/7pYFdhJwbVEAonIwHQ
SUYIUJkAsrtRAer6ysB5h6gB8YBopedTsyYHu4Pq6XZjbroZewc5jNboBJQmgQ/KBeI9tvxqI/VV
fYwwdx7FBMUd0p1qbJF+mG60iML2FRIgNgoiBPoqjL3LNCl2OfqQB7JAgoe5VokG4HjlZKsYYJ5r
lA1E7WqxNPqshy7kEyxFDC+ooaZtrs8s0ZE+dbu+62KXhrsN9opnuz9IdDPdKmgoo2olAyOyjuRt
shO5OJIjqXYJnpez6NTeL40cfmVlEVVnKc0tiTtMNvdn7+xiU+ut4pcwr264qzn5y+YiXOoKLC2V
HRzvr9WWg9j76R1lBC44zf0dxj05a4sTiepYyiuac1VyLLQV8RBPh8JE9kHlz6aUBf44Q7ivQBIy
tC/WrjIATMYisRfpu3iex1tdKIfKHutLYMPhTWCh+d1cTHgYhzx183H8YycMp/EdcT+Grc1HQEsX
Z85wYMjzJ+ybaqcDXn0AsUG3F7gTNrK2eeyxjgVdoZ/bDO/4z69NhnTgRJzoj5VsvN2v+bSDC9gx
BHdCrOxHLRUKayFfVRHRMb2Nn1SCxnJOxZ/7T4HVOZ5Dcy8NayoJIImnnyWwk+UT5VyBj0rF3l0q
yVGaF/mUpyTcBGGHRbsPy3Pb0Gj++SoJsceZmXd/t+8Xxf0tLxE1OHJizIorp5zHahpsRbpebyu3
xB4snI9FbPn3u6rT9YV9VenUSxPl3z/X0FBTCBkWJv0q0B9V+MC73Ej7IyMs2tSq9ssaBXHyWi/O
OSlQqqxPW9r4hEImOZkGaiqdqbmB7mk0h5bYkLY0Y+e3oilOliZlt6G1MO0npYEwwfTaTGbIhaJl
e78M6Mgxej8kHEH6DJhX1tHM6xi5hGMqu1EnA+GuaoKFk3zLylN8FiZhkUjIKYbo1xKjNqc+krTy
YEnS7qf5Skl56saVB7EuoyVQOQLp164stvivVIryrQ59wyUpAX0RXvbILsWVVBo8fe3jMCzVDjGb
zd2XEohX5v0JExdYGzI2d0peqJ7FpUdsRk5wMY5ap0KKth/UONpTRjFOjgvCk1sdEygwX7AlsfWC
JuIJ7UL+p1pK72exGoL6bVQExyigC/v2LoL42RhaPP4HpbahKwpVHJuyV0mQRgkGYa77mwQ3rOzd
boRZ4yuyUu7lkhNyh4+JYmntHM9r83rCFOVawsCrua8NuT9LkOBOdh3PPxqzu0apwsrvDk1NLAwq
LqUbBq4BTJTOmLLEMir8CrVJ+vVzQ1skGEVJ8ncMy/lDNuA7Qe2Q3Z8RjK2GYLoBg63WNe0Ks/Uk
8yEmEOR/qXdJlxEVfyWz8rHsZE+qHaI54bsQMNAmGXT0MEzEXoKw8SPDxh0gLxMt8OkMKs3wieKw
jggJ3QFS1stomJf7joe2xL//syoHnCtPNPQKE9uBW+c0TlNJJZ5hIvodAJP6YRumR4Y49JF1Hx81
CjOzJo3PUUaUP5YErS2To7UyrtgUlhC/69Cz4nerRmsSvUw6R7VdIMK/TGr+FKbV8CfUy6dwommm
LgVzKuH0SgfFBDPi5r6mLHYucTzkmlDaMd1i9iLRd62VYMfOXpdicA/V8bdoGUAApneUjKyHvhHN
KzGM2zhlcLe24WEHXVmF6MYugMRvtBnP9409Co1xp/bz58/KBCaMwAHmaT+3etazIQhmooIsoMCq
svcyHh6XuR//cLz1NdFPL3dpD358qzp0TLn+ACNdN0maO3wCw7zP59zejwCnGc0G38QIdK+6KVFc
5Ex/9YYYWMBz9ZU4q5btkwkX4hBgaQj6TgZijhOIO7zf1jAfFI2D7FRL8XOsjduOQ66nWIeC6fGp
74plE2TN7a6JQ2GhnGZ5vY8GVtROYKIcl3PCNpNIkW92WnOQlIQjMkAPMgay9FTrI6qjsPYh72sv
8YSmJzHtvZJrltNHmn3oxFhuQVMZlPKL5IUMyQ8QFYpLOkqLU+YBSUC1LG9bYqi7uvx9H/+A7Rlc
PZS8KS5xNKsqG2ra8mAlFXDL1Lw1GoGzUlPf0qwq/KnRfLzc+k0fq880NrSTpgw3UKwMbuWheUyB
oDrI8sCwSN0bsR0jmE+3Ypr0lo/d5EVcO7ti/TaLxttMx+R8fx2pYbyls5EeC8t4v0+ehUKinTbM
DL3L+LNcY11VM3qS+2Ly0iT4vI9XDeprd6gsqn/6P9exGU0UODQH4hoUaAFR0mXGwJwgVPSHAQ0A
6hmLXvdGMZEo6KXeXtqpby+ox1taUOpOyuffnKA1hGF9t9eIXwMiNwE7WgYUfbJN9oIx8jn1vw2y
MmD1LPG+qTXLqzSR8RCyNAXhXHr3DZ8Iw8kXyUj8AOE5KDaqkYnRw88iGSG5HbNnOgl0v9ZKsyyW
lrE66xpgIPJ2qqF8CH7zqpXD3EbD5a5ATBKB7IgJzZbc2OhsJznqOREQMwqU7gI65Y9Cx+IXvQ6x
b4h3p11uHXrJ0JC8zK+jsJ6UpU/+Snn4UgVG9poXRe+bxK4BsTezk6baOxlD3L/qG6F2zVWefwHN
it905jvKKtTDBIQteFb35iDWxhXQQ7p+KP/kyHZN+NfeOCoSKofs4T6wuz/E6/vI0x8aAqhcpcyu
BonNhKAErPXx/BIt+fIpI4rZ9BIA7BnlAbHRVfFk9ONzu8jVu1JlD21CcQ4nQXjKquibIHCNRQos
JIrjmwgIFEG/H5LYHC/HxDJa/EBmdW3G9/txAUFyfy1UIV8xc5PPTC3Sw4qS/4x34bKdlxxFVapq
tVPNc21SGkK3gSDT98NhMvvMg6sP6xstW8AgnJIXckq+ihSBEm5aS7kEZu6Yc/AdhhoyA8lSr31A
/IYMFQsvL5MMtDCBnK9u8OgVsoi64zhMD9fuH7V1vGQyT8du2yOEHL6YjUukITwMBIxtBrBsnlTv
tdDMrnr4ZIByesqYxQTWeFXIqbxNma+vbD8NcnhpSuYFSgcCGDPxsZQlXt6W9B5olyRxCX0G29zG
YvQ4Cp1DMZNtdJdZ7AL3iiFV2J8olCcYEcYxz2HyGlH4K4BDkcw2Z6f9DFGD/lN6BnsCJWd6o9aQ
/dSyMbOw/YQAo6gu0bMjdGNFNMh1LOiX2NE1ixPZmcgq5kw0wd41Vs6j+gWE87sue3srJ8EpnEJX
QvLmRIFCnJU8/jYWaTsMprkDH8d5ILLee4rS/RSnRwzWTExgT6JarXaFBks4NOkgdlXodBUwmsVA
eMGgi1DC+FZn0YGa+DKb6mFAEEje1UQD7rPNY3FAwkwcoNVuCdxGGEyneKOk+SmjDEOF9yWC2kKt
vhhObVeDV3v8bl+WopKRpyjXFY5gjpzZdSEN25VV4WDMb0R9bm9CVac9n9V7ra+uwaFJsKiNe6JA
pSegJY7Rxr9yPZFOOmFxNvkJF4ixsTosUD4ZTAb9J46lYTMYpLa29djsiSaqaE1b6xJN16JavsKs
mR1ZzbWNMqW7Nssat6npNddZQrHRKHtcNw4g1du8YzEfnCJrg72ktX8acu53ZMTEpNXQNxjwl5Xj
CIx0ncHjUR9HTfaRXfYEzbYcu01JeAh7mLPUMfcztAGdu2AeVbcfZH0rEIMM9FeOkF4+F7ijcZ1E
69l+BYeZaAas+RhPpvBCqDdOUtGmY/2kO8gqnPC+byaZfmGgVddhaTI+GkwJ8nrRLrxFUV2S5V6f
5si+GYUg4aqXPM46iIii5aMzctyTSu8oaINIxdpqFLmTWV9neUvfaYYWUXUMBsMMUSQAVOuBs0UE
VaPWaQ6+jBgRnLzlZ5VWg2xYYwRgdcb5rRq4gCBDfqA0CZwWWwAhIbork7u1L2CmjI5iQY7Sq5iJ
l8gfOWZ7olDR76XF7GEGDVjn/XQkYE2GVs9IQ3+NZ2w2waouYCzate1fnF8nBgsB6m94MHJXj4c4
y692Z3tTEr6ltMkc5OrfyJMfu4JBXxj2DKcl1gI2NKqh5Het12/HZTDeE/4Gyny50eBmeWoRz8e+
fRQAqlpjpiFQgKjXSUQykPNCGG/H/mVY5NqVkU4oC+udXacLHUZ7TfnTv0YqJ4wp2ZNu6uF2NNXa
GfP+V6eLlz6BEN2t2wWRts4UGvUOyaeT1ZzRACBQdqLIV+G3b2Ld+LSS2qU1w3REAXqmtbUTES6y
HcpPMgy2kwU7swkhRpIwKDaFRdg7yXC7QJldPv9qkF06t6CmrKzZhqHkiELZdqSqH+ZS/wIM6Ksl
c2AWnSVqmKkv88yJIta8EjUBI204AfTzSChIX3suJK9GuG0CRgEYKl4FdAiUdBBM+0LmfhDmVuqT
h2wKKk/Sg8k3I1Ttjay79+/QRV9qsuk3JEEibkoFA0cYDqbe7ygx9sXcfsoys7kC1j0DRjwmm3LW
npf22cAcXRe15dNJ7laZa+nMi7Gf8LH50LiXd7Ag5FNzGleM7myPzVM5yMXhscuW+MrY+VZFAfVU
HQGKK5sNo+LfILPdRLFBAo/EnyBD6InsoqHYWAKzKydlS+QTxj71lawzt18msI4GPFm9H9gtL1Kb
fjBK5mLPx9ptpMm38+wDJSpLJ2G2m2Tub/HSNBtkLFfRKF9VE6Y+YQZXru/UM6vyLYqQ3zESPKAv
YHviNPc+TjaW6/yba2d2uob+YIKLpdQ58ZRacuB+vZbwif2lvpRZO3gxhzDwaNnCVKg7SlWq0tYn
QgPDAH8oTgtBYKRqKcR+9tJJxAkCA843jjWFa9A7u1cZSB4Dund+rdzNAiYvpV3c5kAufUOFrwKs
1ssTddrQbJegzbyimTS9mnIX33roG+TouFCbTa+IjgPP0/YoKkF4kP/xNJGr6Ggq7RmCLf0qkOkv
CxODQbBYm+4hQc66MVCqIsMIEG9r+q7KJWCF0WA4Cevmpo6q9RDc0ShvsheUAwklUPiUsS+xR8qL
CyuWlwnepW6Jo1UAB5o0wc0JQYNN3w3RVu9UC7qRVnJzG7Edg8dHM8w+p0H+1MYGuI046XUoucB3
6N3b0oF1VONHepIl0whVGBpILfrTuC6hbFYoFcgoPyYD5kv0G4SK59t2YBe2Yr8C83oET8lU87vT
mV1OCqP6ZIDyMVkEEk3pgVNm68BC+mtWYXppy4attCE9ARDcsbNjnGzBQ6mGzxURAf6UGw+yuutk
/Zsoi9GbyVq2CaVDu6Xe2sE8rQK0Xc7ZEiZ+wWDOooc8cDt0scAXZJD8W3Le0dLJMS10HtVCKSSu
yzCADE+YkgZlpLJY4y0IJGlDjapxmYBWUWkcb+TKan0VveZGuRIA0WG1kQFPN/tCTAWBHAPqGzXf
SoFH/qYPjeQrtdQYgxNaZ9b+B5O3qLCGzTLZqGJ6IkPX/Gyn6ZI95b9E8aSWbveEyP45kMdfXY5L
j5xXhpzoCzbdyP8hFpqi0KrwyO9zUGRpr96Yzyhu21IPohvbGGN/ktQVFTbnbxjT/oKK6BwTMRdE
QOSeBno/5HsEuAcJGolfmVI2DObQZuUaMxjFtGByBYeuSiHkgajaMHEDCYxsJD906CiAT7QuU0hu
RpzRa6hX7GI1/yz1/LUpEJHPiLKaxIYBNJn7vEcZbHfQ68sIvM4maLV5j9g48ucaXpW+43NG8FEF
J8S7CzWscl1ai7lTPLhjWyx/A8xSyDZfUkNjkW5PJfAQR1vhOh1KoI1RK4wlV8F18doG6MOS9FfY
iIsV5LpL93tnaPqLNNNewp32MdiV20rRu2Lpj1glV6w8obl95A5Z1nGzxAP7MC/DMrEgWlIMeAxR
3BKioaZ8ihL5k4W9OS3jC0gh1PrT+GSUnP+4auaNkWLMGxkVwpXNtSfaJuksPYIrY/wbPJJySkrR
GkFX5J6mZK7UTi+t0YZXy9AufbvrJj16xd/iZJpqAfu30OEwpfdnoH2g3/726mlMlIVuKn8d1/3o
FkM2kzkvnTGlkQWc6D6LUnyUw+XUqioJ7XIIy7f/DOixN6Zl8K8kZGFlerHn98wWF3jqRLWqcky+
0BCTHFB/sNoxxZTG7NCk8gcTB4INCAtO4LtCp4oXn2GBNw3tC1DCvaUP3SnrWdGKqhEu+kDS7cmd
g6ZnPGZQ1KCpu01qvte0VLfhsjB30hHJoYFnUYJQ1titQXkKXLVsz4GFnsKQxk81j440mqFnVJa1
Cjc9BjrjPtHqC8zvmRD04XGUmYYieK6dhPYGqXosRbmQaq+u3F6ur1Wm8oNS0GdjDBRcDxdHmWr1
HKecGWfFlDGAiIeqyMdTw4SWTYmom9SdzPKvZPF5F5ne+sCN/CBtjQPBQYmHom9ylZaYPq0qP4Ue
tLxtTP7CSnuCPP0nCEiyYUVfKBXJeRrLfSWQwC0EOTgZttcNMU/M1Ibyw1ZqoIwmZatc61uWLPyv
AqefyKWdpQJEi0XFVH4VMy/SQ8GRZjfXqDXVX3O+XPAlkdrT2jFHMm12szwmyC8OmHPaEJxJnFnA
6JUo1PJVTBgKauq1x8PE7arN1lEovY1cRbtYU5X4BthFJza/J3sAr8qb5iyjETsRFqtNEin+sJho
jGSCdNBkSJ7CerWzH9u6QpzIvywTjRuE3NRsShlUAHRQcYn7NSNK0GfmXnBgA7gaHaX1YaRO6qhU
9XQf/yWEgjEjT+i2snFE3iH82Z5Zs3N078hckO9BJjdQGqAxIc1qsV1qS0pPEE5ux8pX91gQ0Ub4
cUdwlk0sxLy4IhtesmTec14jLJ4Rb9uLYjMth1G2mr2t9iyJ7A6ks5yiYvyTa82yk7V90hUkpSxM
tnFkniwcdwZngUHBUDYoU+ZqpuQFtQgxGdrf02R748SdWrV4tRVkupo6uXMXP+tz+Ry0YkurcZe1
GBoLkoflaD/p5nFCkYe4ZBkJDEEbhHIhHoNLaOSbqQk/IMG5fZWfQS6NflyuzpMapVHwxkZA8EHV
gDmWqoNSCmcyAoK8u4pKeIKIjA/B43re0rIiAVm1jF3z2nPGsQoApSR/B8RqDYhNkRF7RaCwGtFh
YVwLGrgdxt9Jz3BeXWYDpFbgkWrXekEBPTuSbjBJC7KfosSbpKvEGXNDILMMOcfChtgSLqLq3UJA
FvWs+alwPNtgDjeOfQ8PvWSxT4y3xlZoPUIP4rUCoERLCfHdnzUs6ZwcQi8pWAlD0qyg04EStbqP
outezNxce3tj4w/a8BZU3ZsZG4weLRoq2hAwM/ocVKNHycUYzHRIbWndZEbgXg84sCt6k76YuRaF
HNp+oKF9VtfAJOtbpXDYlJnIj1E65Mcpj4pjU92i9XDeYQqv1XC5KtqUnUZZ2qlzLx97RKc/D9Wk
HhEIIYPIVdUJ8s+gxWjJ6fFYGCN5uDNxyUMEMTVdjCvmi98hmEEHivGlGSN9k8uZ4UXAytNm2g4N
/TrFerLFcqbdGu31LkxdhXHqroNb6MxDPp+pabzCGSJ2yWEgrHROMKWVBXBrMwr8Ms7zDTTn0cmm
gc0Fc956/lOR8bV0Ots/dsqMn1DjedMSictE58+w1tKNVL0FdiUdY7PENWrTXRK95qh60TGbCd2h
ptfJBNNRWvJVqUIDr1Mljw7ncl6TB4TGqVQv29eYubRja7dkFo9tUryYM8zHHJqBmaq6v8zTC6h6
2k2dTBqKnrcOnFRH6YzeV5voSyvi3KMlNj6gMnhkLJXRRbXpj5ramUELscTjwo8o+uc2CL0sLNpL
YU+/04F8PKtsKf7r4Q/TzomEWR92tuwJBQoCAS8ocuJ8H2Ih2uD7qfdR/FeRIreLYnmb56XpGcUu
ZWfwyhYdjCal6TlK3HiWFbpR2WM8INiSRY0yvXluu9q62NrELsSJxgYuj8XyiWysGkGAT9COk84d
vUHuM1oCiLw7dToSM8O1yV2B/T5GJRAjUVQE5+XqOZ0apqiZ0fNRiS/bnNJNYEzhJUP1SAnX4IZN
s69eXdptmSTLftAH3+jEya7i21ppu9CTn2e4oG3/KCWA7IyaQrV+stPsJWmvFc7Ga9XzmXKVeJJS
pG+6RGtJmFTXOc4Je46dIgobRHxZ7ZUBawtbt8I8HHgyiWG/pLldfD3P+AzwITHmWRCWF5oXR3ro
R7PxrUe3Lj7LUv4lVJ3QZdReRMbo9PWalyUkeYy7lC0YbiDA4cqn2u72QWu94Y9mR0HKuTECv1fG
5pDI2y6RWmyZSo8yqPjUloHKmlzHc6WW29ZAcB+aAClIQH7knBLXAC7amqcpFMq/QC++lww7NdEo
J3Uo30BQIBgNJVR9/M8LzVC7FzudYMWzRRf5PIbKa8Xh1Q9mfXE6Ue6bPPiQtIWbFBKnU9A3D24D
NNgDSSMIY51an+fdBJreMWrWTLt/ImJz2TY6iX4K0GKfXQFb0VdseEuj4IqWeF0ANlSvF0i0Bozv
YzSVXr/PDnNlXOMqezU1vd6ldvGRAbHcjLYk70yucs8kdAeLz1Hug3xLa/631g67oBwLt1wYswbM
4+a8xn7KmkfgWySQe6R/lyZEuDlipSWZanKZgjZPzO1Dh3PtbpmK+SUn9GrTy9O3EUvKObXEAPfa
ChnVwJhdIo5xUzLarp4uyk5J7c+JIR3lCV1VYk035KjivVUb+ZId4DSaj8MEaiBDwUNSQfneT19S
pRwiUqEdWWp7zuzv8dT/abWPklFvj2UlyOe1EW9tNd147+wKQ8TLqFjzYeowgef2ZarXeqQVSBJe
E+IpjU7ZTQziFPYwc5kflkL7zCCKdEudOaAaN5YGBnbC+MYo5wpG5swYdAPcFTkBtNJqoUMw5ygJ
iRFpaAohYPw9FTeFkLcresG16YuAoyoAhsayflyn0Qyto0ulWsdAF99ck/VzVHbdts5aYLyDcmak
WtqjSwLoZ6Onr0njNOMyeVqhZbsxybyMV7Op577Y1Upu+mmKcqmt6R/KDedK3tpXDnAK3udmU5Mz
TvGGmC0V1C9MlK+dir8H7uPBKIpl34N+M3R8eFYFNWHgicxt3cvPC/HcrMM17hoj8m0tlI+MHL8n
RJ5kJUrbhrE3oS/k8iz068ZWMjwCnDhBF+GpF+h382Dd1JdhS8wo9PvEu2tvcr1D7xZGBzFIJw7A
W4hsBNe0EhNmoTtVHI6urZvdNpr5dWIJ8ZCgjsls2cvVyWsD1XxBvx8gfHSj4IEbV/Zs2gqbVcD5
gAAeBfE1kmx7r1aG5s9Zmfh1s+yTqbXwnkDqt3+3Ld5Pi1kWTQF1N0e8Nj03uSgG1a8FPr2m3fT6
TIC9jn1Bz9psJ4fJvDONud0wA5pp2fBxSjWY0cbecoSB6Z+gRRU26TmhRELiOEaubNMMJBhkK0v0
GaW5eowL+5xF1BN99iKTuKoMyw2g9FYsvoT1zdHyCXYPEeS4xPHVgykZiROle86ViOAWE03/q2qQ
3Wlq/REz/sCQaYq9btS3WnoGlPAmieAVVgPuDZ21sExvWV0rLKshISA2Dl6m1JjzF9Isi/pRBNIn
1OMWuov1oGq5gowDfC9g7s7BjYbDvLbY+2tt21bx5xBoO8lsUS5n16gIPKWOHqyuQFUbLB/mvhqt
CyxNMnsybmarDGlsGWI7wvF1JJU0D3q025piyjG74bMPkXHp5YgNRitLZ9SiF1DKHyPCYK5R/qTj
ONZK1nf31eSc7yfNfmMG+o51Odeo/4vF+EDX61k2bYiGHXdXpA9SyLuCuG4jx/Vfw4a+opfVMw7X
VyZCtC9o23JRTg7ZPdugnQVnN4tPrkImcfd1mjSiisQW+/+1et7/vO6naJcm5qs8pd2RRJD2iLwz
3UWjcVA6sz2GTZADrVxRQRL7MXjf1Mux8uKqmJnG3R8aJhM2lrRdiWqMiILZONZ6L73SSj+z2ieP
SNw4JaD2zlHv0GTNEXubTQkiwdYPMx4CiRPkTdcTto0pfdB0TWfzGGVvMHDljaSr0oqj1Agjke67
obYc2tfqy/1bwXCIHkkq3QBZb3rCFD2Z5IKzUsrTsc1F6pu6GrJ2c0k1aLX3TCW5BVGE51olPspF
I2pLVYYzc+BwmwRY6ha1fVo61nSDVIe9bgWqq2PVpgtjopskkGodOPlF08+PUxv/RjAXX/ukaxwb
QN5pCgAR65YjAfo6WLAWABCu42NRJQ8B9RTZzGwvyTLOH73aPbRa4aemreBgximyrl+kcTGwJvLe
2KZVjI6nAdJ/H8iH8fAKLgmJ9hJdtAhBHutS5bGmAWoJoToWRDqo2anOhvmjFBVGwDhhFh8ncDiW
nG+19Js+X/58r1PLijy/boksjhX6sJPnInGNfAGFPdNCMvI/ZHmmuRwy8rOLc91b+n59k7jKm/0d
WhQdCLMmJmv1fhdB7bIPYoVfv5LK5WROLY3fPH7HbToeGD8h9k2XCzGf80eAsMs1xm/dyPWTjpp0
H/UTeVNTaJ6hcOJSJO7SVWu0qYuVsDaVStvvf0go1LYyUGYGQwoM0Eu9mqeGhFMu0Trl0zxwczSI
z8hLpzYUiTVfl/AwrNN2Guf6kPRnwgZXTiiy0V7hUjYrRKw/z01UWkJf8RQr6kc/zMbVlgfjEESd
QpeXX+DfIG3/YqH9O/tM/Sfv74d8pgtd18FMq4pprIi+fyOf1WQ7japmfym2YKWcSR6IFEa4hX4c
E2Hsybh9T4BoVWqkPSdoeDwdKRXUj5Dy5EeJc5fj5BjVsQ1Op8RilGa2Gpl5NSBu7ngyzIj8XP3Q
RTd6RIObLqE6+f6//CL/JCiuv4hh2apm6KB0ZQjI/8EStECNQ+dZ0MjVBrSARt6qef0UdZJXgZgj
2dCq96vUXi7DZ6vuwxXN9T3plNAzjGR8ZBEHTkQPhU6pHAwU/OAD2N4M9SLF0nGKQum/kAjNf6II
ecmGKTSgjzLoVRPG3X9Q50asyGFUxwUKzSFnaJOLfJvWebFtM3r7Kfad96ZT99YsaTjBUxKTFyU9
w8SmZ7pUKv5YWjfb0qgmZJJZcCCa4gAATLm1ZnLIhZjfkPqhgLTUo72qqO8PVRW5RhASq2EFwYEt
cHhA8U+HlMTFDbFeiZfUKjrbZTFcqKm3SF5UzxZGinsANYpImMPINvyfTsindn24f2V02ocGgQIg
jqABBcrrTFuaxOyunLZzAHGqoIBe6FVfma7iaICrvg31BS2DMK03Qhz5SooutSk1v9Y1KGqr8ta1
0jHIYvEwkA7kMwe26Vq04oE062k3TdS0VYVADBUtd6L6SodbOiLaSZ4GQ+2uJeVQqmnNf7ln7P9z
z1jgvbnYhMZ/BHjCf94zVI4RHTCivke2+ris9121hLe5M5pzXGGbV8h7iCQj36pSFTtaw3Gnkhm4
3aFuMBz0W2gF9LZFi2dkqbbjilLq9AI9EOPB/f3b3qhw9lUrgEHunuCtp3tSBjC10Bt9qmPCFcC3
WVthNWwNQhm9waYHzElyw7kiurXNcjNmMz03sY6ideEsu2KT8gmjsWYz0IvtQj8ZBqFeCQKh+3I9
mxP8+gU0OzGyxF3pfXzUhQi9ObDp/lptfkSgsQPha75a0Ox2jZVx2eYDnh4yrunwZoCJAJCANrh/
r9faKal7pgNY1m6NEde7ZbB+Tbn9eNef3h8QED+CQ0O5IwLTIwtF9gKqxpdSQrOuGfL00jXKNag1
jvBTjoJDqPRn5iBNsYwx+EhxRMDCX3Q3Aob/wWTHrQpb/2Otyr2hBw5mDFjIBkNiS8BVjvEhs89L
XPymtE53//qzMjT+C6jc+D8Lkm1yaegEFFNS64An/nmVSBFg4FmBIIOv1PZbVNSnOTNaX9LJXhxE
JO+6BQFPaMq0HMbWPpP32N+0mcVo5grTNkjdQCcOFc5ZC/GfGSuuImkvQx93j700R5dFfzMNnYT0
hAZdGMRUYQ3Hn0R5lNuOiHchZd/Ec37bFeT3iVtJ7znSTg3TkWoZpX2VaK1XReiq76SUpUXaOSra
NomHzBvDbL4Q7wA7xSpv94ey78F8QOh6Vitqlnma1kA7mewjeGJet64FdwVjuiT5ftSVrziL23ep
jFBll92vEOge/IRcp5koZ6/gGmcH8qbY/v87gVgRtf+Aedos/7asa7bNlsZ7/883XtPmXscVlW3A
QuMaMaoKoXle5jtT8+R8/EgInAJwF8lOQq7DKagC8BdF+9mItHloZNRdCSI7xFwlIxx0F/Q7zfDc
6uY1TJPpKSHijrWa8+3/UHde23Ej25b9lf4BVAMIBMxjp/dJJj1fMChRgvceX98T4Cmnvl3nnsf7
gsHMlKqkFBARe++15jJKjJoTxY/F1TpYbv82i67ni0tE4TrQvG/2oOP6MVtHfwLTs2EYP4XuNv3S
hdhIUyMpUSb52qkzuvFE2hUCLEItBpihnlCT1T9/N5qY1qa/fjkIj7gVJRsl8HxCdn6hRUNXJLWe
9LgF/jFjO0Mji6x1jyjvCIDI4VSnqtUdM9nQpDayOv2IWuO7l/nvrZTlvY+hHx98DUAqoYcvapRv
PPrkmZZqc+zr1jqM4Ax3eY1UXKsNUqfqaJGVhXfyC5HQT0cjOzZ2xozkbX7H4jk9oprNFvPLIQjL
q5K5BONGzaqLwnxTGXl3CnqNWAoZaESky2rafeiqa1habdN0tmFXk/Hhp9+rzrwZuXVhzR2PM8yl
JQOPSb4D3K7oxp3jtgBRFQB3UeYz+W4OjBTyb4FBy8KnH/KMDzVbBOp4RSHvnozWefwyLSgo0Brs
AmAANARRDpZw+GZpRJo5DcuDmhbpg2pq3/zG8r+NMFOCYUqLKYdXGu/pWlSauWNis4orizmar3b6
OuaDpd/UKgPVAW5dXwGsrwvsgjHQKIY8pMp8rbFBhjavsLTi6qD7m5T9HfqeJfFrzQbPQkWOG6ij
rmqqI0feCZrR39F1rpYjmbCb+WU7wVwjWdwLOznNek0xiTbVFdFi6VmkucM3aGAYCpz6mlTVsMJQ
mD07UmMuAwQRHydiDSJj13PhUBXmcoiVAbJQvGrDnm9UV5gis1C/hLQoUZg5BIfYCjd/Axd8yzRl
XI5VN77FcX8lONv4CdJoqbFK/ZtzlTaD1f9+kwvJQM2W3O2G6djTwesvh9oKLiJJhhEQF7KCt8rg
qTtwSNSUfr6bmWc2htYpDYfetrWUqSqeWMCqiIPV1yE814qly7DpIRFBR7koy+PY9O5JWN2LND2m
iUDItOPMp2xq8wfdAg1cLgk8iVY9Kalak6+GskK1vH1YucNaizIB7aRLNhmaXcYlwSsWPR/WmN6s
6KknZ72zGRgZWXIOGpfG/sgAyBkcn0CT1GPqYxNcyyH8mSLbAV3mrno16s5tLGoaQI55z6Ad+RjL
BkcFHXtNt/i6W8fWHVcSsfRqvlFiCRIVDwz+hBQwFoFOtPpbTV1OJ2EBQO4ajMTLRYSnbrTp5fye
zaBzpxQBcFHcQ14RAiGWpI02tcPj0BvfgD4znc5IUuw1uWbU6i3doteGY2ES45XafncYSH3kYG4a
j6UoLyw1oFsb6x3x1c/UJYQQdBQg1gjt+0zHVSA0IN/AuGuOd1h9o1s+mfYQ+X6CBoUPPr3y8ib4
N9uHZkxL4N/vHsNibzZUx+Ksaspfjnej19P3KzSqgDCKAAEW8Srk//bcQ9gkQ3LwPgHOYE5uQNFb
8BuZq1f4rPXiXje1a0+IHPlA1xrC3jVXw106+gBEGNjSgvZMsY2Y5i5quAkAmgGIuFGIUFKCTWV6
MfprK1b1Yx2SrzaqWPwsq4UAEwScNBlchHol71rCe5/yLFtUEy4v1hx5rjsWLYFSKEwfc8a0N6vX
vtbT2u/ru69qoXSUpRd0uJ1VYRyaQvgPphagWknLg9bV+F9MYihP6ZtV+/55vsxgTFlzSmJBVume
rUfU7gs/bfKXgd76JrFYgQzLy1+i2nw0HQxfvgFMr0WksVAC05/QcIjdaju98OfKV1IoeFEmtfx8
6TxpcQSKxNd7HipV5PLI8KQxNAcmOPFKLYRzrnBHL0phRwc6GVjaJlOBQ0d3QdgcDB0yJpF+Mayq
8YgPaWtdlGBgdgT/i9ns/Vd7Qhvac6J89IYcdlKNbFT9unstE9NaxnbhH3NUbMtM0+KtDT8SRkFY
XcvJBmClD0HTqaCTRLbtOG1zlmW4UU3jb+7V8sBh3bgRRbFCpKY/6UTMX0oTMVxUfrk3kdG9EvUU
H10XuJk6qG8BnLdLO2k/g0EDQ5p2TrMjepLazORhRlvNnE8W28bVR22r08RvUbmjt7sgDld2/3wq
0H+J6NBVk7Q6mPjTwUA1gM38fb30O20YjMhFZYQbJNbljli5uzYbb2RBUXHUTLvoEdPlxOra23vN
yMJd7d0JwSTU9Z99VNShWawHLT1aXSMe3Ti9OJ69/lpFNLRXWgVZoVeRSzFzD5c5Z86GXu7erNPN
P/9lnL+z3C1d5ak1Jacb4ZiSL+sXwD8R8ZI2ErncTqCM2wgdyouRMySbrSB6zmbrTSCvQBQjlIlm
a3Qkfc5Fk5oXCByr7qAx/sVlQIXtJQ76hJk4iNeWOEuIs8gNh5eWzPMFcZd5JsxPHAtMosPi/etX
mm2tMOxTEKppzSYmJRR6SKGDHWzH9ew4GHqenIaDSDBJnwJcVqKIkYfNVkay86pjKbWtVJ0QTjZY
3NxF0aUHAB49Jp+PdFSsdd1HxsnuH+KBoU6IH9dUavmApaU7azPouoh/4svE4NUlGYiAAhcGjzqr
6jAeUNRkpDpvW7+GOJvBndC8VaU70Xmo0AlQb9brtJP62jdoj9fupx8RuIYcqt0pjtyPoLiXfZiL
FweM3BJld3roknQ5L93hk0d69q63mbLO4PIiVr+DTHOObeUGIEijOzEdV0qdznlYenI3v8xhn/2b
G9v+e6Vu6QAkhEYEJcNigSbq1+wZ6Zvw6s36M5uglcM4ud/0+bvJxYSAZnlZ5Kqn3IUT2cm19bOF
XfpmxFPSaNtyfpgef2WgizsR01KrRxLeYNroheIucXtGZ+FDue4a5kv0AzdhykEUw4K7jAkXQx9v
kI+tVe3d0BQIVplOaRzN9+yEoHHcRhyyyDC+bokao/rkxa0my0yZxt62HfAw6HRt3ybRnmSN0zu1
W/OAkSxGYPcS3iYKGgvaqmqZiCZ0vZiMSKdRDCmlPsjyvK+2cZ9U9+EI3TgaC+DDsx3azK8mY2bg
ooTIa0EHJCd0K8j+9+4wLDNXqIu5V4NufzgFevLY4YI5KG3G7HP6iSw7Y2U2TXYbbbac9KSblQ2a
yYPa4o3H2h0JK84JNNJ++qQpUhSENONRfDnuRxCXj//8zItf4lumf2dbpaSxoB0TUm7/UtWASbNi
mcWfvf7cCav9OuRRfOcr9tR2F8R+eU1GzlxN5D9bur8D1Ti8ay1shDq8+7olOsKVt2HdUnkMtKUM
k++hFcVb4dImSOISv8xg5W/IJOG935eE7Xygxfk+mnb0oJA7fsh7KdbwLZYei9Q3Mtf7ZSQ4NFLZ
5cs2XSmj8M7zxZ42WGjg//wtcDb928llut1tcPWaQGSswbuzfumB0vILKI3pX3ZlgoJOo+4IW338
kDGYdNd7T1N13CRh/DKU/NtgCDM2lo77FYBzvkM5mcEf4OiiChRiATPxjyLdgtE7C7sq3wgeh4YS
G1BD/fw199mQhyQY7uYLMdMxkWwjUC33VUsyzIH8oFZUb7XpvU4vxt/fpVaosEq/dGkZobEBUYWj
sljOB5JgOp+YhvLIkC67gBlJmNSNCLjoF25Gz9vyRNmM8oAUp0grUf4AwvLDBvUiGM3sYyBPGNuV
V54901kY0xinboPXppcRJpD8e1ekzdUSyo2hfXRKe/e1HYnxiPn3PRuB0myJw8zRtKWkVU8W6SBx
smMViU+hjwBKTAzbKCvpxYfZDguu8UJ2DJQ7E/dSWZbg591GPrW+AbQvBFWO63Snmy80HD7L6bnO
RZ2zh6Q4qoMSHhJKw0MrMIrwkDv5cu6TtbUwtvNjbwy1vounlh0CgK9fJPGBH7xmMoiF6V09/Itd
TOQDIiaYmzutR0jSd+6Pvk7w++BSLUuwGTiiq6OYLhQu1RE3juzU6EjrVd991be6m1nbJDWHp8BM
Vm7Ybr4MuF4ZdbfZ2zn28ur04uISmXZuS889k+5BHzJmWP3134h666qSugas/iVH9/6CduaMdFDZ
IDbN19Aw/G9QK3Knosk8FKijvJQDWPOo0699SnwfS31j73ID47Ij0vYuz8wBAFtsHHLTbPa60TFn
mXzt6hhv08b3lkppPabZkN0LEdebjDn9Lsn0h2TIlHtZWwiPivo8zahA80bOQREqk5te1JfMQp44
jk29BiNqrOQAVxVCT7yqy8ZCBx5kB033ORCalgcfE3qOIhX1nKeF+jyCxdjJ1oq/myly8nky5qrf
G8CY8A2jepcU404XciC7dHAvXge705Ce2KaVMR4MVcFj3Wbfa5YtTArDs8H5+FLBJdshfdmm3oAR
qXDESwxofF1UBXNNExbGQFWh9S/D4JbQETl/iFYJwQnSgSpE+TPV+TqU1CAlQBiwGLMNWtNv3hhe
4NjWQH3Vehvh3d24jdftKhnWu3ZQ0QAV1Z5s2P7coetVay2+Ceh8oLWsW2lY3WqGrYYyGQ5fKGLD
VlkY7O6cuiqJVIHzLxSxLuMlltLsMXNhRZITT+KpMz5XdPZpR8Mk1CiYcLe4cQ/vK02TB7U16vt5
EfyPgpf+60ylv4Uw/beymc4Pm8f/AclMgA5U05qmFP/79xSk/yee6e6DWG/lO/h+BaHfX3Od/vzd
X2FNlvMbs0B6JzpDDgw+Gu3Vbg5r4hNCOy2N9ir9bApj/o/pV1aTEL8xIORdhnC2YxpTx+VfWU1C
/43oNtoxgqmpQbX9H2U16dovWz0BgiqLnzUlPiIBIzXz77VK0aD2I9Uo3Dl5Q6c8IuIkdntsJojP
XFOtv+vSO1i0RdDOdP6FgdO5LKgGpvHhKVG0gQvJH74zKe0xWkcpNSpF7ZQCvqR0+DnYwbgm5J3h
DHnqCxFbUGyGVllKo4tAINZ7vaXWV6Dy4OBqg2Zf+DVyTwvxe5KHp1KOxUrPUYYkabgdUu8AUzQ9
AoxwNmYTTAh5u7+VdYZ/JnNQqxj11vaA04yKuhwNlAZaPb6ltW6eCjSISuCRqz6MOOH8NmKM0+zc
htIlYLiwFKrJX8runJMCciMa8QhN8MCsgdCJZmqBN9rfZK0dLAwEOYPM6m1gGYwfou5HaOvJh3Jp
MygLRjY03+J8ZYT1NtRdExcK6milAus3kHFhMgFa6w3WJdNUfzCZ1g7FGJFzMwRsb9iUfGLavNR5
MNS6uvYtzmuBkmdR22a9Kgr9qBP5rGqae6eYJuMkchOwM3Jadgz6A/0i9Zl9EVCOOGprxt+Y20Vb
I8ACCZr8O5masOZKAFCglroJrtYdykx9dUrYYwnECBR/oHUPJU5QRTFOcDLPXhz4k7r7MSqdgyTP
6YBrIiLmaR1R8i2Zle11VFFmX1g3T2M7crQmPbviORphnjUY+tEIPcehE27gU707roFtofKsZcXJ
ME5lukEe/1M4hXk/lBgzOZMt9UxTGKth7Rz8djvmJREsfrZ3haItpYdsh0T7Z6H4cpfSiVih7gAM
mmMyxVcBNjEqOTEn6l5RM5iEAJPXsU1noggaqo9EX7mW9TlxhB+V+hvaDquciMBJ+5wZ2YOZdD/g
IrwSziPOASMndtFLV5UANVKOF2AAq5GngriIJTEbwTKrIrkRcZqcBosoMEdFW9CYLsooGwUh4PEz
BciiyhEhI2PF+VpTgASMrfJIWRe2PHSKPFYg9BaaZwLPNctNnbTBo90k9SrNEoyYg86Bi2ZVX5MB
AqS3XzhahYMOlIUTfSqFj6KtpvYcGusGLDtbO9jmT55Ry00zhVWow4//fGM4B9/LrMp+1r+u6n/b
G/4b28f/kJ1BV1k9//+bwsOUpve//s/PMvj+8dctYf5tX7uBsH9TqaGn4pldxsKR/vtuoJm/TbIR
zbZ0XQpmkX9sBoqu/6bprATE+un035E3/LEbKIb5m2NbTERVVbUoVPgP/r5p3X01Yb9iFP/r6D5L
2NM0789urY1pg64VPSthsexI9B9/3w/ovUpbQiajYOlB2OEySREnP9RJwLDNKR8yL6qvpEUg8qFX
rfRXw2ba3ndldhw5uqI815FB8b7Zcc7SaPrgmGowrqk9p6zIfJ9fdT4x5thRiO1LY2VX5NGPhszg
bVcl+qGiIzBo7RTaMHIknTBq+7RM1AfWP+8wxBHH/fnjwgOYhhATGrz1Ni28S6D/46V3nQ7bMr8M
TK54UmJ9oygA4WyRP87RJHGF1RxMaLbVDI+QXlVTroXTrZHGvdbYu9pLlA0l8n/f3duoAx8jr3a3
WufjiRts5aHRjWjN4Vk9ZSCoFqjZig+7Z/KBfl0tkoU5+uYNFaa8NlijUYZRdpnxkN7NbBE7TsJT
HCe7MB2HQ9m+JDguj2Y5dDzOzAqBxxcHV4fC2MjolAGvOiGiKTZOh/B3VATjVx2p6KSkZzlR5CNm
sZeiVvzLKAf5SNQRHSRPt/alUpqPdt3/bN02OTuqmTylYwQBU3Vvdkn0IsQaOLdkC5XlJFjEXezr
1VUd6DDXfEeb1oE4pzWShL2q627WkK8lSL4tqxmUWTiMOzuTMTporGiLOZQuGc1Xk3EG7fAMY0ag
fzj9UByt6dKZHv5dWwUi7RM6tjZB2vgqIDAmQQ/zhdzjq57n/aW0AJQxQmyXjM7vlK40bhMLmYlc
+JmPn76MYZp1JPkMY5HTGwJ8WHoGqRCgq+jBgYJtyAFw2mQdWx6iQy+S48omdhQhSdBthSKsc0O6
oRL60ZX601m5OYZGvU/75zxTn+w+u+GWbrqh5cxu+g9Ro8mV4Z9hzqHvyRN2P7MKXys12MQ509/E
04vnAHk+DV2oKcDTiudE8P83NZOotTI4A1KpsTPz9R2M6VLh49lRXYTKLte64D4tx4pvwdzyJx5e
Gg91iO4xjNJF89HFgb71syI9zpchH9PjMNlz1BJBnzfCxpjWhrUjQS60mgI8yUKlv2w6MIl/eY0J
F4ZAF5UH2TUPABrLu/nSFxKbW0fkcZGUd3GLVi82zyXkhV2tdTfoBd1R/ePiy7o75pHXH+ef5g/+
fK/JOTso9g/s4cE+7vwdTpjfowhx5KPFsPFQuJXQgaDQTQtjxjCpxNvhJ8ZdqcAs6FwagW0afDQk
dp1DjJgL28juMxyad8l0kfTg7kr3ML/TGq57F1aacsdEZ18lqbpmQUYEFkYFKXDiCQhmvy1GMz/N
b82XAvTD10vuwnhrjeXblyrRZkS4sSIbLq9HeMXXMyhzLFtksfjvweBFrFuAevVOb1dWZSR4LJrk
Elrhv36SMcUeYGp1WVTwx5l68bE9XRqT/3aac0id34trpLAlImZITiLXF6F01aXThzSZFCU2V6Jt
xdkoHjKqYGmk3f3c/B2R+m9QLRsrUKcJ2mMOotYfn/Z/fErBbh+yJPs0p/BMQtmdsx7sAabcx4r9
6kgTAts03vyS8c796zlRDSxQSv8TLW/Sj49jYFtMz7JTocX+pTCtYq1HKeu61W1D6dvfDG84tqOv
vZFpMRnYOFDxbWmbUBKl1aiDd2mClGOX9t5Ntc5CHe14408jGiXuOZ1mbbWr62hYQ1vHrK8Vjs18
m5ZEgUnbx5R+sQPfW40WuQc+vSFzabllOBEigUYT4ahtcyIgHAcbnlW1j0Ep20fpgPyDbXA3v5Xr
qbKggvfR80XBjm4rorfRCc5Nk4ZnpcV3TwoHXJXp5Z8f2FGhIX9uL+5kzgz7MDgyxmRK+Jcfk2yc
zqLgVAxUPNfQz/R9Y1svtjvhx+l6X7SmvpioPu4iNWmehIyW5RDhszZw2R4RY4Fp8yUQ96x6S0Ft
dskEmsA/RNpfVV9bm6zLwpAmls68/rBzAKagzoI8XAYalZdvDXcJnvVw2dW6tisZRoFAoH4gfpbj
PapHWgyADoEXGu6ByYMm6ffwI7qnm9UxH8i9VD8z8SepizCeQ6bpBz+rgV3N75lBr5+JNgX2E3TB
8uu96RdDXEHQ5rAphZ0C5zr3DWODoyrFRKHnJJD52amCS2qwbQOey6gr+vo2x/8GdIw2SPsI+PRj
jZ1K8X92HSFj86cV6tzloLndyvXLd0uLzUeVdJUbMXlL9lP5OL+lRSq3aBBt44KOz7xzAX5EtVFY
6UaImr7rtJvBJqjZ02k/SQuvA/RxMjwh2245MifgQIPk3kAEiO1+PEdRp541q4jvjSQnVi6us/38
cr4kPY25hmyT7fwyGJODD4nwhMz0Oe9j+UpvuN1MuL/t/HL00nMyaNGDZ6p4LLz4Qi/5k1Dn+NUz
2CRI7tE2it/GlBgJlG7dr69BU3WPaht8vU9uHAVGCih6/l1OC2SgSI36iCEa+nMaKBeo1NiT8uJ5
cEXIXUbB7lk0Z5FxgTWLm37rgIh4ZUr2Bm2muRNp3D+Qt7NToe0dvDyxV0TEF2BOEv1SR1p8MBU/
A4Zc28gCJv0hrA2c9QcHO+nBQ428SpXKuTS6uo+GnLVH60aa+p6OOGcaUmPydS445vf9pE+Uhamt
PE+SPSpJJoyNTEA7xoKnAvhh4jNhLmIzhnjKJsofudkPFImPZlDfIchXP0xVzZcWrchL2Rv2JYB5
B1mbD6K8gTHTEepC+x1rAQ7Iqg38bWlWzmOZjXeWLt5nEUrMl7LWMAJvZpVKErUKHDNETvO58M+X
s7Bp/sXzpwUt7BvrxCYlzhxjiC7vDJvzamE5QCEIe7mpKn+FuKnaT4M7NSljOn+avWWeAhlNdu4x
rEmbagQHWWSG+ccw9XTBvY5X4v3EXk/DEwCZeBWQ2fJKgt9dA7DvJ2K/tc/871slEI8EthfdSr8r
tjFS+UNa7RitozA2Zb3HRNEddEaIB4FJfA9lrT5C0Vd3uKW7k97lxtYk8ejMMAnhcx5LHDPEVmXJ
+ELIznQA0oOr66LRDtJRwnwMbyMJgyuYSrC3YGOsMJsx05VNvOnVUKfXj+aH2WeDh1Bi4qxSnQwM
axmqdnZgbN0e21wOG2knwY0TfDToYuUVVXWoiQ56VnWVY2SRvMaGuRQVHKpZTY28C9Bs3KvQ1tB1
JSNBVNI2nrJmimoClsFSJN/s/FmGGIrV2mW6VO3LtBD3tYoaVSsH8V0fk7WVdN57kUFlYV5Rnqwk
jC7oAGi5dIGxcHWgFZk5dkfCynCI93SwOSySNCVA6BWR95ImfQWMY/yGmJtbE63hUz4gTrEUT/mh
CGA/WJjaLnvXxOcYqu3DnHqW26jBndofdl8haFrJ/CQBENxPvySIob7SElp1CG7wlu6Z7o3fIp2I
ZCFjC7MhaYMAAX9GKiGsWlq199wRwMRFZl0jg5tUOBY5TYwXtqB6LfTecbtLu6Q9prpL2onbZ5iG
rasWls1lvozTT2rE48SNSCfIHN6F2uY/WhWUlMACtfC6YB0QgfnJMvgDwZ3y4tXtwJg5rG4I6901
ldRwttoq2oM8ywH1yAbgi6fsefwt9K7+uG3dxrroQ8joHbbMDcgD0VyBcJ4cL9EmfY33Tqv+NVEd
MNM2jadJLLXoV70keGkBlIGhjqp9All4weqb7yus9St2a7J0nIEMVOmFR9HhhMMukD87mvpckcj+
Cb/k3MLUe43KLlknVtieWhv5vg+xb2WzhoEk7/aA4PrPQg+/SSbNT7g0+40/Vu1BjyHWVW3RQiEu
m0VoAJroOlaUMEUNk5VtR/68/Mx6P3vX40ZSdGYZEz2ze9BKcR8pTvaOq15dqaXUD6zcKkEW3W5+
v8AED3+s+8TITnYgpMWnzkoO0B+iD+nk+Yp+ocPSpxW3WPM+v97HcAnIwpQXIzT8awwZkalhHH/o
KglrEFtvnUW0RCWo/dzw3ShT/bnOkuA45G2yTBNTey6RDm1rpKDr+dN00rEZCkvR/GmVkKhim4p+
nF/6qnwkh0EhxYrfOmlIa9Xy72OtPLVNWqMYMAVm/zrhNk2sQwzi6OCbkuwI8tEO3BXxvpAAhC2f
/EBVRXzRuGhHC11qZ7StLqUim0j1XI3txL5NA0ZiOOMWbUGag4xTbQ0ADxmVI1U8O167KOAOo6uk
GTroFvWI26ibHsHLUzl43yG5dp9ELO2l3hdvhKUYOPvThIB7pz4NwB/XEbSuV9gmZ8ZMclVC1jyB
DWoXnldRI3g1MAKP1DRLhDEP9bVzKvfdiApBi9VLD9y3DrAp8WP+3JhkC405BDfT1zi0DvrSQOsC
oBgJLmNZ/ahkmrVRrVa7R+SLRB68HJjO5Mm1M6iU5Qm3Dis9rJ8XMDfjK9pIVC3tJO8FrL6t3KI5
Bm2lHzP+QSGFei+lIstL39nh1vTi7gwcS2xrRkUnQyET2iIb5JiFoDGUHpeqU1bkA1pGcQhoKx98
Q4x7Banr0c4iZxe1uXcyhiTbVSV0TFz31TKL6vgB3oix7bHhfb2c36vI8QUbX92FiYwfbMvvNpy4
2KY/Uum4DyTmjJfG6e5KUaeP+LuSR20IN8BY7Ls5n1qMjgIZbokwz4XQSWANZDnt2CsttrMuRv4/
tvLSVKzdJfK2B5o+8dIEXfWmyfYN4m3xI+maJbE/LVIfkou0kvjaNEm+eWmhvQYVQ9uM9uwDalTQ
jyMrY2R01jbNWgUoMzWxzDN5oFdfYG5rgwvxoy6tTog6LhFeK5nPoeJUgJafTznURtgBFYIoajmJ
v7SiBGgzRLZFSkwIy77/jXhz5RqOfveoOUh0prebyJMYJAU962kSW8fte+6ob7IyypsSCvs0dBzc
a8OP3qtbHmTJwaicraa7Vbj1A2gS1Hn3To/bczGYzaOpGeNWHzHprCq+1tN88Yz4rjPJsOUf199p
JfYotY3aay1kc9Wnn0zd9cGaC7mY3/vzA9bTGD8fCqxfPihKB8JPPSUl4qDm2I6irFOTWzqU2Yok
IibQ08v5MuCrIT3DPyMxTUFo0zXzyQHEQ8yKPr0Vgb3ddvmRf3H2B0amt5gYrFtICbtIHVc5zO+l
St1cEmQ48yuYy8NN6GxircJ4ev4N8yULk6NCEsRlfoVjfuGisjxiO3NP1UKQV38ag9H9uqRowstV
TuTVmiCg5FhV6IqhekItUK2V1EmFArc2JQ780Bq65U7k2gely0dygo1yxZ+yPshedRgykTaHa78/
RD6SOdZSY0lgQb0xFIUH2X2M8F1teMDhlnsCI+4Afna+6HQQQXtNr/W6tpktEJjXDmN6aEmvO2ge
MQ+kMMNo9a3i0CbJym91e+fgp9sDL1nUuk+MZ0ZklBxxDZtmlGDTNrSDA5t51L1nX3U0PAG9OkVc
lohdAaGSoRkuKvNzwhrsGI6gizMnzDKyesSEHCZU2SwHSYJkEDyyO5GEEOYHxNM0mYZq6XQkyAE+
e9XVzia3bK2iQV9Al2ER7lDT0J4LlpzvV0Wf6tReroBPBFU2ot1GEMkiG93nko7HmZAnPyON0Pqw
uStrBSUEJ/YrUTfI51hfqmFjmBahHs19XafZPizRRPQDkX1ZRa9A3ssslbsiareuk4xL7CDGyrZt
cUL0hW5XvfQ6TWCNcANMBetEsTSSUejcJE3LATU1UYYDUgloUi4gGY+jOKaWrhz64KEqCv8Q+ulS
p6A4xlX+zfHqEM5EteJRtXZ91ftbEZvXonfCoxECKES9RNYn/Mkt9dQFzH27Hs0BPkbf3Ms+v5/v
Fp4lPWbAH75k6P42qN1p/9hgppbELaOQsH15sCr+mjZtWKJ80julqCCHzxfVKQ9pS0JMPHgrNetB
BWGV6cUQ7dE3L2udXBLpTX2TKi83If1RH/ligYwwiE1nNSpNRV5lMILA6eF2Nqa3QarwKtVmODA9
/kafnuQX293acX6NI5PhnPZR6STwaT2+WF35qbqw+jzF3dKtiPcmqXSwnrr2HhDXTgSQ0Qb8sTTH
Jx7gUxdi2vZLQiR0EKBFPbZrI7axIYJF9pP+JHv07CKfRlEVWXVmBk49KjcKt7E90IOaL4FGMoxM
nO+0dtaA1On+DWvDMAoyFMORFrhvbgjh6mg6TQ41Fdz6RQa6s0x7hafaIh6krK+FDa8/bkPxUFYo
vQRpDNwAoG4oNhZWbGPoUpsKN17wWkr6fxpHxMa1yAoI8YBHdUZaoUOajqND+AwHH9M1sneNXAwY
xEN7zUnKKg2iz2J6SjBiJLmAQ8euEpwMSds4M2CRZCZ7KFF30ZhAj6BiNVsP3SW942XkBt9UM9J2
6Ya7TC0Db6ejp6bDYjIMjemyj0O0koWenZSom/BPxcbVh/qq9sEpzqqfjqweoigHq1job8S8BytX
A6PmwVFDhR2/yiig1wiKHlTBiqIhXCMJwkmUkVGRZciHczY14AJia9IKRurRaisYVGdLGc8dRip6
TRjc4NsdLDiLZyBdfihIFbNLaGDC2xW1L/aIeZxjKu5S4DAHO3jFRgE5NJcrNuN2xwoLrn+6JHTz
ozCqN8D7KTPaCKMo4IVuXIwYEjcApxPQdm63TGBm5GqH/xsXwsmrtLUdFI8J6m0GDmwWg0HKcZkr
dOT7l8KfuHHUmPB7+OYqug/SRBQkHTiyBgmVmlb/TO10z2S9XTVt5O9ECGi3x8WzNUOOh2liQ81U
5YvVM9y385vWSayffS+OMJ3fRE33nXxFJEp2hIvAIsIwI2IPU4inmqAY+2NY9dGdHaTeIgnHR58D
z5LeshNhr2fybz2htNzU+Khw/jJ23hSxh/ODc9RCt4qfjoVGPU1itOiMZdeiLrnpxbMtlH4VVAG2
M41yQgvEYUgqsUBL+aMTQblrS+SurUpzp6mf0iIrznF4K/ymWBkIOslNUby1rYbEj7h7OogJfbz8
PDbWnVZMLgDYu2nX7CKVmwOgzKuB7WqHNBrYfA3VC93vZ6nBu2lT4yMsgWBaJCCviRsKl47hUsIp
VDpZgBY557jEWH5PvQVra4SenyYwbwRnqVCfsODAdr26OjYmsdyZOoAv9cR9nMkJnqfbq6Cw/y9H
57XcqBJF0S+iqsnwKlCWbdlyfqGchgxNaNLX38WdB1d5asZBAvqEvdd+G5vZQvyHkFmJ7GQzSfAx
7G5ds7+T/vLStuNvazs2WJPl5ndkwQ/9Apa0xTI+DR9Zzlk1ZAR5ZN5eVR03STw8N9a412L/wLkY
YQ2kETKB6c4OCauyYNgIefOpH8ix8Ku9T1e/lVh7juQKWhvdnzOWfI53ETQFyrZ/Oub9Hq1y2BGh
iosJgoLrGrulK+L10RX07eh8WOQJWfmE7NovnVMqyWse8FfHBM69d2nx5xiMcbjY7+aVItanAhzx
QuxfWRNglp1tR6obJxpOar5qvcwbBsZAy1J27bhCPzijN7Rp5BJ2kU5IFjau6UZ6YrJn4/k95qRv
JhIvqeRAEIR4A+CMl72ZdcUxXTpIrgo+p4vNwc1Y9vhRc3O8/muRsdhoagF9uoKrkApemeBs9Z7l
Vy1YL2i2K49uinZnsvBPT2Pt7mopDPrqpoUTZDUPhdcHo5u/an72qfiz08W0p2OPdjFzhYjbhHI8
3kjIRqcRmwGhKdl26KZpNzGYhxJdPOqxfSeQ7oRw5+AL69XNUHq7H4V9EsqzTllKegPZlQfmXsY5
Td6Ig2AEbDB7zm3H2UgT+M4YYzCPcUcgDZfwmRsLI7eZbG12QGHej4wsmuLDZNS5l3hrqHnoD9fM
0Y/c9/1tbvlAt3oHbXUKXMX3H8A8tOhh4pehqZZT3WvUFtE/J/JpgQrxbubJJXV49+wB/5S+5HQP
vDg8Hg4G2CrmyekpqXajOy5HU5uPXP1k5WB8rv1Xj/lTUKu6Cq2KWEeSa9M9uuNXzKfOxp1KvJT3
vkrao0NQhlXnxrFF85vpil2DhSfCMruLlO47bWt3sPHWr/RYHjJkZcJLG1q8ErF3YEn3V9LBI1Sh
JitgBZRojiaYOGEGcaFT8GZxj6EzLcO274aN6aOlSseYdw2HQiwhd+alfHInd94ukX6MqHQagQSo
U2x6M83iHnTMWzrM3ww6up0b4RnLNec412SOGym1VLHGleVFdAZ2T8TpUB4mwErlPBhbMwP4X9nW
0aIkwWzILj8du21vx/HO7cRDbGjZoRbZpVmUcXZJ2BBt2x9FVecbenif8NL6WTTsqRnCZGBfvnPT
YG1DTHnYm9hd41UO6SmHoqq417GA4JXe+0NsH63xIcMIftS5QyPGxmvC90vD7hu5rId5S8DZadz2
rJUDbM0ksUO5EnGk7zaE5ljXGizNwNArUPoMzjgH+dHLfyDd5GOq+5delm9Vqur7om2zfZZYd4uR
hyx3W74qYihA1CVOOWKfHDd6SBGh60pPLj2v710+xc9K8fIUNXx9cYLtTGIPrKZtJcBpEi7sneuu
f0qtLtol8YtrI1A1FtsN6SUzfKweZ6oTR1tCEfNgGKJr1M97Btf+sQGCpZPwfvI+tLK2zkpAa+Oq
1z29+pgQihz5hOlhvHVq29tXqIC5fPWPsYZ3UqzdL8EOlAEO2wRTHWPfLm9FiVpOEUSx8dDePmRZ
s4sN23nqGRps9CY3iaKcyHVIPfwsGhRPIG4GlELA+E15/v9DV/0AKbNOBtQZNmzkNKRpibzVeWmA
1tEeXOYK3t2iiDHXMuO97ycZ5gWZs6km32vsPicvcrvDmGvpPTtzFzBc/G60PNXhsGC3ITszWBQ4
JWfMjJNuucdG1fO5IMTV67PkXg6KyCTCEF3Wllzw8qw1+oc+1GqXZSyVVc2Oyuprte0jTjdDUTw3
94MttxKjF84y3FT2pV2YS8ExxdvXzZz5bSoODo8eTXPEOZ2fDZZaWqHKQ5l1LMpuOurLsIjHNlwM
p7pygUjgnNelqZxw4a8CvNZnLUKx3Lk5GVeVeVSNH4deBiPLcryfSfs2/FFtK0lmbRp7d709HsRS
/aZ2rAMV89TjNHuK+1x8LqV+QeOSnnG2fyqAs1S/HW08yAXyATOkcAn3uSrMx3HK9PvImjl/J/8c
me2d2RBkIysPAlI6/0hYGuuZb53GbP6hCJweW7+bHlOWRcc6ynuggtb0WJflFuV4vBM53LiCTgAz
ZjXt5AMUFRiKi/fI4Nd7zJCsbVSSp1tPL9k8dzsrJYMB6iphqr4fhY7tKRi7dXM2zeVV+6bkyLgH
WVPhfvfr0ORNDTmPeR3I8Ar9Dg6Qhq+QXFwX/q1JNUiBkEYQW0Ty/8+UUWcwM0bY3kP2KXdLhcKU
lWEBaeWAHCohV6osD3WTokwZnwnJ0o6OyzHjblVDtHsz1CTyaMtTyrTz+v+HumFPXjJU4OsQWMmE
7VPRkIV9rPeEcjpfCC5w4sEXMud6nasue9cmqHx0gJlWexYy2DR7hfcegGi1PM16pqBY60EyMXko
Cjc9rbhqIx4fp6Vn4YQNpCROS6EhDLwye3K8xdpGI6LYgQDZwCXhfRp5YkIs2bF6/QSzX+2ShK4u
kwfXGa8IrQh9njnGGJJYtN6UHRCSzfRRGOqxot6+sHL5TrJmOKZOsSvz+uIqQuIbmGsDcO9SVFo4
GeTGz0UVMmSbN+2aH2ZEuDEkg1jVeNnReVczoMu2cO9jm8KuiGF3r6Y+LyI/tX/0bfDPIq2Jb/YK
RET1GI6jpJYesnumPE6wuMBSMu2XjNOGqdNTmtV60BftQ18S1T4NJnGPpM0jfyxIW03swDHwa3iy
awNCnkk4MoZX9MdHUbTptm2JP+fiuIyFN57ZTRy6TBtPuZ6UVMpUYx0hb1uiWcyJYZsRUX9i7qZ0
YMosnGKbQ0JlTpIiTjW5wsnXaJRmgfLnsCSC0LGHjju2sYH9qmDUi3KHFpSUj154wTgI8OIFmK+F
kp8ZJlyJD3cl53oNtYjTGtTGLFpCYLKvzlzrR65RnQ3cEh1aB8Wcu2wyE3Rq1mNVNCOuejkgZ0EI
uPfnbgh98m+xDtOeVyw7WdHsDI0ABnNVDGMc7nG+kdTVbJe8u/nGci9Ey2qd8TgHOcsGT48hwVWh
XLp3Jo7RyfXBCdfpStjdLcKI97IBpQ5jZKM03BZWKu7rWQIxj1KMCh81NNYwFQUkJm/8MjOlo0Ee
LrFMdpkn7zW/6c8F2ARCFe0N7tUqjGzIFbPFbxYlz0Y2M3glYrT0tfwYtdMSWHyfS1/PqO2UB3i0
JVR5nYWwnVGQ8X0iQ0BaTr7MtnhBAY1PBiBEvCYhgo3X2PUSvEUM9LJieRFuUQUF6WVBbPFC///B
Q6O3BeXLNWuV63T3WoGKDWgsad2i+oQoDQ3iGJGNlf+KoR8Du3EDMfXnekCFFYHfYom8z/XXWiGN
8BzJQC0HEJ5G+xSLY0AaFgkma2q1S5weSB5aXk+rD7k9/VZRCqyYH2pOsjlAjf9SIvYN4F18MlUL
efxNd1V+YvubHrU1cCZO4AJX8OkRyYmQWoW+fwjIzblFHkYXVIIE0yRM9NyPVov3cTYPAbNOKyze
IPHG5Ab27aF58TrxL9KwLKXEGiwAE9aD6r7uib1oib023e5aq3hfMYm3Wm8/xCgVm1G8asTZBbyr
QFaJUz0AoN0rWjaGVkSDqJSjbVEJueOkC5jiLs3i+q0f/IcCUWvA4ORDZsueRInXUadC7e2IxNXY
282IoV/IsnC27Wy/1xNP0bSG5bnMbMI1+qHKZWywnZkRhOhjeH1t/1DkoIdYB3yCXwR/7+tweu2/
ArdyEs3MAFtP7Cc6ZvrAXWyTngjmwQkLbbgx/KUa9UAJOyI6g5Rw0UjHR2+yu7BiDXyRiX4Y3ehR
IG2C/syjeZzf4s5Mt5FGVGInYGFxvcXXVTvYpC+T7XFw2aI5O0792UquRgtyq1s1gUTXFChzwkFT
kRW5kqMyJgcDeSUnOzeeDKwOhTLFgYjZzzwh+OFcrqin2XoZPaIRR3xdZNudhYSsRGBpvBthMV6V
O9sbDPlXD/NUAH5mOiZagVSFdNh2aLvw4vnUpXnBLNgS5d/g1t+jIMhwArU+mOg+J2mR/N6On4Bs
Pv2l8m6LrIPK838jUCBhg+iIZeVMpEDGk5YhIyNsI3RHhkUKyCmPenm0G4ZIrV4+ZDg5j0w/7uvF
0jmOga53sewwVVLUytIH0koA58akq91m8YcRZ2D2Jn/Hdt85wU/hrhIn05j9IPdiUPKm8Cnm8DcX
8q+TAIwYiQSuxwqQCSuPenzTvlBPgmPYtfX5atUPHZqjAJUHNZ6jjWEJdTlI+vZGrupMaEnbbfOl
Ijud0JdD4dVRuAxpGiAfuRAIiNC9dLRN1TESMaKxC7v+PcFZuLXb+WVQGgDLZoCTVPtML+A/YVas
N21esbnxEVr1TKqekNEcfQ/LWlZAczazfI98BfvvnD11Lb5eQpfrnUjQfQpyuZZehkt+spTx5VmI
IkoNrUFZqHdF9ibRHgchy59yvO9187vXumRfCGKaYgPYYara7UQ1NNQ06zaz9VOyzM8LSITj3Ko0
aHP7NMSD/1jN8zMS2zPG5QtFgQHTX5GX5BwIbN6aqfmclsZ3Zbj+yUyJaYi0dj+V8dEl5k1mwxe2
WvYAivZEGAz58TLvYtc6Djgt0Bv07zCgeQ5yrm8j7Gwb0xUbijfCVmQE94Zg4V0LUY3FRPPDS2/t
4q5Pws5rn+PMse5n9Wj5lNaGsA92SvSUfQJmDh0MYqgn3usWmAVB8d2oha5ovC3qw58ong5Mue2w
nMVBridasfxk00CmhPpkEyM2lVU/tfWMEqRPLwbjFczs6aUVjBl5ur94tUuCjSne9dSo7+Ku2kfG
kAXIgKi+OfgJNEOsy5Gs7kSHtqJxfJRFef8uVrWyQRE2zsrYNpqUwRhBs1uTaKoiZxQjIhwly/yW
td5tnMTHtBDwlglCLJ04PRr5J8HPLtPzibMHUudmaFPKQEXyR54zhCfYdENW+vtsq0fk+fQu7W83
pa9dQ8xQ/e5oEhe4aR6KhuMDyt7JWrI7icwO3YYTb0zLPyJYJQdIdG91TNB0k8nPsXOyrbJZj+au
+KCQPFqtDcVpaB57/cguc7mrTO9twgpPOoHNyTEyjuqQPkgbhTlc0mOvFgIUGKIHnSbeEjC7pzlV
5GuBU2otFW+hKEi+PYJK2fjb1n42J+B6Niv9Dez1g7cMH7Gd7xsr/cJY1HD+wZbxwRL5g/aW9L59
wAzzY2sPC/maXYuxa9a0Hw/2E03qhHai5CtF/NsKgcBu8ihNsgYdSf4Vj8lWg4i9TzOolrrxMIju
1rTx46BOusTUkmf9rxpWtO9MEKLZ7ISFQq91/WTP5uma1AzJ1m186LTLp29wN48GS5X6d+ggf+vL
sKKLl6CBukPulxWbfyPPMrp1PT0VlnfzZ+Mlt+Ifc+C/Cru/dUiwuCTZmJDs5YZ6F39hzrLY9Cdf
Iona1Q78E/XbPCHyKx4+R6d5Zjcz8NoNv35f3pSLvKDS1FfFb7tpWvGqbBjVjN9whjsKKlW5Twvj
GeX219ISKYiLAfto/wHf4Qeb6BVVuskcRPz2tf1exerb7eenFMRAPFoqbAaX7i1KcHqCiIsJMoEv
h0xj+eoI84JUYAABnO0Hq9dprfsQ9gIuJDvHAjBWHrENO3a373IQCK+z6hJfJ+V8lqbxjrTgYUpb
6vRCsi4nbNx21UPVkACcuPHVK429C+Ces1QMWwE7d+N0CEgd/asgxYk8ZQPlZILgXdTV1ZTmqtTt
hr3U5HQYBHWeaQHPmJs4zFP5rHfRAdwdjG0SK4HUpkczK9/WQysnt81PqX87sWFJ9OzF5qEnQZga
LHkuzTFFSsAaZnZuWVOUFyd7SWckgg15A71ZRY88q+4y3CTsJ8w7LGib2k+KE83GZ1vav/Cirr5y
EoSw6cmc5w9aGFQiafUkXQc/MPMIXYFt0Lhl5vZIOKl7j8/iMHhrHu55TnegYZ+F0ljPpOSG0H/u
MslAv50tHdBDghLcN9sQsO2nlg6cfEwe4SacWCR9j0Wfsg6DLK57wOr7Kn6zDfarrZ19A72/pI2f
BJqdfmQMDpTu81zp8/daUmH548WEXBIwEku3o9HiJ485jdcBmgF8O+hkBxIGN79e/0PSifgiKYtr
bFYU4LiqNavZT6O4JR5KBaTVsOQseZ97jOsXwrlUDVGFzSUDJB0IexYD5MmS7FaPgpwthMS0tKx+
F5dNcWsQf7EQQLZh5gRhyDc/MxuIW9lFz/gdKDSAmYjc/ermdiXSDvwqhdgLpqPHVpn3peFcG3iY
W6Gb5/XZWllEDxGMAf2twheECB9DXM7fadI3tsgcCSGn9l8Gl8enQzo2Q6cNKWynJsO7klvDoyE/
3djh4ZtLlOLe/A9NVJCsV66fuCZLzhuBFyKM/OkmWI5WA8MFPOVbM4IApROoF2gli/BJkdQ3IKQy
2C36fXXLaHZDS37g5znQWDXBDAd7jns2H9bBsWpY4mUZaIp7RXSrpTyRWqAgXEBX4dlm4ePo9PRF
IZhgBwtvvpQvRWcZu6577OJ42LuuT/PR/pGuwIBeB9hl5i+Lg+aF625vdDxr2XLtpoTwI60D6hQv
vnmIm2fXRp2kDePnLMyM2OP0jKqrCSPi9CLPrfYit9snQbzNoSxFuWnh0/XGvrQN8UO9yGAmB0SA
NJmrQU49H/p6W+T+HoKk2jOBHxzBz5C3L3iVPybyoaIWwqlq030UNWPAOS3P6LbCLjOhQJUNwptV
Q7Q4J7e3mSlyc6WNS5ge7GkUUS0gY9g9bPz2IDgoPdbvH5Vm4zKI6s0DapJ/EqAhggY3naoQ6TJd
PLrFySn0+7Rzxb3VTXdYGqjBOSMDq6cIlc4IRcS9r9z6Lxf5hQZb349Jbp5af8VwpeiGmDRtKKhp
4xvY9qb+r6rGvTF0xaPM2eIYJZsv3R5ZtmURg/5qL/WSpeiU7hQM6bDyyyBxAF8RWkffdnGR4oXe
IdOK7MQmgLc9rsJZav6+lMN0IOZnA4z30vTw2RJlPLdZPex9a53BtQWgw6aezgR3BxEm3YSOiqua
xR3kv3LTuPJG8QpPDrlsP6PnaUpsdElU+1cjswNofOBM7G4Gc8f2urD0Q4E7jzOtr8JFZuJxHCAX
uUQWxsvjQqLLKfbhkyIX/xv7rGG9iThnkgUxmtR1JlwocjeLl9Z7lzahxKYh32oduXm+DPpdn9Dc
5tVfXDpACtO85lHKBzxLTP/kusVcppNmCJfeUpFp0Nv7/7ldPf1pPJpo6+rhag+E4wkSfEOitt8T
0kn2YCGcnQPBYZOAeNoxmQzspFWhhjjnJTIMYz/N8C3//xQRQ4rSSF/lVqwO0HvuLXoUNavufx1s
kDDzOfdOH71KinZSfHB2q/GCsrXYc+P1aAkwkqVoNd77+bOH6o0iEgkWwDsbCQzZTa5bnytE1pnJ
J7PpbHsNNiI6ySUo3e7BKLTxPpfQ+N2mdO4WmKb7NNGjoMSN3nJbog9B4TDTDhNO5vTbeWyfUoTj
+671qnNUt87GGp08XJznrJ0wA9hnB/zzXs/Tp2LAWeTLK+1cfEh7wYWWDKcunS/jQNJSFTk4WRr3
r3cQ7JidEGDV1Ws5tqtB7grTBhAQUboTeoQUkfzB567aTPWrXXCXkMUB+IbisNVd1BC+cS2wA5Li
jQ4fdX8STUB+efJulqp6sJLoNBXiK1Yz2Oql+ZBx2TNiKt9LJHPbxVwvBZaKwn90hpjI19hj9Ljq
PyfXJ1qlLbZrgZF04iuq3GvbTRaWfHKEtHa1Y/QmaR6W/8lT/I940JFYHUwDedkS4t15z05bhKUB
BY8ATjTb/K/J/1acKMhx1gCTYdllWuXsJsMmf6pO700SUzvkn1hIVQXmnbhM8q9LDjgiZgENkWGS
JgeyeDe+i0J9lP0tg3wRrniokixh0k2+S7t61EjiOesVtrqURXY6YhMaMKCDWt23LNYPid+bISOm
ZvH0oxsnIXyYpR6WR0OU9ZPVGfnJNnwSv39tf+q3sKhh93cArPLf0cDxxPvMVMmlo2L+wcAwnLB7
l4mPKbxveTy12gbNxmvN2svU+6fRc/cOzwU6EH7ypr8MXfPkOAmOyfJYMh+3MmYW5GeVGGUzNqLs
csIsYg/uR/pVszTnc9G/uz79Tqp3wuaQUUT+tzf4AxOjluZPXGC1OJtWt9ElAeDRMbc3OCLHzL9H
KBlvhDv/zfYV79o+9xPQxVBTEwTHVIq/hl4yYcvf+PZP2qSeCp5SzWhUoPfEJWHiGthmyRg/yQ6g
12eKg5zYnvQJ3Wa8reOM8JHIO0YWwS11r46YsTrG/BmugQQaL7tNVkwan83HvCc6y5s7hGJc0Eae
k0zJYVQ/NKpILm3vv3UDaUNuoy72SE6RbLDNd+x9tPElGhOoYLP5adkl3TDjCXS4OfnIq4mkXPty
QrybCPNsl6MUdLvYD0hfbIvmgZoaIdKTFlfbFQcUAJJAq1PKH29gqeoM75mNca2M2/tYNXezzcSG
CBcn9kCOskAHy/muFfhZKRbbdKTZrkvWBHO6KQ02k9P82Vr2NY71fwUwsyrxfuNK8qLp+s0ziofe
d6qdwRLBMzMjINT6DY8pZNpGI5QvPk+O/12zSJrwi+OMJYtFZzaS0f9nHYScodJWv0Sp7kdT/OPl
CpiMYcn0SRgy2R3CM3XDls6THPM+hWbhZL9jWlSHUndvFANjoFcnd6RuSVji6oWNRCMGbV3rO90a
4FDQgHdmQczzP0T+lGeGgfJo0rYVz4lsscjWzHFmpu01a8wrosh4u7wjgfwnlX7LU2j0ej0FFXra
DAnaiCYdLf8mESzN6x4Ip22cGxwLdPw892z0ZmamfcesrliYEFtt1DGcQ+17bglUtpn5WV71mLMi
OczORGZgAUGt6WxCjqbqFO1ar8MB4JPMNyc/mSAzskxQg0Uct21ZXj01/zZrOiXLtScSPpfWeKxM
Bhd4qndjxE7A1ovrBEi1iG9uLa9AKonzY7kvh+XUt85vvRaIESvRsBK8uhTXXyhHKTkd/IzVnUHc
+6aS7nclH2bMU92kn+fef8cbXLKrMrhSh6ekFn7gl/oe7f1OLfYLXl0GYFUEOQ2vYkoshhH/m1Fj
U+uitUCwgKYnoaMmyki2txwqyoYYthx7FjYfhDA9Di/PRcCVaH8mcWM7CALkP0YsdKcuPw29utZY
asJBSlquSdVIpsm3jMbnwl1PsqpYKC0pCxgU/yEtu4MxfVlc4xPSAGkjZki9j99w6JDjGPelG518
8NmohMAkVtTozCc2cYmHPpb6cEDpzrCTCiy2mBb1lILI0hSuxjpo0P3t0f8D+Ub0vy47LJ2LytQ8
J2SGSX69fad8DFMTnuhNrQ80Ke7HNC5gGxGX0R98tH7yrI0YB208QjPGqL2/fpYwfO8N9VVa/msz
ReTQa/XZ6NYcgPU2aTwmy7M+ic00xPhGpHeph6I8jcy7cciA4NCQ29gN+ynXs34jKT6ImLcCapbm
ELNu0zTzQsdHc2SbADcIEtMm/LISwnInl2azWI+xxU/EnCoNVDkz2tSXW0IcdhLlf/nACzAXMbef
LLcsSo+RA+VYrmPDWEV/RvuCk/9WTuK5HNO3lDkCkfYRESmveJfZ51ufWT53D7OWczaUI+vI6Acw
wVONXiDs8pbsqonfon/l6897lH2PCPK6GcU21bxE17vXMg9Hdo8dCSThGn64K7QGTghaF1TCKZlp
iXHyLK8hdUcMhwZjOdoxcXNipZ9m76eT2psJfR9V1MTc3LSZ72cMnvy1PV+4vZPhFsvxycIwwSg2
Y5pdZg8l1xoT0m6TpWIMob/i7pcDY1jSWwznlfBFKVoiqAuMIH4afa9Jqdh35xjppffHRngvvaUl
okPIUMp2Tz5kfXQGbO0OXVfV9B8TrT38IaQ37hTtHDPhrZcDVi9gcGmtvVkPpdP+0bqiDm+NvYjU
NXHiR5nECtIO0y+VZA6drhOOmUnGok+3A6XQxHyc7+z2xZfxpzluOZ5AMSfFC1rJewMUAEhTGrWk
Yc5i48TqR9aU5G4kS/ardGZ66F7ybadMxjZ+WA4UUXE+mUGP8SU0DFUercp+UbQ1QdYiDeaJOdg+
tuqke24wo2e4vUWEks0a0HrM5G4EMVck0pHyn5scKosHjPWiC0TXXXrMm/HHarp+56NIdiwUnnPR
S2786SnpBb0YrTSx5DSjvXXTbJYbDOthgf5WbvFEgaUbCGws5bCeaJnlLPqu1Eto7xyXGwMpESDH
GJyB9VxY2cdESM08sWg2qnQ+OxiT0RwRsa7G/FT1im2ZtSdWDoltgsyc9XoAYhvdD/irXWOWB4cL
ZyUlc3+P9jlBgU+olrfLp/zd8yyUTPO5yh2ugEh7kAKhEXXuu4AEQh1BMplJZNKOuTBcUfdnIvpv
g/eN9EidnQfiRQLwomEIPcHhVYv4bDQ5UET9OZuzi48YQOYEaDqCSTs4D4pBiqW5414b+ptaFDEi
o//uhVbL/WGSwJKTgbVY7cJW6XnOKuukl96zHKmRLBsYFHZDiYvKIE76bh7EHr0ud+s0vMEUrci3
TNDWIFwY8idDxE96ZlGIIUSsZiu6szUjxFr/obSFgXL/M9bUzSVuQ+aWVCkyWcnljKrblme0Etpd
rqaOdCyx0e3yVBajcYrimuaUoinKR31rZVWKyH+AvIV3T2Vw6+1SbafUfmRIpDa4PI8187Zlid/m
qbxH7onaMkOvnPEe1mSnz7VFC1yXhKBWvbuz5IjX0VXVbjASonqJ11SoaFCJIAAAs12mdsiKywlE
NZL4vD5J6gH5uYNpSaMBXUFW3sIzjn+jTmafgsBbQqckchA5MiIy0nR95W4nNpHhOKcuWr8ZIOga
YNiaoavyfgsz+5R03IMZqb9KJk2AUo8xd/6Vx9otsfxHfB39FgluKfn1keQXJKDAh2VL7djsJKgA
znTDrH0M+7lKpzAxuGbqtINPUq/TafPiW9oCP6zs91VLVp5nxHeOw8a6h6FRMERJukgC2YaLsHhh
6VA426JHXFZ2HAMe/dTULksQR42zn2ef2tFcolC1GgB4CNVNMf4sDPouMJfkBp1qGnYDIexJ+Vet
HgtCYOKQvdUA85wfeCAORHPL/Og27RTCLCGSzHctcrEQeoEerzdaBSTLruKvubTAA1SIEhSlQOyn
HVflhLQjickivM2ITjeGGTE1z7hl1XhufKaGnSYfebKgcY3dreyEtzFS1OWd09rbruIZlTBKoK2/
5GX2XnVERgtTv/SCYYD95TbQHOuBgMzafk4S+cr9TW/VctBCzHIz9FQtMQy3CT73JtMI1Z7SLWcb
6WCfVQ53AJLzY+HmDL18H89BgQqVhGG6pk84BGxLcmiijr1455ix/wbB7QPptUXHdLA2CAFOjP4E
eA7qoVWEnv3k4CZlL1v+6an4NmcUvfqswa4ob24kz0xAvpfF+xctLlnbXMhbe2t6lX7CBgJnfjL8
PbIE/FPDj6uEOiHBfPN7f9qU9hp6XpESUY1muFgTUj/kOl76yh7/mjQwdpMW13WN+J4hiGLz8T6n
Ek5c12xy5AFqIj6XKMk7b353C829dvq/1FfNvedg0LAAHwfmqFlgGlPMQJXREMqU3rQIOmfioN41
9YVZ16qgLtob7wyRBZiCPOtqcys//h+BQv6dOllZ/tTZI/rejGRY5fLCD1/SLs7m/MA4aF/N6mcy
ELabeOnODZsdhtvZF75zhDeeRqj0AAPPMBhU5nr0KkrmUSbrqm1SuZ9TYhxwJn1mFF5AbHHA6FEj
Dro9vzXlSPGKsp0Lof83+Lcp1vK97sWfXatFDz5jUoGODjsRxdvA32369lI76FMjA0Kd4em/vvxN
y6UMmARn565eQ+TEylAoS7SLrf9K4CDMGa350VoMFo4djHHNNWlMV5P2NAH/xC7b6mjEUP0liJLC
YewszvPoMLmadTRc9yTNdv+kAaqnF6v+t/IcqjmmEzbkjw4rfZP4BwW1ae8X0bgtBJmnIs08gjiQ
IyhQNLQH+GCTECNl2KRjtkF+W+yE8W4ZJuY9we5ojuMv4P93Rlae+jkaYZ+2JdZ2XIx9rz9juXM2
cL0bWhD2l4vu7yQ9lM4Oy3VpnUzSX1imMPVjsovC1/lpGvXU91IEk/jl0CRBj6oGvdtgBRrg03Pu
6Ayp+62wXPzRhr4XKq/xjHjuBmfXrsN6x/6FUW5q/0us5d9oGc5pqvwt1fJyLklm2QxF4oWZS2FW
mQ5zSje/WOzEcMa2Bvg7VtnfXtExU8G2GbC4YgM3+M0j63K0E9oYccgvd3wjfV2CPkUC+60m+35X
0NcEktwFOsuFya+xj3MmlTrcmg3rbzbSWokgHqE+JOP+ktrpAxgNJ5wa70404i9iAdUS6T7Glh20
zNPYaua7ype3SZIIklmvMw4xjcCrB3f08h29sLEB8IqO4Gv24SPk7bOKFicgZA3fMAravrlbMzAP
osbvgMZM1UsSLn4Z1l4x/8fWefU2rqVZ9A8NAebwKonKkrNd9gtRDnV4mPMh+etnUbd7bs9FAwXB
cijbMsMX9l57y5IAMBKuoWTK/xgkKo40dyt3qLmIAxVCtETj1hrdszYE1yjON+bsvbLQn3elxlCe
9ep2yhOEOmN20Kke9FR+W92AZCE7sBJ460yf4TMERtTkl55Al1XnoV/CS+2HVirVBk7sxUSRv8sI
SBTQpNYVpLFM55ZREwE9xxaCKbV0mLnBcDpa8YOAw4QlCjkYgEvurRS4pIM+lj9jlz/oji4PjkYA
68Ivk2jH6oFZWl5Nb6WP01XIauP5BYbNofqT9zUA8hKltaPUJRvEBdaDt4pz+eySZFqYLxlO0kfZ
EK3q4L3BP0Nt7Hwh10K85VwTtXOcBcHGBFYZ+7pi56Y5/RXtL3bsNA19rG1rrgxwlsuXhoCsfEYT
ZnBp5wY8UAjnOgFRs3SQCrT3eYxPdlDxS+Fk+0Cr2Q21wl7hLcayIuY5tDjUJrTaYPAY5xFsgDQ4
ZEDpEzSUvUdpSGYKpaWKHopuLKgv+3M5m/dkjyIfV+P3ZGl/HC3mNJmHZbBi76ceTLFv+U8saYZt
720GbnCgL4OPsvbeezN1iR63zKcGM7Oku11jrpdnVnHgF/t43FTsiAz53nn6G4bwk8+yDu/W2iuy
I8KqZO0zLNukZEiHTSeXCUrHvGTZEnCJV7Wxi9Lpkbp97yfyItvyarFPmNNUoGSqnwd9YiIF0Y07
YYTJi79+5kc/AxFbvTNANLYFNkX6uhnGyuz0+wLwc1i07Zvd19MqmLN9S+O5wTD8rZHPhGNv4pUr
J+NYoQQ7qJEolPgaTYmxZ4PM/jKfm3AquKooP1hVU42TPNr3MxYGDclK3iDXtitImpMDYTjQIVYG
k79vS+c+a+J31xquyn+NDMm+g6vvymbLgBXX/HDL8TGVP1Q7yFPNcZF1AtyoC+dBNgQXJZbzIwxh
Qek7+hjZkD9J5ogaWLHZgg49/pIRHYZxNoEjYmIfX1uLJpkUbtEGm9Sa74pOXiicXvQ8Z8eO8FHM
w7VI6mtqEimxvCRJzyAwi0PLjSmgPbYdTU+4n0A6PuvWnzYm6ndmNh+DasoMxgLTaP4o5T4zbYPE
l23V0GqkRKEVT1XxlTXpGbUrFncmIhOwDaP1ORadDcpZF+UfeP7BbdctV/eN6dKhIZnjRSkwUNl2
trUCCyYP1/2kfUkQ0INznQmVr6nVGPG7u7GjDzPzGhukphMYyFFw9Mtp043id2Za/QbxhgJSJEAu
Of0pG4Zpp1hnczUOQhcdG3F3011fIyDN02gb2SWZr3ggy6/lnzVybfSDj8xj5gTed22MhJy3U94j
pdPfMrv/RHlIqLbbgbqgop8igDIexq7CmMNs0OO1k+L6TxZcl4hhSzmNjdjEXOghDhPeKdr6kr9Y
q3TEC4bzmJGbeYBAexyro0RIez81uhGyaEMzp/bZgEnBBUC2Ij4WNWLyZ+45tnpeuDBvjUczZz+t
S7Q7Me74ubKcMGpKyUKGsyDV0EkDDycOw6EvGtv6bOeZtu3stDzmMGXjnCHa7WMxaE1sJ8un3R6C
H+n38RFHGRe2zEQP408SAKCRL/+jyLacC0/xYuqmDCmOyfLW30+9un40rRlSe9av//4pbp9aD6cM
GMQhKt3yOCfBXZuIaUvcHdIfOMTHNPOL4+1pG2Uko9sk6qrykrVMi1a3/4GYCgVrOSo3TGBwkLfZ
vx4EDAjLWIS+lVqM5JrLB3QTU7HJlef2tbdX4/bw94/1j/f99Tv/t8+5/ZZ/f/Z/+5Tb+xqU/zhR
lxf+H59z+xn+8Z3/47P/+tb/+Pjtv/j7W//Hp/+37/Df3sdegZ/HNTp3V2v2gpP/fz8YHuN8f3sn
igpkdX9/3Ex8PFK357cfymaLOHMZ/ffX397KcxX867fFO5u0IDj/fdj9x9f/9aX/+NVuT/XbN/nr
/1fjnO9vX//XrzlZIaSRVSZcQBqD2jNXu9OV0YCgoH3PE/kCD77fEZ3E1qBD/W7KdAB1d+9rU7/D
tfDK5jyjz/T3feVrQJg+ekxU6wbFECtqVBTGn5QJKA08qqO5ibJjQm812367jhlgxobEVj6zyUTh
7FjDYu718YxjsmXDcvJ0xwFU6CFX1JHG0CvuLb2kaik3kJ39XWp39r4kGmCRKiMTGEckdPxPBHKz
PE1/q1H+sWDBMNr3fmIydK7sEN4oqK9GA8neVjERfEpsGpW+pS1VQ96p79TUjLOn3EMp5g7VemJs
xXc7ddaWaU27IYXdD018zTs78MOgsLw3yFO0/3pz5C5jXSYv+jO2qjv+FgtqJgtKWAPGF21qP6hP
1H8M5qbyrgns9hAPUMMDDIdYHMqvgX2w1U/xHqAkK5hhqK+OobYIYJxQcP5CGrvHUV3BA2UXlfpK
bHFuUat07afbcNJ2mHbXltUriCzdpakAzvnNgRxQbUPaMYqLQfTo3509sbqoImKFJ9jx7LDzcDAa
Ds4wvvuqcd1qWyfoaYfWHRfjPj5Gj7orbdBvqzl4Y6o2AdowP0WagTQt2TDAPFsFJuN3d0zUWmQf
QcWCqjfZbLCmYTJKXb028CaSHwinFwhaA45162fWzzjbG9l55dPcZ9csVn/YB8iXDHnKZgKbRvFn
fEUWqv5ODbgd9NdmuhOB260hbidhZKh1YFX3BOFiyEsZx7IeTdaRvO+hihHd4Q3kSepr6pwYiQyr
Y+mxTe4xfw4GnWpxHlI8w7oefOBh/K5t7U/uVuYGyNyJPHCEoN7IisBSzsaKSMvGocULMWjI8M1t
jTxc7wVLt5pyuIM/tOnd0mIGxJFlmDoCl1F+6ewcj1UC/JZsWs1Dbek4DORVyiYZQbuBDGMkKosh
HsfVddSqAXOj/Qk27jDr0SfE2yGsbBTcsfw0SsfcN4lGGrms+PKqp69n6jr3jHAD/4kcR3+jUFiG
EVNJx6MVlERqEDAHuhP/ik+OJFmJGRFVm7qj5S6TRtvD0qW/zALzpKX8r11CXokzL5uXnjZRS/e6
yl9pgN86UFgHLyIJhXzVCGXGKlLi2lZg84sIwImuWQ8ypnCx5wLv3ajhTsZJRubnLo9Z9Jcj3Iuq
S2DYV/ljoLp4C8EN9w6MCdF84BkbMY31O9JnjTvHld9263R7LI7Acl2YJl4UYSeZWOjEvLjQgr4E
kTwrT3nPgqQydpfkESVWubLzIliPTobB7zy7dD81U6YwL5tXb2TUNermK54gXvnmCxcsKA6JTkTb
gw1AQxj5Ocz1aV/FsXYcAvs4U6usyVcJywpdvQaH7M08pDnLhwlCcSjRgXU9QgD2Sv2ejcFKppyy
o7D/GD4BIQ7OLcw05ALADfEGjVSOdomN6hijsK9IPONXb8/txqNr39BvXCbRzwgusXZkeNESshJr
01aHNmCIojX5M3voN27f1coYubohhOVrJZtf+R0wnMvTGnutNZ+bVu82DcbI9cSsx0l9iR1SVIz2
SAXo7PKQI2VaG3TIuj6eRPlulvpLjyiuI88dyV7PcJASPJXaDijyXdrH3wMQXOi1ehOm/XSeBhLf
a4bquuu8oCQPGU/XiLpII2j8/q42m7e2hbhfTIAIdDbfO5jh5TpBpJSb+s4ahwMN4HhxxomLOTHE
2O3jDNxwALhGbQHNOru5J7mgy8ozDemL6zqPvapoERhCr0SICCaDt8AJ7wgkTn6bcstJnYfBrVDU
jHsrTlmv6Pg/2A4FJ+STYcPceOc4drOqfusiOjrEOAQLsNQqZxi0mnxuKrWFBeKE1VgKhENMhjIC
cxndPw1B9mpGXbxyQdzt6hTpSt6hDtW9l4ERB5Iu1HCqH37L2hT70Wheiiw7uzbKV4ed6Dyq37Z3
n7jmjBiUfcwMjtHN82w1aA4+q57ZETHb6zFrjNDorWyVVEkQxnqDNEDtG401fkssGNlO08HJx23d
5OOxRmDDoY5K29HClFiP3VCoH89w71CIiylAny5ZYvOHeK0McEt2QsgCh7mLfJuNbnvAxphjLiUr
iP7jIQrse44HyGi29tTo/d7Jt5Nox6t06xKjdSfXPuudydC3qZYvmmBa5drHK9/WKbdNWws1zffW
afGqCfkGrEHtYq9bFRtvsl8LUznMaWgNAJ4w99eSh9F1nH3UONsiticwcTjBGGRtaoNG+7Ex9eKk
ie6UF9ofdlgOIi5+jNKzPt7jHk+PS7LHRvMrQsgGew5JL96aRnpAn11fWejes2xcOU313jeZf/T6
hWNNxdKZi4Z7fAk8bmBY2mF9FL+YVXzztrfxR26kOeIQesaIIT0+EZa33qGaxF3BaLsuTZYeGYSD
rNAQ4LCNMN0eCmK3EaxSWV8Gax+T8SAOEZT6VVQjCAH1hZpcxe4DCzLLsV6UGbAuIM38ILva3/kV
kw5XsMWtMKUw+2MOS/y6c1csOZK6tkeiNTEMztae6biHSioWVaPJj5A9wkj8ci2u8278PbLQ39sq
f0EaOa6SudZRP7fPEwlHYbdvJt8/eYMCrKuBg7AjRDJ2/uPF9bmZ3EesiQaJ1FNDPXhuMLle7Amj
sd7KdCssdAdwk1btTFY9eqt6dFDBzU6YILVxBHqWCqywNSzhLD2llWUenQIHhNIZX3zlbLVFMT2x
bWGxIF0y2RkJNUsSim0Z8abWp4dUZufMfo5dpDO+ttVcS18rVuaNjNhUQFjFOOL/1sr+jgPyCTbC
cpOhy3cldkaLwJMRy7g2dufRy7JDT0wcq1jjDfOiQ/wi4MTWwOLDilXT0mPvqDukCtYqiFgCjw20
fMsFncI8peCzIq7uafAHahABcUYEodSwBEcat88hY1ZXDfSf4Dx8NguIMilHUh2i1CDCxCnq7cT9
lwOa9VJbyX3p2uhD2LcKpzf3gRn/Mu3XwU1eze4JGTajNFXex3YKwI9IGQZIznvUxGdToGsXExMg
Z6RUn/tQBJ/QCZtVFkh1SgIKaYHWR071exzMZ623CPGc5hj+GgK+vNw4EeKkWjJwHAsSApS2npX3
0ZnmO1Hg7/qMDcl1MnTQUtuz/UZ9VVNhcoBv05rBlF1hw9UXTJa5MS2SUpnwZ2gJ0CJFJX7MQntb
zLLuyF1YzybQ2EG2BSDY7TxzfGDY5NBVZ0DMs/Q1m7FJcj1kbMri2+oTeC+pRZRBVVzcDE2x2TqY
pYDYSzkXq+BhKCGPZP6aIE7ipekmguGzEIhiGuEe8myyj647MLYa/fouhWXE3re3n2eAn5huWufY
x0Ecogf5IZbRRb7gN+EQSITy9liczCjHLihYFCtKvC0H/jGtmfeuI2YKHLudc2wMUW2LHoEesqGY
C4+IHvom8E9DqSMXC9L2d6a1u8CPtdfcUbuqcyxULmp4asnpuqMGOVSmPzxhXJX3viUvBrfbMiK5
Geu8Qp+htz8VTEa2s/W7WBhoOdSZXWtm9sawGK/dHhiB6HtgJUfdtZmBJyifCaIwX2yJJ8iziR+t
ZGK9lBUhQ7enfWwMJ9B9DNuxv2I6S/SL5trDW00e2+T6b9U4ikvhjnR+KTt6oevzARlw9eDHhCCZ
g6dhMeYpw7bqAUBShQFFAv1Z3lctD0gVzDVHhkWzy9PbQ4f6b4NqiaH5/70PlOWEXc2Y2Pb9+/Oa
vG4xAOj3BifcdoDP+9SmiY7GZfg0mGhg3nKmw9jU052tdc6T5UpvY8r4d2MMxgrVnEI2p6u721vB
WLzzp9IP/3h/X7lHEhYQzDpECYLRe4W6YIcTe49tBMb4tekNe1Ogntwby0dbqfx15ejMG4VXb3B7
0Bl7VnwtEcGc+sXhtjwbS4/dVaS9mMwAuZvTSeJ19x6qrP6obBm9kyvZAZO1/COVpXglIRT/vBaB
xzCIEW/GdH/7NIKPyQSs32dWxPtA1C6GQRls+V4RfXadnqPKBsxEGTfh4TgERu1dBOPLUAPr8dTb
xDIjCXA+lliEhinBKzDoZ8fDLK4tfxQnCsghWB5kl9uhNVPA9zg7BuW1T04Ri6eo/euJqxfdU4XY
C/9LmmOXXFRFpWefFOnFJyUQvvRppd9bWpxsirh9cMhw3y/h9C+itl9bwHLXdnkmiQFH++kb59sH
AREDPGgYnnEPsvddLiQcoJGF+qj7p6wZh12h++ldPWh16A22+9hkqJFlyyYQXBCdo2SbmErzniy0
8bHAvkZ3S+pWGVUuLb+PKqUmZxGnTT3Of0bXO1UdTj+LzhP6bv3BpL9D0GrV+Htw0k5A57gDUnDM
dRU8dAlDZQyMA4NKMvK4AKE1t9xuz5UwP1lujcrB8OpDpI3peU7pFclDZ2GvlPeA1cR7AI6wsR3u
gkPBKV833vBaSpgxsvfewaF7W7IWp93taWGg5OZaecwx8KCBMtvHPmUNQapBcrw9Rfca7Ppp+C7j
5k1k6fRLtyxWI6VG70Ak5HMWE9eFGYQY6ojtQsrxYhQ6V5D8zmRu/6wjNeUHbv/gm41Os7DJUfSs
R7C50Uk2fb8RHTZrLlfN1VsecjdurrOvYL17uFxuH3AV90Y0M3wEEsXJjtnVqmHcDU41bVIwG2Ek
rPE8DBb5MGPYgVE558ZM2TIUD2bmY8Os8toG2cObUsV3TYUrlxiFa1LW1UMcDz8lqaIfYMp9SktL
O4GQXBowvwTma7701rIcrms04FRfF2ZczqFskvsMql5Ib1+dyrKargGhO5sAXyY1bVCwjpJRWJd2
EYpeYlzgPonYDhLKKpPcv3NDjx/LfMj50wXVJ53yb1Ma3b1pkXk6ZRN3xRqCBFnc1r0fPORNmT7e
HkYrcQ6Rz1K2TZB/BrI63h7YIFRHwoKqo88ygLHHlsbbXbKH4ms7WQWDYTlcIpIndxbbsXNCgo+X
iugwgQw8t/xCgHH9lQvq82L6VYSYJt9KeF0TLjlCVjXGAxsNg+VLxP6dNRj9RBySTizvRmLC9dpi
U+l2Xy4i31cjI1SIaoq1A2WNDtx5ZwTCenGGwuDodAyUrzbtwdjNO63MYFwlo3m2x+pXesv0CFr/
1R+R1Zc4Eu9zju3MBTIHGQSJgJwo74EqXWYtiPeMpsyTsnWdEUsTHVx4cqfItpY9C66kvp13huA6
WHjIk/lDlp9GaqNLr6IffvmnQoLHbtiOW9Ec390eoNK9c8bTZfau9oCcxVkNUe5+q7dqGkeclIgz
a4AxD1OJG4FCf82k2TvYgdNd8PTRHTWj+6RDG1xZY2oApOvqU7U88OWnbjTf/LoSL1XgB1tHmxDE
xUp7xvZ59ahNCT/johzEcltZevbaBJV9jBvj1EzFV0vO5hUntTQ3WMRHigXKFjGPV02v1AMXSHOf
1p2F1VWo9zyrH0bo5RsWbEDBSNE7+QxE5yXzHiO6voWxrI7zYIprFyRPemGI57bNdmzd+zuoQ8WK
asF5nWR5oMWMTmYMk8KcMXGxX6aJdz20AzlLWtjU2jEv3ebMtaDcAj/RHqmCcMlL5BftkL4nU9U/
5ZLtTZYk2ckupCKGhmDcTmu050IznD3+PMhiOom7FQqVrBVPxsjrvESWYmZDBJKLZfoFmd9pj03g
wtCZdecEw5QWPuek6lDeXkEk2uQbGGrTPjWlPV7jpEPvuTzoypquWOyfCrMYD0H1kdN+52i2srwC
Gwr1d98qN4BJxumFlgWNKofuI68nA4Ohx0tEtJKFJWSF4tC/NraeP6Bp+1al1NY4NgW+4JwWTHjH
tEix2C0PJaIhX9eTh0nloBAYoraawWE2CXnHPL08lRYWl+VdtwcM1nD289RAqq3c8+0hm7n2ScOd
w9vTWDTBNkcvjnIy1Y8iql5uAVK3cNTbgxUj0VBlMO4bSNMnR3fm8Ikgef9ubpjvMQFIdiW6852L
U2o9JdlBNDEFOZYaol3c7mKBl4F3kox4STAg2aTkhD5hTihFSBK4vcVUh4pX4IVWvriMNSewG1jB
FqwxLaWLsyi0stQPDcudHz3WkZNGs2jOuf6Y11V/6EdgdrcPTikqCXck1rJlo3MyzZmR/O3Nebka
lX3SQam3QW3buntVnp0e2rG29m7jYvpC5NeCPw1gDsfDJvWTKjTgBNxnc4aCUQAZc6xKMcYufGAP
Z6pHTt00Mk5A9qM3Y0B4A/nhxRvSiJG7SUyYaJqnBArACryEOsioSgm8pVfNai8ncYs1OTeP8dfY
OdUGGS8gROsXF3LYkP3bmJgaFN6sW6d2fRVTsU9UZF3KIcWtXpOpAg7CvrRz+a+HtNVzCitzojmY
i4vW5cAEsC4dioh2QKORkChk9g3So82ER+tEMURf3FPgz0P7EgR+8qPNU9gz/EemzibXpgFENVue
x1R6D6NdJ1tpSWzjg3sHjaMCqwog2QIsfq9q+C9mZdvgUCZl7LwBs96wDC2oWRlJNuWW2xF8N65H
E1I06AX6RFNu2ezHi/RgY6nk5aqCIzJZbadQlF1Fau4pkz6VyGtYpDVTzP+RTTcJhxwiWIbM2VVM
cYtihmTOXJw4jr9zy0BfNCd7tse/OauaFWx3c9N0EbMTjJvcTXfe5DaHZMIor1ryxMD/0ehjK+ut
/jLr7cHy82argsldFQP6VGpJA8XklfEuG43CZZnR73yDM7Oc23Mz0p1ayONZjm3ahkuuLRxi54Jk
g30AtKc15ky4OEItUqhbc07O9K9fBUv4rU0E9DiV5cHXJ+88mXhECujPu4Xz27oEWFGmPo2GNq4V
Fst1V1LVtSVvsEyyROEeDaf64sD8yMvpLdVmsPJ5m5zLfuOmn2nVRE9k2gankiEsbW+z9dUyK7ZM
/TgynOyT6jnB+5jJgKm7jWptJv9GBofC6fxVHPtnkedJyP4GNXMRfMU9BV42OV990QN1ID5gSGr7
VJrDNbb8l1ZWXMJOrbrMlqedOGGzcADoaWEo7KIEX4veEXsX109aGh8zHUkLyCQ24GQw9emwTz1g
/Gg+twbp4zuyXb5TtY8n67HOYpTEiIDXnXDBh7RMtOaZzM7E82LSuk1/O47ooRLDepu9HAEiOa9g
AwF9xCbVb+M/mIW96wSEoS732UJ0yXfRqd8yOOMTBYycstsq6iasHXfXmGhKscHeY9nyYu9X4xoe
yraAK4yNKIxR9tl3BAMrjwaotGn4UwFBKDeIwK2qq43ue4eD9Zvt0GPqIvXRQNmVTXDwOv5yIIc+
Ac/slaqeXdEeKIeAQKTM3cVJc/sXnxDUMWvzFZmjv6Xjh7zeLmQ5iaMBWyVjKrRFs24fahK/sC7e
qUsq4MAhKWvWjDCH+3rdwqW98+uyDGn6OmvCwuwyMh5dn8PHjqdDUozjoeDnP6tyPtetzk2YojUm
bbcqbWwu6EVGC7mDx5JxFST9CWD2ltq7uPdLCqMEHWDnAYuuGM84Rj49215WXUy7+Iy1+twp1Z8Q
QDBm09JnqTK1Llx0Xa30ylUtAKkQoK3trF47B4lebYMxV6FMs/mS2Ei7GXNVYQIuwy7NixaYR5AS
JTQdcWdlsDmEDgHGK8IyButE6PFPTSznCvg2JpnEIRvJNMjcAqrq+cYOkZl9P8bZ54BofR5ciLvo
/1BZbIupFAdzEL8C/RFXusopLkTXPHGVuXoFWsDOZGqQ3kmjncDda+9l2X3hm0RtLW1C2eD419by
NYCL3NZ7QZ1Rrs1ev9hj4kIU6I8ltnugOrOe7oZx+jOMyUU1+YeP+PXgN907+qGYLYX8Gn/RcbP8
MId5Jyy2UpHLa5SisWOSzZrNYO+U65+ehJhYOymG80Z7G9HOrEQLYjCPP0x7esY8wWjXgAMNHy7x
PyvNBiFiM7IqO8a73mg+9drTFKXeKgga7tcVyvskRi08t6T/VuMOzVJhmHtFyaRI0wqdbrq3pSm3
ZGDggk3Ei5E3HtsGXiU11Ku6Zv1k6PO9p4M2t7sFulNwR4PsFOt1t2Uk+E75JjjnubYvixmvwzYQ
sMzfkqaXYE/BKjMMcJRaDO5DlCLjwkWs6fdDZFxzJ/5IFu50SxDAhl3Xhp0npcj0XbXTzOV2fihI
bSsGbttaZMtwDB4zrxRhHpXoqSsd4LmeXU2Jc8qlKru1wYw+vN85KW1BdrbT9n1GHEx62vhBkXHs
cceQuxESBA1c8afo2xQ3O1A7buinYYG+5UJ9REZu7N0BgIZEXeaSn3ZFV2Ou8/JTH6Zv5MlfyWRw
nfWz3/F2SiqAJT7nUTn5p7EZ/JOK++9EYtdjbC03TucQoCHtVWwXfwKdjCmuGl8I7l47MzMwSlMd
s/X0oHIaRbriloaOJu3bddc0YdZgwanZKekBzPBcp4OttTeiJf+YOo6ssrtPFH1jtyRuGEX1Icry
gSL+zVQ4gq0EREQbnYVenc1l+mjg/a9r5yfGuww5vr9E0XW0EzTI1X5W9HFE426mWG9DNmGI71no
OjXr9yn9Urnz2/SZRGitviY8DAdfgjq91upfndTuGRtdPL+hT/OPsZeQjvCQ9AFi78Z8pB5x9s1Y
b2G5HRHOxZSC3XMbJGefIQ91vBGLS1w7z1Mkjl0MwTcJsI6QhnDMmxxJaAfYGA47vw/7llY+SM/n
OAFX7W1z7mQc/wler6lVq3jKkYINV3oiKBsZ0ZneH6KrPTgbRbDxd1yhDtJDsSyXKGr71XExAaMl
KxZewoVUgUcDrWPvI5X3HG5F8ahNoTTFb9GoYV+p5xQ2CoR+G+7RgHORWUlh2aeE7Js6AWGVIkpG
xfliDyxrS69cxM9YVgFT7tlWXn1OM1ageBL1xwCFLhEz6ujlwQf6pXrtRiCLfdbXbOzwT6nybAE6
AxEMbdwsv7POTEkBjs6FLRirjz1nYmxlezupH+w2eM/6+qlOcFDnHTuXApPkUKC3BRS9mvVq387Z
715aXPdkjqZOuHeCIO9oudU2knWfB/vMC3rkxATnCZ/lHx2nQwe3cxqDwxnEhg7+rOntP9i2jVDj
pkSEbTgYWSh8bPVWBzKdSMF1gcrngAy7Eu6A3tyg0iIPrJljBCJe9k2E8Tr2zNCMYNE13cGxkLSy
4901cf6OaxcRR1MfMvnRV9HvrFJWOInhd6lNybowNSR2mVMQGkBwR18fcHGAvKqD77ZUP0st2XfT
8+RmH5WT9pumQqeYJNHJMF61FN2K41Pz6TrIpo6zdAJWzT3GHlPiDBXKhVlvfuxJjzatSWSitAc8
2MmZIcBJF1BzNba+OXmIXEy1EisYYUSllR9MC1glej6dW9dBzEtsMrMQbqs6uN+GDR+hO2VYGf4P
QsoKAIMJhLqkTOlMMmF885WAR5CUYnbQVA6hV+TWGZVf6hJW5MVNaNYsntLPwbLVNmXbjC0OzcVY
EbpuJW8tWvEIepaGdmDRa7caFo9WK+/nyrLJDHguFX4x01BPmCxgdYMYjCWGAVlrT+ZkskKYyl96
8BSUWoUIyF9bY48PB3bl1uH75u78JOcaEGTng/IUWQi6oocz4rALHBl5Ggadom6TsMPQPM6+hgq+
dUw084rMB3GN6hqgXJviXXjxc+1Sua3BQg7OKYeDENlt+NgsxRZk/7i6Zhy+2q/a9FZlWQSQvk9z
YYCDDBzoOm3wu6m5PMYuftqgMt8b/CKbMibQT0u+JAKao+ZrghHZxPa9KT4nSgQFU4DX9DOIaaed
9JMKYbhD0cvtWYXAAhBZM7/WOmaD5QFRcU6Ibdfvhim95K1bbpFQtCvTtB51LW4JDYE3OivrO7u4
NSkbDjE+68JGpqpaeeVmsXJT/sgdRSNAniH040zuLSa7azBr+a+SCKW6Gu6M3n/whuFH53rGTnOp
7zrMz8iV7K5/dUdUSVHi7XSHbqwCeSN9wKd5zEaua/GbQ1m496qkoUr0NbY5075hfLWxcGBsRD9s
WsK871sruGdjBbeb2SK3Df0bOciWEpt8gW7edJE/bkQcY+GWTH79pH8wS2M8+zboB0/4n/gtFtVv
eiix++HzyvfWLMtNkxpvyh8fsBwh5BkZLs0ZdAjPO49L4d5VdrfDHYdsyszXbULuAbksAAHSUd9B
OcVbbwPIIq944/jBj0vPxiWuPs6zfSLC7kTZcm6F9hUl3QlbZOiQCRaVwzeahupgu/IDAY9+JPCC
gySN1xh44wPpuYy1h3o/69jDfZXtHDZkSIUpNBGXXQh+ekPAg6SYDK9qrlYJvQwhBUyhO1hRTSA4
ZWf+ykQFo4CAmlE429F5Emn+6uJ9yPSnCsHDrk7yd03SLdW2vwfsf+yAhO9HUmza4k3kCMeNqCFY
wQK/2McWDvMGpJw9VTtozC1xGFiWG/IJ8u6rIE+MRgBBkTeYL0zTmjVZmyRpgC/tC4wAKfTZrJmI
KXDg0bfeVRk1ASPTMw6vJ8NSKDSp2BgRZ4KswVe8gV7cHb3MjI+aZnxkqXfI2oVpaHpIevyBDEo2
AmvZza8T485czY+1yeQwnZEfO0CyioXYqbolxdQvVr07o3Q3F4VDZiQhOeYvRs1q2NC77xlcLIv9
gy67u6mZ3Y3uiT3YyumEE/2dy+G2BV2batPM9YqVgZ/4l8DusYhNeKfLtNy6wcQiogVVaZbD1pqt
5zJ13t2OA2mQI31nFASb2g+Owvhf9s5jO28ly9KvcpcmPWncioALoFfdHPze0ko0mmBRFAXvgYB5
rn6DfrH+oLyZVcrsVWbeEy6JIin+Jsw5Z+9vo3YfA+CiI42GtTWJNQRQuTcnJisRmT4FRIKMUBHC
7gwoag0L12hvihBCo6vA8c1zS90mw3e/ph8QBQGvKywu1+QG0wAASKqBQrlhCAOMheJb/FBkUCMg
C46Vdn9YqYHGGIGAl+EYKOnukblyAwfxeQgaoksIzRKxnfK0TrhAXIagg0a5MbD60yXPJTa7LVL+
c0H6z9q1PCbGcYstBHDBHFh3NXF9/NSIInEWHaj3nl+BfKoux6QugFZGBBVAFPEuQ9CdF1p5G5QC
/qAfALGS9JzflSyjKxJmFvrTSFokeabfusr3YU4hlhwD+82uOPDpSCOeWSxPvMgyuckbJzj16Bh0
2jdncwKManbYx2Kg2bjr+g0AM3fjtM429TNk9CIRTNDp6mNrG0v2g0Ew5VZ9gOgVQuQ0PHK1NKHm
MGAItqb7zSGDdkckarhuRrK10K2UB0SWK/xwwyapPQQYTvnFZbR5bMWC5WVdHwFibLNuFaVRtW8o
TrF7UdP5vOLb0NzEZfEcya4/NB58myjKgEjbjAin58AxYFkiV2EsurFgjurcv/eDNL+k4EZz6d6N
Da2hljLPGfr0PsVcy5jvyGT/QROdU7Xk4FnB3WSUC3yo+RaFc3hySXw2K9VfWp2R/YNlWhPTtbN4
iKRKldZKOmTWFuIrcxowbSZhmr1GSCir5Y5gWu0mqioqMxUzdp6PUxUwZtDNQ07aRAZnknYLilwZ
IenkbluTsGfy3hcRzI7eJ6GX4QUWLHfXFkF2wHH5GFk+iXGZtRYG/7tZ+Ccjjsk2gA66Vq/MEQju
KNAnmt0x9Gg98Xams9TOOBQ7wEPoDVpOBAOKQjysbENZrBFR7KpCKWqAqV7Xjn2tQkjj2Do9nF79
s/QhvTXpUScjeOhqaUKUjIl6N7ltDE30vGVefv7HQ86FtnFt6lMEIAx6qiN1CysRF66H6KECJgck
gc0XlvjDVCXGrhBcWizLfjNrYil7bkVsCAHRhsfISV5pC9+BwgDDaHZEwIu4WcXKhBAwQz1F4sWX
J7TRPv32L3/51/fxf4Uf5d0SDlYWvxV9flfGRdf+8cl0Pv1W/fXTx+9/fPKkZwnhmZTRwsa7ZCqX
f39/gzoV8tXyf6KYGFKFnmKdRnV99gFy3CQASX2H1j8j3vEaAVQMgHFtI+1cAoPGmzlLmroWsWpW
QzPTB/gbD2gghwZ2NNJd60ga3oOaDmOfNLc69dRd59o8yKbAY28tMgkd3P4nj0P9+jhsfn1pKWk7
lhQOTH7vHx6HNw1JlReg3oG37ESl2wO2br0yo1zfwa5NgNHa5cZkCn9fJ+kzBAlkxnl79U1l3NRe
4B9Gq/pWp6NxE3k7pynDS+bGj4nnTSfiDAowEaLeYnzDeoIB1JOD8ajcIriRUwEDMerU5j9+SI7/
zw/J9H3LtExqL2W59q8PaeA8wArix1vAZglPLJP2nAqDGU58DoNMPIvQ3g9cX4kDiqwN7M+Ziqu9
hyGZfcRDvZdasTXk6Q1VgTVK+/bfPpD6S1sgTr7UKnt0s86//Pwwg6G40K5vcello61vQR7SBEZp
/3kpndZ1WTmQ+YE1aU0C0ZDjMRvbsT2UVbtu2ry7a8QUrmxu8Mtqyr4gU6XMUmo+McrLnirF+4cG
BNPoeDx2Zl/Rak7im15yd8oisqZ+/lUVbPqzkyEEyfJbJ7e8Yx7an3/+LXP68Pjzmf6XX1ZB+3NV
vJc8+jiMun/4619u3nT3Uf/r8j1//5pfv+Mv+4/y5i3/aP/DL7o+7j7/4xf88kP5j//8xTZv3dsv
fwFMx7l5338008NHyyDkbwt5+cr/6j/+9vHzp3yeqo8/Pr3DTO+WnxZyVnz685+Whc9C+XfvxuXn
//mPyyP849Ml/niPug/SCD7if/6+j7e2++OT/7trmdLzFQkISlqey5Kk5vz5L7aiGYm4kkBoX5gW
79yC6L3oj0+2+t1UlsNy9V3PpNNsfvqtBQX/13/CFEI/2JWmcIVjq09/e/x/bmR/fc3+3xubL39Z
PUpIV7psbVg5+H9s9oVfV08vBt8VDTZqruUNTceJLDIF/5B3MbTye+0xH+CS0e+mymq3tgjRDVJr
Rg45zh3v0G07lnIDXYsUZhXl/nqxQSYDdwNRKf9o0bZOofrEiawp3Ri5c3m3IWLqNfeKbwsty+8p
hyCArTG0XkJiyCgunVvfTYdNGnAnp/GuKRtJwHEOoY9pcYxd7nf58+iY4DV06pD9S8poparV7AyL
sEKcczGoQ0hbOGthhEg/YtBppvdsUys3U3JjdLZHvam9hzAvf3iBvZMS9T3KzjsbLQ5clAz86wzk
uIOuduy18a3OBAqkLn5IGdNXCaW8y4a0Sh3g6SQRb6x02Hscr7dTzVUOWTaB7uV4x2HMUH65xySr
VA5c2lnJWJwplP1eUJTOfrMyEiTqFel8JDrEdOmvE3zhLARt9/+X8H+2hCUHxt/P+n9awuv/87+7
j9++/48jMejNxy9rf/nGv65hw/zd9m2PmDOP+Z5tWx7bwl8XseH97pAs6/u2xSpCcs6J+uciluJ3
jiPX8n3lOoIpEd/0t0X8u+UogenI49DiXeLZ/51FvChbflnGnOT8MA4/RfyOb7nsGL8uY5UNTsdA
BuAR4ReZiz64wehxGrQNJXRK7uvC+NoTB71cKNGjRbF/n1gG/nHSx2flIa+XwDaDsn7i/D46ylAr
Hlux121HNOzYPXhIifTiRLFdqCO+SgipRQLxEJpQ3Oiu3VYQB+M8ji8+N4nCJYTPt2mniBAKKrT3
Z9eG5+S3YjrPSXhFCjocATqsZnAgVzvX+hpaQb9JJaTQZEzicxyqgG9E34wlMDrBG2dewFUUz9pr
wF17ZfZO8uamz2ZNIz4O229kWLerWjq3OkZ/PmZJ81QjRhAT7QiI6HNIQkwU3g0ZkKXOtPFYDAkV
SzA5EBiYezM4TS9Q2/78UHZ2cvn5uRYvaCjidB8YOf7wOtzZqbZ3QufOVtIbuY5FNF4VmUgGKFO/
mPJHMbc88x4Afovk8EzlAui+PGBZqlbpMtqzhVEDzQc9cO5sWDSwmnbw5hL05wKyA6K2jTSi42RD
+F8c4ofCc5oLOL8lp2nOjoQWfYkW6Ek3MLDNuMu3YRyDT9EWs0j6fcvfLGrpuxT11coO7O6YOB3e
ITDgier3U4wd2aOZWPI2PRde/S6HsP7SUFh3zuRssozOZa9DcW/W1s6zlhlE05iXuCe6wCKo7tqF
D4Y13SWjaxwiu2Snp1+7nZefMusItUB+MUkFJau+0I9FMpibKc5fzKXDUQFZYzjAh8jJ3O3LEMZw
LYiSuEmXD34T2PumcqlbqPSGlbztjNi41Ny6wAboY+34+cBIXpFG4GUv3mA+qX5JviEf6NqgbCCb
M/cQl4Q0+jOrl2ujbx4azxtoeJUaOQv2chQZFuIDz0ZUHtF5CsB/XkJ6O5eAKxYOjsyCsT2TO4Ys
/ASlINiTpIGgbfFMxYJLLXPwv/+9mPXeyJMb0xLG+ecH8lKMc0nTNpBhc/j5qR7ry5FCjkaI1Anv
D4NQO/hPF8ur0eN0yQdpRvFhCu13ZVg1cpU4i25UqaOb8GlW0EScYf6adZN5iudGb4aaOhLpoo+d
2cdUV05Qpz238ukJhP/+Q1/lxr4f49t/+3yYWd65KZKvjdUAEh8JMvv5wdBRezVTIApBOtPzYriz
J+DzHUUd4SVjYzA0ypi6t8DCaRgST1JMtKcdxEgAu159mRCkastjDllqG9UVqTjO8KUb6DpbsOnw
ASlSPJXROGSytqSapQjyALrswKqRmVI7oB314F+D3L40zK9IMgBUGVeWOVPGa/8qsjDYICWb1toe
HrSVBnu7c4wz/iLaeMufvNZ1Nm4JGCeYZnFhxiMuyITLtQjbbIN8E79TzYNxC+cRu1Z68/NDSePg
xmQ4j1oW1KpZmdl1SGoa1laVIPavyHGC74JthsCb7dSjMBYCT1dR1OBsJ0p+p8GhaZXKvFoG4fFV
fZP7ygciFp8n8gJT0kg2lcTKRfRCuDpwc/FvJ5R9Xr9f6qnKizvA6XZ/5oq12BCgstW6R58/vXhh
ArYD6Rx0XZdGNvQ6fjXoBRFis64xrG1MsN6uCLmIlOUzsNgcUwHLWY/GDtPYyq2Dekus5DlP6A8F
fv3Y9zMzI2lsazBUjc1o2MyyJwfIFRAQ3GxkXL37TvMRhohjiG+wi7Q9BNyN8gTeTcBvvLI7a9FE
B8x26AV25Tej7opTNRHo0JZPTACGMHnJ+6fEheA/mnSoC9N7m6IAN/6GzkW2qUrk+U6bPIiyRHAP
5yposAiqvDlrILtrmrqXqmWpqam4dhlKzrJbAAP3Njnhm3iwrspMHjqEslUWPDZRi8vGNi+l1QGo
as5phPMswTlHGJ7/0O4Zs5I3U6XPTtTfq4yqvd1nzbbVnbHt+4w0EucJoP0mW7wxykIfF6F5GFR+
i7j+LkzKEeKHcZ3jdq8cCGxER0QRjSdMP26L4Y7wXmCCo32nAr8E5GCd3cxBgNQtHOz0UqILqBzi
s5seCg7xSVfJwPBkyHTjtuUZ0T/L2U2/+HQe1zH5BZm1KKvno0krUOESj4MZEktEXztTVYDsjhy/
bF5A7F/lIDGzDsT16vRqOCCyGgdtZwPA1cOMAs2Pqycz7dkNfth0CuHxRuk+KsAt8TaCCbRtFMmW
UYTnIoKRv+/RRNr5kkUHURSaj+6vPUCMa5gPF0f6w0n6dXFszfBFk9pheOQfJun4LR7Em66d9qCy
kTvC6FnrrDxGmQFEqCZhjlAPNdQnh8kACnHpQTxTS9YxygcyFxAX2NE6h8mex+MrruZadwSM9dVy
BAG8mdJ0PAliz9dOssRDouyGeonPBenGdpzCZ89znhtjiSYm9TL2MIxQQxDjezQSIrmleE0CnyjE
ms5hXxASkWcPNi/E2u3wrvUpO2L6SKdK7yaDtMKunoEmKwQhCHo6L2BHCGV2zQY/PFopA2gSFnj7
eExeewdoRk+zzPSRoifJofIsjNww93vPfEDq2JyEJ/HBm/nyALuDIvfznHlxvBkJ01j7LcJAg96S
+pH+xGKUA5TARnwtU11+TgkjZqNhb7XHDLptRc6ueSOQF+47glB46C6J3hgMDBHrbTqo8k5R+TQd
Yy+4F93BLWN59VventNgAgFb0L1jn29VNwNEDof5yrwMvuLUQ0OoUIPjDL0NZOo+GZxBq2FACZ52
cLlGnK5fGDrf22gfItpCBMO401aaSMm9gbRnMvROZQqFVBmu2MaMx1B1kwXnCMQL/URwrp5QL8wA
vTuNsKe0APBU1il07WXYgWiypLGuO7eBCAW5N+nmHJIVHwQXK8vz4tPPT8WY9G+h9+S3foOeFllo
vc8s5W0LDxdX4LjheQbufS6j4DbyTAQvLhgjiFj3o8i5bZZ3k5V8C+buQqw1o82GURoqPGMnXeo3
7bHhhjPEOeDwUJBwaugd9CZq15yUnPTZrayLpdMCH5r/hAjoAHlpIpq1fIqF7tchuklgydkwb4re
EY+MUx8ps8/GVCJ6GKpj0vbp0Ynxu/XwZpV0Li2ups/4lfY2UQAvdt/3h8oaeWrZ5hZKTwwNOI/P
KIvvdL1sF/UCqv1RNtwnTMjExA1HB2V74cFfrOBzY/XPNVeb9aAkvhSkVcxMx/0IikVb462Errkz
EEBBG2pOuhrsy2ClQDCdDiaLHZ8IybyrVe48yooaWxjDwuNOzIcG6FXXZdnbMIiPYSTahEaYPtqS
3AIxmNbNGBFNxUVu64wgdGWv9hDLbrwsqw9EPNSXAXjwRRtzvMe1QQjh0LwwefeOXgdmx3c02ecz
sONAERHRCMM9WawJYkaJyXgElI1YcsEkRMYxbSscVTHZpU2pjXOL8Pv880/QN98asz8gLNAHX3vW
59Ev7V0/OhmopcY6edCiV/1Q5XCuI9y4zXwvUP8y7dL5rjZa+nDauW+C4RkRFGOYNqn3VhmsIa5F
ty72/4HjcBVEV5rwEJnRBzPqF6fKlel19inrOeY/F0n7AX9p3OTMiw6EGnNco51BG0LUlMyrC+JZ
CdDKIUMzFDSGC7HP3bbeaUlYZgSZXA1sTZJNYMxMd1vTKalzbzigO23OwtQOAidGA5gb+oepq+ZD
YBHZUPQk0pfJouYyhxsKAuSYRFZ5xsZIhnpn4B+WgZ3cJX70wxzndBc0cMMznPHl9FUHumROj2LO
z2mpyluRILp1xgbvT44eVNr7HD3fXYmCf3Cn8A5RIY2N5DtcD/KiUjAmIPg/hIPrMJjeCWbLThw7
hHqwKETjssPQ+mklnaHO3GLOuaWIibdxgus3BJh/a7mifPIQRG+sFvYW3emHGS6/2ZvGBrAwLV0M
Pcnc3+VdWJ7xED4ogSU2m/t71wjDte+Fiu1X+MBKEGsQfnqy2S5xN2+6zOh3ogxJ3ST1u1dGigUF
fYfGZdIPpVxN40wgL36Fa9uPR9Mo8PYJj72lA6jZzidcat1V1clh0Vczn4erkDfcN8No2Jb1Q9VG
T3R41RVU7Z8fStx+PXcrTJpusljFytUcVw1XTKLEWic6kmK0t0PSUeIwwYydnakl3VWHaGsXIncG
414kepPXJTODEd2MiG51638jLppQnil7VxHIktHCXUIK4WMsuJdjh4bexg6bIhYzmo/et/L9UN24
KD5WJLUg+JIe6LsMc/gCI0Pq/pDkCv3WnN7NZnBAruCvirHfI+EKVnA17FNWZsecUHmKT5Q1AS8Z
mamcrJ7uEuxk8CyN6pwmaHulbF/smT0ptiFZWEnFQLVV74A5XonrObm1+GpLkqn1fVPzq4f0QwH3
EfdKxM6G9kq3NbT4zsNbt4a+yzUCRThZ0ak1Uch2aBCcViG6G5wHKDoMYJFvuMViCVQYQ/ii/ehE
H3Xb6UNiMtyS6UAe4Mx4jjdTvqDOzInwcsvBflSbd4WUpBYDo9vmxZmOYy/M5IqN7iBTWaIT96yt
bZByCG/ghDDkhheQhWAPiw6lYYgWSgLylrHQ5I17UnqoSjXxR+OLBMdHTrJjI+qyUIiifqEF+oRK
yeaEZF5mqZYXHybhbLx4xDHo1gZ7O8ykKOkeRWTiQzfz9a5V8ksDbGFtUB8izwfzHQsCWEQp9Mk0
UN//oJPKk1SQ1InPZw+qirzHJUJphvGI84TdN7KQ4s5nqYWxajF+s1SeQo9L0JwXH93ohycMvxh3
0dt7fVeTSCoJB8gAZ7K/YbCtGeKJqeQ3KbbDOF2yqQap2xInVcklXjQPjBUiSHPXCToqfaLe/a5+
ljm9C9ICHFVMnKr182ToYguBwdokucW4l+n6bJf3sFkkteNsozhoMFdD/UXE5+z8xaLZRuFp7IYK
vnYqANrm9R0MQ3pVKf6UHht6N8p0byk0R6J0BihrFYhlhWPTpK27qhqyv+NtImZwaFyZfOLsX3Tx
Ekz7GGngQzfMX+q8Ms+6d56HBZdYli29V9UTQFwOwxk39Oe6a9+n2bvtLKq0qJ8QnOgvMvW9vWV4
NMPz9NUa5ItdkQOfl4hE3IqlMob8Jm0fpnsuqAgp0+/KJIG7ti2ILMmw0T6M2LLzr8yc1gXvvG1k
OM5eFT4yjMg7dDJYjdhB0RrD1i862uT4YEgwO5Wx4+8glzxkMBlZlrg0Ua215VsxYyxyfcxxWfdQ
aIefD96YfWbc041fm9w5V22a11tzqr40SHa2nS6fkOA9lu5wXqLF8oZF43o9B2PzOgZCI3sSn0sR
vUWF/JorXEpdiiLfcV64uCDuD5FfjAaw6RYhhj2XZOTl+LXKkkJId0fQDtFG4sJaB49u4pjbwfoI
DesOZtKzoX84kJA4XQ+gJu5AMWOqj4EtGeFZ56hY6lqzUCy4q3W+YzianDjalvlAcIeQ5z0c22jL
BQH1gIs+JoaTdYgxwOVsOMhgEB5PKbIaDv0DuSRokT33A669OjqyWWRGLR7hFomdVTFDlpA5Cqod
HbuCKS8IhVLi+HWtnL5K7Sy31hba0kCHxXEGMLbwtUZS/zaRZ73T5WQvJPEGBo39pNtp3BPHW6zt
HBOU1w6kwdC7DLL8YyKltTfCW3tSt3bP1jI14XcCUYoVjjl7vRr0QOiTdB8rW/AGdJdIVTbbTIHQ
wnyojigsK3A0nHJHKFmYCgmlHEG4bxdtCMbe6BwZmmdM9liZ2VbTsYm2QWYWhNyM5HJhJNnA5P4R
tMCjKmhHoG1I6SocjJGpz9inMeiR2FSqSaIYq9M+Bi8bciOm54ZpI6Rss8NtCMMc6OD3AEKV6UBm
jjVTGTVc5v5rO8+HNnR4dp3wmKBDEfWJVHGSCoZtkupjOXoHgz12kvSTC5tsd6QBT9NC+kp4KSCm
Dxth88aaQnnSdqdWYei1K12RO0ucFJqz6sgx5+/8+lJv7IRieUyiu8zoPnuoqxrrjSd242hn2gI8
EIhYcySXqGbPgtRPzc5oh/HZmNMPmTwbhv1mhQLQuooxfshpE1Zwvv28VzunKl91TrRsJbs9npxX
tuC7mLPjTDs6o/KafeAPzWrgeMSf0v0wne7RQ1+DkuLZzzrO1yWfEBNo2t168inHai/sdydEnuLM
5Jh1B4kgGx3adKpMvW+Qq68MJAN1GG5q6tZ+4Ey0kzdcpR/zUB+iaHip67lZmePwHJPKtInrej2W
FpJrjEtrPJSEaSM8ctCRoiP4UWK0RoPfws5wr+iHST6oAn3yEPO2thYbny7vqdHBhTysh7Qdok1k
xu6rCD+YQtF622RVnq2DxHkaCvMIq/hHbTdwTcaNacMXmSkvUzyJDMtG4SLbj5ARCdoNVoowk22r
iJF4liGQBvx786F3wjtaB+bFT6MtewkyEk7JgiCC3jKfeZEZe3f1JffffFmNu0y03nrI0B8hYyzW
YS2/RRqtGIgBAEloGUmGPHu64pLKyi0LkKh1A/88qugZR/J7nyuQaGYqefMSmJoOhFiB5qBP6rCL
RMG7W0mxnXGF2NaPeYwfYiOHwJoXP8jYGk5DJM4Np+Ral9U5cJzHGOsiBHhez8pC9tLoWzcKq5Wu
QfNYF6K9wgOQy3qPYg9RPQEa1VPY296qCdPH1viIe4M2jm8wNATBqQKqcvyvOKrqc2CUn1Vef1iZ
fJRtfjUmqj0V474PrkPPHpkQnlfMADNmUFwAiG9g+x30OMK/CdZSQxezI/1D0xynpXARontE3rSe
vXabI7cF2Ttz1OhhI81xXfXTgfzpp3TsN1PwhXQStODudI7s4SJNeUtKCVI4r9j//F2xLvzAhIzU
78nwkNfbtEQLMNwXzunPTgx23KddapkZTLoCxILww2uSRm9uhNzJjPTXfLbeQqkvJPhCcc8tLP8S
hoBPFnXpvBraeHMmVIVpQXfN4U5OEtkh2MiEUobQzdNQPbSMSghosGDvdc9VmZ6GRpydRCJvXc4l
tJNejQOxkQjEi/oxKdOD2zbzYUmfiYd4a0hvaxTQ0ZLx1XRINuvdZ5B1/iZZtJKd9G9qrI9q4o1m
1/M3LwnvFyK+QHEnGdv6FdG0bQqW0LePtnYOLqOzHLV0ESIRVSIACAY3VZT43Ip6IP1s3teQM9RM
zrkZhB8TiQcpLsgcIWzvIsrqcfSNykI1PTbbkPN56VS/kDSPoLrBsGxnLYdp9q0eLeSFVYU7Kkdr
5vRvo12dkqz6gp8Xn+nUfZnKgW5OeIPs/L4wSAPF9LWNzIn9Hgq8CosjvXbzUMp0K+qbfsAOETfp
qunI2Ojhk61iT++KJvMBuKHCWgwCEBmCFUzvasXRuY5gTuWT6SK4AhEDegbaZDg+ugO6+Xx+sg0k
gDUn6gr2d1jRy8P9SNqRc1/S7XDHDfXzcMt1bV1U5k2btaTGjl/SyX7MIoMysgLDk+8h84F5jCz4
FvWrq7pXXsdVtnhJDbPHDyC9lVGJ61QD8oh7Gy1gANgde3qXvZfNISRJQF2bsz+m3yhuqIiC/Byn
wTeGG4QSOvXRX7CUuWaXsMjCbZYskba4iLIt1qDv3pRfvxAawnlPcSCc8LY3UQONkNi7SrwlzNK0
7981WFFTyoa14RtvLbEvmf1MgzLb5+il1ujMt7Stbqnet/aUfYe6TJwvlkooa1dHZS+IxTvuacY0
YTVFqNrUiNAZp97IQmESQBNZm+bJapAxkUN7LkNxcSLw/f3TxE1olRPuTeW7XF+q+5joHQaG+DqH
tPgeNT2Ph1ZW6xJ8oqZrllF0YHyjtduXO9NK/FVbF9BrXrAxBaiqg51Zc05o7T9bZv/FLYoDmt1v
9McRvzpy4xka8IAj9Mqw8XtArac3ayUgPgvWLWHH5cJmKAwGZQbSLzcswm3a+tc5JSnEhHyxDpQK
gGQbGzM1t16akZ4rs0uEOpuUSPyZCzAtYnLSiPnBWkqVOHpp8qIlb7V8l7lvg+OjJ4AaBXwVFX4I
IJqsI9jIbZa8xa15A56GVhbHbeIK68h0fl/Y/iHCfYg9TX2t4/cBBMia9FlAdd8sa1y5vfqS5SWm
3eRUW3rrx3ZyhedGVBtY6T5I0gOJjquEBJiVY0fRuvUw9nK9OlSR/lxl1bHp6s/oMVHrG2IP0tGP
n8yufAkD/wkPmsTqVl3KsH2wUGWRAt9DkR5DeRkTcePX3qsYmgMPba9CCPmei1w/SNllgEetAzFS
s2Ozp9rdDaLnUWfXMHPINkF4uZwzzRLqQov1oeysNxHP5a5DLx2UXNryoMNpxnaJ5xpVr98xVlJ8
Gqs3Kzk0VixAYh85y5Rb3mkGESsSLQ9KDnwHb+i5Dx6TkG0fFu+lmDtyYTj3cxWCh2/kI3PINd79
Q0l4eGGqt+Wtjm/tocaRtykH6oEWR0Q839RDvsMT9uonyXcAmAhbbaYqYv5OUwU8Xhg+grFusDWY
J9/ElOSCyQsnASalIjEp4GB1wi1Er+/4aalx3fppdJD6NmRiq4Buj/MMmTnalDFUkUmW8drKX2Zn
rFe+ZMiTtlBrEshGKSM1AaRxXamfLQn9JtGsc7sUEhgY6lJMJYexxqnjpGzhpPdxF9YQThvPuKGL
dLY8cVeN/m0ycRGuZRHsbE20IfCJh6CdeU0YvqpvmSAsl+xhrmDRZzHYhDnS8mRyltxNoVgTtdph
+a/qVTcY085IrM9ey00a8vtNnNi4+0g+6gvyWtycJYn/BxnCM8okshXp8u5Ct34tajphxjC/DYuj
IiT4r1iUV6bDudCUJ98zvkAlNWV0tGT7muPKqXzKVwSxc9YaG9TSBsnyd26RmjtKCgm+ZvpwzTvh
dsd+CUB2wX1IVngAZkeB6Z7qYl8kpFgyImN2a0UYSQtkHjxLecHN1JsPQy3oeU6MsFrXfS9rZkel
Q76WjixCDPde2amDdGHHONzXheXBKsXCKpqJTSMxzyP+pIVQdmxMm1zEilkxmIdVZmA3EbVzQw5g
f8Bs8AbbhfzogllnJAAJ+B302ZZrSTXn6X5WGC4SuwJhhPO/mkpri8RrA7HP2zCbLU7Ei2b0FDY1
0EvmnXSMR8hLet/DFN8tgSukE77Nk7clJBdsnCqY6DjItWHlV8ZICHKP3D1PD/Vs8PpioAAo9QjZ
4SmNXToVAvsPlqHrQMMM2u0hT1qu3gD6spoYVq+kgJYJPQjWpV+3GMm8L80cHCZvuvLl38OpvRYB
B1yU8WS09TGuRHumT5qCOF6F1BuByfzSYkUTzzIHFec5YvweVAQjx+ip0vGduZwKDVfcdEJb2iNC
BV7pPk3Z/NDJjsO3+BGH9cm3jNte8QKOCe81M2RMgfy625pLi4ybVeKoi+7maFvMDLRcrvCqluSQ
ZlJuGgiuuGEeogg4fx9BERzm4ps11w9BN35OCz/eTTS4UUftlee9jjIZV8psVlZG32+O3PeGi7lt
k/TRp+6hUsZLlHVnx8++CuJqt45XvNrIjOrWZy9GrCNbc6Wn6MhYhv1EMrYb4P9iZW1c63YxQs9C
JXsyuLpdWDIG1QlDMhd/cDgQxFO26q2X8zP2wFucdyRvZs0iT972DrqZkVbXrI8JGKGNhwSnIC7G
5OKxGpqd6puLOQf5JuvLr70dAkMiRgo+BzjPicZBfvYjbBd4rZE23VgBtxURghIjlIRzsc/OFXS8
GXCI5xvHiEbDCjxGsNaRfBpc4vm6hMhadCTp2ZuWg5AcJCALMZyY6mxVnNXW+NSVznOsj7FZTLcT
s7JgKD93ZY9XgTMoSzGADwMG3WKCGz13b7OjXmviO4yODplMulcnVh0XEIANVXTXJuAMKuF5AGnZ
u0CzisD+kPSOsSdkQMcjfWPbGLQVRgc0yd0pS41dE5jefdrvx3W7jJzrxKZrxuCpK7v5iARmPrm9
Tb6Mn904YNwoqolT7meGgL13bav8i0QTClVo5hj24f8qQuqUM3z26BWtzHcDaBiO3JBQ07Bdjwae
A6KzyQd1wStbMcbh0RLEM8/IevYWTpF1jipv5ztxcoiXE84hb5JxyHWYeHq0wFnY9KRxuh0KU4oN
nfxQ1vyZK1txcsvpGogS8Wjg8a6PiWPBfMDTUPjHeWm2Gb2utuUQQYOeclBqM3qbCSHBTGuGlkay
A5KzIS1v49KxxHw7fmsG+RW74Mo1ms+FWV0E186lEw1GwU3IswcFbvr8ppoAoPz/MndeO7Ji6bZ+
IlowJzDhNrzNiDSR7galW3jvefr9UX2OTq3apWqdiy1tqZ26lokkgPmbMb5h9/vUK/bKrb5iUb+H
Jb7xMBxAHBHznUcdqrn6JTJQ3RRJsoZldPCHolnSw7C5UsukQ16ALO7ezuj+4hT7M7P0z1w9hLkb
bUmMunrC3FVJtZ/Kiul3hoRAzVJYFnRZckwBU49T92hx+rPlc7aJP8PluPmAWr63/DlZpf+asvQQ
2Vq9qI0SGzwrXOUG+xx/v5Xi3Qz7U80KvdKVRx4f+95hBBbrv8ZkwjIXBHdNPMcb1rx9bD+USn2w
UinXLrKEtW8hxgsz3pqFac3LH2/l0X9y9hFHaNMTjw4MOprld8V2ysBi+9iarjoHwFKTTG4Sz/7l
qmJgQILQpM8zgj1mlaDw/a9Qg4FALSG2nv3c4VJZTE2XYHEaojtZbhLmBAhNmmgluTvIwMl8dgnm
GmrkA3qHbCENWd6zwcRzdnPLbtrjUcacWDtv9JTx3vXjT5gWazIWBdYUZDiemNZlARbYGp9Qbtnw
JQbAqID1xszWVhSr+9yxvXWmJoYs3oeURrsqTGSDhtAOMdtKCOZbPbHdN/6/KoXBOdJ1ollB/1v6
yVIiFlhUHqJfwMM8d6EfrxJtzDZoD76DgDx3f8pJ5fZg+yj9wfcr+DU1U61qcqozTb+d196B5L+b
b6d3hec1q35g1ajGmAFagsXJwFrbkK2GqAs419S/zUQfQCk1Q4K02E7uWzQH2JHXFa8R8Hwqic3K
C1AlakYVL6VB8lsmAQdk+T0rwYViWa/QyR1iYd44pzlm6/YOOdJHVurfY5lqm1LX9iAeXzqHkU2r
pr3fGRbLyvig+/fpEO5sZNOPOlixPJ7KM4vEZtVYjliawOtXTPtDPM4RCWpXoKUrhdqSMrMKuBTM
j6bQQ+RN2ZDPOejIyKXGwMyaodrCt36Sxunv/vgP1YItRj8OiujFGOnGshS4pBPGTzYhhEvZ4KO0
hPVdRxVQ7LEmRci1po3dsVqpJ//bSbQXewIDNDEpXNSbXiEF92CPyym5Gdr4RtM7Myaqp8HJeU/3
jJxHv/lK3UitvaJ56cfykfjaJXy4l4CN2gro2+u4ahuW6r2LJKojxs0vMZDYMVM7zZxNbKlGrFHO
Q10yShordUGYYd4F+GopOnBHo9k9mjl8BDXdpZSaeEsPGLrqfaU8OOLipMvpRyefJzU/3Mz70Wz/
FVXJi2lS55vTB+a8M8uIbSf0dYwCyqriu7DkYBwS9zFjvsrycD8F8CLd/OgKz1vZUcRICrQKL0Er
F+WK1gNFzKsbFdDyuJJDb8IHmX6lzfBaxx76wQHFjYdDBp0d9jWEP2hw6MYDjPqIm5BolheNFmtE
xp8l2o9B9Ap2mPrsR7dmBqYp33BPDjNH260ehhz7qVapJ1CWyZERu0eTt89Z19WMYnY6zB8EV13F
APrDGrAodBZQdwY8l0xgWhjMHtdB/hpMNLLSMT8w5nP/d0i8xoiJSzUGIWmlBBECtGNAaKwKr+Cl
R9pWlVcIjyr1JdkFAWSMzCULd3Z6UFaoU3deP3Rr3B2/9KSeACVh1MyBEcK29R6QN1t3I0pkORqS
bTMnSZ/Kig0/hzirQuKSsw9sSfEXr6q3HAsAKL2zbJtnUlGmpVnFr6mTRZsmZl/Tt5fSyB9h9GIz
GZZpR2BR3TPXqaqVwi7Iy+3F4b6enwTI3MSBlvJVHzJKCvLAecMEPryRJFQAxFscxnrDO4E4unT2
EQbuuDViZ+UrTnGPAqYtnsyh+kY/END9as8ZDmjZZvu8+LYnMlZc5MshCg0frTdLJfPsDvrPuLJt
nNtuk24yr6iJ5ByOhd0Tvj6ln1pVAYxGclu5aG7YI5fEOhb9UK79zr/0aYsHYoxfS1tbICqZUE72
NrjhVjybwXTTsTyiNb7DxM9uLf9s6mevr5mY9ifYA5vG4f7os+YYVJTA7COLwXsK/ICuKSShDoks
QL9fxUQDO04kRrOsJ3812fcC7GSn9Ish5LplpbTuEaEue156mVvxAKTFPlClXFmxdW1k/tCZ0Yth
Jk9jQp5nP1kg5oEcmbH5blZOsddL+8Dy5SAm/diL9jpg2wwQoG1C78ku+o+YHI4Cv+OSRA1c8b9a
Zue5bK+hfsduZKVRDeIbX9aqeCNB+K6I2gfSIRgQso4buSadU4A7p/hdoPvlYVgZuGTd4FUz7/KG
JSiImI09k0LKyJ0ZZum0jNv+giFvaSBkX1aVi5b8j0m588q759SW1il29a8QoT4qfwCuSyunIYr8
baLNvWu484PoLumYGkYdgty0rz59g9hhpqm9Uv1yDOodL7B0jv3dBnX9JbG04F/6QJ9GQ9kzmypQ
A3mt/Q0N4s7kzAEmebNNqmjHDoG4MfcXCIIuYdpeleVcQOytM601l4HjWYd4cNnAm6dBI2V0EOO9
nXTeoRtYb9ppqWM8zhjZoGgz+vrbVlHKqJtZUa3p+S5JyCaLjOg10mbIvBmOJ2Jy3mO3GbdCYdtu
2RhpnOSdwWI/sX4Vtv1Y2XCZEmbbi8n7UawUYO04wSrVoRI14bhvyzffby5D/0U3n2XuY2/Y97Jo
P5GsnICe3CQpLBiRobIWBmOJNvPR82Q/vVsvDDRRW8WGFYYOV8sHbxb35PgSFrmt+CqH5LnX/BMo
nlU7aMToZergV4Y7Z3gPy6iUZ5xaa2GKllrB//aSnCavgHaT2dyOrBvoF6ONGnRw1mNdLJWf2huG
tHcweTMay+RnSvtxI8PoMLXVniivBwhlDPGz6QSqRV2qYNx6ZuwS9qfSZTMN7ETF+O5ETr/PavJg
2BKd2QEn7Dz6H+r3cWHjIWOVBEKWc2WZ2POdMgaU2N9eN933Bg9shqOYoiGcixu82C5sq9Z3D20V
VyujuwdfSLSfU/8glMaP7ffLPIjWtuuQuD4S0choeEc7id5khJ9JaA2mTYBWFruypLl6Y8rb1HZ/
LLP6pTO5l6F2DnINav3sPXe0Pl5FkdGsbDd5QwGTb1mYzCkEqERge7HkzfEeA+AJoIgy7suMnS5g
nNkjScvZyHdl26jVNJjwyI+yYy3F1grRd5rYDcbq3eUqHDPbDC6RDDdDMERXY0rfC0QGcTCWG2SS
zXnkaVqxlAZT5sAO4LFK2yldR5N5iGp+ItyfaJ4KNiie6V6jFAuOD2SThTM6c+4Z28eKEKp0XWoO
fnqLSDfdzl4lxHV38LeGmrxtLcpTwbii/vQr82T3rQb2UiAoI5kBnL+ure36Ixzdr9rJoVFScxR2
dlfxZtdwcxAhO5vshzeA0Msm0X/VEZZ2S3ybGUSjAORh5Wwb/DkwUvgNMQQfcAmjEWOKGELUpjHD
NmmMZ9VeUh/GutQG8gzcajtafXHfukDu6NW31eR+OLpzs7DU7Wo7uZEOcZ8NioVxgT8ibmnEjNba
MDQOl5HZoaV3nl1tlLuxzh/B/EOjUoIAc5Yn5dCsQ+ZXaKyTF5s3Jpv86tSM8TNlGa0h7/E1xvh8
hJUs+ac94h6stQ60YWSwLqy5TbVtXaOH09v1OzI42Gj6KSyB+itu1A/RV3JpheaXm0WfRoJIHazU
a6lQnPYpsxHG9r+69sPpnJNDZlFWgOgjpAnfvP5Q6lm9NSVBTo3Q7CVeFoBCTrcfctGeCpm962Uh
bjH7FxGXr0Uw1ocg7J6L0OOr11BGWlB5JDxr6kS0P4KgGNbl48XnoGxZQHqkYJgDMgSE+wtZ9aDZ
tIvXy/lVa+TLBq3DHUDNRZnIq+kF466s9Jvmmh8TiWTrOIVvxfwiQjwsYPAG4Rry2QaK5cnoxqdc
M6NdzsyTJyhbRt0V9hc5VA5eGmN6LjKSKiKSXwxZbDMj/9BSbGOxji+CwXXcPOZu0WwDHZEOqzEU
BF2Kw7raNnqIaMWXUN/cl0702lJY5TUf2R4MTXHWq2SfadOP1dSwObtoV5K+uGj0ceeODGpE7/yU
cvjm38OSASgMOq+PmcI3FSWNnxxtU8OyUk5MJkV0r0Hc8QFirZ22vgVEpDZ+eWt41zJDmlObnwln
mAEn6s2MvPfWYIc1/w8AMhd9DooNE4S1ODV6tknbMOLI9u5pmwjO1QHPj9G7b66GXlzSlm1dItxr
NzBXZ3p0ETDIYio/YjJv2VRerdYCqlkcNH0E6w9AZyD5FJ1zsq3t4ViSVN/14V3VEmSUwbBEsbqa
Rpywmq25hwripQbqJOvkRhK4YmrDHdrNs56akLspoFsI0OGEQMJo4DGlG3ALT+SkL4zEhWnWEF5h
B2QOlHsAjfzctnsJPJw3U3CKJB2okZVyeYsJVQTkx2/Q229vwvaAH3mZu5p/37CFXhlN/lzI4scI
GbCUuXFXHZIUQ+HQDsUuQGqAVA88bj+86ao8KJ9xexPRBlvkbixKognIEmVZ3YYBzVJ8MGrwkKU5
XCHR1bQDFSekAErij1j8ACgliQOErwaNTQTvykvZL2g+H5YOjz8F0+46N4vyEBnDTivfE4bee3DV
11gV362PQMJRXMs4Q9aBS3jp2VQRZeIf6oJYes3+kpIspzynMMVKNu4NGjUEbP6a7uvs6v2tdiUt
D7XBKitc/HIuWnSOgbYBy6s1h1YkD3khb3Z71xXGEdLvo2rAR9s5dZkAMFfKE5DccJ/1HfAUX3+z
gpIAFQmRsXSst9FuOpYCyaui61xgVtappQM2A3TIy5xvHb9F+mUMNbQ6C4yhA2lLI1ln1ZDCykZV
bHVJbmjjYLzO+CU0hauuYkpK7Cga+2DufrJHoMXnxgDjYqDIEp3+NGhHq0bYBjp02qSu/lTOY+05
qhQ7GcRlvXu2mV0hJ1kZYQQQX5SPrHPRGMZsI0S8L0pczTaA9aXTcYLPqwgLCoce5QbABW/h5hMT
Nqu3GEiFx4S3OJOHadoH+Dz8ruyvkUOwljGaAG+SlDslcA4M0GiK/Frsg5r7NaOloEaKd3kbIGg2
1LdH6szkIGGvEnMbpiVnVJ+mmyH6KmooPa5hiy9qFuAl1yyGJOy06O7c5CpyukvsJCws3NDfZHd0
qfa6atpveNBEjIw9UEqfj8hLjdpEIe8qGCyj6LESMG5NttdTn4l7lRD5INTKCRDgVrq840xfW5Z4
RosZPDnIxBaJa2mkX5T6ntxIRvrYcjxd3xo1fOcEX+PBtuxDlyEzlYquMkzxy8f+UzgsIYUEZ9ON
OEfN9pcB4nyRBLa5L6BCsENqrqQiIJDFA7cognkUFYYYaAz5KgaKNoNwNcdNhu1UTdx9Ri+AhZf7
yptO3ZxpjGmWI15Xu1xvqRmg3Fl4lbd9b72PSf6safCutWRb9FpMRiQJRLMH11XTtMTNzryhtd+Z
lwKioUE6e4mGlwx5H8rGpjs78Aqbkiui2ldW7hG22/zaUNi1ngOqrQdQw8TXdNcGv7itYb0GZfch
yRgfKSMxk2Alk7G9hVRUHoAGg4rKsktWDjdEoQE6wYipKwmQMyIKJVlQrsRgPuscaFuzLslEtEEr
AkK6s4vUO49knoEYgqUNbQXUPF4W5bGzsCkQ8T7KmtKE8MF3vZ3oW5un3vS2EQ0zAgOPqs5lv4LC
5xoan50Z5rvcgqM4tjhf6qBjK9s+Or64OqgkGYoZj40A5OIOYExtczkNyJsi0ydiKDY3kTU8zW+m
2sUO94UOTTb1gzh6rnpndJKsEADWAHECAFgdO9IAHmrR8vZjUXcgIeFmN5Dx8gJkphDemXlkzPan
f5+YzGHdAcbJO3pphlwAP+JSaE0OfilAlFFHw6PyQXjF7tskk8sAUNwV7Ws/MPdN5jcGXWTdVz0x
pQGCGVRaxPcxqFvzLRaLVPj6boomkq71M9uPH4opkpYc96sBmGe36OomHQZKiOYMzV9vEF1kmayr
w+EXX+G4Vn71WIdMIEP1paVXw2QsgB3hUHrc07bD36kN/p6X3i/WEiukrlsn5iuO2tY6R4xjyy0j
v6UrOJ8FQU9+xhmtxZwwAFTlqs+IrBK22AkXx0pdFIQ2q4PIdLCv8hXvQb9yBHZtyTSX4U+ZxK9W
kj6k+dSs3ZIMMF2Mr2nqnmmGr/rYAVjilH9T8Le1YLiyeH12QctSa5BkaFXOApDxzLdiHCzZM6Wg
g71Cv1VWf/VnNWTtxZ/w0W5m9eQOSLL4Vm+12b5mdrzz/OwWT8jRpQN6KZLw2evBekYdTiyQpA9X
0eeczIPjubrCrE3b/LWgtyQ+boead2v0/NWTkV5UVRCeEVtLZRWHZoCY2FfnZPpy7Xo//0WaK9EM
Ti9GbrwqxVTWHq1nIyKMwH9BdRVzApewN4noCVxkahmhfDExPSFcuqW07FsZ3IIpeKhpfTvSRSDj
IS5HPbXUwfTobb4n5vM+HLmyLWEm00815WtVG7uxoYGJvqldUhY49TzSpnLF4q4FF2uajvm8NKvi
R1IsdanQEvhzaYqiZ+jcNyEQ5kpZ7uyscRl9LLykI2EyS+eBC2eTyK0DZsk9rlqW+c0Vbmy4jDmz
lY3CmAHOxrMCxoiM2eqIYsIiITyv7IiwTEpEh4d/Vnp0BlE4EaeRjynOhk0Ay+OU6Bg7IhLfNHJO
Sz9dmthVpkRxuHrOmVpTrVLCfYNKvRBuVDE+PPoNy96+C0m9HGvYo+Wn6CwkXhyBcS3kqWYj5aga
rX4bDyjo+WRNEhw7eaICJvtA52MGiTrInjk3APRHOUGId1JmiBw6Q9sPEJaT2ZqAmz5mWKaH4G2r
bFdXkLPHmGM9srZZmDR7gmlWoLyl8KubtZ8E+HrPINQzCd4sTW79uL6AZfA3pae/2XpwU/MDrEZc
O60ZmEs8ElVmMy8SM9abECDue5zE4qf3WJrKYz7S4Zl8yVHIQQ4+6k51AHVN3oyx626NqP7uk+QF
a4laaIpXKzs8CO8VauLx0DnZDW8qsjGn3M2RDIy20h0+xF2IIooglRKaXvbI7HbRgxmMGnNcFD17
Tebar9SK9KlV+tDyhVIfsUPGyM/AnE14QEBfJLJ9NspXzxzUSmv1XcEhvujs5NKE+vOIGK1lzGiU
9TFqnZccUTgOrgy9lPY1EPtpTB4nGJ4KjwggfIcMIopEf/bYNGhBbz6QLnmxS9phXV6tMnsJM/lE
sXf0OU/ZIKc7gzHq7KEeBNsI12YH06GnYG5e4l/+LIzaRrMcPzQ2hNQ+xZxD84pvh/hCPXGPkHbh
MZrlqx3wNKqOoQqXh6qWJxK7Mema0YYIqO+c/R/z0nLGACJj6QR66RyBQN1wljkZ5romzdFn2utO
l2CkfA0nSV3E2z7AI1D21SXrnHuOKAMXXo2Dkq9EZ11OnkN2m1qkh6lGtaiQKlvMhGlS6eRze8/6
D3u0KZ5bVa9h/KEtLr1FYPuflO5okyiAFpHNRIAP5bX6d6MKbakP4zPe3udqDv5FloaoksSDvtix
ec3qSl+qsnmcv6ERieFOjM9qGLuVyKaVxh6FPS4XEfFckwOVtkOYk1qmky5jarvK/1WgZ0Dy7o9E
JDY7Jx+vgxleSoto5SLVGWRXhz/ewWUGqnWg7DZzZBIjcuhZ3fKY2ZaG7JNjApB6yY0aTNNPnY8/
4STKYxlnZL346aXTaHQ1EEHAwjKg4WZOS+svu22VF08DQqyVYek6Hb1/BwX6UUBPMLAz9pX16FL9
LgmT6Ba5SM5D3T93nXl2qmkrxfgRdrjETd/Z8Yq5C8qE9aTvPmo9zahCmljC/EAqQBYHL8oufJed
FMtwIA9QD7V8WYbZXZxupAA57+kMcKRXxmuq4nctN662Z9Gxygk7fu884aslmcDIfjw9e7eFJVbR
kH1HgA+srN07UgUECHUflUVSge+zsil4QvugwwOvQDXOjLkM3/2qrtU+0AqEDrXJApPnyeLNBjMc
bZmg8O/fq4ZSPwnklVo52mg0r5FmIergTAKqTfOBqUWmhzK1B5xU5H0Y8grcqoLhqnZBQK+ekQyM
L+IUmv57DwZmYcazcj2Bi4inis0y9lruOcaviibv4qGjLZN7UzwZJZp702+XJfMDttC8rLPuzs9Z
VjdDXm/aWkqG68wPWzcHFKJ/6CRakhXDjW5jix4IyMtbTIwlo2TL+5V4jI1QLw1IUqLdHxc0oYSo
cnmlGH8HEnzx0eHW1vRVJ2QKFcP44Xm8PIkIXJAm+Nhgp5Y4HCzeMfPCwe9B9Y2cJJU3PkIAGA4s
hHd5Zz5RVuN+TyfqEc0GBXlXTybioDS5l5b75iQNL/aeeXpDJKi1ixrxY3h4j4XbX3NQycuUY3So
xCmF1h7ECSEFjJgkzRvU4PqxFOpERvGmkpgSc/u1ZcuwaNzmIW8HlDFB/FaJND2x0da87sgLYn4l
Wvpm7FhvAqwZS47lojDNrTbZjOjUxR+532xiYzCedu/wUUD7R84LMlV9bSXasYmfgSJg1yZ8hdCo
jWC2j9ZpWtOkd8uC3mBdMzZ1KTRBceab0Sveen1AfBBUzGnLLa5qIh0m8hpKZPLcJGSKpPmWtyfy
D3XCuUTNYkimXCaHsx1fsoYSq+6ctZV2j6KmyrNDUiA9z19nEUpUP/QvPo7DMfGe8cgf2WNiWUlp
JsrwZkz+QzfnQyWICpThfGHqu3Z2+jj/Q0tSLbhafJvPjXYjasdcMSFVjJ3YwvrTkRkR6SmVYOWQ
dI9mGHEHFl60yrNi59T5wdEqghGCfTH2DHCtx6SR+rpQcLstbBaKIBEjYb+Ba+6Qau1z5ZfELdRk
J00CPWbDnJ7Rx6pUpOBUoobUkKCNUcmO25z9R3Mky4rQLYYnRN8OOImib93HvtqD8WCmOQqyW+yn
oOoQQMnghvBwPSEfZqrAEi9EeNhpqJUZtPMdw99pC8aMqdusiZ1UuGjiPYIZ2IkwLKbondGNuwzx
LtCZILsPzdZdmq32gs301tf5qQjFrwQdOSKtmATubO+iHqEByVqal+THqKznvA8vXup9MLsn0Zao
McTRq1Bzzq1C9sGCuX0qOlZM0h3cBZSX96G7TSEcT/BU+6xI7/AZJxtrihCi5+6Vg+EyPyxOz4Od
CLrmhCxqoAE/GYyNtSZjxJrqWPJntyVr13yil2BeMZcO/n03yZ0RsAhwZ0jEvBkUbrUzDXPfxCS0
5j+JH7YbVg1G6I8rb+gXSRpiagIux7qBLLu0QAl+76qh2uSx+64jb17NlaBpjgCc2BBQJ3urAo7d
bPlfwtg79Q0HPuR9kr/7bSrdnlCVkMKS2CbA5ti4KfuXloJOEx6yzHhFqfWRxnUAObV4wvhWGShO
B51ujGhoGQtymqiakH6iM0K6TYwfYu6hhYiHpxK4QvdY58NR+bq3m/8ojewOqtdsY1StWOe82tDh
HQuDaziLuHVnMbyTNLMqSV2noENwTNLbo2yIEDOu2VgyTm9HCuICGyvrF98B3dC+a2m6x5OxY7By
1Ae2rBLDKx51LCAkry4HJ9lGdn7sy4TwkzBhvdVG3804nRhDWGuU4XAV+uc81/n5sKAQmgEXG7dS
zc0VABDBUEa9ohGzSTgUgOAJpCtzGBnqH402j7id/D3WmGdlmKa7Xn80p8JCtmwxCMkrsi2MWy+T
W++xgC3nhd4+Skc2SMaXmxf9XtgBrqIoWSlRsprmo5DyxiBJC/dWAH1cG+1T5nV3naDwbCZkIoFN
nCP2Z99BVEwHciHeeelS5uWA+jnM7qk9d6IJmCMHGDAM83302R10CijMCP3Q2xhdgWyoMLMFhyaV
XzyUB+TEyyoqiOT11kAjXsZqpMH1npGlIa+UiN5Y36JCfncm7GQ6nlsC38Jr5TPs4Xwl2LQ54cF/
HwU14kpdtahc55HaekUJPb3qGS92CQFlEzv1cThEynzEJoPR3jU+cJ//JHlx0iJ0mSKquk3DdpCe
popInIkeQoZo66yyxy0YcWKVQ5SR3XvLrnqJpocBqjDaNWAZTLmW7S473fmKqsz7nyET/h039DcW
6d/9gv+NYFEdTuA/UAmr/KMJP37DEc6/4984QsP9lylsF+6ga5iWpSv+yb9phIb8lwkxAOXJzBbU
TRuE4f9Fitr/IpXXlq5uO9ghLAOEMdaRP5Ci4l/MMAiK1FHiOu4MAf3/QIrOf9CfWMlKGKZrCVPx
l5kGbEOh/84i7Hw1TJ1i+ohCbZ13Lq5ZJy82OSkBC87sjsepgOldwrcYLLi3oPiLw+Th0oia8NUt
dGaK+OV3MuvveRSN05+u5P9BoP7Gcubq/P75LAnp1BDKVlwga2ar/pnlXDm60fCsaVRDVbsPW6xf
iO9h8LWsv1IJQcs0S6LCdXvTuT7voeJIovM6NTN3i+j3w4tM8m5k3e1SXV3++LxgOJo1G3y84FTC
Cy0NWelpineZhji/C27xbJeiIzs3ZlmdfDP8DxRk8TsAkovOD2Xr889E8oFw/gp2Tu3cIkwIrUmu
O/0K7cuwaxNxjrxkWru9qjd0wlguBZAJCxrXOnHsFRSkn4J0I21ehWr82Yusr9WWOBiWpar88LuY
fsQz5IbOOziZdvv5z1/Ff79VLMnHdkwTnK1uW+6Mq/4TVrvLW0LUaHKwv60raxwRYdKFRLr/FRNi
SkxE5sEgYXfrNWwIGcd+YmRmXV/uqev6lZlibIvC+87+99voN9Lxn+8R42/uEeo/oXTlCj6c4Dn6
8wfLJisbM2JqCboUbGQoeImpPRt6NFGiqD3MZoW01wAbpIbPaUJm6mjsAfI4nJH89OsqXE1BHr8n
NZsGwGVLz+/+A8zb0OdP8f+o5H986aZh2dKicrFMx/rLnewJiwY/IyPVNP0JsEtKknzA8R5OxDov
pI6aGXPTDaXFLbASd4sdL1iDtYTRrswH5CX+vnRNTr46/h76KX/xY+/OjvRXFmzUSTOCyVFevVKJ
WTAPtKCdhWhUZZgFhyFkkZ4B1lwUplHtcgKrV0KL8l3N/omca0u/H1Y/0+CLTRLW0ypl9bceZObv
a2CMuK1VfWbhtGWnrlaTlMmVqefcHFmbtFQDZaN25Z1l76WKnR3W0WLhYUNl0YI/ZVTY7bFTbEaM
PEvphNhzB+PIV7nzoWccR9qwRScY/4VxbRO6qnnAfwpxGSNasWTaRMUQEKVIn4eirsG51u68FgSI
1HJ0NUV+QLbe8TBr1V3BLz20SPSjSVCd93N2qD/1G6Ok92oagNy0wycb/KTySD+u3IiZrYn+SAMe
uuvS6uDG+rOBC3ylOSRZMD+L+KlFxQgXGTvd48HHhcQex4kOwik+W+ww5KqNPw6buW0SI27jhYFV
t2zWPt3+c2Dlp9gjTFe1ibX5D4/kfM/89Z4SUGt1C6AtA/X5yfjTI1lBow9SW59zlJYCZ/YpsRpz
25qKOQ8DDg8TCReBaM0uBwSreQyu+gnNBMuN13/+KPLvPgomOWFKV+n86y9QW4jVKvUdcKPB1Ox1
TkTe2C4hMu0m7w3jmOAM9LJBbtqeoTA3PqgyVFO9m0OcwFg2rxGYiIQ9CThjMdyN+Rt7LJ9E6tre
GC0RYD3vPSAV6wA14DqF2IRyoFv3PSt/Rfmqj5gGcAh0KyuSj6Edia1GotU//5Tivx2XljkfmEQM
0IwoYz7m/3zBhQm/pBsx7ifVTN3QXeKcnMg6JjJ+C6Diha5/oXlkPdEL/BENST5t99TbGU8Zu1zL
zLQj6o7nDGXfoUCRTP5XNNNT0RWlESGXjc+AXBPuJkE4gzKtv8QKaVrjBf+JxW/MrP2/3DyW7uou
VYbgv8y//CwS4R/wVYf5se8m57ZNy6P2gLpNsjw1B/qrZRPs7eYYK7XrRJlsA5GwmW1DPk7tLP75
yhq/hx388Xq0DN0Q8ymv29zQv19ZoncH0wMci6kbV7DxLQMl71tWY7z6k5Uv7Hrr5b5JaoTD3jCE
za9Ta0NdAIBR3PASBociYGTZFmCUWQL988fjZfw3V0uhUWMezv5XOn89ZPKgdWKtAKfbv9h5Jbey
lfDJnemsoBcDXpJEyE1vNpm7O0VXtjAKVAlTl7Id5Q34FhlksiKNuKAIWYzYgg5NS6zUBGPvwnNK
vGJb7QgdA86QA9jgWf9qK9hmhROdhw6OmubVIM1q6xrU0Lm0cJYdHUtzyN++izzlJd3B0COr5XkY
nHvsRYsYYfOro1gKCagrVQ9UxQ+SX6MTj8xf5QbFzXhGHWxVeJHZV+MjZiBTVRVTbDPeqZBc8xbv
k4d/wi8171BGNKuoYd/ypnHXjpe7W0KHHcpGxOPF0H3CjHK3yfTIXxWTElgmM7xh2A+hZfHA0POT
Ch4cQCIzXYYfAVXePhWdL846PdY+Kuxr1HVfkZH5B+43jIocWyvh9dSjFphBXYbYGQUUibZ8UkVV
PYGIOvvKZceQnvUsUDsxu1VCcp5YeHSHKEhePL9hpjMvhke/mriZryZRg7yYypbgIEt/7gUaRzsx
r4XWW6smFai8qGZXSrrLGOnnumi7el2ZioYbMSMW3qHYkGyu4yhvHVKes00AG+4t6ZuV1bEOdlu1
c918LTGN4PmuGbgVzX4c+n2jPZKj2F0azNsJVx1mhnsJy2x2wITwposvp+3R2qroKCaDF7ZfvCDa
BX4bt8MOHPXO4vZCuJ/cmsy4OHpjHMn/OcdFw98Lkh/bJT+Vj+mlUBQVaa0jep+KbBs72HbWVSRp
27POXeSlxzJBR1MxRR/EaeWLaoCv17cpyeNWqTgrpc30+ZsNSn2DWfKQU9IsSKn2j4NeVktUKgMt
L9Jed7iv54vmlNaLaXQv/0XZee7WjWzd9okIkMX8d+ckaStYtvSHkBNzschifvpv0Ae4aMmGjYtu
9MFxN6S9GapqrTXnmLGrAWTxE0Xj/ygiUx9jpAdIonV7Y1X6OpKKiKBirvaC3ijDJpYTYS1DnwHY
4QDxkNhgrmtckAxmZRMCruGHjWsnyQ2TbnaKQQxQsO0sPqcUVmIXnFuA50AtYhqpMapcf/gZYxrD
gs8vKUGxImT8YdfEPkY+TSBjUU7FvRGf4iFYVREN+spbF9lxGih4snisTk6PSpGu9bQJLeFu5oix
I7kd5YZCoTn6NT1KhptIXeKmeUz4wlxa66Fvapr0ceId3Mh0kdxOG/hd4I2a+ifNo2ND12fIqv7B
Qqy+xmB3zI2OebaEfYWqpIViNyx1ftojjr11o+ROUqtQef6/4vT6vwX+3XH5Dzu1G7Dwu9R7Joey
5d//59AAWXOUk2iBz+BLCHvaFyDtiKGtMKmGMTopvlfje+RkYjEht4r+Colj6yBR/yqE/nRy91jM
HWELigocxO8/St+EFpsdiypNa3uHzYAzPAgorCvJSyPTftMoFxNNFOJR6yXyRp+OF5yDvSz1tVQM
Zupg2DcYKtd2goHGtF+jbOr/tfj/qV5zLHCkAV2T349ZbtA0YD1LGsFlF+J18Mp1TKFIbQNKOWEo
Zd9YbLJ3QYmyzYyAJk7qk3Ca+UsZi6e5rTg+Nu0PBl9qnUqrewlKTjxF6vQH6OiP2aCm4///TeZc
iDzQEoG1/PX+ynpu0uixJsbIUQM92SoSqDLbGwcIk/An+rgA7HI3JwgnJm/DSuwjj5tknhsX179/
FPsP54wgFPxt0eQITJNkhXfPW1PQwDWxrzOixoud0eREvnKF733fcJ68S0YT/WsPqaYPoQWPDtPf
KvHyG8CMq4rbvsqjbPESWNEpo1tK5y3Os/4xT8ZDMYP4kpV9a5R1DGw5adlby+qUjQiuph5UXT/i
/KWoc7Z4P5Ojrknk8qQJz0xaL/XwrGNR3/z9G/t/OCtQjPJNQ/o+ZvjrrPOfN2wspDH5RRevSew1
wYWjUDGCPerYetPP9bztJ8rPrk3VeQiIDTHloK5pk7gHKlF75yfMOQFSPZo6+Mbu1D6l4fh5Rom7
kqLJHhO3fkCrdlHWEO2rlOffJaEOC6U+tgS0oQiYye9iGI1RhIzdOgds39LbzZlzdZbcNIFTHCQt
FRUO7duYMOBI69i5lUYujkMw/yxyAl8nh3goC/AJNpujianr1iv8rQzbq4aZu4o7A+JM1RFAN/ab
ClXUibi18Tg4PfJaLF27pC0u1bxkgRbVGT3tt6Fm6dR55d7r8ZLXZodgVeWf/DhEBTI+YVwNLmOY
AJqypzcl1L+OmPbyoH048BIJ4rq2QxvDwtPy/kEsB1XZgpwY8hbYt2xib7rR0rhVcuxr9cJFroxL
rBiMNb5ueFOHnzDytlUIzKjAVVrCwtvMnUsL3RZbzT7K8u7njLu2CKHWxDa8+N0IjWaiSPXQMuFA
gnY0oMKvS7bfVgJardWkdr04z2rEAoN0p8+VvOmW9Bw7Mv7RaXJ/P1UjWUeeT/4He2jofDi1hoz/
86waAEygnli1ua0PTdk8zKl5sntF07r8IQOFz76nZRzMSHB79r8jKpHiORawd7r5pbaS8JqgGT+n
BmShIYfpOqR2gss+fYK/Me+Kfo5Og/bgyMD3uDKzBMg+YfnNO3PYuwWCU7BMXKiETngZmdeJhf9G
9BxGhtkn0ZkR9eABZBKqse5aBzTLEKTroOw+VVpEJwBoqkkfYxthfmXjC4D1S1oQ0762bM8RGKxV
V4GThf96NFCAhiYklnyIVt5M/myeCBQYfm/+oxi0ft9IHZtCF1e7Q/fU+nXx//OaBwlj3jrF8cyB
Nt2kuARBxTJ3jl20Mg4FC0M9Z8vZCG04WvC1EeQkAQ/60cY48489ylrqo/cPNx9GcJNpBSAp/Zis
Vk6NKZqaOz1VcXpfB8nOB71akE27xqJEDa2HgyXELRw8G7sk7DjOKJjGfoCd6f7Vtf39TePD8NAF
vG8m/euljP7PlemMGdBSRzAH9rxwPy1xmBg7zV2xvBUywf48wzZImDRvKzF667QH/tlL3HmenB9N
azm/G9Ginu8Wt0q5chNye80MNIWJ4OXEJIWFHnuM1FG8NzKoEQbCsyynJPn7Wi7+8AYtfXa6GtC4
QzrR779KaEZGV3VU/CFaylAe2razLrGHsoGG/xWrTP3C0MlszfLgJSZp6JZ/yZbGT+WxUkY7VQEO
7A2ajmGzPBtEEpzqBCJWkE33sa3Fc8+GaLRSYN6GkWsazU8yZe0XOz78/augLvr9GaHDLwI/oNlv
mx8XQE+RmjJ0dHDTEWClKKoK8FP07Ogx2uDEuyLIAVxX+cauSn0UPsEEtydrmASOwcq0JPk043ef
7GSrq1+FmPZVRqpny5dYWyZTWBrb2zZ/kPmT9CGgmhAd2GjwOqAtv/7wGBG6RaS/FIoZIa8G4eke
AZ59broPwuMuh5mNfqddpDqj2x6mqd9jardZt4T3yV0gnlZ2V5SF9xgZvE+zq/sNqx4qdybmF1nP
L31uXJoIc8qsxWvQV80jlMhHEiW3zRDWj9CZMmRgh8Z05K03j/1lbHx3g4a62o/O1OAVplCgARrM
+iJhB+7RtYNpLswXwx/wc/bpBff4wlBzF+zWkdAeMh5Mk8DpffSYZOoahhCWPAMx0lApnxkthBYE
400sp30Y2AyDWwopT3ZkNvv5vNPQAzeAf2kL00l067Za4lf1GrZdcAs4C9V5TMC1MzIDWExFrwaj
ikI6wRHGRnZs0+80s8NN0VbDHcOGHc3nZbTuvHp+SZ2f47GXmtZamjQmjomgvko0+oiqoBL0Cb6f
5TA0Qb1/0TnA67qoP3Vm655T+uWlH2UXXdafApeGBhbO6l/H1N/3ZN8WJgAXuveWYzvhh9erDoq8
yjumu8FsYvZuOPccDNpPlzrF9GbVFuxvfN1nu3IXmJxX7f2y/272PdbEYiJ3KSp+kqkbXXI7jsig
UepYQjFnKFSQBwLF7sAUfB8OodGu7KRtL/G+N93+4k3jd5WyFbdxV9MHVrSsIcXw+A/Tt3TJtKLP
yI41YObQCnqSJEfijKgDAben+r3ZckwASEjMqznDfCM6eEkUPAkm/VHeXSY8gztfAvAbBvt1cEhM
t4BcmDKd11lYvHk2D0XY8AFSpyUxFX9eQc0MS9DCoQ/+3PSex5QpvMKJRLRCcqrraJPgGT3Ccvpq
16Z1kMXVZti1cYjXuBmLdmvTet6lTRmh4KDTPpbJKSx8AFnJUzJrWhS0ZIjhEM/ax72cRKW/Sd1W
HDvDfHALXi+AwjetBB1L9me+DydRXotwvq8bImVJArvIZrqZJHUgQIRiR+gxmFwC5qeOplGfBze9
BPAWYIbaNjmHqqrPraOZVslDTC6A0OrYp+deheltT5TxyuijR2Mk/MYZF0NCAyEg0saNn4fWqjYj
hF+5Y53TlGwiI+V6rmMdwXldkj2nxvYOMLNvqDissz/M1nmASueJoj4hjjPPog7EyrHjYTMEiXtC
wuyemnA8xYFj7EfhxtzHofz2jxV2SZ17vwvzONtIAMiAoClPAt373WLsRzl0Pmpxz4NUCzznzpn7
L41PgCwHNLWyvrVkAp/A+Nj7iKIIP480IHTD+a3zmduVLeMWk+NUkRnT0jmcVsR2jJRpebGFt3Dh
XJwdBsrpEw8MifVt4K2dQH7T6Mks/O1B2xtrJ/NA+qvG39NVuE1ypW+bPjt785fQ6Mm1rtY0m1+t
FkUUUP3y4LTiNvVT8yDG5naIwubegKux76uTFK51EYjW5AQqnAQt063iU1L+YI/DzOeNijaRmXHc
V66FEPDoB0l0coYcEXoeyR0xYKBQpCHuMuzQd2OYOVQGt1mDqDCdkurW8pvqdhbqayzdW8wkNi2W
sT7mbn1f2PObqcdpH5NrmWUA/Upio9BQugQ8OzMy2jrdqSmGLx7SPwVf7KLQkGgI6aPj/EJbpfmG
Uc+yKMh/3jg1QOqC/scmD2fi68HQsUrf5NmCjWqQtbmqW4fxBK6uZd2mdQNwtnEG6huFSNhz+9tB
+Q9WUDHDwnKwK00X34QaNi6ByOex8SJU+ICOass9q0WIT8pfTFP3XAwekXEO2LukhvL598cu+K3e
9B3LpCfNKMgJqZGXM8x/jltYW0nyqjrAF5B5RuHfGdAEWuR5joC6l4+QnYYGz6dBv7kw5E6KLt0j
HauJRH7oJrO+Jaq9jORWjKwkwFyZ1aScVdOOJqLWLPtytj/5VmufmgQVIS1sYx+Xwr2L+36ZsEFr
8enLckDVZ+K1QdGRXEXikSMvzMdOwbF17Yo2YaxOpR1zIJjr8myW1WugPfPkUs2vXdA6K7RRa5kz
+Ygn764p4THaaKo2pe9ATzFGe5vQ1VrVpfkVUM54aA2eZTKbqkPKpzyJSZx//aee/aqLQFPs480w
ovm+QaR825rS3s9V6F3nmJsLXv1Sxjb0OyZ0FHPbVkwxaV6VdePrOSAiixKE7oF55+bliJdK0r8O
xBFJHnrijiz4v99F+7fTGXdR+Lbz6wy/qDLe30WF1TRrGy8lW1hcW1JRDsBzNkDM44uBXW0V0Xwi
pE/u2RDbXZvAuZUWrJrUtuXOMXlnh/Sx6qcGrIlJMg69BXqMOay5vLyNqOoAQ8a7OUXABKKakKHh
BUTZ0xxG/S7tADXSeXmsyWZu7EHe4d/Y9TaBSYaufXSHZXtnCvgwyRT8o11i/enxDXwaVaZrUp5/
rKM8PTkZfcrlZuMJM4Ss9rPiTY4zXOSpucDgE2b5DLanrQLLgMEskv8459vhsjS/K6B8l6MIMh0H
DyKNmw81iwgNc/BiMpF0k+ODw9PN5CPiUOqYn2YXvlEUXJqiuyAzND+3/fzc4NBx2nH84bnWcxUW
4QsE62+jUN4+TT7DVn1AxrseUlkdAYjD5phFA/I+g5LCIJrFnzXfkFB0EJymonrzWM5z30GIMhic
/9B6zJwVt3AR2ek5BVcouXaGDs+NQx5eFDETyoae9lf/c4jBAjkJy5knsHg77DRjaMfbrNO3Bqlb
2stm4o1SDiHjtp6m4Wgjkh47NqDZ8dXGrWkuuSGUYqvut/AW5S5j8Lo2J+tTkb5McYw7xqBnnWdB
sW5D5zP+yuOQ88eRCfpTeBVfr8NkVhlvy02saCitOtQOqxmwGlBx87WZHDRq/uLYVyd6dw8xuxud
+e44zCbMQwdPa4KJpLSxn2fuocHzue6snROQTxlVplhZgWNvMeGb3rSe+ALbkmbqqisTOFERxx9J
vF7fG3pTTO4iWnirtZNtdZPVZF8NXzqXTpVKWpseTLg1U+/J8sCVEhJ0SJehptYl87Up3rVlae3i
WF2A+V98nT6UFgB8DQVyOex9cYPs0V9WltKDyqVJKRxbPR0C2pNdQMsymUHnBPPJz41y6y3onAwl
9VqUX5Uwr4LxXy66gGS7zF9Fjo+niH5aq4lOmoW8Zk2AjtwaDu7svZkN5UAMM51UKEbF8tkx65fU
8HaoYBFo21gX426A4bvM+4RoYFN16k702372X5WmPDJ7wAEkQT3q0UIWIryv9Wjd1mUJNdBIyl3e
42vyubRICplAq12I0agNaMmPDiGOvVvD5e9AoQw0NR4qXL3rqkygMPhwcNcUGuwxbXBXZZ/cRpX7
EqIjStJ0W7Y5BPmazxbgM34ATjw/IDkHt1XgQnGAh01J8iRd1l+lBqxihhmda8H9HNWsdgypKmRm
0XjyiRBC5whDNO5JyRQk2wuR3NXOUB2VF5Y3cTSXN312nynhg8+MzXNb2Qx5LLsBdpLzeLZjO20h
88GmTvJ0bbhCgGUW8W2Y8NjnjvqSWQsgqXLkBvvqsoyGbFJFNnnc1f4pLqr64CiHImpBe45Je2dk
47BJZBbeqZRgyKT3HwmN847R5Ml1MoIFMnPvzY4KfRcSmAv5f5JozhxJVK7zZOMPvRNJ+bOfSpK0
iiVLu5V3LZMYN+sTyHXiNu8Stc8MVGqtm8i9ZfXdFoyBeUQQh6mCzi5ag73rRTOGfpq9tW1DLTGb
XQ6JdhdYg7cN7P47TRpiPKUYT1SjGJm7H33ZY5vrnA4zmPaCHbbHN0tSbiNe9EjcwdxxxvAI8ihA
gNyhQsde7lyRKT3oIJmxJxLsKnS0tRIfPEopXgccKDdxEH8yhiI4YX+DkxaToFQmTnNEg9+q8YgQ
cXkUOFS0/YRPKNC0CEe270jK19Fr6OnoZTkQ9IVKclWvsmF8HKW2dfEABLidt+mZSu+9svypOzs9
phBa1kHUXjO7wfxsCbVFu/BkBklzllOltzGkr5es2vlKAlTup6uKPMLNMjw5dkEQUjq0RMB19XhP
PgczWqN6dOjKN1lxw+4Asz3SV1j2D9Db1qyI7dGo5oi8I43OOwa61AVReYMm/oVzBeLIFB+6b8aP
TZu9zsTSbBz71TbUVhGVR+xuojYy87hhQybZE/AMtr1VbH3YKP8r8VQ+3ijFmSWnXTzWVb/1iSpk
Pa4+t7Wl72MVEz/C4yuxpmEdGkfAyqSWdCOehLTiXFzzh5gkcF6BH7R4851sT5qEv+89S20jGAuf
sWNsfRc+NOmx4UErSMogEQD+eNln6YGLMmqfJ9o3dxA08Pt5AtCsGEykNEgUZB2UT/Uy91LQoP9+
+vmtzbbsvrZjOi4pqwFKw/eHH8qYCRVQj6lL4q/QTAvpnEEbJc7SwptFCFLKEejvvzP4Q5vSc3y4
qnQrvcVM//6X+mXgDXqiTelbI6EJmlRJo+ncs+9kxAljWshCBvMsjvet5jUjZPaJBKjgFLkZ7F9E
6kEdmE/OTPsMV1K6M2Pz6PgM7ZceBXUnLJgyVUdhNw0Cixa3frZuif54xbW4TyxTPMTEJMUKQ3Y8
ms4+Ltj6crMMz3g54HOEaLjqIqT7PY4/Y9lm9zREKM47zDMl7js/iY7OSF/KLO290xMWVvTYnBCx
X1BqnfzWMW4Khs53sQNQ3Js6FgdTfvXsBmmYBcAt6tW1pT6GG+P3l7TlthLxYByisT0h3PzcVWFz
43oq3lo+J2SVxk8zJdpD3S3XC/K4k2jjZazh2rjpACp84NQ058o5kXEYbrPUz79MycscEf1T9NOr
Z0W4KiPPW0gn2SaKQjLU3Pk+CkrrYnMO//sN/mPDkzMlAxCsE2DkP5zpaDRnUgv42raa4G4QFb+J
Y8IxqxQBZLdUhKMGzAvMY/CTM2Bx4w4Ml72OqsjbloWLPbbAkdZM1bGA0bAWle9eGfzBYbbdYTek
HNR8fJ0bm/bzzs1IJfshRuLKML52/zih/kGB5HgBcuEQIqnrBOJDq6wBM9mXLMMcVApCstrsBucQ
0RjVl9aJQtRmGTC4dIAOXjcpmhBafWA+oesU0euEgfje1RA1ob5uw7zUZxH61R39tvvAEEe93J2e
XtHWcIslACSkBCa+FgvDsAfuQYLSyBi5kS99a38VdL+l4EwE2RPYXed/MWLZH2VAZxP2LkZlDr8c
49ZtuUQpR7piRja7EP6aXQ1YA27OaB/QYF2QnpT3XshexCzh2Ez+uK2AzWz//hxYv7/oFOc+4h84
4x68tg8vepqg0oEZGq9dJOPrYdA3mMBeYlKFSD7Pn6jJTkaciT0205vITe9p7enhyelG/Cx8+NIK
p38145cF7V254fKR0CozjgSk7H/UkyV90g9238br0U6Inu2fE4WerBkwk+SpsY5VQpbYAGBMhgPn
MCNBNEMgOP42xQcbvH+shb9Xn3wez1qsBcgxmNp8GI72keHGaV6gSbeQBfGB9Zrz0PAco7DJv8iI
pqARwe/j23TrOQOwF9Cv1BkfOsfneTCi5FuhGd+3sIA8klNXBlbhEV3MfWN5IEpDZqh03+uyyLZx
VDITbaCSkNyLvGiGPpyam17SJvVGxpGC031CCGbmyvtWNPeFiGpA0sPj3x8M+3dlB98aaYfn8Va5
7D7vd4DWM/0J4zwPBqrvtB4kR43gGHoYzsipxkCuyGWcdFLjOnDyjSHL4k4m80NHZJw90Gyu8vyp
ndzitgCAv0pxDhzrHHBe6FB1wH8vj537aiXOBrCu84y6K9qRV0YhZSX7xAGa2IRTv/319ezxS8/w
5h/NoT8MBn2ee4QU9rJyoPh8/xVJO5tD5fGg4WGOj36KdzlLk8UFyzkAl5W8KxP3JphLaKPo33kq
na1neyj4qxOBAvY/HrQ/aH645B4q+AClzjKWfv95UOHJtCrqeN1E/qtJmBjm7OFuhHOyJn8Kx+vs
3jhRNoBcZPjRzOoHUA+OKMt6g9kQu2fNNtqEXbftvZmo6K3b0eX6+4Mh/vB6ggnyTUFLgPX2YzNG
E/8bk+1Ib9HtPzHRB4/mFsdczHQFgETGPtyNNMVQwspATjqMt2mkUMierUXIzjB6b1Q9ypUMZsSQ
U++Quj5uO/8+I0t7X9AbPDKT+MIGe/r7J/+DTYP7HZjeorfHJ/tbMzClj8SEg8FE2MBCYQffgQdi
9EBMxJyPFggVXASD4T8VYzNxHhGvqY9u8ddg9Ze4newvBW0V9DfT2n98umWTer/s+Xw8YS6iY4dy
c+kF/adVaRnOUMrAQXRMnO4lMTmxgvRYIx1/iVAyAJA0o01f1g2TqLA6dju7jj9Npvv098/xy23x
4XMsUyf8V3xv/udDs82bzIy+IZupDR80msNiBh403E4DSVRGGcq90BbGGjcoNyDis53nZJLeLaLv
YR7QSJoQgrXbPgzWogxEK75XUbDD1V1s3ZzewGy44T4Ply4W6si9aT37HHgImTqPbKkrnGLZiplE
w1HXLLcUyp8Nw8C7445QYgr7ogICc03tA+0o9bybyzA8ytJ57EV+Py1zQ2uIb2UeMEeG27M2og6N
kVRPIFhNTs6EC2QReOyQaG26TGC6Sg11uo8IV/37lfyDjNwPUDmRG7t42YKPHgScJlGalDQMiCWS
x+A58ik23WjTaOQ+yIRIMGyWJqU8QU6DbDJUV+JA222tk+gcOXnzrwXmtxkMeXkQvSzWPBYYbHLv
H7HMAiJXuxE7WRJWe0bD/bEp9N4fhbyBLjwH9BQC2t5Ar9tsvEUBKXeDYDNzb0Aujxc7nkKgvS5F
3Vy94NMpLzILvv39sv36FB8eQGQjIbICJBu8Dx979lXqBYNJK3nMejrjDB8qPaItJG/VabCc+YKs
oSLOmVOZy86Sk0XeF3BmMhMMdkkH/xWJyYNKve84jocj8+343p6tbWM4+TlrCg/M9Lzg6AomE7KM
1gnEwwNsnmvDCpt3YP3aSdAGpkHgw71iCPogCcu8n8gAY4JkXOyAXXgy/ORTatD3sIvqzQlN8Mla
6fvSC5y1LXpK2sQDc0djePP3S/Rr9vv+EvFEidCmKS4W3f3HG5mO1pQ1CpSWdP2jMTvRubWs9MzQ
RU+rUrGycSJaiqXycZ48VKGDw2Fi7I5F3dK4TkYMSa630r56APkU7mGDF1sSGUdY4XodCkigUOo4
YHm0o4KfCHgYVxbBV1sG4oTk3ISez9afLC3zJu9eOjVmN33uZzchc61dpBfNQjqiXy98cUMLKWmc
9mb09Rk3VnlI8r48R2lZnntzokNK5MGG6ayAc8BvzFAC3bXZ/DwjWyFjij5iEkzfGWztO9FdtbY9
KHUWdJIJP302gTi0Wm/NDPslb7fkUPjb1hPlCqJLdbZE+6wIbVIgYaiGCC9fG0w77dpT936qNiKI
n2fhOqcaaQlab3xJ9KW3oZenuyxxx33BUcfOHkVLNBqKlzPCFkwf8IEU1MOTyL/E81f6z+xoJBnt
Qjhzl//9I7T/cdv/ULQFJo5YeMG4YjmSLVvIf7YIUJFZqMQA3SV+MBO0k4H8blfGXdpb9dolcHco
BuM8V5jxm5azYiovaTWlJwY2qyCbV27aTWc8XWvIl9tOj4+M81dJJ6J7AGMklUzq+EuWFJQpOChB
BFdGiNPfn90/aMPQF3rImjlchthrPuxziWY11B03Qo6M2j1j/BQzs97XXeBusxIX+pQiE47I9IDU
4kZ7yTM6qsgABIto9+8fZnlPPrxH3qL7weQLCw4D5/sL6tVOMYWqjKksjHUd6p1LS+zvvwJyzG9H
ad9efjY1jR0uFfeH3+LXMSDfjIkCo5tolTVHwErg+K3PWpT9rtM+JKXpW6IRbQfmQtvy4nybpuyy
Tuk/Y9CDY6hTHt+wOwLggkA31ASBJ1+ZYRprlVrffNz4JE/Fb1WUo6RSjNmrhCGHNuZtXiEEbhJj
EwrCsbO2vkI6fmRpIqhsvE+i+JOS2B/n7sot2BuUvXrox62KtMUZc95mdvLZS/mJ0QulVn5cgIcU
b5QjcCU4O5EUFulib0wMguOxMdaTU+1UYYFrG4zvWiOp8WYOpx5a9mIoMC2AfKZda+wcrQ+Fnye7
LumblfLce9Y85qtMDHT5SJRVt4kTPjysW/RyRk5IzVMVhT/EpAUhadDw0L8vIAn3mw9meGrprOKj
XfiF8Tq3Gc5Bj/tqq03HYHzVm1weJhF1jVYVwZy7SjVebVU9jmQjGwUDLcuPEuZAIEVArbyplhlT
B8UbMGF7Dp5SdPA76SKi7+b8gd16ST23iVdSCatLhAO8AR/TUIAmtvOiS7XRVj0eXa5ja9njBsoP
IcOjCbNydvcxkVVmbVTb2n1seDiYekznQJLbOIXJFl83xgdGHBJpJEmGlYnJwt13k39b+9kplbFY
xU0ObCmLXzFtXKzEuDGCGp2M4uKgWg4BuHJOMppTNyC+64HYYdvM1jZu2EHSTQP6YG8sRZRVrl6m
kkEGSS/OGqz8pvL4f/nks1BkPrGE3h1i09vMqbptlDF0NIziNksJAc9Tm1w1cHmJMN5w950jKTZd
wo9hfyebT42b1qggT/h4K3udwM0qVxNQp1KzHKuyC7Z9XLzEDAlmlZ8I5v0KJePKlMpG15H+yMOf
js7veUhewoBvG1m7JmQ7yMrcIm7Q/hRp5ihlWUo6z/X3QYfw8lFcALXYZD2jJdsLcS8Vn5dRVlZW
HkcGInZIBhHrzrsGbfZmZcZNPfBVGeWQH2v0P7ysP+Qju5sX8ydWcWOTKbNGeUa+h02xTqrNz6Gp
uMCO/MQwX/vxjcj4t91UB7ClyZJKkoXnk72Fc/WYRuVE7AttQRL39rbmceDKM9b378fU4begmoJA
wvuSj4TfjKx0lhtgoJvt70KBDx+bc9cKhQWUsao/kDZgVdk50bWzNpvXZJaXuWWA4RfRNbfdh9gq
2RCDc27WFX1XetiGdvOdQWNhNTuHOPMr8nwo3usSUIjrGfOaM/7BH9yvMzIFVt4OSZyPxi0Etqru
ZmQZSzu32Mwh5aWMXpAokC66JPnUssWSUqJzrtLXEbYt0WJPv15X7iD8OgYEfpLhe/fcS5TwJslg
eZXT/mcYgSH2G654C6fJIodn5UUPom6feHkI+s1juvyKEa7TQUwm0TF1uBlG0dzFdfumMMRsmvEH
rmdk+BaCMfzi3+aBgSruMHWt2uC7a8uSAjrxt3HAD7fLblNlJmkvLESNm78Y9bik8Tx42FLouICe
4aUM+T4uYrF1gpd5ld/D9TNXpDatgsT8mSsQ/iotXsqEXzum8y7JW4xCubUhQjfd93m2JTv43ibU
kr4qkmw8ODCYwLZ15N2NB6TbJTrX6jjmDl8mGt+E5iqaovrsgzIcy+ZtpLm8Su3PlqHfOh3Ya4SB
aNb677FixdJiupWsVkUF0gDxAgVh1e2D3vnhqv3oGiDgipIFk6BmU1knXyaPYRE/1gGZ7AWBBxy0
2NOzsFkjBftuZuND6etnOTMWDRZo24ysDuPWRZjppZZ8W9PnqmfwVFdRyK+3jOda2S5YBRpTKjDu
hfIP08ByC1Om3NyoyuDBNYOZH8XAnSiyNIIW6NFWWXU4CxzMNdxSoukzsqPBIe+gO1grCyWsQbt2
jakJKla7qcqq2zglK/zOD0dkm2SRrv2O2wsvZ+/k8b2XXw2CQteZIRF9zsWj0sZ1Bq+1UnVUbwz3
zuhcaMAmyEiIvF+TjNgIqt1wQwTOtgrGbypvDtjvsJzCGFvPHQ+bldVXI2h+NjCyI9Mut5aDimCI
TxJu1cZg4rLO/OExytunhgV/1UcKz7JiuNDSkKFe+JaG/hk6wG70eiAGLlDiNPisujCEpIWrIumM
GnsLvbTJfiSJ7AvwAih2+El/JS4rh6EzQbcToUuM/HlmGq+CYUSwj1RAvPsevX4whsB3dkrE9cod
+HqJH3urCd103nOz4jpO19r5bDRguRqRfye7BqdgymIawXU0eyzvQgeYV+Lh9Osf/C6hC3s7zxxR
FveTCHHdWTwD3KUnxHzfAHfn6yXwbh1bEyy1BF66cL/1ZANu86G4zIkdL/6/CQUxY1Bc/iscCkfi
W7stKHsUEFX4k9LoNJiE2QQ8TC2zf9dgLShMbqpsg1ur7C7D3GxGV+PtS+4gT780JnBI1yeb2+jd
Fwozan5ijykcQzYr9RnBzBcL/jXRCeQomUawCC72Xda9VTLJ1iPyE4K69LBh61qjH+aUQymSmx5d
+5BWBNKUO1fUPM9WLNdBsJENh+gWghKNi+wBvHcfpZ9RmGyc6DkoUWqMPIxWnAwLQe8l4u0OJt1s
8kC9OdQYRtWAR8GV2of6SxVh1kAmcioAja/quVzrklVVtVh+u9r+3JYTMXxRuimn+MvQxE/TxObv
yGQRbkQbM2Lal5Ujt4uyYrBMdQC3XC7hU1RrzGNnHxEFckYKpPIQSWIR0NTIbv7p5Q3R4EgUhEK3
6o0AOD3CnmoPTMT/kXQe25EiWRh+Is7Bm22SpM+Ud7nhSKUqCCDwJuDp56NnN92tUalSEHHvb9fo
SJWT0947REt0YnigG4fcT4UTg3EI/w9vd4YUjreCm9oKftu6+dLJiN7F8WPnY3gulhT9Lt3SVDIz
zQW+HfXFs1xz21Ez/hY6nBGu0JGsN2451Gze2Dl7Br6XnErb1m6/FwLbyFmvKPuh87zvdGdjCv+t
7kks4PXDiz19+xO5caPjUDUBQzJBKuZ5sRXuA22vLx1NbHk1SxLUCZNPyOiLICp2Zs8MV7nZSw93
Gcrhb42M5TYG6a85Ez7I+xcb9l43Oc14BD7cuOFsox+TTp0LRWH11kj1lkxJY49wBmsc4f2bWWK1
4DkVRvCRBKTYOaswZuZ3iKL2nTX8WhbB9xDAIkpJIPSiMfcENY00lHhvGrP4JrWd5nb+xuParZqT
fACS5/DgcEmYGYXlAT9by/wbZ6ytOWl+bZxuIJrxyQFNLA00q3KNUEiDa0pkx4GU9J2XZc9GV3x5
FncoZZyvpdSjtCnbrWCq3DiJl0AozNM+qX8TjeZlz8qfjdFUUbD8sZvmn1UJfWdJhFWk+FO2Uzq8
ykmOrcAiRxQgbimJV56U4mzfLO5ck5U4O9upT5lfai85qokCsBIN+c4TnGgc6Bu7MwAQKvsusXKk
wJwn02+puBQ0j6EFCGVJ/qUxB4iQjae8qZG0APJFruOcOnAWhAmFRcfSuB/ttYcDLFA0BwuUxdRT
goEtk9YHpyaF+p+hU/2U1O6uxRdN1iO5RXK616T4QeYiatXI4ZQjQn2MvlR7jn+aJEUaUzeoxnwa
ySCIt6nKyaNz6XXs8fU2aXuArRnPZIWepsGfrrP6geRIdnaJlgdD7s4wzOygEd4bxB7KtTy5jghl
N+ZMIvbU4E927fYzXmgxIb2ooitsPhiLlf7fFxabTzA6H8GarhsXGUKuJLkZmf4O0XhyDUqbKXxA
S+71IUqNzzmTJ71FD436biOKIN2bIv8jGx56sJxNwCe9GfQ/U+zVxCDSp0re9GupxG+f0ffdLsHF
1mgEFN2lRkOyymJsJp9yPy31L5vQQ02bJ+dMi79PUfWHgu2TL0S5lefI04rXuEioSMKxH7oNT0SF
c3+Om08lqSTLe+fJTVI6OFot26CSu/ZJh+uCX7VHQW3uBS/aQFOZMjggGvecpkQfDVPHPDLjnjAx
MwySxM0JUj1IyECWMycWO/QqH0Hbp1N/5S9EvDJVRiWmBU4z+hxHF5FUycv+Km2vDZPKu6sM+6bo
KaFFi+OY6TUG5quawSYdUXJHjO7Rl2i9FqJjeUvqo9ZM86G2yVzNuu8xcB0oOnlv9ZyJaF3hUqX2
aBAJhQxobXWMf1mKoaLIRYPQnuN2nI/o6ncUhxto+Jt/XZ+uaar5FgPbQed5MwpjtwT+mlEqP8pp
2hJo0e883+WWi2e6RJtj3xD7E48k+wf1Z9FSMNU4RA4Sq/WYEHu24wWRu9G27z1Bl+yTDC6LYfwM
HtpFb44tTg3iH21yAiBakFMa6ldX5BkVRMm2A0rFsVnzEDiMcNaQfT8nf/uEklM1+ge5ULAwyGyt
3D1QIY5IbXiZm/ZZORZiUspuB2duAABRI0660i5ZQoFADjKWtERlpGn7xjLpiomALoqoSqLTD7qJ
gLYR7NMVCa6lsdY7xVdq/rb1wP2bd/26kG3R5BHQrPJslww9ltqNMTv/Wm8hr73O5NaZrHPuzHCh
hu/sx1rt55GWeYFLz1nap9zg5xhjRM30QWN7JgGqaf/L9tPUPiNNnkxrus/KEwUA9nsdBH8HHq2N
67UjFyhhr8QipQd+dwL+AqF2uaCqbC1nX2MBhKdCJahzHTQKq5OwCkyL/k2rDULW7XFTIhHHvPJB
ZAe/bSvzbo5BMe3yH1xRVbdBkUU9qJ2auUtTPZD7lIgYLUNqPhsadXxDQ975lLMqa2+J2RAnYwav
RHEp2hrmnyzvHpNueaf4t9j3eMZQ9WKDjNOWtiHTu3mMX7hsAG7HeeGFc+LrIE3udh+tWesFnAjy
JehItPSq0F3/40IMeNkig3SfNapQyWZ/AESuwkp0xrmZ+1vwalhsRuaEtRQvzmGyKfdumuEtqUBv
0X6fxbyEY9F7YdXitEh5aZuaRKKUrIiDKfttOuQklwmJhXp5kfgSKbuav3OaljodETkMQx4WjfzJ
ChqcU/zTmoEhQhutk2+rksFFPDc133mk1G2j8n1mDfTIBfjOrOwfSe8DtY+0zHpavw2mioxmu75O
DYu4PWvkMcdc+/ipjdnHtkaZ7pIGM+OwIzdtnczo7b9H9KmnXIvvHdvnkTIPdLqcsqpqVs3/QFWU
fo9XSCJ3KsGyQWIl5/ce58RrX/o/FFouHcNyGSz3qaYxKWCuQ3F+aqG0doN4Bfvek+JLOO0yQnsV
LtcXo5aPVSX+Lq3mbDs5gaw2PQTt0DHnDHu7FJgiPDJGNevKUvVW6vPE/VKR4ZDymTH6mAKLH8sl
SsrUo5Z8MdlILfPsCU3sEgc7mJcZ1643ngDO3t0EfRGPCS7s1DtxQBKRk4AGeoIbwvqlr5UGAbWg
x8SFvQj3VlNma9fyoY6NH0l4S0/3XlBBgdr9k60XjF9FVKesV30TTm7XbNiExnS6V0QZhvwzvYoY
30FoIx8hjJHbj5a2PIF5DjtZJd+khsx7s4yPZak9KOk91gbaNGkgjdaM6jJVogWGCUl1WMfs7VLy
q15U5JMoHhlx9kMTp7vtsuTaEi9v4XDjnn7slX2WE8nkYMrXhe0C/yUdPkGenxLNx7GbXGldC8Jh
2TptTLi2Ht/KQFu2HZVLvhU/6Wm1Fi2ToEsfdzasp0730OrleOCWBNrH74BYKDv69iwomP7k+SrQ
gC8GW3xD8FnTNW+lodZARGLtB6f49YPmVziCp9fgzEcYDCVckgvSEXvt+94zZ9hPU0ybUb2i4iy4
VYkNz0ZyVJdy+M2K6epJ5L2yuYNUmTSY5z9xPv5godEPQYk/zEVCj5cxZ8CmtsxQ7P5Oy/hYx3oT
Mq2XYcBHv8gvJCesIBTaLMMfFk9qg+3xjtyZmFkafc+VsqpzwbiJisU85TWVwKO1hsrp/9r1q/V+
+NsMbrbrGotfaQslqlO2aDLfcp3ch6Lxrs6AcaK2iCmeIMSwRuEOGbX7tEYXWh7BSFrfk+ZMrDVB
/Nm7g/TAk5LaVot3V2NoKxHZ7QlegTtpfXQhH5hTROTEtoiKfquURvp53Xyb1KZt+8U3d42LT2bV
0QYNsVaUQkxNzd1GjXJoiovRgIMpd3jrzRxAjJBDXNKeTubOjU0rxcJLCVRMhc/WdbopskRJc9ZQ
qKgQ47Splfk0Dp52zqoiCyvFdWbFjnWQyUw1QjYc8hbEOEuDMkxSWAFcsvVaqMoaFfRXcy64VlNm
Xc1UO7vRiBLyFvBf/QUcfI1HDxmDxLOZ1Vvb9d5sLQn1NEwnf4xc+H9cmWa1FbWH+GXq9wkomAbr
f3H67iJQDS6SwwCWkXSdDH063YbZ01wiaqNfGqoYt1sr70GsGn4IjTvVb7YEWn95JBii38t+mLJx
DU2tkuz0+lqfzZtmOMbNs5tboZf9PtNhrSqX0LmFsAlqwdfrHKgcR8CVv7R/mhONRhqz+VVuVux6
TZJaQSpBiOsTKCWtADrqwd25jvnjFIsddhv4HrkPTP2Zq+KyzPgf0Vw2vvs02OJJUFoCIGSyKtgr
zreF9S3PtY29s6+XE5Wg+0wE83Ng0zJvcBJbaqYc0gApm4lIiuZcsNzF2s3Lgauz5IEG6WKn6Q59
lC1WI5q8s7tdOvQPecVbvhLEfd59amFM6PPG0gyEmxYjoBNQGONc0ZceHeX9Gdx4VwVShuZCi02q
P6veHqIVnuISaS+0LyGzEc9G1cAJJmeykvCm2NXfngLamnraYrwTPSWjdkapjdvRunBCRr7TqnAg
cUS7m0n1q3lLB3+CSBT02l71kO2BtqBzZ7EQDZNrRylR82aD10Q4xLbR9yKBOqvUhivpkXx40j2R
oP9QYGdYmEZgQCQNQX57svpx/ZBByJxK3QrH+GvNw1cgmNSawqalUZ8xgVXvgofnZrbioy7cOxeE
u42D9kFaXBVtxyvmLiOfD7iu79hDiCQK5KsL8EOTqpc2VI/Oi/suivEK7UjW10ihfNtcRZfu4wZP
TJVzFrgAJ4P22JTJW+H9iW19E6BkxZKLRsOTNg52Z20T44NqSqo4mji46NODn8ULh2mp7bNMP9gJ
QVxlC9HfetpTPXZVOHb8Cf6c/qnm9jZajbb3dQiMssPvDZ1PJadVwoUN8p9mkQ2oa9l3ooNwk7FN
f4f+SGG3RK1oT1E/6R+5nc47V/o/+OocZhk2/UXwpyjiOkMGrL+YRl9dUzPPsLfcTHkXdZ6NT3z+
ambBsJdzyzbc42OQN9tq7TPtdMDbygOvLc5xG7w4/Xjp/VNtj4zA/NmmhjtutCtGQpvgGkNGPuR6
O3hvS5KsrZ24CPK3xu1fqnylPCkE4quI8J0m4XNyIgCBwcONGdj3BLo9qiZvx3t6ap1Be0ccR8AX
CTHYX9qmJxzSgBkg9WHtCjpMM7o2fRiao1OjS69H9mVRkFBAoQvxK4ycG4pCwKtJXuhsk55fSyu2
tam9zQztSVA6ZB1WRTSVBoahmnstX+rIVsAlnN4o80dJKDi1xSHi0c04uVNEus7e4JAZ/BAmtEWg
Tmqd0pOt4cKFOWuwk9Vnp7l1E6Qa5EOqoTsHGKriLkEANo004vEqtOkUH8HFH+zUuOqW+SnKoT6n
Go6q2vGetbZ5LDp73FUaNhtRZ/oumxauNk/uJr3WIs7g42hcs4RT2UhmwtG4MVH0Xan6/pDtDGo/
3R0tyC5idvb6HFA1ZMPmZJP+0wILHgzlZ4CTyMSHdDhxxH0nSS72naBoxZu2auUq4mrVnyp19+3x
cWio1ihFQxon0b+oAjautOMbwl/QKFrSqj7bjUPwoXQuAMu6D52mbSBa9TNG4YMrE+dQkdjkNcuh
IR70NPf+n14Ur6Z/lfx7l3VVVMAnKUXPKWWgYtT3CJmOCOeaCO783PeoHfJ+b8A5kV0GxgxqtIOM
TSObAlcwdtxPAQL1g70weZbKP7uk719xkL4GU3PpJS23kyUcbmnKlRtBcynNq47EE5W5HiPrcsvj
5EvR0E6nPDnHHq8sASq0+Vn+P6pgIIJtfjrIO3Azk+vER+F1QBej79vUfYrddEdN77QD6IJhcHU6
ysuMBXx+YD0gYQ7ompooLd9108RF3dEeRpIlISzBQmEZbRu0UbwHKNSfvUK7BGo+di3VTsCih2Ht
qcVG+GH6xcxE6G56i/u5m5meURechKaQc9TFG1HyuFwK461fGuM8gs5qFdVPBPL92rl1FlVNat2a
v5Gr+6JbP4FcCzDITiN68istKADCa4y8mzQpd8gcOK/6O5/JcWLQolTVPkoS9qDQDiY+kY2duPAY
5fSa+xqh9XROKP+1DCCN/V4D2gJ7IBOYZzpgDEL6icK5SS+8Xxw5GSS+8s18h1XxjVQLVPfuHZs2
IMSYv6iUVaXgYeGDQXjO0GRUf31TvhOviM9QVBb1EMMjlyekcgqb3sT+DbEXkU1YODVmKC3zQ/rq
OBb84Vhhkg4LC0jVzKFP3dTdOqqIRPXPx2a+T6ndYY0d/rhZ3lziysYB3fPZrVUDw8jOubypvLcP
WRJZPgS3XRCgYlka6mx/19sgDISNPA/4/LGEWg9D3d9J8XjEhk8MrI6Bs5wVVBhrcpv6vzqB8oZ3
LzwQX2wdO+xKv9BjsLnkZhmt9RnouG+AH/+lTnMJEBQfmIFAHk2CQRzTx9BZHD1lOVG9hqMqiGGX
+NxwtGs3LOluGqFbuYibHRHib3hMgh0XyDVNZLEjw5N7L3cfGbjOyuTN7X2TnBUOEBgKeECMeQPf
BNwWwzezVc71I/4rwCqSA9QZyZ+pnb2S1EZmTk8NDWo0+V8+u/tUlislDVMZJXKZo6KZ3jIGBmGv
vYyi/KxtRIgGlTdhbYJ8tcFBZ4im5gtbCOXIK3nQRIVBL3OB2dSD9g9B8LdY6Hf+aP2KTDN52swQ
U+mLgPMjvqUJl2q96lK19TVRh5KCZCKqtWfRBQfDPwmufoLy8k2ewjmy+R186Xw5vNCkPabw493e
B1tCpriafEPLv/cWFEpMAe3GKq7AWV/8v4mebrV/3VJlG5GWh0AtYcXbPhvO3huTAf5cgGTEOCxt
9lBsw5GlGKvnFinIUPCvS/eNt24/6KoOIcCwGqh8Z1mfXdq96gNAdIaQkVoraCNZeF9x02GcS/+V
VaO+cM4eyb967WnmPcWJ+d13yanPIWmKSn03FhHgXn5UzXUBrlkzCzLiRwGFYKqypLwXmcI8blRW
mHb20ZqfpdZ9kJHxW/HPNB7tO9ipg5uRA2hbBlQUfg9ONhDBGaPtWCTjQdX1V4EQ4GiJutpIRrj1
e9giyPdJou1dc7x4hobFyP4x7GmfAft1rdMjIamSbdzz9WmW/zY2npkhTrlbu5c2OBv8r74ljapC
i6xjAg26c2fo+2wRj45K6dnQQcpTbxab0bOwqi3WsLGM4qnVku0Ayhk6llOG3sLWkvr0CNpj98sl
9kN4hY0UbMXwYBucOzKgjczoziTkO3JMbS+ctt9N0wdlkETK0rI4DEuxb/sfa+K9NuruLCzYTDKK
kgjM/gUKH5Gkv9XbsbtIQFGR4XTRbRqgSa8TwfI6S/1PXK7aYcMPhTfpz4HUzhxVzHsie+8W7TPz
uz/Yesp9V10JJP0Y/eApH4CLdLSmeIKtcMECSSsNn4S9vnCyxUfqDzkMO1AXRES7J1Sr2+rWH/gn
ysTseGVFWJOx/mWhW0jQFXhO8u+o1PLMI1ssK0+7pv/EtIFMMwr2NC0pX2x5jyabCOH2mOvUeg0w
my7FUXQlQ2SPFNXpVtjQwwIzn8DdL9Znli5nVJ7TptJyCEzXf/Im5mi0rWCWE+xhQD+3i74J3i+N
+D5w3Ba/4tpWA9pTHLQyHfaLNv9B7tE7OUaxOK93pA8GmT8c7I4OuGJGmUbHurlNFJamYWbX5XwJ
CnIcvdnkuAZ6pF6xjeC4T1g38Co7FT68dm5Os8xfC2N0oCRKeLnYfUqUsXWGAQDNtzpGGuIffPeC
6S8kl45q30nxC0yXP66sduj0gARQAG0to6fyKlj4Kvo/Sx2Uc6K1iZj8cc8vQt91WbB2dxdf5DP7
PF9kr/fUTVglKfQk7EDNdlynOrE+fVcQyOiTt+mhc2OFZoo2FU9O/jaVtMKqyrizH2nUCobMRMjy
h+IUIC2KVAtvJEr9XYq42XH7b2bFWd20UDFkwkrSIPIHPbbeOX/3Pa1sp7yc77UV5OixFm9LCEnN
48l5PjnE8Zg6YG9R+s+jVc37GMUIm2k3A/q6CAuGKoNIBKRDIOk8D6nHnrvwaNX+jdGshy8ogl0X
qKtym2AVgF3lFLxhQCCKTzTbZW0tt96bbkT5JCp+1IKdaHWMnbt68k/N9CnRtYc8V7zJoCObWnev
5HLoUeLpaaQ0Y/3DAMe7L6twtIjmyX1VOLR2Ir8nabhEkoSgcDQExwE1Rd20gN53MNduyxfXH5Cr
yb5tYTZm2PGieTeCqtoxyGHVWEpwwxY5VevmByJxeOhNIl1Kl7uk1wCgbJRwLf7sPabbW6DoLWDJ
MraKQFFSoXBPm30RJsoCKU657GP8VxKckDoeqnIdtqS4p4Z74nebDOVfS0s+Jov6oZiVyOihp5qs
eu0Qy2wJHfpy4ReUDqAifG3nZtanXVRulM9tNBGwBgOvx2Hlox+TJH9GAh6cO4tOScJSNnRjGWFa
8PkldkUcZYqPO0cCu3PKEVWiS1exoyYKwHn8U40EIK0RB2HyDsY+x8w450w11UORDjKED3PAEurn
wqzAe3hrUyL70GdAq7ZjfOvL5tNLUGwkuQlpUKNgYw3MEHzwaB5h3uZNQ0bPzoSV3BhWY0eESPNT
UyUe1ZN1aCeQRBPeN4YQ3v53VPpi4r0Pss1Y0zWTps7fKesOIwVhfdF16N+XD6AWIxzKb68AUJvG
cr1lKaB167yOZO7txtYg5YGQiCVzrZPieKwsqBtqYQi8EJazJUECumh6MFm/NrpH9abOxs/RzeTv
eM3RQp/BkjaEIh4ALlf7YsrNe+YxZ9ADnN+4CK0IFCprytKrRynyS58687nVSKGQa+snxa7ooLUt
oTDNJm9hxtC7aNi5B8Bdp0KNYi57ADekZ6IvjqVRrfMsYVD9ntCuNAxatHFsHjvI/+xCPJMM8jNi
hviAV/XFHQKTZD4EMhNRw+VIGsPYifaBW56WaUn9DQIV0hELVmmHaIecoXpXWkO8MxMgKHfKt3g0
WMZx72poV/n8QS8qs/vFIn/HZztS7jETsIO2ziGwoBw4BNSGJAudLCpLhG5SXVOVGRvZIFTozQ6F
CWKCyBjMhzm+TjGx3CIdEZHrmYaioSVoEk0HSoXuQHhbty3JEygQYUkNI5kxsMMCV32a1mxFRcmU
VqxAig8nlfktpH/TbhO898RNALT2hgnrgVQtwjTKxVkROU5S09bvVHtyNP2p7fL2ageky6f0Oicm
nL/pqU+TEPHKJwPF8LvuiFWPd9m5L94EbKuDTLu1em0ES4dn8jfLPPVoj2rYKqRO5Mz3rCFU0HnG
s2kiZxBcpHu3y0fuBMZwUlFJr1RDvh49H9JnMZyN/iWYKJlrg581znnII31CcKh0a9qhYMWdttTb
kYo8XYBUpCXtXRwuJxohR2bkgdr6NmC6MkBZ1cj3w3HNTsG08Dqp4FJw/puD9rrAPTrDBCOBXTwn
39KvxoMe4CSg74jeNZyTOTpcFxZ7k+co0DAlvOVd/tFjDA7JedO3eZkgCfLLm0auc+IEMBrg0Ay6
6V6jwg8S/mgkw68z18isVsDXKVbpkVH9unJ5SmJFZmveRFOFjW2xF6o/iU/7b7yJA4IRiZrvw6xs
XnkcF/IegXJoJia1hZllUu2P181ffvzQu+xdrcRWUy4PZZsEIIHwulVB+n+dkO6RvhIxZ+yLBhqg
YLNIUwNARWiUCKKrUstisljyTwVRcsXc035WEelYBDpIt1DpLvcGZpgYIlrGjYbMTZ41rf5KUrLD
XNZWwHImQC5SqKmCvwNwTTm9aZ042Eyg0aKQO1CB2J9qN403LTS2NlLMKgKr3IojekoaoK3kZe5A
grTlzXOLbNshq21wUXCjmzunrx2S/+lDqgyrjwrFveJiwUYx4T91HnIOSXutuUjBpCv3xdjIbYM5
6mC1Fe+OJf8itMbxn4s/4HCvPhlhA2K9q6fVD43yPlnz/lGogJIH4i80hwXjiar1SORDBABKQpnW
vMnUeO1ThJ+DTQ1AIZ0nX2TQrFl3RS0mQoNkEJYdIF9TAT45gLWm1e0DZOJrXcIQ8gGOVAQOzwJa
6ED9yncROL+ea4Zp6VDGO/2URdZtTShqFgQSAgn12CKO/uaHb08KHfqG1R5FhOmQN2v8a+shvRRC
3t0Y+NFD2YZuTC2PelBE7Rnsw3+oC/GYjiBnviBTX/fzz3hGSTxKSYGTRoIKZR59wF2WFStdm5eP
aeY4r25a3shp+ydM0BkHm9D36HMFOoRKl4ifo0mbTotWB/vEQYnUt+LWCPmmFr05Dgy3k6v9pp0h
Q5ydJGLYGYiAqO8TISpn0GjgV91/wKjunEtSIAh7cQ+2fSQ2f0TzCFU5muN4Trpyry8p4dXAvcQ6
EZ1A/CyGtmfh5KiYqjHbo47hBMGZv6sz9wFjLDbc1b030h7wYA39w4QAiY5GaB5MDTD+KKz0tUUD
rUTEqZXtSAR7/e8bmM5wA5sPtsQ6zOe05ceAHNx5sTUdsZfV0dJTf5ISfBlpDLeLH7u31a5aFR1C
Od8XW9OBnZVCQ97Ug/KWA0XDHT9a1XDbdsq+5XlnPgWxeRzlkO9NSMidMud8t7gfBFORZG5oxOd4
2qryR8vhg7LFqLRcagKEkuyxKwbkddTTVl6EWmM7diVoSk1JXMKOVPp6d5QWJ6lsS5c6F2Aiz/pI
ZtOhV3pGQ8fOBotIka3fZPgllmVbi3j/X755rcks9PhWjNHc7Ypk0zDWc3vbCuZm0xDpAbwZRCx/
caRuRwXJvOE8WsgZ+upCN9ylt5T2Wn1riIIjVEDx6b9g77y55WnhH+Z0eklBUfbm4nk7t8UTLoRu
HlGJXjM91hnDFtyyTZ9hqkRIQ2a7B7vLLRQ0LZN8pxAylorJi5alRCdMM/fIR8zQiNVCP5prhxTZ
ayiveg65uEzR/qsgoO+t2YoCzg//wmaVjm0c4gWPsUG7qDf03IlkSSCDJDa+Nhn+0yUT+zguwEps
Q+6aqiWXIxvp8NQGWBbAvLpzYRJq7eBMLidENS2RbWblaxpoYWA8tv3Eu90Fd5EbFF1kyTv9sBYu
MeNrnEd95zf1+0B10g3nGuiP7z3mwPPIFa+TmNULBkDAU3KCE0aMd9vzX/5rXmoc/x/G4zI0YXkT
EPnLYJpYCvGzj8rnTEj4tRoJhpq+BVDKkt+c/fe2VIwF5sDj0re1G8UT0vzZiLnNGWc/abw5FkZ7
mxXdFAhMGaEXdo7csKEP0za7i0JeS22dyJfGP/sJcpHAqg+FZbgfE22tQHbxXztXn1rGJulaT7aF
rETHWreZW8N8CMzyr1yrSEBNkf8rOdxa7AliteaB+FNeKp3nXlAo14DgG0wGJ2+VPnKHGXScFw6q
jTSI6n65UCoj3/nJ9BtY3940SdtefP+zhaJlUt/A98FrIcM5VxVD4Jhb7+Xg2aHKzYSXjF8iw05/
8zq8C+Yj/WzdoyQZd2sOcRel0u8jV/bxBsSwOpdJskOkWoMMTiZ8vv3qTvYY0vHQIRMbLpo1YZKY
tF3pp6B+g59FVvWMQ2F8Z4KkdsprcRu45WUyIaYbBOF2DSg0vGGFtx/0UdIcx7aYKPuzGWBOa9Le
N7X0gi3rt3xfOif0nLh6FkjgurTW940pin2Tjdp7Ks1tQGvXkqEhiHU4R/wwsHwAONoBn6X/stCC
fRv6dQbyyJZCHWOfDUQKM5vgH5LD5MZLJaxRp9/6QIqHtEJvMlZcDtNUJQdJXPFjMZDUFUPLRMmi
PRPVN141IkT3iRLFNigvuYcIPOaOveQktiAYZROeYmeMqqRE4a6ZcmtazbO3mB9Ll9+Msil2o2qI
wVnf0gDj3qORoYOb/hWA2EkwGOfE+OuT9n7uUPMtA7pHb7KMbeEQAsrR1R4FHlWgyS8rqKyTS7l0
Mfb+p0SVXRswmnopm10s7b91qZpHryd4afJsLVITUX726KjnIWOSHs9TAG5aF3r2CAiDhTnfGG2c
nUCj1MGh0i7W3ewZIcjFCPppw0KiEzszvs6Wfc7ZZPaqhTEl1Sg0E814x+k1HApMr7ZLiBMi6YP+
XwIAdY02tAqaDrlE8Tx/NwjYr3gmq4M+CidKM4j8sdW/hI0NdEUTHWfMn/LKMzdmqsuL1y8FqwU5
lH6e5EeT5BbmIFIZWcAIEMzEeA1YxWot0PZQQCynNsRVp4/n0UdZ2rP5GKZ2mHgXDiYi+bZzt37t
ZHs6r8zIWpXsvHo7zA0I6RK/vvyXHN862bDzXaKvWgIPt7kRW8xUdXohvORIbNxXOb5P4yweEzne
BoMsDrQw6FQZn7HTjh+8DHmLl1rCzExijdBeH65MdAivqth4obx4RyDGKeub+szbd3DboT12NtyA
Ewfao4IBpAVtTh6CgROktNWXlY8PlJCc2IvodOopy9F6x+cluqKT6g4VkOQZAP6e5RlPgZA20oTV
epbf21izoLt5nvCtgP8G1Y+nG2/EKPG6yuKznTvnRBcREJx7dY1muqIaUeR4rehbjyKco8V61PLy
Sze5yWcaTS8Ld/bBmUWyz/rxBvqXX0pKzXciME+z3XiXskIA7oEtDqloz9pEoD7yzSrEH04HpSte
8qyYj81ExlyiyvJB/3EXcvPA8OhAVjBEQFLQbBoOjtoc05e2hWG2xPRk21p+8kjsOEkHlsvqwBvt
stAQBmCcyuIGIHEcmTCGy7ggY0jVlFwHnL77YCB0l+F7QwTDQFdTmU3BLo2B7QP93uQSRqPJ1WMW
+8eSpO/3MsdGiQNgvfZw1Yx19iYtAv7+62PrCvgea81YpEUJp9M89lcghzSUaX1J4QI2LoDHpsTK
mXcTA0LllofFWupzJv0/iqFpSwEIppYgC7ZTQJsgNRP1Fqk9rU8uaxyNGn/6EVcjGQZRpw/595S9
k5UZY7sSRkiNxk9nkWE3pLEdzYCw6E5SpnMre6KdE5siux2vEqb0pOvfCb7eDIqoRp74Ryfo1G1Y
A4rqtEKJx7DusdcOy5xB/voKBQroqz8D0dN4Op7k21BU2t9KEyfRZv+CwBwYSDREprKfvrSZxywu
TrmPf37oPrqmUNRZQnmQJ/BXx1YBS0LJ+TTLZKvh2+OtYBSeZ6Tp1Yunac6TcBUYicknBEeKF2nk
FffvZk/liZGTBGj7qMGDFmROZK+OrcYHm7+B+z/Gzmy3cSTbor/SqHf2ZZAMDsDtfrDm0ZY8+4XI
wcl5nvn1d5FZXVnpalReJCCIlJSyJDIYcc7eaxftLb/eg1dSKBJ1g+xRB6Ev5LlkVL8BLPAZJdxy
wJD5ZnDBrjzzM11u8agM1Wefay3esGcf+8Jz30cPLazOvUSAhrugoY9u2S8065dDgqaIANzxpZvu
Dblg6eG6zd6LXSKizFHF6seLkLQynCpM2lSMHF8V1jftiHs37ezo7FXt5yAemRgPirNqKHcejIwE
IXzuS8UKtDdEOLtYyfZ93A0v4IpWFHBHSkFhBDb+3tcclPkyqnaZQ/s2y7eemydHVaMqT3w8RRqP
6Ie8laeMwuVlpP12VMENmBRqGgqJXkrHcCo0mlxxG4AtJQRXBOLMA8f+S6xEEtEmvVMln8qF0tnn
SuDvkhbLSrAnSZKrZAUQamRyd+MLUoO1unlhMe6jitXBEw1FvgOL9uKmcbTH15NtiqrK1ijejqzy
+dQT5lQjrerGsnLq7zRplPQpkLlHLiuDDP0BnGB+/Rx6ozgKMpYCZjZZnCWsJA2W+3kRrUZCR1VK
E41i78Kicw46IU6YSsgN9L1rVknzoUHWhFgLdq2WDjDMnfHAufopUUxrHyKZBqOq8BVmp8Rt72vX
JV3B5Yytm47cNSN9G0Vqr/DHlu4AkB/B7VAmyl4h7hS1qWXxLVT5OR42BhOWSyL4OSwDAltIdE9K
WWYbpBRYvVA99SNNB35Ka6lHJdo2IT9DwkaiMlCNI9PtRhUZdvLAxrRrRQ9KQc2ctSf6wPzFIXZy
43OxVgOSHxTQgevEpsmFQxe9oL9PI/0LxwX9XMr+oWYMy7pKVzLyrUXVPNsG7lJgHlQZ+EtuSEAh
6q7xv9lMJNTSlWez/arBuV+EIkq28GBBRgRk6zoVEmTdRvbSZw8NHK1NYg6PLNeUtcS0tezooCzI
u8LnS9TQeugmwUtVTJMpcWw8HyYmendIBKjDjbM+gKkdM+2NYFLsL5pzx+WFMoxdNhuv5nDrRW8h
j4+Kg1W9WjjuzrY2UJhNhn2AHHGaBYeLQipIGpgnwbFaq6oaoC6B9mX5w+tETrWHSW1R9/TIKKQm
BrKOxDNXupnE+5qLnVqOYGk6sn/mS3ps0RBtVBIZanc7qvOSiWkhSoEnu+Mg8qw05CCj4aKaVMp8
weHaUR7ZDEn1ubNL6JYZR7fIHnSXSF61hcVIPZ5Kuuo9mzbLKUhEyYPNDIVK3hQxUQ2auw0SvTo0
eaVd1Qz1RlPjcPbRO7CkZozK6KIEQ2UcBxlSKsUg0LNaWPYhBAfgAPPPVjYqnROgoUXGacKpG7Ey
Jh7JDBVOaeRThyzs1jrxYtdB5btTe+JTAoRReN8Wetiki5IfflHa6nivBAN+Qn9NGapFNHju1cE4
hjn6CKSp/hndHa0KldS5bvSVlS/sWyIuJxmdVT4WUr+xIvfRL8sz45BjIN6uAhb5PquYRW4qCFql
a1IsbhMEFeA7brC8OyybHP2Qx8SBIV8Ne9RTepithloqSxch10aOlXms4mjXEkOoFK1+KQktXeTD
fjBD60uLGkyWb3QHh68J7uoJlg+ig6kuc6earDOXCAPfT44iUtp1UT4HRVKfXKLytl0BuZyLKeU8
HRVWFpXmNZtiSwatBjWCkWzAxHi1IgyhRAYGRzD6jnhp6zq9U3M/2sa9KCc55l1DPNd9Z8EqG3s0
SwVVylMZHGx9XEGoRPs9zWM0c08GnvhsdzSfFN4QrZ9yqafhI1RFcS7Crnq2EEcBmxvkXetzoCg1
4EetukaBR2sZSM3C9RPvTvGSvRLGL2kXp58DV9uXMfhqtfcuIqVokku44ZQ/3Gmh8vd8jZmi9BPD
Azm7sFQbwQhrZjHHL/8JioK2NLAsDJwLOnkUf+j3e6nDZMlfAbXJ9ixFow2JdgwECBxy7Btuhimh
HLptLcytT67tqnWeh1FlFonuMtfsTdlAJPOCQdB7M84WUNObbsrY4/q1rJl5H3NEGKu6qrjSFkn3
/RP9z0+x7dW//5ftL1k+UC/x6w+b/z5/auv34n+n1/zxnJ9f8e/Ne3b+lLxXf/uk0/364eMTfvpP
eePf/7Dlp/rTTxurtA7q4dK8l8MVh3pcz3+A955Nz/z/PviP9/l/eRjy93/99iVr0nr637wgS3/7
/aHd13/9pqkwU/6I6pz+/98fnD7hv36784M4yPMgfa/+8qr3T1X9r9+EZv4TXznEeaEZUpCp8Ns/
uvf5EWH+E2Q9mU6GtKRwpP7bP9KsrP3pXf9p63B0gJUYlqUyffjtH1XWTA8Z/zR01vTEdgPAtQxD
GL/959PffT/4vv9ifBu/b/85WPQjuAe8IHRN/hk6fwoBU/wNfwb3oB2rJHk5/dElHfvgXfHJkyrn
FfY6cN36qynkyshz2t+hFq5pg5F2pdjel9SQ2naOosgsl+aupiXnolGzs1dW2m4k9SGmiWwpo/qa
1G0yDXHxyhHlofVrf2UVsbo2aHz/gmv2MbaST8M3bFgajTWDk8/5wI7lDFJZQwTdUZPteGMEvftI
/gxmaQLwvgZWSyZC7h25smPvBst7DLE9692YM7Kiawr0hA5XWNX3TdJ94zykihh08bbu0Rzk7uid
IsZOqNnahRgjjUGmM19S9S0DZP3cl6p1GIcUFmjtmi8oDykKOslt7es1xYOkI+2I1Vapvf7pePsv
v+DH+Jrvn9kyGGlgKqqW8YHNSDZnapd5xcXYy8MDpqata3XuA7O9cpUk1WumjMrSi3tQINmYH+ve
31u5ZlIAirpF4Nifhrb4WrkyPvnMYvNE6w8jn/qk0z38BdToYzAbZwFcMJywlNS4Hv2FOyeR4GOd
tOKjYl5L1dYeqduwbmvJNHZShWqRgqqddTqe3C8I5MO7KhodlikQ1ThMIa5j7cL1Q50Kie1IPE1q
YBxEoTBvzjcAepydonCcovwOTmmT6ZsB9MapC32doN9vf//1fwzDmj8STELJ98+3Lz6my6PlrCK/
olxtDGn0rHIMLeCmhkthKfGWlWoIqQQH2TF30AQjj41tX57mGxHiGvqxqWnPXpUjW1loqCfuUiwm
N7VhMgftyMe9MSsn3xsurjjW9MrKarPyvrDy6M7sXFSagrZVymT/Ju/KapsTrX7xlRi+LzNBmuom
kNjqV9e3D/So6aPbjiU50wg+Ia3yAz1K1YfJPuaWR6P4GqGuWkZxVLxqo7mMkwwOj0bnp3dz8ACO
c3LDSLv1cyluG9OMllafpKuMcAHw+QDw8ezKdTYoyQkMIsxQnxUkHO5xX3he/Iu/e77u/um6zN8N
no5b1Hn0rKm1/jzmweEaTc1s4yMAZSQDvkbheIR+WIVxtqyKsrqFNEKWnvCJ3UGKc47rArpPqlx6
tV50cmBCaPr3tgEK1tUw5U8B8vdhaOa7VBKtpcDdedCKNDsONQlPGvE0uzqJB+QRtZvB5UjGfQom
f1Eo1mNLYjViWMVBumWyAK3Cyv7FsGhMg/iHDyxNA3KhzfCAfPfDIE/MruePtpIeXQnVFyEZh1jo
f8qHfq0oan/WPdorCkxyR5VOcKNFW4i/WP27sls71ZC8o5aGMwjnaxgRViWi2QDP9h/0PKz3fTQy
PxMvYqyv+L3TNSvZ7oRVFh1J4eWnMckfLcuvHnMUXxsVfOO2V9x4mShadiy8ER3s4D9nWUTgbC2O
0kMo6LVZdzcmVn7TGpr5zOhMv10xXy18o8u/P4H/On5yBMAb12dmIUPTh2tGU6E68zvhH5za2FGs
7J/MgsjlaqKBMOfvnxJbCXdd2LHgj8p43Yu0WeGzRxrCq8DxxVe3pahiIRw7afDmT61lax2MC+66
tfsLGqvBpf/PP6YjBJd+5gsgRABl4iz8+ejVsxwEgZd6B9oYSxFpzj6xB7i6tU/pDf2SZmXis0CC
xkJOHU7AeV4zd7j3SyIcZGzi92Vy/Aj/fuUb1vugVdptrkgDNaM0n6Se+/t5X9vWK6Tgd1boaVhq
Lf9z5H+KpF29xejZ1paJrDzTsDakeNTXaoT/pES8sWOGUF5klnlHoFP+DfMYJGiFK/eK6TvrQi+9
ezOh8qMYpvalhzKFecl9T7zyk5sP4ikcmmA1hmX5i+DX+Wv50znA1wabUOM/NTSCCBixf/7a0JcA
/cgbd1cl1KvsvEdQB/trj9QsX5c+trsMlRDIJ+WVRu/S6uLknnMxXQwVXQLXJmYKks05hu52DvN4
0bhgXLERU6ylbFpOLHbCW57AIOYLx67T79NxM2MZ+fcH7F9+f0jA6Fo0Pss0DZQfUIv9GDPQZKXc
NYVCFHjTYnQLzWUD7/PmG9k0N6XrmL/g2H9IenAE72lxlsD0ZKT/y0UOTRQW0ayR9FnyahOVyc5K
s7Wf0E0pwLT65Zj8AoH93z6lzceEhWyhjtc/npW2xnhKzXVXVY8+2rNl3uL7iIraXYSEjz6YVrUb
9PoXSMS/vuv8hiYsddvi6/3w3TpZaUuIDAmIEDDS2WgFwGno/1IZ/pZWxMHYhdlsXOAovzir//rG
mrChS/E1a9NM/MMbF7bEmy4Lb99GqVgnZWitBrdHwtigz7EijlgkVbCWyED4xTuLj7DxidgpTKFq
GEYISSEJ8eczQ/dIL1HDdDx0PcjpoOo1mkGDewktf3IsWsOjjIWByqgeXtuu/+SZgXpQAjoGmmqH
V9v2gemU+rDJyyy6zvsoU+49LVZOCReDfUQ1f03NhDEm0SHkZoBYtrA9iY02037njMgiSrf/LFM7
emZZQMylIFyTfBuwEtM8h+hUvKIq9pZ5k+URDRoNLxSrZX+tKUChpJuIqxtHWGHN8NIFlnoVgsqX
FFQN+6JIl16jiwcdI8YRKzfGfrsQDyXyd/zv6ENPDrIPnEpN/FRprJ4bAD1M+kOgA0TWCvqpQ3kR
VkAiZSBf6X9kB3vq6873lGCCO9X+SdPbjlICDjxnEGKHgGd4qYh7S1NUXkUTNqe+Kw0uFVN8k/Sq
TaLL4gTdhgSqAGltxc/d34S5cFHZ4koFbKseMfaqR0uBoIBtQV3q3aAeR2/tkAdDiqcRXKGT4+AH
gYdDls5749cqkCZYyTWD0QbJi1xIv8d+Htn9db5RIqJ0bP0yb7SNbtz01LjQU+g9l91guINnsZ9m
6w9DoDJkUtxZVZ7d/irrYzqs/zQoc+gxLLNUkxZ0elRwH2ZiDR7wRrMUcQh76kv6ZLDsyCSIxm7S
RUcQ7FgCH7LASXaUGY2HsHSPnZcNbwPtBXhIjbWHjxUeHfA8q7luRggsRPz0MAm5DvOe+WZgubf9
+3FYfhgU+eMhqkobyzknEMPjdE7/ubzT6430Csq+oVnbLHhDQFoC7ctC9rK6g5nqbxs9/1RzrOxU
x9MfOSbWkBsp/1jUyesuR49qZs9OMjpH05dIBFEackjfVJNaaLCq9kGXQCFZSSAHCWCc0UZ5ddvx
Bcq9ddFGTZxboj8CHTJaZyOBKjMONgFnjQYuduJSa81NF9Z0ToesPRbSMw9CxaQ8hG75QJYK7vlW
VO9hv6DP5a+DwskPPeHX+Ozr+Fig9HiyVMR++eC+oID2d/Zkk2kiT3kZG/BPYI3s24gGzNUv9HuR
kV3z91+y8+FLdqiBWIyLGhUSafx1tgMWqi9hDMkD3EvaTHJAz6ANb0qWmFPdLtn1YZw+t0uoPkvT
EMGb2irDWnEaZTOOafCWJfBs1e61GHOiT0D5rfHX+jvNmOB/sVIjvMia43wvwkyOFMaf0ADswzfC
9WV+BLhRc8SFyfwgDPUDTcEHvO31ne/imPXa1zk/yDSGkIxcMEi+jcFLOqV3qBJVWbaxaWwDv7af
+V0vKQE+F6ZRzrWOzf282w16fSeo3NHljcOD2w1ihZF9XJeq2e9VJ3DPftAgBBpiQBY44Mbe7B7d
WHzG56MfNJxvBzLPMFf+2FYQGm2k0F+rrmnOLT1cWA6IVWjtAoqxVWfz4wEbuMPSatKUyWx+LXon
/haRu5JT0Q3AkEHc60oCzlNx0Tpnqaf9IsIf+RZ6VFX1TLsaTVMfx4zK+Lw/Zn/8x/7GC6GKTNOj
6fmkQOq/mA8Jx/mwvmFVAs9GZQE6nZBgTD9MiQtqSnGetuPBTJ7HsSfT1kjErekXz+TzKlTDLfX2
x/5GvEUEVR9yFb5vBFwgcHX9FNPG/H4jAwTFqN+zDSVUhe7T9Mj8xDoYlrLy6quvu9YuwEi59OjF
YW2zk3Xd2KecIYwicwVbs7Gri5pY/b5WfblK+hBPWFktA2b3NDBNQiaNPsCWBwKxlKDX4q6CAEc1
+wEBXLxxalpeXYVDs2jtdwYM8WABA1XoixTTBlj/B8TcO9eydz9eCmcUTk8BeLKtFPlgSeQKRdwa
6NHZLHL8Jzgb7ua3AYENforwvbvAp1qc9e57o+hvxpAZT5HM/ZUaK8+5M+U8iqSnzxbZ+7Aswo3t
hPH38llc6uqRIjJpw3TZGsoxO7r6R0B5VWzVEZis3++wx9aKVaARxr3rYgCHxK+gT3T1sywoZBNb
CPoD/zetno5sY/r9vg6ui8cJf8t23X+ebU3Plp7hrl2/QBbfVvmmaFV9h4rdu4si2S3UVlOWQuFc
tmtCVDOzPzhQHq6Rx6Hqw7KmE1gVpGqxOT9QBF/Msisu854RcsZmiBDWzpt1aItr67SfioQpSN/T
KymoYN0K00x/vxkdhtiSIMSf9yuG8ezWchJm/Of5Wla4eHPls03kF9DcXDnYvscZ5wVfXQu/gZvj
rDI6TT+zyIxvcxEifPHegyb17/QwMq6ql53nSUVNc2eD6jJcD1Ofu7GGPz2L/DL4sZ1/1UetZVT2
aL/lRb93Qwq5LWFt5zEHRNeVA2jq8Q3glPFNOOW1HZzHiMrZDoNldzS6AX2HaqarGnkHsR9dSKGD
PFqCd0k+IO8DG8aYfKma6uRYmvI01rW+HoXa7QJbLa7zM8zMmXBoz0Fte9dxShW3qqnUocDpiCo1
jBa9kj8OAm2RrGmHZ16PYbU111niWd88XGd+3H2/88ee+c78HFeU7yHBJ6XnV6t+37RNfVcTuXUX
j2OFMJuE5I4VWHGT+4W988rsYMF9fwtoPzGwM7sp2y5fqTIgqABPd51o2mPQJMxGFZQ2PzYzWxaH
GKQKnjgXFkcqsdepcXsoDMe9x1FrresKU2QSxe49OBT7rOvtKRVxfaDoLg5uqDlEzScQYizZ7xJC
mm4KPXhDvykfEJKLq49yHaOJ+YB9v95ScRgXCvDNRKqIsTEfXPNkiM+qWe/1TrZ3oeKcVDMLMIq1
2IGQZVzBVHRYB1iQz5vzA1Xbn3zbak6i99AFiXat86U8NJKOWlLo/mHedPuhZnmFurdvwQWpjU2k
HxQF48yYuW/AmqEaDA6o5ZN9lasmJRrXPNZoCm7KtsA5n1JmrdIjaUnjp1JFMlVzSLpJXGyiqN1/
//+KhMqtx7Uc1xkUGpc00w01Q20PSDU/uTbhj6OLvj9MLXDVZmXQ91kOuPK+8UN9jWScnHvNjUCh
ppdxCKoXu+thVg+AQuiVly9qgSwKLbdzbrWyf4j7Zj3v1zMX3GvGiVQJCPF4xuhCU5TD8UKbvEGC
uIhlQHKgXxKNbiulnLMgmFX6+7k2O++a702etS5V74lrM6mRtfoLRSX6k2VjfcL1eqVllbxL8npL
2wVKRvhVEzXZ1glUfxkPQUiKjBoe5nsGGVuH+ab2lHU/UQHqvturgZ2eJHanS6VL/C6sQ6R3xC3o
32Ets+6k4dt32ui+MQFo95Hb8LJBN4ilcDEKUw3+gpY+Tx35BfBYs5BR6+762MCpp3jo3al2Bget
8JInyIMr2EfGa5cr1jrX625jOrnxWvTuDWE+5XOYE/hrW365cDBy3oYwlm+LxP8cKPDQOmauWoqk
FnCbdaqdwToVmNtNVSR4jVLC2vS0eSnoI5KcaX0xW0RRKi4Nfp8tVE4AfkqmHG23Dz63BsEojAjm
k9qVEkOjD/ba18xV47jBma5vvWVm46yjuNnNdasoE/tyik3Rphm1HQ3ft1oxKMegaD2SR0V5oSvM
xaFKjNW8GYTle15DZhNjaV5QXz9EljBfBs3s1yFTYUgQmfliVdFJt/Xk3m774HaEAxg4NWQY3Cpf
s/J5iAR+jtbkUqDJJyYzDq55JryDnmR7pSA7sLGZlZc+SLFA1vIQhphkCHMieRe+pnXrxZKE5qi4
H7KuuAdRAS6MFsVu3ldHiKGlb70HyHBzpqHi1SnT4Tg/N25grSjAg9C+8dL5BX6ULQdqc3emQZ5L
DvV5jeyO5hV12yEcWFkO1pe4ar+SeUpxFv37glmfcq/n4BfVJLRuU6T4G6enhFVpfDdBOe6h/Pun
0cj6DdLIhV4Ty6IWbU6KMUU9JWyrS+jpl6YerkKJbDx3Um6VwYjOKaSmTZ6m6iqVVYlfCutsRQGB
gjibc02QmKSGUe9rka9NEQSvcvwyxo3+ZoEsX1tNPW6dsGI8GIF7azp5Yppav9dWcYyiPH1FA4Fr
Ez3AAp/UgGC/nKbf3FgucEnNjsqdHwfNXZv194NIxk3nqxFf6KTpCBJ0D9M9DTwxQasS0T3pm+dM
dNaiI53zs6xf6BggYE9OVLCrPZ5m26aUgJq8DQBR9C0y/zr6rEl3H1EUnPhCW0C2DCT04S+ZFtVv
2DWtm47lykNlCWyo4xfsyIhY0T9eSTWJrtZzrFnFdd7RepJFSJ3RpZr2zQ9gri1ZqI/2Zt6M2rS8
ap1B/0DjYzprJDT2i2kf9b7WXno80jtLwWOZIxN6JWKHekdEF2JsmhOwWbzJMGPv0FcBw7EQgfRV
0+9RZtCpRGxb0FK7OFniPLigN+KCLx506URIH81j2cpj0ifVJZpuiHnodqJ9bsj9OM434OfWPgHh
USwvMdejS1jB4+mdmo7OH/uAj4NuyuGKNhFezThJjkyhtBVEIOfRjscvmW41uEm7BdfahpUMGspR
74ML2ncF5QzLnB8FFvhDvGHHuemEXnLQNZ85I8i8enQx1QWRXa7jMmxwDQVMzmO3IFrCnNoqarDr
vRBrrB6pS+y+JtV842tl5+03/SWJM+Obl8hP/ijyZ5chcxnrfnFrhEJubSJCF1rlYFsJ1fYeL4Sz
KZpaUvhN23ugnu29QcwGUIDvG2pFdFxiFi8ZUPoVSfL0vqabwm/U215Zz3uA6KrnJnVYrjf9JqXe
srdjZzw6OPZgFgbxvXSg6iaZDD/pLTAyRccnONjqIiPk/Gvhx99yl7eFqGRuR6Dej5F0Mb53Wo9L
n82saOQqgyy+xseP0Kju7XVP+saq7YLqMee72AKRrZfzo3aPokTvWgYAJSX1OXHiXekb2okFobEq
4sS7T1LKTlx8k1fXi58ledyHNIaEmDGhZDjPCq7kdseUPmHq5wDhD4fiRFxP8qU2YDRiPc6vzQgz
DLHNjZYGzlF3Efje1K1hH9vpJg4GZcl5nVN5jFrGXm2Yzjmmb2MpTggqHx061SdbVyo4GZ18UrXI
3RY+NggVgMOidQLnkHkTScKP+tu2CLJbZ9TVm8DQh7cfDyRend0iekLXPj0Q9+ZfXvHjAbttuttQ
039/BZzOeAvXGbyH3Xi3UV8L1IlZR3QvtPG+NVCHmqlZH0Kt2/V4AG6lrrnrwWhVWoWWftT8jpyw
wOW6MfTjtjVNdRkHzHYMV24hcJdHFwTbcb4334TdS2WjUu+Zr9ipBTbEnThL5TgUt3rKpAhq4J2F
tn+pagPJ7TDdjvPNIMb/3ItMlgEROTmi0eVTdZJZ6T2jxXTXlpGdibnQbqMyGPaO4JyZGrP21KKl
4eCe4ZLexFYQnMQ0Jy2ZGi1q06D8M01Yu1Di3hxbazVvUsYsdgh04WdPTxauwBtAF3UD5TTYNCak
SKbwhdybZR7gYMXai+QCN7+0o2bdCQcfm5nqt/NNpqCT8HscVwCGvu9KvMZBZmozQxJwfkeceIWD
rz1F47/S9NA+QKJGMln5JbfzjswYjR1Aqb3p1uadsPBRtvidv5Zwp00osQb5yQeQYzc6NvFvOO4f
DREXL860sCmMgVAZo+i3jtdku4gJ3SbvmmOaNO6xqqPfbyx1xEhIAEP8x36bqi6QSljO7usgMvc9
GABEt3SmdmY58oNPq2UdX+Kqhd8KTRgBClGUyUGOQtm0pa2cPP/dy/Ga0hgn2O7neyG97BNcIlBL
ltbufaMmRa2Ofr9JQt05EHpDuyCO63xK0UiWSibEIlTBtoQqYQCCys7zWBtfXGKEv8EUMTUdMBSN
26cwHOuXQiUVRXShege4SNvgdaj3hXtLX65Dh+v6Z8VV01Ws4B/uM2x9NwZLkPP8SGAo8U7xEKE7
lbVLKvE4z88KYDvLysHbPRdAf2zOj1p+hxkL5e/mx+b85B+vnR+dJ34fXouzz2VKbx2SqVoSOfn4
ACWjxohFCPe8CUkgP2V5+nneAnxQ3df2Qw7lkL/bSm7N0TT2tlsSwlS01WtH+tONLFT1FkdIcWFS
+zbvh70Ei65PWk5sp3q1KR0qEzlJD7ZFlt+YfT6coqr0b2sDvnQpqnxFZDprNU1BpTtARIkLu70b
uEbSQgkdLix9e2fG+A/5m4b9HOFTtnF3TtADn0cFZSpJAfYnF/fDMJjNpdSTfYSk52j35NWHsCXf
sia/ob1xqkbELm4nCAqSTXs0YsINxOjKQyzLtATpLeRhvhmnnebEk47rngY18UdwD1IWygCOY4cj
pGiqdt/URAMXMvrSC2TRJKImmyApHCrPNcgnVLgKgLFYvySRJy79qjei9tlwguHg5lGKR5tNqDxI
t5k5MgOza+LLEv9oRpheNM0Hvh7ZpyHEhZnLtHu17AaYb5LpRPC07doo+xq2slOcPDHu8Oy6O4E+
DVYF0TErmVsAMxltLnGD6NeKHXdXYw5xTDVeNnDIjopXcQ70vb3KEKI/shT5FufvvtcxNFldQOeX
9b0r8C/UcQEGu7aeoDQjbw6ksqNUrj2yPgU8owzPITC3U5604cELnYfBNPW7yLfttYFfapvlIVP/
OvzqG5B0E1qjp6YnitcrumuUaj3uw2C4Bo3ZUe7DwJ5LSeAP0bEUO5ytEuJ3dt3qiVjV4L/eU0JZ
f39UaQ0q1HH2NP8FYTl8biwt3Us/Me5Q1PYsQ5t0I6IiOwPKS8++WXRLUYRQ3/Gb3YR+SL27mMxc
kTH4BPRkcqN4LGqCadPAKhLabnqi1nJLXEG29+k8n+eb3CrsM+p1bUXKJv0AjPAor1eaW8MwGs0O
xRY2QTzqcXXKzVzdKvAC+9qg5ucyA5/mMyqg72NtkXTo9Dp5Oq0VX3XYGHGXRSeZAiNAQWcqNM1S
xFPapem0VdJG/dr2jOG+0nM5rSavMgmqYjJ/vLImBxHfxj1zMLMjzWYA6VNMUazTpsPHoRWTUtif
t/MRLkVv+yamzjLZm1mBLbASwUPZS/PaK08uS9gKgiycydR3qbPQO1ICbzgGk3CJ8ihTv0ywrhAy
uZv3ZRAWdw6r8lrQyMteWYA7n4XSvOeF2d0z2VW2gkAhFkKx9TQU8ig7A9xyFffwnfSCyXLe73E6
S9xyKurdUl+Fn3Unbs7zDdkWv99LSrVmoBnuLV+RSIdVnGlZecmGKYd7ujfmOM5+7Ms867WTfrme
u5p5SaWqRLO2i9JqfBA3BqtL/EbWa9GF7V2tNu3dfG8o82Mm7Oj4Yz/IClSSDaQtm0uQGnbeDh/V
uKsywycDAi9K5O28/jkvcnfjkPD3MGpmvckbNBPzZtOn+kGx7eJmLlrXzUA7Frgz87JiSmVrtmFj
idN8kyixvcICZd50Xax939dWLrL+AvbT90anGYvvHdCwrzzil+yvOr6SDlP7mA7KHiayegwzT23w
J1OI9qcb4pnG5mZ6ThMHRHO4mnHB0nk060Sczczr7j2Do0/pCN/V8WOysvBKVFC2fe9gtp1NwINe
jZvBCs2V5h3yQCkIYulOVNSduzF2kWMTSGUrcrxr3HCbWm6wZkllbquM/wl0QrFKMVke7AQahVTb
EqyDhS6GpHYluxCrxBqZCgBYcMWl795g9sjckd5raa2tXCmPg1Ujzsoc9+JWygWcPiViP3gabVSd
pLEN20imwx0oj1Vvm8aJYjs1vvGT51xKmpFvRNTZrAxtkBGpml1tBZ6O4RwxzBiX7zekj+6wxZCy
8ce+NmYdVepZvNScQn5/XugoykJnmrKe9wUANzfM1GgcRhpqw4im3b5QSTVbpW5r7B3Dglhfus06
0mBzh3ldX1m7xTtRGiQx9tb46Fmw/F2t+6IE8ZuiJ3DkzHEkjaoUWwT8KBBGICe91nbLrgH/JZze
e+T8hKbq5miSsth7xLOV7ki4eHC4lpwiqwfa28g84yJ8xr0B6jrMFAwxavPArPiIBlp5TRx/WIUa
6e6ebZU7ZfrdW7XRVoQ9plsvjoaXshX7vNa1RRFr9Yq20VM8GMG+ilzjts1G4zasBkA4JqcpJW5/
OYxo9ejvsAZloFkVmdPf5n1ZX71YVzeVQVIiYAqWld2i7VWKZnJiwOR1+QXTT3Mo0Vbd6na5CfuO
JSUzGlbAIBvmTVqO5jEstBcAK06++D/CzmtJUiTruk+EGeAI5za0jkhZWXWDZYlGa+HA0/8Lan6b
/mrGpm9oRE5NZgQ47ufsvTbFuo8gSr70BkUt2Pre1Sk0ghUmsBUrSB04lRUnm1o2+3KAuOYMub0H
UDuvDkvxJnoHX6QFfpdHektutXrKO2hZWFeHJyX6oy+G+lKjMn0tUuuLW/bxbTnyERatCLWjdR0a
7ZcUBDwVExqDOXDOKHDkL6s0XiTRmaeEduUuoe9YW6zUMT3nL3Wb7gu3SL+4wJtYZsYWwwKHU9EU
+8QBG9OnZsram4I3hIimkS6pSkRdfIEyS1pDhDPTsTZVaUznNi+zJ0K1QDeXRvh96uNP4Fpze89R
q8qCaJF7qXWsrMj5SDLeuswwQl33wDxB8nc1a3wt8PQ1PoIpq06el+HKAtyAJa0fLsimCKmzy/bi
y70TV+KzVE64zUOvO6vYmh5prxHtaPTjd+TxV5ciwnvekE6LNi47wNQqmQ/JYY/6+7BoFIgrSbaQ
eJKT59CbjEX4qD2WqAV/aAR3rt+6sTqMlq4upjwlYVlcDSer9q1d/rUcLZvYH4vrvw+BCvpjFRxi
Cy9MH8jW5Rns3Xsa5fWajNpmF5uOe1/OLRufYCUrENF1OY/SoIyfNeXUTy6lJETK+nuc2HQZs7bF
AclhZNGodLWTpdl0TiZVYrIxOwJPFWU0HhpCtxerlCQF7uA2kE56w34nQB20tyi8Y1kW9nviwVCq
khZ/uuEfO+k056I0UNvmfmpCi8paQlTG4Qmr1Mov6/Bl2WiVZVFaSIDneTQVsEygcBzTO1414xW+
m/HKwDJqY/RSJaAZZG7CMQwYUbdmbVnMg2z9qIBMHSaVGo9J6uYaHKn9NRZoEEf+LZXe+6aXh2JW
8yybfKS3CWBqw7xW3uio2hvX01BnRFaeYNy2bzLGoihmhe9EoIujZ9Whp+BH4MEY0/ER9q7X0/Y5
64b2mVk41sawo+CDk5eX2sn1sI5p+CZm/QTgE0yBx+WwBK6gEWx3GAeSjK2op5iEtIFKG/PQVIdb
QgqN8bfDxgvNo1nn4m354eXqcjjOk1bv3CLXCMksiJwzjCWUKFV48tEjn6G6snzvi4/A0sMXvXN5
KzbTI5qPiryUOydpKyhPIZV7Ucq1pgX/ugoMHstkL6CdzD/c20lyCCqQ7B1Bt48WDM7D1kkFjVnI
baUuBo/cZzAi5N2dlqsxYm4PEAoxmDY45WOCvfxYe0FJKubUPGNWJQu7xAK8HHrCjx8Ey8Ft0prn
ETrZszl55d7XA4ugGAeSGFAgFCMhmPj8w4IC/q6FvnYp0po7C0zUO+6y6FziolwvV5tCVsemDnxC
3SIqLU0c/XacUYNqTqXMDlUu1XXZSPD6/CNJdw0IaIomPm9CQT1SMue9iHOUr9ibr454shGLlcmb
UsmPgEjhLwCRkJoQw/FoK8Pfh7HMTqq0UvLpR4s+v++8IMOno5qM8V5pZBBR5/TCjcbveGaMdc9+
ZTK085Lbq74UO+RXwzdB/mWd5p+0vONdPqr0GDDn2ig3To5EQ8njmMc9/kzuCnM+VPPhcld4jLDM
Ucwn29bUtbbUr64ssQI75XBdTrmwWXbjOKpVB4/vpgIFHTjq8aYqo2KePZ9s5k3ekD6aFDeRmc6t
RsWeMJ8/TIaInrWIRtfS96OOQ+ixldoPoHsDtGgFQZBS+pvbdCwCnM9O12zsLzRnAjRQT3phfXYq
BjpouBs38Pr9MDFfG5epVWc01dmJoA/RWH+0VBokLIBTRbWMey2KvvU240YiIu/hhbV9yypybpYL
Af4lIlKSn0ZfcaMh2afGm6xFXYUHgTriqc6j4ZByl276ASNh1PJpFmVofpFm90YsmP9LTjy6uj18
Jyo3XAciS55xUnR7jX/2FIvx01aBPCvLJhUuBrbsTbTqlk2X6qj1EFCzxiYnK5zK4xiT7kPqVvkT
zssEhOCbyOCXqrY6h15RUtNman6mEwN7Lau1PXoDcEFZGT7BWO4ZjwpnVSAE/WZHYDyMrrJuRRWJ
xzjb+NskyL51bTGSjKv9VDi0tnHeVs8mReErGtKzR4WWkHgKhrtOgvnDC03/oQurZ4rUEZm7JjQL
QgWeujDemEP9GaW2cxFt/68NRhtvR8QitUvpRXfpuoe0GsKXZVOxtFtLtyUgNGA6rMU6t0qBcfTf
e7lDMQxDkIDPaoy3rKjHG87P8WZU/a8ShOmeEvl0aUqc+MRrzv1OrU3PNNoPVkK+T9uP4mTw9L9g
JC0O5JkYwOU47Nygh7f/UQqT6CMgIu2kl2eIPNUFnn66K6Pxp5tBoAhpUiuWg1+HEphKmuhAzobG
/doH2ZZnvXlPMsM+xbk327U5rxoHcnoeHL0y6L4IP23uC1goMKELBXo1vCraacM6izPjSgSqf3LI
jNpU81wjwwcOPF+Td3hKLj7t8lcwue3WW2amUmaMwsz07yyqS1aiXnAwlCdOJUEEO6cikM5NWEk5
qRXdSuCyt5bO1m05JCIq3+QmyS30Hcp1b9TZzbXbYNsPlg0OoOhfHVO79+4AaKhtRiIg0+qHZZU4
Tr2puctBUbAerWCnOzi9I8N6A8sS7+t+yI/0n8rnOhAN0BxD/VBg7MLKqD+sgrXPEAh5wnUePnoX
tzSR2MMPhxmnlQfJJ9+EQSO4Wv9vzZ89qz7/pgqd5VxCty1pOo6DNtT+Q1ip6iSKfBUN5yJNYeIR
ZnDrig4qnl1N8qJ7xipxMqJFWqn+tqmDzNpJonqN1KKn7PZ9sk5IWtkYs5oii/BQVXbmnamtFXeq
mfW6VVX2o8DEbPgNwicvwM0xZ8sao4BoWbpEBEpjeC99bEEky7YPIITTpmh8dbXFVB0D9D14wPP4
i1L5RUxZ+INiS7/qu26kjdXmJ+rcETejOXyQ/7VffiKxwUsHnV8/ooZ7fa7wbKnqht/SFIyWLoIf
iQbkRKVjdqeYn53+94dr6H98uIQN0l1wbBcLATt/2gccSDw5uqLwVNqMAIN+KidHUGLI9XMwICiY
CGffkwrkbiejsW5RaP6T4Py//AauIEic4UJgSfpT666MRPW4A7Wj3VMzBC96pWmKNsTH2bYmX1k+
j7blw/nRV4Pnvv7D3/+nVpC/3xUmNEPPQXDP9v+qdiXFlAZ1A2FjlRouSes9ycrYg2rdBsQA7slk
qDajGbs488pk2yGtoakJknqeAJIp6P6D4+C/fR+usLAd2PxijtT/0C5SljJHS6TasTGBBBdobCyj
G+9ZXSWbSXnWc2/ChUaieBLSo5rrx9E//Qp/amz5SGadLQJbG4uyq89f2N+EzB4d/ALgi4MGNUF0
k/rJxQghxhWAKS9BSIYg8W4vcTDEP8LAfwQkzWgdUdzU0DOfMaKqvKeQBPI9tAGxURVtnX/40v5w
Gnrzb2jwNkJqbUgDrfj//Q0DRGkeL3kHjckIvFHi8KfaEO+cVD2RZSOQZLnaxhtCY88ygcpOrw9n
HEbdP3xU/+kiwkenW1JISzcd0/jTSTfwKjb70YlOLZwkdAErNH32u6qK6E4HzuxKCwxmqnYprLcX
rXLze2mXR6dyXisnLVetmMB9VWTJpDEmOkrzm8pNreelMj0flR0ZAnFTDvsuH4tipcjSOjeKafL/
/kTFfxhOePaQevMIIpxFYv3HGIuRRhurBllb1nbrvgTt4WNNeYxNaj7AFniHqcNPpFIHP6MVZ9kj
b7ZJjVVrtfycnQYkD7iIC+qgdi/2OJpE2bTBJzbHHTy07peTOm/99MNuepvyQSuvsrF5nUXItMDJ
efcoj727l5BKFLbElNmRjHeuFOEb5Z74YCYVzcv5MI4K89TgIQAIzWH4jwOiaf45IrouAnO+VayR
ji71P0wIkypaY3TH9mw2JJb0VkjmE/454qsI/G7mN3avuf1MMFSnorr1YENfmcA3B2hbw2a5AaIR
7nk11q8AStdelaavDXFvKZKad4XsY17aL5tkXsxbkTscDYg6f5zXzRo0rmvk5843dwlP6t2wgeyH
SUQgDDbKVeW25Z6Pprj17Si3wciAOaU1c41025aFuFoVIoXG767eCOLZzLuH6If2IYJ2l1q9fDG0
4FN3KDSC9UmeGVD2pD3oLyVsu5cUkUgvsC8XRdHttEkEV7dOR4qm6Ce1DpO/VXpbFqZi6/H1z+q4
Rzbp8/qSjefT1FfC/mRG2CTbvPE+ct8p9ppVmFeNIMlVAMD1GamkBFvaT3czIy7HUSQu0T2Lvg82
EnRXHGXovQeFY+/rzPaf0nZqAGHrxyA1jWesd/pz9ZdtGaBsnZGuKquJTlkOdU1mrCptjoKO5Dql
b/Gg7QpvN1HRN7g2mmFouyLUa/hmfFzpLKaLo9PUtCaDlnKgD2aQ2Mh4a6pQrUnGvVhTrm6dYLa3
yk9C1yp0/Hb8lYDHS83f86sFuzhATv8Hn6LzH+8n18WabDEcw/sxPHe+/rfBGHV5lY/0WM8idr6a
du3dpzSoTkrL1jZVB56inWNrxguLeuOlRDO5QuRRnJdzbW1Eh67OrDWvV+NFGYBblGNeFChVohQy
tUV36VHKHLz7sucFw77JWv1i4uFYh/pU7x3F/4thdM7PJLCB3sx4q9AZ7h1302VUTIoC3dJeAR1k
F49U3qjPAJAPnf7wkxg6X9KQwAfDB9de+9VnEMIJX1s7LdW/9fO4IAA+y6nAo9FU0852m/rionIA
BT427/gmzWOTODYLC5h19P2Yb01OeYkQtlJ4nHerqq5BuunOdjlUaKD+YQL6XwZH19OlLfhH6JLo
zh8vRLocjlvQljkvT78iA1gYfYyAggFBKj04kT2Mr3vyhnVpYJyTdgt5pQR23Nb+AcHtCGNXdhte
+ukpF8yiVBp/+DD+N5FLaSLpSQNKDCxqdCueIxTTg1XKr4RAUl5wU3ffETe7bSuQodg9f4WIToc6
L0G0ywI0tBgfOUIsCLHBLgrcwVlZ6Avu2gw//d+vCQOv5R+jo8k9CK8BVoOt6wBC5ut/ux/J0Y2t
bgytk5HqJbyuvluBa2u++ga4b7coGK3QFb67dgiBn/N5qjCS1X24AxBXf01yHGU1PunKHeodrqT6
nFcKGlc7VZ88wFsQUeOXHOX0QaW0zggJML8O2udy3ey1YRvmpXbUeqG/WonxwB5Wf9ZaP6y1Ntcv
fXsctKy+pdxkALnifNebAdOoaqhvy4VoEHQshQHjdISxuFmuwCz5qTrDPPHl3R1oGNcO5euz3VMt
KgVLbrMsteflXE8FfnJlcwFM7dPT9dqT5tHZ8AwcADhEaR6CjUetZp+X3huymmYj41Lsl0Plazrl
nGLm1lfGax6gUGXhnMNt9JpjPFT9Tpa6tYlsq9qag0qflg1Wcm3rhfD+lkPbc9OniSLGHoVlQd3T
yiFsigGFkRY/U5fxWHPIZ6ka81ZmBBG0M0nJTPSHXZBnL0S+ZeiEZuhNcMbogq+Ww9/nstQ4qbj6
1ErXP9mVUivDAlBQufjXgAAU98iRckMokfPaGFTAeQdpuNESIj86gC/GEPU7o6hhGM+HQ2beCrPE
FsWr0dLKX7BTGiQmSKZrkxLoOgLrcPIt+6MyM/M9r7oaGlL9zde78SxoLNynahjWMgIU6xs4EDqW
xnuN+tN52XQArrc9Ia9UfCd43dK6096l8IWicV8NrnnLLTRqXevA34uzkSQ59L3BvJd3M3PfHOUX
gw68smbxZm9Bz+yNr6mosrXX5WA6wTnvlwLZUipbREumTaXGaYnYALHo35Y9RxvNW5CtCI9Faq7y
b4OpeyvSF733ad4j7vhfe8u5wAavMKT0asCbKS9v30QT95A5UvMuU2wfoCghgYUKZh6T7LXrAWGU
Ll10t7T2bhrLr4j6FoVal/Yp3MDnCgbqvaVhuV4Ed8rRVwgjyD5p0+xE5GLzhDglPCN4+rrod70u
/WHI2Di4Y0IHmvL31UPwshJRVLx1jKJ+Xan5+/pQTvoDZxfsSB1b5hRk8YfsE+KZxiDjLUFM9KLD
WN6/IesRguC8ewjJexfUbbZXkflI4zD7FsVIR+KkLF7CxrO3kMTaa1Ql+pE+mjh0ZCEdiLBJNrrW
FlcRJcV1nEzacrS5yTCEk3dVSUSkVJzVlIPnPQtBaW0G0Sl1M/8mGJa58zUSQKYGK6hO817Oe0lH
sC4PyKUEkHBgHs5MQ/pnvkf/bJgEchRWme5qEJTn0AVYlrW8RnXNOXXN4J5KVbgnF1Pw2rdcxFjA
O/simt4YMqJbhKaa1nJRfyDEb7dh5raHhmYOoPCUyrrmqjW6l+h3oQxIhn1DPXliYvavspnXUHEF
b07chwsfFD5YtRdtlWLp1abX1lZzLnN18/GZIdxtw33NXJ0VV2jHZ8fwb4qq6h40gDxNIvNORkzW
xSoqXJxTgUeWYcsibuOhyYaBRDAv1h2+LYyppkU6ZRegG5k3fjltMVDI6yA7SI95sSFnjo+b6JZt
52DDjrLh3S3CkXnOtO1Lp/+00lSRaayGRwTlDw2VIZAeWePD99B8EqqCsSIaH4b84XjB1g7M4RBM
Zf8l9LMfvjZ096mF113mlVzhuKAurUZAy1Yht/F82OXCeHIHC9i+Tz5ANjnGhcSp8EyiyHmuhpBs
ixEB8+9zQgYNTMc0PlElHJ4jO7cv3Cg7d4YMF03zNFmjohRqWjuqOKTb2oFCSoUhTySkYZvlZUib
jVOO462U+Xhb9lA+sRfkCdT0loBlAjIEtVnKheQVed1UvdZiIrwupJexXG3gYGwQwoS7qq/x25ni
TaW9fJ6P6plthAwPh2yGEsodyGwWUq++a2Z1JG2o+DIiy9s3zfhuTP0RkZAB/9FNf7M5QrMizUEn
Y6F00PkJ+9RNgXPSyCrIV2YI5VqNNtmnuq82sTCLvS9NOkCC1HRrqEygIzR8QJuj2ZkP8WYNPGcD
PWAbMZVTRvXVD1DC93rWr3+f1KrauhT+ewxodU+WkbiQN0b+bWb+a285BymgY6JGTRW0WvWei4T2
CFY0io4c9uTzFXBtbhl52sTSEBuTS39ckSqX4mykVecLM30TZXdFCI6ucD6qbPevoUtzgnt7hzgy
26NKzfqXNjFU8iynm9OXCMKYLlwZffxuU5nc1iaeRSaW5baPoqcaOPGTjXTihOhOX4O/9xmDzbc2
y83vSrPeksoylh0rbV5lMjxbjOWPhqFo4wJTffW66DPOkvARpX1IB4q9oaYH1hAI0Jv0jYSV3QtT
c61VGStAyHnW7IiUzO8I5OEMxoG1EQAJyo0zph+2w58+6oNNwCvu8GWDCkbfjnN6ZnpGN+GdoOIG
Z2b6wXlMuMmd7GK12IjX0TD0FFxZcsSkMzTKy16R5Jyd1gq3uPNDisQEwuhpVh5N0w4+/AL/aGin
32BgYy6kM77Xyym/GbX8CAYFyrh2u+Nyd5YS8E8rYyaoqf2SE8eFyXL8iCfNPgoPgW2eFH/ZcdEe
Fo1F6xnhLjehS9nkul0ClZJoQoC9k1QkyOog1BxVNjQPOYxNw91L2L+4YB+DcM0vhIR3Zz+TfFWi
6d9VqW+qyKS+Hup/kRZq9Kh5WGa4z74vq8dEdFCCKYOk5dhv2mvOAuK67FUC7wXd1GrmYbfXYnR9
xteUAD7CLe6de6iT8b1AGfeQ7VC99qLZli4JEnmL7qzWKyBEdEvGyj97DvlF1iQAjX86vtd9YfVo
H03qLBslh/HD8ALmKFPh7GkZXRdXqy9xHUQ1UZz1PLcJzOALy2j/BP3pr5ogukNl2/oVPKD+e3aw
TAzwKe8LhGFodRWtUSB1L2TaaXCusmmVdMBtEc5V+55KDw6rmklEA4+b17j5cCPi4mhyYUNgPs8c
tn2WMSpVW/qkLs1NUTovvKkivrE+zfqHmBDfZTZYVhe3UpD/oBecfwrF/EOXo3cTra4fqywgpD1n
CJw3Ruv1ODGyXWF0G13I7NWING/vmkZ9EGjaX7KGOW0LDeOHDOMTgXd0ucZbNG/CJqe6Q84uPcKs
I0Or9G6WR8SwHvw0fFVtM75r+OdWO3cwDiFw3XXL+uSJkvx6IhI1vYsieEJmcx6F0TyWje0E2Ftw
AJALj5L83+cQJIZo9yjnLef0uJo8GhsueUFjupssG+ayO+TPZJfrd5/MmI5e1nMzb2B6+dBQMVIR
FocYLg7GeE0/pDws/4u6LotnERVrx7UltB6k0mlc86Z3m0/kjsPFcdwB3+U4QLy3KTEUBbIObB9t
ShxbVSbesbPd7oW2YHYyZuMHWuxQ670T81HvJGOTxOM6ug52SIMoJSZMJPSBDLwNmwJGsEIosfFZ
TLxrqkD01E+fflUGyK4acak8IFOYGAkh9UfB1A/TjBmWB755ptzFGG9LK6cj1wvjjHCZgFS9st4a
SSyk7jPXrmUUHfJOGncTi+N5qlgzur12Qu4cf2r53K1KHERnkV0813H806IpgsMf8ZGJAfuMZize
zY7+NxR7v9KoSX8hbNtwk2aX1Cf+GBbkFJff7Ip1Ki4mZ9fPh/zJq64cso/A6MNjCYRpu/wYdeFd
oLBPRZjQ60k9cofBRxLIjXvBB7Ksp5BiUNAB9ZlbM/rFc1YV6HxtJ1AGXFh7+Rd/mJ4GbJCHRd2X
GAjnaaq/R+3EQ6nnZ+VU/nMbdumefyXZqsC3nu3RMfd0jcmgYH7yiMkhR6RsPqdZvhNOXL4XSIbv
fobGUpTF+5Dm+C+9v8K50WfNfb+yTCFMNzxYuDqaO90CfVMKj9A8E29oHBEarjJVv9a55j5Cl5w8
8J9Irof+EujJdMk1FOpo6Ht4jEDHqd9hbLXH+q5pndikLTmYOeaZI/Le+Q4vwpdl04r+g7Dw/iIL
YBeTU/VHrUgfvE/lGwwzC+2AzWPRo5yOnZFfbmZTyBlY0YS9066EYJU71gE3vRbeih4BxdqOMxIV
PLs+j4gtXvquWFtEqECwkVAh6yTdu3MCc0m77BzNcSC53+afXcAgUZItricEPk6xlW5FlrnrIJXe
BcfpCii6fRpjsnF+75aSWcqU2eXeNjswQXpyzd2etW6XJu80b6szDlHv9yGCbeNoi1qsl6thVayZ
5lJkozp+MYwS/7lndbOianxPbf2DwJDyF/TxLers9NOz418WpIGgHKtXIknsdeqm1WuBKIaQjCpZ
NZX5GmAkeYXP3SpsbsvGSsFYi8m7W93kP8q08B9GUqw6Gs/oHklvmpDknXtb4eXE0sdPRHC8pLTf
w4mk01IO9c/ZvUWToAY7PzpggWz99nvju4dRtPlZt2eyYEVJu9HasyrMFjNL0Z2Xw98bdBEsSaMf
fifyNb48eOez98lHvn1OJSkdja7xtfkYXwx/am/L1SwxUNeNgb2pUQDfh6L5KDsySdw66L8XvTjQ
JRm/2GEa7lFlWAeIpv2d9SUZiVnr3sYikiQVsOcGun3oClIfkLdVKNY8zY5OCWlMfF1WcPWUWZyI
duflZSebxLXVRQvFN2Ap4mSBZ36unOGn2UrStDpLf85Emlxdb3gSef865cM9T4c3VCwe0/CKt5i0
U5xfRfJ1aOgOkZ0mZ1Y0vVUGHrRrrXmQURg+QkJ1HvgCj3aU/CoG3XxvXW3aiNQZD1J24t0j6xZB
TtVelquZPyeeHrD1OCuPl+B+rNFIrHQ8m/ckdbfW1HqXGATs3mgc5CyhPjz0OQIjifCIz5CA5ZQw
zYoI2dEBBUIZpQhILEA6FB+S3Bk21TyPx+UTH9yBBK0Jzdq9jZLTspBM08k//96EtOdYuq9yYtY9
v/pFJ+E9MsvpxYJfwxwDDZ7XEwSSxKo891Z2kllrfpIPOicgTMUM6qipkKnwlo0tLXnpBhAjR7Ic
Hb04ot7NWKgJImXc5LAcIbRD9NiSV77WjNLbMLIKciaoG11b5wkdyi23afxrTctKzS4UuTjp1u8c
72tsx+GWdVN66f24uVWl+SL68DY4k7oxZxp+7y2HVnUEy+Rem9zHnVLIdWUE1T339OJQ4OfBUzUB
5Z43uRXWGwu28u7f54pO/SQIUjstpxD0aU+We2y1dD+MqKmX5X7c46nTxNRtgdjqJz4xiI+ACV5s
PSXoMB8Ims4Uad+IJ45GhrrTrMRTrgNfRN+GUbDrolfNjL97pe5/bwNWqX7Dc5jrNKbyDPxD1IuN
I6NrSHTDE2l4w7vlnmTdFTc4Sk8mbC1yDqYRmlbqrobQdW81pHpmOpm1MVDHraVG0aYoKYulmmg+
XHuGu0B2+NArEsB10Gz7pvKsVcJa5da2Q3Sr2krbCnw9v8/9+0KoSTwYZpifyto8Y+F3NrnMcXp0
c6ZkaT8te1ogN+kcCat5LfF3SjPIpyPOPvQ5NJCDkuRaIL0Nc/+c644DuoF0FITD9lFpMFjW49Sd
xko9mwM+bgLTefbnzfLHBU2kryuKBX3ysyxIe5vVWmTj6X5zb+FoMMHgJCxRSHQWtNqx+4VjfQpY
Q9vJk2580iFy73w5KTHYXfJU+pI6TvilkQU5dqG+rbpuuJhGOJJXgWUObKe9ipLaW2uxcNydJ6W4
UHunJCsIENV4BnejKYxnryWe13SM7jMBDpc6zHeH1N0VTfQzVGNyjefNsmfp2Eda2z06NHWeagTP
rA/M/saifHj1vGYnLtn8ZNpzxYewhHU2wsjxjKR74JluH4byI1opBD5ObfuSm/X3SfPSa2IHR1xd
GBUSJPlRq4K9GWAesZLupyYk7JNaD4/oGYMXjOmz3B6LETKxaOV5cw25/CCaIMXOa1DczmT3FR7H
X0ZBX6QLvOxRZ8UlNFJxVYHePsZ5Q1jy90yGm06waJEtLYSiCtILfVeWXGXgvoYhZSlXC7RfeCFC
/xdowhzhZGu/asyKtrWnsr3bEznbuEm6XlR/BY6kU2sGfz/srIgZoAZxjhtYMgp46PQn3TppVkCg
LElCpMbmH1Lku65y+9c084o7vHKoWGrjQxHwDL87/BZv6UO1BXPAOlW5Eww5Nnk5zuJmpm9lVvvb
odB1fiHCu4a4uS/WBwHlb5uUAnnm4IwUXiztEddpfES3j0d4PgyFaR1ykz6QMTMFVQewz0qaflfM
TEFye+RVVOqIxzl8a+Hknt3JNXCrG+GbKVR5y+zky3LRt0z55GOSbGsc377CumJnbbMqx7L56SQk
ezSReMPR+jOu8stiNGz80nhYWnGxZU0OCBgBEjscSuq2oUB7hcW6NSveJWlqPAVVsqadkb/aEzVU
pm6SylNio/B2gDMgN3mJ9Bg6dUQJpG7LCk1Ci+XL895U7SDpmpLkVs+b5XBKHYeA4PGGLUk/e0Wv
7TFbBjfGHUZSh3vHxbFFjQffnyRJjJLFLmsS+PyBX6xgrDqvltU7W/Bs8MoSJDwGOLfdzCaP62S1
WNp6ZX+Mgzfe6tAgZ2pKWfCoPH+VhSS5x90PTKDrTbpgrDQ48CWyJGaHpBGZI3LVKNejGxRofxV3
qnkq/JcoLqNo5fTgTw0ZPWmG+9G2lv4bDQCTtmAi3G/Jqlm++8X24kzwI3km4m1eoG/Mr0rvJiLH
z7ml8V91Hpfj///fv10vnObF6RqXFKMo+JIh96XCb/PV7bu5NEIEyM+6UeYFk4B+G6T24cLko2fQ
lW9G0QQ7VcXVERbuBsswDZLaJ16ThD89jIM9Ki9/18BpWrdINTeQuIia8SXYiMQZdyHZQMaYR8+G
yRhdT1/qbsI+Skrdq0lvfzlriie0KiHk265xjlYAtVbyIGxpUJcfUbKVTi4/7ATArEQf4bc9I3+R
zUtCighDlPE4Y88BBrScbXGDn4hh8zGQdsaqEV32KkDwnFGPI5imRf1KGNbRjMSwzvnq4rWRW3TP
kxcfENSLOTiSpVaqIDUiNnXzWmOIM9vLsslIvfi9h5hj2tCUoSbsoTqO5JOZmNn3yu+eDa8P34qo
om1cm97OrJz8AzfO1pNJ/p1KE9Uk2xHXlqnGNARqKykPgihs3X3SZRVxsJ75GmH3uQyCD2W5WodT
+qTaabdcbECurkhq48WZOQFTBi+Th1D1B8CGeBCaPX1rdY0D4zDZ3hWfiX1eNjB6qVxVdAv9lmQ0
lX53/aI6D3FI6IshzikNL8j9ujxUraif6Vp3q4WDA0loN0FS/UqtO9rGwCh3cKxo5JkYIhip3liK
byOhra0+o8rIYqcvpP9kzVJhZ9KywwAQmeo/52rR/qzxhK99oAj8aNNNq6Gs/b1odg1l5xXt7+IL
LQKLen6smOtxSJVHrKPIbE5+O+RPcK6OQ+1J0IooGUu3/NdeUB38LOtOpqX/WIQPAcIbmIEVAjmc
5ijPU/MShq6HjMS5LipdEy/ipoFxCKYFve5ybtnzOpzHNU8wFBrMWYtDa9lbDFrLXgeTiATY6avW
BWCr+oJFXWXTgojbclOlFm9CLEH/j7Lz6m3carfwLyJAcrPeqhfLklzHc0NMC3snN8uvPw85+TKx
JhjjIAAjUU5sSeQu77vWs0hFRykJWUTs2Nhle2Qh4z357dZKyaz4xUoTKKrMn9QHnszKd/8qyP6y
uBQXRN56944dCYJeFZvvs/EOtaKxyrIiImeVsiBmfmx2eRSARjJ79dpJWFYwZS6ubo3XTFNj9LOk
UWapes1xgtJ4JnM1CEGsFKwX78cuSC+CXvBiRg7+eiFFRXUOw7MaB68elobLT5SLDY19gTIiWsET
IwU385tnLQ2GTWM6NBqnpzQ4x61H6CHeWZ72YW/ssD2xC8Ku/zzmik8uG64WAqY3w6RgCiYFkzo9
6h3w/9RLj/Op+RA6TXAs3Ory60fn8yl0Knwo0l3NL7hO2CytwAq3ZmxbW4jIDRDYonjVoS0viZUp
DugGi9eos69+p1aEn1RUNOowuQbxIIgLTFZdAcd6afoivuYPyTSblkA7t6zaE/QBOIQ3JouEdV0W
A2nk1XieD5H0yfUWGtBG7LWK94iNatyAJlM+O58oueufs4IUEA2BOmmPbv6paVHMthZKjUhy0QsZ
rtW2SJfO6KTbqRhV5ZJVV6/R3qVMVISReA600joOlQNZd1DrrT3AI7USrpuQIBSGlhgD9JiLJ0ch
u0xPpgTmutZXHdS9IyxLMNNh0j7g3SD5CsaG4gX2TiQFUuxJ1gxZVVvO2mYqVGykarnEplpv69E2
Hv2Smw6JW3tKXXy2NmyoJXGt1KFrhEgfCRRvJZSTSsJ1TNO00Co62q2cjuVUY6f1KA4R0/ad64Bu
hnFvnyogxWVaELEVD8ehF+KsifIAA2Q/G55YGRFR7xEpHDXys52OuEL8uloncaJsP5ByuP8h5HBh
Z6qsrjXN0m9ELTl+gjZjMjoYptnR8ecj9j3IsRZDHxx5LmPID9yYihjQamUkRUEvyY20fwUtEU54
e+NqhhFR8uE50ers4qvcXu6gp5deF/EHAkXz5s+FrmuRfkNtxVU1wkKcG1VeQh948PyQRmzarvKW
xCvDMAvSBBHXScM+u0E6fkbe3awaO8QtYjIKTef1sKMvIPNnSUfmqE4Xpt7r5UqTbr4aKWRsa3Zu
U5alfVXYF11TNQRtT0M8UAEAdD0iKW10NniWsg2WKFKOTd0nQTR3QPh1w5MmU/VI8m61mJ9SilL2
iT9CEJg4LjX+5EhtX6gZVlhGCAlzOmF9wgf7FKuGdQ37vKJDIr5LaOYZOqzZWF4A+7kAmyY2NMnu
51Oz6zxquXGhQVnL+dx8aEz/A72T/pvmjNU8qjPU4Co+dNe4uTRMNNpxgNgC8Qsqj7bsMPbmXbBN
de+z13bDPdGga8KmbHTiAgiiD9ilGh1xdZOeJmOkDWt7wkKEZRYfKvz1xdKK8aHVkgznEbn5z4Pi
S5pfTnHIsUh9gJKeFMD/9gxovAXeAaB6XcdQcnsD2qPahiqhyHtHSG8p8podeRFoZwPl4rSmrT+4
PsV/SJJV8NWOYyOcnvDV73VRZlen9DFSfa/00SdwNyjDtORoDGLfGrl/VEmb+XkARI0ZXqlKVPY1
B61Wz3TIzEOoOv2la8iMj9x2lRbSPkKbKY5ljybDEo9Qyqc9G9TW7SjSzZAlw6GGeXTSOic9zY8U
qSSHUJpc05zPbJY9H4wa2qTvev/BwpqzbFWgR9TRC0+v/0v/5dOjrtwksvcl/PtLE5Izk7vA7KrQ
vA7ESVIJJt6pB0Y3KU74CuqrHCk1Oi1+5yjtJrlb8/OpDS/F19Qc6xaO/yh3/tLdZFWSY6p0o/ma
2oO+r8icW/f6oLy1qnnu22USm6zojTgLf9TBQDQVPtpntktb3w62VIgAa9RAkRANYJofxLiiezx8
jXHAZsHOlkF1KKTx4AdG9S3jQePEW/zcwabBQrREAO1dfRlr+16fEl+i0t4HqEJw2RXm0WLBtaXJ
6p3MAvFNScl1X+pjtapT+H1O4e2NSbAUFHZwnh8RSWUvSZRL19DUo1Ola194Z/aSBjeyeYOEb+IM
zT3EkEf2o9aLplf42yNNxS1v6G9KgHU6tbrnivSqo9cYpI9P58kTShdapXlnGEAV2r8igsFR1i8u
oI8aOfo6bctq0/Vj9WxI091YpO6sEzriz4hm4l1Lu3o1v4pCQ+59GZBgQ/jlgkyC+tgPSQiF04U9
NzbwT0M3+Pk0x5RmEK2IcEqTT1zvTA5kkhxnv1EysBL+4Fr7r0uNWwpNqInS0HVvhiG7tbA9kayy
bxJ2kYoaPZFj1OAGoSU0exG8otfunVI9qoayHNM2RW/ZQ6DMo/Of/xTj1oKE4WDSfQrHcYnDxBfx
/qovE2TtpUPdCEc18dXSDKgXcmCPHuCLT0Bti7BZKGlkbkzaMq8BeWg43bSvvEF/iZFKnJsmiu+Y
jHUcxRaxCeSCTP2WeKzjBQ0SYwO7nR689LU34KOCVF6rvLczL30ox/SlouZJV9Ka7HCDuQI/WBxs
0khfwhaDCgm+e0gdKD/byDlY06EaLPvnI1Zy6a7KG3GJYHHvkZElK2NKsjFbkgn+/EndLnymD2rK
omOeBp3LDPL+gwKihTyBHcPh7+8MlIJL73FNw9xdd7Jdj9Sxv/y/f6eFfUjXDINwRaT7738ng66D
Nwn9tmzT9pIPOAWB36PJNFtYyplOkk/gv/z5d4qbOZL1iK1O36QhpoAOsr7e/1Ld7O3cNHLzoFt5
vKEEVbyYNQIffRxNlnld8YKi+ByVbnvpqjx9ACFdLfuawPm5mzgf8lxLEC9G1baRrXckOClcl6JF
4zr1jlPWvubSU0W/VzAF7appBU0pryRkkz01nyiLsAbSIWE1l7xK/SvfCaonJQlW6fTU9T4K1Ltx
iUxvWtMQQbM40HULAfD7N23UgdBi/AoHJ5bVjjwuuTL0DqJRw2ceFFp3XxpZcfBi2qJ//rxv5vP5
NwubYp0BwwFdyc11FePvt0SF/qnA2rM1gLQ+DLLZZCXxaNZof5A2w3vinfxrmpt/n60aGoBX5jlz
/vr/Nc2ZRIV6tYUwx5OlRahAhuC5jSGczA/ziW0yH2If0nlQ10A7YmYqwBQaVE0tfgTl+tkzIvWL
rzj6otWUcZ+AmL5LLF+wtkRBHBrCvyuESfCS7JUnu4aEF5K2/IOirFqBftN8pIVpkRuPURWNm6Qs
8z36h+K59z9RTCneNDd2drzWrU0UHFsTVsCarbyHTrNKLkDtqmNC2Pm6yoh5Bcm6bLGyfrMYKWlj
IAex9aDFJyHUFcaFkLyV/fwDecUutxgMa4ej8tFoPPvUItpamgURrJlJvHA8JJ/dINqplSbeBhhz
KjjRF6qCX4q87neF3b7OI7FBxZaoCbQfoWk9N8KW64BZacEIbR1tu6IOPfpIAML+JZsokJPuRs29
6FBZaGBmBguxCUhZGtOlqd2RBEzxelWKMHgsQ9rmYUxY3OzF87wkO5t90lwtPUUGAN4FqHXoXkvV
HVDSALLyqwHsDjWpXEuHJ9SCCaL85aj5l0QZovP8ErwpzP70Oz66om4ms+mCMhjXZ+k8PZFb3XyL
L9gaSebAzicxdqbudah6/x4d/5EI0jcv98Rm4u9cwgKVvNVSCPEccV9X6duf76TfIz75SzB58Y+q
0Uq5Xd17uhsJzXPcQ8WMYnuevbSFGX2qTO8tTJR2rWaas5ntIAHm/gQp2LahKrqPSsdb5kQurArf
wAM49l9a01LPYeIhO+BP/orEEuhLu9MUe9UCB/3KDLgUiRu+0fIhEjwq1A92sdbvIxIjvsVQxLzs
qL8tRwsRNGRWtvUxJinJRvOqO7u50zMfaOK8gpG3dvk4qZHUFMhZaFT7+ZxGj/S+sSNvpRdq85wy
piw0Z59XzyyvvVPpR/2LGL296DznOsDyeUFmrUzdgvEhatgIzuR90ZGPWkMsOjcegBvdV46Rmkf3
itZ+s6Z0AqsX5V1Iq7sVnqIvpC4T4C6DtRgoEUH9T9QvBPqgmJhu6ArXRy66TRcgomBdXz/4EYJo
V8sU7n+s9sQBmXQsJuFX8Bj2zKwEzlMgmJ7OB49ZYdShLKqmf2q92MDjY+Tr+R6ZDxqIAoAvSx1j
xL7vguAjR/E0FL8fOvGx0GxjF6STdny7VooUb1ClYhVH1tfEVQ9mWqxp8OHtqy8wq/4+0KZCOdlI
4Ik06TT41FK5xNNBi0WwrrXnP1/2t8ZabkAH9ZDrGEKz2Lfc7giJPEH05eXVsQqlvmtwXC+bMkqv
LTpk6k+1g0Zd0JGovWYfTJyvycIqP5jGtJuF5PxX2PwJAruoNfm63s+gbFWDqgZGcQxp7hrLoNJ/
NOkYGDjxK2fpKQrtGi97CjzfO7Mn6F9CNtg5lvOnBDfLU9GHSy+szcWfPxznt9vIVRkKHG4kna/O
mHd9/5ruFCOBS6W63TGGB7/WUv9s9Hn5nLVAXtPGbTamq8efCftr/Fh8CTQ1XNdd4R66LlQfEKj9
YMMpvugWjQmBgH5isZdCL7ZJGaMSMpu/n2Lj4OlUWJFNt4wqp8ElUrqwBTqf95UEJ99FmJxiZprP
R3U77LwepcTcpnGb7keTOcWlURv9qurac2G2zictsMtNA1qY0kyRF6tctsFBBwlDx7LM7+LSRgEF
WGI5n6sSg/qmUIDbVyZAKpC8sQbWOleMx1pE/qox4ZMKU5iPQRL3B19ZNhExlzSLtWeYft5CC3Bv
dQ5V67AW6meSA978PCq/ubI6FUEa/+WEYFG9yQmR6Ec9yL1dQld9l5jB95Yk+keDnMydbZf61u/t
5Llq6hdeT7/96QfIfNJXf/7Wdfu3oprLGhbjKNG7KiULfSpq/OtrN2IFIAVQyOOIUv1kyNK/c7rg
c8AN+SDsxkKLWH8XeoWb8p+Dp5nZznDQ0MR9pVxgAxbrm0cxmq9/nSsyFUyTY+S7aGpaZf7Oq9wK
50dDzBni1EUxRlOB2B7OPfZZCxCJ+kzPJjromFL+d65+aup9FinqZ1siic1JeLoLZRPfl2OsLM1Q
YWXjLCvPGr6l6EyWQkr4Fur4rTbqyNjYg5ouItuhXxyLVa8O9V+mMpzNfMjfqtphn16ZyoquWIOX
pojuMt//+6DpnR2t0Mwt+hg3iPHPq/PP9QN3I7qtch9bAdvq3HX2WDbhOwXuWiLXejIskZw9XYsW
6b2aaodwQh3N6t0RIXQ0TPgQ0unZJ649YmraFVYbEutLd9jWDnAqnezon3NNF1QT3sRp7rG/aduM
fMZFOqjOMsVwdS1HTd/YIGLu+iiX6DUi4N4U489wXp2Vjlz9KaOdudDiyb3R1XcNdwEOqODQC5ZS
sinBwsDeqhed0wHJw1RBQ0U7YODz7+bDfB6OQnp0I5gimqJuOjX1H1SdfBy9Uau3ukgfhzqYtNzj
SqKQePOb5BuRCcN5FHWBlLMt950xuse/n06v0D4GRV2ezRJmXDnYB2E0YgXhNljludHfB7APfx5o
JtC4dopn3QyATA8y1Wl78yOxpiR3WoLmZPpZuhb9/a//tPN9dx34ery0wRJtcBehVdepEfe2xvsf
Xj0tJjQAwMOyFnbxF3HkF0H9E7Fd2u9QXFFTInj5U+WSpaA6mflVdsYxqWLDXyT5A0VkRp/+EJqx
ivAFrtjQ+cMFjrGB7lBhTCgD96HlE+20hESxid6N9MfbS3DTLK8t0sAsOrSG0piP888m4lio0IJA
LPibBl9EsPEKWz846P2j5L72pHhuSqGhE7ufUQE+EuOnWv58hdzI+ZW54/K/V+bN47v/Rlq+B7qp
jjdDWahH0Q9/H0Z/oJ0eWo/zqV8vDgBIy8V8Evn4dpiDREwZAkq17Su6bG0HwS/EoA6lAlSLxBmc
yO+jaS6gVGLhzKiz27aXHGava6JX+l0EkVFaJBHDLyeQhM3Yshid+mS6dAw7m0++GPP0Kyo+bKK+
/hLLxtjmGZL6FMvASwRqeP4BTbHiZVtBAiOlnpAgxE9alOdEUhbmgAgJia/N2CaJEa51d0CqToAt
WowXbpr0Cbjzk9mg7fdDd6XBcfsyYHFd6xqB0wwx0VNajg/zeQziIxEoeJk+GIr/YyS2cGkJXZvW
sq55Uz6ums5qy7ohD6YSn6LC/ioVz/peteEWZXD+OXF9FOINVw+cGnIu9ENEOvs94U30I307+YJr
dOWllfjuxcCQc7Wsn7oOPUMUTzOolQz3PHVXddYguOHiO5t2Z1NORnpfWa51nM/NB6qq4wfLC+s/
3p3r6JiwDaYZwYr9/TwzwF1XOw9vsFHi1/hlOyvA2a5qJ8VkplV/W9E60hf2ST7AS5icafMLHQLo
C02n+QztUWvtVYOxHAL0eXHOXtyDEw8ZkKCl6ZDBgRYLT6s+q0US7L2oc+7nn51/BG+ntukHmxFs
sLpTB0F+EUw8u1lvnYb4tNO6uiTC8R+zbPS3JRK9VUAEGq3RwAzuJpXh0R/ys+9bnb9wKb0ZFrcm
4M+daQJ5VFITk9fkD419L97riUYtl8Q9AVvbz9r9ILknfq7Whezu6DE/zJu93u2Ne98CD5wSInS2
ovba6Ibx2YstbeH0Wvo8bQ5WafRRrOLvqfUuObB0jiHOcRXqt2t2lkha7sRxdNRITMvs8iqp/bN9
wOMAyp+8nUyVgNuVJ9VDcJs6Y3MN0hDlYVA8VenTT4JAHAX3Hd0oLZA5OW5B8+jUPexG6fibWTnr
TU97hL0bwbizAv9qb3y1is4RvfKkwQgwH/rKI86JfkcTLXDhiGcxxFA4y/GjnfB02b3bqbjsGVn3
8NY1bdqr3FyW7MdbFTMQ5gefeD0zzYGtPXYxWALbCglbSgL10aAvs4kt0qUywxSL2XLw03cwoYZn
84FltZvM0BATDEnwVsi3WYSgFPW3P48S2m9VKZcsW9ZWFhtdYPy3W3dSnFRwl3p6LERxAv+Hi0gN
ilcVkztGsGD4noyQEXPjCgLsOlU3niavdu9V+bagMfkwH9K6v+vsDxEy5u+fpjaVQ2l4W9pUAL6p
kdtkaNaUzaqjyZrFVJVdV/sWnphG0GJA/aramfk4n9OzdR/F+eNoemjjJrIVNgQkXabx1cBgsGxC
qZxQAY8ntMIgJaYXrPRrkQcuW3fgJkNdllB0Ex8Rvj74W5dLD2ozVMRt6TBKGvagoQaipa1rSrYP
W2VtWuNpbM6IJPy3akL2N1qTAEGdFE6+sdFjuG+lRlJinEbNymdQPeUoTmn6hAMBm0K+NmV86UNV
fvfd7tHNyurlg2/35gN0yfDWaS7QZzDBzxi3KCqriyuK12zIC4yrqsB6O3iorWhRWXdySNJ9i8h9
oYiufLHcmKhian5//hNua0Pzn0CjRQPugCaARvv7O4LGqCAzJ4gPmtVqq6jHavjrQNXVJxaKPtSW
il2wrQvVAtbHgSCaTZbaz6rlgLxvh54NAousLI8oZbBzXPz0naAKvy98pwT7A1sggCy2UocN7Awq
3uTOb4LBVD+YWH/vV9L/RYTGnGwBjKI1+/4dlRU0zth24wOMr+FU+E2PHq5CNmcQLtnntNfjxPhS
GYG+YGieMuPgOs8HpxvqD7b/8zT+rxFn+nwpiTkQllSbrfZ8g/9rw+XoQcMqtY8Pgwm4u5VD9qqQ
bhaDdfpihJWyanMKyLmiV8RxufiOeyO/hvDawWlHxdWfHoWKE53UEdxD4+kxDGo3giwyqG+5kxxl
mQ8/gA6egrRzP2n4UVfIxtq9OpRMmhPtZT7Iyvc3UT2oywzu26a2emUL5Jq8CbsEnRkO3QaCRn5f
un+pBW4MIlFyADjAzdXxqiqdeS7BaLDDUq/NdLBqQjEi9Mf+0MklfQjnqTRabPZByrxYYA7S+0Hr
1l2PhzaUbnoXp7G9QdcyftD4/68v3EIfotMy1Kc97c0lnLWtqeYF5gijIkTIL8CVYV4pXuHqLmJ/
XMC4ybdYE6qV11O5VlTc9DPOEe3e/7PmNH3dFMIYsU0dbRZqhPcXX9B0dhnaRXRQe+ZyEY0PdULy
rW9bZObC9nyoBjNbkvkX792okBPSuvmoHHczZ7DD55JjXqf8PGkhbucMVKV57ZZ1T+okGMOmt02a
vUb1M75NCUekmBirfHvoDj8LNT3kVuShFJqYRForcCZ/hLKQhtSfdfL+PhhyflObUIIAnsba12TW
mFQb7z8kKwUgGY4tWpBA3CmW8I7zIbD/9+jXuV4n+Cr/UTpDto+mVIZQI4sBk7u7Hx2S+CbZzHx+
PoAwQI0P1Xdrk0RbDqH2tbEPKcvTL1GQBesq8PojVfL6oudTyGfba1+h8x7LDue715JI6Qg2NW5B
OHaQ6J+iNOxWAXbwbTG110bDmzLxcAWmUwcum1tuOUbHRkH+IJWx2shMiI2v4+eo7cK6D1U0hKzj
mr3lSe/EmAVKoAwkltuMSA7HLb5WpruVRlf5iw7fh9ZM+Iiqdh+q+rFSVOd7O7QEbRHc/RSi6VrT
nWz3BHB9UYe+Rp1V509wKuKLZyrQFpLiaUzM/KkL5MHwMELNp6qQ/6nh+/ZufpEgUW8biiZcza9m
fct22oqu84sx8oF95LojMXdeQpDWGJ3TVdyM6Xk+ERj534/6zKVs6skj2BfYL6Q0whZuA7wEQbTt
EyW96GmZXTqg8XdBqO2HWP371PxiYHpf1NEUJ3uqmY9BhUWpCN7m6I+4yy69Zkb38zNXKctNZUM7
/fnUFfdxP+WtJ4gcUzAFh0GXDDK9/a1JA3WPoSW61IETXaoStI0q66dfp4wgjS6ByupErwl4LpPO
3xAnOazjNhgxAkbGm2W7Xxn74m/0e++kaoi/dAJkIhrgXFwCrMhA8LlKIjt6rfEHqOmrxk3/lcUQ
EtbIFZ8GCeogSHPt2Ysse6lrrflAefhRLzHnRG3Hvt5vjCujJ98s99xXTzQvdNbWXeno7FnfaQ1y
DBdpkvRHtVbzk1v6K6UFG+JHbfSUhN7wKNpVI4LoaY426UyEkJI24vHnOcBFG5fwAicZyDPop0zP
XPb33rTkSZLY/mSG+T3Ikv6HEN6B1oP+FitOuNK7HrSM2UPTD+WwZQdWPnRZnyP7R+cMVPiTFfTF
qu9qZT8/tZN446aNpELRN2ffQyc7n09CS9uwB3Y2pq0lnzyYb6ZPId7J1E+dQjAcjA3liXzWfBV2
3Xj1GgrxVmQOxBw7Gm3yoPxgb3pT+Z4KoEzF6AkNVTAO3Rbk6wLyvq1ZHYmQRv5o9ZgqdXNk0kpt
2uiyLx6iTgZrnn3Etf1tpuJXC7YfiMYMky3I7cjcS9NKIzcaiBL2XDwfxo8IQAKbpnTYad1fke/1
+x4lz8EM3e5cxtVaDY3oqray2/95EJ4WQe+WJTB6EFbqABboTLJeej8EB2HvoQKVBHoD3Dki2PN3
CHflEf+4d+o9hWwZo/9AtXHbkHE11XZYDtFcFJD7maXe/1KiyWsRxEB2fLfskJQn2VZE+tacymBj
rpHsWfmrkRsB+pNNeTMzPkLPzj2fm/ftQFtFsmIYkC/ntsi/lmNdb2mpWQG9Lf0Kq0dSPILEGlaN
G+kb/uT8seh1TEtNuytbw9rD9adHkwgNi6pm7lB/hJeBgvVSxqPyJglodHPcWao/HghKrx9xbPtH
kqRTsmKQbA4BeKxpVSWSiJkDlvJWy9nDuQjP90Eh1Jc65/pufVowIys97uo6xMpp1sjRBvUlFdRm
xyiJTsW9Qsb4pjRc58waw9mr6NuXQdALbHiOOGmF+jOYq5xUmVbCFPjnC+b2rkEFwlTNxUKxCsHj
7QcXkBPvNR7GQuy75gaCe3SSNGh3lkZknovYUiOxWfZWfP3z7/3tnuEXIz2hSMZtSxPtdpNZKypC
vipuDqPvb8M51aHznxrgWYu6ad2Nhx2V+KIFAUe2nesrjQiQV5lWmw/+junifHflsKxj72xADnZc
/pxJHvSvK8dOyCjXRekedDWuF+io3b1pSGYh13JfXRPjL9EY6macvu5OeC9m4MjdYObkUOYgvkaV
lDrNNTBeZmZ//+c/btYS3PxxgEZYb5qs+n4vJio9sLE2idGAhe5alMorEN30PgOZxSregDlWiPg4
P40hgq0qUPJDc6YK3D4ZTbnFM4QMw/Dvjc7qrthHwlUvRXFOVa3fd6ZlbT3iUK5GlUXLEg3YV8eB
kVkTReI0ziMb5pqgK9XYRIoFo34q4CBbVA5DGHywvv59u8olgJoGNx2KBv59U8ARcWrpDTK5owOy
atwy2CN9pbtJKFUxvFLN3cs8tr8O0/JOxYd+aYYoQ0DXMImCmf1ckNc2DL67Q6zqbBxRezsvJ5dt
XuvOT0UCPgF7Rbdinca2toNvgcrvO/wKKAeu5V0++O5uGsQuyEXGYd1xJnEtjfSb/WrqQCAoRm04
yinA3SKM6WIbSFUJqDHwde4qsOK7sHPrVUTJfBMZjX1NpkPfeuUC8ai2FwOl7qnBMHMCglGpl1oM
80lXXHVPgmy2jdOxWKdRkaBJ9UxY/VGyHMBoZl41rVr+eaQY5d/nfj3iZyaesv7RPuU/3rghEJtP
ujrToVr0/o6KKknrRKryGKWGtaS7MkFVoA13ZZA9AQA6I0IxJ8hMM2zBLxi7gnCWxVxXpKhMqJwU
5sIYWnX9529E+22sU2cLB/BPbie+n5tNXFjUrCeVltJTwt7WHTNnKQarhgw4ocqngyyA7smilisr
8lTykuM3Wg3Vo8bs9Sh963tzrBakr8d39nTI7eaD+Vv7fQJnDLJsVhKsJjR2e+8/PNMwI0GShbuH
0hhtg9450Z4Xz6B6tDVbhm5bN2m6IxDmAnhKPnZmyH1NhddF5wxFz9S3fKXLgfZnMH25y26Q0cOf
P8ffFfKqxn2qQ1dGpIyH4KbZLFvfjgtusX2D33+f2J621pjFHkXKONLo2opbnDBUFF7LamrNtw5x
PyKm5VSPDlFxrn1yKt6ZkmbOaazp62Ss9nc97vuTTJrySANlmRRBcmJUfPCN5AuDrvJiCC7nvpbN
SQsbyKKVt/+Jg8TfpawmQ9mf3yfg7Nu5gTfKPEUtj5YHN/JNBYLqhjcoSecROGJ02z6w3E1LBDGR
1KRpuhCE14oeVkzLyrBK3XB8DGl4L5kSlGeP8XRhKM5FE1J7KrnKsRRnf2meexjRUH22KnKBHK9z
LqWXtShnnHGreYY4CjtTwd/9JeYn04HFgLuSovZPihcvGl3vX/p+lGB5g2uW+uM1L7WHvNOHrR/3
OYGCEJfMggC7Pu3w7CpljN+jF6+6FX+pBYjGkkR510gJfVCbCzbh5uI5ZrkNpEZxoEpdaBmVXm69
tvBpU0Gjsqdk01wPCWpX2i+GIDS5rWmU60mDWUvtYwBHVLGyFOEkYdfuakxHsq9yaWMI9hLaqG20
GZiId0qtnL1EhRjBZvVKAPzFhXXxyYzGbod7Omcv4yBsHkkKr72I7F/flOc0qZVLUQQ/sABNkmoC
z7zKGw66EyWvYZtMplntLQscdYtu+HvS4K7PhawwF7exgq78XoGHaS+kE+JvJX6ewcaNT2UOJ2DV
KtpD7ZndTq/65DS/oJbd2C1CkJq7bkSSH0XD2qkK0jWTfx75Qf/3uemRXTfI9ymgrrJ9T9XhR6tD
AbKJ0X1MmVy3YYTfb3Ik3tcDkUxxHRHeTGLxSqlg4PqT3sCQbvUJKzK+u9ZM73Qliz8VT5klq0+R
g75MUbN0EVSVvpZZ7BG213yjsQ+OvRjp88j6q49yeYmNOrg62fga5KB5rSmzUvRp+Aoe6igIc/qa
DSZSAzIwL0bu6tg82+Do2YF8bMZxqcYV0GaltRfkGUAFQQO3k2oAc8AEV106pbsc7YLiH03Mq6m2
4tHr2g0J7/KVtlK410iiPmvMK2eVJJRf5ohUC++k7nq7WctnT/yG+VFErXg/eka+mPJP5OPcpjJa
EBmVhHc357NDf7PuTL3ahbW9dKYlybwuGTujuvt1+HUuKywS13MYFDhLYNHk8VVQhqeZRaJR4Vv6
+edTt+gPgdIHp3qtQ/7cx1RYr+60P7EHKwUUbP1QQ8IqzdyszzMuWkyPMs2+AjAinAUmSSd668tQ
LocoLb/2VmnjefVU5HKueu81RESnLv93qAL7VnrlWwU1cjIFOD5q34aAmnVhiewUu1UenCg0k89J
WsJTUZXFhnUWMbwF4bm2EbR7BfiEHQvls8TfQaNVb+8JNMmPdhP6G1mj2a2p2lduE52CzLdBorXq
ozt8F7bVklHYWQuJKOsRAoa1dSWel6yPmX2TqtqQk3VQCLzZRTiZl20q5VOFJwS0Mn9v2zXRto4A
6MxbFCcPNiHzPonBeXMUdfesjbGz6bBkwpz6GjNpnUXVDJeZGEofXu1EccH/EywdiE5T05uyUxZu
u7r3oUFp0ZkAoeicDAxeVUOFHP/vCvZGu4OXeP7l9FMnu9+vp2XR6IsxcDXiGkDYSET49zqijwlz
4zk9iTLz+Twr//Iqc4MxXlvFkSl3UWGqL63tGYvGRshh1d591o79Kksgr1iBOa5i4mJOIHJ18CJA
DoeamMySpJkLKzwF9YZJfU+ltzoJcOrE0x+rCSX0zzNZgwuV7A5oJMvTQPuqXJulqSzsScxcGJG1
c6Sab1Swr/lC5xaDs6H4x6aTD0jQhIjenLKunuaDV50ySffVdJTyaSBx26qQji+lzrqjV3EWuC0c
uvkRBUn3oEqprkd0ezO/SWO6OIgwreGcqeaBrMBojQQwOpWpaoDDqOUX4pbuZKQbz8OkD6ydptwE
IfmhdaOAF2LTaC+xeqAk1u16hzEIOzkz8bmbYIeDro47JrDyovoka0L8MVDNl/7WLFp9mSU0l/o6
LB6p7g6nxI4f5meAQq58CNa2AwL9iFV9y0wpXkO+jc3/EXZmy40q2xb9IiKApH1VL1mNJcvtC1Hd
oe+Snq+/A7zj1KmqG7teCAFylY1QkrnWnGPCjX/xSM9aDr2mvVe9hC3R9+6hxkG9msMIAGGNDx3o
Qtuq7r4xyqPCDY6tDKFpxKPqFCsB0Zl9Qu3QEp9hi3POYtDiwG01frG6Y8BeuHqTw08aSFxT41ua
Ds1XNRdf3UKvPpQQBocN0hj5xmjQO0afQmW7XIpIE/dMY6E/Iox6gkCrrzCxLdxM7TZ+i51y9lSO
IlYW6hiCgtd5fvOlNhwwJXLbtQd6HQh/7TyTJ1PPnjB7jbtotGH7+Sd9Ulea9GByIWCxT0Jgoyyj
k5D+PYb1dFW7THkOwmQZP3U4v74ktamsUw0QVY1MrK6T6ogNFJmY9aOFQXgqZrApX6b0kijVWfau
OHiF99LZbXTIzEpeewxAG5GnBKNOnQRhtAdCza9hUfi7ukQcg3G5v6nuezK67s1ixrOzpZ1Q3mlA
ynbtAxcu3AQe2QUZ8+eVie59Q8lavxHjrt+M9pr6hXZ1piOmkWjbAu7VslQBbEbGMyH3W6kX3jlh
HneTspIPaBG+K40RL1zqdfOvWFdNfYDtfaM/vFUqYb3LFOB8nibY11PCsYjAvKUsGV5iNTQnHVR0
bI04OhRmlx2MSAFKpikvfPuUvVpCvrZryiopHwAlGfBe4kTjSFvTbvN3s8zbG/tXX8syLFdAhSZg
Ikp+5BJVgT4q0DZj0KGumDbzq2Rs462Zs5byNYL5gB50t5aH076NAntTeKG5gvnpL1WtICZUXVlm
OZD/xA6xbkTbADddQyfWlmFWWxtSDym1O7Qllvawzgup3XCrIIFpqvZ7Wu2MUjY/XLUtUMvFyR1Q
0rDBrGAsWVc6mzapSOLsgjLY6Ha6agcyA5m/2qgx1H6VGEN+VUrfWk9r6XPYJ8W2oLwFGUOASmOq
hQMUDgmtivYEBcda0/EKntKJoF74o/puA1XHgfZcJ07/1utXRpTq1JoMlTQdtI1iNxlYgsB8AW3p
krgK04/l1VfLbSoQkhH/Mh7Atd4o6ZequDhV53/UXcE1s7X/dCKtb15Ihl5qq94XHj6MROGUqaLb
q3rgXXyMaAEThlfBPFUp5BtNaXGpMtleHfwoVRDA/qSwTOfX+2bZMUTbaVOVKJCEm9R0pXHcZlk7
HoikI+or6NL1WHr+iwfod6FWYXOpqoR7z+iDozJtYup4nxvKT48yKoprLK1xYXkGitN2HM6mXSgL
0IHuB3Nhf0FxR7+SdKAd20SYyyqCywwJRmxn+JkSm9T99BpoyBSNKgJp7yv3NEypVFYh7HUwWg6m
MHZx69snLQi7bUx1klFKffaRRCPLacx7FkhSsk2QEnEkxb4rrowfzbloZUWJWZ+SAblncrLaPxQS
yxGH2SXI2DG/ur36A09a/OGWdDBSIrE0p6gRVqnd21n35fAWMl486BEwCvIx/VNvlkTRFBqCTwOw
YzsJicq6+zrmzPCiaKxvGlKDxVjWzvfoRuZt/EMjFHcRmKl1gzAYrjzcdItqbPuVQnP1rsX9+AC2
uVpYMhJ3VXe0x1yRu/nkvLEEbRBK/VB9eIOSuI9lXy5KEcU86Gldotr4KpVJLzw9eae9QoW4H1Ps
nqhGPNrGbvhoPOUNZ3X7ly7DnwZShmiKVHT8sUXYRI39ukC3lcJwC4GdmMtBWm+dH12PsQodhP/U
Y8q09XB4LdPGPfRAAgiSKNWV67tedgx6hoFCUxXmwvbJFn0cLV1p53suGhmBabZswzw4KGhZUTtW
ry2ClZNfivQuK5IWI9eAuDrtdiQrHyDjWIt516xq/5bABWUK0C+BOMmNYxIfEwgFM5thYp9yFWI+
583PMwX44KMdRi+BTagyyiJr9+/r5z9LvFwqumdTpZflAhW+Xy9V2LaxJUwFRhsxcEoYG2cs8u+i
ApQL+F/50qukbC0q5WQNsf49bFmd+ab8W9VnWqT/UkNVTcOlL0EVhPYMMPZff4uULF70Kbm5D3X1
kVmJj4y333i6/dAif9v5gIkWRtE+ZnH7JVVAZv3lKvzmL0U6QL4WlCoQP4Lwj9+VONkQWW4OQgq4
tJqckqwly75gPu0Nw2Phu+quNrGlVxZP4845qL47HCtqpZcm9ctlT4nxLxfEnS77LxdER1aBZEVz
cVqa4Px/vSCGppFnHgt5SILaWMiJHCpiwzrzlKqXlex0NJzhP8fmEzgGnIOJp2R+LzL5UizmE4kq
SSeISdkDzEemqVdvnHgk9HgiudBA1Q48u16CMhlv4RiuiUcZoXWr6VoJjP6IZM/ZIi++/w9acLCJ
KOQxS6/TBZBjimsBpuhK/tuX3LPCh3kvqJUvBmAimjdM6/jw1HcHwxXzUP/qxC5xOkjCgBOm5TFI
hLfqnftsVSl4Vt376A7icpqjg1htgiY6ty4YPUfrXViFmUZwcKZPDQkq5AqPYacbNdY2bOxqoXsx
K4SJ/wSrLlh67esQ1u7IYsIxTmmwbRjI5u+kTVTEVpduOK0543FnWmaLBRxmcF0F30zq/QesL/yd
qq8QZOo5BZg1a7h6sUAJp/nFl1qSaxlTdH80PV87IePE4Siz8i+xVMKePu5fbgcSItBVYQWegjkB
VPx6O4RlEHlBBqFsSjaL0wqulqrWWzE9DCRxp60d5jf0XN2jPvBgng5nBivI+V25YQxvemw+dmMD
o8j0CS/KaXjpcdLfu2Fd1E38nARa9GyC/Ow1K7nR/IqfA8N/6pRAOdNawCxLJWfnV0p1mje9sL62
TSS2XSzoRUSA2nkiTKdZHXpLei/5yinG+vPdP38OxUF9Qo1O+xHnGVLgtQpDkpDusr+RDtHfQHRD
szf0BmFiOHweA42MdJGpPX9xeZjRdslUCsA1fR7hcx7nnqWdN9UF5iBqEHoGJNk99r1IXosWWV8j
asBGfXEexQCvc8zCD1ixAC7S3Dp2TpI+RYl6swwt/ECQaq18rPXL1Aiih0Cl0jAmNbaiKKkewf7J
x7zPIP7O9RO3kY++n7jngmjH8JSmcbztrGmW4Y3JMYPi9ZR2/rgJIFOsKAe4T67T2ufW7k/zyXkj
vewWEOV1nveUKq3WUcHTXUPMvChlyJxcqPmL79P9tMAn72urKV70EKy3zfj9YBlB8ZJq0Q8JC+TM
6PSNFrR10utojwdDfilAFUOzzvJjkzXdNQ7QOarmttC7Fxws/i6dyMPzxiDWZBcool99cpUnwrIf
tpRKYv3FQnSxn4/TA7FOWnSbvUs8g811CssU0H2g3eaNywIVYBcDznQIfhjUXfAZC1zdpEvERnxr
2/qN0Dj7zjVxtmbQp7usiNIHW0+sCmq3dTLrbApcVooTrPvFMMm1u2lTdWpy7KXMjkoDqhrzBqgO
7rovtAEuLubjOx324qA4LbEl03ERtNSuEoTVnbTXlcp1AP0VLRWrDd8iY3BXrJW9XWCz64OGMzUx
3IJRL6/UKfCMiGiZciEWrMT6Z70lhyLtsyN4UaI4plRlxa+trUxcvlJT0rKrJzp5dwMZGRnjl19O
Og3dUe5hgTZJhkS8zrtj7WA4aFJliWJqE1jBeZhgYgxgF8eiDp3jEa46o3gDEKMvueLdta9KczP2
Nu4mQ5pcMBkfUXLoD2jrWRgI76hPBM/ecouLHyP0b7N3VP/xoacaeOhLB8uO2h7pJvOdYVp/aCrz
QwziNtdclCwLjwQGGRiHUu2ltZVuV9q9QCA/bEeFVve8scLMOA3OIE69jMeN2IaktSkwUqwt4ucK
MaRpPyq28NcU1LSTxJE6y8GqZKiWilOaJLLp3lEC9V9haZdb6VEfpkUhzpqa5KfcJgBYJx6DRQfH
5k1ZYdoaujRfS1HeAbAGL7IOH303T78UbdkvSiW3noVKaJdbhtE1AZ+6aXz+G37lah/lTbNv3MY9
Uuk7WBK8y5IJR3uyG/OgtGF8a0w9usEDYDKmgabxc33rSaG84HtnZRfk8lgXyX+6NKogE6fxWSd7
npYtGy9u/bWFeHhZBT3Tpfng/B7uO7mlBZIubNcoNpjvmEg0UPQyNevuQWxtsCs24tTYqbsvqnFt
iRpaCIlP5dFL2LCqo4YzJoeBrypQ33pDDJd1qMyCONPOi711ldPVZvJiUUBC4HKEgP/PJph252PA
kDIar0686jL6BFahfOCzIcc5adqLZ4zjucz4/OYT6lj/B2+nfcXM3R3jMXFB6vTyJYRcKqAxJ2QJ
ZohZCw/T3CQHJCVObBu903lAIBFseiPbRpCAFv3gW90q92iS2fYRHyN8T4b1aZFNKE/qaWQyBMbA
oh7idG0bX2Oh6ZekQTgq7bC/EWGVbl2tbg59HiunIXH/skr4c+qrGbquMiwbiEYnGfivD1WK9eag
6pF+QK7lbOY6tQ2nVGAxA+zDxwTWoMBLom+TrtiEFfY1m2txFDlOsH+fgM7qo18f8NNsT3dU+gtI
ln+PQW3SUKXN6ugHszDaB56lrOXAfJyCJE+eB99bJxgV3uKm7Hex7dHMaJtwiRKThXeqR1hsySf/
MLJb7mWUv3ymy5i3Bnz6bETpl+u4thBdTqSsesZl2dSnitnw8qCbBHPZzjgsFDKvd3WHcyz1YhX+
n2betdLkxsRDmEMkHylhkgKiiFcJFWKjFOQoZa4ID3igtL9FIzP5/mPag1sE1QtWJtzkf1pGWKPT
mWv8B01vCH8uCIPSbEJOWl1z3vRk4Tbp+Ia0wGFog+HgoQB8I8XKppyn1afIKYPnOGo283GalsUu
ShpzPVJkeyuqyehGrakJvWKDj824kvmrQoguoZAUQYQPXA8OaW/QIqhC4+orvKVqqnA7VKHGtHJ6
T4LLcFV6uljXUREhPs1IIWuj5IITLLngLz3wJ1QP86F5gyMIe2rNWquNeV4k3IKbMCGUaXQhu3Qo
Pq/JSBID1v382bYkzqU6td8BzrxZXul9t8dsjRMWE6dQHytf6746xjgVHPZBHgdHmFT6Zd7Qu7NO
iRZQEKWShA1cujuaOMHC8Rod3x4bnzrRujHSD6sfS8IOY9kfoIwiIm1SskQr09w7PlW3KfxMnWpp
ChDNz1fzsZ+781l9esvP9w1DGm8aYkQWP5sNZHl7OyvuKBRNaWXeFGBGCKi9aEre7BOg1y1mTNO8
UXABH5oc+Hc8Yi6cj3WDeg0Yt45GRWRIGaisIZq8eJo3dhpdK0TAp3lvGqhWRma6h6DRrKPBCulz
kzQ5+GOQK++Z/TCjNFz6aausx2ylO+JCsEe9NzGgHC17jI9B6f7ziuJcuw0WC2HBTZ4LG4isqf3+
dzeSyrlqk26PL049pqneMcZF4Nb5tY+wtJW1BxUDWqjiXQPauYfKxpPjVyMctGkTCl1Zt6HWr2qR
/XOsa3WFrJOq3M0/Np8wY/84Esd1Ir9JmZT15ARO7Dcl3JN3yI0xFYob8gr2END09G54Wbx0a1wL
sVG+p9I3rnqSGMxCJUTRqd01Rl67lE4LPrOvurth4O73nK0msqf5b1GnP2h+VRQR67mCJCOa0aG3
qMKboKeIIiy8kU72+YLF029H/uU9/z0Va3W7iPgObEvYizmPXe432w8QqqYKgezTDRYH2db08u9K
1/ZbFUr31ZaWenUNPWOFgBM1i+0hXLqZi5mxqY5wvVQWnGA16XQzscQbW21TAgX4aLV7nvTane/C
XgvogQUNbLCyNU+MHhHhQ+nGnPK18C+5f1H0iVmW8OuAT7kB9Sf2U8P8U9PHjD+TwHq4Oe0hah7R
FlMNd3OoDy0qsLDOL5WC1o26Q/dOTwFfVkYp38jt5CVhwlqaWfeuFDxJI4PM3/ltnp3tWosxDxVr
yfSu65ZpUe+0KdGShYU4qrUyPU1z2osofh7NSM1WmqlGr0y+/2M2YurhEtmSFhV2LKPFcoJdYxOp
hsShPLTclFG/pVMUXPLMqNegGMabE0Jr0PpofEH+gq2MQQGzl4S2wdMsX2uhftSDCU8vdHCbULbX
GJ54tGa5OEhUE4f51c/Nb8fmXZGXgECFUS19z273Qc2gqRit9Tro/h5lvv01CwqbGJ9QPrqGWz0o
ZpCtAyd2Pro2wQ+t/FCK1DgIbRD0MtkoWScWhajlljTmf44BoBKXKGAtogT1cX6bkSFpJ3qF1XOJ
PYfgWmqiyW7eQ3lP4GrTUrkzI+d/TxjhM71W55gWk1gVETZuBXpoVZl2B42SCIqZkYCmSihPak+m
K0un4WuS5ZuqVcNjlprjEv9qcpHQSBYwMgj8GEsY7vMDRPcbh5Bwma+7yig3pVV4q1EPqKIYSDwM
xZNf7LHe566sXvK09FEbSHlS66Y5lN2QQGCOh7ci9qKlKTSytirDf02zr/NhUiIaGLp1govJrpYh
S9aNCIg1Cn1D3YfA9W9lhX3FrAmEDIgnv5HfhpUJnxHWyDxLlxXer0WNkv7guIBtCaUXq2BqAc6b
FCTz5ysX7RceSo1S1n4IiMOsUYLc7cCkZ1om9XLezVsa73WVf//cI83p2nXZ2jOdmuTEEGFEN2Rk
l7SYH0pQFgsnh/Nr6nnxz0un3vPUVg7JNAuaT/7PJv6Clsk7yRqhjOORcFLJoKW+JoxV3/jipWr9
72Isuv+YctEVqfYjTur9PATxceNiml9+brLa2MyC9ioo/YVV6vaVrgyLvhCuEAZo+0oXybrSC1fW
ftUrUJqovf1EKbtpY68qkUgCdzgx45XDibFs2QV9Gx5ke5yCBjwUZWcNuTKtWVeaLz9m1/Tspm4c
Haw70aeHmH/s0VT1lR+QEgAsOTgJtRigvRsWMX5Wy8RSCZHDdqzsKxu1C0jdM4mf1lEhVsboXVCH
8xqcuI0X4rGnoObKfjs306SrDUYVNbCWrNBEu29Ki8CVmenSZNBdaySi0wh2RnM5vyxJoDzAmvgR
UFyHEhhEV6ba3wc8Y+9AGGg2QHVeS2oVi15PqG8TWPkxZxtWY/TWu7DP5+Nzr0An87ApQ+ymcaEd
gRXkGxBC9r7Ag38TWUGc0ZibX13VuvMEiZ51QsJ2sVRCao8wgx0jXCGgaG/OtIFLBfbTJnm1j8ru
VjRDe1N05b0QvsOdwjtYqxsnUpxIAmNPb319Q6UrJvmlNR9ka340TaEkyxJ6/0qiB9yMhLWny7Cy
lhibo0e0oe3NNwd3b3SAd+ZdicReCcJs2w16cm9I5nXcuPoC7x7VhS/8c9vVX/59YYGK9fc5NHgo
obLUcTTNsv4wCvcFuueZ2RXBOh8HOpcNcV4wrAjMtKUmr+jJq6spLW89JKL4zHCdT/w8Nr8l873h
UQJEhC1/tegUvA5Gl+6LoH+LUZMC2AD5bJXSOFjpC0Qtqhxdw/Q61I5RURm7RiMNdS4Gjw5V80Ey
mYqmu1y048bSx+o4l6TnDYq06kIax+dxUQgINLVxsUi8uzGN5xkW32xRW7fIscldSGmk4lu2biFr
uk06pGJT58iLnVD2uy7H+UPkrnIWEnkRkWBIWExjPIWC9JUWJsqH0+BBmU+QNG8tm4jsnALV7a3U
5HmYBNqu0hNoJ+J4gz9reDPK8AddyfCRVmZP62iMEJKZNQWcalhrgSyX2HHqswiS+jyfmHepv3Ai
Vvu1Iki6ysts4ymmcWyLzjjOr7zeClmS+PSPsijcOU3XL1i4DCtPa8/tWLfKAkG+/VjUr64kzTxv
8wdBzvEdI5my6Z1aWzmq8O8w4PlOdzVCL4fSUee+qpM2voltfZOGSr8oJvtpMHkk5hPzK9cJxEZo
wUPQhdGq8y1zO45t8SwVYhqoKNWbaqLBONZIyFntJOv5rEiMbhc1erSad/OhJaErAE2vatP3wVAp
xmuOt+lcCna+VsaHtlDwdOgFrvMweNcTdC+20UdcKDYASOLzKP1t1oXJw3wIdFpEHZENqx/3EHvO
IzPF6LudU6ix2/SLyRJuZSHi6YX9iNVdo4OXalP7xvQupHSEbo6G0hqe4j5hBjlt9K4IV7Qti/ce
ht5CMwtoFjB7+cru04x6kuaWIx5J4Fl4dbSFLwJ2zVo85+2gfZ6dxfbzWaOpqKgWrsMkM9TOLo3R
VdiEVGx17GpVMXQ/CvMy1L7zn7oon/PK6t4UQj5gZIXtI6V/Z1tJLTqMhF6eoga72GAAEALRz8gh
Q+dbYMnl/ONVAuzBjbOnVtFKkkuA/stpw0w83g59zSzISZSHOYPJCdxkE3Pnr4qm++aTa/PFMerP
F5SBv7l+p11ii99wzKLh2rbGfc5idZXC36q6aWwwu3HrjyvEHKdIrZR3WVYE8rSiu8m2KZZqYX5A
3un2jdoG90bWrxpVx6+F3k9QDak9ohgMjnAYO3oBWvDVMMsFXEq+ta211NKerjdrik9ayIwM+YSH
sNjm7zkNKtMXrqy5NqdgkibB7tDFOtQP9uZNNrbUmJTSe+p634A6APPEkMqmVeW33rGbY5giJZmi
3JtjO20AHjVHOSQH6ZFa3KSVsc5VqW+tKD9pFPlX9qR0Hax+P1ZYiir0LI9+ML5aASRRaq6LusHB
sGAOdYVVUn50Ze4tRtXwnpQhLtZM2fsp5i9d13pjrRtpPzWDD4Fr8snMm7Cr9T0KTOCl8EovOCTi
CxKQ+FL42SrBe3Gcj09r/YXSjwgPTdhKxdSiqvwHo1TcL2PvdAs9teUzqG9tBYpLXOx+0Leoctsl
nr1s3apOvor4tnyptXbvNXX6opFhiR7NSzbzcQkBqfH0jzIHK2XEotvJoYlfUeR+nldG4od0acpz
6cQohBUf/RNu7/e4ZBpeD053hNHvMEzBbMr85j31NXtT16Pc8j2vnojT3s43Zl/11Gnw+K49LLyf
N+t8wnIS7+Hfj80/W1qNhzu1tOBFdj5fVQzu/AJBvibxCr+gYkWs8lP7nk6+iqrOh1dCoMicMmT7
YQT9e6lFwzcdhlRoFGgF7QKp7DQd09LE3fFfaIt5d56nYbONgME/90VaXFAnPM1wPX/Kfek0J16X
I2LMWd5RhwY6K5MZ/rwbCj9buLXkSZbSXQJ/H7rkNU4vCaBwDwj2sp2OXBkwtVgyaI1vdVxq+zLx
NdKr6dfBhqPRmxU74FfJUkNT85gqtf5YVRA+Ig8j8rw7n3CaKn60i83PI/OrOu0pUTZhunbrOF1K
Kg5HWMnmwSu5PWx/8B87y6hWqnTLlxZ+/oI0DfMbVEjylyKoJr7qrce8k98Iky0WVpOrS7dS8k2O
oB6Pq7URbRQzUPjGHY97tvBKGR3nk3pG5b0gymw37+KrmbKn7R2cWDHpI1QSDMbuqQtZXzbKUH+4
JsbYnmcVKrwVAw7inpihEbJU/h6lLdO8ZhplBHG8htM7R5mO4UHpvXIXkZR7Yb57sSZL4xEZ19e6
952tggtr2aEauhZxYl57Vk/rFMc/GASOdRmz0qrw/HXnmO0SsGH8PL8Cs5FcZV4zfmv5GwuBhUjS
5CWWfOaIEPpF6IXFmy6gaQtPlRDKsvyt8/Pz4I/IQZtOeWygyc8/XVhBvVXHJN+UCnZwP1G7S5bW
1tVRowez1cTL6HvKMcF1uZh3C4x1+yG05Gre7XphrtFURluHJKMXNejrZT4I9TCftaLka5Eo2TZT
sBH1VvGa+6N1GzOjOPaTVAj0Rv9Bd/g1Jjf0hiemPJa9NpH1R/OBLC6dKbJPLiXTsqq2zdNcCZ4P
/fd44pYfOQ1iHuDDY+Sn3Tpv+uGRqW1HS5JjuV91a0jo/eern+/z+yI7AVwiKd6pv6Z5pLwqldZv
6Tkoa8pCymspaAHUMuxPXRqTMzAq43LwgJClPkysIEzde6IaeyNs7PcyqYJNr/lMLVLHfhdfK9Po
3w28/zu/pToVWp2zw0pDYnc/IVytsHwqfW3YipRmnz2oAFvaFIC0nsWvEr3PQsHudM6nfqbwIu08
73ZDf84YnA7zId0Jb06bJWjyupObNfqx6AZ5nTd0wE6lZndbzw2sCMk06wo96oExDV29sYMkW9dT
JpolInEEOfp9Pom5Pb1jsFUSdKIM/bgAmCFuksxtz4rSJaRaWjpqN3bnY4Y1tGcD9Me5EV/NyipO
BJ1TIZjfQUoPIAGM/6RLVQ/zRkqlTDf9pOye96F5o0/yU4IcJtQrOP+HsM+04wwtnzddjW/NTeM7
xq6JA4gKLDJrLmVf3fu+QVsd6tquD8Q3Q/BOhV7U98bS4I+a0QcMXX1VWyI4GUbqn8KBjKkxtduz
jPMfPRqFJTaG4ByWrvnoDWjr54UbLyII2CxvIDVYjxELfNy/rPTmn8C3iUaDfOaliSjqNG+crPrn
lVuZyXZU0yerFcsgm9aJYX0Kp+qIZxnxpZ5q7QAJ3spgqPbA3ZMLd296jgZas8hF11bjGyeV6toh
U7V0Y/QdpUHToUBLdhdltQDNQ2YexyZEYOAAXpkaMY9B0B1dFA0Xz9W3wHWsQ2/oFpBHNvPu/3cM
BvF3m5L2Q+258mrTm1iMIaVFnvNtsPy5T6bGhlshvON89+kOK96xQWnOPFOuZJBbb4Mm3N2IEBRm
BruYtqmpEGq0ahP/fWZt6AMyXDyjn0SO+dC8SRti0eIy87bzLvV9Y9sbfYgsWCuI7l1QJ5lW2FSg
WBxrdlESk+oV9EWUHCB4nNAoCoFP05TujmU2lghLygW3YHyz5KSHgM08ww9IxCQAzyp6RFFaeM9p
cYOJp7Ixn03DfpPwMa8RrVgnvqVwiVDCXyIKt2vH0JIb2lkatUo53hnPclbNcfoqc71dVObovnft
3wzEvzPxMBJaGuoyDRoQ5Qgsn7/2+honhLQBA+JBCzUW/UbSP9WqPuA06uV3KV5KMl9/GDRYtHSM
X2ytLAFCwFr1ciRwhRuewzQHJ52QAMA3KjqHaKXOnyemVy6l6bVKeXRZNNESf8FIFiljTolkR1pF
Ea/yWu/pnfbfKr8pH0Y3xkH331c+0pSl0CuxKQL6faEfIOfs2lfbR53CeKgvLN1tX/uN1gJwLTvM
hmqLW6iv0c6kWHMCjdlqSuDLAcJ9QdCj6ryRorfUeyPAY7hnnZ9NCKvuRPmwuLhlTChjWrxgnWtf
Mc9le0NX2pWWDJC3RlZTXUqZHE3ss9ZAD6Hndp83ipLyfApILi16cRmiKbYXFcoTSRRw9j2kNVZs
2MtaeffJhr7PG03DMaA35DT4irzzB2Qrl7nOVpPtt7xKlQt+4Q/fh2jM8u3zBfaIj6CKxJcxfcNH
A2dQpt8ip/gWK36E0jJFilrzTyAithGdCneBBMc0d9z/yiGM+FNjbeh2il81rP+cxdwPmZXqllq4
zCbVW6qnFvP1Lj25lRYcrGhMQAy046Uc2naVp1n7IvEp06rHBiZTqr4KMdtbS+nAG0857k5jjQ9G
T5CIXRXrrm095A4Ib5MKnFSuZntfGDgE8HcC06udk2R4WRQ1wnVMANnWFmq4mXdbZjULDO4ZzP04
BGWenOs2Vg6gwI5FIlh0xFoTXJzIlBOYNLsUQbNssc8+GmEyPIZ2TB7uBC9nXVjdjrVbHboA+XYZ
Qoo38jB8gmOdwR3y6yOMMOWgjR7wFTMABTzQXie5wNqkJioJijv26d/rT2LiCf3S57BtzaG1bWLm
pc1u/wa7iIq47rLBTh46N6EdPRD6Z9B5YmUxbKABI9MG2b4PC8U7l3lm7/2kfRq7fnjI4+xdG3Pj
QVg8ayi6oEj0Cv+1qqyXLKPQ0dHH2lMOVRejQqybE5vG0yibmhmaMyxxEdPPFkyvnI522uSYmjdu
px2wceF64gl/771g3RFf+RJgFjhoLO1XpSqpAw7es9uP9l/a/NofOj7Ee0BrBP0gneti/+Y3112M
l25kZAdtI/xOfnGD9ph2Hr2qJnBxDrrZJYjJFUplxYNq9hn8LW/sT9kDv4Nh6w59VUzMzu+fSE/Q
iDCHODkYvWMieO68rTo1D0OJu5Ar9p7zq2/HPjLwhqjag2Xp3+i4ug/mUNFk+/f743dEO8pbsGEk
nDhcDgux62/KXwsGjixsBYCYUYFbzvtw3fr58AFHC7suuK5dj4PmypQCtRmFHQSXQVt5m6YAe0mK
1F+klsYf3u5JBkz7wcBPjOjSMX99UHTtMIXqJOkhKtv60ZUdA0zNuBmE8Xj3dGDcsgreEe7CThnJ
fULUsLcCke+lVbl3hG7cWVoYHuddFvYO2R4kqs67wBJIjJGiXggjP+HoSN773nkIGMqeuoYxQlEL
YzEkSfoOLtZcEg3fPWRugU9DFfm6zACcDHEcPMyvQowxa0Ek3Dqaos0b8L1BO0mAjIG8pLoNgUSL
bNs2PY9qvMi3SivERo4tSb9Omf/lg/zDhs110yHaCz5IocLq+PW6Mb+LWBub2WGOgMskon6+lhLn
WO5DX+FO+/cbR5+e2L8MLIg7Nfi2aGLBCbm/Z8bYhaG4RliikPYBeHsear2Ba7sQFMN5VvQrEQ3Z
hzzS3xT4vdM0uFTJuCDKKTt3ZblVzbZZqeTtPlCvaR/6mMx7x+/hC6j28DTNE+MseeoggP3lN///
bnnT+D/mzqs5citN039lQvfQwONgYtQRC5OWTLpkFYs3CLqC9x6/fh9kqWdVVIe0HXuziiipKKY5
AI75zGuYWQo4X5Wp9mlLBODTJiJvykNWjW+X6SSvBGa0M78mHBdOaEFIWyTjkKVR9VjmsvCVEkfw
i3SXjRdjG6jibxrSyp8R8BeVF1RmMJGQaUv//PyAYtlGm5jVQRmX2dUrhAqwwPEJO/Vt0dbVvgCT
uAlaLbirjHB11yvvQXwsXzM4cq6G8NTfTKg/K0Gsvog6/WeFtcgW8UluxEil300FO1Fp8EoD+dTI
IGMGKHSXn7o2N92yr/RDyBFYlsuMQd3lbyoHMo1SaH1h2lyl81JsoLSUP/puS1/83SP9s9oCk3EV
hEBKFJcX7bOYqBoIRPCjujosKeWlYHi8IIxlCpXbZjJD6ugAjq0ETcS0TPwJUqBbJq2xSxfxDMBn
USE7xvpR7/kzdMM5jpYH3mhAXEY3vDTz+gbf191Fl1Ttb0ekkTbtZE4YxhlfG7kLmPHt/axykgGn
axFYhRT51wvuTxsjjwOqCDY2uKzq6Af8PEFosQDoUQZ9H6z+XhEUSXpqENATqyq2eisv19zn35W6
//Nt+q/wo7z9sZ7bf/w3P7+V0CuJbLtPP/7j+mFz/u/1Hf/zip9f/4/Ty4Dp+l++ZPtRnl7yj/bz
i376WL7494F5L93LTz/g7Bt3813/0cz3H22fdZchcAnrK/9vf/kfH5dPOc/Vx2+/vJU9bsF8GuKX
xS+//2r//tsvqxfrf/7x43//3Tr+335x5wo788+v/3hpu99+0fRfTdmCyCOb6H8DceOTxo/Lb9Rf
VZ4aVl6rDwqNfTZTkMldxJuMXy3ZNpA6VjiADVVj425ppq2/0n+ldahY9kVhQ6OB+Ms/x/XTk/s/
T/I/0Gy9LSFBtr/9wgn4actGhtgUJF+CGaTBxP6TKUwckbWEqHHVPg2Ns0xx2l1GNEonSZxTFSto
7BeRXr2Jl8SNKrysyxh9dTvINQfjjKepVZ+KJAS6YENNk3vppJbpK+i+V92SBzfuULQEhucZr1ZR
+SbuBWJJNk1hO4FcP6hJeDdhFCiS7hbWCFssVhWOVUEZQTz6Jpd8zA2xUykYlaU2wjO01om7WnGj
trddu5SP5uziSEYR1ZL8BRosbcXGlVb4Fbp2yENEvFXORvRTcgC5asGXmHl6AJ17buSZqmOYD06G
lgllMPsMsy8hsTMlv26kxhF+Aqff0wO+NkpBOdXDNxb92axxK9XZirlOteMjA3m2XUWxEvLrYIvM
L4cesEhILMNdLEB0ySrgdgPFKG7UAkOXoc2jzh0L1By4XL1bP6odG1SNAAiCskod+O6DqyCf6tb6
vJm1eQve6Hti0YiTK/dyYTRFbeRIpK8WMhHOQLfHt63xuOqdeTSBHuRWPUxGELtZ1HtUSqnoCO4i
9ePKoXBHcRl5CgNwR63yzYYSfhiTEjiX8YtmvJqqtgA/FL9e7gvQLqeqLHg3gpHnQ3c3qvEOm2ks
naeh82W9OkwqTRnlCQIj3iNRO+5668nkTkqgjHT0RQTYYieR02ljtINbbYa62CsZCXpFSRJ/rcyZ
KA9Xi7rvgYig5FDhMoyqdU9J2EPgG0nQGr4bDl33eg+avQGo0hjZgp79yapVZXN5EjIdEccSGEel
ZvMkR6uUXAjVQVXHDYgB7NqEdp5XwMuEyWzbqMRkWbNvJFSAW922HGOGlaMMxVbt0hK1j/sl17ZS
wthhr0s+FLHnUJrcQRjFVqpRGKlHfOOFAkU+0pE/WecywnHYnSxuSr7vUilk9tbFOvvgRgxz89Hg
OSIk8yTAM+n64lJ8VV0ILQ6miNqPRdChihFO2S6hTUKdjSI5+NME9KaC0pN0bBTGktrGnaUvd0XQ
CQ+sCl57nK1y0rce8uKxC+o+cmrjOYvCjQ00pJGVL5i0bPO689a1WgP+z03tFuSas/4cWyoc02G5
Uvp+C2MC7ZKEhxDk0hkfu9c0FpCvx2OQm5jRBGcO/DNMrYdw1A/TaNGkY4CY77qgo2M3AixMUQoG
RUw5yJGH0oHkvRbwuaAsYhMJEELKXsKUW5tJ6au8mOdi5p2g9tmuqbeR5/h9t2KSZlqW+ABc5kQo
m6d+ObeWiFmZNn7o68rtjK1mwpTP1rW+oNirrQUi+yxkJH3V4h5WbsFuYHr1qvEbFizr0oaG2+CZ
YrYZAWa7RijMUzzivjeG2vl1nX2XybH0PJ9uFHPCUWPdjVoNw7ShP7c0tty0lD/yLrpH41LlneyU
OQbLHjiuzCs64p5vHcbdblAnrwrGhw6FBppCY32M+sJNSnRxMSyF0iZ/SIb1lK+XX9FUcpM52UHy
+0BTwXbbNPxahMX1ZXfsU9brOnkw2EUvoWGprM+uDANw4nT3srREyZsi4xCb7HGx9HVUjCdDy2DX
tbV2mJsS2gdbW0F5GTF7xbU6Sd9KSv5lKuNta3fq1o67wseC8avWa5EnzVKFoWj4zQx7kAgcaH4u
1aDvF9Rym+BKa5/KejUepXi610D4IqKpHbGYWKc75Vob3nLqULCRHKpct1mR2ttYmnNvMs2DqrLB
LdzWy67GquIGz5CSVc2btTOSqVTbwgnjD7k+NhiXhOjpO6XgHkzNeQJ1CFKJrJlbTq7vSta2z9TB
xckLyJG+5RnZjqTy6yQ2T3OfvOMl4/SWfqv1/e7yOOHpV5SuQrepUv3Q5mIjNwKswVLt1mMBybPW
qatJsMSzGV5MRFEkef2xqa+LOnVkOZL8y/Fpr/f1siuyp5zU9suk66d1MxATo64nRnYZOqVOLalI
KXMV3bpM6Z0m5MnLkgLFb3hbaMN7sMxrRwevQO9w0kqnj1DQmoy+o2abPtSWuVGaAOgK0x1fHo2Z
wGSHU4PEuNOq1ovWx/6YMJXmdSvAd6fjOKA8Z5+1AnZnAOo6TRBobDi8e9AASglQ1yhLzonkdX0J
0q+vl6WlByMt9x6HmOhGlgHyRq9Jy9fq6zFXDOYeHYSzNuKxCQk2xnA8fdUy2PS0Y9mD1hMdfQ/N
kYoPMEnMpAEzpnXJAirm9uXZg9xv5VK+V9atmwoFQ14HlaWs4BROQJ0Y+0qmuRQY5skclbd6rhAw
4cXrMC18kMwlucVk/YQF9jHXzG80m6hXsEXZsnZq2vk8S6QbvHi9/AVwCbE1tHprbyrtVRs13rAe
a5dBFSFXVnMiEdS5gdI/rJc74XsF/JaLQz6ktAbh0OdGqiB+NKk34p7EgXYZELYTPghFJctpSFkM
4nKNY8mFiqBzgmzaCTry2HtyJsBp81Cj+IqtLJey/qtLx41emg8mjso4U85vJZSDXM84rsVLFCzF
tg5LwODINK2Xm7P9bTn5rnIMQ3v1paMEjrLVrPFA5XOVID41r1NDQQJgtKIXmuqEWCk3WINno1kV
pYDcvzym9YZIouscFdglBmHsSZJM5LOuNhRHA4jYTsvyW3HPbjOaANOC9wWKoBOjxeSgY85c1e7y
qXzSc95drQeZlmTXkTneXh5e32iBk+GiUDWM4nKvM2OgJ2jBSeDRzETIviw3frmEmZsPHEW1ICKJ
ze54GcuyrKGVrAMqZCPhCQU6Y1nPsMs4qjjHjVY2fAJrltJ63YNMCmijK9IoO6PQQ7/T1htUFTeT
qf14HYoeNszDEYxPzEPKRXk107Mg0uSzpV79Ipf1tYgD2gNj5TY6zOUQ362K0aURL7lc2uWK85lz
bTGGA4IKCouNz9XjEIrIQKmdxY3sdYyOC3zLaXyvcv5PS3/RTb6b6/OdDIUq9LpgfvxtboAj9fIu
lyBUk863GI9es/PeXD4rXb+rlYrWuzxSzJK/ACvcXa5DIIBtB93N5TBHY+EM/BuALuFJPVr5ZRVQ
aLdp8E3e2Olg7gyeYrPuTRVBkA8p5Iz2wQOwqaugl75fvlBvgV7CI1wuSxRtcycaVTeqy9cZ2UIr
DgOvbG9S2f5Im/5JS8kiBAhEeuDLJm8ZbI42r2c0b4MRtyT+bAeXWR+q6m7IkMMCqOYCw0AFqHIu
byBg5gYm/R7H71dNnzr/MpDLCy833VpvURUZ6M72J9hQzuXkZ34Suc3VU6ga2z6tlk0XgR+bCc0l
uMCmNYRbcw2ksKE66RE7I+qQL1r4Vcj8z3UPXbe9qpJo6MX3SV1w+s7ZawIZhti48CwN/QWpJOSv
5+5aFeBojdgJkATG/VXJENNhFlFUpr0Td9Kuz7KrpamNY5wDkwH1vjeaxTUaDbGwYcm9NkezHd7d
DoGrxRECeZl11QZ2RuoRN8hDT35aIY4ez5AxsLxgVsynDukSPGjXGbrO3EtaZi4tnTT6rOvOmtj8
C1VDAsoSpmyGpLiSyfaPp6BUwzns8826nLGuHNwwxNsZOZMdhhH72ICWqmL8Bd/u/vLry3pdguIh
F8WtbM7NvkKAIwfiK1Wg4ohh1i0yksRBaY7rX5f1FChznvraYG4Rda/Z7eY1v8sHAxy2eVKQIQQG
uBvyzC9noCDrXKZn4GYqFlJ1vQNE+K5ETEx9Cgk8eUcnzmvkt54u85p3TCXfYjNs5ouX3yIMObiX
NXzZDWijLG5Tho867gLBApGnsRLEX+gWupkxWm5kxKjCleF11kB4JqcVjqxJBbL1401QkizUdQgK
VU8gsmmN2FWDSTNedWo1R31/YdefQiyfk449aYRUlCnqoc4okyN19n2xxaGbFjcemfWxuvKM+9sY
Y3Pvn4HueklWszwGRQYORON9SbBuCb3CN/EwpB9xMV65UEnXp9mknDH9XByzKfQR9zynvX2iTeFH
5GhNxivWLdwiLjS60nbXvyQGLsT8N7SIxOlUFrVYMO1jJgeztaece+4VccIIbH+Z3lFETCwZ7tTY
CtHUtaUHj5elEvQsjUGkX0Ck7+ckQqSfUa2fbJO5rg9GXwOhaA3sU+io69IitG5RxlSOSl7spATG
uBTqt/+zyDLoEFPx0ooUOQv6SYQEiT3Zrgl9HmIu8BCE0/qB5GNU2UtUbHRiMaEaoeOVSgN41eFJ
oGab+zVGI2WBFohT5Lp+K1V5H2OEVrNXcOaARPFQsu7HdL69HODrS8DoEWhgEHBIAnKOtaoxVnjw
jfad1UrnbIlfe1KHdSeoq5WaEcYOMDDh0C6Mo/bynZcL/PFWyiUd5q4sT80p9IfCVE/rqNSpFF6O
va1iFaEbrblVJVhXdpAZkFSAl9/Za0q8vpYzedmAidxLGhFcg4QgXHYdii6jisBrA0hixq2B5/TN
WPrny+fjJAqAbnH0wJ2GGiOGejWYueQTkbqbYyv05QA3GymabnR9K5rha7nO12hkV2tqQZSs7Lp5
afbqGMNtQWMehMPJRHbVo2J0VUbSVVkeuoFUs9EgAyYkq+4ly7ZM+dGob5Q1UFjv9JJqsaep4/2y
nruX7ASBEJUItrVHf+ZUvCTArTYj4IOm0honmy2bemYunW8SccaS9oafYlWReaMNda7WP9gwWRSZ
YIj+yH7reaaNHLiJzYIB4cE4JbPCg74gyUcqKF7X0JyC2AVCezSK6cZAG9YboJHuZplbGenpYZ24
OUl3Ud3XHdF0wp0VKJ5aU5Q6Pc+g0Zp7MXXb9TLWxC0319izoiRzSe7Xokhtxz6X975YHHCXiX8p
nFxStz8UFH8v3P2xUPeJMABM3iAykKkWwrqlZPipkzPGkYKslo1xTYmkia5/V1EZpS6R629pibKH
ZfwQu/m3irz/DzXcnyrD/6pY/P9jkfcPj2QtIf9U4/1fy0fz+hInLz/XhSn6Xsq8hvyrZtmk7aoK
a32tpP6zzKvrv1o0LoHy0oIQ+uU3v5d5deVXW6aai8zc77/4Z5FX/Lr6Y+nCptHyozT8bxR5tU+M
bdXgU4iIZQEoXqCd+6mdO/fNxLYz5L5IKxSAY7HRtPlWr0mZGh3V96ZMwdYPJrhGOcCVrB2PmpHc
cOJX+xnKAal/nHmZTJYQSWnlJlV9WGDjQcJxJZ31U+eDX9QWgkxm5GUz2U8voUQrJbdyWseHAAV5
ZzSNg0or7286IJ8bd1wctWtEstYahW2q6qeO1FJwlrIoWIiS9c2qZ2xy1UvlrcMOSdV7pF2SL0FJ
rVNtrDdRK1faVLmm1n+zF/vjD1PiX6xSbW1E/6H/iYni6s1AVw4LO4F50adlmmCPUdlpWhC8JE+l
1X5rBbwWq7pqewPHHLSsTZu4NEbwBN/5Q1QVtJyGa7Mwv4cpbA3sg15lLWrYy0x0speKSKgRRCMR
ksyctlVn5xRUXDkWxEXiqyZE4vcmSbbuGeWSApxXe8ROE/gVRncnLQK8XywhfpN9/etL/bQhUceS
mc5cKyJhMh2MT61JIjhNlkQo+8pgBDA3qNDq8hdY2q2fx+hYSGlAPzL8m6f9p/u7fiuNEZrLWLQo
8icFrmTOEjjmhey3irhLgGIgs5FTOKob968v71Njbb081iyVQiAhgpLRp1llIZcYG0Yn+wCPdtKQ
gzyT4ukwKMSHoYKCpZgC/9/+SmT8TOxwaBUhY/9p7ph5bnQK5nfg2RPYsjNSQyiM3dkA9zg+DWTU
E+vvAALKp61hvU4DhXYDtQ2MB/7UQAR8YI/x2E6+puv0toNDqZqPePIdxyrDoHq6Kc1lGyoa3QQQ
p95fX/G/mEPgTFDENjWByZj6aV+yshBqSVBMvpxTN0RrejcL20mKFP+9BFKPKd2FVrH5978Uq4y1
g41gG523n1umUjAF6mwiR25ksDrVs2FwscPoFYP+bRqaxF0QH/+bafsZ3rPeZpPpSjyEyY8Ov/Pn
L7UB3pINp7Nv6jUyueGpCdVTCT3IC/CxJP8Dc9BHV9QWUw8JN1Pa5UUa/82c/heLx5LBWXFKISvI
+vl5EJVqBVZrZjzreNoVmOg4ImN+lfHHX9/h9Q7+tAmi38IXCVxlLSzt9E+PVaBwJS9zPfq4ublV
hpOYFdFB362zGQIftEvVq9W/4VQa+qdGJl/EP+zAxEpMZibWz5dHURq1bL1OAMta/QbBbdRBpPyY
KjedGQSwyQxaD4qFqkAKOrl4Z0ZGbqtHNQ3N7lXK77jjkxdi0LAlPdzFdvCYN3BWxlDz86F476Ts
Uc2j6yJNl72Q293QS1fRDNixDLUMbIj8aL4MvXbbGlHozJP9rlTqbZCQs6TSdkrxoCveGiX9hrL0
11JZnsY8fMYE9kYYXm+l57A2EEDIR+QnIRhjp+5NqYFStqBT0MyNk2XKi1Va17oVbQot/IJC6vcy
HhqnKfNbYxlInN8izl1oFy5KWk+qhFtdGt/VU3CqxmZHsYfq/g49170yyvcWMjIE8QfUinflNJCY
JX4NtUiP0QdbxI3FZ7iL2j6s0Kg4kHd6PW+y6KoX4R4n4cxRwpMOZwXmaXNd6fmRxGhOLNeM1fPY
5JGnBra1McED+plev+qI8wNuk85zh3y30SW3IM3Fe4TP30bIojlyDxEAwa62jpUjRU7gl2xd+ywY
DLeuHuOx7q8KkaG8nJdH2GuuKkvkfigfAAYPwM2HfXxVI/e2LTUDVdyTmVcphbPqeWzDye0ID9w2
CPdlNGQPlf4l0DlYjRFBJcDzR1zq0Miag+8QER1ha6gI2yXlElTqNFT+4aHS+pw0yJMButHwPxbt
iFdpZ0U6Vjmj4UFR75zyOloC6xQmAy1WM3hMx726LK0HqrnxR1l60Dt1vCoDeGBDROMnAfsl6XKA
wJD0ZIX91ujs7EDJCXaWrW2DcqyOY0ojFe9F2rDkH2nYBLvQvhnCqDxiqXVvyfF8JXXlslNNqqRE
Yo4BiOp2wQmFS4ajG8ijX2OX15HQfoU/8GSb4V1aq748TfG2j1p/mfRy3yayF8PgrezxQVMfp0nq
HiSz26nReyhWNJEND0lS4XuAgj8YhSZvQWtS0NQyGZ5I6RntaejJGZEeArA5mN9rdHdmGajMME3J
G3rJpFX1mtTbww2qx7asBjtw1LjtJV96acDpjJIBpXCt9nD53aqhGntFXD0WyPHrvQ37Z1Z2OTXD
LB5SFiqBEGs1o0nltgtLrtWtbtdzozprGA+qwPMj0KAqJLLyYncG7egyW7Zs7zcIiVeJdifWOkLY
SA60ImNb0+reZEQ6G1yWO0eAntkhRTI7EAFqGr7N6C1zviXEIdnVwtnXgTJodrA28+ZrGBouvZbp
W1Gp94FV0mFMkLwMyib2ZHsQG3j3EnNWJ17LmaNWXe1iZAMPlUjMzTzHdykQjWMRpLdzNYCilkfd
pQaiMXMrdO2MykHCvbtuYlrZAstMUl3lW1W6RJl7FY08uc3X7BDepKQ33+aiczNcsLNBkl3ZWNRt
dz1C8zkMw/ARGXVA3t0+K+OI5oVS9buWgr+/UGLaTKwPD+nbezuFuGYSaCJf+FK02k0+uxojdpqk
QzMQ2sNJZOritzhVL2E3u6ERdk5WUzxL5TfsfKl2UiQr7eK+RdzAldXu1CeZ4WU2RTkKwW4dTN/V
AAzx0Br3mdlEW1U6hh3bstyhLAZmHENPCfcQ5Da2pjx5eUe3rMVzxjUG6RnS4K0Y02Dl/JR8aX7N
/tXtbdM3Zv1pyrPrGTNZJ3hCiAQxTNQLaaxTBJfmpxI1YSdH6+/QtjZ9ofimaylqwN+d3WHoA5cO
Ve9005RvKl1sY6V+Labk+9BWeGhG8xFi/HP0jJLZXRiemHeDY6fVuUsMf57IsOyjmteN3wmU12Wz
2VrliBX0xKjABsjOOOfBdciudW/mcgFTHvneImtdENDTvpZmSpZV98yACqqk+HEbOGS4oIywfpo7
evSrqrOhRZYfkia4mTDLmzkyDFdCgX0zjK1bI+S/iQ1T3cWBsgWcmjn9vEj3tipJuwS3ybCv5O2A
BcZRnUnQZtkZarhdI5VPypylZ2EX7ImvBY5fFEiU0O9VGxAC2h4gZVAFTzXxRQ27zSiUr4ECgV5i
u3OsTF5cq2kGP1Wtj97Oj0pQPM4oZ2ITGkZ+DADVNYviGQUjZoAT2SgABdlINzm1MmSYRgq9CEwc
cQmHQYyejbNUTvfWx+31pL5rsdadiqXcqJXxZmkU9aNuOMHLvw1jOFCwBO8R/Po6DsFWkbDsyKT3
CgqHUkjZqRgf6hRhkoX2LqX86qh3ibURGM/O+DPvqsz62mb64pSJeQTg+lLPYPXstPyKa4jtoRKT
uQb66lBDa9qbiX6rWgX9zIe4iyZ4frQrYo0cGekoZOUr9m+gOyUVPA6FZLiJWl4d6u0zDZSj0rWP
eHdUTBMAAmb0MCbmHdY012pTwCzPwvcK3iTc0LmWoEQE6jdrLFyztJIbgCnZHY7xAIKSxjcz9P8K
TkkHgZx1QaO91aXfY2vY6Vp7JMt4xVzaX65yKZddyFSvJjaTBy2090UcuyNIHK/NTKaMPH8g6d67
fS8IiYyFJmiqniU1NHZ/HRpqfwr5AbITAKN8saYbwFp/DtJwUsR2CLwhh09f0pmxEYXshs0y2LoX
Bhmdk37ID01DfDFJ4XSQKuIgtPGcuc/mKxS7XuAjIHzPnHNQd3ETMEK7DqkQFA3NNUyBsCEhIau2
T0BK24c+j15zOfPtoLqH4YGFXZZBRJs/zKlKD30RXIWW9bL0iFNk2Ry6VilNXtDV+9hCNqx++pvL
Ny6Q65+CY4MUQNimIVQ0rdXPUPYe/UAdJBCda/lDiaWetjYdX7u1Xso8eQWwDcud/kKQlPnOGup9
MXH06iTSC4qJ2zE1ObFIykFLRbNDV+VbGKTIMWfJVSgJ6rk5XYxKfJ+sud/2orsRo4buaYfcpdCm
8QZ5nwO3C2FzXNw2bdlGV4hDWmiZqbKnTOVwjNFFclRDDX0gMmtImArnRlEDC4F8BMsGOq2uyFFZ
UVvonSNmC0vZKbtRFYdFT/FOgEsItUPBALTM0McvqgOOgYKdzm0ohAHwQ+nCttSbCLWpfUId169u
JIVqRRlrft+a+T31qm/VUgpsubIcTESLArYejW6PQityEjmgLT15UuSSokivpkcIz7XHyUmJhBCn
KMLrNFgwmRnG5YAJSbkXcfjdtLpvVUpIMQ0cRsYiTQ/yRynLA+ea0m+bdLCcRGo8cDO4vSxr7NIg
FzfTrKsn/diP7Ze6AsOs1u3E0doFbqAyc2Wj070ZkphE5edKTC96pA6bsADtlqh2vU0UtdxWUp56
ZseYRsJH/FBxf0O4BZkxnmmVE7AT3K/cfLwxpVM/VdOujMbnsg+zk5QRLayuW+lClhHEZoEysBp4
cjouW2R6nxvfQFlkV4wp9sMh2TQiJFDE0SjHGxvzBnkO94XWZ49N8lYjzALeIN1P83SrAqGEWZO8
FzidOUtpdZtZjoFOajfBgO8THDpBCSJ67kdQY5KefWgVtLa1OqCmEc6tY1tjVlE9QU7XwfXFeLnl
PCZzSgYPw9HUi+HDuVEsA77LsB5BQfQoIZe9wLhXuBGu2YrON9rZ2ASp/VqAtj40dFLdtpAGl07e
0DuyMUsOIkUcQRgQuxHUeX+E/evWfdedUOVzR19VB4yRw34vkmVndUF4gPn+ohRGcQV3Y6LjZcRu
J0vTVaL3z1lLRRNKX+ubGs26qh42IKII8YtwehRZuxE4XRzgih9HxLZdKqvxqdQEgh2VfaiGUfoy
RrE32Gl2bWYAHpas7vBQmJRtUtiYpj/3Xej1Yu6O9A/pD4poW5YWOUM2jkdFI+6fxTQ6U1OEd41e
d6iwjddDSO4ZpQq8lc7C0iTPu70mgZpDbDY/liMql2bT83wjOkd5gWO9pr8BFkVysgngo2TASvRk
xji+4YRXxj2gN+W2MdPIw8FNgTUo3WlVerQb/OWwkwT9VAqLWhYATWkeaoqSN9poidsErwRzdVxq
rOGmGFFPkVcYrGy12wSatW/lCgiq3H7HJRTqqpr3+3p5CdpSYJOmHxMz7vdpglcYQlA9nOfcBDln
qPdVtkTXEQf2pq1JGpE3jMHxKdfhnF4bYGyBDn5XJsRqA8h12yHgINKRTw66Jd1UU/5aa8G73Wsu
ZiHSrhI0a2wZToTQ0F2NE01sKnYnL+YAdGjNZp6ifqkH3ZHa8UMtQ6QYmxljqr77QF5m2IZTXO3B
ynlttWm1MP2SGmPuMSdkv+uwdFFUG9cDqFdNUu1QmjjjAXYmN9M9BD17Iv4IHo/VX+daFThGr+Se
hFzAsKBMK8/WxlanJ1ibgr5Wjp2aCdwpSDEiy2uyFz0pnqXOxgp9NY9xmBGOfXFygtMoT8Nw3Uus
uxB6livM7BiZevmtaPZoA4EUK0D5FuX4Lovlo4VfCQ6v7j1udL2Y2Oy0EK9DI6LVP77kivQ4Kvlh
Htr0Ct0GiOABfeUswVqtyGTkn/sZgGGLuEGLeEkWoGtSu42QrhOECM+dWPBDMupT+iUPRyJ/tbiO
mAawOSaxtQiYKvaODSgeVMwHmLYmUncmwOItvnfSTtWnXRXknOojd1+d0Yq3ypzZpM66q68qF1SQ
j7kwC9aVQj9RktXdAgm8kQNUwPJJdjtEN5zCDunshTI0l0JlwhaF4eariFE6jPCiT1kSlFcxCrtw
96IPDP6OcY8h2WJNd+H8HDShdr2CKIdlAIaRpB9Go8MmxQ20aRTgFOkHFpu6V2kzyOSA+ktHTqxL
+RM2XPlRWxqMBdL3Lqt0r6ZRvzOz+oSzoL2vhXFXRgRgS0vEH+lxeauG4GwtKar3gYoKuGTc962V
3YzTmxLEuDPI6TcT7JlNngaYC/ZLANByjsMZtFWBUE5deVX2ZRqNhaCE2gmYuCd8k65q4IuUHfSO
/GR8o/sk+9NK0DdjGzn3lcyGs7KDiK7phplquGrTdRDqCZ2DQfvW2L3bsA2QSOiHTsFrjJoQTZWH
uMHgzuikDZovzhLAODQKdCjS1lrNB4gDk3ByZP1BN5sTRiACDe0ycRazfC50jA67oU9dI8ZnjzI9
cj6yNW3MBDtsaicDQj3usuBdSdJ3nIYi3mD1VaGh1cOUxoy0t9gGsWDtDiK5mYpyQIlkmpg+RN1t
MBdIJyOdYeXmsqlgIGaOnpm48tLWWCXjryYbnMQYbFKdSCYKhQXW2HbHWUp9CwsLoqc298es9w08
91zUwFxtMa6oCqQ7HOQsPdU9pAYOQ6ewHOv0Y7LxEbYUk3LV/JbbVIBSdPB7s9nohX6sDHquU6Cd
EUjXfGshIbUaG6X6Xje2Vk6SHw4ZsGfQe1j7uvLSFlTSA5o5OVZCKIhTkCo2Q4VqkZXEHmra3wU6
4R6u6IdlkojOqEQ1C80MhaXghMAjuJZMvlZznP8m9ItYYChaFqD6Ke7Y6Ldx7MhZUF4D26YnHqMm
RbH7ve8poS8caKeCqqAaxr2Dmw30Tvi6dGuOqJd/D3Bm2qJyfBxHCKXGInI+TUOiKTdkzEGRBGRZ
a1ehdrpUpit7M2YKt6th76uS7CMrd0OaxTvueupScwjhYVeGIxoSU1Ok6P+JyLiGGUfxJSrGvaUQ
nfZhs+ktaUBGF9EZEtD7IBiisy7KjZTmWGvZ6KRMcg9INU221RID1tGy4QDbH4lcuTN24A6HsLnN
U7U/zcsqtZ+ZeIaGo4/QrtgYU4XhXhG/qnJeH4Nxqm7quKS/b92acZDfafQIHdTTTSgJ43Bl2iyO
MS47z5SA2wdzIHnjkiKhIeOhOnD2ROgr32Va9ti2oYaAjZzvgmqCQ57bT4O2K0xhPDY49HhF0h0D
STHRio5VNI9WMmMVPwGe2Urd1O/CsNK80UqkrT1Gwq+4doQb662OSgCB3MXnHmTaJFXJtfy/OTqP
JUeRKIp+ERF4sxXIe5WvDVGmi8RD4vn6Ocxqoqenp0sSynzm3nO7IC+FddHHeps1jWCcY69Fr1Rb
stIYXMN8yTQgbpOwqY2BTyJ8N4AnzGLTg0y9toSeroqOTD0yKuxTacn42CFrnRyG3IpXIr+wWSJm
eWLc6CaR1MGCU4vpCPAv2hg4HDA3RANfbak/ZVb3Ws/zOzm5yXm2KqTx+izRC+ZvXeSJk0aeB3jq
y9xaxUUzrXwf1flTpU4AbpOfsAUhY9dJvE4ghTOS1pfbZ2XM6DTL/3N2x/ljqFL1O0293ZB0fo6Y
40bjRLbj6OLPGJrwOz/bSnlg/AbiEfUQESWMb+Aa/qS1h86Q4Vc7IHgpleo5NsqHUBpuRzmJDWxh
tKmNrfixV5QPVlzdumJWxaKvuCaccX6qZfVWOtqE0tb4hgqrfDeVd46bLP/rcj3AcKysYvicd2IW
36sQDJE3Q1cSrndrtbg4jko+vhtlAFBYebMmtKGlaSirgi890nb71OaMPRrHGTnshpcudPK9cJ/G
mHorLoyNOozhth/Z2PJSNrYnfwshOOIqrIqjfaRbEcEc6i/dLJ1HlDNzqTNKJkEXsZEigUMu+5Ch
IlvCyoyPiDqZQUHOR5ZuUVdP4cmlPKp1/MtwQALCz7+sfH4evQg2de/8IGLMMmDKU0VkTVL/4sHg
izCI+QZxRG7FyIQW1wZuFXKJj0BwueoHyCSyAnhcu+LQKPVtbPtmp/YMDAm2/Y6Gdu/qvKwYM1xQ
mDM6sN9kiPuDopcvucjbnQpqlIbOs5HAOjhR4iWPbygzv7Jz5lwJZfhIt8Eau797U+9sJZ2JIMvG
H11vCIQ6vjg9/9oGrUjweEKpKeEmwSVaaaF2nawIo5lJHA+D5l0+6ONWdp6+wgVi+vM0hke1aP4J
Oz94halcqDfXxH2TWVuwGwL1fwJGqq4sjeS2scke7N4JBvZIc3VF86wVZh10NQVdMYKK94T1bRN+
sbEjxJPIPJG0N+qTblbrlmwyxGqjZCXTc4E12nqKREcTm371jfzkWoP3Q1AoRJx5F0/TE9/oCxlc
OE4Jb+EDrfWgVJhn0oRDil/LZXhuME1FJ29A+C9NJYhaVmnulN9BxhFw5GL48sigwe538EZEgvj1
ua0drqkMFEYTEpRgFfmzqErdTzNmoY7h/qk86V3uKa8gdRWD56937rh+e+aRMLcSrgpSuPL9KKf9
GCq4x9upX7nw+wJPPlUWN7myJGl48C8hAf125FoTaUOidZ03V1dU/qwkCrY4nTrQ+onYevPUKWEw
hDhH4Kf/eqVNH+aq47Jmo1maGbviQJYkfEPtxR+c+22m/yQEgNpZFZjlEK6KHA5aX5sntWvQuVev
k117O7eefDTwFoJ8VzgYPTpwXl6/5cNEmRuBBhja8dy64cjPPBeBa/AyW9U0d3o7G4FNF7bWwHGs
yLPyR6GEG67FO6UwmTcx+b5uJc114dVEhCACGN1OBkXDdY88lf0BpLTEy/8ym8O6LevphLbgl5bc
pvHIL4bHHmVgb+C2voPPn1ITRZ+Zl3u66i+gX0Ukv0jcAbxReFiPovHkMj5dRYnFwKTIOENUe2dr
SM+zBBmzUqyLrrf5Kx10r6H+U439s9MXp1xr31ipfZUToXhzCE5qRIGDNFBsmkkguzZ3c0+zPjrq
7zjHcVAvcmNg4U2V0VFJDu8YFp3rVJ/6QDRsX+Z2wIXOl9bRGYwORH6on3rl/ZYCgaoTNl+QMT4Q
pfLDGhCnbbYdisVnSGqCn6sde1GjerZVieR0Ya3ombwlJZvAzGR2Y50i3fnJLTCC/UiWWNeiiYyS
bWcxHtUK7Y+smCehkghjhosdw+RKH1eZaZggMo0nlVc/e8Vba+VRILveWAECDhS3eLhwXJII+nI9
2a9hgoKp5ZLF6Ir/w1jWaB6Z6N3OzFrHNzR8FDDF87s2hPdRgfubuHp5yhn+02J9VhCX7GHkeI2L
P7vEWiXQRmf9QKXt6ZsuVo4ecTOrMeHqVFPnF1gky7quTTccotsI4sJKlVMUuJYfEla09KQ2Ph7H
JiLNTzgXgzqOnj1Oo1Pm6Mkq6+HvJaq1MSPSVhKtOOi5/qFIzS+oUXySFbqgUph9zeCWqUS5g6q+
XkUQwNlaRn+OIwPTdo5F2TFmcCvuGHfrdkUPBBmhECixFG6uUogZiVH9VxnOCxY0zGL6XzzizvKS
97QJOUMHTw+MyHyGy5X5c8TJJiymFdNwmyj3iYawhkDTZMYrMtZk/1Ybtxq3ZRr9sFweNw7POLkt
HhomWOIRoLWQNdxqHjLMenwXKMwO5HGxYU+1cmUY+TbsELvCWLBSth4EgiaYhyguk7TJsDuNzCQa
Z8NZZHtKxCBOGVa9QdjEnLXjJp2dt66JkIkSjsyQP5uTk3AU/RT2qxw9xGYwyAnvFe/Hskl3nUIs
b+g29bWRavfInXPAib266xikJFloPS2mllJ2B2109afENatjBS8rSOYrI/rOH4acjVz9Z7PlKNJo
XciI8EkiEVZKlh8rZ5gfSTnee03513YSAuwSWTS0VvPqVFzcoe2eDKmyhHLk9wz5Pqimkj2eBhwU
qmRFaXZxbpgobbwK9HEq+IdeyVYgvZ2LCEd2wGylU0KQNbeglpXapeAP+k7tvPJ/TD31QEjg++Rl
L+OMw0fLu1+1sn1jKt8KzSoCo0SEkRSnNJ3ClVfSuxUGL6J9g/7EJsd2aaJa1qEfYQpjNSJbY2aq
5QWTWj9nHt7lyWtXkz78JGCGfM+udqVesXZ0MfeW6l0l8cAZi5c8a2/u2Pwoo7fpkvIJnMGrRWPL
Refe9JgB1wyKC85G+Zn28ysb8ZeW4yEuMeWawxZW96GaikuYp6+e+SjwyQFeD2rKGS7PdEeOlM0M
47PALCqy6FlW+qkZvZ+WMTKryO5iy/ghGvPoeTisZ2U4RmZ8dntBFXxhksONVrcCv2f96NlAcbCY
q342H7pKqYTmIRwz2ydEO982oqHq9+0kug75uzmLe2dS5s9OiKd9w77i5GTDVpr5gXixLWtKZcA/
ZNUQhOaqwKlkHaSOvEqjcZy9WWdP1iwb7Dss3UfpRtB1zZLpWnNSc+aH8zAYQYrJJLWB+1pigaQW
/NFUt62gMJJlja7BRmprVAnsypXIdzu6WT1PBn8ctBeHUVDntd+TRS2QqqWfTfPFgObkjx1SBkz9
GwMlNKDVMMdBoUZjwmdqbiNFo2EtcLm39h5fM/ptJy1AAs+UF9HV0GfWLP/Hs84rFKwOIVtQ+mIn
PwwaUC2MXTQNrymNPLwkzswI9BMhq6obKJ4I1Lzb6gbfyEx4X3E3GkwQzJsy569x230oRFI0bRWI
YrpU8/gNnILzuH8qZga2avIiPXmhmMpWVBinHLEV5jjnafmF1JMCny+kybhZg/q3A2G0g6/aQDOl
c6is5q1QLUCGL9Lu2Iw36ruMwqdOJIepU8qgLBmm14Zck0ZYr2bXgBDSX1x6F6T8k8CZbayrgnhd
abIAFKaWskniEkqirTeF75hbfwy9v1g1m7oY8Qv7UOejJBEeB3JaBEIpv51EHIwCgb1VMAnEHzSC
T5h9uw1Rh1ocskn8ZQsa9xbMOjd74icNqjj6l3s5Ttqa3N58aXafec4Uf5ir+GIMCpb/cqupdX3r
uUbxqGRKULuscVlfAQWAA+d3sop3PdvPTRkVFyvKpueGxA7fLLIj0OPoTabXuMl9flc/l1W2nexe
OTj2+HC9pEcbJN8gLqYke8psq5PgSRQ1F2T+JeAnZ1RMLxO24q3SuOtSb5ptuiBtQ3v+A1z/IhWj
3LDfdmT9cA1+127VW27ghLA8fAnEuK/Q0zArcDpErDhHcFQ+IQCdUXPo9yxlfhFrHsiHEEJAqTjx
imnDrpen3LI4CuxjaHrP02x9oE7ZJd14UTqbmwtsXl0PwSSeDMUvSucdejpmpH1oN50/evITQTGl
jp2Sbe8FvKPgJMiP8lIhtnKg1i4Vkrvz81Qy+EPnGwVJgtVZWM5+auUj8bBoAV19NR2j8aXDRrLV
JSNCrydBA5J5myfKiuSYDgv7fah7jOd5+gPplhy2aum6m/ILUVdx7hFxyV6PDkP/XL2FYiR0FcEW
ugtF4FVC+jm1hLcIfUx2qbUMnGWxKTTwysIdNjJjUua4w9nwqoBV9HDo8X+vwErw1chXYN7yW237
44RAiWp8pLgb0r2MaVUMWq18bnwX2XZj8J415EwwuT3bZsJ10emgriM81Wz6eWKVXZ0rF5GpLyip
6afs8N8Qy6c87D8t3blmk3lCpvScNqh96CfOnQuWvKNq7kL5Wi0fZ8jJt090Tv5oO2pTiNFb4okx
XHuvFGwY8JDsI/fV0DogHlpIX8ZZp3p7zajuYRY9mFZLP2QCHlKikwH4S5rkZjAzddPp75HCkbb8
EKohlXVncS6gTtPMBhcZ82Yse3pQTJpNvLdXQJ4vXiIF3DhWI5JVNKqIyjsOXfhCo9JxhFILxHCo
TKQGtYt8I3WbJZnQeGePD5F06JAdjxSztToeB83d8xg7l1YwnhaYQFYzJr212w8e09MwvmgVWSVZ
g+oyzNfFiOR7FFen1BEhMeRftd6FnKPnYeAGVbtz2pIuOprgbFFsBFj8thj0bSpN09nWpidWAw+T
OfcvxqiZ+z7qfhP2/Oq71jfoXhzltdS9Q2iKv8kjLjiMxuPk1Hc7Ax8pREUM5oQPf04+GV3Xa8Jv
WLnO0BMj5yeN4/pq2bHhm2F4EzYOk5ih8cbtjEOCXgE5RHhKII/7feddadpthkd2sSUWZCeaUT0k
0qBTrXdDZf5JG/GQ0kCyjYrOCPIYd7Brqz9xYgOAHv6KHKGSsGmPWQ9QAeotdV/8T3fNfWWj12/R
6xu0ndBMqA1BLITrgTpi0zXGzRuGm5PpzByIn3Os+iZb19hJIzv0RtWd0NINLPOMmB13G3J9lZcF
EZeqPSZ8g/myPdy6vv314Ej7TVRvMkmAjdAU/dNE6ojtaWRUaBgcN+4fTTkGNpAAW2dU/tK8/+0s
KJigi2ejxW07/uMa2pQJTUhT/bNqz1v3bD/FOO2c2o2RjyPBs4upRYTRBirUErmq6ArkaP6iPXyQ
cvvh2Tb15MxyhKCns0JZ0Hnp1jCrNzbfPBmN/gRpLoK8MtHQwG8ORhtVqZ3h1U4ZoToNKicrZwAV
6cR+aYCqIJNgqMNQXRz5WNPACV36rXRQeO9RT2ZYQpO4NjmHlK3lrkTd33KpfHaja3OqsvTMQp3B
GOQTa3pvAViZ1q7lxzya1OR51rVB12qLsJUfyyzsqyrp6Yvl0/bayi89/qs4ZBROJ1KNU+pHjHRP
Vv1iyvG9Gswr05u0Vr6kSYZxNDKfL49JIZtdnYl3A/y4cGijNYka/RPxOD650uTLO+pUEdU5NYd3
XLH1Sig9mhUNBVhSELzAxNAJIpf+TZ1DuOl6c5vN/CJLJk0hX+1gSg+GrIpHPqbm3hnZtqsTZvIp
6gp8nja8kUF5Z2h9Ejn5k3Y5rqwZPrE+J7xTbG1mO9NOiOtCu//GhvCph9XNxKKPDvLJ6d18z+TB
XjbHW5AXjBv+PPI4GjSrvUTEizwDqXGWlRAg/pHtV4AZZqpalF+kA0R+WueXsUY9V6Jp9Z1MyHWI
od/pBBJM/W6Mwt7phvRrq905qrXS7Kgkxl5rN8aNQ4j1Wuy1SFccKpCmP4IvsfzEGt/6sXyk0E3R
PjdQ3mVgW8MurQoQGbOOiHcc/IhWHutiiDMbRzJqjjKYxjTe5vHDYuHvskB7tlwv86e8kVs3d+6t
q+pvetID2QYe2tvL0IsFF/EDCOhT2YCcbfAEipTA+LHL8Sbj6PQq+6G544O4oh8IduzyCU8TSvU1
1uaODKRzocDJcbpevcbK2Z7o6ZRJfaO+vFOGL6Y85Y7Ek2mc5PKKF9Z9XYBZcKz0IjnKVnZdX6Ks
wNRphQeKxudq6klmDGm/SujjW+FQaZQe98CkIrUKTaNepXhgoS07l2pLN6Xfp/QF0QSWJW+tqWRY
IStCXxEtV8dH7e3VTiGfmtEJ6zFEObIS59BSf7Eq8AYXk7z1pstEYR5e/p/wlLG2JtubyUYpZjJM
5l2DMh+8c77nKFADHr+/GeEpgjy2H1aYFjuPo9FPONsoJPXq0hLk4LtZW66ZBeXrRVHQhk19JsUG
1U+ubSJHK9ajbcbrmhHVmiZwIFK0jQMndb89l8ExYcHONVQb5xoRV8KwKh0P+qhtppYlQCKkRX+h
NhTK8UmrbdzolJ3FMNdbz/QeHmOyIJEhCaMTYr2I4RFdYIcOWNOiGOsNuJWoZ5NseunNCXsOxoGb
gGWeKSaff8ILZilC+EMV9DTJq1yJnhwLcLUK3mFul8NdCUlhoB1VGOPqunjF7M2ZpCK99dlHeHBM
6EAKpeh3zB3SVdVnJ0lWHJnLxTc1GYQHxpjhTPpEJtC/4QFzdOdP8SxJIaACjaqsAPNvjKDNt3NP
8gvks2xt1qrCo+qqxVrqKMDYZp2rnn03CcqBILbFIWh+bSjmV08Qx9rOFxyJODPneYdKjPSCQXNZ
L0vqWGcr09iHQjjPmoqSIY3StZ5qyhnRNR1ReVK4pS1uhUZNr01sPUhvZ+CWWSl97HoOs35rmkx6
Pe0+LjcePae1Qm6O41iqr+SaovKPL7JnA1h1Ai9rbHO5l4gk1MY41nB513E5MmhCsY8khGUNgzG+
hBB3gGC9YyKuoGk29Yba6ieaI7ltW+8tU8TnmFkz+Gx9lxreDBRBfJFy5GdpYwRgf1qfVOQXTS2e
uAhLgsjciBeqbBKNFJxZjC/2os+N1TjZ6aW2b7S2Y/hR3PpxMHfclib1/HUO42RrZcxVNTttIVe7
QLDRGszm8FqSc7JRvPjmtY3cjRjjaI/2Mg1bP0qv0ELNrTDMA5Hh/tAU4Rm1srhl7XCPWpBQsBHC
GiNLhGjdSvtDGRFfoDh2sbZ1R7kUjljnnv0v1yywXqie78wBpnNiZwcjPs4KwtlZHaKbZ+GfLsoS
9Suc6MEpa6bO0BCyQv0cDTYJPEmMAq8xkzm7jD/bhquKpOtZGk8eWNNVsTUUi3qm2elq8/mkC2sH
//8zzOYXy1Q+Brt7DAWc2CQ/W13BKtfSnlu32EJv3I5ohGPYaPwZRGCB21JSdeMG08h+Hug+MDuD
gNuYZhp0JQkHcV6//EZm/Vbr2TLPebh581SlyaPUzBs5b9yzQT0VO2suXvFmsGwvnH+T3r1McXe3
xz6IiilfacrM11Wso9qAKTaEL43aBqXFFyMTPZPdsoC3wN82IuVgDUoINtLMgTMcRJKSTD/oXFAT
iBv0NSWZD9jij11mvnam88jK8Vol8Zlcq60KKJMkpKzu98Pyw/dG+tnz/EYGYSPV1tKSZy0q/1jN
nNqieevd8hMQ60OK4Sp1e2VTTibecMz18WrEYO85Jh+zLb69hGKxSD80KaHAM7UwD0PZvkaFCziE
4xJgL7wvb3qDFZ+T0MC1xPxvrwGnGQqC9yKth5OxQa7msJh0kb0789aN+dPIhlNoS+1r3fXvtSHu
3hht+6JjQ+EQfJFhq5jbC1v03dw949c616lchHYvMW9d31/YCZziJNmEfUQqVv0eXdw2/AolGBzx
4UnvUlnZRm8tIhO1uxoar+4icGHWNOQv1EMBsESTcV11TuTwpC3r0xez626in5+88FW18mNY2nfI
Yx/jFB7Ar8I1zuKXIs4OuaEcLCsPHC3ZFbOya8nKsc0I2BsILM+81R7upWbPKu1Q18DKQiWi/dDI
/xgvwuu6wO1G4cesUOZB+w6t+a1NzHe4549K3zihsnMi7ZpbRFBIQ7+Y9bg8rNc58s5mmVFBMX1h
xjRmHvW+98dRfXaGfTN0W7cSQYXwbJJ4fGTHfBTFx5zGu05rj1HCWq5Lzkxcjm6FU6uE1jKgMHBR
LNBpTPprxjW8ojkl0rABQJRZz1BPz52KRrodrvbQbGICEoA7+Aqru1hDh8NYvvE9hPVVFdE5J9cw
eS4bJidSeZA1TCYW2/40fZpzIpjHeacmLKzm6Qm7wpYMua1QpgccgXd6i2dHuq+IIjvWLk6SoytK
LyZ/XBrzwZj7vWlYAAvk0/TuyoiHgB0zTWQPe2HO1k6NM6XLPnWiOqrBuSxfZz117jQdp16TBCQ6
GGaJ+VFI6doBVl68JdArsns1qbfMLO9zOmxjtQxsPTlTH0IUtM65o8H8ydezJZ8s23jTSJszDf6G
PNupHedoNh0dLseKzU0f1+8pN03Ql/qzJMm9rdWbdM1/A96zBtlG6+lvilK9V9abSkTbtskp7Zm+
U5qr7cG0KUJC668uuUo7Zby1CO9WCpsW/Arjj9E1v665LW0Cnbt3XW2/JR1TWKj/SBAdFwDwsoJf
pC3TqeQS0vPhn7JodSUL+5x8sN5BYddGx+WD0JmuTw21as4Zp9YF4JqIcFJPw04n9oaenZe3sO3B
2trtk4E1F9rhc3uOPOsJJ/uXJWbGKiqz9HRXEWDglhggjJe+MO+a070TkfmoU5X5bxpgUXs48OFW
Im9eWUucXaU6umLc+mRmnYcZkpDZGn/KMh5e/hOb8SmwjyArxTpU0ovhOj+FJT4Gl0RAs0O+4q1j
NIRSvliIfRVVkETx2qfFU2R1JzVy7jOFoO8QEjS5JrCXiaWX6tY/lbNgHKdnxyy/S1QzZmjVyO+Z
ycIi/krBFpMkr4n2xmZ3v+hvK7SJ2hBvsig6RUQptlp/dCxv1xl86/P8bIqdVJzPJA4/VIKzjFaB
MhSPhJUJ54vZ5DpjYGqkyndreDeXSNyqmM8ee3ZJ2qg7KKFfV8VNYzCId+tQo31KC3Sl3o1AjA3j
PApxa/x1W6FAz9He69r4mhIelrQazzIL2JnsDFpOmm+CM4yzLrojRKgLErm1aQ77eiGXLXSkvKem
mD/COPswWuNnJkU0T6+z4Wxy5j8qoJGByQnKyLWj5h/Y9fYeoxQ+uDEoZ7pAphGsr4jn5otcxjuD
/AardQ5FdNAcZd9DbW74tlQ4DlYMuBBUFnvbODHkYJbfQYsqj60Z74k/q+bsaiUsTlvvoevxeW6M
bctcL8++XBheiHd2ywFmc0HPMy8wqe9p6V6Q0LmxyTh2OmRZt2Su7PFqXgYj/fA4J5fnSTOibSL2
/MRpoTxN3XiuxPSAbnlUw247Gaclb0LE5pZECjydUvHLVDIbkiduF8+7RCXmEjmdlxeD5XCbd/AJ
1XyV5P2+G5S7K5sreWAPEC3qqkvFE0umYFLCD+ylFCUeCoy8xGfmEOsssz9n1h98bse87IKEWiXO
k518gV93j5AFlkPr06fu2SG/U+ffNVn+uJw5SRGY+WcySH+577Vuuk4yumYOjlBWklWXvPbEmZQq
xJSlqR1peCEquZJU1lXY5Bch/kDWfWIrehFDc4N2dk/Ug9MidZ5rRFQeKe/xbBxSqwG2ErYbC4PX
GmxN9NkhXW+yDiVB1n8WksRk0nh6y33IEjlf3ICAKY0B16NDJFbFMI075RWvWJiINgA/aR1mFIS1
7kUrvLQgcwmR9CEXZxvbIcA8LmzrPhNUbSAiiWPtPdTqCS0obULJyuVqw9Uz012DDntbl26/a2hY
PXMNdi26TUx3fchgb3lF3mocKduWnMKgpGQhx75m/Ovq8x5ozcGZTeRCSEYmN5K7bug4kruDSDqa
DGaV6TzXa5mon7OZlLdQh8s5vAmWgN0Uqg+ZNF8GFsc9LrzD4FbIo9BaTJHtBBr7StSESbbrCGjI
or7ad14zIENB64EtqAqyGldBO1iv7diUB7pgZkuJLPJXtgFUsvn0IZLQ4skmisRW2R9My3ojNgUm
E88edr1pzL5qZtZ2wsEAx8s1z8rCNJtwGcCZ36oSufgw78ISfYI2wvdS4xFxLYrrgAHFR5jXGXuj
eX5BMHwnFezX8US+01p4FqMpdSYK6F2kVlpnZpYXu1XmwA77XW+rE3E2VyfadgCHrw0NY9COAukK
aausnLh8Otb7JZPgjTp6xalxxquKH+6YVPGbtPi5ha1iftIYwjTjVUmSYTf1E6wwBD1+Ww5gTwzj
GvV5+p7Rvrq5TemTD/JUGUxgS80mz6xNAIzhzTfyZjoJVc02Ta+VTPgaX7SavoX5nzPiJmCmznnF
BFLTJ7BxxwxGtJpusPmhg5LzKL8rw16rVKqdwxhyiPL3rNGUW06Vmsg0PaDaQ57cstel9T+0862p
RLZRIvVFS7W3pEZ2EHemvUdWvW8tEObzkJzNCtBsa8/zZqiNE8/2dpKKvQJPBDvM6o5ZaWxBOp1E
b/5rlT+1mz8ohEG9ODD5UN+yncAe2GC1JIH4kKhE9NC7AalqoweSWObs2bdFf8T0IvsnyW9RUCS3
tlIHQ+Zg1vY2om7Y+cpdkSGE0YBPaSZSAXQvpGkgb8Uqmh37MDtkboqLhKlNZFI9min+2qT065h/
Zo5F/zZP+4Z5wf+/KPv0w1G8TVxoXyZ5qCttiR7sJmQbtfXWlGx+ME8ESdM+zxmD8mh2zljyDJ9p
9oMUYrT5XvZla+RDtcfcxnPEG+uu8AEa69ZxO3RmAR9js9YcsZgBdSK7k2RbhlnqF0qy9igf/DR1
Bb663GI/img5zjFwZ/aawEIQsMgJFm2RghInWlflRJ72fKH/WAO0IBloYAkeu2xDGdcVy7uKIG5C
N79ESEJ2aJCi8CmfMk8ffB1SDNpM9wvTAuRB8ZHH2lNJBamyIPFBBHRrHqb40mbDJu4aqP4WFwBP
+6Y3ldrv8HsrXUEHMtYfPa/jjBrvAcz7g/vipnTJd9XWO4VBy4onEE7hnIAhJu4wrFXu4aYGVa9+
iNe80MJNE/avepqddDXhlXh/RcHzH5U2sVSh8mPBpsCqLfYzbGJ2omKJTgAm+1uyFAOhwCNnvTvW
ZurDV9HUn6FKDGwrsKunE+lHs0UerLmfaj300zb9kWW0XxbOVbnQ4Zp15TYMkawOSzpfTbPqnmZm
5YXOMH/ADBWUNYuaJDO6TdYnT0r90rGbCtq21FaGtYgulYKxNd0Bm+RATXKGVZigkS/Wb4YSLgmF
0ckuLCMQFobxrsRWGBNuPjyJnugJuEQOVdhO4T01rUk/x0r1KyQ4t8Sl6F/M5pX9O07qXxeFt5Ro
6b4gGW1sBF92kGIWEVSrfGQo3QEPT+LmIg3tUUbp2Zzl75AhoohvY17tzbI8tSqyvBC1EczxRDsA
lbzo/TLSSxVfRe4WULP8uizbUhNpPlhRdFP4PuQIc3QIeUwMklXnenpmaW8RqIxzbWazWxmntGX1
C0MHo8SQ7KJFiETMeBnklggikx+CKgtSYcrOFl0NIPQu0HRuwq5QuaE+hV3NfiSc38rI9zmJb7Cx
qVLN7j55JnKXvzFnxs/U8TMyX/OJbdTEdMjmL2f2vC9Ndn2XOa8uhppfhxjUpdL/OQnDK8tMMCDm
J2l130R0LdSC37xyrxhjrGl+ru3xjfP3WqIpjaT9xiOHIcXIP40BXbJpb0XstPT+Tc+wHgca3x/g
MatMMlmsRtKHkpkc7Gjchlr6O6cmYpWhY5gz658h1qYWJW56tfvySZbeV0EBwVZfLTAI6p/Cg5PN
FvvCsy73tjqcEz4HfEVs6lnsxisCxlaSeU+otLcaB95oqmubPDy363+VONkrZfrsJQXIipa3mfNc
zBPSBjy0xK0Hk6WelGW5XhSnyjZuup3+SyfBEIJFP/wpIVGuFANHoKdC/vh/NsQbEarZSzmjjukj
wOoiujIUe0Vy9DCTdumBoKRmaFSj4rfXxVGI5FXRqh0hvPcprLg4zWDMtoXxDv/anvu1as9r+oEA
5Bdsj+S4/LuoZVjdZjd27OsJOqatumcU7oGbFw8SDXbODK7LuRZGTuI0F6mBlzTXLp2VP0NiuVJy
PdUm46KwKa6F6wWm6m1ZAxKggIy0tbUPRqtvDTjR3mZFpTHCK+VXW8qNmyiB0rQPIwkfMa56Hsfp
LfeqIzXX9j/mzmNHciTd0q8yD3DZII3CyK27k65Cy8zYEJERGdTSSKN4+vuxe3Bn0Iu5GMxmFlVA
FSorhJNmvzjnO0ZmfqSuCGvV2LwGmJZEpqJiwgfqVpykS8KJ5hpRwg1K/Bh8FLtTezQiAY4xXseh
wflinwyG1k1aP9eIO1guEm4XLzw0tveAmGjxkhcp+geyFNHEFjwosw6BjD2wpKk68yvGk0PL3kWL
yh7TRLI+SW6HnlOvjRbPpxqXv+k63u1qfnV4P6o1PjfmjBYC2Hd9Bur2IE0Ebv2Q/PEb94sfUfTy
w6vqj3IBdNDHf5vuYsbet9Ldq8wsNA6LBp3N8Ww3rL2rp5VPdrbpzcuB0UCQNo9L7YWVZFHuJN7D
oIqHzkQDVcRyYZSXHUGR3SMxKLdp+p9J45XNnTfyxMg/KOrzUG1D8lgQZSTuphgKOPnwVB4zilNr
fuQe/sSE8zdPzj2Xazw7vykfOd3G/Ee2xa2ezeOWh+Bu9ZfDqsniY9j7m/iUaXzQf9k5mQ8Y6qvd
f/gzEgucgATDKXHfo5fZp8YKstOdptt//s0fDXenEVDEHoM4ZDw5BIRsR9jctnEBouINjwsMiwPV
pr4okwwQY9kcZ1N2DbyIRp7Xx6lbgjskBqMZMxxr6De1YlMM1n8Z1jf64P9KSPm3cJt/+8f/lyib
/xaD+N/+B9t3+l8ZO/9/hOFIwFL/hzCc9e9X+j+e/rbjnzL7+t9DcbY/9y9aouX/g2W/GWD3F45v
OhuEa6LSIKBG/MMMPNIzAiA7lu9vpKz/SUt0rX+Yru/7EgAmcD3Htf8rFMfx/4FuNUA8yBrSdl0C
5P6veInuv+HfTGJ6oGwG5FsJQsyEu7Gmvj45jpItROc/1mbmW8v9eg8Ao9lJ6jRrYJcOKI3eofXP
k8pbzGLoQQ0zf2zUe6VQ5pqZXsPWHkm98Dn/k4aBpI2iIanwTw9L/CasqjizeAnbtHoeDDc+rGmG
pnJ4IhAFdYtZ/yqe3GD6cuHAXazZeOQPXM0qP0sedtSECEILX8BIqbtTx6ulG5+Aha2EtE2Ge/2C
HreI9/An7BFkceObn3jIcwgCByOjfCXsB4GOhf+l6XjBe6f2d6Od3es+dZ8Alm/cE9RGKLUPRlzS
Z851tK4x4vdW38u1QU+cZ5faNZGQF8XTOiYZ8kjYTwU7Vump9MjbPzErHgKmN+pOttsZll0rR6w7
dxyuo1160VCy31uCABN7DFi+DTY5ZoDfZpjtX0nh4xWQFxxWP6Jbx8vYljBGmm8vmAjvVemPUtWv
oRUI+pdNGUPYSlEHh0RU91Iz8e3c4DaAmpBrX4fx0CP9EQxlJdtBl9avs2UYLBPEfGv9k5cGx7hi
+eOryMpnjhskJ2SZc9FMv/rSPcVOVNR/03xyUGJ7LZ03FaRCJW0HFWkkzO41A5KM3ReRR5csYB1a
1eMrWR2nrpk/HPe8BN4njxpnXlpEC3OYa8UmzKtzxW6nn8KBMmpkJxNVsf+bI49ZSlF4pyGxH2Ni
rBlUfhR2z7mIHM56Rs2xhXsIKBVl/QdO7cYktp7yadSEt+CggLi9w53I+AdpdRTE86HG5x56jOfw
OqJ8rkG0I0+rItII2RVANUQx++jiBtgUlMZhZY4YB3dZvrz2SpyMukr2AQR3Qk5yVj7gl/kN62vF
3khXXkLkp4PYoYsRoHcpPV3ShmXDU+kYfxuPFkFc+mF6TwSUykDnxKOsH2COL6ZaFIJwfdtyTdZ1
eoOWt2aqtZzTOKbVTEFFyTn53ZYjEl9nRZjV8tsu9AyirDu73XybiOYuSJrhKF22g5t30rc1UQPq
ZyXYOsbsQJdfMMVkdLyvE5mxP0awwrv7q129DR6C3I413L6yHSQBrKecPnMhaG+67NXfm0hhLo2X
hJbtfCy1hSYL38qehXCzU1126vjLLHTLKBYX/JAHN2Pn7TrW8lRTIN8Wi6zXXLwluLF04t6MFM/V
7MuoXKBAASkMm4WToVhhsFCVmqyCaTjWQr4bcrRwmHv3awsZbWpv2e0jF1HFXmKNJjrXhSVVAmjD
4Eo0RMfI3HbxYAsLFbObGps80DjNIhWhkV1hbGTR+l26aX+2lbsn05vevihukwQYeuNTBqnFw0G/
WoxhuH1x7+3Si+6lRajK5uIBbQEUgR2zZDll3HgzakBMKomJgz/H9KvEqE6qLC6Icbn5zSo+WNTV
+AKe48mxT1n2MnDmhabttecOBt4EWM3Z3MDLDJp7Gf1nzWr2aDJ+2E1MMneGXbdHKrcWMcF4ySal
T+6WjqvXANshcGha7atVj/i6ZM8T78JNW+AHiZ7QFKqi+6paMzxzC/7Ril55NnYWKjDAQqx7EMs4
9medmfFxbBJEv+s9b/G6yaTO9oxFQxrEF5MM6u+A1WSHrAJFwJwWnaoa39agcaDHv9Syx85T+V8E
TEz08MNzbK5ZGOgNSIM0hw+FTTd+Kaf8yu3ldY6nJ4upJRC3xroR0Jr4wYf54txRJqFGsR5QSt7Z
NkuVLEd1JiYTWVpuvJiJi+jhpV+kurd0oh/KFqzH4BZXV4u7Oe2bo2OP3xUE0VADprguCznX40w0
e+WxYuoVynUszvVBa9o1Jhh5YrWhLBBLdjYOYI7BfO/ICiksS7KYxZllGntOHcw0crzPwYHHq3ej
R2s89al+FCn+4rog3KR3bop8pEV203tzMX4NK8YeKlmsvrWHv0SU3+Ok1zMzTgIGLB0FDEhAWsxX
TwluvQFUj9MObAUY06clngwLpMzB4e9RWyaQ1iZgmMHq/wUez4gh1+tBVES+rb95LlBeeLK6pwc6
JantnwzV3vdz3B8qG7mxtkhtkHaYew4BG/TsB3k/u1XPh+gUYdvHrxln4lj4JLNPeXceONHm0brM
hluGaRaf5DR9ZEpErkF/NqmKl8Jk1L1kLaKEHEQgXsXD0DC3qJlV7cAQY8nKAP5jZj/KYP0x1fRp
jD2sHGmFVpU89WjfDL9yIhC3W2YjhuBOflaBC+Nd8yku5bY0GG8KZmCnMbgGWbIeDX0Fm3bXISw+
ZmhzAjs9V47+yI2fObDZEYJhwVdah6qxnj1vONclHnG2R5cxwx+QOP5bQ5eK9sxCLs5AxvLSJ9lO
dQRSBTuSdapT4eKtE/g4HbKGMGEXN9m6nDyRTM8sEV8aCHnQ5TcyWB47p37mHFer3BfV0p+cpd/b
g7VGq48Fq48H58rJfLTqaTj4nQLBubKljV1ehZywqdwv3M9M4hzIR/m5eMbRt/JjOdTjpxiMS7kW
+04U/gtoijl0CMLAUWiQVtfWuN5sIJS+dptDskIBrlR2wKYlTpPN9zBPeY1CHpxY0H3MA8O3McMo
WVOWcElPJelB2bmZanVDc7ezgODvYTHlzK9tD/VHfAeAbDlr00j3xcIBr5JQYaU4r2n9WbkWZj1i
VQnvVrc6U4T3tMgGN5SqJILjZrGYUNR5xuk6JYyH2/6WjN84amPccK72P1v4YCdUMz0HvDcyQbVd
Xv/4UOAHvK68AmYSAB2BrbgyLTwrocIF/4ADgImLHYWoCUEB1EOfUcWxesi4Hg5u0UhOWagqTq6w
g6a2C8DPfALy+YOKqrxrA/vDX8cZq7HEj9aTIcKlap7EcDMRxRAhiBZwKAsV9eli3LaJi563y997
TQObkqcSYs5Q+3xlKTlQH+rYW+4BMB9jtwLeIoN7KvywWIvyPFlFfvBLjHJmKk9Wms9EqUtOu4Bg
hRwt2b++RDU6B9TPiEdnNgzOYDlPDQsQFq7pibFPuOCloeiQOUCbSh+q5RVmguF25qWsGJoIPZVP
Tk/DmNTpeMkXjVvTd9QpgAlkkT+wD/QEN6aaAvzL67NHSsjO6koWwgZvq4FMtm3W6ST9Dn1G9+3h
v0bY2SYXt2ZD7Tbusc6nMws0LKe2ry4FpkNnhNrZD/WtarziAV38XtajvFntNTI77v88xsA+wP3Z
TygeT0iUOvxn8yfdBavVybqFuIOEyalPTU8DIQmuclCjmLp9MuPCv/oGfBfPy68MkJoDUcLdeHUz
K424b0m6KFV3DzT4NiuqIWrKTF09r0xO/eqg6HQAK5kMdnamKdyoQHWSLz264zYA54C5lBHICQPa
2a3AUqym+FtajDSDetleqYV9iZN6O8tGMtW6kMJja/xSU4aS1II7gd4MsBSeElyk2OUmp78ZWvMi
ID6x8WPs3HfGfd4P+d26NHgFIdlO8kKe7l9zPc5r9T5hLdv5NfJnpVjCEUK0Q9CLI4E6i9j7t1ZV
Q6jWrY2AKqM3Z+UMOGjX2P3V9XAdwwitvXnAb2d+MGQW4PRcHeFB3M/VzOqqahq8hfPR6QN7nxgc
w9qjWtIpqlb0jGUDO0zjcNsQ9MvC6cGQ13WCPtoM0VIJbkfQmn3vRdnqu2HVsMsnJuwyIPKMbGRy
i2wPQmVgMgx1n6/0MY2B+pqD4e+IWtfQ3V/q0TICK7VLNTvPiXCJzmPyMsfdSRsDpUGWIemMp9t+
iOkRyrem7chNC+o/eFtS8HaIi/BIDqfGAD2ZK7sFjwnzwOlN+yCGfPks73M2CF1LBIgZ19Zh5HQi
dwcZkzAOfgsac0l48fKabWg9oWlUsf+HeVTDmmd5RN563yYzWmljeot7pNLLsLwGqnWQGBOoacwV
SZAbSr4pvLOzGA9BzWzJIMJDsDe32A9hsNX9wEGAzgV530JfZhvY+BX737DFGAktbMV/73fH2Qs4
p6cC3grGa5nq5xWbig3j45D2GFe8Yf6SXZ2eB8E8ra8dBuAn7fvW1VziF/xrRDOp8TrGFkLyxT4E
7Y9jwCh2qZLZFPbM2ut9iz8gYRl3sBaK6g77YCtkSNPOQNlFE13E8XWp7Ge06wUINcaCIv9xXh1q
xMPUNs5umjbBXgsQxE5u4yJfDjMaWOtY5WR5OnXOeoGI9iCVzq7rqT3VFtzKdzCzANp3dUOiqrmm
6O+C41wyU1d8AIh9EOV2K0367H0anGCJBvoqPTHy9Zy/8e9cv00zGiiESOwgkHwDMnUww4K1aOKl
OzureUw6+ZvdEipizKT1FL+1ZvGndKmb1q31T/9mQPB3ycTK29aPKGiLnUx6pr5TfZ84TYCyXV1M
blbbRaeT4OcQ2AwXj6MY409DakPUD92nazgfyLEiVJHHbG5Ce+jgVlkj6BM2faxKv9SC/gWZRJvy
5+CactPAdRCeailp9RYExytUFV6D/I5v6o/pypIcLRJl0lG8+T5T+C6hBEvWR50T6lQk071ucvsc
1LShmanjsJxgHsnOIKs2QC0XtGd/liR4Ng9YPOMdCh9sfbH9xegVVzjWk8nrqbFkMeE+Fs6OmFsT
s0bg7wv3IP2yOdpN3UF7hCpkOsciK/cl6awnjbZjx/r1hZTH+7YgO7UKPoMOk5IsmKMvxbd2DW9f
ddktviq6CKFuYoiuseGfbNe8w5WoCbJFBa1J2rKM/mhl0JpV8imdrj8TxfhrXoORXcX8u4sTOjlf
X421/VQt+1QtLJp6YeTXnnuvKpvXIbW+cfCqezuBnZSlHetBA9Py5DYQGjA0oBMi8dBgOpJNbA0F
HWeJqoD3Tw9EXo6Ac/D7kbJgho4gbMktmaFkjRfsxn5jL9XifYZ05eapSYJy+7DgItai/6zTBXsc
AhC+DdYomQfVmJQhbfmfhVeSw2yzb1yto+mOHgu0sQxtB2IvqLS9HB5QDo6UrZi8cg5YtuNhSlu9
d5RGrT5Jjt7qrckq0LJuDpBUdj8kv/eKAVRR5WbUt881iZ68mN66nyAo5pYEzE5ljbumZtuNQUK5
+nu2WnVR1Kx7t0g/igIiQMdgPUZaefLGEgt85MTrFBqxvbBZoQpYWwP79lbaZ/VvYZX30gUFg2Ud
22SNR45VLYXLrrLhbAXZZO3W3LMviBZ2dRy710Hrc+3Y3nkxtSBtuGz2UqAxYIxN1gbhXGEzXnAf
tBn5KZ5YnnulQYFEeco3s5bz81x4f3pztEI33wLcBHu8Uv1GZ31AGXrVdQK8dnDQiTPmWOUHsffc
J9YP4Qx2lLgmMVpTUIeB4rJsYaFr1by5XVbswXheGSVhE2J4Q5gRXgc+MCLUKjzt2LqrztLwkrAK
Jpkb/vO/EKrBOsrWXCRWdzBZFhuetx/dNsM7F4fp1GPrttjCC6Iqd23svfojExbNnU+1rdoLRf8t
ivXlTFTbEyCv8bUcoWEUzdCF1diyOpXDC+GvK2q9va0gyupmvJL/yP1r0m2yphM4w/17b8j7fe8k
H73jRlPev8mi+CpWcafSeN/qz7JEJjaWaAVwimIVRtpY0yspT89hzQxtQCW9gwhFr+J8pIVbhCjT
waQMVeTGSO/Xxv3TGeJPTM4ayoHpoPg3+9L6zfK56BrMcaDpegVWLACP63JAH2rE7kc4Kg/xiI/e
natjbaXgmS2baqN7SUpmRF6XPAwO/s2+z1FYsuW18ykiyVVxx4PXbMVwpLMePDzpyQRlZNHZU2Mx
jPFTYMCpw3K4d0CQgFdmU6hhvPkNH2W3XaFOGrZqOQxFEsPzQCzMPebnJqpu8U8WfP6+AaSL3E1u
V/QhUGRTnInKj+YaxMayzj8zvAlkB9O5IkK7nHo/FJhOTRXjnWV4s+tW1K9rKVG+runDvLDuZ+K3
W+csJum1ffZGkOUZTc6ZuoNxiglMCfKKsJw0kl3LIILIZAMGFgwJ5jMOldYycJYLBbxl7bxjV8It
UwZQVWkcnCBIUScyve455yNQmDi00LwM7nKwF8RI/ZrNR1xvh0GQYdAa5ftopUAInVNuOlRW87tN
VMMB7JS5z5EwHgIHYV5RntKOqs4j6zIqXQ/xeUVjpfOHJp85WPkf85W5IPqhjCTjLmcclhsWu+/O
KolbzdAmFQl10Ogx1uQe9diRHnqzgU7qqPe86KvbGqVV7ObtUfb1TTB7xZVu97EFT7sf0KvV3QLk
ykQ9rYe/NgZfq+GWwf4Ry6G+M4L4dsppwMrihhk8oS2YztlqGZ+gviHpwlvc5Rs8HM9n2an3sdA/
ypkZsA/FXc7UJxpwIbvkaTPSpsStWhkWhK0DUGmY/PVVRHFe4A6fgsNaxHjGJD93jHm03PSxPgOF
vYdHsR/4tPJl/pmMAqJrYZ45ty5cEmwinSmKM3XoAkMw0oeeg03sbMsKolZDnt2KSD01XbCV2byp
0NoH5tvP1jhzjbXg4wuXNHK23xm58TOTsxIF2VLpV7qRU7LxUFEto6qX+c/As4/I42lULBUdM//h
EWn3QpFxacUEz3nMa6AznFiBYN4ycw5k2ySltfAIpp7Kk7+gHEoZkR3aGjaIjrvmgBI9QzlsPdRx
BoJ/+6c5dT5Mo7lJ/faxGCGq+tlokIptfK9e/VBJLsvEYvLhr5qZaRXNokXqS6ciG5fg1/plBui0
x8FYEkV3bToV35VolUs8eYf62ahHBuyAMLfL0dbZm/Ai/ODwbCoYiVWBZ6KQyaZQFIcEO/nJgaN7
IHTCAUCW7iC8lLeJ/sT1WaBnnKNU5FfeviY0JR70PtfgV9CNFsOmUf8UI2Vb0CVHGaP8moE6mdlq
7OZ5bXaAGSFu4FEpckbmGX53TwHM3B4POpaqvR8Cot+Guro1RVXc5uNi7QgO6o8gheFoBgFQL/rE
XlOl5MPCEG5zXY9FezQgbblrYUVWhozAtjU+VEEWQ/zickYhfuLRdZIvO8XszgSw2OkmFkdplC/1
SB9jCUoGc86fhhi9V4yRYp/NiFMqvujJ8FCdVT7yqm5wLkB/BTDnhFefgdKAFHXXpQ2e8tT7ZlIu
sDGmRGQgkNTZBppaxdmmsfes5aNVeopEllcwmeGOGtMN9QACa4sZ7NjA0cmt+InfcB9VyOUxo8hb
bgArbCxAbx3OVrqwD7IjapQGePyL+YAPwrpI943e4tYNvHsuPGrE3rsmycLOPYHVx8mNqswv32sf
ssyEtH4Q2RdbcgcI1RTjKN2gyDDZYGrzhGqG6sQp38ExiZnFgI6fj+tQXZlLLGxRINMN9rw+4hl/
Lu3htHF6BmA8ukMrWgTTh/CS96DtZkx376ASsV+WiccRy58W7SPqznfSKNlatdYAvc+/Uxl1qIdz
UFHL77UC/uOwPTTLkvDbQT2XCl5EIygEugHpo0hJ/Tan4Alz/qksWZtYBn94hd+dxgmnrc87UMx0
K4DjLXBHsPATny4NJz5p8NBQ0j+mkzCVWbcYcScheWwMUAK5C0sR8aezrvlUy1AXPCNT14FMBsrd
5Wl7YnsZNWv96iy6YHwG/kyU71amuytIYsyaRcHNVI31wVt7vOU3Vmt+q4HpEqpr5+CNPFyGgTOu
hqticImseKciPYJ/5rPnmsuOWc3KYxb2WzXc2y6rTyz3Sb6862bjmLLugTckn6aBpFaOgwKTISdY
lYPtY5pvVi8BkazIo8rxaiVOFcXdYu9B8n2YRB/Hqz9cSHvACqx8vnjbVwfb7F/JgXyxFgG2roOB
mrYKVkJsLMylxJGDBKLYZN+tmqkgnXg6h8toghyFpFUnLJwqmg3mVFBU+vfWRRxYV6Cqk+nSUqHP
jcAHoJdo4lmcvOozz5yvzuvgFDa8bmCiPvwW42ENYINkcCq1jkelb9lP4Q3d2JLImXRcNAfYRmOY
s0iicG+fZTp34ZxMD8znb2Qibi2LWtLNE0SfMXNQoF7HHgYHtMqPdHNVN3/WEQ+srqOql+/Q+pAK
jf1ROMXHmto//OTWnuz65wTADUWCflpYap50EvyU/XwVMSOrWv6y2V/Gcf9YzuNNYDPhwzWG4j2/
MayFmxaTazn218Krz1WcynPtQkwZg3YOE2W/m7gjHBfoXrNdV9vctibQDqZiJ3coXxeIkiZ4yVTc
pdYCJXu0WLVjUDlayoSkDCYwM1YCegtsOIysQ2OCTeMFUd7U4uqhVl/IEvWrUR9r30K5a2ME8YwZ
IS27ilbhcJ7M+F05Ix2Uab9nCQyu1qTyWPP70o7pt5YUP1e1hZW1aEupRwhO/W6WmkmAYGnGovB9
MXGV9CNwZ+SqUIXb8mtYEUAuJbjpefwpB1Q8aqIoCWTxaspOnOv4uSb5lCv3b+UGzcUR2TtZtpU+
QcZS+wnlo7uw15q4+CjTeq4go4vv7aGAQ5NbJQ4i55duHCskyZ7ZLYeGDr4HPZ2nmucV1dFXPxAT
m6XrrzaFfpuDMMQPAr5udHNvh4n3MTE7wNYS9SLQFUZJPeLJ1es+8wZRmVe+bBccQ3EE6MTW4Cdz
IP3sRqD6YBGDEFEOzalADJUSH9Rny5HQEdy78oaRHAqHNrtwwHypWkdW2pOB6PnM/wkrUOATkbQD
ujUcCnRreutLNMy0iPdtWgM3HN8BECuOkW46Ok2e70clLiTHUQk5xi1S3HNPuIo55DEW2fTsZZI6
PGZAFzP96lf3GTJ7dUgQDBNzSdFkZYQyqeoNgF7NbFq8F2X5Y+Q2NpDxLasauL8p+eglHZTqllu1
gSAKBPop0gJhUmPM+DcYGXybdWEywT/ny/hVS2bf3bc7/TPWm07T68Wd1VXX3GjxIK0VNp/hZgjQ
3y8yMaPFle5eL3RRWYBGkwK9CcfBhJIcj2dtxCjq/LeUssodjV99HKyYdgQ+bTV81VX2y3aT4Fg4
TAmc5mSCY95hpuiceW9WY3Xwaav3w9webJndQzVGal/mF3jA6EHQkbeFcbHUEpFDPoaBLwl/oIEI
pvIw6yklsUixED+PJspiLncGNaCODIv/4YS7nPHSmJ1huVn7mfibsKrlj9zUpfZq8RFW5UM7OwfY
aBCoS0x7JWsMtsybOuxQ5YI30KGYBa55nlP/S47eZXbZzsGZT8OCTj+0TXbxcKK7qzUBrqKH2oEN
Z+nmmldJfNeSAO5ZbH4OjXUTjAbuHiIgBtJPEMKwNbeM/HuShkt2F1Sbrhx+zTw7kSBNh56hatHC
wM+T5vpZtOawr1NU2WAyaRE8Qx48QgGZk2wVJ6ZQJGV17TfA25tIdyhOFekQ6FWc9STcr9Z1YVQn
RJVXTKRCzyUD0xiLd2WbSJyzFFt+1j7A3ePe4fAJBb00QGmYiFmdHzKQLGfqnmXXAg7zyVHd260l
aGkoYcs/WLgQ2yR4CVy2wUyPcRpIt30TM/oexK17h5OJn99eD4VXPNezP6N/b6B6ZQPXeo0LgwSs
3yIqZfsOQ8gMg4EibOa3by2DuJkT+2k1LZNpRw001wQln2zHc8IFHjbA7Nvcfy66GiUpegKWhNRk
fpeTV0j+R5CSlyTHfQwvv1cpD1aqelK70+BQowsCkoe4xZLYJLZvy1yszVAx+Kid/HEfJEzKHRk/
e6ws20bWMJT1e4UpEC0iE4b+aUKciGs/pdypBxSI3X3t4cYf+3VkpLie8h5B74Iq+8aUx1okkCZn
ZpaVVZ8t9tQXz7Bgu4q3rMf/Kao4Wgz9xSd7dAJ8UgJkbj8DjNTjJxnc0aTDMTAOunAIsZANLMz8
o7Pg6S1aQH9dTdCEhMItXJfVdGnYoA1IfcJgdH6x2nlCMwA9ZLSep/iFSVuxXwj+E2d566XG2Vxs
45kP+lQY7VvdTt9wnEMxwrERdJOiY+3eDYiJkH9VyMzfU6wdO8fn98iTQXHUTxEEhRu1RcIKNq94
Y31g6KlxBFbWRuZYPCBpvwUeTf3ZSB4/79tULDaxsaK30zHu5HCot3YKQxFundcuWDziBlE48RLS
p4fAmBnemfCABYopfJqYNRvbQY5mfRucjcgx6vcGJ2vtsGFYZ1Q7Fd42oFB3Rrp+a3wvblUhkLP4
1vvVBBE0sEK3X8nh6CJlYB/01V9YO9ZhBTiB3a1rwF0Yj3GW/uSrdywL6V9qfF+5Hl7opFzlMvhD
HeABoho2Tb5q7sibDHZikuBwyF4YPBxKsbipumrDNqpPS/dgOmATeBpsfwstfK7QlZZa5gezjVIi
tRBI89IEQDsCBxaMAykTpT8jVShQLLPshV2e2AjLgQK/N8vxyD6OLLQ2kuyu9v4QfBRW8p3b8g0F
7cEKmncXKU/iIThvib0hdy4VxiVvS+/sNu2rncRfCEXmqyZWLQyI6zBs5xm54CVuMVtma/1Ualee
ncyh+CEZY89Dx3HCGeOKN9dBfz60+UYiFwr4Jvt5Ulifi2D+Zp5qEPJm35YuWlxu0u8FIHC4MopG
qUNmyqLnS55UydFIxj+zwVScUfNtv31AHH7A6bQqj/44i51nlzDdGkRhBcrGbDuEer/zQ9MfmpPR
UJS2+mk00HSwb0/4DvNDs/FJfO0FF+TBBKExxUf8SPmE1JD11lFtsgyTLOOKIRZSOd5vYvfg1STq
7DcGvrhpfbFX2I79RMpSjBJQesVhyfV2EjJStJzhe/rtKtQbSxqXoWERBjjyVOHQgP7WUWfcLfMK
dsRn5l0LbEaW22zczfZRFpz5oJS+LNOiZCTo6djDe2IBP7zCX5+paIoJur+aUWeCY61q41BmeQor
sgj7XrCUbNWTyB1wkl5C6E0wih3SyzOzNMy7OruPneRatuzSAsGXqqAW07sFe8LlWOzfwjn4NQvW
JTVqsB0iDmtXjtDlwO/5u77iVGwxYaQ1EFIHIWFRr/dVuTo07NMW/UVGktf8NjUCEFIEjrZssqhN
YHCMIDkGCg6GtpjrO6e+8Ux+IbhGyAbYsW2EwM8sa19G5n7NPALNvPbLk4DzjCGGM+2hnCJXBtee
cu5YXUZpMzNyaFCOVLG93qUVCiY5d7dFjlWvb85d7vHbUc9a53c5lYA3T9kNKpRDFYzeOUsoXwi9
BSLYp98Ic96JJLqDCJeyxvJAu+DU5pePoddEMukH8bEeAm6ZwDpLDgy8U8R+wAcC3mde5uzdArjE
Uo1pgExgU5Ip4TeayGF3UvRI8prp/jWGSAO75lRIhnHV3JBAIPtoXjDg2AAc+KhQvRs6C2UTVBCt
gj/lMt0CtI13HYFajO5fXZ1Ce5Fxthdr8yvFMbxnZX1uwGyLmoGxIzM4mdP8vqADOLPF8Sz2UyMf
0ONARF5nv7QAJab0FwIItAPMWa0ZpZs7dEcDBxM7zfRmyn7H4JPP4FxBfqB2MYKnzfeWbnqGkecu
p9g7Jw2jUxONmbMsMsqwPYZ6hOOaxVmIfJCc9S1fzp1vswTEhgnWH99UgZ6FwmF2xmsesz3p2g1+
BMMcFW1yFfSwF9/qXrTVpUds+airiAhsnU1rMvq7ZKgOqHSpsGLUu4XNTGhlq1skKIJZAm835QC7
ilhGRyRRVxIKFi8TWPQ6/usRNErLQE2vFAwN6AA1PoYV8R0CJIq8uK6JPTgPU/NYBa8M8ljnLyYL
GK4PI3bFPZNCirkZrgqKvb+9SL/6aWN4gzb0JibMxUBoC4aHY63y78Rg4yxd1kPoHXYT/5p5J65Z
5YqPxcJd6jnvjln8lOX8VkmnIogDNmAqkDAUgZVc0MM+r7ZBE85v2+2RMs8OWudkYRCF18JvTPLV
K4dEB4u59lxBKsJ6gQ8Iz1GdG6H0DFaYvXeEhcfjVorInCzcu57L/ptIsXYgm8TKkH302MGzJsMg
3dZnUQT6xlxKEspeJtMcQluO6xPF7/oUQK1Ie8x07Ezgp8mFCI/tMyGIEw7RNEbCnW7n0Y7hy5b8
DwyIB3VDh8u0dsYsQ3s5jvoMnuTPfzJ3JsuNI2uWfpV+AVzD7MBWJAACJEWKmmMDixHzPOPp+wMj
782srLJs611tlJIyNJGEw/3853ynaEOuEqx802TjM+vVHXoGdm4qXhghVg5N2pU302qxSz7soTsJ
pQblS1plqvGmdkX+qZgtCaHsLdfxlpTZ8k2M4thXOaTqHqaFeNNwxS7z7HE79MOQ9piZ0izBpDEM
xYAISj8KZg3UWdN+7dPoCe4VU80O9WXIzR8DW/6dqsXMsa0vzTTiPCxqRnoImOAadzVdbUFbgpLQ
pVuWpO7a9yc9E9DmlF1oDVSFFUBxin46s1TOHKB8LNz4sZnRsKB2wA1QWcC/FE5KqHeXpAYCwVp9
k8BqLh2G5kaH2GFEt3XrsAzn1t5zl/+YJRGfSlKlZCN7+EJUNQCiY+SxZfyMH/0kLU5IKSwlXBOk
MEl9txv+LJKDikvHFOtHd1UH1fS0eCH2UnNqzlWsU0P3XR2ms4nfCFMexoNMFQGZpcHtZJKnG6GZ
cwG8ZbpdqOc5Tzn5PXMQutNaHIeaKXqXqm3ExOiGvrFPEoXCkQRA/IiCk0whP96v1S/KosJDWKL8
pDUx1pVZ547+7fyYEsxxxgUieM+ShU/MQzYKuOKf1IahcVOw7jRM1+JaQmW0DPmhJgGKrJs+LIBL
PKRUTrd6Ln5aeliiDEJjrjveNDM9gGYbv/eTHrBmXAZZox9E7X/qefIlTGZI3KMehOroRzY+kdjU
scxyykG+R7XSu8D2pyJZjxG23b02Yu6ar3bMqxGcBH4CmwyALCbWEq4p0pTglhTEwV1qYtEtw/Ep
arKauEFR7NUhsbxFMFUz1t1YW9wlCzwDnY4pWgnlsxFiDBuQMxi15FtgkCZZ2mvj93zBowrPlL/o
PkzNseIlHGmhz2UHSRHPBehxuIrZbRFsvsA08tBEsUsgAQ1qDBJjwMyFW9/ShcV0dNNSaXhVGHLo
t75r/QXgJKZzlehCSGg2lIrmsADVQj0BfyydogrCKOjYnZIq7C0IBDCDjXxjnGBpbX6hM5G1r1GS
3GhpkH2SZM66zU4qcoFw9ASdsDE7VvRqtIwl89mbPdcVRRpR+zzbibdppU6sbwZoJvQLNEhwihGw
UpMTyyyaXQUm2JTCeJ/a8Xcyboy+vFwD8obc5OS9/lNdQ0oerRiRMf8qy9QoJSNHKQjPhkRPnlIS
N9DUTqWUxnRDNbIDfGSnZstzVhDbi1XcugGIlWqDKa/WN5Bp6x7Ayq/EZi9fKqxS9mbxUdUXwNCR
n0deGxEMfYPICIJPDYm0VrkchAlTl5yb0tLwlDCtbr0KPBnHBeZqsnqBvdZhuYEzotYUT8lw4PDO
00oBFMpsG7yI0L+UNSKoWCR7mAGo55l6zmwEuWR9UwEbigLpwsIuqJiD07HtBo0mwEiAWqcq+YPd
GWsUm8CA3dL0FGeY5GtI64wdx4fBgurNmdnBJP2DsgTafRgYRiub8Dh5xTFZctEaHHzprJWxkHJQ
AqDHykjHo+GNKim+ukBR5vXyS45YGKxGu6W4UTgd/4gnbj1aiUVGrjji5lX9vZMogYq1kG610DzF
qzLAj0SxXrgzhEMy7Fd4QQ9C2TpAioe+135Ipea3tnCo0jUeVCBiVT8zojMbT4zSJyC77mFYfVti
RNdtMglZJVqfCdCaIicqm86xY8bKPpKS7tTP0laqiIuhjGFzyh4lMABCFHDEFdv0qDc+gPjTbWH/
mqvOOKt4XOUWL0cWww+qKb+J32heDRruu9FMM8kgrd9MUT7HZvyj3uT1YqAKONwpYxgGa9O9ke9A
Ja1c0M9farpMgnsE7X9NjO9/YUpPMc1/iumdf87J9+qv8bz7F/zO50HN/5dQFc00CcBpqk4c7t8B
PUkhvKcJg9ieaSjWPWv374Sepv5rkxM59qrwP4Wm6/9J6Cn6vwxNI+inyjIiuCr+vxJ6hkz+7s8W
XYORqaox75JNkyZhVb637P4ln9dqIxVMZdycSTtpTgQmb5Tz/lYMc3+DXIiIJq7cg1D2RbL8fmP+
5z2NFiqK76KNoj56wLwIFSTfY4kptWraw2XNNTmgsLohYyHnb5MevuIIcjKqe7nDQao8G5AjjgwI
yRYXbf9sGeV0LfBJ0UJmP2Csktn78XPDum0PK2fC3TpkjyAV9Z9EjnxWhfoLORA2qs1RFjEzJoOK
LtAgnCgiuriIqiNaVHMCynX7MB7m21+e6+vvR+r/lENxZfPZb5FFWfn7I0hIUtOFMPUtMmlqvFj+
mnBMJhotM1xtp4Qw1rBf8gqVTWoZcMazdehRyM9NyMB50lhgmdYXV4oQ18eiSJg2RSlVpG0Sk/cx
I4PG1B9qGH8jHEF956IWVxvnNsZpCw8G/YU1vJi9Lc+QZbYPE30AYsUW9rjo7DyzBBDoEDZMf5pE
whxNVrit8g8puUx4bz9L0ni0W1qtAxSshoLKCgM+z3qgu0N5GqlEPOS9kTxUcdwc+yaFpl/hcVu7
/jCohnRauZddl1ibrzIFLmwIKSMBKkFrBNsuScsySJLL7FFdNwYxxoezxteD8rKPOAzls6SDMi2H
drrd30tqbRtneSNhvV3fmOpbz14Cv2Bkf5+oOGdzjISjsTttVUCo+AfFDlXDuMCwctdUWo9lt1Ru
NK7HNBPFy/3NNEC81FL7gvkY1WekaxUab32ErA1ouU6WL2MU+WnzigHE+qmjoVYtZH+ogWx71En5
RdLvai1S/xUw5taTsyhvY0IUYebYvv/nV85/v/QsTaiGhZkTye2/v3BUWTN6hU7Ak7bWKkpqQWHK
ACfxecTvdSH/44b9ALwrVG2G5PRpfdNmUHw5Q9/ANpmygywZXxSMj1fSgN79I93GqqanVH1HMXEN
7qCW+ZqP6qcCKYOpb054X89H/H1VkTTH0WngiP8ca4ZR1OJAgFsvZG+THYdK7VXDiOBroU1YQR9V
6GkW7MnGUHAcOhONGmOcBLBqbOuhNgXaglF/R1dkZLKiHqBtClB7eomTYkHMDK1COSni7Z8fRPH3
q8+2DcNQVcXSDFNRYQn916sv03Idv5dR/3H1KaFJ/FaBw96EoX5ec7mGm1ZUhIt09Yx0gIeq10I4
P4mQ0ePYkYKrwjVJifLt/jnxbQZ8cuvJu2HLKy/MIHmGVHGGatI+GepUXQlHcKkuVvzVHrOCrhlT
fc2MGPtmWlGfjQjPatYbL60ufyTakrMI2NRn6JDfJh2vjaALdXvTQuvaKf3KNystaPI4dnqSCd/X
FXzJpKS3UUtkuo/hvOWbY0tG/+Wob85X3C2try5Zy2Qqqt8hVxn7mJDLISOfNmma/NayHxmMJPkm
MSfZr0ZUnFShw26PxnOOHuljqv4ZbeuMva0z9/cAc/2s1Ggh2lOf//l50v/2PCmQxizZ4s5lYy/h
7d9WSYUzOH4wVTmGStscl3b51Ke++CWYbFmA2mm3o4Wd7YrxLPXmjOWSMUWm27XLs1+/U9aYM7lJ
Fpo36c3oW8lXm51KgOEyUUL9vILZ3PddJVww25dkIXfKOAA+m5DKx97Snw1Fq3xsvjo1x59NVHGS
T6AbE6Kcgxjzwq5WDuSkw0eEqvVyfxNbVXqyZYXyeMGnssH8TUQAM/AnEOGvt44tgf/Xe69C6kUx
7kF87sPbO//1tYuHdWvFUSYw8j9KwuNnM8L+n3f6um+sysSSZkQuKj28HyDJzgzl0p10Q2J4uOLP
Nnrt1aji97jtiitXIP6kfKjhJKvau4kJLi1/9LY1o/rn1TmpjIhtej1WZ2uYdH9VzfU1N43atUej
C8iYNteK19yuQKL6vtifImpgVpk4AqUuQQBvZebVsj2dgdLa1CdXy7cCSRczZvGlrk0V0XcaA82o
7CeJBndSfsb8jQaIV41h4P/jxbRBA/6yadkeOMFLyJTBs5uqpW6bmr9sWhApJFLf9IIr4FIvc6iy
GHYzdUYRnbXflryxHjpNwgvfzPFzmzEWZelH3Nak7rbQmrMTegWIbm77my3098mmWUbT2uaRUy7m
PjHZr/gAMDThu9ythjmxkGjVQW+YFFszh+nM0taXAl+jG0tZdGJcHjsGBgA3h9XqNNEdntLPJ7ug
CnZu0xNmXe193ISqPhpfTVIjpAnp+lp1bFiIIeG3f36IVBAOf3uIbMI3Fpcadxbd+Pu6WJR6iYlm
ao6mVdL73VvTzRI0mRIVelenvAKeAB5JnZD0mxllwK64tWTrEH5PAg1N8AdaVb0LWzm5mlFcs85H
pNDM/NVUO89qtShHRMiqYGE3snLUx5T+z3+B/j/8BdwbFZZ1gm9QJNg4//VJ1pY6ZyNSF0eLZNiu
6IUjz2Nz6wtVfcWm5kh62txyow+QS/rH3LZeQFsvXzChRbD8sEC2Ji9nKG3rE16XnKHAuH7VI8HY
tm/LJ7vMaZpCYMaKm1HTAt+p0JpHNYkIBNKe/ucbtiwWI1F8pbFiFKz+e/rGJEBN24ZSdK9KZ4e+
vcQNtQhx72Ui1B5jkUsu0zxYDTiBH6N+eP3nh4dWBXlbM/96GXCmUJQN1aHyJ8qKsrE3/nIZdIRu
gTLXo2eEkAxmbZ8a9utkYtjBwLooh7g/DxVozdptEuXQQrqlrnEXJqBvsvxxVCHNLnPQKInbQ8WN
ekjJIjpozEXTtX9utRpLE9exeuRLT72qPMbz8JggZtXd8KWKtddLrFBbqDeo0qEfq/05naxzofCK
7k8qRYUmigLdtMOWhnrMSWyETeSmpfXRE0/uk8RDN/eYrXpxyEE7BLynnJUGJ5fx0EpwLPvJBeqK
ql8hhk0IAK8a7uUFt/OqjC+r2uyrtvBNWmIBRSYHdsKMpdY90uslH0sv0zQna+EqZD/t9DO1PolA
agnZ9IdBO+ahb8DLnZ2tovRZZLv0+ya+mrhUH8MO72Fzya8Vf2xMckR+aY1fE9I+pZ9sFr2Iqzzu
nlrpMutvku0pNg6wb7L0HLagDayjNgYpUwI0VpZxAjW5fuhgL9R7JAyLUUDIABgev6tZ/b7bJdVy
SGeerJhN7aySjJLemUf5ss7MFSNyDRZC6Y60PByKVX5iYOXVCXSCSruFZvUyMrdWlsKrdUyUMFIy
cUiA7E8pjkOWnEMypp4suqcuB0S1dpwTdL9KxItOxG5ccfoxasc58UBRsksnbccA1RBfIkm6xmrJ
zJbOXsQZZfXsdHiKKKKvU93pBJfUkFvP6Kv1OB8MTT2gBe8MWYdPBhxpSDTI6+TWqEaCckfxyIdd
1bvZx+GJu/gLy8vDKoMnUK8EfhhqYgeJrl37lm3zX+ZtPbKeiPlmyfQRLZljrZc8jQ+UtJ7iaxhF
b2hGJ5gCJNCy6Vc+cNK0zW9JhIpq6cS1bCe3+p3qzKAmyBpDdpNBYrawbouBXD8vl+gYvnXRu4VW
phnBrL8a9WUedyzj6qseYW/5WkjUvYN4lJYfw8KwzBQumAzc/wbd7/muUj6GMuFM+jxiUrOpFFgk
h+6zQn/p289sfk3tQx196cwrA/lR21tvUwT5EjBr8UQtlbskQd9zEHNiO7jDNONHlWBa8wrqbq+F
xX6ye08Vx4aOj9T215COzEDwYOZsM8NP87OKAp3cuvJpwJ9FR/wygmGsPDDecG0ecga/xO24byEg
6say/S4hAcVeAOiUEp+xHWtFtMfMxjSVWkEoJiOTsFauHbntHsy+u0qJ6tXTm5yFjwK10PqpMlua
M/mQGYubEs+5b4VD20l7m+LS5JD1RsB/+RNpBCNoHg8pkulhIcde6r2DpkBKlX+VOCqEF1nScf4P
mJe5DPLYy0bd67mRT/Lsa7z8MeyzkXmqmiYoG5odaEhMmU5ttbxmw8meFJWUy46ge0yKJETH9ChS
WBjKmdXeh0/yaJXK1Qxp4CM6GLfjqevVYMQ4pvf6czRXFAfo3nZomorYy3Nm4VzapF+hx+OBgJsN
bF3R3QHRGReolfm5dCnip3ZwIjLkVVDFh0bz8HuujZ92Hh6XNjrVMmPKQOWqWGFufwG0TGkgQMjv
iaIEZk8pSFuDfc09Q8Muo+ubhnKel2Yfhw1BH+4wxAOYOHLRHefc4sFuUwZ01rjvlDD8LI3CS5SK
StFp6c760v/M51l6YRuhuCwz+WRodHoW7Hxi86lIZIAvRIOwMWSeXYyZS3IvtUIyoDnDpQlPgt+M
CjDPtf2WVUt+TTCIP9szhOmULXAaG6wPox76ii1h4kdSxMir32rA26RjZX9OVkH1mEXykZAcIf4Y
DclOXnOhD9DtbF+zhYe+2nwUFi02XYhyDj4w8+u2s/aaNH4iBShoJhdblvF1LYwMEkvy4sbwSOS0
Hz17FZDV8J1askMfDHFBfzcC135RgrQ3oof7P6utUQSLlGIH2r4qmjEBFEnHKbeXkFoEzQg0tKdq
3L8DDcTzUnGvF+nEmI5YZzU34z5XaSUgzTV+6OxqJuplX2drXc/VBF0mz+TpY7JngtWEDnw0lcdZ
VuZbR+X7EgNUXodxxjXGq6Iboz/eaFiB3LlIz/fPV6uNz1uOopgXVqcKz1oMt7I6RoQLRMtRB9KC
A5ur09iINP/+Ti3kAkbvPGJdBg10IYkohco+tDiEt0MKRjHKvtKD9sfPvH/h/c39c39+eP+1/vwc
CD6viLjAe1iazFUTGTWvwGcQSSFzdC23yiACjBAsBL2wL9FiBZGj1bbbZLmxpfhfyX/exCXJROf+
cdlv+8MKvwgYEOoGU0srUXByyVMTjSkKxQCD7FJ+5eA0dypd89P2yeSb43kNRlNCbiFJD3EfSJKr
q/jxesYRYCGzdnbGOnVMLFuQkR8nVePG2uHCBeCqQg+pNMafky+Xqi+pnwzayDicJ4HtBSdbgZk1
HDB4DN6wqF7IdEnlINjrZNJoklBkIry6q8fLS9Vo28htZ5CCX9uahdO+ddUaVF3sYU7wtJEFg05f
Wq88UNBBpW8aGbkRjuBdw16g87blqqLVs5HVfaHg+6iZyCXZWW0rp9OPuRWfFjVxR42s+D3+1LlS
TzmahPGHGniAEEAw1rOMKofIvEcAcKrY9HSuX+wYQIdw8JWGp+iMeFOGKCEA2Np24LnomR/V5pfa
wFcN3d4emj0xJgZn6XldJUwaEvdVaR8n5rXW04s565cNoQ+neEcXyWWxh4A21AAf4RlnxfO4tl8b
tr1t+06JRABs5y0S6zcjf8Wz7AF+OwnaKEeL30NVLrHUnyvMmokJyL2ihwtsNiSl7ckbRgLyLHx0
DB0oMz9NHXcNqI+tij9JCFddXsY5dwsDnNfaOUYxuUWvAmBQHSUKgYlBBKmlXQjQpbXWgGv/ErFX
sePsw07pmyj7g1J2nszQOTI82+aOzAad+FL+M6N+QXDNZjO8mW70klB2s0E7iVZ1yVN58kx+ow8Q
d/wkr+GMQ3nIagegCJtJy8U3EEyxwSuVbj3by8vaKSQZ3hh118Vphf/baQ1zns+KEAVkFpdzFUG6
Fpuw8iBrsjOMI3wk6SFaAqZLewPWwAIuwJJ92OfQQaG9haMnCnzLvRYYlAi3H5NiXRvGx/Sest+s
PIlrgcIBLBTps8IviDPCzfsOS37BVeapc+KCUziKBbejRJYvRiquWRqUyuOw/7D92cO8OqX1JrPD
ANqC8ZIaDh2aNpZa5Gh4ArSgbrtVCjEVCzaGNh/p49oz197Btzm0w3W1ardM7T0OWEdj/210w17N
M0AqKpEP3a0XPMt0hipMwO1IoruFlzXh1bDF8xk5AF549DIfmxpPqSezf7Eb2aNaktxgw15TvjVq
cmyb6jQmOXV/LO2J7TF7PbBD9XXSqKQ91/q84nVvWCiFobxyMvLNoj+GsuIONAWyTjvrJAfrTBez
+lQvbTARi+hVqkyHLzY27bmml81kOh2Kx0WOnzlRfMhVf6mr+LWodshfF5OC0VFvudqrV2bIWMWW
g6xXDEf5lUeiXNNzBbRsgExu5kxvJclrmVZEyXIgYs4WfmsFQ0slnAegY2rx4IxiN8LvHKMnIkSu
3hl+sd1jY5n5bB4YMNybYcKBkAWWFt2qvj4Z/bu06qd0egSvQQpvdQhlugVxIlUz2PhYgTKkwTou
bHpwh8j6gZu9t6TLiaP/S6OvXrnWhIrfzLn0R+wz0Tp/x0Ht2wMkQRtEsOSOAiwt6Hp6Hv3aAPCG
hM+zeYxb8UTwI/QY7F/jLPJU8l8Kz6OuZWemofuCEfGopA6dfXwx2WHMKmp9QHHbq/rghZlEycNO
oZehYf2NbMmVsDBzXAWkpjuFQrcfG6QC/HZNa5jV+TmUvVQ8IcU6CpWGjR2Cq8qPDN19Ve9crHls
uHgeWZvpJNrJbj+sD3lO01muB5SvhM1XZOvPptWDaljOQ6j6C+GG2QxyUvLcXpy5IBO9AImhJHzs
CNHITJeJ0uUfGi8QKhe6TmAHSt1WLEE1aZdyucSr8XOankmEXzmtPtBWeFtiAweRP5saiJ9ro2cn
Gmb8lpTomgBPkL/JrXmAueTbKODM9p1J1hyjNzzaxTCEdrDARtammymiS0boHsugz5xvb1BuZQgc
Heop1TkUHBKIQLmOcuuGSNYhNk9Nd1t9PNRh5EUFL2AEakgdX9rQTROVxq9pl5s1x23Fnadq3xJl
HoEwmTLxbFJmGk5NnE7nxp4ZDVDLPjQ5hMcYjjYoGl07zWSQdcRn5Mf3cYxfs1l7jnU2K6FWH3QY
6xhG2Xjo6A1mulXZpi/sB5/0Rr9lOiIptpDKvjFzvBg4h4v5kd4Ta+J+SE/TF5mhv1mfzMmxiXGG
7pxdrPbV/hZOTynHUMXw2vQlVI8YqCy5O8uJ6WZmcpKT6lUSxa1T6l0p4PLm65EF2U9kK9B78P+K
+DGK6JNOBKfDFBy3sUs35Gm7/83NEGxaQ14tu9ruD8Lkl4n1s2KIW0kJ10zfFyuH5JTR5qCXdgrQ
/XHE8gWwsnvWpc6vqAlfpcXT1943CFYKzAxmM/nD5i6y4hez+1Qwakjj4qsYh2R5QQHp3aTDTyp6
uqnGwIBJhRMRcyH9gN2O7O6FKuK3RR0f0TZdCRJbo1peG67BTCkSgL5i/qw0+6SseIfD/GCo0UGh
MyEWpoORnMY06iy1t/ylXbm3G9kenEmZb1sXzCRRVL2uunkB33UERHSeSUEUluFlU3YYw+ScKtZj
xo9u1/lR4ZCTFIkzgue01D1t7p6co5CU6gGZ5hGK640RmN/G462msKju48CS44O4QTLVy+yMqYtk
iCa7ALMdhLeglNmwLQmvPNurm+Jsgq2YMulFksIz2ZdDDZvHiqhUg8s/heGLpFhvgGOvaOy3fjYv
SUMjFNl1UJV0e5Q40/onQn+0NccHwNlBVdPrpUQHi5qBXFKu9XZebmWXiq1rrvaHRiyPkVK+LuH6
hAP3hFklBzcuUv2FGewJaEFQ5ZpPebO7gslKEKrglQ626U8iug3Tck6s6mSphr+2J7zZ+O8tT6mU
gxw2r3bRv1nh9y3QtCXiiwiIoLkfCYgU8nzMy+hAm8Cx4VUwzfJOHw1cGRn3/eVdW8NDRpcaNunP
OjXeQYQ9FTJVcSRtO4u917ZSJvK54My4VPInK+Wbza4OpMy+gB5lIuTaYfdpruE1ApGpYCrnqK9W
ULWa6knulaMV/8rL6WvCFH6th2tXVl4ysq+I67OiQhZqDvIEtjAaDpFNvQ3jJ/qDAoggLAR6oDTi
hk+B79K+9fT8qoOOf4pId+r3unmYGtqhMShahQVmLX9sJTvoEuWJTpUdEGwnrZYT4xJSoeUNmtiX
MgY7y1Z/e4nLafQlN0c/GwYHGOFtaPTjrPnSiHK7Qi+klC7P86slzGPHoXCeX2VujUPZuCXfAZXw
O4b5AM7TVaLwAKYA9Nu9wuVlNxgKRegmansi4+szb8iHN+hFUGSi22R0hyEUR7w3ULhO3ALYpTdE
rw0Me5UEDUl8tpbm9ksNbxxNQFePw5L7ltxXDwsglzx+H7vkg1bFZ+qlPQmYDWr9pRYvuWUcxZCc
K0v1Oy0/IbGfCSCcZD0MQls6hIu3yBjOZmk3WPJeVryRzhK6xh2akj3xnaCqu9AX3QsyqKBfKMm8
DJF8TTcqEVfpqjGf1s5RzLiL2va6qr3c7HzmBc+DLI5RabiGFZ4zSXUSaLfRhvkXQU3llt1zxH9X
9PUYzo0ns4NXLTpD5DWQaEClpvtp4CDLGQ9SHXoduQx7mWngYtWGiAiTSF9RP7AaMg15k7jepo30
1kDgxQFXSCr7nN43+/yEKh1kp3JaXGGYBzQcsl8at9DEcJUJDD5GboUMIWdfSShX0U/gbAduK8NZ
gXJfZLyEO1ocGcZXmvZjLPsj0vktQ6boiDVrobqrEvna2fJFaNprnius09NP0HsssDY+CJp6MseY
33JZ9/NivTCxOA/JiA6HI7KJm4Nd5M5UVE/Sar0KIW6MZK7KJLmLkt1ypqujdijyx5lu7bHPAgku
iZagNhfKYVz6Tck86eXkZFA8RMFeu9MD0yCBUqw3xU4vnMUf4Zme9GH25fbrDI1mDGG9F8uLMajf
Ra8eTH05TGN4ykr9oI1DUCHLjslwnBaDEvB3CVCVVbCI8QfUWuvhSmbj1rFS9Ue/huGPHfso1HqH
grsXUuPpA7TbvCQ6wD1BZi44fxi28TRb5edaSh/JEF2lMHLQVheP2S7ZKBgI7Ldmp/41GPO+Xi4C
0U2TDadhM9Gw7CULeyA99XrMuIU6PNomyB4TXaGRDt0Yu5X2UyqAbTRwK+RLzs4NXK5rNpmbcA5C
6pAETj44ZSHIZ3WABBg6oUwSlU2wIqnH7Anj7Fdq+3wLDlwu23hD5H2VvHENHlmgsAF3Bygdt2Ti
8JNZj/JScnh8xGaDHim5Smg4olQOUTQf1BkNqeRWRD99tY6n1FYOhkLhcXgB5HsO++6UTWxWFli1
oLjDFgGlpOKkkGZzJ0Uxv5mh74foIo0aquh/pJW7GmIbsL0xtG563v+gotylm/v/vb8ZcC3ulbwH
bltiUPm3SHMXV5r/CD/3DzPQgTUtTEJGNZ6ACO8LkD1gxpZCYaPJJKDqCBvc39TkRR9gRFMSDGjr
9+fu75U4omGObv8wyXR0yCSykNTBPZANWMugiSTc94NScmKx5oBNeBP0SdwEzYCeJHctt2ZF8ELF
DAEKvf3jDe5lQgW/P0Yz2DZW//7/ISNSTGHz4f4pHXJGMIiaf/3nP7l/8v7Ff3yfP7/F2s3Dxqrq
9vfH4C7+3B+mYlqoUSMYsPstRIn+XSvtxJUlTQnub9JKo6aFO+ROKAXiUxoWQTkpxe/3MErSIgJ7
kD56833YHpB+e6ju7w3bQyGNUe3nIVvNTWH781leyhEEg6X+yPUwZXKZzygoo1oRuNse2/s3KNXt
Ef39vbZvbRnpdwg1vRNHDU9ZQ4Qu122/3X7iahjF7x97f+/+uUaxBPrSyiiMzEC3fYv7N/vz394/
lzK8Xn7/mPv/STtc5LacPXcZD38/8fSE+vZY923dutKCXQocAZit5XGsO69eGndYiNKhG4Xwkyay
8immrelXzzmpWMBxwEeRBoPzgeIBtHUKA4O/MnvDNDhyjxl6Xl6axf4GqSCEpUtSMbq0KQE1EwTs
+AunzRWbMqcy0qto4vKmK2TL4/KrD5kArivN3d2xSAc3gm1pCBSgLFAIvUKNoc/NODIC81eazWm9
u+Q6fb5+Uohz0lHqF5bXalWPtRwfjao85y1YZvy15PUVDRYHm+rF9OPBdkupOkRDFERdSG8rt6As
e6yOEwWkucSrEgBEXRF8EOoRu+1jJpoX5JRftJlMYXUcZ4a5Q1s9M8KFec/zNtRuohmH1sshoPYj
EDVc2TH5PonHI08q+CiIDu16qtg8UBJwUDs70KXPcDSf6LB5mMYf28OAgdiBVbXnFck0GY0O2iq5
kX0mWy7mKG+yqNQNf3ZyC9T4iL52gLbuak0McuOEU/0hkpN9Do0vNHJiDGTt2ZyQtODYFR1qQOQk
DzC90ARCGK0Hfmg2zg9Fatxs5QxQradBy/bxCr0gYidHk0dDNG8A+av3mYM/hVQ2oMmxcmukzF4s
XkQK3WpfQk5XWdq5FVuYmB8xSrD0LfOSasatrm+amF/kYj3oWfLS6yNSfb5fVs62sfKUNgm8cuH0
ucaDxEMOZDHryLyqcn+LYtpIq9AR87aBZHSyMtLS+705gqMFL9nbOXcMxcuQ0mqYG3GPr5sdUMag
VW4kwuLlTsZjn6NQZmXpxvx545ZswrjGyOZgStTeQG6kipEFepfFL4p1UzijjLQUTJrtxDNY23Pq
b7wSucCnTnoCYjer6CGRbhtyhjMDzPEfifFh5r+0HoIjxn7apQCb77uMrr6+dkdZPWykLSkf9gk+
o5B4j0LQg8o90C8FrWHVsaGBCw8HmZinitg5LdkP2/jUXCPOzemOPNYDuKyHZgnxo+P2HrJ9FdHR
qmpAJE2nKTghUhFVGqYzhY9MCWOBkpn1QJmaz6S0vY4floYjFAPh6GCdAbB5GNuciEAekXUABdle
XjOIHBQ0IOkN69cGuUkw+yI9mSnUKPQWbsbajdIXNAQJ3lJGMHdD1mWR/SBNOiJCzrCt3Uc2sG6o
E5NkYPQrUBgprxl6st9AicYlELH4xuENKxDp6Kh+E4lwBguuL2AYciv463KyUhLsKU7t+LCkYd6s
iqjHRG+Fuk/J2GZe+mMhdCvasxoRJwlXqjoGhpRnK86cFBYJDBs0OdwXBjaA6pREVMmC4xiiySsp
xFvN8Mo8Dpomlw8ooXnij0hPOOIOlhR5sb3BFAEm4z7s/y9d57HcOLBs2y9CBFzBTOlFT1GuNUGo
W2p4V0DBff1dYJ97T7zBmyBIiPJgIStz77XZIanuD8EdCwI11xEdUKuSe8v3yYbUyfnA8N82W58x
i9uJ1QgDpwug8xzhLOMVh9YpzR3+RyCAciV6rjZkEin8KI0JRdNjbB8DGBNcnDn+k+lHV79zbAQQ
M5ivg77O8CvtQ/BeBmkEsSBKkk5oGxIXmswxA2o3xRilKuoQnP5h8HeUkNsNnc6ZAGDA/zQjQ1Jq
02Ua893MtQqgqrtMlAcjOvrpuG7oFduCMor1mIyAHM6GCioS+qKdV7e7iP2ECpp911BwWwczq+iH
lssoz/ZVQfYpLJmBCBMbMgMG+iB4E3nFAN+doWpPEYpI0rbBp4KphP/haPbGEy4cURLy4NJpLJVE
XqMzNhe+1iHezgnosNZ1BjiDvPJwLLde9SfHetRiw1QKSDT2YjR+oKHGnsZJfmiF/hLpgr63Tl62
tyFib62GEHhGS61LoLS4GS7TiLq6Nw7EcFU3h762iPlkWHzI6V6lkw+Uq4aPjZQrfit1sSEmYF0l
9L5ZPAM/3RmqxtKEIri+2liwK2DbxHIwuodmDY/GhMZAk4Y1t1x6/OwO/hBJIpIjvMPodEvJztKg
IeiqZpuz8GYRFJnJ2xIpwT+JOSlYvbEMV4V7UexDQQctwUncalZ6bMK0DfRVZ3rnOrHW/uTTArXZ
BuBzmjkNDXSLsVw6mLdVQzfGhL6RGTctBpyrzKehDf5GzVM03qE3TsvGnQdQMOcj601Y7Trvwieb
v3ScDWsPIXlunkIrfCKbd6nJ8aNS8evQFlfLLj/CMvq0WrlPiOgtUu+D8eyyzFkRdXYf847YSUO6
dRaqayj7/GK2eS4jZmnc0p1WHLr4q6+M6zRoTyRCnOL8jhvplMTjPfK7X2YsvicIRV0pXmXIRryK
aaBO4hiZ+nOjQYsOACAAT5Hs7qxbamRnWyUUNhRM3cAOT1uKMZhzCsmZju+BIS4yCH9hZX/x4Geo
Qr00RXJUsbszY7UJuBACscHkuXJbRYMqhGKKwB4BAsq3+wS70rz2Q3yoy2lFA2hdgmcgbQ4Q1bBm
y7kKaJiXJKn2SQRs7ljNPDkw9pKYydLwDyPhufOfwSQoRadf0fNh/vmxmTB2Rq8rb95kPXXuU4gR
VIYYppEZRyM3iy45+bZ9Yjmc3/abPLJZHq70wZYWI5VwgLSg3ItgEBnGKeos7SmdLcFY2BrnRK/z
VZrmsfDdQ1EZe7ARC5V45yQKDhJDraxAN6pgW0+fQ+DvxzJ5ik315Hk0F0Pudpa3lrTDexrfaeJT
SR4T7bO39MWAtjsDrBY4VBfselSKqR9YgoOYCS5lWP1R3n0sr67xllOhFxlw67WOsciVH47xYkxX
oh4RJ6C7GacV2G0/OQTurez+Tva13mnRVamfnP0Xe82FDb+nVS8WJmJz55tc97cCw6uGpOlpfDMw
PPYr+WICdxZP+k++DC7lB6anqVo1SE71pf/b/vLfWVNysiYX4PXPYgm1eTG8oAmgyABf3jNovyuW
Shu75UYx+1hEatn/xURGvsTMI3PYRDuJ5H7Xt9fUJTNKAR85TB7p0RDAgWISTvWi0v4eE7ocanrB
GlO2z7SK670YcqSADkCwODQdJjnI7fhGoBxAUy3i0VWI3VHjYwIvdm2UAf2enwI5GHey4IeyM/0Y
KuV+N6V+F3k4nDW3q//UkaLyCiySlEfSVRe2UWr7wfE63gztuheVdqj78JT7PcRT+pftytYERWoR
u5skpbRNJb5OTGoRqNiOGLth9l0UAwN1exyuwoVQ0RVZvSVLs2DV05I3fzKPGR71fQ8XZu11sDCB
k3Sv6ThOaxZo4+hHWEVKHchHMjtHov87aKOzM4kJf0qCEZWw45erWMx5FCjdTo9zaZGT2agmGIjE
TB+1CIF/WZvjp5nO2J2cC2kwXkp807eHroZ0sZfHqdSoCOQqAt5GDKp1Z3ZeKr08xyVhX67SDia9
y/PjYEdpTF8KqZBxJEGgPJJkNp4ltr6zCW3tPMFn2lk1nO35FFNh9rF5fO7K0bpMGg3c+T/z+G+x
n2TvmvLmJwl3U882Bp3adIUNJ9wNrTbcEyCPTc48LYbYBHuYz3wcquQrNkyiolJQlgrT/caoPXkM
3Kw5Ph4JTZLXk51rJzX2j6+MCIUug6Hk2tGrHy3RxV21NdPAktTsnLrxZMeU2bN9ShPpcIrAHS5N
/rmdKoO97U/uoUcEvgFtldwqncD4qmfM7lpVCPeaCq7zc14tvQzDht7GTHGnHNxS9GU7o/ar1gks
1gsfAmzVB6+oHQ4ZoUFRnpOGYMngJG1LYq4erPc8Z0Dexz+oWYjPTQm1mXhE+MCJjrxDvFPn3/TB
EDu2D0AQtSEiIQb6R+8Fz7YpKOI8Y/YJd3tN5tYx6ejZ1xgTrqnFO0trmPA081N/LJ6qTrevAcGs
kWibc0bvZ0FVmK5y2x5hRfT0rfu6PwI6S9617NOXuEvBFZN2EUJ8wc/YL8M+7Ndh6cL5zglig8Wj
atzpdRIg/Zz6nL8JiWtPqRFHp9a5jZNIiVDSrnoLUt3UOrJf3CQ5lwH4o6Eh07vtddQz8XBFGG39
tZQLLyKIv4eILGR+W0BSCSwvaK7Y3hsn2YZC+8sg5RSK2vou+/RU6khhpaKple/cNopOXiGj04QB
s4I7sjFxfuSrRKUXTfpiG0NjPQindldZI+PfVXWZ2Osx5Adx9bhMapCoQ5LdbdXxLp+5OSnouxMN
hvCU6sRPxM/0/Mu1nzvDUdKNP6aRTNdlHX06tlTAZ0F6ghrrEaPRREvLjG/vEejU+kZydQhpboPO
eu37bLzPE+/GytV2AFkDegADuV3afyPD3NJKcr+clsixAsb/aqJ3sHpc2eEuSbzxtWtM65UeObba
59CCiTBl5h3Y9woGsniTGITOZK2EhBP04i0iWvdp6GZOgV0b28mwPG7WBWNuW+IrUEb3EhaBuJgl
3U1Cz19aJkAwtICf1snUvVBhXtEYibM/at1LwZ9waZVuSEMghRUeD8EhfE5ZQCKM98XJBR37NRgm
pqZc1a9WwRRNFgM3oIwgE2Xb3GNCruBG30FfTL7L+YpslN5fnQaBmaggSQdmQVo1dIQXWLssvEPn
fNvsFuh8R7+l5DaFRTugNEwB+QSQaq3OyPZaWMSnYoDVNzV6c59yfgsTgUbrCjxvpWguyOjFTLDB
lKCaC9nF7UXlEHvbrJyebAf0tY/ijV6r7KOlLF3UMrN1UI0jAgwUxsoumJ1kWn51jNBjcgczJZlF
6Y+DHhrVonFasgU8hGGW7Oid8H9K/KS8h/O7Z3K9RTJmLgNDbPbphLrZq/PohAsI41eQVLcQpUtY
qeyYPL6za3b2CkBk+Zn7iCrMXuCCqJlX9B7XozWGp74fEOlOI04/4Opg/CPiuMzCemkFyo/Cx+A1
HwgDJskDUfomBzkMgAaL2Ji0ya2fzPdy6MMdQLNm3c2zUF0xvIuB353MhorioafHyJiuZMu2mtX8
o+4FgBI3LFdV7BoXETb9zsvIUZxXALMFPwOWELE9NJoDzR60C8o+J9M0rExJC/NhfMmMcGLTkW+8
2fvyOPU4dJ6xAxOkH+GjkBpvE9ZSR1TbDGipNIlmLFgH6ZwcrCZnP0PXkRwMjU1gYEFY6bysA6M0
DeWKCQtVCTQ5xKxxvY+cIDtIEGJrLqn2nbQUVEp58p0o+1ennK9/Ps/c1EKI7k509zRnOFlCXB1L
RffHgYU8nBN4tF2L3HAXOU6xHLP0ClQAzWniMRCAoPJMs2qbj6l9trIIJWFiJJvSHEuSKZB2UAVO
9trBmw4GaHT8nW8nR0zILHC+0zM0e1jhDDjoq9orxvPjYPQWbSCB76ca/3OKGC8MLT11OBXf2s1G
+Snsalp1jZOfMiSgR76vs/Jc4TOEDYwdOlIt6T4NWaktc5x624fl+IlKqEY8qmxdW3OJmcVeBCN+
CtluExQ1Qg7ZSWe6fwr7Ijs9nj4eMT3RUFqau/+eUo6drTBZ2LODwDgC8dGPqrX/c9CsEipi5BKC
YM90GLeZ9a+DUY/7BrKkdD3io+eDAQV2KzTv9jjl4Iz4d/7x6D/nzK3np/menB/uk0UWIorxVjmo
3BMKJQhElehqRtM8bzXS0x34dOscTE5by+aSTsyHHwffZ2nvSkkH6X9PPV7hzudLXv84b8mieeqB
ZsCgLbp7hfk6jUV/ezwzLfodZel2m15l8bPn/M5zs7547CBBOKJgmg/c/eylLzXj37l0fkXAKzps
vQRs+uUuqyg5KjOnvusz91ds0tBBvVBcHULmLrWfAU6aPxCqzljmXf7jSM3eqkivj90o0eQNUXaB
FnVEmOPupEm7y6CUfG5SQ3/u54Laq9puP83nrKgsZqdxmDKaDGmfIYxjmzTR/3REnR2ttD9FhWFd
7QaaOnJJLNsdMvNwMEHYTsGttagdlZd0T27ENOtxLvKy6lj54+lRwaZGbRxTafEmBv6A1RX+LVne
prYpnGo4JWbyhpPA3tR2sKa+pyeC7H3VD7bXQH1864aheemnNmQu1YIi8dJ07dMbObixJDFABxps
BLb6HSfTTYY64LMJ1pH9x0yF3DldZl7kCJTN7aT9rifeh8s9aO81ZLvZbVVsRsVeFEWS9eoTpvG/
T2Pi4Yb87ObgzvKyOz98Rr7hr4URWv8Mi3pc/EA50ebA2AG9Sv5iZszqoK0RKoodTpEiplji2Uij
pvZS5PBwudhOz2FrQ/wW2qR1Kt2Mth06PCrYPCA7VT70Os0JDFO5oWXW0MmkYMisYnqFS2biolr0
AqBaCwGbzaH9NxbWJbX74Rf66WnplxNFaq+YMquk22eEtpFx6fMtQU2nuVO+lxZtSODXwSGen6YN
tLIwRj4cgP8UU2u+mtMVduP08rDM8iSyzTfLzYJblgcoHIu83NXod97iMTllcycIJri7j2M9eUb6
SCarxY6c0TXaB+/OCNotrPHfF/ODK0hib8vOriZqsxCAyIrqrNUy2/WxE2DvyBk463q6w6tcnTPU
6evG9+PnqaBxGqmJ/nTpw8GtqjuhDebV0kT/Wsl08fjd0tI7EbxgPqk5CF0ORfXe1oW2ncgpW2tO
w6+bfiK1NTfpSNvV1XUKd6dIzYsxndBgxcvaZ57jmnl5rklKPT8eheHECMdH4pi0Hf5uU6H+NGWx
S7jf7eCMDgf0dCaaQVUf6qowV3WIJFn3Uxz68znpV1W1SDoMRzK5l01YH/578LAU/Htq1AqnTU6q
5eOjlZLxgk2Gvelzoy+3VWJYaz3HI0NKEjbxMjY3HvE9h8ddISy1fl83kngGbhTQ8ipiLUbj0g9h
vhOBEIfa6Jn7lHQ+IT7DE5jPGRWQRKbb6QuA0oetuS0krFvP6M9BPhgH4LkjlRj8V6fYKpF678qd
mDk30W+PtJlaD1b0ZEk/lIX1Wpldvi57Xvm4dDLGwMtIQ1rtkDyD8JTWSdn95+B4WXAQMl/bTA00
gkUbNH5NFY6oGsKqxvKiaNeLlpyYOqex9uaXrZa8VKaePwmi5XA/xcm5IwCwwD1zm4ykudW6HZ/b
/+fU5Msnt+KK6Bxy7aY+uCVaGtwsdwp3c2Lg8nHuceAP/2JO1F5aYWfreN48pfPBjeruSU9Rm2jF
aF1FMOmH2tdPGalfp3hEByi9c88g9sTmYPh3ekzRjCuioSeyBkGplYFckx47bLGBcq+HL6ph5BEQ
0Pui3016260xlNR3JnfPnsdgyfBo7ZTz+ijJDl/0lR3BTnJ/sqjO3plCAbcjeeiqWbP9AsQfzcH4
Z0KnsrNdM77BJsBVZcTlV+W/6CkGpMFPL03v52Q8EbqGRSFBoGYVN3NWOhq9fWqqYvfPPV+5DZJv
zQJ0kWf+AeleyaQrtcBTwfaC0IlWVvdD65XNoTwENu8+RS3jNqbz3TCpxIld/J5a/0CECJTiYKr3
TG/iD5egG6+opxfW4x4Rmf63KdLkg8/D2qmFwt45GbElQ2Q98xWcne7kgjuSg9QwaAilRi9YL3rW
V/IArVvXIox4PKP4ybdT5nw9YByQk2iz4qrZxo0NL312zz/O1S6+uULGz0b4S5dh/hxFqrsnKupX
+jB5m8fTyS88ZELRjd2ADxnivarDEe5U3SHot8JfaWbf7NZVz07k1ZdEWMUic732gN+iYUoCx8QG
LbR6/CEfh3HsCkJevHGRNjSgH1tAWFBk0mmaxxSEJAS6s3Op7Fu0msxhcN/FEDyFA+kC4+MDdJCg
c0Ql3oI0mK6PR0ld6VdSQjhXhx+RUzo7l93VvqyxF5Uky548Gf8gJ39psm78rFMngkdr8JYLcrYp
+NNXXll0Z9eDW/iw5HITIEC4qjW5LqtnpzX0axMn7E715vh4NggDrZsiAMvqemMNHQZ+g9UVVwKo
Otwz+G/JL5fEm3RyiZaKG7kIwqNJBuhReMAxe9O9CjvyroN0yX6tmtPj1OMAB2IO/INiEgSFOMp6
eqW7jAUpGlN4UGW0D7ve2w1J3Z9cj7yYSNd7muQpd2rCtt5UAZCL6GvI55W6yLJpbnbOoKDIgSs6
0RisZNhE59LOg7XQK3HLfCtcNXWgvVo2HVXD783PgtZQMjruTw/qMxlgmRhjFT2LBG14lad/w27W
rpT9Z9+ZxgIAo3p1MirDoOm4sXmix6Zg7kK2v3vie4vt0HY2tXIPnApz4L9H03wumj8aDsImzeT/
87qyXDbaZOywm1jvhpye6bgVt1EybAsrrNZhasds8KvpnmQkPoSVMd1LiF//HkX/d+7x0f++rnQa
QcY3zs3HS6b5C/x7NHbJs92N2AGJnHc7bt66qXfkk9Jlr2DJP/dWwFIR1+1GFfZXXNsCQjlADqYG
4sj48N4bFeNwNEswRCm0S7w+u8eSU1kISlXgWSi6yNzBEzaVUp58QQsUtIn1+njqzk/b2TiO3IGS
NY2HVRfgm4jYwXxoit8ykYjkCAcbP0Jxl8oTT/Vs1NMoIsif7Mr+oJH2qgjzrJG3PUg4j8NAN1vS
2itjLdsXU/z30UvEIly7aYPWke5i6oyzDYgoZGBQm38tPfJzSHcuwERCiPmEAOIjd02sez400zry
ckjUuVKAOHoXKZun4Kr1OH5Vr79UtdIXeukFXxJpbhBEd0Y25Wtr4KutYhHcpSGpO8nWPCovFYcG
OO3GYF28R0NEDK5ouzdzdN6yi5aL8BexbuV+AiVEoitP+5rfupOtcR7wYd5NIU70r6PNUMYpsUPJ
tOmMbtxWqax/GWaw5p4+vvajUxylT1c+zP3qVy6jmZSrJgZCvrGq9QiTK9lTRwLByTY2jHRht51z
nGiWdgtbx6Ogh9XGaqGsiPlQA2xaEMeIRaBq3FNG4OwGGmYVbeysai5hOjAVBCxbK4eFjZUaOXql
l1T9ODb+NTQlsLvQpKlsdRlajrkpDS8/4efVuK/PHWsBAH+nfFhxMsrGbW8wUfhPZ8+GujNYTPli
Qaro4yTRxsG6a0aU1UuzbcxV2bf1AdYGkcMKzAYptTyUpR1tzUYza5zvZoyPgQ4yOyKCksfqteiV
vn2cehz+21kG8qk26INB21Fv14vYSnVyYVzs4EGrH7pvy0/UgeZRVxOzx5nHCx4HlMWkPkwpY8Ip
t48WAzYGjFZscCNugTRluaYWTj5bpfP5oe951vHxvA/ZV+SouSdPiZ2v++eWqp93aZ+ZJ1Y5b0GT
XqxDkoBn04cNIMWV97R5C6JAEQqbGMWVZ/+aWCKqH8/SIW9uo0e6bl/G9kobOxovELL+deLBA+Qb
SWz1ppm3RSqiC//4qNQ9+ELzR/89NZkx+FnYbf2Zk4Pfaum6bXUhobq5PU41WrW0s6S6PJ4N2tA8
XpWYA8paOd1K4qiJNmEq1ocq+pUGdbZi9GqzY/DVByhYmBLNdUjN31loCtTBesfYWtMZjbfAISOv
WI3mqL/ZdYcjDTo976D5ozS+Fy6GAgyh/T4ptPgDTD57Ms17AZtWXnRaOoCJ5/MOn4Sij8Y14XWP
Th/49Wz9eP74gb3RcJH200eodez8Saj97wsfzxs9XoNa0yhddef4OIgQhOF/nz4eSSta6RBvNhOi
N2QFoErZj1I4Gtibms9a5RsjHIk1H0z6MQ1vl5EWQ8n8SnfNCDc1zU+/2OqEMy0K4vNwAr/56bT1
YoLtNUXSATTpQVJ+h3a0UG2PRKNhs2w4MzcMSA/9X+D0f6gvmX62sDcCeSjtZJM3JMcpp1lP0rgq
TcEPldig/KHxlo5Xn1Vl3bIK7rqIiqOlQoHfsX6HI4b0LNjNDXUkNmzx0Dj5mnXh1o/jlOqdRdjI
qi+sVc1RN4mek7X5quA4E+OrGCKWNEqQ7/pBwPA6unk2yw1cHSZUWGh0RLgz1dot0i+cMs8Mkjdm
MJUMISvcgABO4x7lO5rbwe+PuYkvMveKZ+EjdQljcRJoCvl3MZ+Jy5b9VtLtyHG4eMQVytx71cEn
8W7z7lE+HKOErkXQ+8miQR8cs9QsZO3/Ckr5FLfG67yWbPUACnlbvjsDLJ0uLW6Cy08Q3JGnv5si
vA5w5+d/aWJZVJEl5nAdVRETwHDx0ZLSsegdehnj5J6TXsP7oczj6PkMWTHAplj2/CR4mzrjJSv8
CzM2bCOEVbFriH6bdffBegYrVhtueKPLbW4Rh8z8urbNH4t0Ma38KMORrM9a4VGsn2WQ4LdqlrT3
vvtSfddadqwkG0t/whHhte2G77RxQtopWvrUdAkXExDZlM7TQlJqL0xhWnMIFJNTwMczDUPDydZI
B8puspwtzwHz8ExOWz0lokYRVpM72XM5WfegcM70zJKlQ++qrjF+tUP8UkvzPfaHcG0Q9t65yKjb
+eJ2c+dqFtqiDrN8Y4GESwBDx71+8ZLh4vvWJQPXvkj6eunRqx1xFyDWwWvhvTGB88b2q+n8n8oW
YO2R25LYzNKgu0BEGZ9iXlCh9dvT8EKGxFVYo4Y7OXXQ4QHkNQM5UgS2u3ooL7SMvkSEqhJ1Jbc5
KKPhkH2HJriZug2v9MfIcEKXGiXdRyW8d9MHQStEdmCUnC4iL3kyqnavsbKuk3xEx8SWbZj1aBUg
+kqpkJA/aqEKDbVXAYl2QsIfuVFOunEo9UtdZeCIx2zrDzkckcHH3hLn2wih/aIT5Y164xgH9Plk
Sxy1m07gTKU44YkMGTkrZFwrStF21q4Q5drW1bU1shefNPX12ECXoMW2FKXtwW4laih1cHc6Ka4e
g/9aYaKrcqCuCa71skbON4Q/lSAqPCMPXUUVHTJimxpmIjCV9ryXyWxRbFqa+ln34npTpSX1vY9b
1yfTJse0jTIG23uWgD5wYzqj2ZEfjeVnngCmCDKrNkSiL6M9XvVbIt0/pLvHq3jyT8bAVy5oqRXT
t4+GDYUFjuQIGkJDQ32j0AoDvl1bKVvKESejiYV5MHYkC0H+rXWSdpC61/klqEISjNzmXYvkj8fA
dcY89OgZi64sloSM/miOBtEez1+IJsqRe7jpWyX3anAOpSiewKVkq3IO/UV4RPJYYf8SKathZo6/
Qy+wMCbqYoHHoF4bEVtzl8jbZaBr/HIEZId+uI3pXVH90pic0m5rJRpCDAeAvT829zpr3ymefjAe
PrtR8E3lu4XQzh0fY7w9mDO9GoS38xt/1HPaJq8abi7Z/aV9yR5LEwZSE4wlCQlEJVIbU0OxFIZY
f1PCWyOrnMcdzaeSKt30Ff8UvTYXMjb4BSNClez0t503X6MPIQRTtSDjnZtR9YkZl2uhA9WNDw+u
fbMt5bdwcxjReXwL4IYDq126DorONPLGjenUK8uGZM7o6ku5YEK96ECCaLYZU6SGXfHSTel3WLVM
r53m3UotCPC+9QMYQiwLDLnDiFvSl7twmoxTlw/3qGswEkOF6a2dnzZkvwaOtU5cgsg60AK6K7lj
Yz2FN6Yts2AoyA6IDn6KDBB+heXAyyvEjzaM7yjZ6ZcavMIDLlY3kbcgtOOSF+ppUhSrIeP0Dj2H
1k8ArMn9tFfZ2S+9X8qCqkIJcKHk3FsuSaECYsOCxt+LEfA1S98A9pgRjgiawEvMb8NAlBVhdjfn
dnmdDK9BiWqpD5mPFwkujhCFp+mSg2VaS88iFUh0klp3cv8QrY6oRravmh+tPdkSmWS3h9FTL2QT
N4QJUNlWr3Uxhlijkq3htuPa8XyyecDceo4v1loEP7ogkSLwd64yv70Gva7HAoRFeSDCtqOx6dVv
mtdepOH9DXPSdFSRQ3YSFom7gWVgEu2uXdb/7WmUe0Q/syXMPyg13rh6YPRb8kZUydWYdB2Puvox
6WIuK6PHbZeScqGTBU229yZk2rRHUH/q4+BcoL3MJEpTo9xrTgdnS5JymvU/ZqY1q540Ka3SNhH1
RlZgvgosQFDUA5c+XMcDkKK6LtiUNZ82U/lFqow3yG/5klgZGHat+q03E0PVYDzKPrmECsOw61US
6R5Uxo3yAdqh1ZJno5jT5Aqa/pnz7GqROhcqKNZkrlgLnUw7SCuDBQFqQA/vIQIWoLuoe1DrIPsA
IRLCNJ2y4mw6GNWTdJho26mXDkHEE2KtfrL5GfziVDU5TnBJmyCKEZeJyX/n8oTxaO1Mk6jOtqK1
lMT6e6pikqT6eQxL7khs6SP+vIhURkw6WWvCDS+I/Gpd6Nv8mbwXujWrXpjR2c3qP9FMMIPkj/at
mc7Jg2c2HxjmTFsEGe2CeN+GnGiiPmzjTHbtn74Z5EsozqCpdEJio13b0rRIcu0PoKs8LBXNN7K6
oQ2SalBb7HF1n21UGyXsHNKNMVXfhZ9UV7MlB2JKSqQ1EAWasiBaoIyZIfPH6wizJuby4kTqyx9s
JjXSYUi5jtu+P5s1V6jljCy4lX9AdAQGg0U1JWhcEt25J735mrusx1DYd0TxgG/KN00lsq0jIkIO
UB+jKmyfJeoWDFhlusH6GyyGMvudsXKbAnxS4fQ7Ybv6VpfT7yaqf7wRA4jJrnhR+UTgdbwIQLdJ
4z1qie5LMi5noFoEDoyHkJtz1PZfbOcwfgctf/1GvNpe66wJ8EQgS3+9D7WXOvEyuuE1NYD6zpA4
LCL9JLMI6Jpofg2N9i0RjYeVRdaSB1HMTeILwRW+xt178NjXtPST+254T2KPG4BvgkTv4mvbWH+h
qWVu9yv1565gMxG+G5voBCV3+R65chc79NtZIGxIOK5v7gp2NsGYO5vGo1DP9E1exfew1rZeCImi
HAYJAc1dxjrewa4rpv2IGBxVESC8UreXRs0UZILBP3GtA6zjN0bZvvQ7ou3yyfsD2stbT1pbQqND
RFvpgbduhuhTi/tZfb0agmnhan13zpPpPFZVs9Y0BAgUG5VNdHBV8bWB6H55fF43Dfo+c8vrUOFa
LurbVJrfOhVaO7lfojK+HVu/VHiRsERvqoEqWIxsqwkQQDI3d4xDRBmFTQpIsGeQs4toX6zKJEfc
ExbdOo86b+cH3pvbT9qScu1qtZSmk1N9RyMNbtOXsEnoc0Qbz1N7X4FNMvLgS+TatOi1vwDyg7Xe
tBfAyeVsXKAiDZJyWXdu92pjQ+2JVy1omwCyhTGr6q8qirpV0J3sSBSboV1YaD+2hoYwWQw0w9MQ
tY7OxW2ZTA5MGv0Lu6ZHZ1YjadDBxW4kAwXeWgttHnI6JfW8AHAXlTe/aocDaWhHIwq5BXvdO7yE
zRg6MJdSwFZSZB44BPScxfDW+8U4cz4m2ggGYkiHlBHHTohRq4/Cti1yLSSJ8GM9zIlBCbpJBJ0N
Fa+wnpyeDGxqKlYdf1kMTbBUbBeXdea9xeuipR+BMyJE53EQEd+yUowklE3Q0uACsO0MeqSuxOch
Gt1fmzb3ObhGeHSdCY9mDLwibXBUdGSBoVAuBYssSyR+AEhQrUVcBnE9665jWwYeeXbxIKd1ybgY
6iI+lroll41FeG7iHDC45vucZI8FaP5kP6shw3KiT8RyvfbCV6aJoD1TXKVeWe2GSCxAwzYHZGls
90x2v25arPU6IedxhCarq3oTVLYF5ke/JFN8mlxCgguXCAL6dBupMHTTy0SO2LET7ij7Xb2unkz8
bItW0KxDm3DskarT5T45PWHtrCtgoP14NbKu3bhXo9CFPRJY1KphQ/OQue+cfYwp2KVn/eSNXMmi
RTvuRzDbUIYS5HglNAFkCohY5pJs9rj01I0VB3lKs/ck6YeGSXVF9AUcCzC5KvgEADiY4rdBh2ip
t4O8ThN8VMeB6+2U5i82KMC0M/y8ZR1sUAlpC0WE4NJqi69Gn4b1mFL4q5zOoWU/mZkgwGWEJdX4
TKCypL4Oovq2ewBSlb/QIyIRopzJjobmK3McYw2Kk8tCo2s+ELa5aDUThxMgBm2uz4q+zVY6XEbD
c75sFrBNF9qHdMiWhpDpVtecs1Vp9d5CyNubfBZEJYefqGNhBS6UuvouRs9LnU3ii3L15f9wdR7L
jStZEP0iRMAUTG3pvZGXNgi11A3vPb5+DqCZ1y9mgyApUqJIoMy9mSehhWy1BONAp3lvHo2cVZ04
1GbVhBg6Am9acTEbNkNwaKjzmluLauNCRiBdY5nhHFO1V/KS8EaYCPBk2LNnmFZF0KuA1KMlNjwq
kgjjFaToTOkv9BYfi8BJ1/BZcBiMqJcrA2W19yccCNz21Te/lgYbFEHhiHWdZho55jQN/TakvWCs
zoqR/HH6EINwwiKXmsMbSvQrqqxyzTKVdDabMZMrEkND5GNM8nzG4Z2rcsJkrfgNd2M/lLQQ8qGm
V8El3BKhDKMNnAKX/bouDX1hql63VHuabhSeadsQDzKa8d3ETVH1JgJC2/mOdSZKz75WuQDl5uwz
jwAjJUdh2NvYpcZrKpwHO41PeNVSwkrQHNk+XCnnhdFeWHSmwqqhHWlwVmpCnl2kGW50aYiOdTrV
omEanGgh7qMpxb6rBJIw/ctx7a/AhmLpK8fAFnAhnQIZfXqRLe4aCjNcTAjWsXHAPRfNMnXdXzaa
NIB0cH477Xc+/TkPV/eiDuL3iDTupVoxhDa071k7aJ+OPeDFdv+YWis5n7p9aLEvbWtwjmzjP+Og
fuzKYVuhiKOpyiKdvcZWVNZLlRB97DSCawI8oMSx7BiNstOFlVGDwCPo2B+5nUTLUg572yZ1WU+w
JEsRIHzp3xKfKpOdZHRZa/jFaa6fnZh0HZUAKJbRfzwl2Q1EFT7MB4JRK4KlKlwo02MVOy28Og5C
3kEW5B5r28QBJeRHmOrAgngbL2m1w8h7PBQD6JnQJA9zYCTFPD9xdnr4ArF/8JPoWqhJva9b/5r5
idxBsXvKJ3FppHyhdWerxBxBjZyOhBvu4jEfl3XdSzaBRoemQCYrFWs6iLhxJQ31NbdzhcRPJtxA
JVZ0wLynqBjTJdSvdjCJMtfwZHmSFr/mlSd8yuqiUUj/bU373cpPIGneRDq6K4c4wp6q0p5OylMc
JF89Bam27h/BQ+c7X9VLVvodIYVp8Cipwq4lTKqxy7dQSpjLehYjFJjfiScjOb44mpWOJx7ccePT
Fcjs5KrY9cXpxrfWdrZWHF6EBAATlngnDQczYZQik2H9yzhVvAVxdgPEtRLxi4bG8TxifTcUgzRd
FJbMPBJJVnmIK2CyAb2LmEihhW1DcnFamwBXH7tCi9eosY1lCZ1xdFJW2E1yQH5wcRTi4hPVW7t8
+UWFWcVNJ9AUtTrdhpUTv1o00UMX44ev99ciyz5yPfpUSvNIyFy4qcYeiDrvBMGsl3tbemUuBF9h
rNSOPDKPwDjDbtNlnTmvhY65UTfA/GaIQmEvUotLHhOk+ke7t8FocHrDPbCLo12O9Wb6pxpSiTc6
BTNXS+4J2ak07MNfJbB/ROpxCZm0C976FNQNwU9I+Im9w6tPZBuRG+mZeACaO93JUbHThrVgtATQ
j5QuJvzINdMpecn/8Ax9zRBwCJNkAtVlPuk5MBEbnTFJxyRS57XASkgQtlSBOrc5BUcp2o8WG3KU
k27uadZn43qfbI4fg6ohg725VASiZ0aJ0zDV2Klr7avjxx8NAPpFnlJD6Epvr5veY0ueZiiGr5EI
lFXR6RePyZShlNBaGyYZ2Qmt4z0Z4CHVVHkiotnDN4z3qiN3KLoCcPcXpcsWOZLNiTjlCxcSDtZj
FZjrwE1p9xu/UNxDtqB2tm5pwUURpSFN/+SsBwMq20NVxHvkTv0S6PVlCLae3XgbquX5KnBwdFa1
/l0E/ga24oE2BJXR+KvMRjYCBbnXEMl+DyEFCbVkR+DxRTdJSfp7YpG1GosjcvFHGZpkT1M1zUR7
74ryFxrKA3JSlbiwTO506n6pW501FSf55GV1kOmj2GYYLjr5Qmtg43XVV5WzUg/K4sT5Q03eOykl
fdWq1t790Y1xy8mFw5laNheNLDNnDHDwhXzapdYhFsaAqnYkXjvMzG1t/lLz4a1w+l1nxMjWy9dk
OMSAPqkmD2iyvbPLyGL51qNp6i+1Csi1qV48y/3Mv4fBeOxda8Vy6iRc8I9cI1y9BNHhATqNfnAb
QhFvAP88FU4CsbrCOlAMb1BXoYjh64SiQE3Xq+9i1E4NH1Yh1sVv1/fuoN1uTcZ4kE7bQ0HTwmHK
6UtmJ/KeOzpgKz9HqTjZZjxTPGXmyMdQO+PanE6QEKNkX2hvIRvuld1od6Av9mIIyoc4LRQ+CONF
s/QP8V6W1ibofdSxLN8Weta+mwVItQhHqHasXeYfSfl24sWxScXOnnrNU9Bpr3302vjfUC/uph65
i1tYEiDv9dAcZf8MHnmfjtSFsREtKsQlIh/YdTIeIIAN2RQq9YupMov5wfDLR1O2MemfrrWhO40D
XNLBxBJA3Q1hIKujUnzmRkn+hZ0vR9ypXN/9sYnMlxx3JArOM3tO4rzK9OIq1R9ETZtwiD4tHVSA
bD6cW+XLXW30V5WCf+GQz9x67L0HR4GbM6VrD81nOwTfVDNNuIb59ygTzhl8azhNdp4xfPQMtNuR
z1hnT9yP3/SIbfYRFCJTo9i1xrT/JuJ3GSVQFlM3PvnBd0S2zkpRID0Lt6SZI0ATWRQzUwq8eko6
xzC45BWqCVjPDaV4TpuaeNDYYAEa28HazSQfndFlmyHtwDMVX1rOStVnnPEHuYu78ZevtDiXzGBT
kW/nJOmloGKOcvKrz52DliJ6pTIA2xo0Zca3SwkJguTAbhljWfBMbeFS2Vs4uZEklr11oKpVg06l
ibqAdKidqEjk8O01bybhxBM0sawiZkK4jpQgtgLWx7qN4QI2w95tG4MZA6s2UcvMLsqrmvjfCaPC
Uhryzc4E6/kKwGOGuddrA9J1LdAU5p6wNGdn1M1VazG6Uy+z2YJ58VZbF4WOebPEblx8eZPUNKWO
h98LdXfGiOynOsaO8CCc/i3WAQNQGxATY6bLGQW9HKHdPvQpSuLBS7APDAErPdbPRe4ba0iMDOcs
5WpdHvhisSicqymuqWy2pk8ypWscUjMlUc9ROAvmsSU8MiWQnIZmeWFbirGw5QNo57emDV2AEjRC
OvMuVbVdeW77oDZZumkS+eyK7hnZKH6StENK5B8N3bwGGh0BFb0cS5d6EZniRKzIWbPdFS5RnO0j
S3cXZc02CR4KRX0yDCKe81C+ey2LFOgO5zFMzgEVxIUdmPcq0h8dwlSrKl0mePY3RGbgu6siQgel
AAs5fpB0tIStyslaf1HVfsfocO98Ko1agtdtUCyCrb+RnL2lFODYCvOYq2xENU4rVmAnakZ4S4mR
UfrmIa35uGTyXGZoR8JYXg1s0kqS79nnvKmSJPeMJdKyNUu25XG3M0wK/1INt9QOEJSa9coxdWCf
Ec0UpJoaK8JlgERpFeraA0BcudQhzHd1urdCMBqSYCDieT8hWsF5tielOEOUFVMwdbXxHhD5smSp
C0HGAVlolr/pRMDliIw/TeDjwgL14sNzqkt6wrkyyLWFBYH1FVCAwUYeiWYsRAXlrpOhfuSCgkDi
G7+EX73r7AWPBciPdERs4ygbfGcMXOjolIJBWGBmpfGE3UB5tImfQOexMapjFtRvWUiH2evdZR2Z
r2bRnImnZxLCqbbw++RsduLSaIiUCQ4HjGKzS3OL6lkl5NvqP+h8bVtCIENK5jEOQjkEf2IRUNjy
844gieRCQ+rk9d1TB8WEhcFEVyLxGsLvZ0kRQ6nx/QY2lES87oQw4x0X4ZFOVrAoWQo7dUrvIXef
C2GTRQJqVCvprpZCAaTf5h+qkR0orj0MZcgwUryDQoc73nq3iUQ74sGj1Teswh7eBg48qR9Ilf6t
JDaxF+bZ7Yi1jpylanqwShP6H65P9TXN2XMWeGJ8IIeW0S/CLNo3vflJC80p5TnQinhpRUUB+KIt
iMj0fulO+szmhrlXwQbst1sEc92SsMZrCJ5p63TdL5sKuuWFN6/v873d3OiljMtxammZmA0pGXRr
ve+eXROerJVNy624OpZrilq/bSiF7LKJSrJiBkT6Mww8I81KwJV6weljFa8kPBNzZIp7R8kFw/un
7vQrKZtl7LT9ZTTTeqHq/ZflaeNCWmyWXSt9YVn2ErGMsSQ7Aon9F/G31eGgRBHt2uk5caxNgYAM
NQWiDN8eqbykvyiJX2LjGduMt3To0i/Y4/1pRXnSk2RbNxn4Wb22V36BtDNCoTCGzdVUsm0WBieL
eNhVOvB119GZ+tN3zhy0oKyPN+I1HVtn3yQQF1U1QUriEdlG+bmkFLXMVGWXE2W6qhwGDp8WuATq
0UHNouZlHdsYSULXfDAlB6iUy4XOdDp2SH8qUT5Rbzd3JvnJFTyRk/vtjp1zTyhnWvUTe2sLu+ED
mTATdBEGTMIcmD52YZdgDMTe3Op01FKNGja4vZHrsAtgMRngWkATSM8GthLB8W+rV6GgK4ox9FOa
jYMTl1WDUW4lOGmcqj3bSbFhCtI3bMhWUwlJVLSNMq89jj5aTsfoqXKr8qHy1X1oNvGulM2zrhdc
VTrrAfagv9HjPzkjAgSrIZg9CZklag8FTexwTtQUYNpXkNUsBywuUx/yO74yojnQi4B62pdDvWW7
ibiqX5csMFnI+q/EExFxarH4FWg+a7iBizSIWnZXFiBUP3xvpZ8iIUi9qQP/4TS4a6jCG7K+WXzp
Y5y/svM16be0hy50fnuD2i1qQjASyDukiWaPgzxp1WARcIKQ2ZHxrsVLEAx8jL3tBB9hq/QLRqlm
GRUsK+su3VBmy1xyNfqdCARIl4ZahXdpG/vEWMXAGbWEhijkkcYvYR5RGMlfWZk1+1jt3tQO9RiO
cjs6ljlFP9NtKOzh1nUBGZZxA18bzFoQBBsbkuRC6yJvmfesOQKHEtyYsv9Z1IWyN6Xc6mNnrmNv
wrI2+b1xk1OZqiQmUcWCJ8OOGKlDW0f8I+RB0qytRqpx9u/MIcMmT61w7TfNvXYqfhnbLLQ9sWaQ
lTyiEzYp7m/JqXoEFQxNJlCQSSA7StTsYUS2uGxF8qS2wb7zDOqg4FSK8bcoQJyG8XOdRF9NoL/X
DhebEyvPfkVZdqz7D+GZH1IH3Bp2FrSDAeVYlZHuasa7L1EqgLaVchXnOmRy0s+SgXon1Xe216zo
2ZJJbaw2KttT9vHvVIl2kdq9UCZa2DnXjRc/BWP5MXyqZUeRTVmF1lbNbI2ee7VnmW8TiET1EMQV
Mm8Hg2KBmA3eBC3mte1h2AMRsulAgGTDHQ3Rq+bpX9nQPI0j1crUjF9KGT7VVYVr1lmwZ0j68NAx
TQ+qfRmL+F2NESGZWgxkrwdFnufPGAVoAoitUydia5K2MtJpa6zA3ppDdxSBsdawwGyBXp4UQ/ny
rLQnO4EcKbqQjBMdvsmp8omdFAV1x3551ZSA3h2A+p0LOtatISFpLP4h8yIYiQlr7/VbHeTrsrA+
U8Pe67L4U8TZxansflEltJvkXmNTvcyLEP5cZEHRos2aE91TeP0eX+aNxTW8bxJyVDW/spyBB1VT
l0G1TPGOWbkjVEpUYPJkYtDlHU9BAug0LC79wLWEwYwqawBrwXuTyIoXoUbNXYLpZ+XcDBOaetsy
o9HOBltW47V3DfGVK9F3ZInvAaRdUOPusSg1169dj+fBDvV7rVCjmYICKnTcCxI36Mtr4yrpEXRb
9bCKW8tY1lXyysoEjhUyQ4qaDbDxmKjMdHrDabO0CbPXRvkMgYM1iz/CAUpM945cJKgyXFq2cyqF
D7NkGwitWBY9YQUeVkXiRjXG3lZD1xJ+Gk5FXk0gIF2V3UpPm3XZpsRrjVgdFDDXgGMwK9KVYam/
0urhpjcpxC6j+xij7CkgV+QX5jx/RxAWVRvCMhlyyYgEZDumjIM2uCGh8pUQeHjGNuQtu1iesrh/
NVTj0qjWO3nQK9vV/0QZvcthaOxl5S0b9DArzWrlpwsmelo3aRCOqvQoC/8ZkxameuaH2P9S9ahj
V/+GNPxbNyguIMb5TOLhte9YQ1Y+04ajecQX5MDygIMlMbvuUiAKRNwAcvelK7QHSygq+3IfWiO7
LtfLQHVpvcpgVWhL+DRcBpS8yFE3jSX5jC/qAHtO0JrXazwEqIldukJ1yTBSR8VzW2Jk0ZjnCjof
rfqZlsPeG2W1tozx2te0DVWfPFGkHBnEtXRTxSygrRBpfoCUG27Xy+jH+UYt+malSrvZ4O3+iltm
JEXQ91TYaQUARkcNcKnfPiGfWqk1v9AN1bvgH4D5Y0zR15SOdVYzYucWg4q1YnzLe7hWnk7dnCXI
N1gnhgf2Hb1mICZqVw2SkeXYolBQvc8insKtC+fXSHJ3CuTu3haschvz3Pbwt7J6bCk90QfCCSI+
RkrJbhrAabEotweRznqifrUSvWSepBFORBRmIxEpYIiTjVlV/aqy2BhFFeA8inqmGgoyftjGDwOh
pvqUwm1Qm16W4IaXud58NYrtXkrxkVVU0S3djlmWjL8ZTeozvatN1QNTp7wbKH8afsj33OAz9WhC
t55mLIRvs7HMN1qKQMEBdjJM3QNZaeppCFiJxs7dT+WwM0TKbnjo8rVZx6DLtW6LLa3cFIoV8biT
7Grm57XjRh+t7hEGkrjUWAFzChhOD1m0BbHdB/q4cF1Ai05wS+rquy7UDMM22OnBHl5kDzG9F9TY
QgFEzsPi2+j+pNfJ6x0tWkAR4JxVFmER6usl6qex9F8TA7230apku/Oe2bz3WBFDqpExo/8QhTQf
5UlRQm0hW/le20DM4rb/UzsDxVhOKgVfgppTq4Q+uoTbAhS8NnZ9IQr2BCLYaAj9Obe1aaLF5xCC
z0vLKKNE0JzYbWl+liF+mmQTHr6SvG5OFpQonUb9OiePZ1N2xSGsxHsM2INCfHkWIt6TU/mshLRq
dGND4OJU4AQrZ+qatfS18JrXALR1iiEe6rntCC1jgW+LAcnb9FMTBp0pHaayxpdqvwqLFbbasW10
LH1HTVy9DyotVISWezOq3buO9wUxO2QyKwXQLgtzlWroCPuB8hqWPTLRGDNDPphszP0Tnmu638Aq
Fn7EVMkpNGou/4yamoukoxNmU3XQcwmqKe6fUk39znTV3WoO8RnA0AbmSz67JmMROZLhBfqIBFMl
pJ1d2S3BJewAKkLcu6POKRkFRMaLaigOpYB8Oh/mu1Ze5lMu3oNDHRnetEHT25widn5u4twqUaln
yHhaDATY7FCllu3AcfQc/Jquyea9qjPkidUJgZyyCT0dN+v00HxAOs6WTZhHq0H2L6a4nL8HfwrG
Ced0HPJvd9hel82EDsUBDRh0vjUhQv/ezSbQlQGnmRmwTw45V2j0c1OdaKPDdHATl+43xkt2qaBR
54MS/O/WfNeZwKnEONZA7PZKxnyTJ8ADWTxzcz4QBkG+h8huYmLXRlM2T8jktqBoSabq1EudD7Wb
lj+3Eke22np+EJNdhZB3elKs6QVvaPhIpouu9K0OFnn/34MQAZvq7mQkvoLRR/+SMYBDm3fINkNb
2hTFWCBIoJGuopa8Cavlq4p70qbojIgko9paIXp0O5pYpQWSSu9GggOmT2b+h+dbLHX4EOrwqiom
WAMsoaMXA4U7RNi2DyhaN5bZH5Pp223Fc1khGvM9lHiDtbSNLIfhHxlgATxBm4ZwROj4x07hU1cD
ki/+fjPztzUfqul7c2siHRAfEeHzMZ8HwSDkutHER1ihw0+Pym/hUYvo+ZAs7XFAyrpKsoL+HHtx
Q/umIPqb7DoFrzlG15rfMioNGeaOg6+rmKjP4f99LoL2Gammu/mz+vkx/W0mLVOyCCzqnl78BOkt
VRN+3Hyzi3RAt0XSVUQnWl8/j7XodH5+3Mw3vcLKDvOhSyb2c2EhLJhpwoFdOxEX2XTCTqepqY82
EW/Rq16x8fw5mf7/vJpPLjdK3A0EuxNzpFu8zadk3WogbzOIL1ofhgiu/L2HwGE7f6TOTOCdP+z+
n0vj5/r4525aJUhVEWFYfK0JqIDDfCvzRsp2JX1GhBGURIuqPPwcVPnfW/MnRjeBdm9JB98v6vEQ
s3A6DH2Ejmk6RKZSIxFkSZKii2HHDZSwLYrgXk8H2grN0oGQsxG2y75xEEQRFinzJLgm/y6HkC9X
L0Ia2ZR1g4LSiOhHGyultG70kMxTFwyHOjGMZSP9GjUTuJdyPlDf92lHX/4+X0OnBtckrPbzy+cf
6L5DPERKmWB+1fyDfAjqXTiS+KsFmnE0DXlzVU/eClunTUthOEl5iCQ0VDU20FfDTtrr/AyCzuVN
GM0HMvApQul/r0waWOFezmg96PEqp+x8NxXHu1tFp64pCdU/j3Va790VJyXmpch0tN7cnQ+F6/VH
A/7M/Kr59ViPquvAJNH886yfp+IxSvOkufhJcHPUzDqGRSNuJFtiTMAWzT45FDd/emzAB71OaHqv
RhH7sHFYiTMQlu/zU/4+zwqOECCV6/yLupHNMSfAuEbzgX63vwW5qf/8kfkJuHAEKYkjGzh8koyC
/DnVzJ2tEnuEpyKYRBfgo4lXM5dae2CtY5W8qkVsRuZNKM2hGF3jNEyvZXw3bwoZAMsEM+52fmw+
MP2aLHEoBPx9TBvC+DStBwcy6fd90f+hFhncczsabnm+7ql73R2Imxbyuws4W/1mWcNjGKnpsa59
4zY/1Ax0BW1SolYKUo/5ofmHIcr1vaWzGZgfmw/SGCq+7H8/ohTs+Ty2VEInHufvU9Ougu6U9/Tw
p6fMPwhNsqhqS7z+/evz4zCNFlFpE2Lyz7uSLL4oSdOXn58xTG8+qety01gKeKDcLoioX6aO6V7z
6VA68GoFyXPtiAHI8TrzpmW2eVMZkZeZNRRID3kM/JN5g3HeT6RSOmHTY/NBQoo4TtnMoCP+nl6h
YsYXS0gabseOwtQiKhp7rYxASouWdEjk8s+9FYbHHvU8XWHEA41Nf7hnJQrbu7vVxaPwx8eyZr0+
2v0K099nVUfKrZgOadn7G193/al07t7mH6hZRwA8GewLEx0tjoY+js593+7np/w8VrrHgj3/7ede
qGh3ci6OnS70LXHV/i5XCNrAbjxekAUsxoz4manTFWTdySvNT2asl6oiYstlmxX2Acr7inZ6dDHR
Yix6RQtWsuqI2S7XY6A9ha0uF1lBL7bXnOdcd3cVwNTK5Q0zaizM0lpYNkqSSp47/EkDTre6975z
CasxyO1gVWXWoiBjp0pcuQni+tvtmn2oYRgrArdcNHpULmQWf/URIaO4elO9/20VsQoIfO+lBlUv
qyXd2s0/hdSMneEFRH8g3uaKPjNUm4eRxXrOrzkn/fjLU8gj5do/Dmg4Cky63JwPVu2orO86W1nO
N8V0f/6JGWeghSA/19F1rHqGjfkJMg7d/z53vp9rsQbUlFeV/9xy03E4jMk3+STEjc0//L/n/vxk
foUTVoR3J+q+UBSo63+f/fNHGyjUqGmm381/8xLntbuZX/evXz7/9OeNjYAb7Dokrnh6SxQ2jUU5
6GI1OO7/3vb87H/92p8Xhkadr8o8wPs0vfLv+9X+/u8/f/Lvfyz9sMSyK7/+PvSvf+z/PylTHZyd
IC0MrTbfwd/X9NDBlpjvAGkO/WNhmuEWlLuZi/6e5Xn7oAS93HmDay9II5gYuwLJKjy3cG+EWvsg
1C6/t1RjpjvzI6Fd9tvc8cnzDjBS0qve23GLLqFiBDkPbTMc86y7GcO2IazjpbeU8oKYnkDgsLcf
RNxShJh8skdzLAe6QNFg0gwNqJoabMOHUiI94vkrRYztw3zLS9Hv0n0Oj+jbS6rsstmoUw48AfIq
5S3AM2w0NLZdqdU+SlSkfYkBPNawYeVEGWtOJ5cjUtLt/Kr5oCTpKqrE3ikgpFrE3510QXdG2ubB
jNroZHItLwrNIQnGNKlvp+jBfEGgUCv7cV8AnZjvkZ4w0kBAa5JWGNU84APXAEb3Jh1STM7TLYVg
9X1Hv8ilt+dI2kvNQ0xY1yN4T43IpwlXqDaY8rBgMHUOH7nbvfsJ/7yTssFXVeSiuVm5RyQhRAHq
pf2SpPYW9yppdUFPuFNnnGm5ekvoOva7Y9Anpg+cXERkKXcllW8dnYX3IncuiR6/uI47fIgQGRDt
jUfJtuAYm3pOpTGXF/QPGJUy5YWSrn0vxqG48mJ8KjFFHPYDlNnM8U33EmxAbmG82oxAgyKCB6mk
JGKnzQS11UA7OBNeUaEZe85iou4IkCkon9QR8MrmaM7nQBzQuuc0pJiI5f1qsird5ZT1gPr4m/ld
QsRZjrpONE4z7pReoY5PyQu1bIWlI1XdpxxUwdSk684ewaQHa1C9pUi078hMhxs13/7nUERU5ohM
33Z99QcaVmmgV+/tna1SgkkJzXbHoQFcjvvCVoZtofb08W07BN9b1fgTEAIp6O0l0VKXvwdlult2
1S3J4mUzYcxqgCW4UQJaC9PdslYFZ5Tsb0AwKSrkz3HiiT+4nZ5hUlRvNEHht6d5vXEDEhEyawul
wa6Wfu9gIieM9qRj31/UA21agnuw3WvsxI6uZbjHum3cn1uR+BWmnXLyoyE3VgUyNiKOtPzBnFB0
yLyfS1eR94IeC5cQkj6lsSB7Fr2GzSFkbem6jgm1BkFtGzrJQU/c7kwBosJL527QDNR7lEL5Kx8Y
3GuCFHXBvJlHAuYa8u9OiYt7ZeRfzhD5r1AV+xWy6PDauAjtzJw2mJH3XwEaByIJAKz4lr4RXV5Q
PAe42vlUEvWK/oDQMMMEFXWQIWrktTPYZ0UjyzZ1ujs/BvbkIPOCqIyxGz4C5g1R1e+dBHAfs8Db
RKyoGFN8n6pZSVASJrSO4KHbvw5xefWc3DkKSW0y6QVE22kYKQKusHRUb7EV5ue28B6IECAYUqXN
dRwMoOIGabBXgpHtA03iYNNCdXpRguweBYiRoT26oIaaN01o1msj8nSVF7pxLWuT8AEvgu2gA6LN
3eZUhj27YFpAG2KdiY02fPPR8TPvjGMHz82wT6X/brjxZOmJB5o5hejnxxrVOGs1jIkNa07n7imI
jU0MyD3ehpM0qFsJ09EPnkMseDwhbnz3N30X51ILliggknxWQrZdwx+jWC+U2nx0zbJcO0jxN+zt
7FPuB19ovbMDJjzQLIrPBQ0a8dPpXeSYlD7uRonilk2996F2AB0y16BQaSVHP2dWVC31kwRfnF+K
X99b8ZiPDqetiCPEJnbVsbvjW8MygulXs/ahEdXToMi6tm6ftcgdWPg7XwPpGkSaag3iGq5eKyNR
nikr2s9X9NDq5Q7zWbvoJ66mnsArSODRZvTqV0MwLeDUtrw7E28gS1rKpK2LHmm6i/PDvLAruMrY
tc+B4uXPDNPMMS2LWNtT94CgeZ+p+ViNtng03OIPQUWpiLRTNXENTBNWtpa36bmY7trTXV8N+iUG
C2KJMiu4gEnC1BVEyZeZbqN6KH8NExrVR29XaJZ8R/19mcm1kKqXCpDYR4UPnxKVypDWpNkf9CuT
+A8h/iIwQ2oIWNZOrmyCjd9W2qMcI4O4YK9ZulVP+NhEC8x7I6BQLzNOU+4GaA6PKllsYMy5vBVt
qanl0jHNiRip2sHWVftvw7EwXpYVfV5hTSmwzNoQOWIi5TsRna13prSiXKu8haVml9kFyES/sQME
x/Dr+659DGqQLrkqgYFzz69ofyoe/ueO0ygoo8ef8T0Exr6HseYB8rTq98LMz7aIoNBH9H/TtOW/
5sxfcj2itZ1H4GQ+yo7oiY7K6M9oiGkDtXZs3MeB/odBqNq6wup49wz7VGBRfSGnDGtVgiN3vouz
R1mgroSKFXLlzsNgIYB0xlLfh0HmXEjUTXb+4Cd4K9oTXjT1HVyG5K8I6zrGJr0AozIj1JSj+ZTi
eaBnPZV7J/eDpf/3luIN/RLzHwjWCSHlwEzalRbtiXDIadLPD5JW9Rqo/jYiXa8zq2ajqT6r3r7X
lr6HxdpP7XRdGU3ylCIThg5sfXcOuUCal2trFBX1LUevhBJFf57vqYWkh7xRek197pIyOVkmFcls
wrjUCj6eTsf93CEFvI7WsETzNbzVJUpNRNL5PhCq/xiqNgGsQ7gJe3Ur2goZ+DyjKmxZ24z6xPyY
qHLAgt1Q3tvIl5tyIBNEAVPYFcmX1lpPmejigyCaYpOqGGmK0oJgaVnGbT5AjiFKhGITqike83uM
DA5ZzfOiTBWGvdM1v1wOYYNTXiMXz29jIjMwZq/76S13VobEMGYhhb9RuxkepnvOGevbGkBRtt5X
HT3HDWCCTHP8X41BBKo2BtmDPvbmAeIL3sB5xnTpO5DoJss79FK5mf+z+a6mwhCtbQmiFFGpyh7y
0fCNV1Pg7klhL28VILV3W3MoOKFXXgZcKk9kAdd1Zz0Gpdk+8Ue/9bp0T51C1HIQBU770EUBmSie
U51ziQstzRX7SepEPdRBWlwJs0XTazcPaSq7q86u/FkT1UNrDv11/oJrt3vItLE8FnFxA1kb3Bov
YqnT2vGX61MZFan2rls+/jYZpEdP5RmlAoCWsHGQTw2NBIXRjGy8tjl6Rqz9qm327r7itEg6rPTN
zeHI904W7ZSySt8qZn1bsDKIZKLe7Vh7EIabvDGJyG1SxBvDQhUWIHEk0K5aZ4JhNkjz42hmm05x
CV7M2q/WQhdUt3Cu0rQjJa3wxEXF/khNBh9iUFQPg5p+SEmBDzEDNEg3iy4wjF8ofWhPgCv9J9BL
ynTHwnt1hWgEHzg+ojasH9siba5ofEJ0CLeuLOPfRXx3MR391vk1LLd15xmK6coS3WRZCvJXL1AJ
F/kPXeex3DiybdEvQkQi4aeit5IoXxNEqQy89/j6txLsezvu4E0YBKWuligw8+Q5e6+deUyc1GVD
FQA+omXmVWGDtdoKVFjlJWfbmYk9TPF53pedyPRsZjew8kudfO4y5iyyXC4PCz+f/EvMl25tg/oE
C93Wo3PRSs89zlSJAWJ1WBbqNbJB2V3YaC99LfEqJYkGNakmPxIP+tqdIOE+aNoLXBbnEf8rV0Y3
vaWmk54cWgtPHc6Po67P37Qy8dKUNXxqtdUt+x3DwAySYIkDhY2vrOPmZFTBmxB5d84GpdBVW5P8
38t/v6qFF2qcv/0Yj7dmduuDPjPhKdHU0U2Hrrfchs4oGPTHOuG+UeScbW0mySySV1kytiqWLb0J
S7ZKeyo2hkkPLKun+N2PSYeG+RG3DpJQ0YT04ZBA9FZcXI25lNSvnaQmpe/9kBRgne7oOlEgua9d
0dM5YJ3SGbR9Jv3Ur1HaioOhLvvA2pPdPd/y5JF4IecxtziFcD6cPrMheWLrK5nNjtaLKY2PETEa
Dr7gDwr9CkEoWLImqgskyVBP6oVa1iZwKBpmhf3klF+RSOCbGP2HZUn3mIUMzbMxrzaj0/YUv4V2
oX2+A/JQP9sxgfdNvg1IcLtGlQOByp4bagoOhuhR0a2bgD/1ItAvjmCiruVB/BqyTBHI425BjIrV
2BDmxTiE6yYuxcqG8vWsZdx3yxtbdCEiWVInVjYW2XVQ1OPF0YguocP0jXAAPbHzQ4v9P/99omnj
d2VV5nn5lyZdfORiLE7L+tWgvsL2m4pLkpgBjns8UwRrtLAJyuEHOmVW4VsC1nGNEhuAl1uzrsf1
a10mrxzUifBVLw0OrbLKMvCaqC+OTdnBo8FGunw1dt2fJCmk2zJAppooAmImEFsMuuecZ5gkb6R5
bZbXLbXIQ7L27pdBYH0I2gZ0njsyJBGcLt/lzmaxKQBl0tZsq20dWcQ69+ZnAGT1dzZz7NfVBkxy
V51byDUwd+8jO7N+FV3yK8705IuJNb3DoQ7XaTyZhzGu0Y8EHi70rr+mkreCydDWJHceVxsAdW/s
vO+evNLYdF4SN3R/9YO3yTQnRwoHGtmXcffH04BgxK31SZJDSWAYglbaGhTEQ7BrbS3GytgNZwV/
ghbF4DpFmwA6qCLuA94NyDRAizw4ayCyAedIv3wdPmRk0Hhz3ObR0zq08LXp0nEsmktRgtsI9col
gdaRW0WUS0FRhomuv3r28EWGvH6ZSAR5nSAerDiz+3vhlNuZexuaL24re+T2TJrRfheJxjHcjF/8
BINRNifo7S2T461lEL+0fAs55FdGnAGaxkYe02oMX3AbU4La0/NyBXYE/4pLN7Mnq2Z5yay88MUc
/wbqm9xEzE/NLBFE/+d4yq8AulXXgf+q0+qM/HlbWiiK06Qkl8qwKbIK3/5JA5WphGL8Cce1N1pt
43BUl1OFHsiFhZpkefIVOsVrRw5E8BAAp6HA++sVwSf+kPPse+M5S4rkbVw6LKlsauqtzsbDD9T3
/sFKe/cyVgTKsQr7n033HUad/kEpyMGbP7GXVNF322mPfZa3b740xL4qu9eht3HUVTmaxTkVj3kW
ilU7GuukTa0XCAEWfxF+nECMGqeYTK5m8u+e8E5B/Oe2A8eydYMWRxiYhZ929SuuOAQABNO3JVse
DvUkejfDYaW1+mWmckclSKwNwn/j4hrMJgjSJb8IWQKstVAhFcgwmYk8i/ogR7QcwNASQbTvM0Th
cEIdonTK8eIXZF61Xelt01FzrqXm0suR8q2sbWwAJmu95ijNU1Z3T7ifEBw6AeNfnP3MA1A6JZXc
UfeOTxq1+tPo9cl+zEntEaVhbvzApdiwup7tXdvjfFMkv7lvxX6c+1+lbXOQDmYJMnr5P5EntzH9
gFSLqPXDvcHtBi4Kr/zohwRHG3nxCf+k6A2E0k27zVgKuEWt4qq3g8HEuH0RetkeoIBZW7eI7SOd
IRNxXNM890IxLixlA51f8LU2GyhkGgwaq7ndHwC+Y6qV4IAGs6q3Rbw2I2In+jZqb8vDmJYESCbt
vAvz9DtIsvoWJCnUJaP8Aybq/kS9EiQQS2cZ+cjpi2nLIbHYC5ykH8WwL1yP85cLnyMoGU7oNc9G
7qmiah+b2ike+yRroXD54nvg99iTlUqoWhycF/AsARrQxWw5QzjooivokAt5faFK2qMhpfFWgfSu
9ccIeZnd+9r13j1tS5Gu4bigheihkXFuDYctarkdkVAKbG009BXHAo/GEBzufwq8z9MmCmCPtAml
i5vpZ+7b9DBQjUA9pPoNuid6BdNzk+XFTf1mOC+CQdi/1JPCnZxfQTLQT4NUOHb9q20L1X9szZ1R
Ot57aEwH0eS/+zk2nnS9zXaNBwkobTJ3dadlagH7j5OXj1WDkmGBdhqlBzUss07hL8SV4xUlIEp/
5Re/3z65SC9VpGmkCpTXLtSTVQr09QQF2DtFAS7DJY2m9ME5dqkXniDHo+PI0d8kQw8QRC/I0hzr
hJBNf5qexJ+0oiJgXEU+bSX0/XIbTBMwBQRG4QaRDX0POiPLgw73Bi03zi4jhyfMfGcbGGNyM1Tt
7gc1PuGWvU1akgCpaR0oaKbMancXQVXapoSeXED1Ic1G2+2lVcj/l7dmRJTCFOQ5TCz/Tzv8xZgV
/s41ZFhlgwzrniESo9utcQRn6y6Jiz2pR8+jzlf//eGMjOY9Aa/3ZQByoBCrIaLnlDR9cwIxybne
iqJvVz8ZGsq8OoED2orohgdXvzEjX3vWkF1dd3ztsr5/DY2of02IHoK//OJ7Rn0sCk5DhFCkVKCG
bF5rwc6n2xhUorBDI6k+RozLdSZiwJvMRgnDzWNfjEQBVhgNuiZjqRDIewO3E9f7L2Z0RrjD3eig
9vLGXYXMZZd6CP7iBNNGkdruzlSlO92QigTwzLy0BPggtyvs5CKGfe1ARQX5Z+1lamkf3YhpiqPL
YaoU/bhLAcH8zxeTwvtpzMK9LhjZmvLjUqEYXgCX6UAXFUXS2enbelWA9QKJlKLlnERKHkEgn5a/
dAyCtRVJyNCtltMpLKrhqMccTsdo+LN8cnKDGVMc54cmcL1LZcYuBBo3QZDVfbZZoe2J3MJr7mtP
HWiAr5RFCVdt6D3hwZI7UzOeyi6c14Y65leCqE/PZwwsFUG7oum6QOUpYiGvLEsXJFMSDRzv2Gh0
jL3RwguVd3N1oD2eN51iMtCx6AeFE+GVIHkOM4c7FmP5WnPM6TQGAc7DBNc5Dfn5p0un6qGbUa1r
borxuJXayWzLeeN6snoCasmfEL9FhCUHIHFR6KyHbvLn3yfJJvQlk8ak/Iz9JNiU5oxx3BO/xzya
NjEygQP9+4olLuv2tIia23J6j1Wo0iwbCEQdfTSIlsi1gKw/pBg0vmUQbT1jMP9yjx09Oy12NpC8
jeVl0wXfVfDQ6Kn7k2KbyBt8R6fQLc09FUXBNNpjxMiOp5voMr22293XH1CABBtkVvfukOwZi2T+
4dtEIphjQlfVH32G9gI/vmkZNAE94iJyicHJ8F7aGvPEoBoJ9F871JTToVTNERIy1nUFBiKpZ8CT
kvvYibLnZbGvouC5aHTrSmiXsgTX2a94/COEaH6W6MjXcKFX/ehPEAuppAad+7ckHgZEUrNePlsA
ydrbkJKSqjtRh/AGHZ4CHXPckOt0iGfyDjWCIwlCN62IbsIkQobr8LEcS98uK4Wj1rJhnjG4I7+9
h8XM4/hXsC4+m2L8VaWwv4ECDis/nHZg/ql3tCL96Lz3PnPnPbwMyJ/SH0lUx9bW5pO8ADzAfagN
b5k96x+IjfS16QbVFcJmB82qunRolvCNgM/DsV7VwK8CfzUO9oy9rXi1QcT/rfVv+nXWFp5psRlB
4F5oqq8tlbo0llN2MXo0pgOpRctDMzneic4vmb7WCkRB9NhY2a/7uxxW8rLUA42BfnVoAUTQAfpN
Xa6tim5ULPJeP092SnpeQOAIXPRjJNmDVI3ZM3e/NMjihQAgU5aaeOrJUzgmvXmyp57udVFGwwsc
fAulalZfMuylD0ToTE+OAAWYEbhdOKnz2w0NxFnlCBk98yFYBOWLT8oh7iiQkhNaKhRdMHn1ul/h
vg6I3IF0I7HV7MYck+s8pAQb5jiEXQzz3dSKYxuOMHpBNWG1G1kxq3a3rKpxAClMWvPFixodPI6D
+Dsw4Oy4s/cyE7iCJn140Wwv2i13UW124zFxBuSQTICv9321YKW8jAlDCMBS3nXWyt8edTnF8gAu
Mm9o32fW0SFA6yUp5MuS/WMVeB1TL3muvfQ5NhjWhE7jPd3/wTqiOxJE9VYnmnQd2XTPaG4YG8uu
acq2MQOc8kccBSc30LtD7pjBhc6VgUqXYgWT2ENix81j59rjQ9v5mITIA3IeXW+eaZa+l11FIsFc
2M4ahAdzNFVMuQPrFxUMqYB2BpTED0udLq6DLbiqPsK+IMAmiqY1qBPxxVn1V2wySy1SSFFY/W6u
33gc2iARp110HHVrQOyF166oog7vGs9io//nWfjfZzNik1EU5tv//70DKHq8Y7i0ahakcS6gBahw
A6ZIGtZg+s1LqAGtZJiI7kuTG7uxy+QBL3+xlaZIviJCxPDx9t95JxHX96Z2qVyD/JEGBBt9GcPX
kx9tmhzikZMpuvHn3EiDT9tBzxviD7yQh+dvaRRefIzrB8RzzE6zbr5aLfTxpInbVzMslBAEnNWk
EXVKA2GbK63UUvcvD4AXGZfQHYXG8suvCv6yKUk/Vgz7wdRADqNb4XDb4HeZTEGql9LhhCIdNvRU
601CdhBh0DxUczkc7Mpwq10YW9UqlnDaM3XGzDr4UG0947rPSniwEQ2WSdIkYg4sH0LOkkBScQ3p
IGuPaZbj6MKK8t5PqJ+xrgS75RIGFEIm/u4Rp1dCtHyI0Q5jY2FM0XcSUP662u97bAEmqHrvFHKg
7Y+HcMKodLIG1z+Vvhr6o1Ff+GbCNYrL8mx58GmSEm5OZlhYmdFGGkDxjNkUR4kldvkVl4cpe2ds
VnzG+nxy1L5lIGjO4Rh/m2CkpgCQwzaXg7kWvcEO6qcHQXAZ3vpAnnr1sLzeZP+kyOWhYW+JKJ5p
uDK45Q4aOXxwWy0BbUv57pfd59gQ/GzB0bASM33CvWWBM+5wryUBDgQJNyJkilb4Hvqcwi72Oc3i
81ihI080rAZgtshdUBvNsliMofd+/0mNmpgncgJdiA2Ic7s6Pk1Wxn450gWvUwmhiwfcdfqpKUux
ScHoA91NrGcNCx7zde09DAgHBd4NgVxd4qX014yzrc3oyxEDV2Rgi5tRpu3vUx8g+YcIXTmAlQYW
kLPMrAiuiohLzgAmtbA+C7oD/yo4TLYEftAfixBBgs/GUAI0KxzL7Hk0E2QUE2Un2dlx4mSvmmuF
63BKUai3JLxFntms88Z91oZ0/PW/TwJKp1kL/bNJpgUDX4yXS3NKStwHStF9dWwmAYHITn1tKwW/
DsvMEjhLtGWu3oVNtDOCevqs8Rac7otkJdP7beUIA/1XLLg/cj8c73ddPg/jqq2xZ41ZehqrMnvL
eaM48ZoO0QXuMxEeqn/BtNqpqngflFgmwtDk8EFU6EOEB3Obu2P5uPQotSLSr3rB0C5pDiaajs0i
LKHI2xi1q737HKEPMWD3Fei8AlKVTpudfqB/AK/EOarK7XXsOB/6TE2/THEMivGnqLFhvXnDuLHU
ZRKKo2gK65jORrNxf+UONGFDlU+Op8lbTBxelRuHWePlKdTrF8aF+zEujQ+vyadjSGcR9dQvQkv8
k2xUQB9ZRzzFbwiOOaKrQZIkHaS0IFOiQ+23KD0qZZbg400svQuSKBdusLXzqL34JX3qhn5SoOok
0IfdQasYJXIIAVIiFVpVhrj+QWodmf4VVxHh32DCO9DOjSQxuNq0pcdIgz53N9rAiBbTKa2ye/6Z
EbEMasxzyjk3HiWeJOottY6oufP9XB6WmYN7I85fgy4Zt20nOAJVRkbETh6sUdfzN2obxvqTMML9
aHtnq2qoRwiFLFVSisW9dWHROOVNXEBoNiIf/zH8GgN8F0SKftoSeivflss6dOQmBWPg11XprwB7
nHPm8nuUhdUubxpxoTv4zzNu8n+e5ZfRgEbpaQlzXYHqBKvEl2lp+BbVQ+5VEKZSJdGKqvxMrEn5
mFbJqxCJQrO1E+730B82g9oxseWCjROk497foYpvWjk6+gigK9ra9MLwnA+ByWmkiGp+zji5mKrI
W7b7NKT3XpbYezsAKYmpdy84gAul3Ir5WNws3d3RY0vUu3N/i/LQPJv9cOrL9HOKJ+0xdbXmPbEO
y7gH9Vh3lafZb37rXeRjG0BIxAS/0Fd4VdckWUL40AoBYyKLfrpZ8mL3W6fUw2+r5vCPeDw7DWNi
PONI3qEfZxpF0S4M81qC7eX4Ec0Gza0kedUk0zUra/G/dU5f7BzdMA/kaft4MyN71aqTQtXl7r7x
MzyXS8XHuP8ChaLatZakuOhj7a0r2xV2S7q7c83AybN5p9kX7TE0jygjkIuNdFZgkw0VbtREfCuy
VRhsAkeK77jLvxYVR2sMxgvRCq6lXe6HwcIbaMj7uXb2sMV6OGUbSEdeHxo3z7PbPbV4vOdcl9P4
YQDUawRb+t241vPVMrUm2TF7Wp7lEPJcfdPONvV2wr5S1hyxaf9Z1yAq33DUW+9SmOCLMhN9lkdX
HKRBxzK+7cmaegtc/Q861UNgsBek9RNEUXp4Rs7dtZxqOzdqj0EaN5uWquOAMabCbpjsFqmITtd1
RR97R32R3nQiB1aRnU5f8ZzcWiegFxxP1BRJt2H07h1QMSS7UWLEjT1mnN6gzgM0ebbL52T52CyX
rktzfTLzrTXm2iO+zfCxG0KkKFCLoJTSjlRHu1qNvN3CT3f3+Xg9YRYMzEc/r+R+ab0PzmhuMTEl
m+XSDSvn2ALhIN6cvaGbfpPfRES20s15cYyiO4jMx9iXzbMQ3leZItTNau0nO8BpqBlqqifT7E5P
hCwkq1mYvpqBE26iDv3LQ7IGibuP0WF/B7X7ZueT/j7WttyQ32efEqMcLm0+S6ynkNGNklGVpjve
WpNadPGtIT8Dc7plAnd4Qhf6VSMZkKZGTnawXx7GJlTddVQQNZofwiZqNF4DjcwkcUg2i/vmWcoe
oYakWQm+iw4s/8oORHB2bFvzedmEkwKlTmO0OgdU7Jh5UfRA9PlAN1pzQpudPpqM2KBvW95aqtzw
iDiXK0pM+PVzFW74ZOYHM6yReAk+tgK+9aPekEcmRtF+TDkdTSnOVa+5B8ssHFIQlewU/QdNIdGR
KmWGJ9eowuuyT84Z0ijMKh/NCJV1+UBZFYTHBnvDe+AYpAxhdQ1nYJrJ8vFUH9RatVPuCyDt/+hm
yU7fcZwcV8vfwB2lt86VpG8GCrghGjBHZGTLN0Ts1pmC/FFvSWse3dG4DBYlMrYF8c5I0+MO80zE
2epy5uwb6Aiv+LUigpzbbk2m3Ezn0KFLrU7tkmV/VxsdTm/VZ2tN42MSZnhIlcZPr+vs6Bpds04k
S2blaPMjaazpYyy4/5YPz/IFoNowQScIkpLhyaXVoEXMpkfLh5uhH2LnrdXYMLIMvohb88M6gUm3
X2kwCIg76R1Ew9DtMO47yOgMZbEoESt2GCwvHWUxw7Hs4JFL+uDqdUXcNgMDZH/Tk9XBoJmdlGQL
CcYOqQFfVSoZf+ZhyhmRF91X4CUCMvigPbWOpTQciFdH7V3XitvyHuSFbb10AOZjP64Ok+1DB8fj
evCF6Z0DB2VtG+vNrStpj0T0VD+b2PogPEHptDoHTLhNM9mcKveCrMeuK1AkalGtR8wFlKnpE+ZA
Y99Hk7EXeh1ex7DYDHEnHqyQEskgfm+n+oHQlMrgwzC8Zs22HR1E3JtrMmTiTU2O9VUL8I157nC4
V6zwLDGJpcnvqTNa7OA4bg19CB//ffBKJtqT1v3+9yVMVtsq6quzm4JOXUq1YmCMKVIoqAHlzDp3
o34XLV5e9SxYnk05k5Q4xsvG7TEUNUiJroGcN3TPJR1pDNNm/6rTTvd06dwat0kOUe/Wa83Gxzu4
yKcJAL84FnRhdUUGGQEePWa7rr4Azpt/NhambAfU3DFParLnc+3DIh734mMtWlmDU/KbjnKNnALL
Ak7L09BREOFd11/NwXMhC9TEmGnuQ8npdzUS5Phwr18cGv/QtP7edVbToEebRP9PDOwgR/fQG83e
UNOlnMJ/D9y6gGfPpW4xOaxo+3CQKidOTTxM/302mzMrfyf2ceuhMHL0TypAsnmICgHbasTxLkYC
/TmlNjYLEX43dFdQ6Llro/W6D93W31v4eH8QY63GdCLHVM/Ra7vMxgz80Rd6NOWHS/Nxpvn1Zjs0
1i3Lq7BHaLu7iKcN5HNQB/uMu/WStqw9Sl1XqQd/MmxyUfrdsnQllhRr6ROUE4c18o0aw4jrqfZA
gOeZ4R7aL3SOzF7Ma6+uIgIun1IJ8oH8LUY56nL5QhB7D+T9DpswIXZs+TFcRtXb5VJXXWRF9KBL
Gj9mtYJkqNMQ5Kr0krXyx3Jlsb5ygEa/lNO+3mrB3D/++0yLVV+dbNx12cQQAkvHxzM1fxb0A29B
H35MbRuv+NxVSPF4Ru+ZbVw9i9Rr2jD+89Wo51fLh/L+vcvry3cs35tHUKqT0fnT0LrYW+6cbHQv
NT+M2KSHmEKZHQr7aVE2xIOF+HN6Hwyw9DrR39ulcKrIq90KphFp4s4qIwpQrmpw+t702GkEPjpO
VByWb22brqJp3iV8pggs9GUfnqKpTE6OBH+RapyGJg4Ab31baOsMr/AViAf7XgZXJhTNtxU1zcdo
sAArvf7Uq6Dw0kwOBIhGpALPL14L8DLrw/QprKf+7FY5cT7Cyd7rQj9q6I4t0Va30oybd0ZUTupp
b2lkBC8u7ZDl1aAHxetO3Zuty/o9HZL5jOSlf5jIAn+bzWtAC2JbzEqdbffOTXdZQYmTc79hPrw1
cZS+Aa/RdlCdtN1yObbx2/INrackVZbjkMnDf778Q0M1zIjsFYytd79HF79Z4NbB1nND5IK67p+1
sUSWQt7Kz8jznsY5al/zsGiOY4uMsgRe+hNtAQCXIPz0sCDuHQ23JZl+1bsV0o2K0Sy1w5cB3f5A
bCljYXWpJe0rUSrtLW/H7tqRKQnxktdDv5mgNVTZeaK/+qZnNMmQ7tJ4DS6Vmv52s9QOR1y3VMQl
Uy+JWuPQ5VG3rwGSnU0726WF5L1Bibdelsexox6sNRITTeRFnO3a25RaQIZ0kfzuiQiRov3De6tI
AH37akcjaUNh0a7GWICqaulvpJ3nb70jwk/GKl1Qty8ACcU5zyjV7tdagOfBhyNeduObVpW08qn+
n0Q4OZw0tPqcJ7524Je19iQB2JdpphirxuC01BZpUcdPAY2X5QoHGe6vtndO5JeiG6FIHyReBbuY
6lvj1PqeO9/dDTMrWMm5cUc55uwat3cP0jTz61jAvEoHTX/PjfFXB5Hjb0ykC4f3PxOalgcYJGE6
hG+D2SOyr9h8JH/nU+2MRGXkKYnMBXvRbHbij/c1CnPe9EmlnakCqGU7UT93LMfnnPSsdW0Y9c9M
1w8DESDvEQa0PX1UGNFQLpCkBhzuuS100oKVQChyLWQ5smQTbdPwi+E8yVg8nkUUMyqzyBFrMIAg
Zoxf8TGqUCoz/A2XFd561JBGYrwFFg1Pq8JSAt50fDBbJnwRc40WvVgHJ+bEZL+BPcIlrYBx7SNy
O5DU1aLdINi28+G7YeoZ97aqtXSLHldlI9tZyo7ltWp6dz2IDmFhpVtduPFtGMV8MPGeEj3MEHl5
ra6qH2WUovPL8cP3DFLCDfQNnaEX13BGlaRNafa7vPxcXEWdbMODO2h7LdTxPtWZkoNJlZhDEdMB
citWbZmeqsqergQRaUynvOoItgfDXZe9l72AhB5XxtaBJP9lAA0qmnJ8LGJPiZYpzpLKNXeLIhgO
3AZsjf9m2yp7wWG6GwCuL5r8OXMS7dmuZHdGWnKrFRRneejMGu946l9HsFPv3ECXnOHwd+5yZI2C
tMRmazqn0NJAkeRedtayiciXofAeJMIolUUqbkYYF7gsYedViX5jiKzfkgTVEaJePHhe9SN5WSpU
6mcyqy/pbS6DeSuzxPjIDUiMfuIKErLadteOIbMPrJrTjnDIUEeGU7pnMopRAGU50clxpBSDe9IR
qzO3EvOQttaaI2LtN2oQ5IpTOV2TlpovGF1nb+KleIoTCfowYGsdCpkeyaovrkFpfIZ95D/0RuK8
L/8B+kPnnZOY/8AIzn0wytF8DBVFKIizXwY9rJXTG+2jm7T0WJtwW8+BfQbSLDbMzbKV7XlvnROP
F6Kd+9dWe6mhVb7FVH7HIsr7cxqYz0bp1id+HBwwMJL6dY2qYp0t0d1MRldUo8NzJX9mhg/vagy0
41L/mMA6WgtlciTZkBLyz9ZOGprwN9ydHAy0oY5odnrg36Ka6ly6JCXGBYKhuVdZ3MYAghKF41of
o+qrKwEp+L3MHlO1kwaJfikzZBbPVZQq/UnaD7i50FZaQ/kziWzjbDXkfRDEGO77wYa6WThvCbX0
vmhIJVueRfRAcDM41a7H1bYLcb38QNBSdMPKm80Q+qb450udxmpRI/CjSlzWN4B5CaQvo3vqiyA8
alKX4MKm5BUiXJgcrfyWyXl6TLU0R1Uxgm2exQ8HPfHFRCK5nz3rRnBmtnfRDz8go9HfCrv6E1RJ
98eSTKisxviec8aXBLOXzwl8xr1DNdIQqbXjM10+iwLFtSB9+7ec10Vh2L9HDVmbDCYXgS169ATC
VgGPeSPAl/6s/wCJKn8SKRhs5TwMB9kp9HLv58fIgIvplFn+szOhKKuBQBGbW9SYPxgyT7fM7Ila
A0dDGIw3fYaoJItm0F6lhZjSnuZ39LXNOW50hPeqhVDW1M5sVd3Fg5RGmpfFWdBBc+lgG9xGAzjj
FZEzb64+7OmziauQnnspJ5ANGJCi7ypFvVqI51Z2xkteddEGu5+579RoSvbt1WTxupkuSvAss5/Z
NsMV1sfiuJzeU41eJWayxKTg7Q38RIk1JNhCaGQqd1aGBAMXACysnLBp4LjzuxYMARmDtXjPA5SF
WvGT9xytsD2TTmKgAu91PNalZ8U33VJdLflszynLqlH7x3SkUVBFFJK5S4s1lSv64opbaKefnOOC
U+KX755IrTPCAOphNSfMG4KWY8QUpIgEbxVdtkvtk2QN9GFtCue8dAQ8iGc0G+trOdbtrZxZ1uxZ
DmuqdWr60WP1pfsAPsKaaOaUs9jnmY/UddQ9tZX69/er5qOuIQa8eYFdPuul8VJonniOh+Rmy4bV
l9CIbdRFOBlS548Ys+CpdnPr5vv+BR/kV5CpqrjCxMXx4yupaAskiWU8dcz5HyqJmCRDWoSTj2Nn
GZFWApHXg62rDqVwJHBl59qpSZ+7oTYe285Fe8Rf9Q1JHZh71zS/u9ShXVnnP5ZOIdjKZz1syN4g
5enRr31j10dZeMpSZNfDlDa7zp/CJ1MC3B97kokqIGpbGY/ZK3UFjckAD+RySUuNH9WAGmMD8ltO
ctLge/+9FOrSrJsMyo7p7bq51QDN+0TFYvLbLDdTRJeY9qoHDqvVD/c3XZfUe3MxabvFqNPM+NYC
Ih8X707NXlIGBRR6lepVqhwXpxdER2tWh7NEvShwxTNKKMmQVJdSs+NHWsOX2ij9fzpFUDzJVpfH
5ShmlkNybkhwKwlLeNKq+I03Vnsn/UYee59cvMrCVxR0JE66af9NtwubyCzql7ZsxLWd07NJFVqu
ekkmWWOL/EgbuH4JqKWOsoYOKUiWlyinrxV9AgfiVJTBWk+m/f2ajDCEMURVrUqLWJ+4Q44ugXmY
2zqHtwOkxDj6bLIm7iukHGW60QrNfJGlq10DQrQ8oKLLAfD+kGgcBZ3sy9YcNdjiYLicH91i9LeZ
h9NxHuEoELqUbiNsYVHXwhrrPM9BcUVzL3EIlDWiyP1iMLh3oggKv1IRSodPtdc7GB/7TZgzxWcF
pXPgEAXapI19CFNRr5clJCjoMqRhVJ4ataLovWD9jfMbEk96vX6Fpim2u71rNv56adaPDkO1gSTq
Q+8545PTGr+LcFp1dmN9MLF19zEK7u29E8LOEVahe/KbOUexgKaYDCBzv0jeo+x14pZeQ2Sx3iuT
tJDc9vTDctkwiQHjpzo7MrLf69Da1KI7ldYYHXXK9ItkURwRoW7Kmv0gagmiMiOWCpcbHCWtZhbY
M+o8PS79L29CvQIt9LRc6aob5sI3Xvu4VIEpmsel/FkegNoe+7Ksr8sVwXHtceZUBIY+bdk9KZVi
3Sho1ArxWGT+SCZ8XR2qRtcOdW28mEINPJV8b8gbPl2u/5H4TYZQoAJQpWYzVaxBfGY+/GxDWTsy
mcB3pi6XB+RZJnGAAOPMicBgTzLnWz5KaTNdYvK/r/eP2eDxf7bt/P7F5Ts6BvoOs5HrchUkHC6m
jkSFaGYmK2SOtW4Mid0YOBTVzCa7DRK7kz8yppDVPzffcgcW2JyYx845Coz/dC/IwsVIQnBHIjC5
WVnurcLWDW4p2SJnpwQ+iUD3trwU9E23YzzFn159x/IFU8sFCqe52C2vLQ+oI55MjLNQbssU+Kds
vX0GDG+sJBNM4GTrGW+mQZRa5l/JBMtP3H5HDeMURzaX+JCetJmBAc8boHGMcsDd3nKBFWUZoPWT
eVl63UphJqe4PlnwhHEMVj8tTwK3VRYS1FfpOqpj/9iPYfeR/x9j57UcN5Kt61eZ6OuD2UjYxIk9
+6IKZekpyvEGQVFseJvwT38+gD17RLZCOjcMVpGiUEDmymV+w/nR1fglxIW8X4H/eTFcBA3DA7ZS
/+A1NmmkabY7NBU/uD2Cw+S8QAJRpylRmwF5jTzzOQ+c+Vg7DZB52tioVS5fkr776zuFaNoJQX6I
k8GhCYwBuDgn8UqW9rDsOM/28ClWeX2UuIts6nIYr16npwtZfv3OqPN7PWRKZZMQvr4VZ5jMzhRr
u9aqjevlqlDFDW6LVYnIboNbvep3reHF1+v76xdNEzEVKBlsJQIEQWJGELqIPZr7xqcoLbUTg0r9
m1aO/QHzdGCGyZh9Xb/DriJ//e71PYPIS6NmoxeNurNjutyKZG8Pcyv+AhX5VJuiOTLi0cE69gdt
Krqvc+wFCxR6uiyMpr8yXdn5qaV0305rkAvB/GgWMCzWgN4nYGDQ7qamy+7iCgjn4J5zEcjz0Nnm
Vbd8Wb+DxJNfOdXh9cWYWFfIA2FEFANxM1b2bGxVHmYcsCzXbl4zpY9uM5RXtizbA9rc/Q43QMYz
s7B9Gn8V83pT/zQ5nrsJyta+SEapXeZVI2gtYCIxZd2nORnMkxkrIsTSVIoKm/6OCcq+pNEfgEo8
9g7TrUhFASyCb00vaeRDoYFPE3onK74hMFefbQDvHtOTV5q+kzl385yF90PT7bHDExcDqVq9NyZO
BaU/UQlgFeJRIKWoB2xE6wIeXr5YFNAX60vETFllo4vmxTKvHYv0MUysdO95Nah1A3oosrOYFi9/
XGdaeNH13XDqmfD85y3Tw5RxLYT12oFgt6R9wMzN0xDTEVwTv/W9IZV4pCJcARgHvzEIQ11Ymqc8
rpLrPsMylc6RjrCfY50DG7L8iJv25nVAt74mcNGp1XlURRTZR+GZ86XthgnNXGYabsaZk0+DOltl
NlzbKGU3OxW06Ta0QR/W7XCLBlh2BdD5Vk6ZeWX11vaHBJcpY7Kfb5sRp7Uo9tBQWWZQa4N3/a6Q
5gRNAtSNsXyZcK72bd1bsF/Vgv7J65AiJojdD3BojY/SXdiJtvfBLnTz41z99apcRkqW3o+XTvmd
yRXKC64bXotwLhAm4iVZyk0+CfdeX0q4vLQvYAMEH8yyDs9pAbCwCBbByDqRB3ApzTZtBmMXZDMU
kt5YDND02N6LTINI4ZSCRC+Hk2Z1zl+vJXnL3q7sfiu6VN7KnIIv14LOH+lp3q7vofc5nHRaKdiC
Le+V4UhOj3iknpRg1jkyuaX31lxDabb08Jhq3l/fDYP2IhlQHJkGKZ+WoPc1YhgtCgwMSBz6mzCp
LqrBKp+m3JWcl/H8IZYz+jBT1+81oLL0IXr9BsArUIHaAL1qofecec5tmqegMcF6Y6LkJDamQTWo
7C7ZAx9E36avcEMCXnLhLV/Wl+uXOVao48/BLaK2w6XXBj260nyHaybKTZU5XgQFdFXejvRxuNQC
F1DJqp2hYYKRKoy09RpMfxkoPFH+90ubmtpVjDDaZcu0CTNJ1CIX+buiGhGeB86M4LfwXyOvE5WX
M72214QLahBnrA5NbE25Wvxzj9MCKCS/F1sQZM55hdDUgoRAUM1ZGPvdKfzp1rfTvqBao8rwuulp
qqlLNLcUdxXra1tKCYnQHvW79QfOopRn1a17+s97ozPfWjLs6FRi5AbAyNiWo9vcmCjTbeJEBGcQ
EGqbllgq4i9nfo4CJsxpPjxwGLW3To6b7fJ2gxsyLB8Y4QCr9yan6WcUeE8GEgHfWpuG0WTK8JYc
ygXuU7g+6J/0m1KghzhCowQE1IgujFzERSTV7aEuO3lunCXMy6VBifvrB82siabOJJ+sNsRSF1aY
w7BS5lgjRcPIcNu2GD2nGIePNSVgaMECN+v0VrjLIMgsNGR4yOwVDNjvZfoQta3xwoARjGceNaCD
K2fntDShUc6pLmtKtB0OX8NHppsLh9AzXub+K+Ip4XdDSGgrlfoS5FTdGZNMaE7pfGdiWryLLMrZ
kenKgV3kXQazYxxblBjPTGfHM+Is2hEz0RGQslMfkgCjB0oxyfBjzO7cnuouUtNymok7ptcIfEZK
/9qYBlPttH3xErwzkciJNhZC8eDpjJc8qz9hByC/6nFAR4xJ8EMsW8MvAi+6pXsGSoLk9dJFQe8M
4do4uv1VUWrBhZYACZymyrpcvyMNNy9DTIMO63f/eS9++16Y2s6ZZiY+uGNx6ulgHe3EGa+n0cXO
Zhb5x4gJN2CAIH1GfJ1ByYgK5Iy4TJiO4htF77gxtLG8qU3nJoGP54Mp62/MhIG46cJmYdN4Z/rl
4RF5EYmHNCLxU+RFNzWE48mGES9VO55pdSEw7JKnDoBbWP86bCGYRm3lhfd6zdJFnSF/nftR9Qxa
rN398Y//+p//fh7/b/hS3pbZRJX5j6LLb+nRtepff9jmH/+oXt8+feeljY4kNGHpWrZlYIRiWfz8
+ek+Rv35X3+I/2MjkNw4PTwsy22RBdCy8Q4FT6wLsBl/NB3ryqM1/6dh4A/UGerZkRhteHZYPdgD
xYmsMJ+K6qH1877gZewWD30ToURk5+qZoYDfjXXmR11YXTkMoDGz6uhyZLp7U2rzIsbdqidVQ91U
Zc0Ba0GGoiM1bM2lwEOxp30qSwM11TB4AZZ4O8ZJwmg4VDPAM2S2Jfz5Vwp5AnwPrPa/XyJQb16M
QHRef2q7CvLmyljOywEd+gWhtcK0+hjJfpB2m1/fV9N7e1+FbVqMuQSEE+naaJIYb+8rupSODC3Q
kMUwiOOojerOnGASMQ4dNz0SUGrAxkPMDhjhBcWm0GfwI9orJwn2b9O2SGY1KVhXIMftg1YEhV9q
qH/Og8ohESa0BhLzO0JTH5Ksnp60ocApmg7PlyJekMVAHAibqFgKOCIMaawvs4uyPf9TfhqrMr8T
wO0R1b5cp634VIy3y6t1FBtIJ/3N7TDs97eDleXSc7dsx+DWWMvPf1hmGlhxE4sihGk1QYe8KeLw
erLoHWv2PZ7i4C1AW25omab7Epw8DE9EXGh7/UlFj0iInqGxFY/N4XXqtMB/c/yOiJ+gyGT1eW18
5vNkbPsuen6VM+m06WOfgZr69ZMV7t8/irPA4xwDurljOPq7j6JPPCWzqM4Bc5u7Kn4adHP+Ohac
OKqLD80CHgrjEUZSAe0ppa9HPwrwQTUOCPzP0qhOTgaJlfPjypkCqMXg7rrtepX/9WZjq3WjP2O/
A1uBVtnbl/9z/dS3L/V/L//mf3/n3a8cXsrrp/xF/fKXrj7sH97/wps/yn/814X5T+3Tmxf4LMft
dNe9NNP9i+qy9t+xafnN/98f/uNl/SsPU/Xyrz+gxRft8tfCuCz++OtHSyxzxA8Pcvnzf/1s+YD/
+sN/KfKnJn3/D17Q0STO2f9E9RK6jZDSNl3bk3/8Y3hZfiL/CV1d93RhsZNtVwr2cYFpQUTsdP/p
2oaHUTlARYclTWhVZbf+yPqnjeqI8DzdcxzXc7w//v25/4rJr8/q5zFavo0lDF6kDbyMrSO4DtTt
lhj+w+YxLWSlLWvUt0iKTmcY158GNE+PChjBlmmxONba/ITP+LwPAoH6dYbxnHggwrvMlulmZk5w
bvXyRrWtpDp28TbOO4A7QY+4cHrRATvYZri+7+nWXNlxFdEFAXSywWMV/mg5HbsakR4DOG7/LeI8
2dapPGPlO+zaEs58ANQI38K9AjqBSAbsERbsAY+9Z7P4ZOB7g6zg3pB1u8PGvIBaW17AkM83SqH9
jJ5c7DOZCM5pkwOXbCTCaoaLHqyHMwqGg2dbFM3JID9EJ1mdGwho+9rt+pcugEREj31jJe2XlJ7B
hYXUHVOMS5Fo1+CHsAzPZpqIM16DfWI9T10x3KbzbeF9MtL4ITMDtENtUlczrtoDg+2SOh8JMmra
GNC6b2RGc7JHle+A89nu0kqghURwBBLUGrc/rMafHMTWciD85yB2dR2xM4KKqSMERaR0l7Dzw0PW
VDPBFEJ1pEPsLWxiwAEQV6kVDmHmANvGk+i6LdNyh05AHlnNycGHcfLS8GjroHJH0gjEFOsLMdXJ
Dh2Akqa7NI9AxR6TIvgCpDvczS1C+H1mTLtCBaDQynaXyPYOyHy58fKx3TFqvqQ3/KeEJH3pVdpj
G8FvtwJg8bNyEEdSzhUCGttK4csHUbgs3evYzT4z1GheI9ibAPZjZuIucfTHGyLAxOmux+Hpuqat
v89M2nISWqYjVu2iSgI9JGt9W4P3yVTjm5S4aWpm/yIRat96Ec3HaYLLMMX0DedAwkkk94Al2QKT
qgxWJXLAOcLk0i29w2CXG6cfjV2bdf7ckq54RQhm3u7Qe8RCwhSU7Fpnp37nYSptoSAv8V4rcbda
vlg5BFBkx9gg0O4YU3+emSfv7KFDpjskUzKYeF7aFep1y5504qnB2qdGWG52a3CbeuxL95A6mLsg
h64OJoC9LslvocS78N2TeW9l9QZL8QHND+uy9Jg+qNEM/Kmsv3epiRUJ1owb9L3xgm3Gy1qjH4CW
zmEIxjsVus0pHLPgK1ldtHVqUI6/XqnGEm7ePxjhOaaDc5fp2bbzdqVawAfhhkOQmN10BmgZa7u2
fojUMB+rXIv9NlfiTAURXVSmOjHx2CYudZJrR94hjPQdMCfPD8G8HdDZvOL0PNf0tm+tckxpVdmL
ozdL2wwBUY2E4t2vL1+8jabo2LCuDMOUtuu4lgPF5e3lG06FjeAQw2Vdno6Bl8JmUFbijwX2ZSix
qF0dzM1pXUpoCY3Xg9gnpekd26givgX5LWSW3ld9epoS5kKJhap3uCiY6P3p19dqv801lmu1dZsU
A6A/RArPfZdFJgitjbLrsZqj+0OwFRvZCYzDylIHael+GvAO34ZKZTt6xzOdxKNr1F/RvR5vkWV5
CKL6zBB93ntxBWIYPqWvxURqzE18aUz0PewICehCJiShOC3bDHR8KN65T0+kTFG1qbPdOEMAZ8J0
iEkLc0daJ/yKTXCtZX+Q2kGfShaBTngeCuxN2tQ7gL+AdfEY1o6zj7zqXiyBFDOSDz228gjQdeHO
zIYr3Y7aS026nxynQV3PAOevlcX3FZHUM4cXMi18EEn5b5JRwWn+bgFzyKOoYTCskKCl3q0AmjMI
AAdYbDFqaE5BpffbZAZhb6eg2J2uOavoHES4MW4wj+gRFZ1cZojzYwabYb1WabJJpQvTzdOwd7X9
Xz/2dynm+thN+qDWEvrwdhTvDnycPsfQmpBVXa+tDqKSmGVZm0CDCMiES7OMzu8rq9/TS6Dj0S2N
A9M4e55HiAtyc6Ma78GVxQssN4D7dO5/c4XLHn8bA2zXRBKAACAFef27fL4fVAcfAIfW1okIuyr9
Ey25aJvG4ybo7lIzM+lDLJLfeL1t5DxAwQhSgDdZEB5M7SUAX7ZzMa/yjWH6zeM13p+kbBoeLluG
OsP0POvd43UkTBpKeoBMZX3FVbaEd8RW9L7e0Um2yZaGXY0YyqY09S+xBXTfM5NpZ+Kvsc00UR+r
IcQGJ09AJLDAp8w1fRU5HpBAWLTdRW/O1Fr2/Ok395R89f09lRRHNumiYHnq70pxRC1bFcB+RhGm
0raR8hBIdY2rgbY1GRjCtVVlMLEItOpoet2fjMBa7zfP1fhJwJGA+oWwdemYaBq9DY7or5dV30H6
9sqHEeWCg9sRL6pOPAR2Hm+czji33bUGL/yyLk0ktXHV47q3yWg2G8MYYefJKvOTLKJ33TIldYfg
vCzG0svFuaZNL6wOVyH0PpfzrzVVvo0sHLjS33wS7+93k3RZWixQ7qgBgeTtJ5mFi6NsxgqViTjh
A5Wiw6S8Ayzt66Ern8k2Tw6M6gPNRDKcAouWCferxjba3fo+MCskV0L7duiiL1gXVDToiW1lZ39H
1pjW55JV0xwEuo93707Sl2N6N24yq8k3TY22kkB2m616AIf63FI/bKATOFsncDFRj0mXS4JiJq1L
XYtQs2tvcjEOZAYkKMhPP1tdGAEwSPbuiIJVr+feYarnhwAu8V0En3rXjsrym7J66SxnU4DuRdQx
bSHD6w9rCHAChiAKPVNXRsVGn5beMlQMjI5MY6ONWKxVRjXvc6AvgSf3jQ6C3LQAtsFKmvdZFe7n
oJngWpV3pcZJ6drtXkOXY6tBzyHJsh8LeMH3sZgZ7oTBoUSg7CqMOeQzm6eaBAxemU/VB629Wh82
NgboHM98WMRa7qrJs/n/sEH49TayfvLgDUKACa1ZSinMd8GTW58kqLeiYJEyEdBzHNlE7SEw54jL
/AXX+vvapWOZF/IbvrzR2UDZadPRwAbpy6yeYZZdEsV6Zz4V+vxgpt68T120SVvuG1KKd7bwviTL
Ysl1HmPKJyAlwu150r+LPkV0NfFgmDecLDYeXnU3M3U14GiOVPu7YAg283Jk9pCi0PaY9yV25ts+
kMKvJjj2v74bP8l2HFQChEFkMVyESt/dDa/F2xRUaIuczjRedwoGkG3W1wGjmXXBj9hC7yELPRkS
7ktm4oTljDgeulP+DeWRZIev5xc7U/3WWfK3GI6PtviLlbH7m1PP/km24xC5BWUzeh/Cke+CDyoz
lhWMKU2SFi7IiLXWdl04UFWUj9zjU2SFNzOYJiGb9CLB0G3w3G5TVDN7Ax5TFhZPr6e5FSsg8fl3
laG6wxlvmh05+Hzl9GlzKHDm3CAaAjrLnZ5HMBObcbbGHXDVcK8sd9cHteuLlKFry+PRdIQ2xvDD
ugXnvIoOgz5/D21KsNLDTopRMuMj60aL2+qYOnblO/MOQviRD4Drmjc+ObKt6FI7CPbp0dkqNJwh
2eXJguPX8wkzMg0TFAjc+VZ3iwJHyBapDSh1dAYj3HqHO7jD/mBzUglUS3EPQPV2XYFY04sN/Vbt
KkRT3e3A8WiGcTMMIwoi5d4MJ+iIKMGQrTcHbZA7HQe3Vkhx6eTesZny4bpCOxPpQ79uim+JkXXn
OHX8HrEJ/FBGkOiFDlWY6L0t+wDatCo/pBqyDTPiCgcVIgtUo5mVkkJhuAxgy0i/RQiAoKu3rPHM
Srddrj3mRWJdaGYWAZAjNVCpPe1SL9OREPlTKHv002qc/MlU95EitRqS5EnL0meD7FZveudQZ/G0
nzMPm7Z+aHfMlT6ThMMSUfV2NOiTM3lvdpByPvbG1DLZQ2bMWtRdTLc9hhgRnNEYga+E9I7WNiFm
FhMaPoH+gIAMhTIoaxWwTde4WRgaU//pgJ5FcF7ry3GO1N6l17LoKGj9CF483PVGsn0VYM0wOsqJ
rlqvoTdSWl/6BoEzw+NAWLPFEnjwrgXphrhLvokKmC0T2hogf519M7L507ZqdyHYaq9rXMAzHIxr
aMEVVNtUXnGLpwHjmcC6q1si9azictNFRomZRVLDbQsuxECGWGeGr7QCBL9Gx4MOMOyvpX7CKmHb
isY6rDu4wedpIyQbPM3R1jVsjI6/lRFXgB2x8qksd60Tfw9xft6KlKaT1CsYkVymspx7QKR+nI/1
rlhqgLQpQe5ZgMLxxUHLj1gGzdCjl70p7J6Pr6N4QiLDf9h0FCpICflp0+4TeNpejw9G3afcgy6i
ub1sJTmbH8kd063pDNVNNTJCcNxHUeHuG4M1OU1Nv1u5lh3Rytcq5wI8Rb1ZRa+M0bhMSshCTc5F
xzzOewQKGNHAxKgHCYE7zO/pf9e3yfjM3OSSGpCi09JrP7VnXJU9KPyTPduo1t2F02z6fPBsZ5np
l9wqvIOc62vMz+jlW1KRJwwQgufkANYg3EcxQi9rJB2Fmvcm+NDWaPsLLapvCjVi0Z5UrG4HntxE
7TPdrI0td8yKgxdgsBLgFHsJJszxpRLfQA5RXjms81xWUIbjkV7Z8ly1vo0YdElQWUvbA9u8EOWe
GIvWVNEOQaplW4PkRIAsenBjAypNhTD3SOEwtiHSvLHi/5uqJZsIJyYzNgUgjRT6J8rbrOslj5at
UsUnGzo7kn625ocVD1u3n0MddN/6GTtI4Yc5+BwjlwdcP7xKA+O2MGz0ijr4IwHSGxu7HAwg1fOd
O8/fu8mwtusv0JHSduZ4X9WhdwiCEK1ApfMAIzZ60kGDbMy5O3hoeW0YHVHG7tGxDs4IrrKq0bi0
neg73qjlATQdS7hX30gCWZklv2lpFy4TugrxlbMmm3MHXP+8mi+sbZh+AY4kxqDA/sIowwX8zq0a
9OmqgpLU1fahFwHbUfMR3gn04Z4IbfY7vUOooFaYhHYdj6UvQcf0pbqcOg/HT3BLBxcL2J0DrhDi
rvnB7MSZX9yKuvmwdn7c5QIxysT1dEI3tPeaa1PSosQ+JV16PWBatxoKm1iYGNxt8AE42stDW0i+
xMG9hzhuZPcucJz5qx5hRIZqM0wNPcScvsbZTWjqRRbufTxwGWLgjJYQM2Bbij3I8s+o2D0q4N9r
OCuVvLKMjM+/5C/xLE6hIfaT5cjdWtSvIeC182HdFDMIRmjrgEajFgfqZUcXxAFtwBpBoe/vFwIz
wEjPn9dOUNHgMjq6RDIZ+8mBZvu01xbdATDD7WGc6d2yx9dgtwbHqnceUvC6WyDpN2t6YuR2fEA3
/0sWFVclJr6M0DkbwOsdhJ3D0oTmYWPSsTZo1ohhEUaIPkNzikX7WvaGBeI31Hd7JVDAtkt0lJYU
FT28BxxBGa5SjegtC26NJDUwwZ0bjFSDcE93Fuofmzqnn4ac6m6RiGa7d37eaFvbYXEzuFE+CgpY
BPXla7R9fcDLdl1jJqpfe70SCDctEbLVzX6jQ7uP4Oqvp8EanCOHtR6Ke1zxYkg3bQvQ2GxOqUMG
kB+isunPCV5KoGdAI04w0UeZRX6hp4/rTV6TeX0pO8YEicpSjI/wsdeDY61Ixsm8UfqQHvIBg5+o
BalhGPpRolW70ZOEXReBb50qdlVScYRqDhUC7HtWvHR9HSFdlWDaSXDeoNQFDCtD/ho8fbPl7AhU
Vl5lXr2H659fZrK8JDa7t0YrjuYi+GRDbxm4Z+utpMMyEdSmHOMUdD6MHI8xDdv4hnxMknBFm1rF
r83lHkDqXiKj+Ju8Uix189teBWklXQp4tlS2zHHeVoJpFrQulkHQEoLMeKgc8YVGG31YHk/nQMcL
4dtuh9DT0YRom12WJF/Rn4QKiobtZoB+hvO69rti/+/dbYd+P7MhQcthuby3FxUBzuu8Hq5ET+t3
K+hVnUyKpX0YD0CV6Un7GBV/GmTaMOeJdwmH7v7XpcFP+iQInjLEpF1CT9Rcx04/TBxMqD12kluY
6/YU6UkWXIzu9KeVWXfDNO2yeai36+xkjQfEifE495/ainWKMBIO6i22zNI9zfADQ6v71KKdsinm
UZ7rKT83KHbcY7T15dcXvczb3j9MOiM0xTyH65bL0O/HMUmXli0oNcJpWM4D7chhZ8ipoUcXVQfc
TA6B7UhEZcrvVHUhqQ91YMeYgwmstv3Npfy9jehITFCkcOkh0nF6V1qpSQ6TNQ1gyPqR5G5ih6H4
4+0KWYAlz+1oqyq93joSEQFc14/s/Oay0avLvIuvEE9Or9ASkbscIkEI2HefJz20LX28//V1rk3i
d+sfCoUwbM/kKbvrbP6H54zPugW1A3E/AVHyMDekIA2gty2A+NfC3AjUBQsFQxSsmhNHL/2h70ko
NBRpdLgBB2jz2maib8kwghA+RjRJ3JFssavNrYHkNX7ndAec2XmNeqrOJx/9jvsWJb2NVVnPtXNR
NeTccSjb3Rp9a2m3QN3Fa+ekcuKdaWQRUlscvotOkdVN+t4rCUMI+m1AxD5UuQE2upeAClWAJ0mM
4F+GwAhl9Bx+QfnM2cAKMc/DbF5YlEhbNdO28Pp8pxIkutLm03qyx1Xa+aAwx43E31lrQtILvO57
mLXrTKYSnY/xUboRY3bol0pqfRvndBQFjN8MU34WnCCPMmGmmWoL01sarT88HDAEcQEwqMP5fCko
MTjbriHcHCDVYAeF8Ia6QWdszAGhdQhcEKaGmhonTdWjkcS3v14sYqmx3y0WQhLiChYTccCv72pw
Zm3QGj2PKdo44+CBmbBPEXeaKVT2SR8AoTcKZs1de+xiiQdD86KmhpTT7XZRSbPSWtQ9Iln9Joj/
ZOhEV9Skq8O2Z0L6ft/XrlOPc5djZl0pa6dNWAiFKAKWHaaOdLoKJLZNTDNIOXTcuA8IdTzJEth6
iMXdIQitfmsiK1A22HrzF/q9/MxElyqpoecWT1qGE2DqArKcL/KKROI3d9X5e18VGJBuEbmE95NY
m4D2DnRysi2mm3iiDSmTwrzDJ4BcbLL1UwCns+G3blVqXrkl+mZWEOBziJZcYc/4KQSJRORqYC33
wFDLvufQYKZ+ZYO4Eg3dHBPDB5isMQE5SwsM05c6uemtPTjND/Yyn3fQdM9k/7UYc4H6iC6PQihq
iajWsFux+k3eIE0Jb/XPJhDWlpjenguh0B8PA9pfadlvM0GIivv4GGSdutE6GNKC3GUOSG5kOW9k
b2qHtCwY6UfiKwTA/pxqw2WW1Aj1VC1Sl43INvCus9NaUq6leTv4xoIupi7qlXgUVhT6MsmpXl0u
byzs21LZJ8p8KmW3Mu++ZhFgsio4VyYmSlgX7+LaUodMYzwH9vcTaq/FaaDHMzWNsZu9iE87e4lP
uOhAB6RoDm4il7AAF8o3hdkdYqP/2tCY2ChXhwJCP5VpGKo7VvhBWSOcFCezbtxCxdyi7EyOji3B
gpdA3ZUUt9qiU26hRHixJnhKGi9wUb+sL7AD/mKW1suwtASKJHjolv7EcmxyxqJrr41QAZbiOlg+
MDUB+7vZrh1lCDYny4EvliU8Stspv6K7iyttEx2HSjuK0f2IZJ6gd4WbUGpOGkGt2fXWXFw4OnT/
qjO3i1JsvqSscPK+2gI/n7WulDzLc1oKX5pi3AHJ/RCRB5JWh8jJ5NHnPhH3w2SgfB8Yz0Dn8eZc
RqK9W30ZYxypU++8xkTU3hGRX7Dfw3iN3dnDYLbbNe8zCks7upb6bmujdfz1bjL/ljvhwSQNphOc
vbpreu9a+07k4NSIYe7WTJqzALG6z/FaojfmzpvKpWsok/mzKQKIAmn4wXDtjbfMxEjFg2OWMCgv
TWu/Ph6e2i7vm+9RT3pgSwbmkI8Pnh6eBu0siHK7tepb61qYQIlf5Ibf2xZ/zJofelTQfjPxNf+W
3ziuznDaNA3PIVy8TyrqCF4UqhrDFqnTq6oCmzCGY3wXpwieGVqHnOLj2tFcD2KbpBeiEZiHuKAh
QFPgEgecgV6FQ/tCPJsUE1if/jkGwTcg+fJQlb7OLOPGEGW+6ZaquqqesqI/lzM0FWCqbPEGBETj
9cGmEkb1m+PO+Ftzno9nujw7UnHTkfq746UkR4TY2Q6kRtOnFBt432iG2E/HOTxYVd+z8VJEJe0D
DGdGJEvXA7spsg1U6kkemvCUFklyTMP0gwVqluHPYe29tS4tA5LoLaSB518vt78f0VwzkHyQXmKZ
jbnvjmiVoygfoKOCTrF9RPkRPm75QN/A2mpe1hyrGViwpwT48FYyX++83WBN5UWmdczKECOhL/jb
tv6SW745ph0wMYAwFlAApc37mgZhzjFBqBOqtJ47VJnXsqpOrAZMx0Pl7TJq2yMcK8Yw01wdKx1y
dGQGDygYb9gczcWvb5Eplnvw9npQ+qFZuKCXHHLzpQb7IY3J7KlIHIMe39oBjNzO2QVT7xwBOF+r
LPQzJesPObrlTFrIJRuRj9tKzvu5bInITQmCgj4PbH4NndY23GZYQyOmR9MK4tNGsiEriIG3XUao
BOXk7kOjvg+SxD1G7mkFckgFcqST2G+qgU6ICZ+ew+sedZpzXKFzXce07XTUADfhgJHU4GSP2py2
h0DCEG8d/aZd2lrK0rd2DZ6qyZKR8aR2nOq4vLSsR0ODYhPmX4wBfU8DD6vEkI9SdbRxll4KuEA+
pZzoDqngkFaeACRFpxeJ4vhPhDoan4n1h2hsr5YWJHS8bVS4aj9Dsl0atbgAW9TJ4W04tiVUGCpv
a3Kyw1R+Kh1i/KQGP2icF+Kw3w/T0wwZsNdqMBTp56Qe6n1ycj293a3zy5ARSplmxibt6nkPmDza
ae6dA3VyPQsQhKBHWX3OtAnUEmp6fhmeDS/y1+4PTDR4fktbZS6qo92D4VgjzFinZ+wzOwbT7NCk
LS4T9JPXHRrGgtQ1Ye45tOa8QWEDkFSNckVld+P1MoRQnkVtmAzzvsOWcwPH+jsakO5FiUaVH0Yv
Zeh+TcLg1GfpotyXjddoCCMJ4Xqgsmg0AUnfu5M9HS27+RyhBoUe8nIoBnpwdmvngMSlsVtnoIOC
d2JV8f160NLvIxst9a3A32xjTwn5EzLvPpEy3L52yAtELWHXZlKShcTxDiuuCGKPOeG0wLmXT9jB
Rs4dLhDlcW3oKXNvGCVd0+W5FYhW7jEKbKIe416KdbSv8gCK9Rq1sMwlAcmqTT8bjzIZmgMpIPJk
i+D28q8ZROLk2+BlUZ2Llr/AKBhtQN05eQVaagNG8zl1rSEgXNZRkIO5s9CUgYdz6TYA0+z+ksKC
4Yc7nGrS+U0wsgaqhiEeUR6vJ4nOW5Pdr42pFWRJCYomElYcDLTbnaYuhZt6ezbQ1QqsTEyay3M8
M3Vq+q2slfOKU0uWHAI/ZHPzug3JX7AJOtozDo5rXyxFcIv0ZfQx30WIaRniNK0Z0bIOvoYzh29a
q2Db6LAYyqBBvqoRMM1pD9Sm99DbjMLXRRYsPcOxtRGRwUpss77noJA4RSlcqqJ/QNiK8URm4f6J
8u26CBS691t90cypMnTO1qmbTjW6mhqvFQE15VHZIQC8GoCCpQe4fQXtddAy0AycokVZGn0ouAMH
wx36ozLzezTAo/u5CD7qITwZlUEBVE5wFbZ2dU44phK9R/K2VN+0cap6YIUJJlVTQQIqCGa9qsTt
HCX6xqx17YE+9feoGdOLhb+/nt6eTjnZUTRdA/n/GntoAawt1Cp2TvoojHu8sT8ykoqop/FFcaa0
pjUeOke7ZfVGWYNoeQ/CEU7aoVGyu0HdDY5xUra+WzOmz/sW5bfotErTAqTEIJCLsSsr2Esj139X
3sCifx//ycPQm0JIQ4CKN+S7+O9UCW1X+NTbotQ/CWaUHt1I4ljm+JWUHRQiNW576YEX89pvsa5w
Wp6S9vqT3ovu2o0fdaylYJHaJQjI9miI/8fZmfXGjaRZ9BcR4L68Mhfmpl2yLL8QtuTizuC+/fo5
EWoMZnoeGhig3eiuQpXlTDLiW+4918gfBsLH1NDZ0u1lhyItcDkc5BOuRGy5nv/St2lB2pCcx9nl
OGiHc1ag2FJi5jkJsc42BzW36Lo7Y6PtccVVPSCNAfN/K5lnxywa8pOqb7+n2Nqm7QNyO74VEyO6
CmZH596uIFcNxSUnyW5n9STjzQltRmf8I+LWDythI3lypr9q42BNeIuT0UvZIySPkJXs7+lsAy4G
zsT8PAWg0tQBYsP/JXMLButyQ1nJeF3uTzLfyvYwqJ4H800p7DqPQBpMpez8+InUx2L7lCA+Uu3b
YhZnMJDzYUyG8jCvXLCNiW1dnAZ2SkFmA7cY8NcJ86Py6opMowRIhtwzNjlbE3JJqHN7EL8sKn2v
pqpgvbdXH0AsZ4MboseFQXG4zUgqOs3AbB507z1Erzkb7tx80I4p4UEeq4HbDIFhIaQzxx80EQcx
NCxkdAmJk0kTapVZuihWNzmMttIHhssEO6HNrRr4a0hb+l1DXplkVvX7OchABZg3Fg0VmhTeeSyT
2bISumWtM6et07+rn9N2mutiMe0T6UY+p5wGwBFMD4RO0MouMxh8KQQwWwy049zY4RYI6KFO0+w5
CX85rZPsDadcdoa9tHuXPOEj4ZDj3q9L9vuG92uy2S0KSH/cltlBd4L1yMc4h2NsHuemLfbZHNfX
grzH/YYeWgYucsjm3XkR6ZvudfEVJjhblklWOdQX8NDONa91Yi3Jk8kBuUu4OCJzY9HhT3nyLciW
6RrtvFqH1sBIPaAwdXGxhnVqkBlgmmdSXOuXLSUIwzqZs60/m1bSv8zYaFrMy8fNkOxkFB5GisuW
5nIrj52FvCCzpyrKtHHl+vGvjr2CJw2202bmeC7j4sbeuDukwwgShL7UcUErsR4I1arCmcCornWK
eU/voB8h/vxu+rSxWvbjRJc8MVBZqInPbscUOduQG4UdZDgi0Sjn1Bs5DoT7oUAq90Xbol1l4OZr
zsuqhwxh4OLK3oq1GWLmJj1XjTPs9HkuTuoZUJsLqSqrA4zNjKQJsW5p2IM+SEK1w9TW8TisBIRk
FZlQXmAZSAzK/KA+jGRhzint4//Si/tztuN5L7vsQz2eul//BCFckm+E5AJs2XGSiTQsGU/whNgU
ySGoWXfHciKkxjIf51InvMqE0px1VlRY4IOGxj6CMQppLLcQIViHiQkJ1yDtC6hXTkYXrJE98JPP
tnYW5jjfAz52+gZKsbjwsYEup/yBR0kJt+XxE9tdIG2+ESHbh1ZlpNy+OT9Uw0BF3YOmW8WXdqoh
j2Q0TH7MindiCpprTsB9FbCpyweGeZt2RtTxXdTFj4w0G+iqFFNCEOySOFw0erpnUlnvfC+7qhWn
aHwYLN0fYm2GmwPhiLBbnoqaYznoUP+x1rXpmq2LFaB/I1FQqT9UiZNXglJ3GarThjgOJs+yJ0U7
VKJG9NfIrtwc/k4jLccZ3UH1z7jg6x7pknniVrAjaHGKdp5CNJxki2SwG9XnPxY6KvzKfA0cyhgt
I/1Js+wSwYr/7jYFG/TeqI9TOsYhM0WWsluyV5eHWpO1UoE3b7SXdd2/CWsiCbITXqRn+Oh6ueNI
13sH5vYlWbxXxlefzuZCyBgoRl0s6Swlw9xiBMSl6KHX78OEiRA6oYUxv/9a6B5uF5c9bQBXQ8Jc
RXBp4KEDfuvCok+9yzayhIqTCqaMnA3BHHsuMIUfZ0Qf+zTvWV0SLKVbRSm1aPuVCfk+bdyLa2YN
4iRfmhYK3NXDg1EZQ5hDbTzUdH3MzZkbzUP5IioULaq5MEyCFK34wZKttI2X6eBm6X3sH7KCGWjh
mx892pDvGy9d2uwcmDToNuKhQpPdSMZt7WzommLxSP5N7D2uxdeQdSm1vnQOko+VxPMbuHUiOEyU
bPkCokVNsYoFyEhlNPdt85G4+nRSNd1ECoIlpq+6XNJTak7W1Q367tuq03CSg1Wr94NcMRPPJNAm
hYTFldn9aA4ZG1nJRFZTcjXX6Y0ZrqopvjUk6ugeEGOBj7ep0llOyWq0cbf50OjFebJRZTUO/Xrf
aEWI9ZPfJM1+g0nnm8rinfo6NM0FNmFZZ+IoHgnFyMsk4AslICpxt5uVWxevGTgP1/pLtVyztr4m
bfOWV5Qn6nZ20pwph5uzzWhFS/fXJyfXK96ADFEDjzFrYaSyd7af3jGrrMkP1C/2XEGNDkpa+Vz3
AKKTv4HMlNMRtAWF/PeL7k71P5igffRiCAWMkZqpShF+g+ZdEVfvm9liy1rG8C6Df6Za55lIqFDW
JfjZxuZ9v3Ky5gFMTMtcmKHECLU6vwTRY0uVHAq0J7sMfhLHkl1M8abmtOoOV3+sZvFY+TgMGB0m
VYdKIF+otJ44PI02X1VQ07I0EEOpcFu3145GjwdMG5LHGKUw9miq2Jggmw4jEiV+aut4OIN1BwkK
5ZxZ/uI7nq6bF4EbmqHzw/PL2BIRsOZfYVTuXLMSkDWMdy2w4K5RKR5zKohQfW1pNlenIWG31XLH
ySU7vOyD8Jk8ewDZGBEi5abp7+TWfxYEK2XMBNV5otpnddrNVuGRvZASQZjx8SC9UqUD0xYULvJ9
mksnO8RWQsnvGm7UndRbFjx0uFcikRcVoZrlh+e94fp1P5d5OZZrsJPRa0Caaq4qlmJq06N0P009
tOE0c2h2UH+2RIf85/rhgjMFj482Q5LHBeetf1aPMLFBoEtYbb6EpbOmSOeHDRlfDTvHsLu9VcXn
vOYe2oI6hJVhhUoPqTeokhwLy84I+kh3jH6l2Itf0zqTFbsAWzFNP6dxKg6exzrarhBOqT+0W+cM
jGr3zP7iA214emAMMxzUtAYmjUwuYzXQkZ2jHnzBxMAzf6e8WFJm4fs25NVVnEofAal6D/FH/Rap
9plhjD+Tt4gvVsqAYKYbh2lOT4U10h2uw9FcHloXg6N6z7WOV5j5bcVEt3tudfha6hgni7s9bD9t
V/yRjdLOrjlu1N9JbQg6mefuk8lgym+ZkfkjQcF6k0L1XIKT0n0stdZ+lT4hTyTmV2DSBWH7yPZr
2VVwC9S/TYm/MhE8WqZJFy5n9VWvRbA0jd2W2QbZHPXfAYHNIIg+qBH5HPTZfZ1X42KWBVEQNgwu
sISZnLBvJp9ZKnUFeuGdXY6SNBMz/AcycdsYwi1ek6N6NIJOfHnZRHv3/S3SesNxyLeKKAQplMJ5
x9egNa+F+KcvZiYVcrG0GOs/Y7qa58XhImeZ8VU7OtnT3CxRg5JwVw/NC/kCIEYzDl7N5wfZ+MgI
OTsnrtCPfQGxYOC5korDohwflnpdTmwIWE5IzYz6bBtPq0Jnbu9zAhB6WdHMhvNHDGboGVhSpJ9G
VU5w92jYOEmbwh+O6p8PtvE6+GyDXGk3TLzpT+sav9UUyevRnrNECyeYpED/l4wDrugwe6bVSZ09
eRF8OVX/kZs69kevMPadOf5Vr6SlNX88d65Au0LW6kbX2jVTH/VYlmjtEkLulwsbRITWnBrR4M+H
ySiOFXC8dyugwndG822l8qdf8z+VEgYXVBG6Zg0bkIbToQprY45bdUJYo09KmDZcOJOn/brl4Ejk
lCrF1u1rE2sCEcMOjGsXjBWFxkrkRt1vQ5R68asqMTNZO6hitEF8eEVgj5bhVz7uV18D+yfLjD7D
Jdck/YXga2NYd61ngYlZ33XQX0c7K37Mowd0vpu/VEvoes1DnFHlOb0fX4IU4n/Xu0iAk3rvIB6K
WX0eRBZsyBUsFLg8Mr40Z0AffC4rWppcAn82lFRj3P4k6gkuK2AGZE9lGrpoT5UXLyPBtrHMQ2Mw
61basKw5lAsGo37uqTvgyhIGxzOKM/HbJwYtxI/KDX4Gtcb1e/YKTpoJojh3RIWPvp9Ffgw9Mu2B
mG1mR+z2SC7jZPYPWSk+ex8FgjVr+yXL+vNIPnOiucXO7QyLBdz84sVJT9uPBHxx79YK/TSzK74y
PX4xjWY6L13wlo2oBhy7iXjl5quo/yEpOkAQvUQuHtFrZka5ibW2QbjRcl2dbH7mMUX97RgZkVSw
l1O79kP1LzYqOiIM/v7ewB+0tybcEqoGGLN53UH0Yio6Jm/+irkk9klBrnMP9qHFNG+c9GaXW/lP
9Y5A0obrqxlvqlBqtPGThEfIq9PJXNGEaIPsSeS2oy2qF1U2wWXeaL+HJ/JnKQvVCBS4Lrufh3mk
PzTTjHuAnZANyd7d/N8lHvpIRa8R4S5wjQHEm6xQEEustxpArQCwD+5GrTvxdN9EginTgpUc5h4k
Zb3hFQMHTLzIxiN0gE/k4GrZ/P3kLtoBShdauZHyYdUaGkm/eeonEBWF0zX7pTRz0HN80V3xmsVE
xKqNjpaKgSklktiBFb7pD5w9IxnG7YpxIpeBHuq8zbFw3xJnOhVjt5wLDj+BY+xRfcyTOVDNdu7n
Klz5jCFN7DtA7gBOxsNmTa+qbiTW8gWFcYKEqUcITwwc+T7FpZztV1vG9Qof1n5VViyv1+m4Tst0
0SD1hy35d0fVvjTmytfJsb0njbnGhUzYLiZpEEg2Ymec3DgDkQVFU+ITwyqqsz8CgPXEglTVL7KI
Wd9QksTeLnSLs5Rkb3Ga7wkJbEKofsa1C3LrMLJfljOLgLhO3/rhdNkF429KEll3Kxt9BBFBmB9F
eVhOGbAd0foPa+/8dqYcCUSl2SgA+PtVnj56m9GHHrApoqTN/sb8f058/yzE9tUPOUic2CYDkedZ
L1qDETcAX83L3WvawPTB0hNP5XTZKvMmmKidhnUzaHmzv27rFbtcl0Gv8E6jdGPyr9OXD+d1tdu9
SZBZpBXsNCzBXyHdcyabILR8spdh5ASHZFoffEC/x9lK9qIs/szSNWnkg30OkB2u6/pKkAbmbux4
F9ZCHON3lkFo8uzPzgkEEJ1AxfNs94DxkxogrNZPB/zsW2jDr7vyBU/kvKLQd0znYG1aea2YIiwy
acFxSZgdNgFoCpXBZHBfGSkPseY3Oe3lQL5Kx7Sv62a+jWANjaIej1XmcuX1xKOsQfej6TJMX256
INkQ8CB91+qVzjv6qKp4J110+LlJxpe6GE02Ae3q1cdA0o0GTUeePS7RwDLqYJBGtWfkedI0sn+8
pv6FfIP9cpMfxjWtUPZoPqUeYygbm2wEl+w2iPRnjHj1qZKDT7/q3jyISqWdHEwiaI5JPGwvOthn
jKu3grL+Lo2H6m1o8YR4DulVBSAzUjTtVyQByZbT0Hdddi5JNHzh9k33GdTiHVEMvxdtSJ8mn6MA
EbJPsu6QPc6E5PZ4J0t9S052ymFcFBzsOUMe5GNTfK0D67M2t+JIOHZ+nXQUX2SYdjukAEkwQs73
pC8aTWmeMx10lzRiv669lsaA5cDit9+G8nEVdXw2a3FLpr6LyhohyWZVU9QwuWXz7fDemWt7ytGb
skTJYSsXFfnHcMVubvoMO5PtajHfEYGDh0svh+cZN4SXny09zW6VgepDd9H+curfaKTqw0q2tQmX
5YG4ej2Utui9Mdnace6zmVy9fDnpYgCRU1SR7c09ruVZR3tl7wLIpyeyf91bA6EXgKG5vqzO4mIR
Hj3MKsOJaUV/HIzGvzhi+PDYQ7Gt8PSoQSRy8isCSBNvW68s1G4lEWoPK0Ojh62Jb8NEuVy5o3FH
WzL9mKf0lmSl/yh3thmDubURgcw+0nZVnOk7l0EQuHzqODkkx6daAOtPA3i4XeFd1H+5Al5il0+n
sjC9C5uhFBoXa9dsybMr4arFbsr7cs9nEF+3nIgO3IBlZIqCw6RPbjxB1kl9WZvll6cyybi82746
W5o332o2I2Btnf3M83CsRVm9EGaKiHjxplO1UW4mK4FbroawFxmPvADKmcrFfIo3m7QG+exMdvsL
AiaWnITk527Qv/pAw5qoy1hXv3aPlYeyRUuc+d4f8uW+HNNpr7ZvbgJVb+EZGG1Te/R7TRA8Fmz3
eZ7i2Y3jlyr39Z8NcrSgyEiWiivjfuugiLVucp5AayBNlNJwfvTUZnnrkxh18rPNlY/Guc/y/pHh
0euw8p0kSW4+WzNuHfP3hhD6QSl1xq7JTm3XkPIQe/GPAs/uLq9echzCqIV0OpPZyKMNDNveJIb+
UJcVaUWun15LOhSmdMau1X3zbcmFQ9QiPFvYmdjsuv0i4uYokhZYOhYv8pcQkQN/uDAXP8xEKOng
co9+VjVhMmjx3eLp5yGIy33ndNrjpMOYa7pPZsQWZl2iyFYvu3OF9lIK92+a5+JunWr3ybAHRojj
nUday11VTxmTnpZ10ohAevN5H1pbv3qkhF0YB8DzlGv3pK7DuY/LW8324Kb+l6hpPLsyLaLalYJu
peWedRxtbA2NOwdp0p1ZvY7IbK6541a3qSN7RqvJt/atdrPDNE22/bAanN30Azda6iPiVTShbqNH
ASOMq9Z2NAOI109TRy2eQ+pKylnmISCQtpPz2gwxtLZPB2Hg/QhR+oxE502MnX0zkDwfU6A1QTL+
bvQtfygnoifjuZp2qWN490bg1Hu7a72dN8YAnnXH5hX0ltt4NlSwFJQdYh7Ir9MO+laOL8uCXJ8c
lTO6cRehIV6/XkBwwiGfhiBRipPdNPPBzmZxnLVEWlWWjHV8PEU0GMUDTzVublsOFJz6VDEHvleA
XzI0W+AmYjm3G4m3bls+GsuwQRpxi6utIQydhDMfLS99QNYg3hvI+JUDH3fGQBvS/9DdxWxipcBv
XpDuZDMPp27ckcvosydYivsBuhnqPT/sJlHt8H3RGSbYU1U1NSesL4fxihU/oCXIm2rYC4P5Z2Uw
CSWLdl8uZFyPKxUxCAKURq5DZ4Garr6BSMQsPVEOq+rUkA0ii8DXds6dO3sd7iFIBwe8FRouWP2P
gj3OIGm0AsWebj6nrlfu6swfDxoj+QMzv5uQioEA4KFHJ9OPBgky5Lt4+UHv0OG30tqlJnZNs/62
/cm/le3mf692Rg74XRc82FIUUIDnBO+/dcdi0ALWzUCP7dq+5lXGho4GVawExxIB8ps1JbA/Psq+
8i8QkohxDdA5zwv3EyaAcerrU6DpZ64D8qA9pgeqt1116cpmdoIrv/3JmgrsRV6dpwyHCWS7njrP
gZWensYFN05N+POZ0e9eLd1Il33tF0xyZqD3p6JZHwUjnl3tP1pPEOa1h9H86/jgUd9ywW43H4gw
ntEDrGhCXyffO5jTfB4dC1hwyTaPpg7pa8Noa1htH/uNiyNq0t5xi7V7I04YZDjZMwuV9CHxWS5J
eEWj8WcroVpyTPDYAqsxaA0GA+7FWIWDuwCb4Ag+V8UrSunIhzViLWYNaHs50HeQcaLPd4tfRwa1
1lOr6yuHQRkfxKT7YSCS5EbEBrmy3gMhdM3Z6gvQh2sf6fr0t9iMjRrDxnDLHoat3w55lXFdMJ2E
HVGtu7SZ8h0jwp+VXwzEEqAJGVNSow2NYOJkzG7qvxyNe9BY6BumgjUbZqbjqGGV6wy7uicjhYlg
qV8T19KvgCKoQxvnL2stsKaMX7QONMoC3ODgDZgs4569/jAaP3yjTB5NkKc0tZhsxwWiW1Wv2yHT
VpucpVl71CidiaoaquJgBm39H8SNONX/zyodlZkOW8eQEjnHlraD/yGlanvRLD74VXhFRLnoDVWj
wxqKzY/fMqLWhPVTkQywR6NjsOzfVCXY98v8WY1Ae9fmDKuHX0wGh12m1fumKVei3NiHV1OWRKXF
5s/B8LTI86SwcKLyG3yUiUUufU+jNmz+tq9zpjqFcN+7TOT3QA326vVWutzN6f4ZsdPvvm3MSfdc
let7mcsnWgIRiA7giFw5JIJ6O8n850ozL03Nws3tcQRX7R1iAT8aWmbvon0TVVVFSjCjBkGmRkdh
2++GY72poWtNZYLGVLymnfd3MxLrMOQzsTstXjxHG1DMS7OxnbXTbq0IHbPIpQfpgT636G+2sYij
8BlOVEZLdVpvb+VfZa9dYoLGLCPhQsoeW2F6rEZm/+ax5hNWR2HJdBAgmEXuZfORNUxH5Eaa+1Mg
LMDqWxCXesn95ico7We/X6oHH+vkPnWs36haRk6e4kvNjNrUA522+cehWD6IF6j/kxMFms6/PzTo
AV3TBGkEIdrkP//7oTG8oe9zRnlS3G5irxycQ4kY96KZ7gX1asIcfMiu7HLrXesY5l7xzZVuTskh
UmQEABym4Jg4bOjmFGNWV08/VM9O7Qoglu1R7/0URg1RDa/y3mFdCW0tPeQz7CGjhZfaUzmdu0V7
KqRqwor/JDpXykjEQtGR30PSK9tSf9Mf9FacETX9zbuE3lGOMfgVX1Tb7VXM1SUWSz3kuaiLveS0
kJj60Fht/LBUoBMtqaYm6wjYjIG5OK1sUuZmf888GWYWtIdeFL8LJ9WvM2S4ED619roG3hsjUDzD
W0zGaz7373U6f4hqHi5qHjOijDkYzBLAhdGt504T5c4zdLnxbWmTL6cbauZmubi6aMYpIb2L+uxs
D/r1OBlkBLqNfen/Bgm0Ssuap5/m2P9gVoBUvHxp/Q7ZYOreUcL8A2T92NnecBWBVXNsUdLpQdFe
O7YVVQkCfIGnCrR/O+NI1pC+yRQblGmPNlWIAJF8ECOTWnlTwXIKyQUD9Nt1jOJF4iAaZGHIPPjT
7j+RgKHtSqS8Qk/yq49BG1bQUIWbqWFJGmxGYTp1/2xGTiYZUS65LfaKx4aXk/RF9nTGlN537vqY
YmAK+T+supPE36eZDU++NbOLGhZvdacdHFLQ2oErHB6GOfjr9yxe7yy8gf6ZY2xHcmS0mH4AWoUr
x8zz+SCdRswTFCXGpF+Ymb1fXGxwSvrH70zNtsEvdp3sTioaQ+V/AU+Mfw8t1rcxFcPeGekEUu9K
e52s6iPtOeLUPko5a+YeI2ayirt5sP8YIqO/QwW6cN/QkWk3G+0fSWvM2+F+kwxPIk/IXoYETsm0
qRkvh5P9veqTK3K1Kx91EowKNPOY0y1UmW7/3qYrLv+m3zlaMFzNH0XVMkSRcoEsRhSpHnVVPqjz
j+YqAIWq3RVd/dkZyE9dfnUBq1byG42dk5lP0wYsuNHaIPQggYVrwq6TfSwhSu29+hdrW2DvRTZf
kAMfkWSaN9+coiIgYlItmqBd8KexxrDrto2M7Etg4sZldvzhCNfF2T+2IfkswzLpn4B8WaaZj0j6
yB1o2sdkHPWLkeKozTTnqDMs3bWawZBj2+42lKJRvbjOYe2s19YUUcFo4tHqxK2D5rtvhsI84rq3
j2PXnmanXXYuDIsz9cRpGkGZJYlVn6YY4ACbOSVyykxCaNoEyVJpusdytD9ymwQzh01h1Goo37Zx
/JE21MKWHX9W1v3YrlvUTX17dAra2CYotd3YUVF73XruZfNlYktnxKxRfS1HJ0+fLU8wMYkXlH9u
ds215E0iKjt7PtsCkUc3j59xVlXXcavv7DE7C6jLZxD7OGsiW4paq4IIkWpLXlgKzGf57a+9fXOt
1jobyA4dchzlhAU+zbu1pemDYH6XNNLnA52FAWW6vbQGomf45KHf1zY4exvDvIeKzbfj9w51CCXf
ze1ATWUobkHO4an02DGGk6FFJYSGW9LW19JMkqfJItuowr1uQ9khBw0mhrHON2GkP/QN574RHxgv
wFBsWJTZlcH8Yfyj7AzKgjzJ5a8FxuMZFwSTGmmUVof30Mx/ptGi1GTRoGZbbdP+3bbmFzl2RjjW
dXLOm+ymXBSEEn/qWu/iwXL86FRvSG6Y0/xWxW5LJ0a35uzXwhaXGcNjVgWhIbbLaugkjEqJf5zJ
LWZVtHuFP1x83pXM8F+holKJN4zdSA3Uq1EDjqF3B+NgVO0S6S1qI6IbznYynFOpZKgIIw7dFh6+
Py335sIejGStccCuOFqji8m3KXdpvh0K4PJRLm+p/149qyvAnz1CsZjsTjazypG3gRjcnWr7/7Ww
M06dhoRDiU5ZrFgzcEkXxYX6c6jt4Dgw7dNjtiZ+QOWUI3VTHYfqkejFo411I+FEPd9n+1erlv5E
aJgfVdLmk5suEEpOwHNtiV9xq5Nx77b3Y5AbF3w+e8I6yAxzTZoMucFAunyTosM2L4ZTk3+R4rKP
44UktCS5Q7rcXwagTMNQTydU0McZc0KkmX7HML68xpLolQRI4UBnhqQP7/MB0ZNqCxUNNEtZaBRJ
zG4ArWk+jR+qvCOP6s7FcrlXrJVkGV8KE/dFmuCE6iVdRJFycjOtHqYAWwp4ZFTOGxilPCMFSpcf
l5rlaIjs0F4x4PK387eGCQTfxZUZFaYJ77UcswcD0UAtC0SJ5eWelTUExMtv5Io5UI3ga2PpVX9U
ZE+dIdSvO1inTOMl6DAXBJgLZjWbn31to+0ehq1x4er59ongqj+rXpDoYyI4yJbtufCJnOMt58iH
LcU0NGCGOQ99tTcr6wpzJIj0ekKlbWXXMu+IF7DQa+gTkLi4NHYYkUOyTWOYO14Zqe2eXcZIV+38
PMwGLJeBsSfpeu1JihDQWu8ZQf0jN/FUhmjje2LD7CTez2PA8B+xo3pmnLVh8bwlfweXBtN7JY2p
iWjov6oiGfkwGOy1VO+se9OeTm58g5SkL5N3GLcUWSIbVFnrVBX+2EAmSdTWZ9cu1aP9FLxsumbc
Wun8Z5T7auQx4BpZwquLsyQJM7RyzbiuWR41vd6xstyujZTMCPR/+8qv3q3WrLDJNpfKJ+PCH+8c
f3mgKJkvhmGbQOoItjVWgnlrM2cMOSCGQAcSGk1eXhrTgI1frvsmRaEtuwElLIj98h0FdX1YkHCw
oB5OLTm5Iaz5ndCt9kmfxSdRXWf5S7aeeNYs/1JZ/Z+CX2S+IKSP6/uSa42QSxP9CGcDFJoPLW7q
o9o8E33El+ucqhnC0jKfUa0F0bKykMsZKIcdgVcXtbxzcv1hrv2ND/OQeZyRrLT+1s16Uy3EIOi1
08HCKWeL/Dwn+eu8JOMZgczr1FNKzQ20vNX+GivDjBKQm7vW8GUzfkAQROAA8QcRvMKra+pYKOmZ
zuALV5b5pKhJIIlqY1ggukxHvKNadZO5WIeVT1FGBsxlWrdX9c+NPHkXtsfWGc7nXRb75ikltUuV
lWnSpuHgyVi1krlImYKioV1HSq9r6Hkr3imWT+mxayB3eB42BmHnTzhjqBza7mADCD7mTZrdBZbr
R3Gg/U7WUqLNBvhwTukfAdJzu3soVtQi3EUDyoCA9WKs4QE6qOSxqtpO30pQpSZS8hK7cpEUsOx0
MkijuuY8pWsqsIy0h2pZ8yN0EO5ykVOWDWmk1uKLRJ6OPLOWv+cQYrQlV2vJgmQNbI3Q/gUBJuXy
MC2G9q1tDBoY0lvcRlm8MuviOjcAxR/U62VCe/yF6+ak7jJEv1Fl9GzIWXhCMEXqbzPlUkin1Wdu
afVa6Be49KuzINyCAzax9s6Enkt9OzWSlSxd+u9Xdxg5RQh9/bYrcKQxzRYMCTeuIUbhcjUuugJB
NuXmDF7qMJXUih5BdZufk+LoaKhBuAy7tHZ2+mhUu8X9hSMc8wqjUtxK1Z36+/1A17I1aLGIkyfa
axaylU8i9JH1niAaKqMguIycZkPjWJFSFGV2/ZSCJHxEKTM4wQByps7CwrF/9diVCPM7UwnQB5a5
TYwU5aaqpVjftjOK6GJKX3CnhgM/+l3iJodlZIRor5ZDHLW3mLsZGMMoME/UvVfckMHHoWuXFbTE
StAniCPKwPRHHjBcmgjAqNMyjmI7vlPvlRozTDohNzuTf6b27OQOoC2RKbLIlmWZui6U1XRB0krb
1p8AvkpSVce+TTuXyxic9JgMEanMWFYEyFMVLPhmlMHLvnfnBOlly1SxstvfIJPIWEuZMjNjfyqg
MS8j8aUQw77srXIeTYcVtPD6d6NATe0F7LDsoPwaCpZAsX1Vt39iz+u+HttnQuPHW7dpjLal1k79
BC3XRWQI7iFP0KoxSHD94LG1vZtCBRoVGZF2EN9NbfKspBRYyd47fHVhKtUuKE7AcEM0tayL4jMu
OIcvWMleZjSn56xZ7rFNBWy7UmJLh1OurxhDFp1ANIZIEnS81e4gjTnlKQ9YaUjTqLKE2vgV+764
T9k08F3nL1A8y2thLEfc+MQCj9YTw/H3PjZJgbbR0yTB2h5io6RFzOpnJcV2pZU+c1YocrpDixDz
nVnbhKOsgKOlQ+bZNQ3RkYnrtxcmEuRKkbtq58cJ68Cxwyw5mO1yz/brdXEzssUdGvpFTGdDa8aj
VjjLWcF6CjsGwVikb0rkudhGE8WD5+1cuwsYW83Bjm1Ug7tLWMctSOcw7RwGIdLowERDELdrPaGh
EDQD6cxP4JQ7rcHf3cfrYbBWVoy58ICjyXnqmOFk4+qxGxA8AVCxb3FjaiaIamYUTDUZQhHK7z8T
KORTN+nRRAt/a2lhCsZlIIiwG1jg8A2vZuAySiJ7On1NCXAmSTRS54qe2He1bl+TotToRnnBcXhZ
e2YD1zWG9QS/510Tqb+r1/VOoa1UjVn7dN0Zyb3q3pq87bGUnL4xYwQH9v11taeS2j++Ks5T0SFd
XsSPVqKxxnV8ycZpOfhTJvaV1uCmzawvWr63quMzGsjnQCYAtmc27eKO/s6A59M+NzIoCmHB9zHg
LgFTMEpP3G7ououca7bwKzcyGl70J1n3RSTkzkzTCY4aM8RGLi83WxeOgZxl4+LNDyXyHFS2hgtN
NCEdM5Ymbqn8NdhAH7fssZi4j7KCRt1E5Z41KKah74M06JdXYoSsqKYPGken+1YJDqNVHlP5ltcj
Lfh8Ua+OsrbXectmOfsUMc3jKvIrjgxxT3v1//BvWxC/XIxQpg5e59/gw2XZjcEy6NyGNUa/saAs
ST8NA0pCAd33InaLpJqpy19RVRmPy4sfTSx//dHKgg/yDJEi4sys8x+ap6Ea5j5Gv4C7D5geKnLz
I6u4G/Vkcg9pA2rVbkt6rK0gF8qMoRE43WO5VsXN1v8jyELRU/+30deTRF24eL5BnMu///nsoXSN
2SE6dTG9nzg1EPCW21n/L/bOrbdtZdvSf+Wg37lAFllFEuhzHnSXJVm+O/ELETsO7/c7f31/VFaf
nTjnJHs/dAMN9Aa2kWVbiSRSVbPmHOMbvfMQGWxUsKzFxtBRVzsT6H5TjycUBNbpMlKKXEZFwGau
tExV66yLCSB1qHvsSgNxEsX7wapx/6XN7RwJhH8KAnkVJBuN8VZjX6kO9cnYyP0YgLktQ39/qSEc
NZAOHybzvwFELXWOenUIpWCqR49oNR92fA4GguxIeo/GvkmzA5tmvg6cuUvKiUdnwrRqY6WRraCu
J6tliAhWRM6TG71LKeduEvJtr9sxytaaphOGSRBEkpL3WXYYWxu/LQ+EgO9A/SGgzlncc2iMQI27
lAhYxqYD4ygaeOxBqo1vh1rDn2uTYDjzn0DKXmG0fMCNuxNIVHeuX+KHNlt3cTmjOwiEpIeWy21f
zBlpGwe8/VY1Ggsdr/FxgAUdnvFdpW5/12M2QuhDTLCLLNOPcyJ9+nhtztUO8VSnQoh0MQJGW3QV
AgggCR0Wp7BbEMBzCnpiYQFNyGscNcyemUvvWke+4mNDITnXq0lU4OyDLGgwzl1mdhOtRqMFSB4N
7HrWVphFjlgk8zYdlO1txFpJori91jsKbt/yMO0n9Trvze+NwXCmBTcjAJ7YWpX58IkxZ/yH5viv
mKsZoq4gKkjL5PZzPnwiAf2JPqRv+p33Rus5pcU2BetBayn0LS/YGNWAYIanEs85JMFsD7+8WoMh
cz23TnP0Tgsdu3aOsOUYkQqa6CMOwkr3Fk3kfk04KqxgtZXr3/vq4Qv80td3Td10LSlNSxIG8AF3
NRWih8mLdLDBbYgcnPN7PFrGtaGn5arDQ8XG4tabdG5zFdH0EqCLelCctOC89Vd9ya7qh5xcJJfd
R6/5YEDr1GrgjlOaGmxwkX6ITevN1oY1BVx+VSM9YMDFHD2zdpCjMGHF7B6uFXorifps5fRIbTSy
NHaaahnxZfJR0178MJQrqkmbCUwQbTLq7G1h+4hF0uuODIZzI7hfYyLkmpxtyx7RSocxjsn5yEOK
tIVlz64IzW6tdZTShptL48sPrXlA7ndxdVW06V3fM9UOZkOxaT4WvZZ8l1giqyabjuNvHWgEhAV1
su2j/Nma2KcvRaJNjCa5rDxdU1saoXq5uAuZO2bklMKTkneMG6b1xU9SJNJbV4za7Nwft5eqvp/d
aJcuTiviZSbcc00ttIzCOc5moE1U2yRysr6XYClRi5EKOMbV6lJn96PtUXkkqxSADsnL10JymL1U
jGZWpwfpudNC5O2jGxXdwfbeWuOxjHHlh7IzGUAtOixTMGQg7Z6z+VNtzWP4C6sjB1RYCOruhqNa
VU/Pg9+VS6MqUBNq/oY8k8sKcmErQllvD6MV3F76z5cWulZ0/Vpo8R7a2muBmJvUNx8dBPFsW8tL
TnKkrdMyLgFMi3h9bIlRFPVF9d8wWKdB7UvcLiBRsjhtt75VYWpuactfzmh+j6DdIVhV0Ii69lQx
LfLAS7aVnm+mQDLKoM1Czk29o7MD3IPMxOVFGw2BiLO4aR5L3ewX9izSr4fu61CFCPd847tGexKD
WppTNQsIAp5MSD3qxeVXMBK0ojyIDL3Z5riGNxO5ijtP2D5zxwzocaHi4+8/ps4vNA4bpSc0P2G7
lhDuxyWm10GZDgPdG3OQ05VqOu/68gXnZsK5Lg4Q/cm/v3f5QWOrZmMZgJckHy8T+jsPkYGwTl73
+o/HX/50eeg//qZ//HTgE0NDzGo2GSEI9SLLGBMju4rWRoKFM0QhXS8KzDM4ZvUsOX7/bmO+9GGI
enD+1vcHfv/Nf/zOEA5//7ay852eMSKN3bi+ISGZSVdhOPvICbMI1am9S1SpnVLGardj1sgbX9yg
dJa3l++IRmTH2rTuvv+6H6UdHwSd7cI+aHm5NfOwPYV53Z76xOW05Odjc4WlYuvP37v84PIryIrk
sLj80WReCPf92GWiPRGHyfZ1+WVN+Kcx97r999+a/+Lvj2q15Nvlav//aLXfRKtBZKfs++FT8Uu+
2n0Qgl78kv3bvk6+ZF9/yln734/+O2zNUn8BnUSGPvPcDUuHJfM9bM3gJ1DwpKXbtmE5wAr/M2zN
Mv9yHO5ih1IZB5FQPOjvsDV+hBl0FkzgXDR5tP2vhK2xrf685V6KW+paci3J4lD6x+AIJbwk97Nw
ehyL8kxiqjWKK/ovt1FlvEWa/tzb01skzYPh+DQCZuciaBHcts91kvPL4z277zbPDUYO8mQQiLSM
anHs6MlNwR0L08ZvCmQI/RYt9lOcTwrCdo6ZgNxa5UUQVwDPdHlLQmTu71sXmWkVI/jPnvSIfThO
VowCy/EFut2BSu+B1iztQEVmpMtZO3Dq59ZhgJbn711MyRBFBfPhxn0wI+M+1cp1qLQdkvV6kZcV
5vzuM9iGZzRv57YxAQnYe3iXD7mtPYD6OXspeH0HuWObUAlqu2pIP6dp9JrleImK5C2rKw7ZMBSW
xFi/jz0NFJlgd7kuOTEvClU90OXZWNlMhA5p5dGQueq7pFmW1V1jG/eQ4rwFGrXPaU/SQDTcDuSe
cfAFnJv2NGzUjW8M95bNQyuD0lfW5symJKOg1x6RMs21SNE6Z4vv19IgblE0d1qt7SIDvXlqP+G+
eY0ja0ey6G3rA6wZSgIpAsEm6u3cgr+3rui49VZ/XyJAFlH7pE0E6YzeN9Hnd4nBW1gMqEr77qSS
kewGhjBDB882FS2gMYYqWMJfLL1c6hWjD6iMfNcLE5x2nDiRhN0KglWxFdC6G8unLoGcajj2blQ2
/wp9il5DeSSaPVH1vCDLvsYDshOibpdeOLhLp+6J+tKmbRQY5xJqr9txsKBKLoYUENUrUZJi0QUp
qWV2DaAoPw4+4nNc/fViqsunyJ+ee9Nbj7p2BlLN2AJlVKAZuxZXuNbrbzIHH8cZo1wYwpB066o7
o1UPukvjWj4kTXHKyQaeTS2FA1wq/JwZ7Px1nb37Ja8QHn3k0qXynPR9Qi4wG8y/VMAElY14HHZ1
DWeBJh6DN9kzd24sAC/R+Iz34dikFnhAsZKtf8Obu2jraJvYmrsglA8bG0i/fLr3LdLaSFLAC1Nr
4bp0vmT0JiwSURkIJM5Ketq6TBD359mmNODidfpzR55wbMi9tPOnRG8QHrenUWR3Rk7sdZ+nT0Sk
usZwK1w8q5o23cN/2zZOcuPn5moKm2SZjIiv7OI+72hRqKAj5daKrlLy4joHHy5C450eo3cIiMkT
wYSALCtWsCVWqCWuY4M7qBLg32M6Id7aGemgmsHO485iQveOPWQXO8YaCfII2iLk4tmecxsaIO3n
i9FVa7v21prTSTwxzbazy+1jk/XHoGGcRpD02YzcGnjBDCputjxfKq7xmzDqbSe0HSyNnV7QDq8j
osD0l74t1k4vjm2f3Bojkv+eM8UiR+eH5flY9tZb0ZlXdehvGlfuC6z68xMlWHhJVuTeks43CnRQ
q/a+StpjWvifLHD1lhswPZMPhmkcss567cLx0QtmYD6xWXq8c83iDlLUPT4jwpXT3ehwi2lW8EoM
xRW0DeSGw0veOziUOf2X5hWHjoNlntpmeohytSci4qXw8T8CEx4KcZC4bEYj2NpN+ocT4kfA2/cV
X0rhECwJTfACt/lBcWeSyCf9fpge6dbja0ab75XFJzy8xdLJohWv+K0fcL3Yikic7Oj1wZX0GMPC
eMl7tflh27z53kr5MffwI0rn8myk60oXHbKEDv1BypW64LzKqtIf9WikXYRiWUkdeilxPkVMelWn
rX2RHHE1Aes/I9h9SQ3/UIw0lyrzNvXam143lg250f9H6p7nMA6L96/hl4+RsT/F0P4/kinL2//D
1ful6EGT9OU9+bHWuTzge51jyr8UNQyJgYapO8CXqWa+1zmm9ZcgexB7IIcGoEkGl3ieXhMqa5p/
Ifp1XNR8PMCyf6hzhPuX5RpAIYEFc8yAEfmv1Dkgvn+ucwRFkzJgGuKLs4F/yw/IphSJUuZbDUJH
Q5FVmZVd+0CSjJhV7sMnT9NRVqT0U3LgaZ3gfDl29rHzS/tlHJi7bzOrQLBr9kNz48OKXY6xNlxb
hT68Omao7VrTmHbQdzilJYkOHyCCJk3uAzLaAOfbXgxGeaUXhmZhBbRcuXG8HJG2AQxhlSOhWsN9
jtjumsn7po8mSL8uL2WE86WBth0F/Uw6iDLkwmylcBf7lB5ooc3aepHdFAb9Cpu5IxtNrt0qv6j2
AA2jLyYAly9ppuDFmZ3mHxqXLiQoIiTjokIGMZopTXizM+c6pvfGz2HZWu+DZ9njuiQQ53WwoGQu
7C6rUmo1VJXLVlPK22hAjZiLRSNf84YJxDdXjwAABobi3JoGKm6PgzeUYgcPjYTeNA0Z+QS1UXYL
bRwjfZM6xSWTcOYXqEnS2wgQdct912hVtginkYOdr08nnX1hxYvpgW4UMUFHqn5zYEuvCJGaWAQG
zJwJ+ShTZ+CJMWL2bYi41ZLhf4Qxu88Osy8PJ4obb7LSAzIXkIUatTCCOEMGnQf8oHGfwjzXzwkO
Z2ZwbUO7fzSa5BuxP+IrGgv/xSe3BY19aRR3blM4Kw7W/qqVaNkWQ9dWn4u4M42FLo1BLhP4fHdZ
HOmnscnFlQ1kgrvKMiEr9HC4hWM/kokltxOpR3wlo4C6DrjZsQpgdIfK9Ltl49fNpsONnkWoc61A
MqC3H8wErXztfWtS7dyYMzc8AdKhd/qwMEb71Eaawq0U3KGKJiUt9Z65Jd85iR7LJo+Y2BCyF1na
KzmJvEyRbLNA0W6qovqumGvwUs0Mr6lam7UagESH9s7s813oYkZpfYxqPot4xj81vut169xNQ6tt
iSYisZUO3S0QEPucoYPiOgwOQ6kJLTGe36w/aeQr3srJD68sVZwYoOlHVSfZfeE0d1lqjcfRjKLb
mnxntGXqvU56KtGMhKrIEM3RhAV2GBP8GQvIgyHENxGuixRxpCZ4b52GGpkP1Vuck+8EMBF9rOnO
t6fXLvzWf4Yxi3BNRF+dPMC+lOByYg0Dh2LFr95QPJuyNTdxYh7dvjEWpBJmG73o76s2e9CzMQZS
KEryLAxgNoOl9tGABILKS15BcoR/16SwwV0pCJUgpcvsDFggAS6yorbnz45AJWdf6/Xw6DWk9ti8
90mk3vAjMHbm1zS3+gJpS61U3ByrND8pbJKLZJxunKwf1hkhCYs+seO7XuFM0pPsmSrxTuCMZ/zj
5xtHzWyxQYvWsaQUd4bQRPIDNkl3k3SZZBhiqsz73KXJPjGAxOAWohMTqtc0ll8AHgCL8jw6vkiF
8JZM+r1kbk8jZ3iS3qjWkeGrrTaNhItZpJEUcY6XQUA06Wtsy2QfQp6bybT6vEYUKUA0evO4Fi3q
QIuhxEkfSIKHF1bcmbpXHBpo5agdaxLg8lJbuqbGGMtsUB2F6ixKmTOsHqvnrsmHcx6FaK+H+FMQ
wpehrKZe5LaO1whVX1IxVhtG4Ry9nDDQ0a2yauG9lUxd/OJNdMjEFzVG/2TRxKn5NcrJe42KslyX
kdvC17U/p3hLFnEyyevEI9SIFbA8gIgxn3uRTZQ3UbFOISOcAjusQZia+pIrlh3TsTNQX4foRCTi
lqAOk6MVptZaaqNEZVenFcad2rktOcNss8lSp9YP02+21mYHqWr3q5EjRUKm3qORbHNFTGF2alJ0
K5qZ3UcjrccOXKJoAYYaeGDuUOF5Kz23/CU+KmMZ5NZnToI+A13A0E7ItFUTTFLdMvL32QQokOMo
k8146GnJ1blC4lfbC70Rb+GoePs1XCFqYtwcEzZ2NwTq3qUU3SPMGW7RJ5/5bHLnMBbRmlZ/xZHu
Y7P1G+BvtPfSclwbkNg8zbxyBtboZtxp8twm50k/5KCW3NPkbqqOuUz1kE+vDczjBLhQ9JbJpFwz
9eE8btSI3exNaX0rxJd8um6L5xbCbyBLBzdnFsJ6gsZp71nzm5Ve56sqsXeEGTwWbX1Kwgz5uwKu
5p6c6p7cmFPfHif3vvL2RvkEUMWvbmetKNfez+9TMnin1HqnjXytW8ZeS9hUSwKtFh5eghVW8+LZ
Dqg7/WFbqqvAf4B9GB+lwvcs2zLH1WWEK60BX1Y034LB+IZX91E5WHUCSNJ1TiKdp8Ocve2KN1OR
avM+N45jm1FL17w5xrtPiBkkI9gnS2eieDiBoZ7fE82f6DGi6Ev3Zca030FTVB9EeK/FM/oWBJsZ
74KxvJISIU+BUQ7/XKcWtf+lLLGAMisf8/zcGsWqk+1Wuq9+OR71MAXkgYYim//6+bPNqNjsWMVT
AelP4skYzJcEg0hgjwhwZhTLHU2Gpcyu3Zi3HAN2U96kunMt8lt3yncS+o4wvgoJPK4u+EJMz5LD
+srQmpuB3DOQaAriDoj1BuKbtQ2UvyuGlk2k3OgtUnovzhmcsvwQS3FogOjJ+FMs38tuFzlvIroJ
rJdUMQrhCk79pyJMMfYnQBg9Z1j09GC7W234Emsv08j7Zz8j8DEGHFgapi/jYVQMYYotOPA1/qve
u5PtuY0I9QuvHbBGYzftw9y6i8OnprzuKrVtmPWbKLX6a8QpJwMQvxd1i0nS2wCbmYjrpCiffUdj
YQVWYAu49OLa1a4J0VhqyaPhzr4ooja7Al3efe58top06bF6eUukd+4p8mHgyQAlVz4d+vSUkC3q
Bk+FeZwYGygCByKwNi3ORqHWE3pV7Z6Eil1LzFI1rAvjKoqI7HZymAX+Xq8caJjWGeLBehpi7rXs
ISMGMOvrWzla9XosgftZ/tEHjrZQJDvoIfE+QXzWqfnQvdyjU72hsHogOBZ8q5c8Vm1yB1f/3q7D
Yz1ZJzFkwFNSb1nkkXzQUNazoOnonJRzj5TxqREKlz5APN7tPlvq9Fhy8nhjTLeUZRAvKz9eCq/d
+XGIZnx6URo0QkXNZ/fj17jtvgpdBPCUUlt3lloaa+nZjx0NybURUkJVo9WuaPexfcsBelcfhT4q
fN2+lZmipYI+JTQxf2bEu7lNy2HdIDkgDaD+jxE+UB0N4dLxC+u2bvTqKjHgXfhmJfZIiTvtIW8L
KTapZj9rJfI+NKpAo4dI9fHBC+Do+27VvmttSVprDuOP+Qx7enNjlYKU777IFfR9x+03ssvS/n5w
Eq3TF5pn6N4665m57vw0CdhTxgri49YKlZ8sCxcl8MoKctdalq5n3/mYbw49lIqWCC5XC57SwKQi
ZjYtnYShWEsmx7IOQMEgCSGLnZZj0qJ/9cZrpkK0DDXOUn8PjP9v9ffnf+ctL8Yq9IOm/o/LKdh/
z+ez40//sc6asBlv2/dqvHuv26T5j//JI//+zX/2h//2fvlbHsbi/d//+/a9/dtD7CbMPnbs5wf8
fYg16Mgrg+a6rmzFkYBu+d/NevcvaO/CnFvvJqNph47834dYW/9LJ55pBgnaNpXO3OH/u1kv3b/I
4eK8yVDetTmVqH/lEPtLWg1HWDo2oOcN2yDsV33wSiLWA2ZlWYQ4VJG1L6VzY8kJhivYwkUtx+cZ
x4CYClK/Xj5GGi4Yb8wLqAPoLcO2ztaeNZC5AY7hDzog8RGIzNmeE7yORg6Vs2HrH1QH7ZDEAVa4
YE3sy5Vs+oG5a39ONdSWdbWykG+Cq402cI+e6MTmL5wSVxFitr3Gi9ADV7sytXTTlwPSUT/cEX33
ze5075SbNpTMYWi+cwr1tmbbr2EmCbM66rYPGWxGkf/Q1fgvelJzq4ID5EiPb//13/8Hz14wkcGM
ehm+mPbHASe0n7ZjbhuunYJcDCRqR86aa1oIj7ospmc8NSRe1cHNVBvQ8SsS65cp0Tb3nKqgg3IK
LmbqwwX9MGNDphlcqBWNfUZikVMlVHde41VPrgU0AZF2fmO12xTeG/zOGql3oR778ZhZ+FIdbcBM
1PUw9txCoJbOSbBpfbhNAZqOEOwgErSCPn/M6PX378LclvnlXXCFaXJwInhE/5jNERa+lXXKpRUC
SGAXVOPxIsjIjEpi5JvHCDPidTBLeejtelj4Sru1nTC8HtEb/alN+NHxOV8S17T58NElMqX40L5x
QmacdEjiNZzO4eZyQzGOz27ctMKSibrYytLh1MolMltrH7HobhutFX/onV6mYT/fGQ4fdOSvluDz
zpvCe/ZD79STAUe/vIzXll2EWy+iKMZ2MCzrEOGW3vVHvPPjHhDcWg2FCVmp22l99lDY403SVfHd
aGnRnWaEMHZNcKBTuKUZRKCt1rULOxmGbVKs4xyRG90VyFGSj6vqmpdAaV8ae1DUwG2E2IkR3OjM
/NaoemM2PR3iifi5CBhYnurTI7rRG5T897+/IS5it48vnkWO101/DzTdh+XHLHQgJAQjrK1ZKA2L
o7+yrWyPZiy9r3h2+KRk/FQ5/UZP2cM925c7OkPAJPTuqnXhp2J37xde37rX6CMVHYiiwQhVH4Xv
RNcNU7Tt75/yL1IFnVwZ3aDnyKDVnrP/fr5eaV5G0FOw7bKg6xt/dFG0dUWwUXqh9nnevat4gHCk
xU8k1o/EagP1Sw7KnuKjiTB2xR1J5efOrojBeRbj5JzVIA4XvaE+h8nGQjMe6jT5JEayJ93RFVe6
QbQ8T2pa2JgrdmaEpQ5DZILXz8nGa9yx0yGzTLzYXEbaK9bWE/50M1x1kZPeROaw93M4NFricjfD
YovTztsnZRuhBXgnmlxiamvlgXQ7IpnnvLSEJX/RCH3cQOBBKwPtf2sDyXWtrtjWRq5WSUFyYFTT
PTNkfdvM/85EL3cheDMOBrm+iabH3+EnnQ+Qt43NFZQ83LJddSDPOBdKfjIrqjlShLcJ8NhjmCdU
f1O8hTEmj2oGEATOcABnFW6zMeIlX7JRcBkORws4zh9WJ+ujCIUtmMh7xuk265OJP+rnK+vWOdQ4
r59WYjDtY2XmxQq0ZgNLqL0bzXEXB6MD2L5nbDxEA8tsIE4zdKdnvNyNzalwU3jdXgtLW8vtnSuV
tg3wse1CIaOHyYi/+rrnb6dBS9dtUzd4+QJ7gTzL2dZShfctqiFoPgBDfGGuoopMCqFZEHa0MTjV
rSjXvZCfs5GPOW0T+nQdyFk765xVFozWTuTlU5Opb0ji5aP9p8AcC7HCz2u3IjMOzgPLFNUM6oKf
350QZsNIIDg3cFkKzBeVtkjAg6vZu29UtPQ4GMAJLQQZv5EFs3j+0uvWlwvwsRjzcV8FWB2sAYJr
YcUWiKJMbBI7dJdZ7T57XhcfptEQ+xKIvDkY1rmPp+57TjbwLXTMHV1AZdXFhhEijVPWjEWmIO8B
ez5AnroWGskxo264q1jPxSIYr8gcqU99jqKqs6LkCWzECQIPSgItvVE9TxUgm7nmnXyo+sC9ccA+
EFJEiMnvF41f1jmTdcwQrmsxLOAm+ziSAtojLCK33BW/hhE6YZidQ4CKyM5imj1p4rps0rvCd/O9
6fQHd5QmZKLYPSJsPDQFksvFpFXtSqXzzeLG5paaJjxK8gMYaXFrDtHp90/Z/HV7dClXHZ0BBXcq
e9TP17uEEYvelPMaSTY+Otcs28Qk1HojTYABRflK9lp+LKDMjIiOLh9SmygIfZyaM6OaENLelG8n
y1irrgrvGpHWj1VuHaN6gFBMpIuLY2FJaoy4zaHYiSLIULnigNS5FPSGpvJbv+DYPLsLjeJQtfLl
D69wXql/3nxcBn8GGa6GoST4sQ+vUM/bSfebgJhuyK1chvkoisTtRnSvOlrwyOokKB00Yr1Lbjqd
u5IROtryvNnZxuyq0ZxmDwiOZbnAuhE1nf46Fz8gipB5TZF5byfNcDM1o4+eIDC5LZM5sYjazQnp
Xaf6KmVw/kDCZnwGWgj5MdamnRzjbNvXJQ14X8MUkTYPv3/l1nztPr5yih+GZPP/6X7//MrzmEGJ
gKy9VokdbBiq0LqM3GBLaV2uGje8CYwatvrgtWv9Kivc/HZsqjOKsZC9robeHaTHSU+9dT3NTaSR
OLvOgmXvVwCpU+IbFzCA1iiH8A8iz9hEwAyXhgP3chQ5MsMyRf/pjw+AMe4bp3kdW1vbOVqCwBXs
8M5p5my9GYagpxswtXS/lAr2hYfSFO62wGjGlpCw1W/z0Fqn2h/zJuUvlaqiHjMZESqL3vUv0bRx
6BRDnDiIqj3XOWLyLu+U7iCkoUYrHfwyc89+BDlWFAr+ij2KlrM13kGWmS+kwXfbywOdVkCWqYaA
biw+ftvB/UXfWxKLVONrcWyxQsT5ZPqVc5yLpKPAqnI0RwdZDTlZmzBsxHr0auZKRRUfq8j71Nul
i06DXQi62o3nRXeeX9a7NETU508VaNEWLZQqtMdmQlahaPqFbCf+5L3ZZkMj0Bb1AbPtOxijejeN
5jydwuunQocw6vkU+Pub7dein7eSLcOE/20hLxMfCia/aKKSjqda0ZuJ7hBIbTsduidDvDmr26qu
WAKAx02ok0bddneF0D+pyS+vXDNN//BkLp/pn+58ngxzIV0igOPQfXmyP1TbNX4y+HetWqEd/VYP
qCY6NNDMb2iAt4Y69pEbY6nXfSxKEnVCEpbrunU/pWV6D0zbuhZsrgY5pYfQxazF2AYne4A0KYrR
PUkP5oVtHDC6URlWMMxo6mxbLuWCSomcVC06hp6Vo4Tm+slIyD/kyBm/rNq8PjZn2gKcnKVz+eT/
8PokMFBetgVbcM5EEH0b4g/GVhIx1TrMfiWDjD9mNlG/De3sTteHYGOr6PYP1/yX4y75kiT98T/d
sOhTzKXWD08DdVwxGsVkE8s2OnstcOHZ+wmSlBChG2OcT6aDrzIJwupKteNnY5TqJi/DRRUXCIt0
uJqLPMqjzegGxDq3bfVp6G1QIfM6/funKj7WNexxbAGELimwP9JyPzzVKsNwM88G18GY1Qvd8YmR
YzK/alLVv8mqG3dlEV1dPvjGSGczKq+tIGge04KlAFRevs8z/7YY9f7MdgyNKSCfemSo4vTO1jWr
YaeZtwN6mM/sBQYVtM/YvdDzPUP9oxFExrYqSnv/TxwtfzFucFSxJR4ybkfuhF+28MBMB6ZdM4EG
QcSV7tgti0+JmLmxwIKmE4VsDk7CLsNPfoUiTgQD9PEYeg65jNu4roJzpRlw86LoZlqXNLMec5Gt
45AlXactc4i1MDrUafencumX1ZcnzggbEKdrclXcuTf0w+2jG7U3EHmBf7jAWER8J45A371pVBOd
UZhpK1Prvwp3iigkMSs0q9IQuOKgmi0A+m4hvqSPtXDukgqocDydNdQDWyYGYt6h7pMTIDb//Pv7
6NfTw1zeYZShRpYubpEPeyrwzpLpnR6vZX0lorSHN/SpcWrEGtGYrNEVAlDNFEh2CAz3GBFRLuz9
EUfJorZtpkHJg6qmTxE2kTuOBe+DIA29RE5yAhXDachF9Nb752b+gvIyHwz6X+595uTpwwR0EkVa
c4Q5Xuxw5DjXZYbLug8jKuTcY2RQ++vRwc6Q+og0+3w8BinnSFGpIwqa5mrgFOuQevcHXf9lbf9p
uaWBJ0wyHKA4QtbS5w/fDxeyLFyZmpODkyzM4JiSjL3WCeRZcbzeyd7xDmmDgteTh6CznQ05Z5+g
cOHQmUqH1QFVew+00a7xoMGisHr8DqXQ070qgpuGSPJL37FsO64rs780yN6ruSD5/ZX9tXfH7ISA
0FnZhjXB+Ni7M7Jk1LucYEp5OXH1DQ20Ce7xkVe+66nOdIS9QdvEn3C0Jlichuep8YqtH2TDrrHO
GUvc1mmS4HMZuDtbM+oHNnLjFHboWtX8ffiy2rKBwjcDxjZZAMcFJ588hoP6okXKXfOFcJgSdKhN
NEk4NBLTLw67apq7IoMT3/sA4jLeHPZQZt5ZHP5RVvfL8VjRd3bnVF0oorr8GLSOBImzmkayh6ux
RY7uW9o44druEYCELWBhv/VoXXmc6Cm7mThHWJ07BnNMvK7/iQax8V88H1fRNhLcYQhrrQ/H9b4b
pDlwI61cffALmAE6apjAcwDjo8uGT2rs0ChnhE3Q3NUHtqDJMxNMfKrZeSFCD7819T90h3Cockf/
dMcrQedgbiTg+eGN+rgMpMAR01jpqxFCOwi9O5BJHScn5CRarzGjw9D5glzkE2fb6c4HCn45IyjO
90ttCsLrAVi8zVnxpEnhL40SMDvH4/HcW0hr7O8tECNBHuwmzFAz3XyMKGhWyKmuVKFArLcTwU9D
VjwjcJ72DbqdOWA1ebq0WjnyYjxBlx47r1k2jOBQ7GBJVWux1s5xnQz/FxbZBnt/NsINgFNaD0Cr
Dwnl2uhKY/k96aY2tACzWR/Tp3F8iBaJhEUGD3HZuSnK4kSN5YaTQ3Wsg/oFB5G9b/nkbghxhxI4
TOGDgbz7Cc9nLZi+NfsiFd7eCcL66EQ1dxDre6MNn4sCmc0oLGcbwMWi7k71bUYe0Hbsp+cyLiua
huCaGkfdTLm9J03UZ1wZbkUZn0x0c9cabavN0DrxvkxXSQwRmBD4ZjMWRINVjX9IJ2PYISErtkVQ
kFKQBjqZsCgnYmTixSzbL11Jg9X27E3L9y+HPLg66TK1Oz6lrX70Yu2sOdZ12dGKcfwGrESIElcU
z6IynqrMAcdewgtx5oigqib34fsfS1Lq1oE1VbC7w5p9wqRnb9hbNyzavbK7z1WjpddaFbs7N6v7
fVZNrzWsbayk0irJt0/qc4RmEJKti20g7uKjsFx3J0MTBRoZrw+Tb0t89CQ8xi8wOKutG/uC6oPQ
ZTGk42pSbXrV1mO4xSK5yWry9/zRJPCgiyWxqxxITcOtFy1l22tbTU+Mac4XnrHqg3JDFEZ9xh60
cwLYO9X/ouy8diQ3tm37RQTozWsmyfSZ5U2/EF3q7qD3Qff1dzB1gAu1BOmcDaFQqo1WZ9FExFpr
zjFZuX3DJBmADCgflPfXHbfLQAQ8AubGjdIQrnIaJUxjC4RhIpfXqovhECW6doqJ5URmpK8R8z1a
r3Z6c3syJ/VmaI9MyI76LDl8L7l1EArj93QsftpjNT314KFOODg4TUZPJr1E/N0dVj6EFyuag0Aw
sujHyNiOeOFPtoSeqU3669jTZEgMCY3b1N/vMMcuMt5VAaSs8hbvfP+uH/pfo7mGZf37lvK3FG91
PabTeOB0RlOUIvO3fVEC/SBj3PJbDXdCar6pFiZlO8rTZ2V6jtvF2Hlpo11FJmJgB24dTGXHC1fJ
caNK46h5kYrIsCCm1lI9goTpMAyF8HirIJTcT65RkfzX4va3Y9laMvE/Otv6Os/67VgGVUxLyVEH
jdjOiPDGlehjclSekf3s9SJxfFDy5MCl3FoWCPUaL8qH5jXFZUqcn54nqTfTzDnHCmR23Wqjc2fz
4vV2ZYBjUYqDFotjMop9h9n1/d8vufb3koTt2KJx72AHdtkw/nrJoZXobjHlhm+PJmSbFXU/KPGv
/v5C1XZ5SOEIfxNT5JtDOj/onDkxntafdq9CCujUw7KMPAguAtLNnLvqeRp6hF7/i5JE+70kodFq
2jY7LAHENKZ+L0kQkOn4cTLLzzTC4fQF6olDIqzsE/OQDOWbvQ6mltmvWApcZoNikerea9SPeGUk
ZrjOv6XIjCQp3Bo8yFAleWGrIT/4j2r6nx5jCjXXWDXQNIb133rCKdVBa1NH+At6o2pEqzHL9JyW
FkFSbiqDMuq6TZQSMJIkpFaXY7HTF5okswp2TfZcyTxFu9HpyhMscHFRBGaM1IzRm+lnL+oKDqVL
/PnvT8I/f2pmLZTqfPnbQWaYdKn2NRLgZVGJqyYMmUBEHMcChhGBQe1ySLWMJSgbr10HAsju6jNk
xqfRxTI+z6Ruyh7NL+moryi7OrRTKE6I6yvlpVkX+6QDDPXvn/kfmyjY79W76J0y47cFg9hnhLit
ZvtNQfTY0FYZPvEUBmpryQ2ZLc41WVt2xnCPr8UeBV3ZA4YUZweCXIr/+/rFycehl43K3qFl8NvL
NMb5rBk8pn6fYeyvLNHf0ilftnQloq2MvPYRNv8KAaTpXqfmOfMGa082HTCyiKWj0/uSVMEMHIVi
EIBKFurFyEBboJo73a+hI4kQAhT075fR+Fvj09Y16lyXNczibOb+9rnnAl6RnaR87jTPAQgB+kNR
34CAAD+udrrmd46aBmkvqweLCbncTPVQsQxXeNKY/kA1t5l9KCS5d9qR6HLrpKRIGV1ki4tlj5cq
rg4NMZyp4IBpwdk46rVJ3sdaloCEY1ZIieiDnYiJP+61Xew5D5FE4Dn2JVImx3n6999Y//sp2Vgn
ivZ6bLfX8uWvy15ZgBwAs2D5w6rRcB1osR6ZTvzwI67KajNQHmJG03q6HhxfKofyS/Wca+M67KiJ
elDc6U1L6gYxkZbu2W62uWisM3FGGwVptOFKLyS54zGu3WH77x/eWjeU3w/T9GC1VTdjriOUv354
aypyt5qxdRmrBl5Z0y8MCAeHebCIrbCJHROcc3UlVk73/3MeFI46o/vpWe1+RqH4qVlPf1ZtndXQ
jiss7zjXrX9f/oU9/6HKGbCBNXb7uua4TbBP/3I/4olXkwyoTTvY5mnKbDfIndn0pTol+xJ+VAjo
IDrQLymhZTvTprBmIsJWOUuYqoXxRFg7y0Q6mV9LMb8ps7Be0CPUezeanqU9udgyZvUTGsE2smaC
9WAyY8IYT4KG04YHQ3kjFxBOMHnjeRHp51y2c1A7cCD//RL/XQBk0+bWOISsHcO/j/XQDKemok40
iFu872s0ZNGGUnpMLGzNPeNBSJE8guddbOWj6phfepwCdrwqWyVTvKNrKEpokELzH/f+H1Zp3aTK
9HDY6LS+f5+zk89mOO3omH5mzr7FOAoitPhaOrs81eQ6EQzflk9FOVaHyAJiKU0yuFu9QlKN7De3
x2fyrqyTOqXujRhw8mPyZL9krRJavctUe1JfFLP//h9X8x+qPwzZOheSV43V8bcTUmlOsaOxV5CM
mPt3ZcYC2spgMpvE2O4K12JXXvCrYsX2LcX+tdp9rh2JkTWXPSqoYLNkWn/d5PofH+0fzj/cZZPL
6REkzFnor+8SfATmXRpT+HupaeQfZWeOJxfwO3Jfa/x4ml3IILVrY4HLwL4xxzKOY4oeBxKSAi20
IPfKzbRrEnXusc716uqysv/7p7x/ir++8Yyj4PY7uuXYHNZ+m8khPC5lO3KiuFerdzmQspSCI2YO
ZrNeG16EwlbK9EIdxZSI1pEXe951QJxwf28jO3+OSk89wxOLfUioY8iTr78geApcRlsfjiqOamwP
vqlYqLDWNrmbohVBdS2upnkxByLihiz2wmHdx+JOcGO8NbTScsSpBbRKCvR81YBB/Mcm/zcGPVUB
J2wWPJ0bZaJM+ustKvPSrd0Os8G9eU9HdmBElKDgz6LJQ5bWFDhfRBxWsVfthJFrX8IgE7XF1LRT
rfqVolv2m0Km2uZe0fTt6IaaC2eUSx0fCyVPAkuLPmN9TI/VnA5nt4Ea8ef403LZtdbmRJgVCQqV
pf9iTKfvC/zjeWmMF1MfevTHQ4cGvAFuNs6fle2cqgjeWFXNAHfr+jPVR0T4aaf6k2KnoZHA3u1y
5XbPkMQUT7pEHn3kWtNt1VpYiPuKdIvBo/VBHaq+29TmVZ2nr2Iwb4wWrFPUu0MUznHDs2pmrrop
gcVPHkFxdI/Vs1727lsMnj/WjLOljcURoiUK2lXpJtoe0sw4HP/9GV3LtN/2Jcb5hr6SDdZtaT36
/vVGVajIs1Zd52yzaYd2xOYuxzk5NOidY7+TdCKUpqjOjeMCoV+/lJX9rLbETEAA4bnt02PeOtbu
/m9i/dH9O/CnX8YSpcclIxt0GofnQe3qkwn0AK/WVeXCPmLMuJocY06WlP2D7LAZ9MlM8jE/uivZ
lMH+NhiKhB/uqK9ONhEOS2/24f6oAxubdubcQECddLpjm0yZCbK417h4v7oGZn2rWMuGVbfd3f9V
AyuHHyxC4a7K0BW2+kS7JQukTsxwn4nsmDbjJukMpAIFyDbQvYTDxOp5NCexZRVJr7i94A8sdL/N
GUIwdOrpVI3faGrUEeWtvLqlsF8WVA5aQ0zHnw09o3UiFAH1fFJwh51cZEf/80HdyD0Js/imeADU
x4lTm7csRCQDaTqU0sFVQFjmn/di1CtSMuN5PNYmzdh2MC5RissKMO9OSTLzqugzQXZdgVwkI2vQ
KhTjYZhqUr6xcbwY0L29PM9eEArMezIWkld29hEbQts/AQv3p2ipHxehVBcrnz/ECogCBTqFYx5r
+1GrcKVUjuDtdH7AD5q/Ddri/s9Hy0ytCnAqLdsYXuUhM1FekmiQ3lTR7KBIqU+GY34RqWiB5d4y
wileesprppMaWSJWb0BbzJJ3sgieG6Wwnr3GekM/FpicmN50WUe+XhfzNupXEhyy01dc8xh34qcZ
7uOF1C31aXIjivmhQz0+PiemGj8rywKY1fEdsz9BYyyOPVT8Cxag5IzywwmV3jTeHcSihd09OQT8
QKgcrVAkMKs8T8ybookgGHgExqIxINaraELDBmTJO24HqhaVIfEgqq9Qez+u9IZ4mhG8ssa7jKGB
HLdg/8JpyjzUYvaAgEL1W1srbuogypsYgBhAPyYlsjOXE5ad9x7K27DmlK0LT4+5kihUDurrPCJA
ZKSd7l+aUdndXw45D/pOUzVSNwCntq0oMGK99r2pnp2B0VgbQwa/1yONOT5abFCHMhsiQLZ0/CbD
PiVzQ1iXMb65Zf05evlJ9eb+MS/L633RznIiWjSVY3+jtae4yTH/Jhkg1Ei+0rUlm4E8wnMnlQUZ
P5Ucdt3prKJhNoleTPPOfaujXmxHDmXhfXe7/1fde4dbQP4Jejw3h0zXaRLbpbJxTA7tg11Dw+yn
LCTLO4LTv62mPkNiV2p7pgFiS/5qfTSmxXmIW3JXoHuT5uNUJmdkh55MBK9akID5g27z3p6Wjzt/
3NMCF9TnY2xX9n5WmnTv5GYWGovubAotmU4I+IF2FSTW3tmipakEM21Z0l5i/UrKzhIm63cjqEcf
OmGyzWF/EiILnNxUZL0b1hf+jisWHX07N1POYzmhWUBrG3Be/WMifetSLJe7yoR+kn25b8k1R9I/
27BYNDZG5DkBWI1fhY2hSmIcOiS6SpFA5tpyJdsvulainY8FkonAQ1FIHBmtCJJvPI8cOtNuB3Z0
ghnvywGn+g+bhZeeczEFil1aR9LBVtJrN7zkI1lJ9cKgbU5ukLPMmzEb35yxq4/dwlpdGqiXkjLy
ReHVn/MIUCnNrzGn+QtIfT1rqqtS4xrN3Wvf5xSTc/s4gaU73Hfre2e4TN0hmMByAfinPw5xRRy7
wooeJ9h23NuS7WXCvtT042oK3tXesPyIXNRuMKfMJ0KpdnNSJ0FnFR0CkdpEF8qUaYrcZl9TTYWg
OF4oszlSEF14/5J3OeFAfdbuTDch37nO5qDoCwoAb4Y8jlxxBxz6mXZJbE8vld7g1VFdlJDZtzwu
1Z8IiX6aDvhmBqQDrXSXnn/PocqIYfutq8eUR9UlA8Kz/bMUU1nudovcjcZiPDCPrjf39692BjBA
qzDiz57cEqnWqSHN2efQ/zyqjAYqYr7vi0tXwPy6g81au1k51eXIwkB9SoS44SsK0M9SR0OOAm1t
aIYj6KADI1kxOeiFyjw/TEbRvcvsEBMCl3Zt8uXSMPXbrnxAdh89QO7F4gap99TpNuk6VYMSUVHI
ghznnUSyaK+jCsUb4EsvwkaXKzaTVkU/lfr1rlKtEpWYxSahbUcBq24Hs9zd9Y9tj7V2nqRGRUly
qQ3J1xDVsMk1/u57z3rJFXe/JBCgbWKbmFagSV8vSzRoYbZiNFEptqGuGC/3S5Qb5q8saQmTWvmU
y+KEs2Erp/vzk9gQvRR3bG+1rYMof5mWNOSpbp4MMVvPPckatebf3zNjXGV+nhQHtAz7FNLceWwy
3Hjrc9i5UZiQc7VU+lcruxUTlOu4lNG1iJJ2tKPBmdNjdQ/UhNBvreYJTYS51duYwXO0nPO82yq4
HI4EFhEbNpCNbfN82EBizLk+6j00z0iAXG7zMGklkXzlps+bDbqLzaAcS/tA+O1WMQ9ovPvmggnU
ke62pkS2JtRU9i22taCJf8BMBv/yEk9/xF8qubP8F3kZ2hBPn49GfKzRmLigftyf9qNRfrJGYdDZ
uIzNiFhHbT6pnA9a3U/Upd+Y07fBLUzfIbyIzTG+qbOCAC23AUTiqgMfXIeKrp1FPrMRpaT/GJb4
6pr0M3OX7xnizLEUYd24Oy3iqCH0+cSSfIwjf+qCdNG1sMkMN1iYuT3MU3dtJ5VY9Yio4cWkdwvq
F+MhNq9dUbOH2w6pF66nKkeCkEbpXBe00ezzB5JoBwh26YfZ5dcmibJdO7clacTzzoLcugFzA73Y
RURsDgBRSBPFQhrBze/QVuTWcsvF8JCvZ35HzO9lNBu7iapPIRhTLJwPImIMu/lt0uKzFdcooBmo
8XlSG5ViUZ5ngNVZrSIfITwgoKEw7vopVd8mvXhVOu2tz4fQMW3A6A0qNoAUuqcQlQSHoInZBrnr
hGuxQV2nmmjlfLFPKeaVOYkfOJ91GzRr4UJtP2Fg1rS535rU7y16oZiwqbobtFU3cXE75xfe2jNx
bwd+9kttsAG0xVZLwVbo7SNepteiW6N+k+QBGN6jRyougUj0tup+YGY//yAggt0J7jJeYYYYTtwc
Fa+4Gh6oz3o+G0sZJEOjvmQ9VG/8RYSIknR7M0YYiyL3XD/qSdu1KfQ5jobkxmWEQJghY7HntIpe
qtR5vT8oqGeY3nYpI+tejXzWL/foIRsn6zDaCrfJ97EAdJ4+KG61T8sqbCtCZq1fnjW+eJPz2Iov
S0YnaqiQvZTIeh2Le+8zz8P1SQFvkok+Ql439WJLc1itBm43zDECq7rpxm03UwKIMOpjPcYlANyc
y2LoP5jPMN2NVxt6631lcL8Y216qWT6Nqv7q6Cn2opY2ltYEMpIHxo3aZUxUAFXTTL4wcG6g/6ZF
EI/zYfXE6U7VLAK81/Yjjm+gDsBEiM3V2q2GQRbQkiaSLXnK70qmBrZVe1vpGUGqGlgQbp59M6tf
JbnvbvllZ9YxkQqt9vjb1MC/RU198XQyIwAzcXJEYD/szebnXGfEID2ifiOB/dx680MK7knRf/XM
HT0an/nOKMsTpIE1GiV7sokYI1Bg3E2diQaDLU+umIQIHFSh187BIix4WZqLJOduP+vuOyJeK2hR
gsRePh9yq8d1tlZS+XRCD0yk7lL98JDQupqkFf8mXqEL295V0EVdwc2MsiNH3fY5YuMBy51M/Ii8
tZpzOa8nuIkPoALem4A36RFr80pot3ISjUcUbVGMn3qEpmAUM3M1tnSlGfoHzJ4vaZ31nxkIcyIW
HQfJdFccAVlmW+w9ZxpemS8bC/jrMsuQYhZ4MmaxwuuZ2DlvllPyOUxCJM0deS9E2kTbweJlJRci
wlnTfjQQXsFPbQ3yfNuIyJ2JKA2PFZLGAfHD20J5niW/rkWMnOaP6TtiO0L+et0LFrNMw1SMNzgn
585lY9Lj8oWDZ3+InFr1I8J2cP9s4zWQgx2i3E2JckjRWR3Ik4SRIZyU98c9qoApt1FH+KuzhrX1
+6ldHvu2Z4OZmWArXLzSBrgSVVcvdo2ASI0f82jdGPIhcqJ1iH0wtJx9VCW+mMt9LQC30HI1V7qt
5+K340DUQ3OAq7HgSKGj4QwjLkEcvUCLXeOFAEPiOL7F6avm2flT0iBele15UPHMOc7NTcwfg81g
ppH7r7RUfCspv0cRzICoSHewb03gZPOuI33p1VNH8hQ0O9C871mBa9GdgdGK7dq8XskTFgeBjYV8
9DjU6kkxxLJr1PRnA8xbLvu6sl7KrIkuEhQsvzWaxU4fMPATPds+88DYvsuD7NwqBQf7hLruUPZw
c6nr0qNwyzIwoU3kNgL8VDfbxz5a9qpceNgExWJsq07Yu68YsgOtZrmB5h/bGIZ0JAn9kLhnq+Lp
sDjTokSBEetJY9zZbbt18qIhB0nPkEIUj3lafPWA1sOqEjD2DQhCRgUqTa3ikwys9Ow0w1oEIpW/
W1ueUkD1x6l8SaW9SZ1LpIeLGW/znjW6iun1urDAq5BHwO95BhXWOOg2W0GGkprSrou8baYdXayc
5Kv6pbdmhvQKZ+jR2TQaHHVUg+SauHBoKkOmqB/KIUziglvDtl4oKslmOjp1rNkDT23g3ZD2gjJY
uqehSl49J3/EDokwQrZzmGtGt4d+qdEY18kYdlP4BYn5TaMpTFYCi4uMgC6sPyeDCgdjLC4JnX4S
ijguJfNbOQ1QoSPxs7N1tBlTVvsCBHrIQP0iLJZrNqCnNl7Jwu/qr2H8pbmPRDtsxPSVpwwpoBBJ
S0PWwBkdHI0G/rgDieJuXmAmbzUADk3xVsg/KoAKObsBr6cV50cqaMJXGsZ1GWdAZhulk556YNK6
8FZGxNCEZKqBde+B4jhRmzL4kAEyk+zNqUDRCPoj0SVXCSjPB/RCk9vBG3a+jyUQCJueQNqgSGv9
Ub0s0SX17JOx2oWq7kaQ7LZas+rw3Z+hDz1aU4xHoBbhwECVTLb1Y7mT8R7PtL3ejRpRBIrZyU9o
rT1yFNiVatyc1JlT/4iZICSqiHktpQz8FGU7TNMPu82+4DpRWPTTftI5Qrpdxmix2+hOw+vY8Ktf
UyR6nb0xiTCp0X94wlqRLZxXIWB4ODkeZ0I9emIv2uG1d56b9C0tf6TFhxGbpFo4EIKKaZQPKUZ7
wqat7YzilFSxcXgnXf5S1uVO9tF0bexUf85qTIu882rP6Ys9P0OAq1/c1JaUm+Rpda6qvzdx/2Aq
507PT+VC8porvrUdGq3ei18T+PaU95vMHh3yCYuTnTFgj0szpfKhaxovy77r2CBWVRt4jsOc+3rR
OyFOow1BKjm2TuEbvceeGEzKMeOEUgTj6Nfcysm3SfqlqWecCOrw+RxM3puZHKxkKx6bVXnG4T4m
ecZXYy3UdbiUDjaPElmXp5cgiVy1fWWUWlGySeeHYv9R81b+civjhaqQylh/H2pzYxYn0OR2DIQl
AFSVzUeb4WN6yu2C3gWfYPjpJCRKBcRNJdpxMh6I6PKUg6M994aH7ehZzX8JhaM/kj6OLnQjViHd
qVRCVtfRyYKx3mnTNW0/xuhhMGirsHPpy17oOwUUPQwy+WpUL0TVJM0bM4BcCecpSEbfEb7GviHU
fQ6FS6ECKwdjK7o/jGFNAWWrbn86NrIadh7tNrsfRHBtSus7Wn5FhpO1c0kF6A+jc5LiQ5xgfK85
MMygiPDwx+4twvTp+ryBTvtOYwKseVKd6uozyZ9HllwyK7jcHlnVix37jtoHnsfirxoks00m/iIZ
ykJkL1klyDVjhySWWjJAKt2P2pouoEnMQHMKO6hy0QU5dkBZ7DKn535VVFyAXzqhsTh2j2mrabvZ
dukWrkGXaaG/mf3yoyS4bddaWFgWUdSbrGPKoVQ/8369ftC8qJGyQx/n3oGzjukbszneJioV4Fxb
UiIDzSSyusaoPLneQ0cryrYhp1obYpxIuyzoTi76F+qtFKhcj426NcN4tJJzgeT7OA2WtTOmGADJ
1CFkyehMSglqx7SQinjOxVMleeAKHyFmwdlKCEpPkYnf3zThUU21e4Js0GyVub4YUjsATiHAWZxs
FDE9Hr5SAmyVSAWrIVgIPXHyjwm0T42A1qTvA6ZlkOSjoL+qQCbVAGvalxrbUpS/qz2VJ/1f+sLQ
odbgGt8xDsVwWVG+ykzYbCXJD1cJQ7E2vNv7zKz3VRqFTZyfOKzkLC9d+ojLa9rEDR6QHrcUqjYi
yvd5SrzqdE7RCDypCCYX1oRu50hBMLZg3yNAMGqovZedzvvSW85mMV9Z193U2QwIf7FtbBytObcq
PT5QBYFlJB0snJyCndx4DqKudmQICUa3llQDZLU11jZKm4B7D3Ymu7ReRzDigtUXjxXYKmNyg8Yo
K5oE7F9iL/UB50uxwzjp110Ja9i6JOQ5j/pzFUW7WJok9Sl+tpaxpNFJdu31OjN8CKoMEO3A80d7
CsnkWa73xKvJGOPR5wyWFgLjbBQ4zIoJ0KYfqLuI38tXQMWW/qTpLYNI3gAvD+DeBSXLPERfCv5y
p7ejHxlUCROKf8nzmfaY79Bhpfp2WniJ3XNPKCmKNL8kzrhDWDSVj/RsSd+szyv5PKYK7P25bXZM
mI7sVIEY0y0OZxrWF/5Jim/J/FzpyJViudXKxR8leTHiucAbV3QcKzFlJtQH6lYbRnhnAquyuXXH
GrwWemIpmVJoKOuLUI+TM4cGmoe1X5O6Azu/+2an7NEUR5i4eUu7nVuqvjW+cXZnJzJ3dZqdC3kD
biSOWVK2j8X6pSud9z4iAKUgGwhtZtzSqJUEZLGf9H7tCrqk32l1gLhj5UkUdAbjXkTpclFg1FCl
zVsU6xm4Wmg6VnbqiFVWynmT1shenAJrLUU7v1FuOAixvI3d1vS4ifcqBQ+hc/C6cV8OvW9biq8v
alB4P7oSgisJnIPAdEwLl8Qol7JuAiC5cBCLI2drOEYoeUZi8WkkLxnggjY2t5AFN0WJJqYscFV1
nEKdTS8x3EDjyGY18GwjaCIzkP0tjj+78snykoDKnYyUyS/sl5VgkKoVPWRm5XqOI9DadMUXi1Ji
P/AcOAeCcuNwnObAShTXVxXrXBot7tR4yYK5aC8xH/KybvXEpEah1PQ/lJGfkN8ktsaUmWSis6w1
Kz55tgsI3JXELVfnrJ38Wy4XjSnD4HZXpuXWrqGTtpnNBkBbMvZb2/YYC4BDGz4zw3J9snxKv7Ok
fhBte8Dw216KDIHkuOSCKoztY3KMiz0L8ZPp1MPskBOq5fMpQgxEVuVUYICqmn4/l9xbOTjPSZVd
eet3NdT/BEBFC97aLa+DoZ7LNj669M4k4KWKFuWE+4CJDx3nIXuJ2nU8O3mdXzQ6lZRDIoWFEuXW
Nd2rTXjjo961p6kxZ9J55IejVdrL4L3gGYo2rfrcvluyvClZf2oX8+qI/hQpP0ZyFQ2j2CEN2+Ve
d1JktFHjP4yEag8X71K5gYE1vFS9rYH/sRw1kO32Ff/TmXBC1pvnNrWDUg5+y7mMHhUTnNtM9AQh
3dqKT0WszcxfHR9BK3F0Z0klq40qJph4AqLhkV4MtcGhUIJi9FHI1vTC0Tt+V7MdNSvHURLrPDnt
5LLoUCb3SI+TWxdFb43EoGpQzATe1HmbBtYN4JH82Jj1h+uk3cEcCty8BTZKvSMVixPCYyKrL5Jz
VdR0orrZg1beCqepbimQpsA1tcy//6yuSK3lDy5baypJWIpIMif19VozIxOMT09TL1uVI1334M1L
zeHebB+6iulsC6SDrS1/xzsmMIR49VPXSEkcHxlu5g+3cd1DVHda4MX8OaXrCJ1O228xA4PbwHDh
Ta8e8smxX/lLi1NX5w+Vy9tmD11y85xF3SZ1dyJp0bzwDKMWXK7EcdY+0pnyQVZDH+Rz4wtTz1/d
2eMolL0KWg2nRZbdWjiLAAdyEna6Q1YqsesW6rqPqXJfRbxPYvsgYv1zoGV/icyuoq2DsyUa82ZX
6SfXiltf1zvlKS+gi2vinumLvTf2kKgzxrUh8Oe/RjebCUV1ptP9O3yr2k6qyoNNYAYe8Ja9H2xW
TlRHM/m5bVMgwdiQTpBbmUXn1DJpX96kmtYXk/Z3zWjvVDr1wiWAstZdLLplDWE48CRDqromq76X
ackRPLEo9NYvOC92kSaHjZkanNWAhp1jVZZnWrAU5LYRztVIbHKvxVjt7Wwr+q5/VB3loUeF8Y6Q
SB6ksq+Zmz1JpVX8KLOTwFzIqypj+GmZ9BJwH+n3GAsug01iaeySHrkoQCbAHep2pn2Oa1BLSg/u
gzkLde9ErKUDAAwvNgevkk4VBN+idhH+d0FTj/1eneqHNLToqcYxFuFGXz4gPOZKz2/cvozUqZcp
sw6GkMutbsrqvGTeKy/4dEGxL7dj8l5rxaMtV5Bg7Mp9Z1CONm7M1L5TwQ4nJDfNEiRBrXF6lDbA
mIamSZLSq0qN7MhWU4HLYSBkJm72Tl7ZAxKRefgc+/5nXC9kIqaCiPtazJdcxiqkDCU7o3Ch32Wb
b8QYo6cdrYvQnBOAzu8J7SFOjVUf4ooixlhvfkA+IPdKAeLmJhMNP8ipTZ+GrdShpJdGRNyJXQF3
ikOAmXYAMOzXmEawKef8VCm2y+lUr5Ama3SJkqg43r/7/1+MxGlZOlIZkhp7TCKnudFKHKzWp6kS
WlpaXhG0JgYmeAcSIw25LTVB5Etn+tLVDHdGZsJFHEj0xgpC+bCY+U6xW+Vd6FTuSr+3iMrau6Qr
2nTobrCMi02nobOcsLUAZtmPsWK/5e6eArF70SL1jV6RHrTDZHCfPe06SJ2sLDBYS2SmD86i99fa
4fozJXiY2y8B3pdTiTPsxRw9VTnkAMdyGajkan28f2drKUrOxYs2d8FIYxsA2ac69xVzXLN/lkM+
Gt6+mzX3dVSnbnuACBWi5NjhLw4QZZs1ojqd6GPX3Mr5W5UfxhTA1lutWByePJ9QqIob2dEystns
00n3q74JF96MsMtT+Vit9Fhe7/jA1ig+amYBpju131gP5/CiNWI8OHl8WIAgPzrZBwOMrREZL45W
eqHRNvaF3uQCCw2vDuBeexgibO12FQwEiFK/ETIOZ7c5a1O08nG9BRmgW+9srzwhRRmO6Nd/OqMY
t2wvSBsbhdWE6+lWiseA3oh9N8vetLYzT3PpXB0wkTDgPTIiWLeouavonQ4ytvz6zaOlcFodGdiC
iM6wEVg8FblXvBStrDb0Vr1drpHUoXX2l5m6zJPygmqjghTphMtgJaepgGGMOaEKxHLDkbC2+F5H
Tfsm9pqeODRTVUKWuKW0H+3DQLrxW1OJcCw8wiy0x0KN5RVqng7ThDlbXHrtW6LVT6ZQH3Vzyv2p
7xbCJolcbwxkOFNNEZJ3pEWuQiwaM8787I2afl3PnYkojtzDh5SwjU+W1p2MBrqQHi7huIqpKua9
y0kiHHJcl/Ti1Ly+Vo1TXXO6HsHgAUvEX4TW7P5D/nbr4A3Gre+sfd3mf8xDfM0Z9uktkMX7H75/
6VQUEl05cBQykY305+EPIL9vZc9Lu1IZmyjABfJhVt232lE6WLkvBUt/ZBQbUyItCEwOWoMDG2Fx
80AapRPUUok2KAEROwzN+yzc1ymHE2WRIBiyi/eI4bzK15E1bRGg53q0MeKYwV1Ag1IFC07oBJys
a1w0oKxz8XPOI78T7ON19KxzGqygWreyEbvBvo1M1fijlPW9Hh+nVPxUmnZvYNjU4YJsxP9j67x6
G2eiLfuLCDCHV4nKliXn8ELY3TZzLLKK5K+fRX1z0ReDeWihJcu2LJGsOufsvXZWkxB9U043u4HZ
vzlh1kKbOGs0/9wKh2QRzfCic8tgeknzLgH4uILdBNaxCcjSGGgfOR4jvuDcDLPaiqDx0TT/QRV2
KTtDf7HYcDQC0X1Udw8p+/HOQSzQ6buGmNfQbWCQe2OOaXr8Y7tLPaXThW5R2vkFIiMYVXZGCmZd
aRvq/nVEqGwTZ2un7/BfUYbXef2AWddZUz1BAKbPWwSoERovuxuXeONMbYHDRY32qteCCVcpBVvF
uiTgikG83dAkyZBZhoZNh6MujVcrK5t1NifHyfK2hMCotCjvS2TvTZWazyw5DGWHiKlk2t25DuIW
ImS52IjqnTmZwWyccR/qrm0zJ3PoIPDlffb2OarASyOHj5Eq3Cqs3xLk90Ogz5tRWkPYjTh1vE07
ldq202L7tQNMa3ZMTTQ+xpnZOyVObepEvILzNt6jSWdJ+mMzH3CtdwIB9zCuN8KyV+bUoCK9evkz
EIMwKc669abT3Igx2HgMwjOC6xIgs7kGSIUkuaPD8KKL0h9i+lAQFNprarrlqdez+D5/iFrajykZ
fOwgPofyOx1nXKqcn26UnLKLS+IIw6PIvXIhuAQw6F/iSh4z5eOXqlLKeiY/Rzvz6l3QanfTHLhb
HFgzHUciZpQwqSJw4R5KhJkrsALxGzAWouwQ1B7ajuK5dtBjdUQJH5SWaVAx8ysta0/+kN33QYtn
TceRb0y2E+NNm6YOqTTrzOK80K9l+1i5iOWb7wnroFZa2zjjszf5QkWX7NWNgCqnfzzejCQnd0V/
nJwAP8WtEpwrG8nFp4AtHqXYDiLwLihEMXkPD5LBFMBsimq2h6aN3u8xIUIw7DQ2xg2RNYwbuVJB
payqddZqh9oRGzO/AoMLB47DocDyRmOEE8kt3gyKyt7dtN09sRIUUV/Ct/bSd9fVTJoiCp3CPlhF
RRqu1L1rl43Budx5NotOkMT5V8cx5ceEcY5JeUb0hQCkBvxKxlzyRTDwQZI6/QKWaDjMucE2qPeI
JUy0T8MnyttGL5E4OUwmVAyJDc6VHiocs1LqhI46mzhn0HmN8jd/p+Sj1u78+BgFDhHbHOgucb4r
Ob0CpX62s4gM4xKuTevovzkX3cwqQMCrsHPiDwR+hzb+BcaFmGFYtxkNY+ObA1ab/s5Mqut0RW45
IeaE+qRQlVg0yy7a1lFjh2Ywkm3S4bhFFoA6Me69XV+O2np2W/GoRc9FJaoHk6bvWesbpqpZtk1P
+JsmTqhoWw76U6+nL9KqClpkuJrlLMW3PduhRqBpwQYyba4xKoQVDsfsMLgGaneYorSM0vFDTv4P
UGz72vRtdDFzRli3x9MEA6didr1tiydNtWe5DEJBQoKp0NVHj2Zml7UDQoLlLif/EdXo8GxI1wLU
NrX/PQ0MuUcGEhd8ownupjyermUk4Q35jCSiAOiFllsPeTI+LCQjmQaQtqDUPYBMT1aDlslPRhwC
jPJEH7i774KcIUfDSP+VOnnVsb7RmrfRi5IluqpHi4XFxSZRkORISPx2dMXKsfBrknigg/2D+wQ/
GJA0O7T4PZhe/enFy6L1DNs64V9nUAVy+GA5jDnNXHQUtq2HfCTrSr9zvLPBoLiRS9ADM5rsDfHB
WvfLDZHr7PUpDhq1cWp2hjWCQuRZAZHpjLsZFxuUILKnNYFFuVJARYNw7MatlSDfa8OaHpzzd7Hm
2QQ05GT49s2E8Y0GDEOymKaQlkDjrq91/GsRS9Dnn0sHfvDVJkaIajCOVqj0aCQFAW1INa/Tn8md
1kS1reulLTMwnCiKbZvq4exckipetzNnB8TuxVjtfSPUCtspPlaED3o86dSxxejA4ffvXCUz457Z
/kporw59L5/tlsBQHvOGdkwbhu4JWzevPFqJ3qRt/VtzlmTte19/DYHGkKpfg9owRIYO0wfOc0Gg
tJ1ID55ZZaKBd5KxQ2MhjDVhMrv/LYGlF6wMTidB9uU4LxnKO4u6HbUrR1wWDlzkl3kjy0ToMJij
Ig2F5fCLnlGwVMzvc+LGKACI+HjQIFz1/QedXUbWNc22AyfCOoduQ3LB0oRf2W0ajs4jJLzVYL85
LlS7g+Yt8Zsl2cXoSuInz32Oc7king0EwBPv5KrlZxlNB7WAlE9M87HPUc9VU49I+rA/0ZvzEQ6r
DJzrNG/Iw1sGp1N+lBzbxnAk+H7tIkBQLVhQ/dG2tgupQfJH5lnAZBSwOVs5N/+NehdjKfEQHGUI
tEMv+Jvwp2sjLZflfGJQp75c+9OK/xTdZgTLN74MPWNWSObFwULhKW7bhF+P2pqfI1z4shaS1O6K
Yn7lNl9tdYROvTVQHLEZXWk6xEU21J3/nentetR5N5u/nShCJBkkB1ehZvw0FpF1jHfH5EVqAVYw
dwWCAbu+xrsJl7Lll4CsJJd3ib1fV8F35L77Plne/Ba7s7Cnb2ZLbN2CIz5VKMl+OuM3HxlhOGUo
i5qduLnR6fuwydllkb2ugV9SfUuQ7zORtx6/gRcJgxAiNwMzh4PHqthoJGHgP06uopvJAK9Godvi
rqhsBiol6qttXmXJvvLhGDlVcF/pvXgxDfQkA3avLcEdPhFjr0xpLcTwj05UosxuJcWQ+WPOwWFm
7PKMy0A9z+kQjq06oIMfX8zZtDaEVjBrginyRpbAZ8RheE0Hu3v2LWczONk38Jn4qrWRPHYjw8XB
Hc6dbe/lnGkHLsb3fRLkj3qe24xrxUlvx/wxa0v9IQhCRM0tvmxsw0z6EW4m1Gb0Czxvp4DKPCIm
TB8RLB7MOEbXV1TkX9hkxDSzqd9rerIz0jp5vN1IdmBuzwwjzoV+dgWpK6arYSUyxuDZ6GaWKhbl
HzbA7DHd6LtQcBc499iF6uOwN2j87J3R9K+JbzZ8dL36FpDQLekCIFD7jpzII5nEv3MPoNobupRh
mYNbAJP3WYesGJrMTjr4Ay9tOoJLmKK/vZtd1MCBypS+2MVKd8//bho9QmacbIHAtv89fHvk3xPs
xSKOc3Jc//sCaztqFxrjdIQt+6yWm3ks9rFq5uPtoUyAm//vq2OV0tc18/fb04a5Wnr6fyLV1Qwy
Y/1seY6auBL57+QdVvtUmfP59oV2bvVznVbfbRK1a8gBBFV3mCFR8r7X+ajvXNsjvcRJtPdmSJ9F
Y/1Jxzg/GQ69rsCPaDoZZHeUnUvsnasczJ7Q4R3mNwtFtPmYV1nJaWYS5naBzN4ep0T+8hI+nFbz
3qqLHH/KJvqJZdJgBk3tfXHRpnm+GpX4tT3Rf/Ry3iF2AIxYmemHyeqvuu7RHuzvemqizTipdjv6
Gm8vUVCe2T6UVvSobKS19NPEMdNoUkDCaC65S9vT1Yxd5dK+zCPD/hKuOOIY04hqpOM8ZwHAUXA7
OySB6t0MVOhUZG/XqCsy2TB4acQFVbm3azVS2qPBfNSDvP3KdHuT6GSFEIFlnXNtYGuTG9cqjiZm
zYFDK7XfJ7X4GcUgH6HsWtDzEQzFIpvvUETMd0lMR31FnHK8x81pqketLGn7++gAKtNZxa1bH1Vu
0jkjLqg5ki+vdhC19oZmrbuhyZkPt7slTOr2zGz2Nlh4kj2hKulqcdhjI9ase9fbdCUUSjssHOts
D5JYxiayd30j/PPtRsYdHQ0TH5VCsntrB91utCilO+PPd/RKwfpGjuCa2xF7F/Ugv82lbRRHsvdX
c16VxGHoDvp/Oku3b3YKuiAwBIg9KbhW335WUfCLpGc0DH54Xp3MyD6rTNt1lebSRLC9LdIwn6tG
OgJuYtqQn71WlFdUxRxs9WCy7dVOdt0ZDx4hFTo+uqPXy2uNTyIUZW9smO3UJDeiWTD8v2PHe2fK
aImbzw5TL38rl8F413sQcdKHPPOKLUS3fpOOoK98bVns5+o3Xu7dHop74rR29AytRxOQ3LObNT81
o+Q7QZ7pWpXtuMcYk4ZTX1X7Ik2s566oQWT1Gc6V5a6bo7HtPEa8t7spx+VlCoxT0zgYhxoA3Qkd
1Se/2yadzxqvOri7wEVMh+a/n87lx2S0ZHDWQXI0/P7kCNFdMmjtWN7UvVahUpyoN3uvRHmYwr0q
J+8tLmcNY8qqIA79NA0CndnobdFnatSrune2pNkzWrTh1lZZuplMZT8m5PiQU5iwAAc1YglfyXeR
2TSGhmH+cmtExlWlWJDin4xI2ymaaDjVhXX2bIhCbKVwQ3VuLw++NO/Fcu/21XS2EUbIgSOP1Fx0
zlAhw//1fbf/3r6ZA5tAC1Udbg/9u7n9LPK5tCNC5u3/91ulEZSbWDTN+t8vvj2xM6dLExckAPfx
zvfszzpHmQv5J/E2ShN0ZhhGAboidYA3j8G9ai+LxOsyC/u+49p1vN2rPeI5ZUSaJzMI45Q5zUOc
BO7Vru5Sb3Ye6sgo9k5DWwCwkPXoDlhzg3bK9kPvPFbg2D5lAFuKBB026lbCTraeywdpqIUO9DMX
eE6TNuiRcXH6g639SyUpjkZBR8mZCYlqm9zaNsGnsLXpOAxnd0yS1RxbLiN9FBpc6NHgtsWfzmZT
7+jmzjMJLGIHeDSIPoK0IrRtkA8dIHe6FqZph8bS1KDJqeDb2Qif4h4VaW6tScD642b5ogro2zvR
piVBxo3cdFj1joNG98WZ2piYV6TE/gBT3Y2td7SU2jZJvDs0un9ACEc7LCI+7rn+hfhm+oXSidcB
O0MrGkJEWObBN/r+lCZdsze79hzlXXdJF1S4Pnfk0nfQX6eOFv84OpfRrgm9Nbt9hCxsFzeowtJY
IFY3Ue009XvPJZrkZziJXrObmZx++BY6RivPkgMgsajp5B1OA/vOFlW+RlaFqsQeWWxScR93ZcBe
IrtmNWfzIJHnN3WMPd2JOzY7TnkmSXZT1yQq5+aiSFB9FiaiZwfnoW1lAdOQ/iQj15t87aU+dZ3o
2fx2/h9rRB/iuDS/GWsfEVIFBeMOQ3ho4NPgVMyIRqtRQ9VRf0+uRo4QGMJNRBbWviLbVUqKjKpo
EaXGTy3KiBWr1K9ZWc8IfattNbKfRya2qvB/JCUMBg/KTwYaYN86rXEUHT/QjORdMujFvYMroe35
sPquY3tMantqzOIgADLIojfCwSLMp8ZGwjKjT3eiYmXMtAjQ3nLXHSPaAMv/eq9nw//vPggFPVRP
ZpnNYaLPzka35YsKkCOx0xJbMaPV0WT21fbmvOYq3a3suCF70qwCMAkpCpNGOzcTdslOKftiDvYm
8ATtQ9x54+RWDyMl9r1BRtbUPMggGS8W7SlAEtpJh+m6YtNmSrANdN25zj9XYP+RBWG1ypJcnY18
/h57Xe7qJYx4dEk4QjgNUG6iH5+LcVtoTn7Vte6rYZh/sI1fJNHtXd4E/dnEQTj4ML/biKDIksbF
AWUaVtnqmaBy3piRkZcosB2oIaeorYfLTMScLUodfpL+3i7rpWcl9yUUSWhqn1HD+jVq6A6UtOtT
RU0MIJMORXop7ORJl0GxV2nMbLbK9qNL/DP43Qt4fs3j7+kYDPByKaxtB8+Kq57seGO6cf3YRCaA
qgHrGirFfRG1+aUbGcFZXKy2uR5dYxsweKJBN+99TC+tEDMSbm+6I80zplDo2n0qhXYfzOleCmiY
TtS/puxGiS5DdeCyxK1iqmks+stK0J38kRqiK5x96Ug6SqolfLtca5Srqu/E6aOFi7ZuNc7jrKny
TR5lsBoNmrMuUYHaiB2lo4vu9d6vG5X6GXl8zfTdyIcfZuglkyJCGDVCBXFmy1nrMTLYf8kjL45M
T7ZJDqIT8v+pHhBy+YVBdlYh0tCM63bdUw350YALLoKMgNQKEQm91HS4qyb3MWotf5WzQVzq1BpN
WbJ2JL6csQIWNvaBsZ1RHg+tYe5GCYsEpVWwIV0bvRFVSUxzRjfASQcLjrVtHermOd3i2SA9pooP
CHzOhQdEscAxj0aZiIVUgH9vg+FNKrXBo04mivdUTuZhjLis43w89F9kl+tnMVmP7HirtwINzaou
RXt/u1sZ717ty4XoAFC4tzYF/PlyDPqHJJ2cc+4i0pqtZ1kr51V1Lp2XtNZ2QWUembLRjcOZGaYE
b5g4JUn9ij8QEOGt9qd3AqvpvZKeG5qST1xP1Nb0XvxmdlZJV5xbf+CENscLdDQbYwm9jB6RXKM4
mPUs6KmY9bsyrqZND+12meHSol+yZf0kZx0py2vp1IKEU/+1UhTYDFrtjaJVUCbJuqedth440h1q
wZDoWtqIsOow9OC8TNznPPbIfZ3V9xRXL87QQHquvmTWMU6nObtCQ7gu0k4g24YWr+cxx04S/bVK
AIb2Mo0u/CfCLAg5nA+DM0xhgqwb/XtERwV8g1fdj6k/nEYZPMSB2A7aV8sl8K5qHHM9w8FfVZCa
pso1MMKOF1dY7pXcxo2fYbDKbLogUtF4GXvDDLkwjIYA0qzfk7e2q+mWenC/1jDwD1j3Lyo1ip3q
kifDnb/TxEAMG/hdiG4py8xpz/m871MxHtCxPRrdXyiexQGUOmEEHe2w0qZGV+QAQlU2V0WH/7Fu
jZWYBp8IFkYXYP2XFMvR2Ag6Fhej898wyftHVpTxKLT5RQtiZLiYjgcs9bMTSLyssCbaEg+mXqGd
7oB8qTk/mNqnXU5WONDr0OsPtwq8E6DZZ7OjaTDZ9IvSFkJs3Qy/9pI7aZGmU4AhN/JOHfOybwjz
Y0ZAskC0l0POxsKbOXcC62xOqfdAKvrZ1KJTTSAqCMnIu+ZZ61+bdvwFSBEd0uXe7fEZM3CJXKKT
7Z0XZAXSbC7MRU8zss/+702z/M/F3SbxlNApzmrFRVWHAXYDgWVJjCZyubk9dvufS4DQwTQKBtFj
eRQZ4X6TMqZ1GYhnLTWGzWgWX0FT+A8W5QmQv+LSaygqLDEdwAkNoS8becoNsKQUfrTVlbEHF4nY
04Xgw5mtZ+59nujFySwRjzJY4b8lYe94G+oEqfziCkl9b8HzSHyrtCISxUTXAcJxrgcbD5TJm1xx
+T26cfxYjSQelHKoT51Hp0woAkISoYlz3RvifPsfbAvW1p5D0bf6d4wH2RvX/T3MrwDYH/0cZAN1
qIhofjU4a2zOJ4vh70/J62cTEH1LfDf9eJp9bzqVGZEvE1jEipSNsZACue3yOIbj+b9n6IHqjnpG
RbGsMKjs84trrGYDIRYd2eLy7+E6aK+F44vj//O4KWjmthqEi9t3T6NXQGhzkMcM5pu9iDaz7g3X
4zLmpDt2e9jFsLyL4Nlvi8hw10Q5JhsqPv14uyGhDpdGpBMTTfQ1t9Xt9vZwLiosAW1OT3GOkvt/
N+WcZ/TuWJPKIKh04GdTra8QLuWHblZPtydGTslHJyoCvDrjbh46rrrLG+8XQ3wqWy28PXS7yZyW
9IwchRjmFnvlu77YNyy0CZ3zbEQBPELQbLRmV1eAYh2kIChP7Zcya7S7wWU9rsgLeCfmj9xsa45P
E32q9/4bl+54tgKGlfH0HEWaeGX3KbaGFn2buVQnhDD1uoqN6c23vZExUOCS4cHdeQlIxhnr3UcA
R14VdqGpmpAhK+s8+QhS/3sWZjm0Vcx4muHqm8C6ScyZEdNbLFQNRixLTbiAWth5hGugr6n7tdQA
TFZTVOwyUpNfcKCyMWdTTawseuNSXPKM/V2ApvtDoCNZj26J30gCuE/ceHt7fKbPswsCF2k5/rEP
o+43OQObZ69+03Fb3flp979v+h5SQpo46DkywqZuXzUm/X+eQnBGEZaWyTCeYolSmW++/Ziuri52
j8WhRx059LZHyyP3r1bkYMn2ahXm7C/vyooo1XyRikdVspu8cnpQy01E/w8lfb6VrjOjYu+dh0Dh
G/Fc8eA6zPN1IzgovXoM/MVdNMthVfdjvSnagF457bbQySfBp2nLP7F4I688+srK8SJVcRkgMT3M
RP08mIWINuWbcLv6NNWRDinVQEbq680DjRD6xQ6KjWzEaEAsvHd/u6GI6Xa+hmPJHyY+4OXm31dr
VM36nCls5P/zDf/9b0hkmERcxP59gfwseR8UoVelySOXgeRx7otHR/PU3bDco9vRXftC0Lbn3u1Z
mc6q3SOLouUi3+wc2VIhhycnGms6NpgrXGNqN8FA4IEmmjzMcDCGKBPbA7GT25uA6HZD60vgCx1H
koE9/cBce628LbzG/kIEwYvf1tnZSdk9eZkcUFjASJgD546/utyMhtnv3IL9q98tMn+6EJqUsPal
WexdGwl320F7zNAOwXpqQ+kx+ZkDIilhUjgM1Su1Vd1crnqFsqlIM0bYgXyddXPRMF41MhgSRcS1
WXDqIib1zjK7jtoPhaW+Q6VRrINcfRe99dnRb9hqwCfhKJkTgWeVewqQnDgZx0A/UY8Cug+q3D8q
gRWyRbzkjz2GYOgI5xiAWBEX/tHOOcsavXrI2JihwmTDzkD1iHb9oddAStTuyBnSjcswjETRyGah
y80WbtQSKGP3HA6lopvhUz+vIAukR1y9H1YCtoWCfueTu4WZjb5q0/8w5c/3dnrJc4ltgxJ9A5Ov
DhM+3LWvC+igNOXu4uAtVq6+T9hPuEtJQv/kixCeGIKFFYfwjE0OGmdjWpHxKBPGFUOb/01FLJ99
RkaZm5BAbmKY00kkv7Pxhp0qLFFm4k/7evpuvewQ6UF3zORTa1n1yTWxgPWGx/a5yNcE4m59vUQs
JfydFEQz1QRnh1OQ6UcjK588auINH7jaU78pw3ldIo+ojGWp1n5d/46JYJQ/GwxR2v5Np9RN/WBR
YuvOupcjvPomYiBrVfaxXhTP2OVP8A5pblRgI9RoFycjRmEwEC3HArRMHxCxHD3WfTW2R084/m4a
uGrGKul3VUeXTJaPXBzaXVyzumvG4LzUtjgMcfsNhKZeEQgehBG7X+ZJ5KXaZv6nt8hqrQps8K5C
2JZnTzl83KOpUhRgXCER1mFCmyYcDWKOt1HGhQIQYLGSXrCFOMGzRsSoJRf0mtnETtkkp9UFU0M/
3U8FMqzeik6T68o9GQUd26jxHe1Gzizc0reNofAf5hMxuEi3ywWGprdTHbIdpPYOR3RQXrYDYOuc
a90GXIEFJKOjMaF33EKgRKyjC+9CgBp0FM/INjpEsI3HBm6NPsi5Fwn+mAFKzgbnXHe1LbDtFXb2
rQMYC5csLxOni30/KaZRaPNWvRnl20hVx5mduU6yxaZZVjRC6D0a/8RV9sOwQZHYrnkt7d5SxR0l
XrGWUte2AOG3Yzq0R8HehC5RbsHEIuwcla1ZVehSowcS/xyQDe3LPEw4qczZ5m1FMTv1tD69c+lW
+lVM+XdXqHo9CPQhFXJVzrVdPhaEORV4zqiE9gk8/7PruvGG5hhMtYCLhpdTmzkeow0NN5rWOERd
5IHaVQP7Ggv9oJbBDaGRhX6wL0gV7vrpXjARz7xZ44IAXZvyaz+rCKFsIlA70gW/EtdTrTuzr3dD
4lO/T8ZT4zJZpryIaD9mS1AjIvycGJ7RtsAC6drZcfPxLpCUAqnCfYzy8qqR0IDC1yhXg8GVB6kP
7CAmzmg3HsZa/LHb4KPuZ7VpXkoDcbyDA2Tlwoiwg+ekwf2X54F/zqr+ra6gw3hJWp5jL/5Sqflu
i7zemRgnzjMXV4Ma6dFTi1dJoFirOnjMfVEEJ7ol5SHTi7vWEWC+9HjHyrgS7IE/yBX4xG30Qgmb
nu3lpmavDeDVXxsOvTTLBOky07TomsnBFIWhCV7O1iyT/kC6Q7lx8iNsGAb7VYw9Q/ETQbPvobED
tdfj8mJDHtB7gkqC2IO4qqzQnry/Tqv/ZFkQM9tL106Qv2lOW199BdsjSYh8m99GH8VRb8JBooP/
GMR7LJjNkZ0klb0Pt9RDfL0XLW0wUWs16tb5yjT2jwEjiKaQfpdO4B4mHe9JM8fXZCJDYXAFr3wQ
9CMioR2S8nv07vrEaO9jV+AvhikUqA9ptEhM4eDHEXVKV2WkUSHH7uoM+8ObZ049sup4UZQhpqpj
gdMxQi4bWOY2mUtjT37CpzNP7rGZ9pVRj1SLyziflq7tAM/NFpJQ3T7nfo5MHkWoQBam9NMsEc0M
i74E0uS6hePC54lXQdfoOQiOVx2mzF7P67B1mfnFzL1WnS0IU1HNmQTZkdKlt9Z9gC24SjqFZZnW
88K8SAu27FHHoLIsqyOO/uDYWGyEdW030ky9jxh+25zx9w0eKqO6G9vIPEwOgpAqTrJQU7Z5cuWf
pLSac6sLY430NA9tFrMQ+5K58hPvnBB5cOyJTtyTFJkgj2830Kvt0Nert8jtkD5P08egyI8vEnyv
EhAPDqkG3T6YN2/IUSIU6V/0THJrs/VmgcgbJvFTudGpTmlSZeOCJ0iA7/a7hmwmhI/Jb2+aPfrf
jij0FFdwosHTy32xSqf0t4wzf9vE4yeVgSDcO1grY8GEuwPjqUJ7qLFG7YYex5OUgVzHQJ1CYaQP
oHA/bQx+iMea5wJ7+J1S1Q6dyp9UH7/gZey0GqHvlAxm2OFnR2F9KCZP7RIpG4puuhUEv8DXqA+i
oCdqoD7fVInh7MRMYKFmVkCmK3R9zcjfFKBZZeyofWlaYu211HXeGt17apwML0utAc4AgXmwdXfe
yWW23aNs2paxH10My8PeLMg76Cdj2ot+fiVL7GogDZax3W9GlXOd7/stBBviQRtUHXSgGffT1A37
hoxGmYVpAoIeA9ND24snVyl12FNhA2xQ+XNQGKDCPD5vVoQd0Kh8g7RB1+WftkD+H9PFpnh6XksR
2yevEDD7jA3cO+/e0fy/fjnbq6YHpti2Slvnuv8atWgA0kYjzwFNs6LJ8igrOOF18pFPSt6PuKFp
z81rXCXGid2dv0WPFrrEa9Dk6Z51zECwVSZci9PVKLNu66kS7zY2SX98C6qsDcvcYPwEOsRj/LPq
zPlLxfG0isTbnCGLc/McykXN+yadzwmH0pZYmm5tKxOvf24C9FHWZk6Gx5kxHQM2d1hPYhnIKsta
OUH7m2EyWhlu89PUXAb0Hnlx92VZTM6Ru4utCSyZth6HYWb3d1qdyZXlNojk0sQ7WN1WGBYZLm5y
z3TxG0nivOnZCVr5kNxFmX8wR1IXutLHyqWxEbzd2LFXXINY/2nM2T12HQ3bpnmFlPoDa0Nb23U2
bn1h7kyCUrh+0BEfTA1VaZ3uI4fLslWmDDMyiZ3BeU2V4I9hA4a6uN7O8U/q9sN5tDQ2oTqv0Mn5
TJG07gq0umYptVPBRAXqEWmRMxfv4q+tol3dGGyjkurLluYXu5B0k2FQZzRWqZOsmc0M6YejZnnp
qDBAn8dbW7PFKRjSO+jjBuI4dlQyVgTX1vdqIqos7xz5TIuTSXE8bT1nAvUJEeNVLxx0x2L4NbMh
D0v7XHWtPGsaanvqBUKQNDx9c3rGtD6HqKgyLApEEiIVCY2i9FGjOH8ylgf6YzB8fN47q6XtY4zu
fjYbaDRZBUOsP8QBKEakoFOoxwQsaS3yT63Gd1h1vCMxJTku2zASmHiC1njsgsTcMJDfqzaOiD2B
uWBl2jnyWN6BoDHHWrjK6TfBsTMDeTaJnkMDGKjmyieyae1ziV95fvvEWgBHcV6y6cr6yYhsMjgz
8hfzmrk+p3xNLYVGlVJUZ6LqA5mrwNqI2sDsKSKD2aHcUzAyPCjpx5LtgAyBTa1QE7nCbvDWmLLf
1tpcQPiyDsmAsQLhzxhOyXeUkojr9u2S+6Mwq/VT/6jMgNiwSe6Ckug+lKnDuQ1KNONAwzwS8I63
G8aan65ZODuVcaQu9Aku3/pTXiMNT2YuVjmYuFrzW8ypAGOZkue4Dujv52NprjsH9h5mD3yzCzyd
hKZg13iNv3MsvHqD90gEvf50A6MJuYSi5A6TWzuutsT0OjtXGejvJrredpL/dQkz2XmBOtQxE99i
UTXXyjaOhCk+ToUFzXbhAJsk2YWyVdbWRlWeW+5agvkGNeqm57LC+jNJA3IESu8hUFnoZqN28QpW
yLyxite4/TOCKX+KCb/DrQO8DrgiXCaLvTu2AXdVlZYbpnrgP8QFjRC5/EqDOnfXe8j6TCUupoNx
RyY7u4av51YMaUYnKS9dAcwV6MiFFaykrVglV7Drn9D6LqTtOEdFbb6Izm6ES6/X69DCvHIhQfmn
7wLJ4iue2rioOBeEeLo9y0nmcYu+KDpVmH67QKOczPNsX4wN+y4tu9ywb5Ov3d8oha5lHg3mEcg2
te58e9Nv8TCBKRDwwekiJ7XWICwF47VKaFYvEG5/IF8pSOG4RE30wDVWMeuJN1VhoWDytFOX5ynk
AgY+bcNM123a+17E7pnm85KVhJNsibK65c3QqlnbGoyI1onqdWs27Rq0GuqTAUH4sgN1cac6/HVr
rpyUx0t+UufYSOJb+6Q16SVWznwUVJ5DA/hfs7LsTLUKOxyrRGZDTCYmyis27f+h7MyWG0eyLfsr
ZfncqOtwzNdu1QMJzqTmISJfYJoS8zzj63sByu7KUKZldL/IpJBCpEjA3c85e689KGLfF5Y8mKqH
1ySsjc9kbk03znqlMI5yQsZfofek5sV0nlAr7YhLfq5gQh9DEge2fqwT/lk0wyejsndIFsBeSCeO
Xfe8fOYFuD8qs0hvh8ba+NLqHvjx5SLyxn52zXGKWz60LBRZHq1KKEVgzO27OHPUo0P3YTV1FLPk
q0VcwEHNVNIqXE9BINsoZHJzZrlVMRsxqDHFPWYQ7GZqkLpFSvGZ0ok/TY16tASq0wnX6WGqHKBP
2KZsVlMsO3elo4knfRoPA67IZiZhhwpPzWdCMGJFWPkeh15IheNWNKhAUonuuUG4iwA7GCH+ziFT
StRCdIxnwJY1qttBx1pfOn6KkZVdJRxIvfUFUmo/evvkeUrtMy5pyUwKY0dFCjs2B4GGiGw5bCS6
Hrm+byts7xy77S78jiP7WtEUZGvcg5f5q6GNfATRzHbHaAQwipyxHCrjvh7tByfj1FFzTsTFaZwK
zEMMmQu3bWmVYI4dKBBH1E8K5g49hRIjVDyyqPhdrgTkG3NybzTx3w0tCl+LkFy/wtiqHkqZVIms
z3c8CAOHQojoW8E+4URxduUXnngd/IQlBKHeeuoDcBK681uR4wvmSO6dlDRfh6PKhDSpEXmWKrzH
MfC77TRDsDM/T11AavbexizyxImHNukAVn6VFVqGvjUad4rIpl1Y9A9tLY4kCPO8NZSbQ0+WacTs
9kIxUO1DUR6auiUbrPc+QKmtPWe1pO15gU/CQh/bF0RU40YSmLbuo7G8/czw6Bp6rzZZ88sHoY1E
HpAcBokbtlEiwivOrByuR/+OnQR6qzdpbJhOcvh8/oqfPAn9rmQ0wtkSgZbjh3sD/qsbNJhk0Qjw
LtYN57IgSvYDWWjw/9Ub9NbJFrZCtcn6kWWkUlDUVc3ezCbvtgfWlOJBNiZHfWHdYCgwaeNuso2P
ttGUR5r6QIDm1wsqc0LTmGtYynsnzK3bmDiSIPEPkoS2FWayEnk3fnYn0DdamCA0YmZ/xVz/Zt7B
D40PGqtx0DIoEvO5pxgcX4uP0tFxl3MZ3ywvt5V39X653fEKM3ScWzkGO3nBfGjjScbOSCMs+v0p
XjrUo4VtP07OvTe2gav2dk0EDlAkLUJ1uKLjRfhDrVi7z73NQ8CSr3Fl31BdB6QoITuvpW5tYqLg
t7GBk6ZgsEVtbZZ7hW/vkR0DLoFltW4LVM3xZOycBF/kSlWidyzPxKo6tCMoxSfktJWd0Eto62mX
oip+SIEcH8Y54hBELrguIdwOcxOa/PRGzDzQTK3IM5kDwhTZ88IvizQ2LO3Y28U29Xx5tUSeOBU+
tsGSxlorDdNVS2+vVY3iKmHduRO26GunVj94dGirvA6CJg/ABW/wTXcac/UBsAPd5ErrbuM8P/q9
+mzSML1VWkQhudq/DH0A157OQmM9f0KS9flsNYWZc+kb8h8w5Dp4gJEnSDo7W+DG1k3VIGKPlBRN
pcJg0jGVRwjrhdub+p5N5jVGXP08jfSxsW6QxoeQCgzrvHpXEgEnSe2POZOSZmalT7hZGalzdMb9
TKanZuSc5MowP8fRNL7ZirJqRxkhT371waBdZy0av3bwrbNXD6ir25kT5tXn2DKZlms+ikx4UHBu
oV2hcSxtHih6lDm8EP7bKLYh7pF9HjBsJljZ1dp6uF3WTnxBTBmiCLSgpmDkmRjHAly4yeYtWYZR
42ahsVmyoYYQIFSQGdvPa022uK5TXf+VsAQL06EG7SZt8KE0zEAnY8Qgpjj9fsjkr23YRxuYF8NN
nrZHPHUcMnycXGLS9GOgof8oiB9eaQqdpSgM33mhtWehq5RnpXFSIeoU9HwOijTavRAZZvpYB2tP
mmGAOTGTnrzNMh/PgKzy226fCYLqFMYSGzLAURq0+kqbGnoMmpFhRBTK3uuolPNeQdpC2XkuSIyB
ocd9Meiic3sNPIjVVWtEDMOVaZenutslg2yu+0aJ1mUY2qCrOSml+GWWV2tZCmmIitdEl5HrzCuD
p6ZYEEyjPcbDTDqO0k0xcynoq3ToWyf55mvAWnt3YRfztnPVSSdAzTsEV40tIY91+GeXly3GVbax
tL0+DsW1Lai+W1/bZFGt7q1lpapIKyyZWG9LiTfHnpmyXWHBQTZ88gNsZy9IQuWA/jo2YeiSAPV9
eVRVGs5OVxOa8HTknhD9tkTnSZLtuWsLVa0O5FKS0Tfab36jP2it3d6ZHbdB6AXMeBE7cxof6mu8
qTM0o7qS3XiQRWbu9MGIX8cakWOYxfhT+0Ld+G1S3IwZgqNQtMZV23nfFZiarwNcYrQMot+pXAyr
vhrSLcB74DLzzTNQMmEMwEsalf46yPvkLi7mHCtUWplRV7d1xwRQTc07Wx2Bas6dYTIw3MLO/HOL
vvcKGvmrIpz2UAAoo8ndide2gGwyWgFZXtNwjnXHoIPG0Vvr2LR7DouutGZrTmAPN8tLw4gSBdbk
X6p5Ep8L0e5jjKwnP+YoFPm6sk9llGNn4MDlUAqcFCO/BCX01KGurzPw10DAeLLku8y2hgtmBreF
67g2Iq08pCrI0yqCY5/MoOYJdy++C2iZicWviFMULjqhYwdfQsrosgR37Lzcl6r1AijSum8MFgWZ
BfO8kuQVs1ZZWKDFHMs8MDFIlDoqvMJhnA27d3QyHcgK0jGiEUzOuua0su0yPDcpbj2ppk/GWA8v
ywrA8Ko4DTh+N23JnTHqReeKDgF0I1n+62ggbxcjDh4/M7kq0qDjSM3alfQV8nFNm46AlFiTJYo9
UpWGDm2FiUgBg3qC+zjL0nPYhBOMjRElq9/fFLOJL8Od5qp2wa9wFKhNfUnKcIwfKcir4RL91rCY
mvF3qxrbKyfMrHUWG+ke3D4GabbVlYN1+E43youDIEAbcvVKR/+1zvD1bHmK6p6+9Wos+01gUdYu
r3gV6DnWfrzvSzgpWgxzO2WCU+nUmxd6mxj2BJpDm/7Mpqiq4pBX4ztdG3+dq121m4Z36MBoGTvS
BgwQP5WtOBvPQnfFdL7EKJVh5fdrdguPrCnUnd9IWRG7YQg7PJ2E1QkYXQgNuKD6u6n0nDuB6Wyb
d3K4+Xy1so7UsaUY0MoWqwyQAIRCnyUs4NiTxeILS3xP63/gTADtpNCzPQwF/xTbOkehee8VLLRu
zdF9s+zH+Kf4JTgrxb5FzsqtR21pIMtuXgJBkzaYj+PCaDC51grC0cLEYjmQbjZyaTaJcR+WBrqr
0eC5q+io5zUP4HclrsLG6y5ViabcgQWwRBJMOqX1RDLr3gMqsgLzw+SFYkGX+TUdMsetHEylCj+x
0dQ+AC89U7qEd/YLK7jOm36vN8otmNeI6VcHnyRE/IJriLYqgNtCSfX7iIwyTEeVum2CtF0vBWcX
RNd20NZnvy6R6SHIOixFal5riFf98L4fr5drPbNx7fZ9AfcnGq7pklqnpUQFSo0UzCRZkGCba+40
1aVJXJFgAZi/txQ2xNkptiSJMQ3VN0qDOcHBS3Od94HbDNaDxm10p3ehccEMcFcJtT10mnqmV1us
WwR3xwkCHPpFpT61hv9U+tmmMEYs3lmrn21pfM+tgStiPkJpHet7P6knaA3VqSY+sMZx5ut0I0GM
UPmIAN5pNxyz2r4xgKkQXDvCkdcC3q1OOYNeDC+w/WgkIP5HL2dgdpF4SMNK1a8Qw3eoRGPlQHiL
PrbGOUjK0v3sEDAEs8CgXUWN+hSOKVDELqmvMua7l8qb08C/00/J2dIc5TqYdMwU2vQkO7TrKDhA
7JotYrPSb7CR3vgVhn0bV4KfSLezYSyg8PJOPQpV1OTJ/M5GCsUyfzG5DjdN3tsbbDM6Qqx+M4Lt
MKpEuUmkzttim846HIz6eVnap6Z5GtL0QGSoej0g9FunKq7SYsoPjWFodwWJQRvT49gz0cI5Cl95
s3PxPIUieDVsRr5ZC6gHdc0D2oCyQX5jwsK+FmX5SGE1nPW0K3ce4Q5Q/WgTjREQF1V0/UHW+mqs
cWGPKcTOzwOukoffFe7R56y0p1UY1+aFHijo0LH4Xoqkv5qq1kKiHCCf1x4t4l0vzZgGNxgVrY1M
6I21k+XflKf0vGwfvQ0p53Pxj83J22nzaM5u6uSyfFa3uEw7HJl7L+j0G6XKn1shw281GlJr6K9j
Hfkm2erwCwHm86QVHtd2x3ww6PzBr++p9rf8xNbgwDhrbcMT/sI9vaF838LZOQ2BEpyofgh4QOXS
qYdhqsI7aoHoKZ6oWkvxZKXmPgT7ptlmM60k3VU/R4I8xupw7o0RecPgD+jXmofaViG19OU9hhTm
CHhNoVn4/RMtGCzOVX+IPIAzy3UifWzszeCaZZwRppAAAu88fRXH/ttSSulh9Rpm35dHQruk3mc6
S2Lf3gfRJB2WuCG6oLPe0VxSXYIVmBgoDBwyHzKYPuei0jYbLksDgckuEA4utlVKtPWZ9OrfSpVR
nC+b6GoMi6XsofCwVQh81gDrkfXvvkO6tElipduqw9TdfS7MgbmWGs7i5eJS4JMmKPb7Egc/+l7N
P6gNpwdETekD1mmdA+5cFI3OJNccSfxL1j4yW1v5vUdtm6i/Bg3oc2Mo3s35NowRMe1IJiB/D0re
PQwMUicJx+WEBYSrY8sOysNg4MpLS+M58T3labQ5WAS8m2gPYufa4igKP076b1P0JInheZ8alhDR
xNmdPcaUpcR375fFUfS290zG85OZD8ltEZjKLcCx2zrv629RyZgdC5i/VbFafAvtASGZIkJwUj11
IyKyeQ9Hl3yJAGGNS4E2f8gBnIxoNg5LGSgk+UVJpvUXJRhBOTnlk40XZNlmpgjeta63lbKKc2II
PuM+bF08lwDj0shrNk4Soh8bk3xr1AyFKCA3S+hF0lTGMR/qe+kv/geh4vHCcNcV5ek/H4qUxALB
oOuEEvQaVYqkTxHE51HL1V1sZizOI8BZIKKu7TG4XDbGalTkFafxap9qjlynzPI+iO8CWDZW4MZr
Uhf9AHaizVj9LHI9ZLAcVLvI4S3DB9MfpZjrqxpVbe6ETPTpcVE+6fnamiJUEXSmrRNsMGenNc2x
C0IFEqWeYc33oLCIjLFVgTkhFEW8y3R6EHnO4d+b26pRb+S0p9qbhHTPXefw20xUdCtpFs0N7a38
WlQtT2/ww1+zCTKZ0qFDpMnMeqM1d1FVXYjTm66BdQPmTfCNh6ikjkwz9Qf2Hc91NCTHrWPQV+HI
sJQ+5tTs/TmW3BRjvTehmdAQwSqS++awr3ssH0XSNad2sgN3tnNiqh0gT2fkJaCLe61ypV13Jm1S
rrX4sU2OzhJfhJUTaE9kQREqdMw2kGf9TpkORd4Xnzu8kiGFbcwap6hUP5aLqTYhwEUd958huuo2
66K3hBLV1WjCsSBoz7EXwDXipWVndSNNBN9GYFOBNn5jPdsHRhWt/VgY95o/PSRgCI6076p7NKTe
cbn4UhOsVVkQRS8NCV0drZ6qOMauipBZoRQmtf7djJM9TAgMjcNlbhV+TiTwzMJ5zP3gUFe66nod
J+EwnporLapvbS2PD6rfWezxtn/RbfA3gG4dA2xaRwIgWd/RAHhDq1dpVKcX3UPSA/nmEva5f1je
hkpB8G0M6pkJGnNpW+N0QCAmaIV6Haq6txN96q2XiLYi5IBGC+EBPpS1wwERrM3GwO1F5WgRNLgX
+EICEijv6ok5VZiLW9/MzHdhVletBiqloQHncu5cU6nJm9hG35XnHHLJICczJ1YeCob0q2xAXAE7
9RIX9k2pdbQYQ1pgSy8VxmGQ3ej1EGzGrHsHYjVjNBtimAIcUcioeuTWRLOlSXfb51TtwP9iZGZC
PnqJF235I0kjmX+HLda95m1qr9MeqUHe45QuMhL4CdwGhbkgjHQ3Oq1/Xuq5z85C+WtOottdpZMV
NNvYlVSelqarxgF4bn5avTF7fbLfaGy2qNA15zL25AcsF9lyKlpWR0X3wZtJtFvLv8VWScclMW+n
0npeMoJ1wm8PdoxdEgTwlmLgiWG0zYuoWVe04cBjVFDCly9laBM9kwoxMxG/x/AIn1uKUtyU4xHp
3gkDbnZjEh1zo7LZL4832SB5w0gvXS8T/Y0pjBBpEoEGgM1psrWk8JjRGN6FWXFjygBTYerwbtWz
KlfUrjDDZuOPXb5DfUFQfJp+QyqPm2lkn1/uaKM0LqVGdpgykWDZmu+el95ivm7Z9EubHuKpsDrt
OZ+yOyzAsG57q2NGAg4siht07FFWHowxeo2bnLR2eDJXjYfGid3jgO8UtK2g+0G8oOsbzW+Cjtyd
jdtwVceaSkINnajlLVwey+iILPCoLs6BJbrz8plu4qr77Hia6Lmxy9TXhFqiz5K0f8tMfYCt4l1y
jnasS4wclp8wkODFCdwM26fyD8l/Q3SFUzRspp3SoUcHWh5e+dy4OxIAUEzNC5qZxC8TOqwlTmoi
fqGsY7L7kAh/s9AtzZke1JAyq/fLU04ZAO178yj0cNp+3p7+zMGv4K8WaRevl+UdRVNx1ka/PH1m
aiLB1M9h/lFZgf1d4CHeFgjlJZEyoIXibR/J6Nilwz1xtE86R8qljMmScbrqFJTl1dZvS2pQMWjn
oMsnyhg+TyXz0vg5Act8QRT02mtoTj+PKYVDtrF0wv4mE9wvZpN9iyVSdjOkbiToN9ktx1dMvQ5H
AqvbNsm9phBOUc4Yr+WOyyiH8cXTph+r246BwGnUx7cQ0/YNNibrJk2m8FDrKtzjeHgpRHIBtcJc
QSVOg0tVpcPJBwMn+VXeDtS9zkp2pnycbHHzudvrtjxrsGQ6it2rOtOrW5MrZS1tojSWprmeoB3v
2SjD1D6REp/TuYHt4auZef33UZ7q14BpYDUC26m0aUFLaRlf8nohu5naOPrVRva+a/t4ybMAx8Ac
YTYPnR3aUxYy3Xe9IqCEyENOaF0O0R5OSY515ljrxndWWdjxWqNsgJQ8/eQJfk3tnZ8gPECGbbqj
Gbr8EgmrYD/2mirg3RudcS3KntBpwA5UQQryqpZe6aAZD7i/yiPo8Pg6pF3uw0dUHsoGPgxh679C
i/p1rNttisDigkTW/lmE9F+FHjuSS9nSDEfXrC9pqHourKDxJNjHVKM2K+fcLQRk3BLhdMpIP1wv
Mc0gFK37MvNORigvk1O6MELsV7+hZHECJd22s2y6Qyj+k1hd+RfPzxQ60xDd1gRP80uKuI9TYmwH
QgiloA1pSjKug3B4kbHd7pnqbNKyeF5uaQVP4cqwI8UtKtrxiZE096kl8NTVIzFC85k+SYJf88i/
2BY9saWl+91Pm/EsvKRxc91BDRV7v0q1LO6Er29/cjV8DXOXJtM+gzOoqklNoPn/MXe2C7WSnd8X
G4pnRLt+12zQhKguoaqUQYW/MYPsnUpCkjWfP9qK/AZ0Sa5LvaMtYDMP//vnI79enTwf9iACcFXb
dkxHfHll6Z6OshCN2IRU+quen9iEdIon51r6Yb8d2K/d0CgTbJ9ZAbneGj9LHHZLdNhqdEKN+BpK
y9wzwZQHWZazFDkMDilT7mEko6YsRI7DLuScmr3adksQQWcMd/DtvJ0p0Ibb9Hh+Ej1ufb1g5j9L
sqRIoRvCUvUvIdSMr5RSNHgl+7E+Dq05O/pI5KKFMQSkdvkyduOxYGI71IprayRa0D0ebmJHwrlu
N16rOC9jBA5oaZe1I2UqXOuSwFJTw7OQXWUp8u5jmsfQeOkcAY5AO6dn+aNv4OcpDJIVaOH2WIkr
Gjpsd8pdh1pdODlkrRRkqyIYnXHO3i6t7NoC1jFOAempk6FdseKJlWnnpDUjnP0cRDKw+G3pqiRl
DQZPQZ2d9ZCWPLRiTHk3cL/BNc1NbytAhDJzCGRHipUtffYf9lvEz0NyMoiwxw/en+pJ/67iRVkV
YUS/I2a2Zw7vahLm/HEZIRew9xeJQE5znqMpzXCRYiPC/9aw61f5VrKcA0A2ip/EM+vzcvPHCHGW
Sk01uOEJGrMs05wv2rcXzkR+/a9f1P9lKgx3kO0Ri6qY2gHYya6hbXEi8yneUwbeLifmAPooysxw
Z6vKgzN3rFK9oQOQps6hrdv3OAse7AE8zJImC3Vhcq154SiGcgPyPLggJNDPQ9DvoGUUa2gs/rZx
RuvS2FBXWvKyykTRDrXKwuz7yoYeN+RyYeAJ94keT0vzvjagyQEhQZPCe1tKjEa96aGd8QP9Uusg
CFSH6Yg+hKef3LZ/EV8tbWHa0tYcXdBV+/EV8qWCx32WGHUZQUsIWpJdXjLTq6DIdYbzOJT0Jn1p
KxtNq+29YTcgPkVH/isDRYXJh8FefIcVgSxJoCJukZB1F+XyOc4G8yQzdGPxdBMVHnqiWuaXCCch
RyUr///deXirJbWIqpm844ZjyR//kEbrp7wqMWxYJoLw2OaAhYj1RZvE07INCYrsvtOqawnO85Jb
6TsVBu2/SGU3NDdTVCpPKJEm13awby6v8n+9Df/tf8C+S0Y/z+p//w9fv+UFzC+4u1++/PfVS9d8
lP8z/5//+zM//o9/7z7yq5f0o/7bH7rcbx++/sAPv5QH/v2JuS/Nyw9fbLIG6vVt+1GNdx91mzTL
E+BPmH/y//Wb//hYfsvDWHz865e3vKWHyG/zwzz75fdvHd7/9YvDrfhff/z1v39v/gP/9cvuo0pf
svHrf/h4qRvuS+OfQnNsBHaOzV6isiT3H/M3jH/apmFKx7TY8PT5vv7lH1leNQHf4v8QJsfPq5LG
tm1wHdd5O39Lt/45n+bYhQ3NUPn/xi//53n98M795538R9amN8CzGhaJP50gVMJkbFXXeV4wsw1t
XnL+sKRMlpcWWjOFbE7N1vESGeA1xDyqFG3HFMZ2qPui2k3aseBk0047XBH6TFgi0VUVBw1WaslN
EEIUMS9a6YV7XY2Cs6qQRiEcwHPLl9gD4l1b9e/xzFWZSr1wmx4RgDJphz+88L//gX/8g7T5xvjj
GskfZAmHRcAwsPFo+pcbx+rrOFJ8iBZwzV+WgceyBs6jRdtpv8FM7+iqWxz+MdG5TH4o0ObTsTfF
zFAw+m3sJNyHuLyj2UlGV3m8hm2LRwKwKvxkEk1UvJvNRANEcsw74wi2zyaL0bl8SwuSP818q2IW
vqQhGAhPpqjisan//Z+53P8//pka51IOfVJXTd22vmzktNEavQMR99leKgsYFxs4UcAFu2gXhk23
JtF6XSHlPYVUeDujHIu16vjaY+tZ1XXTJWdtbic3Q7CHgTBehToZ6X6bniNiU+1CqvuWnJ+byEor
1yxMYmSDAQcNjGeOuR6pdGVZHSjbFci4jCUKg/7eAQudf92lBiIdqNXkylSM4HOE252vfm8iE1sK
1M89yQuuYRIsTm6ZZWproDSIrRMFRJGlDRt4UB2JLhmMhyre0zjBmN3q5mnwnHBlJL7/re5Mc5vU
LHbLl0M20tbwEoPTb2ZDyEtJfJ1aGtuFckDs+tzSgJQr2XjagdvxCtzOtFaaREFGq8dImbrfP4Rq
/blW/rBU/vF6/NNBUhWaNHVD42hrcUrUvrxRjV4XdWFiRRq0Jt1SVMdnjHg8fNgle1vZg5GwfDpl
El4VMk01iqaTIHaBUVuk7YNxeElHhrxct/kVh31/a0PpYPJaahdsMyhK0UQu1WeoALfwkzxEbQID
FucWAWZhrZ4sWFZbC+Ky+/fXoJzPwF+uQa5rKjedvA4NY+CPawfeFRTuCjjSRKC/Q+KDJWkw06s+
5AgbzJAGa6is3aBbTHCX04afkv6CgsI8IokrEIqBYcS0PUcswTEfJDcLe/u3lLiPK0Ff6zyA9Dg7
ynj++6eu/sVTt6RKY5lzsGba2peTVCdyZoYjSpkC9ggZKuZhabkt7bushy7SEJ7tGBBd7LHwT8bg
r5EOxD85jrNW/+kVpEaHni91oWrG1/qyHvqhIdyDHKO5RU2cMFbPMWlOjG0eo9kY7jkyPTNTyeBJ
ZOWuzqjnwsLiLbfuHeMWt49zzG3dOS6fIakmGG7+N4aDrQtDmHCLWaynYiDGlMP709Y9Sjg2wZ/9
KX/1iuqmScqTYRIzpn0p4JDnWVRMKsZZyECbBiTUqdHuyG5Sj8sX7XxTL58hp6ygW9bjPpyvkf98
ADOJNDRygNPM+qVlr0gqf6P0FVnvaC2yOv7JOvpXFwJ3PPueauk8b+PLhVCgp2SMhBOL5qCbKT5N
awMMfRcNEJLRxLuJH71Dp3cOqafocCh/E0r8kz1LndeALzcSpwNI07rNNUDX+scbCQVBa5LzgCa+
8IztVPpvhk3tKzMoFazz4uyAQyTTBe+XV4Y3VsBM7Cc3xNd6VxW6EAaZqTaHZsqML69DN4ZpO8SE
WcZJYpwCtSFrvk5o2oMsBNbsney8fjWJRqFBTQMvhMoBoOFWLwEUDGFxv0wQTDBkWMK7k+jzmELP
aePLT57nn18qXViaJQzKH2lglfnxpcq0WkJLpYEZKC1XOMHrF3hOiHiIemKeWp5Lq3NcvUGUEKT3
Va4GPynCllfixzeL64SHpjkgOKJ9XdAtRWUeJEHeTNV+6WrOlXOgi6c4icvv2Gkkk4u+pKddP44m
LhmTGdzBMIjYs1P1bNVxtsVOBCg+c8S5sVFV6JpE7UIzmqwwifvRMOpV1Jh3oq6sjW4RGiyNutka
xtYsnPyb1cFVpv81kLPLhp52I1adOH+WsY5JZ/YLyMpCSD7U8WZZhgezqX9Waf35jbA4fNhC0sbT
6ON9OTjGtvBzOuQ5Sj6EcaS3cNzryW+uLXGlWc3FAbF6MBiRtZjnN6Mp4HRl2iNQU9S1VXK0OjXH
X4UOfCn0kdoTDzdYh4YMaYISEZr//ZXDifnLPWYJTWUXFhx2Lf3r851GoQfo1H8/MC01FJ0mH8Z6
SS8gcr71DQHuvIxXSdX99vePPfdaf7xkeGwekn4n+yWtxB8vWjMFL4oVI4cz3DIpXYRxkwZ4vNba
9IGnzM0k4v5n9/Rf/MkqBw/TUVUuVGF8eYsaT2WCg8CehwXRWr9kLXZQvyCrjYEPpBCzEueKho2r
z0rYFq8QfqDohOh9ZVdBudZS8rZjZBYuSNn9XI/c1ydmgdVPduO/OEjQIOP5UU2wG9MH/PH1abKa
Ximil/XSq+wJKvdhN6ATNR8jDbx0bgR3OKcI/CRunRGagNqhdLu2K8lrEhXYDpkazTYh2B35V3wZ
2iq9bmNsbCSjNfdiIqFkCJKfvL5/8a5a9NKwTpmW/eelqFShUGYemnctRcvvhyQGMBq+oPUn4AFz
+H5Rkf/9lfTnEwP9XmpJzlws15JPf3ypWiuCI8dLuIL4xGKtfm/LlrxLOdyS8QBiwiJpx8rBnXs2
rUkfj3KYHj1QLisNiNKKTLIbAjvux9p/dWLyBKg53Sn1vmmwy1ZNqRCVQ3R9BMOD8bNYKYbxk/uQ
CcefSjRT4mnRODQa+jyl+HI7RLw9jVMF9ioCGbAfbf22GmL8OXA72yliv4eVsPaCYJegn7t0xLyP
+LbusEUPfu36UyldJGxCS0n8NibUqsoc1+I5xLkVAWbb0TsHgUF0mJpO2zBLbopGIwcGlbSLOGkO
a6tup4ky1uiIYcpVBqaAhkm/S7YwTT+Mgu6RGm4UE9ftlJOL5DR3EJDtuxpzImsh/CzbIH6AtF+y
h1VEHTXRmqtmlGSrJmAipu6pUkgzyCa0BAYZP6aogx0bB/rx6Cr1wvqktt86FF4oocjECjvHdgFq
a2QbRaueDFss4sWqdvrHrGIMrRXBxzwayeteXWWcufFo4qimA/4bOYcofKLsOiFFCPQtWbvKqQfo
lJVY0ur6/pZSrtggRMg23PXNukfRyzwIIMEwpUDtgbvZVOZu4rz4At0wxw3T7cigPOLX3wc6sAIS
dWJMneY3oMPKpibzYhVZG5rc2SHhYavYH076pEKn0Yt7WPoXRKfRreVhG/Jps2GkqJ81QQJTO6KA
iCvwrMin2zy8ySMIHaFKvJDqlcBgEeftamI1ujzFZNbe1mbfrrHaFvTYvHbnZSq9eAC56MqJlPcL
0g6B31A1Nt1GcYbnKB1fh4DgwT5tPVeBvsNbyyprvVSjtqmGRGL1NjJ37KYjY3mmnIOhbesjo4by
BMP1akig/SCho5lvA51EFM3MX3mL+4Exbg6DkCTLi53jcSvH15oRlquo/RwJAa4X1GJLHHRKdbdq
iMR020iB0p+9MEFCzKtMHh61Ge/moasgtRHAkomHjJM5Z0KaLRxrVnVV20cC6adKYH4paT6S4n4K
wxh/VfUtDrRhWyvOe2uW6fVQNOlKgxKw4/pv3cielZryWPnqEdqujaxV+3AS+y4d8bwSn3ZqT3YT
k5MQj7d51akX3+EXAPe6lY1BwFNXvgaFsTLg8B4n8WGig3NJgU/WSUy6hj9wiaeJ/ozy01hVrYfu
P3PWkmvvAHVmHacubXRychABbo0J8VmqodOAirI3QmCDOjbRQKOUT7PizUeCQkb5VJLHTEBGZpuz
6RpvAPJ4BbMhDIeW0SXBzwhPEhRD46Dg2h6yN/w7BElgoyzUVO6MlvgcyV0uqUuQt8bTSklAtXsN
aJUyq8N1Wc3xp03a78P2tq/QCtasJ86IR77dGDWwhrJuduWkTrvCiu/bFFVgAObBTQ6ppE2lkCu1
a4f0UMUDKbvSRns6mDBqij4n4kcLYU84wEHbLl/Xeo7GuH9P5+gwwpciEkFVin8GGBYxxVxpgwye
ktazV5aZk05tGOmRxZ5Ac2HgOotIFY96NP1Vp+BiVgEdOeJeyyAGMbljjqLCF0uDRN0paf8Q6G9e
4wDAMN/pFWLasMUDwCplnRg2c4k0Nvc29EOQgt66S3hnSNW6j1lgdlEM7MqevgtM4DhlslfQTq4s
oLgyBCWStpHrqPLGta2D++Gw+RBkY3CKEYKZzHu4RtV4440Hooe9c6SQmk4rh2EtKp5ewKWSelRs
Qh30S0qCh+upzbtDB6JIIYDWmZ2tzAzzWXxsw+RB5oeQNF1o+URydFbOZaascAQJt1JwfM65VKGe
uBEl7yZyeiarFTyzRkdyC9wzCgrtW6XxicKFmzrdGQsyHqK8eYOWsOrJvELa1xzioQpXCkAH0sgN
YxOOxctYACbAU/i/WTqv5baRLYp+EaqARmjgFcxBiZRESS8oJSPHRv76u6C5D6OyPR6PTBLdJ+y9
dne2WucDPV4OrHf+iKJ/EUydFf7dCd0EkYZp3sePk9Ie82Zw/VqHh1N7iebLUXt3vXrvIvl6dKqu
JmCNC0R4oIkbnHWwCpIjzT3skwVkIbL4ogz9TJaFt3EaG1L0JGGv65yD80j4B2NJaadv+lCA9hze
s1Y5T1VWZhieY2+LE98HqWiyUAFCNfSIgcUEywpfjG9hHAhsja1udtGcKNglEfOWWUuvetv0ALWy
DzKXJ/Jm+uc6eoieqUbBiLnqaVT2uQ2avbJjYyt7XDWo7fEANzMfp6yNWGIRf1YWZA0bzIDoKFi6
ZaUUa2cG1xuOYKHdVmDYs7Jbbz+h/thBRIRCSxLVEEl1aEo0Ol1FHg/A5HWMoAf3e3odS2wlso57
PwlSscm78BtYBfHzfd4hd/uwNVAFBH8yJSQ8egZMLURzVCWksDBB7Q9Tz4GAbXXQGLzKfGK+x1AR
q+A0xZ/V8tFA3eZzoy8qUt1+j1Dq1KaID57RnbsEbAZxjfdclQdy2UF0WCGS8PAtIuJwnZUsKtEq
PthWAZIJXSQBjZ+0K0RydWmzrsfhmDXKOStbv+eYQnk2kGss+L6aikQj0SCb0W7gkp5ptjH0BDG/
jSgBTIktOfXErBp7IuHmVWMNqzYdtDVRRFhgIJD7ZW/ti6qKD0wM74zMzreOJD8q1Zwz8WflzmiY
oc6l3Jmh/k26oPQ96rXRjFo/jyWxTWVya6daw/bIr3NWfBql/oAKYwRMp3YRLIm5KT4La+rB3SGG
QThY+AauCix3SVFtUqVgZRhds81zwyXoNU4QF8itIfFQhQBE+ZhjhLFqrd9YjvieOtjKw7hoSycp
94JRMQ+yeLHzvt9bC7s9znBzy+Uzykp9X3blp9D+ZW3v4kuH15tNvQn9PnPJcSI8uxcucKbkbgYf
AGa4XVkjLnpv+S6zzs7xR0as7s4IAcx3brxsg26SMqLGEicTngWHJoZSEAg2+TldwX/LpA/5ynAM
M5QYdB/y9DwkeQF7pLwWi7JRdxHjZggK15xZ4SY8llX2VpjGFeXZgC+AteWWciSczX3TOwfYoL9o
A/d2pn2G6mXU7XALt2aqJo431MvrHMxbnpEntegtfGE/xnGwbqMGAlaa2+uaMfEmCjnm9fTk6DCZ
EEdy3I0rO5Swd1Ee+BYB3EgM97iKcbcXXvQo6vS5SBZSnkFsdmEPu1ahQ+yoSbwohRZmiGkvGgvo
vxEuXDdjbSb5PgzrhyLTsaC6wZk67SMZcnPjqAppN5inpjOYLWUkeddAe0pqU8yWq7HnPVUtoJvY
oe5s16Byb50F66FyMGGO7b/Omr+8JJKUqNrpL2NswOWVpsCUhhSHYrvhGnM2nYlcS9Oss1ZFm7GS
2M70nCctujYdwBpk6k6iB4vvawGOeOaNLvFZTCiosYCfKtMJ15Pu7IYZBFv2nnsAm/MCV7g2JHfm
KHa5Lrs7qYJ3/NZylwnjnsO02GFSmf3KJoM0Fe1j3xFmrRrnUnghlAG3fLFiUR8K6g4h9MchQR/a
sVNvGrfAfDRTJ/l1Q6GN2mTPIQv7ITWnCxL0fjvF+oAV4TF3lXdIBAmrMwD2o8RQ4xG0kRjmGnRx
e10ipRRWmX2YQXLurMTbQEd5TzETPZTG3ulynSpzzkAHOwEJW5xyTCFXcGP/dfTrI+AWHt59Wd8n
AJQI3uunRWMCH0UVpEdU2+aRoa/w21gLNxPGyoF/Rh2EBivf58GyvkZDezABQDpGc6rRqgYmVDxi
QqjvOOYN1f4La1wjyS8kMEvHIpMS+9RQD4rO2mUN6VRCP6fGsKcrebQwV1f1s52Eke+AxwVyvls8
kig2T0NufDATWyq0T8+w0Cu+mr18mlJqn744CECbi3+ICt7ULlMc3Zl4S1y9ydYTWCCsafN9ZQs4
wUWPTThNYc4jSiUy9qmmrur0gvyAAICis077Mt1qtFJ+FnYUHEOA3tibT8htjoWX0K+BE6agL3dD
pD6apEbCDpZ0C4hvxSj8ebCP6J5MoC5kPZoq0Z4VtJ5A2XyqyEvySRsibZDvtCzn8ODxTPcCBfYC
5nLtgO83KG8xYYPOJC6RgNKdkLodP2KnNTAHV6uy1X+i0nwqlRHCCQdGZxlzCP+MTAMmdtzR7yxb
LXIsS8KA7Ohl6NdwMsELo+eFXSnLJbtLT+0vXR8xXOsB7i+ClFeQjvzAK+7ofAiLrr162X0/kVlw
TvS435BpAsiuuGVp8MKTQXi0o78TvvJlIXpIBYQ8XtmcSoxIMUXkUPJCzvM9FJJ4o8ePitKf+Xe5
jwpr2JF1F4Y3eksCrD86uLhxVT21rUNCedOs3daqj6kb4ggouUzTPMePPr9mnnXLU3FXV1L4hSBD
zMLUu7HMo2xq426C/uXjrDsYqHLMCusSXGq+SwOmiSHQ9UGzrzLQM04VY1NE7ew3RUXADuJXCgX9
qOGe9jUDKwaZmLCDAFPEcxMeul5/DhZ+pjEQQg3kHNdi9K+I0W1o5fw6CY9k8TzZucK7VGa+mwwC
nNyoOud0d0fu3K0llLgXRUqHrmHMLyj6nIVU13sei9Xss1bau0E+7SZvrd8EFBmcmxyczC4orVvq
Rd8Sfu6a+/p+wkEpqEfYkoa0HgGtACadVTYSWtdppP1OHhRt8yqkUHta8CuRIIcuR2nlRDp8Apzt
KxnG4wo+WUWgJ4VOrvRDFMeXSbWfcX/H1e30cCEtjF04C8YPkRiMgRLSMqLSOxaNdk5hMc5a9KFp
YPIi4SSbHqQDDV9LpIxqMLE4l5qAC26njV3tPUu6G7pOXrx02MvwFCDAxF0abSF7SZBnuEiyIr64
KQOlUMjrxE5578RsHyZJ3nCt4hRzMOjOhSgQ4AC/WVYT7Qh/CbfLKAYPW9GwsZ3vkLdVq3pKNfI2
TJ1OyZ75832zi6GYJjmwDFwyBP9CQ3DEsBcp8V1DERcUfjN3kQtJY7LpabOCGEPAqdz0Wv+IETCy
CbAZEY6dQLdLSx2xRy9Ca6zoXI+R54oVZIsDymtS0okdsrP4oxbtb9BQLZEY8tANFh/T6NaMQO2p
+NFau3zxrKBY25n8JaNno11mpro74i3g1TDVIFFH9z0T/4YD7AyTEXyCAQ3QmHXQHPpjVDrdrm7L
wzB169SeSkolIzvpdd7AwuFjpBWhA5DTDPbdXP7LyL85Ro5DVibtwqSIAxoj691K2ALPBq9zFrzW
jOBXsuOmGVKoOVF2h1CZAM8QHRA1HPY3x/K7PkPNtlCqAmCkModranbDXdqp73EwV0mVOHQRxsDr
LpxdHSuysUaA2dLYBrw5fqyJW5zi+dWqBAD/oE0b58dFhkSyBiQwtO5kEvZJe2iIvps0GZ1ZKb5p
Y0OsnhVXa9cOL25tuc9w0IjWYamWN18TjkW/iNH3BXj+N0oVa6+XXG4jMaMdngJYyId6mSEB9rqL
8px5htulhEwZrEVdGtT+DB55i0Xxogp9XXOyH7PBYi6xtJ1e8+OFDPs6GXxAodv1mVD0u85PodAs
DAV/Lag5T3USvmbQMla6tRxmIxdVLlN9o8buQws6DiLjQNInLmmNYyB4heJ115XZzu3liV3WFzUN
UKYqfa2K+tTmGe9Ox1toRjfXYDMZ2fV5+GChTPtLXNsu0ko82Cl+cAdHcVZX+IQ5pEjrLtZKumQB
VV/MDA4hGVcr9uPjGp0JlygRpxQfGllqNRA30+YFCYZui9LU570ldr3kUIS6kfhByZgczQONXtWR
bTojp8nSFzXnGzOlE7ZJQibhjt6hYUSKx31LiKlcgTw7AgjC5TwYzHhnJbY1PYen/5lrvFVEsPom
sioK32B2Sd+Gas70L7O1fK9PJogDKtI+wCAwh3z2U7upseyPvm6iBCyMa+YZ4ZFc6ILtaQe5EyA+
9eT8OkhQlY51Yz6ya23x4QkiOCzPwSra8/j0Bhw/ZFDcJ/kPOsKd6zC4k8M0rIYaiAcOT1+JCP2W
9cuZWjNK5E1DrSMedDpW7MOEhNmClqd+7YYS1gb7Wj4enqcnkIU7i8LRJjSNvwlc5gPxrLs6slBW
Br/aNJR+kxXStwUyU61zV5Foj8XkUuiEVDk6c4tsocs1+YiupJHhBr/RmoedeYAFypwYpQ0RPJeB
xMqdZ9TPphYXR1q98NRP2aap7GWa3kLVx/BJbHGyZoQNqjYzGUHE2oODrU3gsuwzDMtk1pNOgqY4
abV5Y08UMNioPT5qfDDbQR1KjfHkQLqcD4on1bzLWMxrsMkXzZXVYYzfQQdE57BQG6etd2LMgaPX
A4gnYzrmqXYDNOvUz92E2imbrSdpDAxZAAyVdnnIh/GGwAf/K6LOQ0m6QDOah9jM+JWweaOnJHu2
j0o2Bc1L3Zh+PERU61FLzqb2Zaqw8Bs4KnOrDyTpJs2C6ANYGRLeWIzlPpPEtKpoz0ycvCSzfanp
xtDcqqMs+5xjgRTkIuXAEzrzExTTXn/zLE8/NgnTwrBck9XOsKfTD3nr0VR6wS7THVTGFnoGN0ju
WMeksDR5pjIp7tuqvZlN9INBogdtqNl8OkznEBPAbY9DjJ2l41WJ7gkMuJaBQ0oC+qZkfoF0c+cJ
0mmywJzv51LVq7AE0TgMkNNBCChpjBszD4hOQRju2xLFQulU38UEwMj1060MbJQlTmb7k2/0dUqo
DUmu5GcV546ITYpaQNRGj3DGZllQ9Lgu9RmCSN+h4X8fLdKQJ2NugVXP1jYr5ocWwB4Teu27pVao
sdWxsyldP++yYVX1S8FUFx5x9sjK87p/IxI6C7h4Q9YoecpUQAfaki5GTGqZk9akD+2cASoZOIho
ylnwezqWbUv3aUsvWsqoB2n7htOF1jsvNJZI7EZJqWK7nJL7HeFvzaz+hVnW4AeNPe103UD3Puff
WsT/qi7aJ3CXGk1ERSeRA+93UtLgtAceReqkRSvP59cdWnfnOFBnLGXgjyd9ff6BSTuvagNcQu0y
qY2tmFRhezzA2NuVw0w+A/COqIexGACAyXo+FSIMQgAeCS0cfQEYFHDF+qcIyLZBbR/wOCUnxpjU
SAUXcEVEszaB2OtM5q1j1V/CCtTbYJT7Ph3dzVSCY2M83rCCGnhkVbZLM6aJpEETN+FAZ9PYuCPA
UXeMLcqd1IcvDaTlLo7moyn4TE3SIuy3tLSN4bg/NFac1hYAgizRcNaOP6yp8+sEljuE0LNSVcIV
ABSMRYotXh2mvr1YDW0G1jcNxg3TXPcwGdWlq1t+T5YdAdpd8d1+c4kwSSBy9CRF+OMNzUvvuja5
OmQ8slJhlpazVfp1XNIWvfJG9OFai4JX1SQ/StM+zGkgSyoIyq2jTkSgdACV1fJConqyWvImIhc5
DPdczdFM6w1TDiOMjUk0MBh0hRMlXLVNepaMXVik25KoNbsHUW7M0WoUo7NBAPJZ1HQJIrwbHT5x
A6TrIC6tZ3OCzian/L6D2xsTZsyFfnHoRTC4+mnfPs9JT4hf6h051XZaHP0Dc39Bes8yu6ANdAOY
yYmrfhvNuFNBWG8HzXyJ6/ZYAzyoCt6gTNSQ+JFBBdH8k033sskJMss6rr7c6IFQQMl1qhsPEvVA
9hsuDdsoYGnnIRcfUaoFgJdFk7PNbAIue8IJ/MabsAM01ks7dlSZJEgusadtH9wVHtGJKmnJ4XZ+
JqYRQYULNgefN3fpY2U21daEHlnM8KMMQpjBpTLua0v7XI3jVm9C72z1kNGMmm+9GG99S5RZ3Ubh
SnTow3IelRVILIAIAE6n9oe8pldCffapl4TPzhgezQedMC/vB/wFf4/gmdHOlYV/Cc/euASd9YZD
M9lUvAZMG48Tn1ub9ysBNO0nhS7IIMLHMH5IuaRpG5rlD14AFhrTOvCQCNYOi2IDbqAJfZnparuL
jenbmiCnOMzuK9d6bYV9LxbXBYuMQ8DTsCIKYF6B3hwl3MK4yRVIG0rVZuZFdgjW7peklmj455oc
UqVmqHUwtBebbDGNXPQ86W9tw/PtIIyBhvYcuR0PB19XhdG6YNQMhjQuLZMkyZpsMUXgfJquOVu8
NavSZlXmTbj2lA4KkVGnG0G7rUGKu3XCVmLYGlYG6MZW1rpO3GvlNAxavAW5Qx5DApBjHQeEnfaY
ONdDaF7+YiQG7rMq4r4kG1Tf2Lm6BTuhog9laMPOilvqPzJxtkkcTSsV5Nd6NOe1xbiLeFbGECPZ
Oo5dvZqQEch2yrkCSrgNNWknfvolGmK5rYrDRpvQX2TduKNVnAi8yutDnbDMR/nE59PptrYHXz9g
dkVB0zwWgmTIlrjMVePkNyau1k5ABmROKNONQQO+CsqfjJnxXjE09gcaNF9U5N7C3vMJr4ei1myT
ko9eq/UP0tFAMEmGlzmiZ9oGnY9/IT4lJR0GD6iqwqNc4XCrGYb0b9BUgAJCmVnrEPicme2BXQ2w
zqocWpVcMHcuFzLNMZyFARoM421YZ1XOniprY76Vocdn0tUnCxkN68Y0ZFdNlINR6z0BZhZxze43
3JIDbha8mAmtUEf0ZUjknG22GxuXtV8CVVm1A9KLDLP2bNQrN7fZPinrH/B2eGFwLVadsxclNphx
gH0XMbVK1pOine3oaX1xzMGcr6YeIk4wkNFO/2BbGlFipWKBo6ZtnWpHQpKZXUzResqSI2m9LH7N
FDJnvU49GyMTWaq8dnwqFdIASUAlo4B9YjEHDr1dY2s3S7XfNtNmhgTezIpTewtpS3LXfe204MEt
gg4NFIDzUpUbZJBUVMIzwLeGDhb2jn2Rh9qhlO0Z0v53rFWkRdf5KS6se4aJk49FdsbI5c9OBdt8
6r5HtskFM6xh+jFaThFIf8mSZcrCjda2MQlvrqc7kWG4HPQMd89cv5VzB9PGxC0a/0s8cZMT2LJO
lK8gL0B4loQqajUGlNEA3jnb1yFoIEJERGjYMYafMjroZNn7bCOpUSQZg6ASLfDTwtGPPHTxqu0T
HpcyU9swUTdG0E+4yx9GZuOgFV4DksjXAYfxClsjhcBInZAH3oYxqLdz1cCWsPx27OSIIIBHXUoy
1njwmnjadW57JZ9vyfkgFLFPPUKom/dP3SXGhK5v56a4efWKoIFJT57jMnianPozbgrqyqDofQcf
B+ojrOWaJZ5Y3UEGwt25iotx5EepBWxgfrOnnFapdL/7BWFrh/2BCL+fum/XtqFuDVzqTRZbbxWn
yEa0nElBHTwQKQCQN9qGxhPJ01iUaMQTg2jCrN9TF4dxdgtUXh3d8l9D77+a62eszkgHk+JF72sE
fS6MDsN5Jt/vDZncserBxpBfGa0LxYC9Hx3Kz3x8miC3iEZ39mnHqK7Pxrucj0xfP/cZ1Qk7XrTz
KWYFXs5VyTg9tZ4YcjnHIMwBQ4YAKN2ebLA/Y/o0+5hJf9sJkgVZdxeRMDUzMyzyXU9cVd6SkMkT
Pmj5NRHNrxuG+poNwaaR1i4qGDoopdfbPOXjBlWYKyzfe8ppduEINDPKE65oMZPqOz+BoOZTCxoe
x/KnnQpiD7TyZGSG8r2U+rSckvcybZ/6AByr4r3aaoG1H0oXyNv019qEa7Mk7VwxY5UmcUOs4hAN
TM3V0C91mn3YRbNvVfFC6smarsPkOCacBr30ymt4/dyY2qMpmeosOym/M6R3wAD/Ct4AEG2Qg+Uo
Bo5D2gFMc0DZ3f6ADyZ+xiy60/MJGWTxFChWToZRfzoVg8SyQKBG0NrKhji2KRZoOakv3yL66Vl1
7AmBWoW5BSuzuiZOv6kIgZKEjiKGoVg2Lrj594Se/MFPKftG1oWufu5p8+yJW6PTYtx8oveZKnAt
pICtUI8/zuqpgsOWOfLOLvJHdHCoegStagOCbOx2ESANL9LJ+WthwOvsSiYKriKI35JK0TEyt/Ks
jPmblMUmMw9FLT86g/6sMeZPW8JAbb5dwCd+ZRBArNLpjDyG6JCIYsVImGeDTn4JG4ieKYtDDHfn
LiDfZ1g0r5aW36ejPJlheU0U+3zCzcjzDNI7m3HJHhz5kahJ2oXKzLaEH4OLBR2fQaQx+dbKvm8J
KUDZw/+vKsKT1RPjYjFfs1X92sdOQ7gs15m+SmcuCFsmsNl7eVTVT2wR0kWFxe7CfqUqjDaF1KcV
XDgw0BkDhooUhhQRSZoaJGwEJMgbnDTruO9RcqhmB0TF2sJMfXKsUSdtXmw1ZPi8yA+qbBjNdkzt
VPkJLMhg68M5liXRS+f02pE7OF03mGMMBmmkg/mNykFNazxnMP9eSXpE1+8+i/hbAfowhhIEXNny
kQM6GpWjuWN7/BtFQbLSnOGNaHf+FO52RT+5JTH985LnLqWahBs2adBXTDDwhXrr9e5lhsPgD6/o
S0vcn5PR47fRtvqcxSTTF8Wmq2iHu+AssBv3JtujxrX2mTdR45jaKq6V9EnLAlDqkRKedx/EnxSo
WShQ6hbsK3yGLbIwPq4/ZMpTHrcSPhvtTqySsxMNRwpxnfurtTdRFr+mif5JZguBSJrxO6QL4mkQ
MKPd8F+rVTPeFwRxBNhyiHGdJtMUbOVYvk1G8quT6NLIFlRCXaBRzJp/zHqcPrvUerLASxUtCve4
pzvb0kWkMJN3tjLYfvp6V7x3sniyjH7r9ACwupr1QUoUSGFbwaY34DdApK/N7uQA6LV7FBVG6LGu
EUjwOjp1kZPzZDTiVw+m9i2dV84EUMIi40CzrvHE+ROXJKjY3WuXZG91SvnA3uC5SmcNDRIK6REb
HPMYJraUF5Ejw52dvJuAoLaAYj7kiKSE+DefGcOr7lYsfTi8gXtybEJvhWBZkGNEPi1/BmOFkk08
xRYJZXDV9o0Zf9vF42+JerNLwOC1NlK4zkxuvZlNj90GMfN4Cgg8gEQgybr36htOatKRggJYvJOj
J0RIIHICKhP4+BVt1PKI/Kvi6s1IMU3NSfcY9kzpZTrvgHFdx3ow1qPZ92t0RATOaor3UT3pY7Wd
8uUA01IIVGX3G3iS/SOCnoNyzZ0eK05IpGRrQQyON+snPZNnl2/mboxzsQ4T+d6ZAqxZNR3hA+yM
8cctIYSjMvqqZ6vbFV5Zr+Hx3ocEsW6GXrq+pqjr+ya/iKmh+pu+Pew+zNR543qGkqNrUluT/yCp
4VfjgusZqqAhy47Y4LHTMhaR4xeJvcvGY/ocdMdZzcgrIQ54W+7NaZUI6ivsLiBGVP849U+l3iyW
YRn4uDC+jbYmoOMrxke/wizfceJNSBiGlvkNe6m8RGOXIBkoDaRTHXS9ZYPHIC4+GZLwShw5yLBr
oD82b2pil6TOpINDIk5FHof40ow2PSqdOMBiiQbrzeipNIxXV3ej85QNxXW05+cutzNWYAQN9fpw
zFWjHQwPb0I0EHXg2YpJMAqdMGHNk+fqWDdMbMfAfOii4Zrqyc4sZu1dj1rSgKLdbEOLNueUTRdu
p8CO6vs5bc6x4P7GP/3uBk6E4a9ClkdTs20MKr0GBHCMOhWEW3cQzJ+Y66IstiUzUhe2cNFAIyTj
t2AEnjsP5IRB3DWeDI3ZqBVOIYv2Wr2WvLHYDtV5TiaIZVUKuC3csrA+6ayVT5GnGjBiCfXrfNNq
RmYg6EPeciRagcNcNhjnX0lZPibaNSrTc99G1OsuU103BqFoJ4h6pMTcThJPGSPBSG37ko1kIpWI
naeOaX4PLuUwSwUAJp5JN7Rdh8sbmqFrjQ+jnD6yzrgbBYbFLplvavDqs8sqfzWEyaGNxVcj5zV0
O7F3XO1U1kxYzQS2GhamT1vHJicRtpFmEV46hsKNNmz44CMHLM71XMYrDtDoZKXfCzzXr2X2IPHp
cAaD9qQUa9fE3jTiEeUncSu1fphNUFgNNFeicg03bo921UPKc90HrAbLzDU214nNjNPmb5hwkg7k
JWkJOvDaBQSWRetyzro70n3vUHqjd7HIrJXAxqKpRHBfYOWz9irt73S3SB+6ud7bg3xqu4qqLwX1
pTfN1mjnh0Zr9BOoTQK1mchTVwbHvBrlOojZq1f1xmTsxUDB4ZCwc++aBB/jlLbHfJ83zUGPw2f4
lReTK4nkUkzuLmuPppv39RyiFphs8q7zUyXI1UZ/NSXTg2v12yBQ0w5PXn3wwJ/6bWrfcob/UJVK
NHdalu7JbGHtwN2Xu90mB0D4Yog68gdZRP9SEqKd7o2xZe5nWBJOw0ip1g/5v8GLiSBMME4KdCe+
lWvEeLX1YzPWYm9o8baQqElJtUOXQmm1zi06PjCi20oj3KYbECZ7dvA9zvOxWxCZZTSmPBaRA2Nt
J3llf93GuLiNBZx6Vpc/nHlntgkfMGEe/35qcsevxhypOIRn7SRCHbE3JLZVk+IOrfJAf7Sko+4q
PdoNqjIeu+XLf79uysdKdtOpMV1sOZBRWDpX3Tkpk304l5DQ6xEGY+1FV68lwy53RLyrpbRhdpeR
4cs/CkRJ62NEk7e1l59K0NZb0sygrhW6JnjUJk5VL73j3DYXEL5530qGRa5FqKNkEXSuuhfgf5S9
YaQexjiGhzmb1QUNemURGWqObnjSAnd+xYr2WYoiuP/7WYZ4rw/y8GkA1dYutpg0GB64wK37mFnJ
szuQ48pa1dn9/cvYCotDYt+JwiIqZGzsa+vM5RWICntcgmoqrmZy8u5ToiELfKUXcwkJ1avsZIV2
ea8bUXYIVDnCHCETtUCfgVjVHh+ba96wDR3iCQYl8CNcTMU7Y/DnfiAmqKsCb9tp7C3ZtkYrwfF/
4N5nvP3nckeulmxneyK2va7GE9St/39JSXg68Wv2IVGC8GIcmfpgNee/HIK/n/59yTvrTpczKy+9
YzaYFCsnt72j1+Jl9v/MY3WtsYaWwXc1TEQ+vDuOnT51S/yDvYQIJaB+ffE+Cf1hbhmloud/GytL
47yqu+MQpfFbrFM5ui1YJ6ZWj2BgCfS0R7V17AEGism+kCSvr6Gw0vsaZ8eLMpqvbvmZnGYiOR1i
4iwyIp9gn7zm7BVIu3ID5OSu84Ree/k3f19qpaxTlnU31Lk/Oiq256ljSGO4jvlaZ3Gxbln9PWbV
oHaO0l+CcCZF00Vuh7uo3FoMBZahxWvphmjMMNGtxrGvJ7+B1giCh4x674HpgfVgPfzhXTDLtRua
ILIqa90kv4AvxL+ap9HpftzIZIRsM7iQon6Op6i8N2RT3qsuWRWEBJ/y5kA6D+pMIkW3kuXo5e8L
uZLHYqyYUS+5HqMKcPXAvcuD1sbDpVnvWQF0TEwfmAS1bYGX9b9fTqnvJIoxW9OfGiMTj/HEMMob
Z7hRKKLXs8czhT6rJTnC4gODEWOlMXR8Ae5drDSQmq9VGiFeIA+aq3iFejw810WevnmQHXGSHf4o
y0lVACjGOHPR5viESZBMvSXFxYH3esicYVsvCTqaDOQ26syRFWFF9ciSlDsBKQ2a0GGVRupm2IX3
jzltM2BgGv54k4bsT0tZ4GMemhkTOWB5a+eXYYW19iwFhNsgduzvSaPesq8MTzLL6K4SqvlDWY1b
6meDcCJeb//vh39fzNTCjD5lmB6S1NuNwU2LXHGlywctPLrYvPXgoSyNYpu3Q78BC+r6w9CYB6t4
iKLhx6oF/DLY3hup2vxYle23rrPrSSH2sDMsTXGeuucchvPiUaGUl0TaiqacjtZgJ2cxtjtAYY+K
G/URsKO5489Te6sbuivKQF+LxPYPmff3JZ2K6D+CXlEOP6WO7cBRRuLDo42/8GahK+VsveRmYhxJ
kFEU52b4mDFBZDv+OaCf+dG9gqOUsc7VQZa4cwydVLGOcfjfOSykm8PPQQLd6JlFSmGGhSUO78Om
ty+4PcNHFPy/I+KVewJ+vU3oRVsNAd9JKk5o3esd+gm5o1IFPTTRv8Vjj+K11IPd3+HwFwozD7yJ
rN63BoocW2fA/odoljbxOf3oqSO4APSlSfMqChsRk0dBX5Zx/BboUbyto3rYaU4fv8nYfbezMt/a
StC+VZM6hXmlTubyo6iOtwGegMeQdp9ddfUuoaYt+YnW1pNoD9UERSR12SN27aCjVzTzy98XU1o3
DXXs6e9n+Ih4nMNonXD0/fcbcDHMpIx/q8Bkk8qtfQ/yb2ilerCCTD04sebug9T6reriSM7Qd15F
HWvrOH5po3FhIPSXRgtHX/CfnDQs+Gu3SUaqAwZDQ6WbX7rFRkFmxo8dIqCH6IaIfQkBsUisu+8n
NjOQqT7saGrWXjb2mzqx/mVkSq9JugTpDcOUnKE2o9KVjbPCC0Y4VxUwYWdpt1WIupjlmveV3ut3
xfJFpH8g+OWHBNJGWyx6pv/3rz1StbfsNcmqWhgp/VxFrLSL7Njbi+lKVgRFGgkanDrYaSbdbdGQ
X/xH7SBPIroKhNA+VCTWbwsxvp9ETAAav6XvZHaOHVQqT/NQOjdmp7fSFeqrdMtnQiYTlgB3zoJn
Nq3a2JtSI1pcBo5vIjQiooGpzt8ph2YCPUWz9Sp0zFV0EW2R7cEYQdJuvAXXYBLopx6HKJtODMqH
lrHJoM7//XAY+y1wbRNPZIT+rEuN15zgrP0cETprEHOyIpRM2xQ5muIqs43/cXVey40rWRb9IkTA
JcwrSYBelHcvCKmqBO+BTABfPwvqiOmJeWj1LdO3JZLIPGbvtV8LzeOk5dzMLUqsSs/3fu8+spjI
cIGxO6xKxqW977IrKlgdp6RvU+85TzNjmjvUfwQrdM2e89oG95SP98C1T0rnRpBA+kHz1wQMaklg
6R961o139wMPxp3DnUPWSfedDaa215ae8DnPGy+JwjMnBPmHCS0OIdavlt9Wh7zAYG2YxQuCEFLd
7jNttjdVNS+MYuFvlTScgVVh0/Z5/O7H0Xgl0pL57sAGe3ZHJDJ90p5KVvrKoCSulfkPdBsrXcfS
z6jhdVibawKGXQLNnEqowFQmedYRkoneztEcY1/HJEr+fjG16gx/edoTE7lGhkV9OMvs3SjABFdo
4ZjeMvenfjTOVcNgHa4zt44dFFifthxN/zqcNftFpbdM5FwgQtwWq2X7bGrnRoJW7IsiCjoddboJ
keSBuIi9pUPCdtS0tyDeZ2iTQbjbvHWccxbqXDUa2UuXDweFLP6jiIXaarqLDo81rzuhRVTpEAVY
wJsrHgEY21MjDt7S9HetVA1rnTl/JimXUVphiLtqRGeradNbxWjku7LN//zD+jtazRA0jbFqYOwz
wgUN4AF1l/9cJNPjiP0MsTpayWFRBXAUnHmuJBOqL03zxXf4Gdo8ekIkH840BU3z3qSVQZ4OGhan
aeb3ydaPErsoIbUo0dvKU9cuc9/GmNEAXcB0pb6d9kvajZuszQFFGOtDvEZPTGtoom2cbNFrj3nv
vtrYxugg3SfLIRd8zNhFlAAV77HpffQZs89Uxs+DQ4xPM+CD41P49PsFt8qDyjUb+GHkoS+MEWT/
v+Lxt4L8/T0kky6Cg3+tNJoH3Jy4EdO8/JNL7+DkaR4OnRpCa6JvdUT6mqzKYt/gVeYSicg6MVwr
TEygE784SclxcZfrw7dp1LytK7Lg98tv/uTsT1tLWuo2zZ0TZjZNkD+34l6DwEN0r3k2DDc5d7Mr
D7GTdduKuR77pXJYaXXJk6FV45XzT2BgOCX6cFGjpA9hj3aXxIlx9dHoRHBjPrMFVm3H2xKwc+kP
RV/NuxQB+mdrGEdwt/5L2WfLsRrTb4JZrmbGLaxLadwAvbG8ThhgZOQO4oH19/MEdpbEJ51waMjX
kQdXFPFufPytLBstmW4Z0AMeNsX/8cgM0EEffw/kYbjzVB8Ba6USLJEdHQedUas5zgONECafuWso
wVYYEjkvB2kk9qEkJ5lsbr2+Dl1bX0XbhrrdzqffXxn5CD+8yK9z+8SIxr3PRjN60FztaUK8baa+
yw5gYZEoMuO+K5M48PPR2bXrL39/z5dcGUqupuR55W0VTWucR6IvEAuq9qsx52pvs9C6/H6pHacG
7N8iq/DaSz/ctIRMV4SZ9nkeBwPVkzDQsnrT2W9YwLawswDJj9YRzRCf/SaCFdmMc/XGy8M+vJ4/
0ywRPKVFdYwkGZ2ewzJZOas7zKkFItjBfc4cdamZ6H3S+JjoKSSzlQKpEOAv0vX0PFOb30RLFwJZ
2av0o+pwV+hGhVhTL/eDobxDZzr9UwN7H9gygdOiQSCk1R65PI19mvDcsZP0LgOIeJeIWisJ057U
UFGp8rb05wjn5KvVYu0u5PzZW5i74saZj4mY7Aen8V9SbKuQBxYfM/Po3L2Vvo9owhAsHhfhqCsz
47t5SLGrj44qDnnk/kORWIVAl01ia/p3hEhINgqZgQQuaVcljF/I+qQk2FF77Ees4v+JgTMs0wlL
cQfhe/lnF4LtN3D7O16VgfV4qx+wwN5XK8uWNLkqXCKjCmp0GWHiFO65xWHCqMZfmP7z4lsD23p/
tsZbzkaKLLDs0Vbj+FU30Z0x582nMIiaxoFmP042Aal5Mc+XKmI0EXnC3MczApZkaPQ9kcZod5Q/
3n7/CTqPvCX+8owNTZ3qlnGn62QwAdZzr19MdSm791+Af8sI8CAc+RNn4Px/ZwG/vy+VLvZJQnQ9
W+OWnRxyJp30AFQiazoVKp+KYKv//SNNST/QQabgbHfNk40Q75eM8htd8vtPVmrJPSSG176J5/N/
vyyy+b+/7HNBEzlC7/nPX0lRRzV+22/++639fqfOuiZJEsQ2v38wphSDBgluZ0VmbFsv8tOwOKeg
gnsse/J0HztLco46WLij07Hix82DAmp+WIpoeiiXlij7MblFg2zS7fJVt0P7EJv8OfxiXkqt3P7+
RZEoYgZxJIXCNfOTB4RuayX3LYv6S71+ISYKUdx/f12iAPSd4qZhhv8yPBfvArF0ZFow3ZwkCPvS
QoG1JEsAju+vbtjPSYr9VnKNhqmpjp4NyHTwMOvbaFM8XSfF08Yab2UhH2dOaV/km9ZM05DhwRGi
6FM2PYg4fhjNRD732vSZsqIYugiVYBvGXGhXV/jvrNu1fUI0eOPaV+Kj4z1QI28LhHhkXb1t7Fw7
lMVkPM+mxPfGArktbZRxU+GEqqkv9DdrKZbRluUEvhmKV96z609VTXCj6DsO8TAgKHc6YzPFw3cd
FeqxykZBaGdx1M3CC7alhqAa5U6Kj0cbzzpRy4HvIYaGyxxdLLhiF3/qaLfL/MyNHkHviw8Ybl8j
F6kJ/BCxUymFq1LNKe/i+6bHKt4YibYzmfsl7bicG4x1pZ6GY4uoUoexvAF13gd2491aZ4F2U2sb
313ePME6UFjsB7PuxJjtx9JZaNvwRDdiiF+bsjA48+GGDiMaSnfId1Y8EdKI5p+WwgkHeyKn1HJJ
rES2OjCP22J8NbcFWpwupLpBip7gLYdljvXyVCRpzQgMM1dS1fejUZ6TnillaZZ90JjtoYrzb3fs
70tc0kRA3mKrfUtxCD/oRDEMvrx6onW30mFmxRWGH0Krj0QWd4AE0CqN0aabcewjS5eotnT1AqIf
g1KPDMikjtr1hWou2SJObE+XTYxAcG3Wt3o7q2cax/sYst46PWOirqsnu2aP0hnk0Ww0Xx9I+lo5
AheRoWLCguqd04UbS2iM0roC4HNHrogaC+uap29dXb62i8dcQked1uoi6FP9UpE4+ti2LHYrtjeM
k87MoW9jhF+gNjx18kquc1wy0B1nO+DoXj+dJDIkg9yR/1Qe6GL0oK2Nfy1B2gIp2dQPFqmU1XFp
K1ba8K4CV2/u+xJJtBYP16jv/tR9+kUUD2yzWFUHkQibBpx8UV9OxLh3zveUpZgVZNcFclYd/rPM
JPA+RAHc0tiUf+LFP49NiqIfXSRqyAhbQ4IsoMz5NC6md/C8H0fO/7jgGRmY4l/z1Zbe+8SUDC8U
s/dudq6FrlICr5FRYX7lNrIXzFptRkvs8F3qH8B40z1OgfuRhQna+fIT9Cd070gFk7FQ5MfdBCu7
io4IVgKtHf+2o948sDzlXzjPZ5QfxPzOHmaAlj1Ru/Sn9RNUadlJazv3OBaoNyspzh2PP2rbWIBb
UHMpN7WX4N0eWZcYLSTN3JjRjCMKWZ3KL54yH6Zcr/Zz2n7IiqRMywA6Yg/RuEOjW++iMaxMz7uD
ncjucXTwdJl+CH37jz8w0mA1TH+lSM0xcnnAel+SUpcHY2fcJbyRgUaw7tYDKoLbAp7CKPqvvAVH
iIwdzcvy1hFI2Jer9/FVVqI4oDP0ERk1duCP1ZNQoj+WWXyXSwIqOMKnXW+zIndzVoHMUyEA25yL
8skg/YoUYWdXR9O7PYxnX5Z71dVH2Zdc/0NpoAGRHeH1GFMjNASZj/pL99QMj0DTHuKjTeDbPtUy
Dl05LVdHJD8RdqkTkqlqR+wrwB5VBTLRrWOuI++gaQsY0FlhrAZ4EgO23sJ6TqZFYz/qhGbdoaBJ
zDFwJrI/TZ0mPxVhY/tXKbU9ARps6gZF1MsU3beNEa2uH4HsjY0J3eodmdFaRFX8BGkDx7rf4/zz
X2c1lpu4wuvlKWfr+OOnr9Oe9f7ZduzhEBPWYdTswHmyucRTjTgD39k2RbycDPJiCoW0wDDgTkwu
5cfUEe5a1AkKpRmFt/AF1Gn1hWiGbHLPfmisZhur2GfXBKIa2wXqKE8C+R+8W9FppFWVPZ0rtoAR
+dU8mcikrBb2smkVOM84EFF5IQDEt5whG+AY48SgunRSkLUlHwiXnoSHZMY/MMfDeRjEdQbiejVH
GWYzeZ/m+Cp9i3mgxk9rN2AiSMyLcmXvDFdMoVmZFXynFMfjOtKXRCOwHidSu1dscp1ioENmcbfl
uMDjQT2BthKv3IhCyYGDnsimvbC8ex9meZ6rSAu1ofny2MW0FWfdeifuckbcGm5T9thdjMRP0Tx/
lHn2kCf40MaFSPB2+R5shwVO49U7txm/I4XyupyrM1vz/az6J8tLT7ZGNpMUdhvOwwmnKYrSmckz
jBD/7HfjMxmd7/WcgBKVz03fJkhdBEoiMqFnf2gevGUxg0VjGyXL5qeIiiDLtCjIDWly0O1abcZt
2GG0YCR0KCuIAyyLqenmdTlCm1On7m1QrsQ9SbSMl686iswB6mAaxr1AHruxMaosqWJpmk2hK0xc
DHa292sDHyzHMs09LFP+C90GzUDVBmYbFWcj/TtbKHE0HB2y0rxHwzXZwGP7qBedXzn3JSfvLlWG
dfahGCMRwdSPLzOcCQm9mhTMlU+P0yFqJQeIxB4U9cjzOytonPitSNDQxt5LqlGVTszOeEyi6VjF
vCmUY/3EtrROtM+uoJzMfJzBdm79I3C4IE00maJrdqbUdbZ6kiD+hnrL9ffYtx0dbYpnohQB8DBE
YLBadQYyLALQm6ek4SAITsYgNdpjXquYZ9FgMF6A8NHUWy3a7q03q+ditJ+SUWOdLQH8VnDXcbPf
ktJYuMnm81ihYBYZO3RvHq6VXTZX6lGBj9Hvjxp2Kg3bIlrddVn6bamMkmMNoI256Cn56+9GX5qH
1sCgN2QS5kecsgKoGGQWVRnItT+2ogG+guMFg4E+XpjTNzFgj/kw3EnRG8fYmj47WMdEtVkHNzE+
nScTLNq9O/moHhxYRvSk3DzGw4LcfOe24kHLzc1UErpVNiAq0otJAOSpJe0c6UIaWIzOtkUkVkc9
9spk1O9hsxyar8HptBuXMe5LAQsgWTZs9GgLms7ZozpH+XYP0tXcIVvmpIhem0Gd59a1T3CiW/IV
+z88Sn9l/p57QxcUGoDjWAFQgHl9VyDixCq3zSI58jD0OIBNhr1l3bG1zgmiAAxPHl+2s71R5ykk
14OIKJYT/o9ZaW9lj/e/s0nSmOxoxT6xDpKCES1eR383miN2mr6/pGM67jpnlJjl5A+Aeu1coGVq
LAlAQGf7rmL07FqPwmq0TvVg7ol3fSKO0MBHG3krDMgNUkzx+Pmp1yyvw3tjbK0cWRnKbGuvIczz
nQlFMoQxFGlVWOeVfW7s7MvQuD7B9iwzLYqtv5ONe6oz+0Zw5SuO6CwUK5xHt/td0ucHjn6EZA5L
IRuzmiYwes2hXfrgJGvvxBCTOEmaJhKjujCdnRQlVHIiAwglH8aILc3vn2bxkF50bJhTz/xCLmhs
ZDXe9DlxMWDBOnQggBcq8DJ2kZqONniSj4rwOXaes7GhOiJa10j9F2KPuakaimNEgcmXLARS5ky+
qqg4VGU9HYtafnr9sO2g+casdLa0Vy3fCJrzqLSPSH/KDaNYiNNF9NGMHyAtV+MkP7O7RExEpHkm
+ZcEabNBmIa4E2zawjlcW/tSLtFRpssT+hdEd6n/nnnaz1AtdZilHvgZqNdRhuCjybyP2clpucpH
J0pWFW2K+Ssvjp1V3KTf/zDcfUk4PTEjRlHYnrum1i6tA3qiaD6AZR+kWA6+9OF3iNHYlg2Vhz49
ymYZwr6sT0Vazpge0z0saRD/MbIXCW9ok6MHchPnK0VluCuihMGHfBkX8KRNbHVoEphtjHEiLgsi
1rjpsMB0hYWAvf4qLAycCru/goHSJBC0XxZk+dWMMHHWTl511FrP2NtubeITqd9m13ggEBSbF36q
YcnfYe8ZdB4sMv15IQS5FbyVRo1HDu8cU/plZ34ukPu4CxEleznvUeJde/KHW83ByuI0L9QwYaQN
bN5cj8eWdy6ophfIWWrl9X2hEzAf7VR+xxoOXt1FRplaHOCckMdCOh3AhIhwsLUmNkVjPbiV9+H1
JcrE/paWA+P7coj2teaywyj0T3I8dObKmeG8ZQb2V8v3yPRrdmB3f9lWz6odV61s/Exw5nDEbcjy
gFTXeXHWR4EcKUmLqpXW0dPnJwAKG2C39wSNNdtsVR2qwdqmTvwkcBAj5wIkaOSke9GpNAMSxZkg
7J2ylAhriubChXpix+hcO0k0ecEDuMz4HZCe4inMcJIMGJdknLDCGdwfY/FO81g8jY2JlaUXd+SG
nw2miligYzBxQL4B7zgX58zrFY5smzYZlxwIDLpDTVDj+yh9TZLWNnZth9KgiRnzug1i0QR4yZ80
D4cd9jK27yj6iOgbqdyIHnUMJEymBbWkTpFgMTt0Mql2XonkH8Nv6UMd0SKsrGo6Y13Z8e5/pD78
mWnMvrSRINoYuqCLIY3FwgtLwcAtaehkioK6Wb7pcIlNiRb+911xchj0jruYN2TrodPXcN+K9EsN
+E7y9JT03Scpff3G1XpEqUX+B8KPB+qlD5s2ufOHCw/33h3rD3PEucUW9T71ii+/MOgVB9Sy4xIu
HSJ3dhXf5UR+ST5eenscNlMvr1AwqJHN9mnR7MDWarTjhnwjW4XHIYt+0mU65Alnk2fyYcFnDF18
47rNm/Lta0QW2SYxbA7K6TJKckZt1a9n8x83SQPZXBbtSe8YFZlmRVGPqHzKHxvlXworOi0SWKcY
6+deuK9lj9hnmShd1++6LYYXByBCyTgp/cN43EGaZEJ90urXZqKtae0XbRzwHNaMS0xd7Q1f9mw6
5B50CCujeKgRwGyGif2HZ1aPyTyrHffDCUp40NpH8sfDmHd3pyNiOMzD8mqUXRXq3JN496zyYWZf
x5MfNK0sN/N6gECGySgV7I3V6WQ7o0gIG5z1MO1gsOkF1rpKvGgJzk9GaBt/MOF5c2JfRrCWVgXX
0NWp0uaWyWS5esIKrJ1Xm0TqDaVttx3ihsGz2xDKhha1bcevJtHemAq0YVRPOjtX66/jPqPYBzgw
8i5hvDCC9bSoYI+BDo+77Yh3brVRVah0E7s/ME69oSf6u4puYogSYWUJ0HgaEkdXxgH1hol4AiNj
Nzmvyzg+o+8AmOZWz65RXookusUt95Grf1vJjxv32W7sGJ4nZXKXswYGQvLO9lpty+xOmeMFjsWL
pWubRU2k67o8ThiO1vmM/0frMHFmHX63Dncx3FqTBaUHfY6dnGs4fOyN9MHCA8RsQe29Wf+2neF5
wu2w0JtkzIw1u35MYtgpeZKg2q0gbOhd+e1pvX9QlSDmQBjfWspqJmfNvBMzP6mv7L+MYZpNZOEi
irJuM5Y0ji57Gj5KZPFEteK+oQIlj4lMTrxnaVUHFu3AxjAWUN4pZkS5LQctRSMcvZs6DoW4wzDT
uCKIkFvfqBtPRSWvsrUPWknqReEfPZfZeaM+yk6/kUOX7ZBL3oGzuLfGmXip5tn2ccalcERol9dA
ceIGS0ejNjTgAJpeydkHOmTbOywpnQqp1mCZ4V8TFmPgWVBh2gLl8jiLdk+ZaS7IT1yju0sdkGJu
PBLCTvVODTnjZW78rTF/rogZy2E27UwoGSken5e4+otRheFoJjGfFQYFDvv9AUCXDeuLYqz4Jxbx
ZRTDM00dLAaV7eCWXqKux2Cs4eRxaP7w6nYQQvjUa4xpN2XJY6aDW5r7SNwVNEU1+wsAa41h8eq7
GjMzd487z4ecf1/o2s9SPeYQLPfKRlzsqZR56kCX12jZQ4aEYPYGhgSO3LRitnd9Zd27TfWHZUGz
EzJ5ipEvxoDJOYTSYCAwa+N7sXXs4axkvfvWjflng35vZqG5K13zaswsm0dUNuqaYtlVCpAQfCU/
6GrQNx4yJX1CD5xixwYxBxFybkjhtpPn3hf2Vq94EGvpUs04j6YpkqAboTQkXvqaRlV+HmrRkL4E
H1RXLtPE9pb6kdxYcTkH+cIHsiDOQ0U4OmYAJFWr/WED2vCvP2iJOFT+kFxbUfKWRNzHKdGi0PTY
2MzF1lZRMC08cxQMx8WP2SdpHjvDfHzTyzq+oKYCYUX1AmnQWHk/YjKJ5WZV3rnavYPy4ITMekVT
9pziY+pvLf81ZSIVgDOpNvXK62n9j6RDdkvjwCh7Ev9Q8S8bQnFp1h0/RGG01Re9CbWm6bfOwrBz
8TGWS7ZJACcM/mrnf9k66oi0voe93mIWRzEN3BaiJfa9gDMeXg6i0yIqUzho3PX4sA6mIQ8tLqQt
oWKYrPXL4pmPFdCETewQYIymgm/bJa86tuQaR7CpoDNAkKBoRgLI0Ufg71X06q20KOTHEs07ZhBM
2TmzgDlltEV07V9ET2Bh2u5MN1qdynp+ZvDXMBM1L6B3P5pqZr3dHRtjluRmaSdlXFuenaL3xHZY
dNh26+Paj/500kcrEMbIfTMmr7F+iuzhRU18+ruiXT+9d4lZvooETNrQux1yZB12ZZ56Vzw+cmPg
TAoovl7rQelwaOdQOMt7bJtMFpwolKN4dI349puDIUtQoJ4uT4umnzWvuyPnjXBFnf1xNtNy6Uyp
U4UlY6bEnrE2E9CT3JeO/k14MX5VvT3xCKAFtcerMdaPpm7Wl1LGB3rzcsMI4Ga02ZewWjZj2rBi
cR6wJzTrdzsw6DzlSBWCwY9JCkYHWrOQu4N/TEprpn13FbWN7wWIkXwuXCLOOwMwFixTMb8o1xuO
+BEiVGrbDBrMrjcp8sYi5qB2MnsnRnF1cBcA16yZIzvP3YuWVaufx5uAV5cXfUQJpI2Sj1o8BZ0v
2O5OIM9jF/BJSX5zVgzh+p+uz++y1jOvOSb93ZLnaI+RqWBuNx8Qh3kI3adPYhIE+8cQBFhQJfZE
KcmzbQoWlRNDS0YmnKe5KAI1dIxcNMhdbU9zEuUhvdsePe29WLSfKquD2gTpyWWT4b9z1yVCci69
j6HS0mPXg/wC5bMxtRg6qIvC3krIVi+shMUy7zQj0dB08EnohDVDWNF55Ty9elhsmWx1z1uoYPFz
NwnDCDduabpH9OwYKqxQkq8UkUU945MSld6AFuvfatjyQZSu0iLtNAzu2ZymIO74IXUdC0JGxPup
7S30pebec4f4wSNdcUvkJBZ47vovW1i3KR5pcuUDOOrumFjeWVurXsDoSyixmG+0Qd37U1oES28f
8CKNdykfraxlsi4HSN4EsB0N2/iZF+Q1hpBbAuYHbtXmEusDQyIHmrDPpMEctnkd/3V6J4KBBzLF
5nknVL37Rg7CcC5jgbWQxOqJ04iV2ouJUfattxUoTcCTbXDrWLY7bYe7hIipreDLfhmMg+zz156g
4HcqwBgPRnTfOeZ4RxuvLpVPZV50+StLXf2ae5N38leAkK2eLNF8lQr759T9hVQjkAYQTSyY9rDP
Y2EQJ/HFHt/NwtAudtJeAUY7+6xP2Co0DYe3mQd6zhHsz7gw3AXLWJ4incngrs/vtWR5k/TEM2Uo
e3dGw5a9supr9agPQ36scrkb2OnQ2YIdQjW77AlIrwOdoC7OlW1C+vu2n4AyQPE810X3z6pkha1E
JStLCcckRL/A0/3nFNZJ35bcQbbWHXSSz1NUJYGvqOzI2H1qUnuf2q4ftlO69xk7NnMtbgWkjiee
LcCx/XunoWQuGJgagYlS0q//TRz7ps7oQhgGm0BFfzBqI8LIauJ8jVgjt7FgEwpqAOTudz62r430
r5b8dhv9rsfsHM9t+e6AbqMdU/Svdi3Zc7fLlxUzWbDTEKTSvDUHOTEOkScThvA5F6/J4GQnEdfO
tgW7sh3wl00ZExHwrgUOUUAeM4yoGWvMwKjJa4wg7btgmjlG9Dl2d0aSPIgsewJD7uw7B6HnhCGi
GBhoujHe6rbr3hzVJzteTurOvDlr7aptbc59lthPKoaLsDprbD0LCDn70ajlHJq6wFwuPduhfW26
t7rz71TMQNiQs3VOpb2QiG4yHwZtA3UhBlU2dM/TYFN/Dnm2Vzd/saqjrOsPVeiBYSjzDguzudN/
UZeC2k6CZ8GotOO4AgWLp2nf9DhL4rIlgnSsX6FUfsY7wwKcSRuEAJYhc9wQcojXMXF9bIZ8ouiz
v50Y7tSwNtcJR2VikKbjmMnVAHC+HVy1NU/kYdFczCDCHEwcAzt+VHjpLRUUDqIz4i2X97/ccT+j
NrvPCTMNZ5YRcFTbZ4PJGyKHYgv34Bjr7NioAWh7LBO8ix9oVOzMZaYTCxKne3ajFSowY1OAAABd
pkeSP+/EMNu41gFbaGYeTnb37BT/vFbZN+ZqIzLLdCm4BxEAXpXu3SOcvQgrbcO++tvovgj7cZXS
cJSUlHkY+TjNRF2zTSka5sDRfaaGzyk2XirhMIKk9S1y96LhR4sBmrY9+9IpZlRNPQQikh0FZ+NO
9J9IVnCIo8bfKSX/jsB8AnLtXxHaTmB/eLxMmb8spEBBydtGBS7PqSkOba0kXlYq5nguDsNY3DLH
04OuWaVWyEpAPI85B4rV8wql6FaojptQr7KjAi9Vij7CHeM8N2rcsd//pBH5E4+UsEvvDKFuzvuu
b0HfTPAmLPYW7iDupj4FJzG92au+sW/9P5FT/7NXsYVrQ6/tmIHonS4Z7cCmoP75qZfuSS4VxnTG
K00BfxoeTgoh8AedPlbBkfx0g9vR1bWwXvOGbfueyLRab9O9sCnRveazRFu1heTU8NDMZfOFTv4P
ktWwm0GR6vywemd4G7NSaCQ173myjY9San+N1j6lvhiuctpXTfzoutOBv33T6Dp2VZTBQDPTKUCn
e23gv/OpERrcCBYX8RrhOlPtLtoUeh0mFSXJcmv0EIvOBQ0KRmcWXGjcS0ZhEJklSgRrqH5KtY59
BqQCnvUTSeuv1F86eHOS5UfodKC9k963d5XC7N1pxl8/R0Cre2jzW2uZdsWiE3uPGMD/l5WP+BI+
c6voGe+ca8WS1ivm7NBiFGSKBApsojmwqfEm3bkCvpWIXdtuOUGy0FnzkMNR5e9R4TBq4sjeAMj5
mTQkvFap8i2S9mc31d9tVi8IHuybU2Rc3mzJswSUKbaUhPyIedqDhNnU8Rb9zC2x8m3b/NTuAS52
Ghpd/oe8RlbK7YiUYnG7wB9EywKQBtuDos9wPNnOvQUUPacHHgGFaI6NvqKaX/RcP0s0zAuD+X3i
Y0kzgbLEyLsR1aV/WXqdsYdikdd0bas0709LPhUATXxm8cDvUGqCfXky4HQ0E/ShblxHurYbZqWi
Pk3eOsd7JB4iXGYvOZpDc6tQmEj+HhHmbEljgAVO3fIEZskn9/7Eh3BBHkKPDg1QcRhkgNE8/xWI
cH+JEk5wozOiMPLte6OlyDA7eTZ9Qhi8tL0tWEXCVCGE87HWO1qz02XC8UsijVW4X7p4QNV6Kt3p
bU6R89VYLzYpqxX25m0HIhvtxz5x210cZ0AHHagUyKmBUeaQ/tZF2Oiu3jjSEk0vO2M5Hqrsh+NU
sg4OxMBnIBuVtU9srKZVClyrL2jsLdzPY7LshIJcHdEIQeNfdXDyuwdcW+GQ4RqPPvMKj4WLRtgk
Cukk4x3tvx8MA9+iI7HCRNZPocdkAbTzqzbyIrZIxwEMvfjGhL+17ip2QDX/Qm8+DCq/dwvKRoni
ZFIzksSYpS2K7l2MLeUyT8XBHQ8NMcTsBqxN3+TglfJRD+j0YuQQxgcaUiyE6TDs8oLEpIQonnMd
2fcOSqFU4QoaLOtv1DDhws97tYxIO6hlDfF2S33nzpV6YIxFGvTZQ0PoZObfnD3uGMcHpjbTxmUC
eZwtyIXsd05+bIit5SaCvqDmZzKeoqy4GxsUsw3fe2XMiIlG69Oy24d5VGZQ4Sm9X4j9g5lxTCoC
24tF6IE9Q53DfT0Y+nMTxSPleqLCeWq/2rgvDynyQqflc05Z/W1F5BToq1a/r26sbNvTktZfPiBj
3OnV3kv8f9jm3xdwp1lm/Zl1az64Mywlg8+BkrnHCmDZGc780JkSdBgjgroV+bkX5TG66/XCezDV
cladiK8Ca1eA0bXYdU0xnptGPMKH7h/tFfIzEyC9E4tkTK6ctWVGXEDReamFD+vHsO3QMyoz0A29
Onc1WWsaxsGq4iTBe1Dua2GL/USZ0pTadonRsCzg4MImWb3yFE/7qcXx7Xtq2aleil1jaj79dH8W
ZuXuJS7mQOPjvrG0tWKyTyvSjlwH8wzIF9gEZsftkKLJH/RmD1Tf3yA8ru5Ujw+wP/G6+VtNM/lz
ZmFbijok9pY8lKV44tRnA8+OQ9idfqxQL288x4CeB84rj9hT1VV6ai1aMP1/GDuPHemxNMm+SiP3
rKa+JNBVC3eSrlV46A0RklprPn0fZtcMSgA9s8gEAiH+CHfy8hNmxxB8rXQYoF2ovtf8km4vM8SV
lEg5KBI6K3VOjHOJltmPyt6ZqRt5T85h0vgHM0qe42bcx1nCwCkDCQvYgWiN6DG1WByOcfYJycwb
+36TTNlDhGTdCqWtTZz5qjPG4mJV0JXscD2Y3NowpnBS28PkAVkDCzwyw851+C7m+Nuk+imu4Wz3
yAZrP482vp/ehgKEncx94CiR9aME5XHQQw0mdboztOKjAA++tphU485j+S1QP6it8iV8dQCZlTAO
ab1IKQXS8F51x06AbyyDXyvJ7+nMlqxeluoapY4x2s92GH36BlE4moK6zh65K3I5Jt+ni1C6cN4Q
3wCwLObdhLjOTpyjMZEUDJT0KhL6GoyEWwILgE31scFBIZ8ajaONYhukSy0zlDYJdcKBeRyC6T7o
ES6h8MMO0OzOSQZTM3RDApM2ggKelDTT8VHdtqaCGH+yzP2Q4BpvlPEkF9UBUiLqHPSpHSvj/z0E
TP+3YDciGoWwTG0JIiQEjEjpfwxtZirTS38uynOqqUeb63jS7fljQmm9whZ/KEg6OsuxaR/YVdWu
MpsflAn9duLmv9GG3NtSKV5bCaVSolospReZFck3Bx2+DE8TzChSy/heKmXu8uhu1JL8AJbW5Eyu
i5Mm6wCpiBLB7J8jI80YG0+Jfs0D5rV5ATEIesuzEWsFmxyk2SUCxlWYjxdJ7/J1ISvVlo1WcymF
+z/ZsFEL7jFQCcde6VNyG3wUcdUSOe/jjXT/9xdP+7fYNiFT8woQ35qqm9q/BkRrXNiocSS0c3pl
LsE6wvWLzt43Fst6UD/g/mWIOXPtTGWD5KHUbC9HSkuBOe3rBESJxkIPLVzgJVJIJ0ao35qI+21d
JwRmBBCN5EjfxSXhHPHI0FRrEKqtu6IsnQpg0s3oKgzTyrixM10/aEVKCPAg2Ktmgf1oTZKDpte6
Vd1YeRaA7P9H/ppiL1fHP6URCgYosqyp6hJkaer/cvWgWQTRoiHVJc0LR01hKtfCDw9xK4UvBmtv
5oUBe72MnXyJZea1TsOfoRkRB0W063IaVYyuctokCTCyi5p64mzKp3MCugUXUICrqjPQpjI7/DNC
eoYvhlJ1HxI5s8Uo39xCk/+pDfg3vQAxkpBuc6Sy+NDq/LOph1egzAsYsFGdsR4qvLtscjo1fhps
BU1fS45b1pqOLTfdZp4K5bGVFNNb5IlugIZ9pWs8XLVSLe5pHNzp2mn+GPIctVAGKMXRt4pEGeyr
CdOxnwLjlyAqns1hJSpCOpTlG7sBllkZp/IO0T8WuhITT5k0MO/A02QtkKPJb+UL8+R5N/YGxUiR
D+uKPnmJZu7ZPkAOnLuAGXVJ8ZdZ6ifcX/tiIHO1yUQ4+eG0zwh/2FbKYBwMbbRRAgfvhR7+qn1v
eaMFLatJEdkFC+E9V8kv/zOQNU30BOJyD+pFkhRsd4pyrmVqsRpCE3yVxa+0/TNnstIApE6CCAK/
6yKA/9Z19IH5gDwozqHBAgeY6+dEJNjkmQuDPoSBg99AOf75vzE3lWNmyw9TKsI3fjkQ5R2nqjY8
+U1pOkMKC+jPgPWq6P1D0X4QyXNWUUBtCf2KNqxx7A9gq5TkE3LVskaOMDeeWnJzuoFQ5c8OdMla
r8RJI6b1zBYIPbzaXNiQW84QGnvkdMZBKWcU2WaTX8NeRePT6Z+iGASFPbuYaVnoMVb/1qZR2bS9
PDo9dLLbXH9BTD1yfWaEFuTzSVWD0rUrxALgBEG9FVV4y3r5JSqiBLYLeKNwES3US+nMfg+6JaTM
k2Wie5NHFpiNVj8mc7VAJ8uGOST0cbAh1ZvMEZLE47kaa+M+T0ihE4kQRUYuKzWU1SezgTk/obl2
5hDmoqHNzQ6iWX5teqDRJY5ipxaxTJPbGyj3MQz6+sBqJRgS/ABV4v15+P3nP8WRN3/7Lz7+Ksqp
pk5q/+XDv50/+van+q/le/7v1/zzd/xt81OcP7Kf5n/9otPde/zXL/inH8o//PdfzPloP/7pgyWg
op1u3U89Pfw0Xdr++QsEP8Xylf+/n/yPnz9/yuNU/vz1j6+iy9vlpwVRkf/x90/tvv/6h2ITEfyf
//jz//7J5S/86x/XIv3Iv//tG34+mvavf6j6XxTdWJ60hsmc2FqCW4ef5TMKn1EhVNgm5aWusBn9
4z94PLXhX/8w9L9YmmkbtqWRFCAUiyjlpuiWT+n2XxCrywoMQaa3msF3/Z9fjN9jCor8f94sXoi/
f/yP0fJCMbR/Ocp1wCCWQo9pUAToCIL/uRAQcFoDE/LDOvLxc43tIYEzyyD9UCt3pKfZWpfYMRPs
mg/C81X83uzplSR0BaR8JYjXXf3dxp2jackOA8NaMtjxo06FqLM1mRr16VtsnoLxlka7iLo/XjQN
aIsYrRD4t80TzZnmd6F86NLZN3ts5jDs4S3p5AR1KVUqBUnVssDHGklvztLxI3uFGsNWFGw4KQ6D
/lWZhB1nkLiQkPQTbge2OElzTAht4F/QIkeCvN8vQLDsfURgQ06tZ5UPZfUC3vbhPQseuRFW1nhS
7XuEJ7U9aBNOZBsslyLWuJ7z5kwvDi5ypTYb5g1r+ForEwG7XZ+k8mYUW2HTGwpHGMbKl97zFPo3
9UiCIhnAXS4mcJuvJT9U7S69+WDrcBmcqPzg1KLQ9Pxu2yL7KwxE8/gB0c34NpEx4M268FRLm4qs
EcRoVbpr5LdEHGIYWEr9UM42QjbUtsg0VH3fK7+i2bY5cWTl+NPXJJNK2gOrmL0enkKcBVNHO9QA
EDdYj5EqwWOJYiXHyBoDxwp8GRH12lB40wgDlFtmkDp/I45UYkde8lpAD3pj97cW2o7+aBp8jkKM
QM1BFadepcHXX6Lsy4YH3PQw66Df0hzPxYyJcUCwtYtYaxigm0J24rK9SEpsrIFi3aBzBZcD6AGm
Hrqn1ERiKKsunFSO3VtGg1NaoyMap2Z0FGOmjTQ6MJ7TaYh1ygJKhh30ziwVPbVFIBvzrIZ4i8lc
5x2+oYxtis9RfJ+Ev06zGYlzf7I7JmSIKAYVpZn/YOOt6UjKYAMANuOY03nTbcc7xUbrYz3akEu0
J003rn3Y3WbtAmBrHcKwlkNequ4y1kcr7q9zQOpOSUQqMRVzdSk1Dmw9OWYkkFD84nKYd2VdfPdM
IJdD/YjXOfZvYeRQCgIzktqNZr0T3ZUhxu4R3dTYHFJukSGOIGraD0rcuqPMIFm1NvhVmXo8WQkX
DWrImHWVPLMHGUG2s04oyNWS0SDnZBiwg6dpRP2r2eBNgp1EqVmGV40RkoL5qzNHJugyA3v6yuBD
aBsi4prN5PenlrQM63kJQtLLjHTSMdxiOpmL59kUbnXMS9REbxZhQCGGSSIiuHi5X4nsY1twSCMF
V8FHPf9q6lOV8hOn61ATDtckXlUpiCMR89cZw1EkYsBJG4RqodYgsEJCObu5vY3YoTVlxTRmeBza
b60xkQaN2z56sSjh9DHdiDDZFKJ+kXQ0mijAe3kfssyQxkuUf1BOHuXqsWs2FjbRiK5zJp++b4b3
ONm35Vc4fwr0aSq2L3LR8sj+TLXbPKUP/aJXBYfic0mVvN5m8URwAUtpIh1H/YA9aSFT7hOEegx9
u7z2SjitoaFu4SbGXKLsWqXLpJzglFi8BfWCydhE2W/PSQQMetTqvTwm0ApUTwPqk5SfjdDWYQ/Q
jziWkUGsodj7oH8adHY6IaGo6i2WKyJjLpkZeuOsuHMH+xdwm85xEdTVpp81TDzCk9n860m9i9Af
zNKhVgO85NHAHD1qtn49f8ZZ53TidQ5NrHTNYK3GFlWs5oLRr9y4R5HTslt2W2GjzVJMbpc26TwV
cjICLWasDWHCq8HX8SWTH6HZSeBA8tjPijgBv87OumE+Dmz2gJBq4M+K6Upfw/hCidZ6b/Xref7W
55QOYDLpYAypPhV7SVozsLXUV4blX31EaoAhWUBgRrHHNfasCvK94gCRR2gehBGke7AmB9afT5mR
1JtcEFtk1inCDwp9uc92k3Sf2DSjObB7dD6Bk6uxp/a4A1KmII7eaPQdNOfKiDFRBk/LzNRYFRnD
w9JIxl1CCqhr2tEdAtONlEnuD405QtObGCDSla1mJY6d8E1UoO41GUiGUUTYWGV7y9FO9lqXlChG
sVLpM4oUsgsDe0GH+rCUKwQXKfovSPR9ReQUzAJQ+xTkyEHMcaXf1BSlfsjICdUuTS+Zo+3ERilT
yDiKfpFWdbZOLSobqYPxWN5VJiFs7tTyClYkzhWg6MB/g7esMEyhY940xkvrv42KpuKVJs1mSNEn
kMlS6Im/xeb4PbmihmUxh/F1nkZkmxNBFm0/7MJYXmP2rr7UqL0Nk/4Z6oF+sw2e4HUidZuuJpl3
EGO370r5ZyRCkJUYB6M/nUl48dq2Ea4Ig41ee9hEynNXiV8Ot2pJlbMYOCMMS8PhgY5QPHR1esZ3
xsLYLkn1bbuLgrZuozX41tJpE6mssom163E0+54ezZ1bj/ZTMuaE+YDWQ1L6qU7Z6CIc543t8RT1
LJna7BGQO25BroyaRE+fO7rNnhtffZpllnpGZT2E9Ws7xtwBWJjUCB3NiInUaUU4bSdOEmPQuTn0
8AUtsJOxzXT6eW43fdxbT1Kfs0Bk769ChNkJRduDdu8OcQSYerDU5wCSzSmOhL9l0sMB2H5VWdDt
VQbjbMnZAyh5vO8G4rjZQilJ/cwOLj2FlfIyGFBFJdunZlBIFWnqaju41SKt9gPI+KEKK3pgx7Sx
GNXwMDzDvMZDPMfGOaaha1moVxkFkj1mH0ZlEuNqFd8Ghj0XmjmHFtfoCKK1Nkg9z8PiqGlMzM10
AgOfAGSQM52EicTYmjldWqTxeImwzTdcUztcp3cdVvcmrmVrI0NYg+1cox1tVn5copxpZGxMFg0Y
YhCd8L6WJLty2I5+Q+bayPOYL5scmR3b0SdWyRQgXZHe1gA565yN3cyOu0TYf675Yp6oFl4rLKvI
BGkGlarY89fFXiy+7Vm90+6wiouzdm327dGQNPTu9nC0odGfsFuxj2m9LJoek9j+YLlyVvV+I9Xa
lYBcB3QetgbU6eqW5C/L7x2waODaxxWss5WqFtRCByx/cX3M0WyrAYNii43JuE7hhlJa4uGkJ0Qg
76V9yJoZO3L7MZfuoBzM7tIg7UCwiuGDAw0rYFBUF32x4L6HypdZHDTlR7OJ39zUFA0pf0HY3K3s
LkXCo6O41GQrxeKSBbsgP9oyQJnk14zPSVuesz7jPgldsNx+idDPvPbKviVAtCzx0BX7MshZ6999
komGPN/KiIpaRf+YCBIag3Hfa8ZWZWGb5P52woeW2Qc4+u+YED8k1IWkxg5WAigeXK7UekrPqvbP
HPWXOnqbcPtnvHtgjev50Eis/3l/UScekuqBEloM9Quyb0gQsyeZ72U1ur55rpRm36zU+sqm5NFs
SWjh6pezvVaR8tm/NX39EMaXJaq18bdmmnnUOWC+UKrgqYYbznDLZW6N5DwEhCN7Jo7oZgiPYtAg
Ee+V+aGAtDvg7NIReOnywVSKRx2+9Mqw7SudE5lUMkv1szHZblO92WXmgHNax4bv2MZmlmyAlNOq
76dzDAA6Uo5NJm1nbmxqn2LDkGmSjdee7MGRciLLPXhVqPaUQ5/vd9Tao7XVS9TiIxkN3EO5PTu1
f4KPsM7mi6+WKKBmhhY7NfwMR8H1yooZpSd9xYiZG3Q0sh1MATc5Kd2O1auPaa42v8hN17rRHXmv
0pGA3exkkfY9j99Js7AAaLhmHX3qDz5csMo0SXXqjjzFTDE4pg4JxY3rQxB89LWHiVMuiWCm7ExP
PZx+PPMnYW0S86XZ1EpNaXObw4duAALWPUmMfnLF4JR79vHyLBsReyYgjEedny03jLIjU82xVB9i
CWT6FjVnf27q5Iy4NMqEmwhr2+Bb43hipiwWzxkvb6lvfF2QBh3Pz10PhWnpMAhPblL47IAbxtJy
BYbyKbxGg44Yjt9CJXEjNN12jBBnOZGy603IVlB8jatSXEvQbZJ0lYMHS7/2A7R9sslDew9k+GhH
byqYGjmqPVljWqqhFgMdMC6kWyAPCZmtw7cJI0aY66y+WShFyPljd/pOYL2j8nqWYvCgWFP1Jmt7
zj2N2c8k+etABqeVTHezPPf6uNcAu6mh2OboIGMkKvB1XYntYqmrENfJgeteLKnYaONBkw4ijCGj
BdRdrzy9EB+j6zOvSU6HhiLL2ukYG6QYLbSs7WX1xM0Y4x5JsChWzFyzLN5G2euUn9FV7+h3CnGL
OhQ5CMPs4B3dyq5iIFj6Hx1oWrrN3rxoNWslFWigIp4wyuGHrTyiuHeVGkISXTwO8AHSV6Pun3Sd
ZwMAn2Ii9HmAsiGtNDW85GW3K2kvEm1f57rXyaegoiFc8n/mTUekpW9tIZ0/quJxpPLREHfZOJ40
9nFdvJWkpWmwwf7pu67dT2X+2OBkYbiKjpduNIdRIyJ3rMt7K+mPvq9sovlzrIyzSgc/enbKVAEu
Uz4eBL+qpjxDGtrqIf6ZtuEiEq2rmNuEkQThc844HjIZD0j/MCFT6KWvmURqcArc1YB3UL4ju6m2
Y905OSMIP2KLW27iWHi1mVaETYYwDzJsCdl1xMxJpCWqqUuevQ0WbMSg3EncA1WgXrIh/iwW5L8S
4IANxIJYPIw7jcNLiS+Beq+sGUtjtxEwiWffMfBelPJTOU47ifDRyTCO6q42a9Rk814I6YBodW2z
hEzp4TOMhHNV3DkWPKlq7jl8W5k5dNbgXp/SZznER2rWt5IHs4alhkWKEyTPExOFEXiBUjhVUK4B
AYpHA29bqZJ/GUHAmSYokHFwIPTl0kFcXbI0zXLjJ5Bn8eCXhXoT8lGxy408+agQ4YRFQn/PoPoI
/ULkyUlwNioBwEFJtPSM06mPljVN7ca6vSHZHvrBOjKMp9GAyJPhLEmZCaEaWpmZ9j1Crxcdb3Hz
rGKyNYIKdYT0PVkSgS3oM3LrFon5Bv0biU/hStZbLN8Cu3aN4ns0H5v5tY61fWwhe5efTP83ZZCe
sAQxFZtzo0H81aPwiVgSdcWtj/SDMv1WveGpSNl9ugTUdl9lrLsW6XRli+OlC2vPFBSy5GxYIyHo
rHNhgZ8wH6x6wgvZkXqNgdwBd5kMrD5A2hgtQU7QN0T/ak0wgnDIDlx6yG3mPF7jTlMJr5V7sTNt
09H0h4jkQ2aykE5W6XyWaJhaao5eS5nV4niQnWdFn26JmntK/hbbsGUolY2opPb9Ge2XCY5bIGPv
1n9bJkc5hExt8DJw/s24M8d9gHaq1RGkJRMvFWIiDcc4jTshbtMmsShXIZ5ErHFzH5p7eJR0400J
7TO2KoTiwS1cnmQsWCPtQa5YfTYg+I3tkn1g4CKC4rtGKOwBUl1GUzsjP8m/NSV2hP9joMwIMnTq
LdybJytFKAtXvkZdZNTbAuCUjHBXKnDAm9zFarVHy7buxXgsBHtwNJZ2c5aA5HAA6miAfpB2vhbR
lpn/PikWlHR5lEGGxnRjpX9otJC/Prz505XsKw5YDlftUhrZocjVezHQK141IL6ldGhj4OnEOaFe
LuWHyEdKAneurz/tsHvUyYXRhslpYY439m8XboPSx6M9ffaFwRXhO4TegYPzV5GceZKq3qPqiedo
Hb/49mcnPsP2LOzHTB2ww04oVZR9ht8GywrjNbNyFOl1rsKXiKlNPRc8a2ZHq8ZtoBUeGyOH0Crs
Q06l7IccqExEjtMdHAN+KEvxTF5/cBS2f1yUIpcC5XeO3CgPGI9mazB1+3q6s8LJVs2QO/hsN2R0
rhSRbMuIhJQQp5dxVmjuRDds9ZptF3sorY9PEUZys1D3mqcb9FcKPE241xwearUqw+i5Z1gV+des
U1e3uag3KRCqsnxsU+sUlxWkowRM+V1WD1bYkbnzakfoegiXabrBK7VmJ6LuxN2w0qbvwKZk05VN
yc051/zHOahacB/YjS8ZWw0HS+B7iPWovDzSRnBYMFCmJjSRpic3QuvY8vDkl+2vpNOQFYbrAgTM
ZCTeLL8oBFymw/RVhb9pIrmAr2kr3bY+4IpadU3vpcUhH3rQvQgfxscm+pFlIP9oZfwRGTlb90UY
MvaQA1WVrfF1xDFN5uNKJu8vanS0XW/CmJzQZgbAsToxYWwRalfTJQnqLXG0/CWsNplJTFN8e4BI
uYvwdgYT8SQlPRCEEjghRAB2ezhGvMoXNtlIgQwcCyHBYHTeYXHDaPBg4uzSaUmzzD8HyBu+2nYm
t0wWB2ACnj14jEHozWW8fGzBrGpdECfskgu6aibDlTWP2RA1a7Pr+fKOCFQsdqUdeQG9ss0EoGP/
GBn1nghCRF2QJjZLYECD3RM/G/b61SwOWrQLsvC0cCqs7jKgRMQGAETS6G0HG2JPohj0crQyZPIw
/tHxeBn6aUogTYFTIfGFK/FgDwl653rbI2MbWOdWCCNDppDWtwVWfULB0OcDE+hqo2eoMZcqCkTE
+NKE8zbGsCn1qtcx4Y1JhZZsLC2dU8rY07lLO0l167ajXHybuZbr6SupbbbGmArUD1h63BsYZsxs
K6qtajqCZzUx4dlGSyVoSC/wrrUupYQCPsfLMJanYZYZwrESHWDf4dmP2tMYX6LpQ0Q90VPBahn6
gjnAOcZ5w6kOVpzqO6Fr3+f6DHJ1qxinAWt/MO2HFmdmSkzgqzEiVTMHpwgQx1xacwenjkkwHtex
clGuOd1zPEzrqOfqb48ZJUZVHCDvqOnES8cj2MLcXnFy7i0q6bL1t6X+nDcX32i3Kma2Nn8sjfey
x0nD7yZH51RixBTU7EewwmQnc0aFZbgBXn5apy790qPneZh2QhuwZfpkBHETNN2bZt8C2HJaAPCU
dYaVbMigWcWQZ1RisAhll89VUZIBvJvlaTuydOwYKbI9A2wg7TLwJ9R3BBVM5r03FjzDNhhTnjaH
SnpXsPTqnP7lvjWpxOOvmqSkJA6+tfYntR8b2qguw7Y6bVLlI8QoW3/CjdsMCYWQork6YzWr17by
+Gra87pto20VHapwLwemFzXFLtGCtYIOKpak4+SrbtOEdOl4X0un4ewhPcY1rXs7gDKssZ1qfcR1
lznBbJC4hDEemR1GgsI8pPOPAtpEQ/A2KR+i3mlkWgVolDtCzFi2Vmq/AXvz1BY9zH6AtUr7XlCL
LuNeSfcypp/zfEda43ZofHPxlXOMa4SjSSpjAJkY6CQ/oaRb3vyVYiT3SBiYSKC9szZDFx9SdwUm
Cqg2IzjAs0McFMXJnBjguGaWeKpSsqaYAfo4CxHYQtwbjKuSFN5sjp0s/obZAbAsP7TSqaweMQxx
8HbOGES8Pu8SyQnI5DSr9BgMTZSo/XRFoL3x5RqnB2TwkjNMVC8osejcG5LERnil5Ql77jqz2d5k
l8manhb+tY93QkPSKIJ4y4Cxs9e6Xe5xhOFYIkdVeQvDkTrtHiYnpLKYYKPnlmsJbaqT5rdSueaY
NMfPvipIcSmZmUxOhQ9NYTtTB4cFYiO1v2XpTuRarBjyHJf8tEy9+ThLkWa7JrFyOFNdZXqdexAC
jiG2yqvffQmcp/3omka+6YOnotDv6etcXxrOrFEmdoZ42YSeOpHla1n2a6VqGffO+0F/MVsiMJMO
EYT1EMwfQ8bNVViInpojCgHUJMgMldZljDv1Mq94D2E5e5zDEiEUqjdrqt9GeX5OcRoCqlwoMWSK
4hFmGBTY7O2nt7kgNZS8jYlHLXpBeBiGW4yfM+2iHoNIutiqMymYRlR0s0rh+kj1CdbRYrZQZvo2
MJgTId5HrT9aATrjvrnDND5Qpe+tSmFCZcqe2g6Omp4tEe8DuNl5Eu1a4yi1B3ybzz01Pyp8Hi4v
RKywuCF/Ct0500Ze/ZqHduCOImfOLT0atN6xtJ9QvuU4J+gqnTyLn3Q2cYvBh8R44kQJDlOHTZ5f
4+TRKgu3sRnVoWFEfbxOIKaNvk+xYz2G+WKqI7lNBiPN2Bt97LY1EWdDqobQMgjrBKr4aJi3uaUD
JmbSovmTa98LA+KprUfT9l1YGGn10sXm01SPXx0EefuMjnMNVBGWP4In1WXA6vT9vmwPcyYYU+cQ
Bp5EVLpJ+2Qf2jIknab01OqqyojLzUNfoZvERAWnt1AvkRKCT9CefJwm2A5C7koKOobB/W+CrKxJ
8g3MvE3c9y8+/zrondtQZ55gDyZ3LTFYmtOjRy6r76aJ3dpqDjW9z1xDtYCoZUVHkQP10VknL8f/
JeZ5UhnkVHUETE1H0l53hoEGFvufqjPLrri7+g3DzR3vwzx5PZI7FUovNKltoLzxINz2X5wEZvMQ
dEd53kT9ZcSxBNnHW3TjSv/Nk1gKL0n0LGoSLCxvrl7i9GbF1wlhf3vNQOlW5mp4KCFwhbvW9pon
Rd8RzqL6aOA3MaF3mLirjEAj5h/mR5XOX0mmeCMAchHqXqMSdtcC7u8NeiIzcqaOWXgOOb40eL7/
ZIq+N6NqSxqhN3XxS1wRdkjtxOaOka64DRaA7NrNzDspYAdpyDZL4i7nezsTur3oCMrpIUJAUDXx
hz2pK6MqvJadjE6yk1AUt5dU+IrnWTWJm8BVMS+ybNRibOKrvtwlFBvsDfcyC4eKJ6yKRTgbScmx
7jkXRoDoHP1RpLPU5QGP7XWTVo2DPHXbjOlO89+k+deEEJOin9donBs1fM16cDcNZs2KpSicEmqr
xDeJoQ2YuI3uUCxYmI6h3nW0pI9A3CU7f9DVm94edQRICSvupmDyaapMc1+shslBSgL27Jma+iA6
yYGuRcbAp6psO6b1bY610/+Rp1eqeTcDEK0RUx8o7zKI/ab7UIf+xFmgs0wuifhIknMbXyA2MdiB
9cCFB4wGj7GyFg1WVkEbWw7vZfJhRkROpt1GIda3tzGjpu1GfLYqeYXT4qh+63XUs9aix8C7Wt0i
6wkSIri7FYZu6P9GgfmcXPJBPUTvwi8uUUHBIoNOa89F9lkYbzkYpDYLf6SKh2XmX+2gR+H+aUh7
uzOAsj2HQj61hb9pubYl9Wewz+GsvFB9Iy8hv5oUQkGikdVXWwgfzL4YaY5sv+EzNDq64JByQtrI
PNDZpy4e2OdcPAXZb06ESu1fMsZhiTZdYtJ8J56SeoJ8DiMKySz05g+FOTm+TFB7s6vHcK1k2boG
iC8DJ5r1LwtYuDXYG6A7jwVKeku3d7YmtnJ3tPqnKQ4YHTBLobYb7Bcz+zVyXoO9FVlezAy4ST1C
wtcGT1cyrJbMCOJ7SGZG3UGtjVrF1UMMOJ7GCcARydtCOzcgRja7U4HasBQKZg9zO6RnURakK5rx
NiRZSe3GndDxU5Ds2UnhvSGOJx2ufSt9qUQ5VKLbzzKQKbPdtGW6n8tipchM+1i0thk5b8hIW+FJ
efrY1/GPCEFq0thnE/kL80/ab8LqLRYjfXV/kZvFvfCj1s3KojewWBm1pFVJUU0p9WxYbLkTTGH+
ChkrxsPqpNn+y6SCmdYRXhcHvvFQJikrGf6Kl25+XBoGVvJvLfI6NUHzr5KFlxN1KdEKFiFd/S9l
1DZTy6fM1ry4WvkPXccoz9eBydnfygwOCNVq3TYokfYNzP+hbJ4SAsIF4oO4e0kTeQN8/0dIWrO2
7HtRsmQCKWIp+iXy5UsxbMHske+OMYohwSprqk0LjkuesiOD94NiSA+xOu0a4IsBua8BkRQtM4Gi
xOTfbeRmOBei2w3hRfsuGPoOcvohWHnwsphE/9RU4Kpy14LugCLgWHX175h7Kf5Rsqs3paXvwmb2
SmPYBFZ4KOBUsSQOwvIUYrThOAuITioVweB/sdYP5g5eHHIWlJOLAF0FUoK3dgSoIjhpDMh5USdW
SsM2NiMQsOCUUur2bo3dF2w155CY9W6Al1jGDzPKdDvNmeRVN8FjbdIYyQ+fRA2y21QOAwNCdgsP
QEKjNTBB9O0rELWU5N0DehG3VrONTCmhaS3MLsAjDKnBnL2i4d3HPLTwQD8KYKioIoHsyR8sBJzM
F2hslV2JdojtJECC2zCQhx6V11apj0Kgy5KVHe5zOoo3+OcM8c2AFA3sF5I6uulUbEuYOMw+3SCi
4U7J4kzMW991nlDHq4RyA/qk1K/QWyMKA6RJtM1bbQXUvQNcmCcl1Zm7oc/qBjcKvsOO6oSLn0A7
DPWqW+mHjL1iLulHRcXSmEkIUJ5qis0o1nbBquII6FAVs2X28exxM00/4/zdSdKOiomQZt+bc8Q+
qg4Kqc+xCC5z73ZP/NGuoSSTwgNlCXSW53y588LFCUxgsvi1kC/lxbipp5mEYX+dJ/AecRYWiINS
IcgWVp8R+TkaCm8g5NyetrgqfQ/pkhp0M9Ca+EX7jrp2G8YIkFtWrbiOm2EL2omt3pvV8mxaAjqC
QNr2OSFNhTcysyB07MKiZODiyAd0TNVmam5tC/t7IhSZ110n0KmmuW6YtiC18E2BAClzS1KkfaT1
0rKEC6RnDk2nSK6msuydBy+pz4Y+HwxUZygvDrwgZ8Xn4p6cBGdSGoH/9rcNIZn+gHs++m+uzmwr
bqXNtk+kMSLU6zb7lkwaA+YmBsa2+l6h7ulrCtc5f1Xd5Aa8sSFTqYhY31pzhVvHDA8SBn3bEm1F
okcPoaMYx1tHfxqAAwAyBA/dU2UWN4q7Ns0vnwtS4wxcRkUo7diCyveifDUG8wYok8UdWSEmF0WE
fsC/FXj+U8HZXKUozZwMC5dmxseaynYN5sRrZgiGBs873biACNuyQED4iRE/ntmIws6OyVkNXFKg
4wvzzJDh1WPz2/Qe2hxFFA4e/f6l6opTQyebafMuhox9AIb8ZKTWT+znEIwKd9+iweSCtCrUTKtL
97U2HsaJXREVsH06H0RM3St7pdUQim0L2Nde+Pomp3D0i9okjTkja9TDQ+xPK4s8qwEUWfvgNTlF
JhT7+OzEadoe1O8Y1G3OoSxLwx9Yxde1N+N+qTb3OigIZZFW7OZTMlPqa28gUpH7tt5VcsQqvJ7s
N9v4UyGkjDgYg4J8/LSn1HE11OAx9xbQDBndOtZPNcFNCDDRmS/GKA9TBZPMiR+rEGiBJuRNnAkQ
damOdUjNPWNvEx9dl19lbxGQScBb0vSLN84OQQN8zMUxF/2u1vw373Hm/aqCZzMxDpXjwD2KmOw/
zOIprJ7M8XMoEIVsKJmcO2yq1XlmB4nhy2ofgS/+8XKEFFYGtrLdyJuk+Cwji1O+8xzlwzkyFm5l
ci1jYztY1X6C/dwzVLfobpr69hdQgZ+SvlI5SFAqJQMY9wBtbiPZCXrB3jCuYzlwHMAows2smrvH
UbN3cbnrQ4FF6ZGXAepIQGQdK1/wZ8DV3iCtl8QdcEjoK0CmRz3Bmq3Hj1lxW6AiJyc11BbplQF1
ajUP3FAdh8aqnNCRNNfz2OFR6dV7Zks6e/tV/oA5lKshhIu01K/O9TNl6FdnpAd7WkAI4rzYGX3a
kAkW9uKrR69tqtM8Z5/tSIC4AqGyTqtF725YaXY2O7USBFWf0odtzI79hrh7dx0dn9NIhPuZCu/B
HcXrENi/w1QAOo9+gn8o33xgIeXsvRZBTSqQ+rMDhFLUW/L6duJOe9VMaKMFnEiMVOGTYwReuDLZ
+PImZo+wImRUPZMu4Gci0OENVKUBY7I650MPNhQuSBlXyYudz22zoUoDFCGzYlSF7GfhZzuvTO70
UwA4aCD2MfFZzVWIHjej3o2MpfYYNbKMu4FKu6WO1OOI1f32taHYNPrBk4qxJgUBJtYE9hUE+V/E
cqJTorWC+gWewY+9vyzD7sFZEr4YscDdUy9GjqGdwDOg7zR0Q2fVW8T7N23RAZ1JbE2sCEFirVy2
k3MEuULOp069GhcZIf/ZvwPzgSQxA+v3MHscS1r7cCwt9guTThxXTdusRUlmdpovO3Q8PPyFOCEh
IiU3n/UyCA+mB3kvpL/bTkCkLHSD5Niqt24cd25UHQX7WVqXC8EVg/LHJJ9pvHWWBM5o0VDnPByy
F5t0jTYH8QrOvL/lr5PNYtOQ+atHOMl2wryq875Iwtgk8+zhLSMfQeN8QeEocf/BKLC1RPfBrDgb
akriljtC2Z1iTX9F0Fl78m8FA81R7wziiBiHGfaWwxI8SJtNnxDkVynjndHKXSL9nIJHYmxrPKgW
20tm6m7W7ELrucaSXMsltI82PuJ8NHElyXtEpdJJ1uOvBEGKhvYGPW3sxzWGNeNF0otREuOZ48pj
jpEKDnsFGCH31kq8C0RTX0acL1P4EDO6tagD6/qvGc0tTwTzftzOBUoQ61+AvqbmaetDrhDjddlY
IRauqdsJpn7tgnJueqaCMNMVGyGP+4LVs3zbYus5rGT0ziDGMh3fyJ5KL5hF1Cz39g8rpK+oY2W2
cfU9tWhdQfirxufg82olzqeRZ4g8CWxE/BFi49ublGqQkjMQvQqGy94whFiq+W465RYzewmiJzfG
QxufRucjLzrgN/qonK8eT7bh6HUV/JAJDnt3NToe47uAnDsLP3FT+2Byh09cih13SJ/rsd5nxbyT
oPCGuNpkAzoZcz4Dwdy33wvnM7GZPXVwaWAvvOTVm49o1Iv2uPhY5/JEfpnx3SO1pFDfmPVQXV0G
bGJxu8Q9B0m1zuuDZfLrCHC13oX7dsXQjpK7TSo+BjGhNL6ViLZWKhAhsa+oF9hnTGze+wJpl8Wx
dVENQNWNgFsKG0ARz1rL9Dwuzmb1lyOEweYgnri7D5gO5Kpx6bklfeulxwZKOET5RXou2lOFDWeK
yd+Rgc+eUZwmzsDdRcRnJAxH3Vy0epFOuwjA52jvB076nvPRy6fKa4GwO6uIVBOj7XLeRhYcQdVz
/KQvVgG0MCGcVfsFLW6wOtpIz9FvZFHwdhf8DtzwmzXabBr/jpISkU5jfGGS/AGweOOUN1U/LAMk
gwEH9uO6/ixzggdML8jmV9RrWoBrpNEz98KOALJj5KkBCqhQTl29Nrz3AAlXx+8VT83o8P/wqsDJ
QXDZ6T7e+JhsFyemN7GLeJsRpR35ULXJubToIupjbNsoiNV70h7rPF136pQQ9ECEgs4Q9n9Mda/u
irltz2I3mNcRBhEO5nYa1waRCgfsGrAtzujV/GR0eLcjesCbs6deTMwiHvf7ggLLMXvJk/6UckSP
qudp2NrN11xjozfvdfS7jk8tJid8RulwnYI/qkdbDatVbhdMk7Y+K6w1OCvmFDsHl+10cDFPFhiN
/wRts8yAgQABg+Vkbjjdzg3+uhl3lxmRc3Tgvv4hEI10DsaO34IjPOV+iU32zv4hxr1iOdNRe1LJ
NlLnOPlRLE0bHENTcxdXf3GCEuzl2HQobYw1MF5wCMJRV9kIVHfN1LZEcovUfgaEEdrGceRWosWj
UW+XHttY3iyOLC195xjTmncZwqnLvkJ2s7rzYba9jgPR3p0/7Sk03y6XzsLqBCW/goi4cavPkSRI
Q73WIsed4DJA1Zcr/H0TtZYmlMi/LLRQFfpdyN2StDvHE66GpKWdl62dXFf50UpfZvdPS2lW9kGq
nx0eKbUNXD78p25uQ1v9YVUYSYCEi4PXAxbzZphayAVtPFZ3v3zyJtEeZMuppKn7r2mowk1pSvco
Jyc7en4sqdKtV7UH47HlJLRzqLglGpMYm2Zxzxld+Zgy6ENk+UPY96c7E5d1JnKumXbUc+DcBg5J
noztV0CTm2pAazfrcFwP9fQ7cnL/tYVUulFh/d5oxpRxWTIQ0AKphql56aMge/l+HP0HRtvOD919
mEXiQTUw880wIk354H7dInyysy+4gRkDNG5Vhg0G1nKhn6ZF/xci6pubsXpiD+MVpL0cZ1HsPreq
8feRdiGctT8lg9VfFDBTs8ZJwWacxcESRKOpueEbkZDbyBzCXS7WesA1cwtlfZv0D8Hb3uYHsUi+
e+pRxrwZsE8E/DuMKxBuTSbSPpEo8Ytmi0NRPBXpRQcTdk8GTP5fP9l74j6V6QtFTBu3mE+N+Vd1
aJoDqK4BZMahGV5q4+Jnv+EjP8Y8vXiiPTbzr+mA1dUl+KS32kKIw0ozEEP0dLdy7acWI0lITCmC
UyVT2rtfg95+CIIPg9yOAVmHweKyOFrZgI5sg5odLo3NbxPlp3TEfoKPe7iXAoiWyUG2i8XPrDEf
5pz5eUdzfDorahoc2C4h/F1rYU/5Lc0IrlzRyCh/I7fubUcvPHrgjNF8r+P2GBlseXIvYX10oeGE
JbFNmtWrPSv/W2ds2qwebo626KeceXHC1j0k9Jbu2SmH5JYIOqYPcc/9Dh8Ri58cltpb9znr2HpB
jN+UC6DHrKrxGED5xP/NecWsHfwLkDgHsND3zEguijFnNXFz5r0AChetcVdb0zojurwje/fqV315
NXUTUV/pDxQrZBff0kgXjMaflP2wFLPHWeeRi2sHwFg4tuYcTynkbntldO6tydHK83ooqZt08RWe
wFKMm2GIzPViO27HqbpmM/Zz7NGHqE5/EfQ1lw2x3LOnOwZeO/NKAXEzXqAaRH56a8Icfhunsm1i
0F885h9AF0MOmb8mR4zIrymZX2feU/rJODvN/iDhLH4cbJm8bRmo8APxbBDyka8lXFKuoTu/HIhW
atwQ/ONdo1jfmwbzDNldGINGeaIpHSAmTyeH7gmQfSL3CuYLcFIEiTg6VAF1vnEd+eugoY94bo1g
HSYAyOBfIjkhJy/JL6OrltPJgnwS1Edzom63XgooJ46yZ4IYdP1gtACUiA0Oa0KZs/Q3svxZdMmR
ZOAptFn5wOzcp9G1Lp67AKcqSBxJcNAF0MiSWvcYZaPw8EjPIZNp1j4ZY3cY4VRUvYrP35/bNUBh
W6bP05gyHVwe0sxoOa0vH35/8fshc7zplJgDWIPvD7+/2NX0E7VWfwvqIDhx+Bic9feHE3YbcOmS
CCOV8g219iE7mZKZZisKcdLLw+ip+d/D99f+8+n3n/6fr33/aQfn8n98W1XM0clvTqXFJQjdtvPA
uSjMLLJNoO7T6kxWr7sHMiStELPhgzBklZDaRPLfH4rcw9sdiKY7+rVa6zmszjgPy/O/P5DcXgVp
BXBNJ6MayMY5Qk+nfw89eKdk6PEGm8R06BfyTt8fVf//o3+fxk51tHDkGUlP11T6/x4sS6Zr0w8N
zpY2JVtYrhBmnTMTtXmPNVoVU3c2KfT49+AkzPqs5eH/fE2RmT8aOSQ/L/FYakE3fn/EOR4ZiuT4
2kXPsDnXrKauAP7LFqHcN4n+OShLdit6SLqLXmBuVUlnXmlWyQEB9B5pxz779KSC4rVih9nrYJ+N
xPpfn4N4mc/R23/+h+/v+v5fdcG7hEqOYgtR1qC7wfvvBz1XzRk0DoMmJZLz98MQWJyE/vO5xXPA
fFQjHNjkF6i6Fp+d2ZhnBzL8rvO9GkMr/aBz779VXYefgXOJaT8aRS4fVIT+YSTNQ29521km7aNt
dfGJse2HSS4Il9hS4VEE/n7oOIA4sD6u1FJlV20GJziQOJTJ6Gwhq8Gsh1EKrt38xKDj7FqKLGkE
gYYSo2Cevx8IeNL61BtYH3RVn8c4B+wGWIAlEgzv1gCQ3VjncG5/wUHvcEdjlsEr0SqIT1UY/giV
XTOES/szGCimRPhOmqUpUDWNsY1QGFdJTMZPVP0Z/lj/UEMSmXtX0M86H/NiwFbQjuXR9dijBRhN
K3ciiZwix8mo3ZWFtQcKi2FM1PANQ7pqEpTKRNnlMR5e3Mg3XkP83kXPqcKkmGZvmpzY8Joranpj
jL6Jse+ZL4OyDnbSABhl4bC2i5izmcXZqjNM+HSk+4QQw2qO6LEwOfUCCmO44E/drqvFMsuIn4oA
2aydu4y63ZrdWN7ey+vswV/U/RBtYweVPpZ4Gv0Mmaxu2lsE0mP5p8HbEX5QwqF4lyzCENOtOBEb
nBSTKafrX1yDOAvWlO//caK9egtjqaepFreLVXbu3snQWvsARWcilORzntn2dVwz5Cu7HZ0jmF0A
86wrtKbHAeMWu/n8ZwMaZyt1TuFnzhaUUhL3kLuFuBcGm1MQNvme/M98p5MuJGUL8Az6+08RzMOj
SxLSw9OWmu10MPGmRXPyt8xCbNWUiNzLSlz7ubLeeC3MbUlXxVKf2SGMVuGeLS29Xm6HZSxLX9Jy
bLFyLl5TFf4txOScwfwEKodvjlenhgJ1TWgvxYA9vjp5k/6r6YzJx4C3bu5hlz5Nfk7NDwpRFRse
swTtPXXm0giJcFTxZEej6T7aQe0+0vUBDVtZ+e4/X6uTRZU2HZxUetQ33VIfAo/13s/M78m9l/sE
aeT+/dDmABhS/knTgrpUOF50o+rvoswlNVpyYm0LnqZWhmKfV0FzGWMr3cmuQda2u/CcSyM8I5ED
pbLakWE8io3HQthFl4yqoQs7bGFd+9S1GUzHwXJKRVIzp3DvBF51xTlTXeuQXQSomGCrswZVhY32
ru1GmgbMvHyoO78gAeU0e3eR1NqGUlmlaty8nsYQA8+JpRq0eqX1eGHDHx+tJLt2y9X43SpOY2bJ
NeHjVeysrl67mlqgFN0sDLQ8E5skiDqazGcL49p3sr1QP486pAXwfpsHUwvGhIBv6fFwWVLOmYy9
eySZmirMfocWi3pAoPAxzSKxrgDVbb//rjo3/Y0DUbGreySjwm4eTaPz7oVDOskQm0Hb4thN3vju
cXZikurxdvnhtD6mVLrf4ZCOKzfR3t1znfYp9dQb7GOPyRTjHv4N4Xfx2jEi4xzXgIkj7Zv/ukYT
HUtsxYx56ckbdQTrr31qG9qN8En5DyHJ17MARXROF9QrkVq1nYToKQSq+4dRho9uSJ6bl9re5FOk
Huja8bcmO8KNL3u5MXDuHHwTeFaTuY8hJPGqA/QJG6skruqaP9phAMroH0XPvRkvOqWcfvNkaYKm
AbDEknKEwzgMIKvrJMNfNL30WPEvmYP4kQDXjuZ8/qz86mUwCYGrRNRnI86Tl6AhYINkwsue/mCv
lIMwsuYj5LweOipOlNrIrxUD1DuIltYLX/wgNolmjQ2R1NzZ6xr33PdNSjmI5nmVYGWIzCe3Bm3c
+QNHYGx/miwhWUOvmYZzTZ/YWY/ecHbsOD1mVBEpiXPIaQgSwt2L5Kpvubj8KJ2Rg5mB9WFnn1IM
CTKJ/11fHikewxz0CeURB+YwRtfOuLRwbvmWGB/gqOrq5zAn4mY52DaL/lkoZsCiY+jv1t6tjibj
+n1BBSlymCgptHLiMD6wPT8OfZCeWb7abV157nuMl34xTlWHlhvXrZHS2Bc+pO5xkBlwoSi8uc9h
KY1byM1qJ2MorbKq+XT5ms/e4mCaRB8ChVwsXZbP3rK8hfrnAc+BIRTFs/j3jp56++qX5nzsNCb6
sXz4fsPNA2NMKJD4cvuOIIjRXiqDjV3YBxEWggCpx15wNxJE2qHh4oQRHpMHEv2rSlLzxgHGvAEo
YDdQLFzj2t27mR0/dKqL8ZfGyb+P2s5ByaWv1kL234ajYlrq8LAJjPTNmloYcJ5pbXzHNY8pqIAw
asz12AlSgD0h9XHs30cdQpmNMbP5qGipBRKE9Ey8TFjSh7EDNRRW/t5KTHoiuMfc6Yj820Zesnf9
TNFB89SLRO2miv7KSILnpbJQKdpmXSvON3BsEX48al+EATkZL/KBEdjdYsyJixCMY6rAXtuhYgBK
hwFoc8JSIIrO9UJmt1z9nlS73iuiv8KscfhUsfWjz30WFBRdkLxrp1PJgbx2csoczMq0ABPWYukP
WgwJCnvu3rP73ZQPt9G0N0HRHjHvstGZnDuRqKdaz4c2UutBmnJnCk59VRc8zXH4ArD6OO4HrNKn
WH3YTh48O9LFitRkoAXrbRDj09RWg6cxj9TJVXodTWTQCjsW3FXm29w0uz61UsQyuiay3nnMy+ow
+wUnP7xbg30oHKoIimgqdzkjLLD9HDBGCsVGytzmTF/FYiapfYI6Bnt+d1C3gmfasxazSA/F0jc3
cWLTrOP7N7viTC78uDsN/USA7jZZKStcLY75mHIfbu6IwYBNOnLowAVAzDEl87Kb7qmRWopqpBOe
q7mM16kuGJVRv9oYiHDZtuJk7PqFwBvcJuu0CT/hVFvrosZH4BaKJkzTPBhAqSs9/+rD5CgEiqQw
5vqireFNhrjPKjlfZT18+B6nra6lWE/Z+NdpPqGOFyhr0tn1sRaMBm0st+lI+C1xnKcidgNGTIOx
zj3vKnjXbGXsmqeptL1looTYkF6CwH82zHATjPMfM0Z6R2vA7BXpcJ0YZbwzsrfJhVSCWaFZC9Ha
5xBgtSB80HKPfLTK4aG12/YS2vIhLILmdch6rBs5v/pUPQZLoyT3O+cWdsh5c1GiwuMcO2UYTVmt
O7xpOVjbGDiAG5u7FioAOmN0jGBL0tqCWuspN9poh1oJE2zLlDaXwInqB4WCjjEDnKfUCC60Q/ph
89gkmfETAt3e9LvnLDJvVdMsMNv2ZBD6I4ltzhsI0Py4Q3Jju9YcSJcbRw3YtYCYvelysBKDM7+M
2VA8e2QZL+zaXrUVPX5v/743fUp26cnwzV+UsGA/GWhTohZjzwBixCVk7fUSNBCeyvaTnGLcAnjS
nVjjSC1Z9vyEAVZeXmH2nhhTdeuEhhXT7fWOcSsAzuyX6OpXNwI8oCgzKTigbsf+USVtf/cDaxub
VXnQ2Tjx+gSEajiF9sKF9zJNnwLc7s4T4y8sAuT+3aBb9xUEzyGqF7GadFoFYGhYaom7XrODJ2Lj
2451aKcvOTUdSKP8iSec9pYFO2YHg79teWEbO8EXToxwb7ceCDHbOYvx9+yDHa+mU2eZ1Z7g9k8p
Qqp7y8q5Cu0QR5/OOhmWUoNwI2o6q/3J3E9jyfNt2gRjh+aPAYthMyVGTJUCpsfocQait4pxopIX
qftNhmgFhqd/Hr103tOSu58SfScobK4ymb9Hk/lX2nR8ZEllbXITcSsXGO8TLOEKYmo9M5vTuIt9
7riboJP4yLn8zlBALEbMnZW8tRwitl1S15sC5f13MN2LNvsqzeygPfJcheRFNXJ4qLkjmy1NqSVp
9cZYYyEHPNaIzexX1spATIzgEbljXaw9N/0wPeq/7eRnwFB1P+gWS4Cur0EObB6BGA+C5vDfGi9V
CqO5S7J37ejXCFR9NKHW0p3z3M6S+XK7RS0VZda9i8b8I/Mhu3SEvQOTZVCw8YQrAsbdqbK9U0Og
mwAnaAkaxFbbKM2abVc7O4cq562FO6XzKInQxc/IYYhOk/gSa2Jw7aPJk6PkBgh9Yx3TFTZ1yZPJ
trQp/4aeofZFAnVRSDADQfjHSvP3eAJEQfchJJopP0TaDmmLh8oz+eFfezDHdZ8Sg7cN+ad0I2Tm
YfyUnvGjoGNpgZkyxmQnA1T+YjVAnILBfoCywLagLH/b7bvtDiPW8vpXHbB5VxMruCGbj4lSPPhv
7tbVJa4wfEWVxY647wXuDEQwlVHzYfqXjhExXa10hQWQPYxZ7UbZP9AMd5zrVfliuJzQtWD+UrTv
HHiI6lBGoD3rCcSG2jw6RfJJBwtJ3zBD4ecGr9zhPYyW0KH2/oTlaO3DDKUpIX0mOEXCA5FPMv5K
Q/el89w9jeGvU8pQqW5zC2WBIaGsGabYR9tL003n9sYJuPAPI/UYW3YJO5jy09ERzvwS29voO7cl
WiSVuXPskdYU1TwmpoNUl9T7OG6XZmRU1mBBR7TFxARFil1TEaQf9PJzAdD0KuI2fob7YIysV3tG
GHOdkQaerybNvVOwjH3nirksx30fmEEmmq3d1q8Ju9EtNIx9WYRnNY4bmJ20vXNniC2chABnYjjb
q4IBsAOndMeeijmzi5zrTcTwTDL6MiXe2A71BvPoczJ65xDjYO/PUBFUh/bWBxdUZ4K9k4ABOv2o
lo74BsDfOhn4B313hvcwJdhSOLdkqvmyFzen+dlJGI15vdDUMfV4SAMjZewSBntc8aPlKn4f++5l
YukE/OIe/EgATdfevuS25VLVg4cBLxKjbbvI76nrXUsssQWHfpHctQ/xh2phEjIFp7a8Cn9nDW8S
7VVEN8SlJgUAniM7xWD1mId6ByWf4NKIdU8RUwZ9kXIc6JfF89Dg2DCKtZaeOMjodxiNXzmq04ry
RZ5jXJxFgeWc2xweVll/UpjKXq4Cu5hPp0KIfULB80uMZ3RQC00b5k1cDBldsjmrC6sSqJ7+tQOT
d4xQl3gbM5wVOR4O2GLRdprAnYBPOaN9Weu0TjZjmv2wi+aAUfVDiKehq56rAt6mazX22tfWGl/5
8sTgTKS+/tSX3H+Usg+ijvqdVmXJlKB5tJPop58G9DqxSK3oZj1nzZBv8/hzKlJ3a1nAWZyJ4p+Y
xAKFxLibAa2xH232XpId2FWhA7N+NzRg7LqRJ6n27L2gikwIOEt0u/wpvfQZ8DmxpbzbC92nnFyD
7JgHNlFA96mqcI/4SfsnVtNKL2lCImN4FCu0woS4qWNJF5vc48BbQBUN2Yy0/sqSyd01toYOoZ6Z
spANG68puvhGayYp9QCnMusfEyIPh2Z5/noPxo0cOYhGQXISAXFW6b5EvnNJOwOfw6j/1nmjNq7s
YaYUX+mS+qNRBgYyAWLKae030+yWjtCCnuTK/K277I51rkNYhG03RZSl07+8KqkwsCp6NiKaJIzQ
feOHpNJKJ+/ZFOUgk/DcTPZ8BeyHXuZLVEPeAPu5khuvIcBK6vdMIUs4LqXDVP/G1H7iCHXcDafo
dbXs8ID41DhYYE/FcpJrDTZiciF7Qc2e1qWHD6csBdoIloTKyHDGDHg9U7KnUETe+qAat4wOuJCb
2juyqB+zymrORsrsCu7BXGSXisvJt9zhkI76EnCTMjHE2YX3LhWccqs/6zD4O7kM5EAi4nKDHjWZ
9jNKG6DDyGLlTj/mWTf7MO8essZ7Sz2aQvpin5S/IM1fea9+1N+IHrTJgpQNgaacywywsh+a1yzR
lykc7oUy623Efo/JpsN2kTAPvznZY48hioODirSMBvlTQwNrl2Z6bwANVLG6AlAACz8hj/SyuBmW
+zW01Wc/+SufCenOKjBQl/bNS0K4//mxdHxCMM3bxHiVF9D9TDxecnOmL2zUgsYB9td0MhQFe4LM
ehigycyD3KdIExwC23DNb44g4tJrqO3+ZW6rH3h88k3Rsv2PZC1Wwex3p5ZVnY3ZB94zoB2hDfQA
2ejsdyNwaAHTiZ8+T4J7TjVYOZBiG3yIsqnpPWEYxkiC02JlxNNbQNTZ4UafdbfBtF7dkN9fsjVW
EHtXswY4SJfmjnPKhIvZwG61FNxAhaTsgdSEQXuVqMRv7+LMDXdgCPSbBMCrzuDobObMplLIzN6a
kWE8PJht6VU/Cs6KVRJVhzSD4Eux+M7LYoRci9BZ2p5nw/w1ExgDh0vVTgwRuI/Y/M92yI162fU+
UQjIvcDLmJiYNWZsKLrrZKyztesn2RYQS4TrLuV0BAxxsmGHgQ07zEPwJCMSBa7hzeuhpVAvbVF0
y66FYQZjvm4xxjWo1ina6dp0+ea2Dw61pQC2GBzpdGKCAvHfcvk4eHTqITXQqxVANw+bN3+h+Ji9
em1b/aFrLAZuh/qalbvU6g4ys55ba5wfdZYula5899TlmOPtcT+2HX3OqyRzzYcmTs9KjbiMuyna
MIe5VaFU63EQmEma7EsOFndTP9wOfvbGmsGFHAYSY+bIxdi4ZyTKemsH7s2s9dVqX53UkpD16ApK
Bnzxfr4L+/iDqBfbflk+KQSHrUq8q17cvmU8Njtop89dCSYpyCysngpVnEaCSwtAUWGC2QehiTct
lx/JzEje8sxjTnvzCnrzkTcht5XEXKvI/V1FQJ8dWCvsQrhZd224D2OQlRWKVeYTXlZuQ8JMGTzD
Tk/CwWkqNmqs1f6cPTG3IwYUEI0ysvJFl4oTgYUeOYMMxrD2lSMLsqeEdML846UezVtpIVcLgsr2
nMrdjI6Oylftfap1ViLpJhJNfbPnDrujjDPYGTgQhSbEDy9dknof0mtb5Nc2YPLptnRcJiN7K+rX
8xVtgc6BfoZVFrKyR40mXAA0SsYkfyYr2llpIQ6qRpbXTFRnW38mJT3M2WNNOg5WMbvGziLBGJrJ
OY/HHWe/dDOEn4VQmF6p3ihN5NdyBmNHX3x8CBQ1Yh4DyQK0MrFlxh9jDqNC0Z+dh68ZboV0ma6r
Qj/mLNL0dVQ5Hjh4YwzYz7miQ7ztl86oKHspfE5tGFKxKRHrBtTozf05kgRQlAeHUbjFvUuN3yKv
DHIj3rgO/epxNspLN8gPjYy2LlU8rZJA3r8/gxRI2W0GjzRkprDxGKWs2njIDiG3TGWJjh5GjFvt
RNgxzMBiuy5PtBp2pguZp8oYiVuCQpN2AEEL167FUV/H0V/Qk1jdTH9eyI/UrM39D21WJzZ3xcGl
EW6TOMTbzApPUxTbekex9bMQxV3H2JlCgV9tSpLdTByTMliogL30j+GyXMWCV06HZKQKe9iVffcg
4/6EJ/LYG+l4j6fxb83JlH2BtfZMjzWzJTugFO7syhvPU0pkzOmGYGNBp8UUiSUoZmFaLg/YLeD1
p4WzU7Lds7LuI9bduDOgAzSU7ay7tKfSuHjrlZ1vLWPbcULgbUpNhiYOV5ns6wcbUKWdYfZIMPME
6sqoiPGDHy8ebRIQ3BZBTQsRvuYQny7tXHxkVTqxb+oe/dFNz25TXJRfY7WDOBinTX5lSvZWi5J2
7yiCIGTQ6oKUyv4Fh05D+5vt8mwkufHGVnO6FD6oc1rGdzadFUxTeMuV1nSmJyS5s6kcM9ThaVSS
3Vgx7qs+P7CNPhsdxAdjFmI9u1204S+zMPeRDnUOnYwOJXJQCyOG9z5Ipjke90nMXwyae5NY3tIp
qDd9jM2yym0qqwIus6jLwy0aC5dITtGThzQTORtXw+lwpqWpHEBCo4EOKtJYuTfYePkmrPG11eIz
EV8V78tIGBG3XX4PUTTPqqtZ4QrqaiQGv4iGhDt9k/BGiIiHGJ1Y5emzqIgO5EPjs8yNu9kIh+MU
wxmax78TE88VlHx/5zJ/OAtp3LPECa/4bIHkJHRSx9Yuja0Y8AP58TqEFkS+o26nzdDY7LFraIEM
13CO9fFeE/doScZsYhsPehBF46WSXPz82VM04DyCxZHCuuVHH7BNFmyrLEwfTbXcMHDrpFXO9yeE
DevwzpEwPthu/eKW0mImFu3tkVuznrwHOs7veYahxWbcB8aDo+pS4vNf7J3JbuRKm2RfpdGrLqD5
g+7OcdEbBWPWPEsbQlJKnOfBST59HSp/4NaqC71vXEBQXqVSoYig090+s2NDlK61PjRRNe91+m42
vQ3Hcwr8xfewF8jPubI/rZDfoyshuuh4JSba2VZZ4n2ys/uutMl3lsNT65AoX0oosTUQC/xDrNwo
IhT4gLfwPzwvxGUor50s+8J//2yEzm6sUkrPMHxO0rvRIVX30UQydC5LLjkT90LX6NMsYSeKEUNW
OTzmA6WPVc+gELP6bu6W4WmyOnDO1XwkM3OFZR9D/1D126xcnE1fYu9Feb7IRMidBNzgToawS3jf
b9LI2diY5rWLxp5ExOq7inaT9XA1ElrY5kuEY30Y9zmjQdrT0oIjcLuak9a/4ZGxzKJ7MZrcWnGC
uqtk67VnxlXTBcFBVvUM26TsoT314qduE3yuFC0VSXy5NGQMAHB+EVfAWAq/1RzemEEE2BSgHZuD
2OrM+Zzz6QFDD9nIZtd0WFrl/JAzxw9c4843Tp1CIs1DxN6S5mesMjV18QlNk20OK68bR1pqQ/sc
sU8vw8Q6xSwoOLN6UgNYsSnchqZCbdNMVSBzPdiQTGZoDX4rTETTce4NliAqX7XHZt+w9VbuE00Z
athk9INgyDfTMt37ZvqOXlxDgoBj29vjH8odAHwT6jN1V+yhgIcXIwSNqYDDVpSY7RsiRdjJ+ZVQ
8vG/N0n14+ahD8M7XPauzp4bTMiadvJNVAJOwo+zTSgm9XugQtrzEXr7Wzo8gefZTAadCpHFQLp2
apKNkhfe8MVBCw+GG5Y4XjBp8pJkTkaMNeOAgfvwIyEuwhn0No9dNKfWujFL+TJSKY2jWPJUuH57
gdU6QkFetm0nHPJSZYXFldDBjLOSfZeo2EFmNHSCSXRCm61eTZBwtNGHQtLCcYxrTEaYZAxvjcXH
4k+eV08NLLFSGul5kKAFSPrwKhQdDpHp7OBmvLCs6S2nRnHnWtmrYzXt0eqiDzMhWWlwEh6o8jFh
4bR9PR6kbV6Hs3uo2vZRSCRpRocAFKKrgeMuISPKCttoAojlvanC/6gyG7RtfWN66eMQ44KmLKEE
oUSTItCBToHe0tA6GCsxlbe5rXL9c2mYpIgIVzLw1LvRoQWvp0sQH2eKgQE1yMQOU2cGwV2AvZ4L
EhEU8tHqyS+P2mDXxxHbZ0pMUG1kvWsV3ITpZnEohmS8dmdkJLEynMLCsp7bvvF4Ud18E+efRvid
Zw5uI1cQIEClBBJI+relx5N1lsRKjCcrGqtzP6ufxBm/+hHDYVxPdLtV9Y6JIq5of99B3HQM650J
4EdkjiFvO0jnwIwLF1tsRDymDNmKdg2t7cPJUJV/xM9z40RtfZ57tm2lGu+MkRhfbyDTRt+YQM7p
BGXOj5JPIkzPi0wMckgGdnb3DTcZJ825ORasHGirFtZcpiwtqZDNOFHIlozP/tuorW/HkdyXRo/d
FYJIPjkfIVv4zYi/J1tA8ZKuUPgXw31mLvGmLhkNaWzTxL6mndVx4dbtiEblUtwXT7/r1lNRrAT2
Y85FEI4EzRcVXeHp2fFC2HvMB0TuzJkFjMTDD9QMuIXDxIyxUA9pyCCpQNp3PYR1YXtkSdv3KScv
r21TBAIyi8Ov0AlagpiEAySzwJzZP6U/q6APxcbuhnPO8ZFOmPBx8Dxx7ofDBO/w1Ml6BwoqPtr9
9BW1TspQzXcRXsqN78bjA656XGI6u8xZmWc/bfeNFjfZ4BPBq3Fntnhz17KUkwG6rO8fhrbvWE6i
wLJsnzHJBgr4RYqBCCfLLVrSkVIIQHoN5O/B7NZ8KMy6JNdPfkt2sDf0c476A4/Nv7Ec8y6z4O60
offJqowWrBaMMTM3r84YMCxFkxGEddB3vG2WEMpAjYzE1pEA3Q2A1JnWHFMF6dCwEnRw7UtjCKlJ
XPoD2w50AUktn/LLz7LmH4jz54Z5KQNNLFpJ0m4GWo3BgTcH6IkZ6PLslIyEPDO0MOpGMU6MzXeP
SKy1+NYGXLWSVZRfgbl1x/2E5uc6kC3v8WmBNkHExFk4lNmJs21aJPmWqKRmir6Ke6IBxjehWFXT
vPNyMJndyJYCtvqWKd1l7bHCDs6Vwe94oVqfyFw07e2ioiOVEvZAstNKRozzZdKD39Pme+FMwPpB
YFiYxkqUHY2eAgCOmpZ08vbtAk6n4oCxLVPjWc8sWosDB4P4DeQHNDcPq0XVg/jSS/GyLPs0q757
7Z5kxE/LbbWfQVnxg5BfI2uttWWUZSxMyvrwWBr+WSSEv3LM2X5kOkczmu/KCd6IwLRz4QIurczy
hb2HuZ08Ekg4Ogqs9v24xMzmPUaKNtP37qlPmocWOxHwCkBOVFPtl0E9cL7aD0oAgW+KlR9Rnjlu
IKooe2tw+kHWIAk1YbqCsXIZLssjK01H0w7dASkrepc4JkOe9WCckUSQTr6bDVYB+p2PI5vwjRV6
8Gvh4FxYsrrL9dmdwWo7yY2ZEuYYl9cqfpsMebRGXHLS5JRclpR3dZa6SlBN2WCB8C+Js9hULxiK
EcyUMH1nTr/zmfVw3VCGtb45arIyTLLoAven6Squ3kzukBuLiRP3/eZVou7UDjnBKp2fk3zoN9PA
yqKtCk4/Hc6g9NPpD4/ikhbGmzUErKfuEgj3U9NHsJ3abZb442EpDZKgaNq5BbB5ifSb2/rzBZa3
uXTJZSHW1qFbgbU1b1v/Zox9oEFJ9xx7cEX9hzLWnxl0/V1N4SG7lZq2vwu3dq5lHr+y6aRVT7Zi
O1ivrKACT6S+XXrj1gAditkF2bmhg0md3ck+YGEfMAI6hGx8JvO6TP/UgrQzPotolRGMZtrFgqP2
orAcCR8dSUroqS4gP2GqD0ZmgREnTEST8qBWNmv2OaG57ruyYp+lScCNMYpp6a8Skz4kQ6OAa+05
NEHJko63b2wbnG8PoniR5RI466SxN55FXvukZ1CCoq6Kj0b9lOcTaHKovZItE5soKCOKoQxTnL3Z
wnhOF1YS07XQAEV/FswX55HslNJRvpmb6dKP8nu68X6K5VyTSfF5kycok5s29j1gQJDVHY1CGyPv
sMMm29c43SEv/MtO9MOZaOl6UAe4iIp/9jzrxVy4xLOS+qzU+TIsUH6+3VxTcEVCIxoeYxrdDvVY
PmOAJ9oUssYsqK0XbREGpoNm4iJHMgDQzKBcpjQaNjV8tA8rY76E/+DTi9g22d70mCMdBbEeU9gF
KPK2QNVnm5UFgwvXlhe7bW4ZSmAk8Kw/BTVY3uR7OzQeMhYtiecO6EK8WMHS2B9ORDaRCK4kwMph
iSHUnCFKKKJQSQkcaWoykP9eztq78P8NluwLfTCM+TtW7Usa23sONvcTzSG1DMnGWrdc2SPeKhTS
2APeFlOx6xIf9MIhYKAzYlzlyhPyENlcSC5iSQnUPEoK5yIvQ2NPXYkH+1QFUzHeqkw2t8ZAztGK
22PBjNMpaE3Lo/FaNH2ybSoOwlqHR8+uvyZGBMbMyCqNXUzBA6HHfLypCGZxeJ/AB5RGwP6F31Rk
4mha6D2QaY7sHgPpozi7nfzCTefwJLEeUGGw7Ram6cAUjaAq0694Mu7KKn9IrfFlCbENoAl/VT59
7z0bs7q3D/guvtLWz45Y2bc5WTup2j4gTNQdfIf28QmIVx1/0ArkwpspL20wqmToQg8rJMl1QcwR
av58UfSkV7oG0LSPlZ9B1lVkLtTRWcYTppzPGFrlNtLjKy24zADiJxPw7WYoSGcIWrwQCmxMHlQ+
goDukQQ0ctsyUdG35DmwP+yzWZ29hBlb9BZzLe1L4k22M4pQ+c793XX/lFP7pFq26kZIZUna3dbG
cOozDiDVVL6nHrzFQrx5U5pxSTLgz1pKMxs7uR/VS2Xmh6VJsktM+Zsh3Aoi0JuMQFffgc439Meo
xFvZ9jdWZj13go3kmKgTVmtIoVUwEUHl3P5BZPpBtLh9ulGCEaXeWVV4ZgWzBNcZOEgK85oxwRhI
NJdtwhNrDlaFsaK8abnlGlP5PPd2fXI1n6ANnYSjb5IG//cQwcVfbDrGbeLjEUAlonwQMsWUPQym
xywVaXPqn0If6dRx8R77efbaVHRXpHXDRmxHlZ0dk/+ud0MLG4d4C8myeWVKQAYe8+TSSXCwkwFi
gWwnqBBwSHb2jUeFKO9sDs6ykcAmrerVtxA+5vklskFxyio+A4Qp+XlWs5XDrePScDQwRLCJWQdp
CCjGE4KT/BwRyx3WOyjil45JtndyS9H2M60pcHMTRKPiFctjsxtNfhKqCO51nKNcP5bDl6l1+6Hy
8tov/OZCFvP1iAUsSNoUEVd8YmgsztIn6NIiu/P2hNWh7F2cEXsPS+fGTPJn9wFN0D+ANYWATA/6
SHWUV+mbeupvl9ypdx5bcsX9ju3lQvTfsI+qYKzbpDe6XTc3c/Q4qozOu1Fd23CaHEkI2xu4x5sx
Pjk7aY+iSX9ElR267jnP6nc37mMoWwNtjzykQgeW777ViuWmwaoZ5HG/Csc1L7DyD6EUP6FmBCSb
NhA6RdsqoCBFeMUx1u2cwX4AQP9cD3CYwEQHpcPhqmyM7ZgM705WIKjo6bLv83JXDr0Mlh5DsrsV
KQgMz7O9wBfqtRZGMLBVCzAZPqUmKq2k/ikwasyuwzhDgNO4t7B/ErtxS9LVxZ+UKX2QeK7cWTiY
stWKJ4r5D1UobDz66XFIFp47RIQLLJznXNrLCnQlsbyiwVyQYrNZiwto8454Sjx8cEjbZqBc1Gc5
M7AEm7B2BxnHHg46NoQtwbrPiCqpJHTfbBrG0V3QEkbv2USq39cOo8cKetaJ3HNZOfUGR0MLF6V7
riufAmlCaUZEP6270h1yHM6kYnEnzz6EVqN5shuoJUQ5Byp9iyENT0XMfdtMDe5Kju1eeGxGQoVr
NUyY/PbdcEiV/Iz0jLKl4A42hG4Bcbhgz9ENprsk0Qed9ghgK8VrTqyGhHj93tQuLwh9ghcys78j
7bwvHl05lZMw3uP4HIuCW4SdXV5VDOQ3ec9NoFL21+y/pWAvJGGaAKzWGiCTj+B6082EQyhQePiD
yTBxx7hrYEtCjitoPOqZCE7g0QIKHQj9xcSxvDh+GSzXCbhdHrnrzYGKjOPS+veGQuMlgOG31h7O
hHERpdllvfaaMdsgSp97T2j6eBx76joHYaCC64aCEvYKNAsCQgRoysCO7WTjfk8g4enroatHEK1j
JM6c6mnKS7YwKdz/DmgnSmBv3/Xqj10NPzYvxG4sHC8Q2VftIejTWrTJcVIkIV5HDobDxh9hdlG4
ZY1OzqJUEj+rzB33kJB9LZ5KT0wclizHI+XGQKErqX6KcEvgw1a7Hh/YxohKYzcrhpdKmnuz6gSU
Cfd2GRu5FxF0hWpRm36YNpYqbu3o1dXdFWiUswNQL22ejPAHYfFWyeKBA2wCcwJt2cntbWqnT4PN
jK+tk28yJa+S2iR4iQN1C0LQXG8AQPDHZTfHzIOSpJYH01BPVJNVTnF2K3IsdVyzvsqazgbezlm/
8k6b93Jg1Z7xZ40O7jlXALfCkb5EH02EhbKjJpmBW/xUDt1hWBcUrzgb7fAnkjP8a570KoVHg3fn
wv7j1caHqJW7G5P0x05lvR+liXHMysBjLJy5uXVcFe3gXCNyHm1ygSeMo4SQQ5P9v4X43DgEWpFI
rhicsUj7WMbzEHh2/GbZxuvECWLnjNUzds+Hzjd7EmL3vuja3SKHHzmRBW0yWjmsEitKzZstX8Ec
+EGw/zhHz3X7IwOUhdeJHz7dTzh/CkGfALxGBleRmo5oMH+wNm3L6JPlC4z4isFZ05Mfy9r1p931
xny/pl3idH5ZRI6R5623NENRSFlmfUwgJ1mFs48jTF21f8YYgXkxqk/s83k41WkgbEmuBQwpUGJr
Q4fAMmS3PgvJgI+xgCmt1gWe2OcSHtohO4x+8dawK0im6Dwv2ZtYWJKMaVd5b63kWK5DKBgq/swM
7kNfTemc6+SuebPr6FaIl0i9c8WdNHfBHAYQfEYmg/4JS801G6MgrdtPB5hER7OjfiEwS4HfMD75
43TFmD6g6xdDBQ8RbvKgy9em4VkYOA7YXXsG5ZDRjVrgOuAmw+7U3E897mGxVaW/82+YjWxtG6RE
Lu7YeLy3o7X1wtsQKdOPrDsbUkmp2DCsrgRnYgQxhOcwB2ecFA8kuCd3+IkUY9DRV/OFpsGHSuCj
k6aHQa7lxWAc2KgOPDOcSN8qXNds4y/UIPexOz1GXXYqM3ycze0gxz9SPAnqjlhNLkpaYNOMyxPq
qOXcz2bEGWW+iA3veiiv55kj0P8vYv1vilgt6//Ww8qAP6r+x/8K7jf/8V/LWNdv+v5YG1eV+JfC
3y1MgYnZVY6iC/XfXazyX9JEq/Rd/FFCuj5fKf/dxfov5Tkm/m9hK4fOJcmXur9drIZQ/7Js23Ep
cWX+p/ji/0sZK4/ClbSt/lOs7fGjoYhZ0uY/abNlMPn618d9Ukbd//mf4n/HOqWLj9Egxw8O+mHN
8IXcbxK0RQy9vIXCLoGVEZ1egA806jTRPkxxC/XLPreZiaUqiD355Rvcv4TTmqfUzRnGWICaUoTy
k5grQAEe5+IwrNaC1qg62T0Z7rXLg9uacZNzthsWOEezxZbggvoG5kREHoLIijI8p2g+0tQzY+Lw
yc49m4Ju3CpZzhXcZIytfj/M5PVh6EQ3tR6oBU0w6yPa3mWpYmKSRx9R0TpYbfDazzPNHtHQnPT6
LY7LMRqc4hjMRh7CcKyDqh9qUFD2D85xKtLLU2xv8sUmb1gbzakQ8t8fEgZwYBRdOHgI1NMMrbzr
l627bmfspWu3Q5YhIFL/iv9KL+WJEZ3VxeNpTIkAAf9nxlGvPXFRkeIxNZxra31yKDKg7dA7/v4h
Terq9PtZ3GY33erEqOCHnZrCZOzlegIKqwBzOTz0LZPkJUOKLknho+S9mQXJsKzX1sZCQVSZc0sv
47PAAYe76SOdaZZkpgOSgWpbYnzdJk4Z3zIXrVm5ce74efSiO2ZLiO0U7LX3s3TVdsFKncFOT5Ro
bs1+30ylcQyn/jzWZAJR1m68HrupUFZ1iLoFHo873ZbDjy/QBGzXkMHe8eVtkyUh8zEBUc90QCO0
Ph5PBnO0maQXlT2Qluj617lw75bIzW7ZXzLB4OiyN8OYQwWjg1bj8DbbnJbGXBKobDO6isSba5R0
o2CMKnQDFmG0bsl7focLe+7I6XjfPBxad7SeawcmgjNMNSWv+LUpBt/WU/cH7QG0I/au/VhEr2Wd
3Y497A1cEUSdmFCtw1D4XlSCbgALOQAT88jGZGhU12pl+I8ijvdtaEL+aKLtgLUSflbH1rmXW6J8
x65hCNtY3ASymNhD51MS17IPLKL5T706n1LNLV9yVnvJ3Ttvnphjx+KjtqGkD8Mh4rxPRJuwUk7t
WxrNRz/iEGzWr+1of5HEhjqZc8/s8GoiKB51NVNZ4MrNuAyQOtICdDjEzELVWWA3LyQFqUFyzGoF
SF4bULpbB7hTNjKJY4wKPjrsItLa4KPoIiE5tzDHpx2heeYqQPzlsLuzp5TJg43yreZ6O2Ghy7jL
LSpekW0BogwFsMN1uj6IqJWXkMpISra4N6PYftZOB2q1VycQAikhk5BDvAtrHx304HQohp0iCYu6
xjnNsQGS96Dl2ZhX4CfhgTTsm7C753QUtMldGj0JM6cKDNtpJ+1sRed3eKxleK5t83Mt/emBnbxa
SHmbeLQuw3qMTq6Pv9TPY7V36vC9plMEG3JmXEWAIi66FDEywX2wM624Og5zmG2j9NlP4ieZheW5
nAcFy8668QabHsfGu+YWfFWOi8WBjNcdpEV22eSCcRTU9gE+923ss1Au+gAQC0+ywPOT1+2LiXtt
05meu88pQqjNWMOfYyFtF29jgd5ibXyQUEMR9PjtGvvLrUDYQRtrIXbihE6tS2DN3mFwyyePU/q+
NwCJzSFnVUU+mMU8JuboX3UMLALRWkClUA2TtPpuoWJ36EfkkuvsyIJMBLi3H+gr2fLM+OyISzso
FJZ0r+aYOXoc36GdcAtDY59OedSIAySQSw65MeY91znPM3vo6lS6MidnUMutMrsfc7IpJRylHSiw
6iajDLDvyRC0nXrq8mE71j4MM5uLW6toG9rTOctAQu/qxYTTlHg8Ox4dJXln3vgLqEIzTZ2ddjai
BKlID85VMXhfXqaLgJkZLdZj9Lgom4Y6CGH7MOpRGNpkQ5Xye9arrwjWQSJpYBPyxaoizE6qfPAV
M2wTQ/neILK7kdx8qo6tHsi8Kw83U87LW9Vj/Cqc5GolziO2uXstpmfH7G7LMWFXDqdqibIZz2V6
X0TFY5ljR6JDHTq6BiEedXZgen13SGrSXlVqvXBPaQ50JOxSv4y2zToqUTnMVPQe/HSsxclIBkQm
PBfgb/KE4bKgbZr46WcuvofqCx7Du4oayrtpGb5Y+h5UiX5IMP5vrfreRARRVPJBPCD9koQPbQJE
zazVFw2qHPekOW8cJiV0QnX3BhtgzoUbIEDI8kNGeMYT7xzYX1xfs1iM32EIG4jtK7hllDJy4KT1
yMQhmHNs3613wEIZ+8wHK6VtMIIRSIDUY8qxwLGyepPJNuy0aQAWnZbwrA1AWZ5G8dTGroCfPZHo
3ADwJ5GSzAdbu1+TGr+0MJ5lJmhOGlryCfoFTsqzVxK+E92Vw1lsGxe1YtYOdtRvbZzvc2A4sC7N
XNHNRnXN4o1v7uj+gcxl4reiDShrb4EwoVXaHkW+NYgRqe9nJLpzaxCLmrvSA1wLeC2njSg8Ea4n
ImCJrwI+z5Z9FPF5sFYHFTOGTeu3BJbMJa8+rzFm/Vqs3rwZUL9UM+PHCc8UnpgveK+faQ94CAtX
vz2PEThydihNsHCNigjPrun398bawJTmGNmTQbyOYU3OjiLJlCU/xcy3qxmuMmH7HI0w2lYMz0Rh
bdUwXI4DQBXJ3mbbOTTHF/YKAvTra7HUIe2F1cugAdPACzgQsap2eQNtekS7i9Cil67CdJRpfycN
iwsZxBNd80tDRotrP63EtWQqdhGX5ePcZ2j3gPh2FsBfZrePKdGsiyJEYQBbZnMALBnfguEwAYUr
hPeL2FstUyvPTYPBokyeMowReUHad9TLztvQgBxLF+qMd5F4wtgK3uugoH7fZesaL3g6ttR7LNK6
WZN1Zl1RamwShSU5wwG1hEzYe7swW8AwGjAhye9gs883SQrUhJQ3XgWPIuCklNhRad+uC+o20FvQ
EStxqHB3bLjYPBYV16CC0w3BVFa2esxmdm6NvGmo3oLiN1XbhEUdmcdgnh0R4HRGuA9t4n/nLj7H
PhkOnIiviKI88n5v183JXobLK6qPJlmNC7tiUox3z2GMySkdd42ZGQxL+X3G2cXv6lZuUHT9LaYk
TAf2ZO9mupyuAB28ZFqBqR+jXd14R2LSGHzze19GdSBGsHhmQZksLv9zWlnvgG0OLEXFofDPocf9
dpFBmvZAWXwqNriYCY9QF2ckxy4+xbxiq0qXnp38kwavuMt5k4YD1mPtv+rG5/2VL1ti7/Vmwb68
DnUi9pVMV3vdvfYp2YkQx0kwCrwPzA7MLdJb4HKWOWcauKyenaAF6czB2R4OYuIiAbHMWJjex6wi
ER1/qZIWNEHhKnRcyF+IcLX3iFuZWZEvt2JqElrO7lLbjHnfoZ+1/XpihjThkIUajLXLi31UOb9O
hfa3laG/25nEErgtxcm/S2SDOYfuNGKWBJ8dM6M1ECpZONBFi1mCqQkykGC3YRlyX6TbqG3PSo+f
Cy4BxlMUkLPthLGYekHOblCl5dHKubo1OFJMKoxUyt5Jt/nYfvFOxs2ODgqBcRi26XRrwh7htAS8
VEDPnUZsKx7OehVDayHQG5iAxHqGZsM4vDom/vXMtq4aqyBqUXf72LHKjdmUJpvM+jGWzCgSeMsw
eyk0dDGS7dB3kx0sSUcP5964y5onoeVwqhbcJ6mkUlZ7d2OfCdIBkCV02O7AgJigCCfm0qV9aBsE
FW8h4uJnzAwWZi1hPwFi1F+Lp4ob/AefSOI1nR2meAphqfQMrye4IBRoo3XHC3YVw8+ybYgYu6/p
0zw0Kzuflu+Edq+aJuPUu6jp6LnKtV4nKuPCm6o/MvupuDrSy5ixsfIm9wh75NXWo7hBuxQXca9l
oJauOCYcH9hEM9Bs4DxeWKMqIPIO7m5xul0IkO1rRG8GZPZkiHT67P30NeZFpE6MyBEaVnGBp+Il
FmTao744th5hMiUOmB05MUzhmhsKE4bDfb/nGucE5jEI9c1ry3bLgDNGB8U+fivIpadDy64GGagp
kCRLo8ZKF+NhzpLixjXi+DwaPlxDTO2IhCiMSUtiHTS7430bvm6uFUPthfKsKhm/Y0N8+dSLXUIu
szGt4pyk4r3f80f2pRFnqRG+wLY0vy1i1MB3IuNCxNgNirY8WBYbt4Kxw92cX2visg+6/ByWkZeo
Wq5Z09dGF4rvGdqRJ/OL7FQk341bMWBAzN3ateOAqHdIDU4TtVmqxl/2+z9/P6j1y7NmJBYAaLMu
zf0/X/v7Xd2sncsqztzLcWnkZtYUBPpqbEYm6PzP3y//8z09fo+zYz7KIiWq8Ps3as9u/B0xabYH
eSP/6zf//cGtA0ANk87m79/8/ccmIfn+xMXH1EDd+ftr/POIfz/7+ygagUAQuswt1l8FqjHf9/vp
vx++R/2e7wIt+eeR/vPA/z5MXNfTcUqX49/H8/vlv9/t4DphFRP17vef/Oe5+P2jY6RA3TsbNxpg
mYfeeEvJsm7rpXshlEGbFJ11Fl9f2YDWVuBQP5n2fBULMHSCbgFphN61nyk4e1TD71eiG3Mu89Et
OKpG1jjvGoPqjiTC0FL48c1UOncDnaIfbhXk5vK0TErexBgurntOQVWX13fFYL53MQidKILbrhkg
3/1+oMYdW++E0llJ/06NoXclLHH8/ZoxUB3BRqJhLfQ4+vt08rlOXzykjk7vdX0PoB93Rfvh+5Ka
ZLvyH6LOfAf896kJKh9+YZkw19njeJH++0eMyod05K7Xmka/ryOjfRyzdDiE86ng5Ih1dSyeI0VJ
UOfA9zNCUQRDyCEqMlJxpkknxWGklnsqTGpWp7tBV2xum0XuSfCou7TLjp2q5m2jC4uqKM7Tvl/d
sI04W33n3ULcBBhtWf4hyTrz2W5g4PeVN16qnq4qqgmqvVVZmEsxgjG9MnbVUIjnLCPllC1ecaL7
nV7T8MUxx32ZOydZu/6NZ5jdFlEvBRyKCWtaxo2yeEbcOe1ZPDRquudUt5MclqtfFnuchrdN3SXP
A1UCgxkvP7o077oy5MBnWXTeGvldOmn540NKXmIdbRmhM31ynFcOVpCMK/GRgPvZMinCJZBq44Qg
9MNIisGwOzVffdve+LXDEGycKBpm9LcRNUB3NiBxYA9D9gXvqqr85K2ouq22MJHOLjsdQsC4LkIg
ZMskBDQhbm9Obelj6bpia4eM4JN0/MaJv1emfPc42VFnLFCVary7VshOsJm9u7KzaoYMBs5XizhI
s2Cg4Fmhw8+Q76JpzW3l84/m2KWe8ZtQ3+U3q7P0q178ZJ/E6C0pjO1yKi+zqqpuYK8UR9lbrH61
rB5URkuGWzm4hqzkUxdE+vsko7Yi5bQ4sFst2/jOI7tIJJPRpSzDYHGVOtceqmNB6p+GyUleZob1
mnkwL0qJ19vUyZ9sMYdtAV0F+gkbiQx/GjtAI2eEq02FVDY0hD0NYlxhqr1rb/2w+G57mfBatH2+
QLYhWdPnfnVJaH7admJiU2HX5TkNFyzQXY3cMuevAOGifUlbw1lW7nz+/cxPXaQEHIsE3kA6WPze
cSm/GZdmB9NV8bUw+/jaHAjcsF8UC0+OaT80lple0cTpLDEgJzvmdBxKYO4jB7quN7uAvrXHBr/r
Xe8LfTc5ZkysdXqGRRptY7JutGWyU49F2l72Ksb/t1jnuaNSL42Z+rWxy+2+X8HldQ9bk3ZiasyT
YgbAU9vRg3A6ygwj0ChFMn/hwKnpQW3ieyxSa9w4S2nOKUC66ua2nTrEvJGMsbF0rxl61babUpQp
K60OMDXUrUT1DnJSvGu3cxIsyehtec+rW225/sbzKIBXRIWrXpdUBs+ct9OsKK/HxduqApF2KEng
tQ74GRyP9SXHXmNHsfyLXOhMB98OfBey3L6ai/o0GWI89IZ4GRl2YvLu41MdDv5DDpaJS70y2BaU
tLclyGxubG8zs5WBgV2StCl9Zq3sZkaeL0MSJmcjpn+tbSZn60YcDvMofcdzghMAahXAL+NBpyCq
x5K/kLUZEydMFDiQKjzQCLDn0vWAC8vlnjGbwTCRD7+fxZp+cNEA1u1r1yCo/me0YPSZuVftGwS2
q6Go6P9M0e7HYjQhmRrOXnCuNdFBef9lHEOVoNSBLmiFEM8oUp6m8M3VOt/SyJxehZn6AneAkAly
8xYnexoiQ4I8be6zjPVTmNSYGlBGGToBo2A5OHQELgjsT9O1CW9ho9LiKe/mH6/69JtOXOVdFdjT
Em+brP/D6U5f69Aug3AYUzyuhn85WIIPeR4fSrHcxbVDgcj6oVD4paCdY5hByZWtQxQ1GXNoJlZ+
ninBOPH6wbxf5FkudbIv4/GtcOrpav3EpCl23Sjvc0owLpUCRyv0Fe9GBo5ucY1/iJiwEa8tG7Z9
lb4OHUVTtU93rxTlG6SQg984X15f04WS0o/s49xN1H8SdR7LjStZEP0iRACFgtvSW4kSJYqtDaJb
BrbgCv7r5/BtZvNi5k1Pt5oEyuTNPIn/okriS2iWxFMEnrS46Tc4S54bm48qe7fIhK08xcsci41p
hCzJjMG9voUA0tOXknFPcdQbcOYYjxXCjenUn8DCDjn3m8kTX7PDgzXg2IEUiE8j7pxdSr6+rvtz
Bfs8Zh4NhOclIeNQ2iBaFGb+MCIIW6fJN9ajd1WimIcByW+uYL31SW3WDHZZTFgCnfaZYjsMuh2p
ysrZD74kyzITXPMfNKNJ7T3V7Mj9XAuAPoH8dbBLuCm0xr5BBR4veTZfRnTkGbsJtoKdlzSP+IUf
EGAkboCdAvDo/fGnZ2G2cksIbalWKwNnR5E13JBBf03BRXulvTIyZB+vw+fJPq9Z24Druag9nn8w
U/MC+ZJUTcn27Ia4IedHK4A+2lZyd20ms3VPaL9jZzJbV9DzGO6FQ4uxlXPamUhJGrZFcqGK9u08
Pju9vrpp/ck14Rr11nEGLYj8Hwjcw85eENhY2Wm9F8AyV73mczKAjj/OlFzIQ0Y56Px5X7x4kFRN
lOWn0OuO5WPXjSTeltKRN7TFZhnVb25nnVCDIeU/qvcS+5H4kD9D4T0KzMCjQVIwGchjh4Yihlrp
BG+Ib8RR1FWF+FIzS/xC7TiQBGdxLvbm/LDEj+nNkSRu31zLxfhbF3SR1lvS/NPr5BRnm1ILnJUk
vnzUp9r1TzPMRmOyz3lOxMlejxlQYC1IXniKvoVhLD8CE+upDOeOgLN6yWIKywYf0CfKCKsy4deY
kjLRYISdKArnfTOwEZx6MoGnrvYFJ6dPV3mQToi6B8PYvOZZs6NsjIFD5qRbwy2eW6fdz/xWjYhS
TFkGlzKIBGs61+UiZ5xnsxqRTGO8ZHOCy0akDPOrZosWLD+nsp9P/LQA+n1+qoGDOZ7qDQNJFKaS
ZrDRyLYGmzKZx/Gt6KE9AVSB375uCueWzth7+xilIQ/EC1hSYxw/ZKpiguJ4RZJI/qtbeZ24yIGm
iZTr7geuZysHIiK+yAfdw0PU5L0qFjB9H+b18Osxi1pTHWxTHUl+9VT9l4XyeziDDH0X3NFp6TpZ
pZevRBsikvXmH0L1V9PHeAEJhnsqkfo9cXDwZBEDUciHnL3tQ5P6wUfq0L04Pu6aBo6t2VbFR+wo
ayksEBcAbZEAbUPu5yrejfw6PEEErzE/W6taRkA48PfvLVAbRpZ0Fx4datFD+cNYj7KYwgA/j6T1
Opv2L0wCsq8mwpVBUVZfiSM14gkDswTZgTPlsX3AgATTp51bVwQEBszimYgA2PXDOaq59OfpTP56
bIYn1t357LnSBfIeh5sqm5Otg2kZ4MPZD3OeI/JwfMs+e3qlWprWqZ+sE8tcsWX4A3yPLNBUiMTF
USvrtZzyzwhkyPwnD4dvmUgHCzlk56j54w4oqk0nDBoa8NO2c3xqoVPw2sMd6/hOsAtaHm8ZdTWT
rnE9Anf2qFDZdXnffsA8teg+dmVAQZKyb1Kl0aFw6/2gsHynwbwJotlZBWHAe0xEktWQ4alvVNTj
TDVaiJf3h1YKfHEdmdvEDkB55G3yHA0NsSFHjRRwx8muekicrNqMIhe57zVApXjt/PpicQ1fVKYl
tv5sd+S7sPQrLJFYWiH36XwVh4B33ZqXKmUTAzQ+RkTS0+82Ll/h1ovnrJ5IcDTOr+mmf1u3XaSY
sHZuzydZV9Wb9KezFau/2gnuwlAnoLFIgGWKCBZmGxteQeT26QZw6KtX0xAiM5I1ZZJceSgYmlGn
fBZp8lXG4mbkcP/qpyzmYMKwyl/7PjZkEvQYi2zauIsES6I5BufQKr7D2f4TIELEpn1H0BarMGG0
23gDILEaO6ZkMnVoOZWkzujvxQOdNfHAL2uTRhJO8fBlOiPYE5vgRgu0lB/1UbRmRPvBcbB5F9WV
VPlrirY4j35xAGn3l5x1syCAuzZFfxzN7jIMfrPpghal1+SWEORkOh2gporQ4S6eAU655CWWeUV3
R5Vw0M6s4KXMbOJkothARGKmIovvuWTGhlt61QxJvHL9Cg+gNi61ScXPjNqIv+9mtPU/ere6hWsx
mrS0sY99d83YiXjJwHdGNPQLb+DCielOMcvskAIkwegWGxq5rCTKMur9OLJmi6RI8I4SNGhUd7UB
RiAnJupkzwkYPagDBOIjYudrWjNBa9l0DXSTs+FSCQszSP5GNlHNbtraIt53HuXFaU/LrPTLP1Y8
NKsMF8XCnMgnDyBfSASnG5REzlLxb5jgy5o4FyKhMhRLwC5h65cNIBQ97hR0doKPaqK9hI7XgbDZ
U/P4T6xqxkpqh+JwvAyCl5B/6QeCpz3HJPrfL/zvH//9DyLXeum1pPFVThfZMBmYe/u0XgBG5OSY
BlesMB3NEziwqZyJyTOtzGD6C6kgW5OUWrexpmI3zJ2VMfX/bEPgQtQWWCh94RsFhV6SIBkJzjUo
vpYdfgTTsc9GSIfBsAPqCFg8wdCghn9CwTsZlUkzdImQ38EsWZnEGULDgMoadznI4IJrbeyi2ip2
WDJ0ssjgoUcRf+hQf3EDwcidxJytkgjUudPEx8J0bknalc+klci2xCGsT+htWn0anCbxKk4NiAJF
yHuGBlXRJPGEXNkfOtoCssqkSqRutoWVvKexYe/yhusDMItnO6ELKIUBueu0bl4ryyQDjgGcIf1/
4aWYmlku1Wryf4ZG3RW8g1datM7VTI+Jqe0/lGySLalIpujZOsjQvkrFqxukVJPo6a0oo2Djdxyh
Nc6criQG180bhuDhcQoDUOvBv6IU6Wao6DTNm/Jiud8wgxnvUKuwYGYNKd8p17iZONDZE0e7Lj6m
lfqii2HN9fSihb6R+O8xvhXTaqqSbyYsDx7Bu27r+2hyaK+bPAZYCN5W2wB2uclhob5EtEcAsVxX
rrWRYYs2jpVCI/KTHPabE57+O77wZ9KpBE7oOqoN/49I715oP4tU/BJ/ZDqg5rXj8jKWmbwa14Si
SKy1oDjsXujFUOrrkDAoKcJ80/r2Jzlb2qnZIXHTtvQ8TJ+MIFBknB86Kl615Z2qyv5WTFyYDIzu
qqbPfZDxE4maDH97wkiUSCIk83d4LJyz+2RTB+WLO0wUntm7ZJh/dDcBO4PasU6/Y7sDH2eePBIT
REwSuK6C3QcOdhZwLEA/aS3z5tLEu66Auyx0DNbJCF/z3P5JeecgcMov1yLcBzWMIQoFqq5s2LzF
RWn3BD6BHLFUT1ka/KWm+Z9uWWTrCrcsU2BKu9oWA8RIZ5wnyg1t2JDZ59NAVdL00/iCyedIyPiB
CokmaDC2881NEd5uU+l9Pg97imb2+TCKTfX4Lfn6nhF67kkvmP0L5kQO7aXbnPvV0iLg0/q/NbcF
JizoASTMIBJ0QM3SiECX4HhldiR1XZ0Fu2wKUOWUPCUh5MuJU2yFG/xxWu22Ws2rUFp6GYTuBz2t
mKtxee6ICVuMma3nXCHVD6n37qra3yiWK3GgZ9HDi14Zt2RK/5TB5P1MhDS6h1EoVtn0nOiEznfk
fNDFpr9PoBGwlJoJJhpFqi7mmOFEsTgRFeqBKM4Xoyznb4I0LyHObOC8BN4Fm+I6bkqKufJMnwKM
tejGXvcmPVxzhOBBvLRvE1hgfNOut7e8vLtY4LCXuBaqbwAEk1Tfnk3pT04FropYYQortddG3hrH
XhY+c37nr6ogA05Sj2dmqUfHc8JvPTZXbFXlR2rles3b257AGTkn7LJkpCUOG6rqji6goxV+0YUb
T/Y3RAA+cSdPr1F+ALz+UFqw4LTSf/E9RtTDsO/xwn2TZ/2Ws+u8xdpAKmnw+9rS7y71wJdlV1b1
za1TmuMHA4kXTSU0L5q2iNfMyKEA8K70sEdr29HRBfgjzDhJ069TOtaSjoR+E/vgsgDW2536l5cm
cyVWUADNRrFrJqYoTq/mu2Fx5+/irntm+uISPdWAb2H/HQDfQ3w+1kZTwfWiNJcgKsUtyPiffkdW
r8vSu9KRR/UQ8qYh5mPXpPUa3vhuTiO1izxmfZRNEGmLuYVMip8tqboD4Qh9aOpkZ5nZi9FOuzDs
cDPWxt9ZE5uYnzjRHdvASckF0Egr22GLJ8hYy745FzUSAHLQAm6FJqutnhp8kUT7/MftkrhJx12f
4jBjciIYFuEC5Csn07y+CPS2syQac4q8BjJElvC8JuIty4o/U+slR6vyj4Qr5cHI8Ev20tr6Sr+1
VrpNldSnXCXrchpsHInldnSbcZnU1c607UPuRpjFwrdxcgxiDn1w9jXcQjMQX6VFRomx91s3E+kI
54F5JDGG05jqx/kUEzZ6sDoFcyjXWgafJQ3jD2cUtCRm7bWWFNt5+950Lr07/8BFPsxj9Xee9z2e
+66XBzViJ+gwzeQa/z1yE6XfKD1BH28cK+ZvHchrb+OAcND16QnibtmhpK7ZLaG4c76EG6HB4432
HRGVKpsFeeb0iBOVxtEislZZwQHEmL2XuC38y3//8FvlAi1met6V1VE2sn6ZLUYMkkr3pB/wlDJL
m6XYYjOcDuEwL3IydisnCtY5ZTxPrv025NLcNU76VJKsokhEsQ0VFRr4/DcHMnFsgPSsPeUC9hqd
D0IY4hRIfDxB8gihYxtMe+60JGxfrLD6k6JiD3zzKzPDFzNoOZ8mkFwNoSjJEHIlwW1isY2/p/ZP
ENILYjGeXL6CNAONymNAdsE6l/nFHnNj72aOXhSEJoVj7PtkeIfwzSEnKyzeisRZN4k3Pcf+0JxL
F+Rrqr0jvsOVxZUTjiekm6yww3VAum85DHg1AOh5G7wDzYrmyKTEtBAXdDrNNHZZ2DWwAhu7x9il
a0h4cyDdxqOlD/4WTmJ+QWenGdHSlNL13lKSSV0NBp5775vequkK9xIiLlPeVR+266Smkx4fYfAW
TN2J8zQjecuZEXZsOvZgWO0rEqVU0oUOq+W4dobhqsoeBD+7fmbQAmEBht07PhxRS71jAfvwLLL2
cdpglmOI1t2opeLWBwVr0Xuwy1pJUlXW0y4V9OoSqWZpw6NScg3oJobf48xSa7HSPScjpSBoS3Sc
yDew7ZteY95rCFnueQAqaXcH29XPAh7xQVXbun24R4JT7Y/99q3HFEKCwuETwPKR6bewsIG8++GJ
NCDteTM8DocarGEgTfKYFZSKKwbiO/cM3HJMj9ut6DjGhTTZZNYYroRLnjOzVkFcfhtN6Jxyzziq
qeODznqHmplxl7hAZFxSYNzooCXGKEcHKTBoCKIVEPCotaHwnUVlkXfmuejcy5DZxBObcTfHOEDR
TpdWOIiDbrOfGNDKshirYT1wmCvogsU+SADMYbh3/v8/xKjDjZJIKA0E3yVBwHkTtWH07AJ/qBSp
DNeav9IWTGEzD0RUMlio83AlTkbgc6zoB9frUXm/pG8QDgqsGHVFhqsxCYSVnUkwVdMZFaaASSrN
fytwWMrhT4gmtBwCjmxeBgZAKeq+NQFPuAb7iFkX11c++5RBnz3yxxa69Hce4Cj8zAzny+SVyp5v
2t6adf/o1XFhpJupYmRoEl+zoubZc4DYhI+ikS5xdyL951r5vqInGV573C5CgHANTGEZWGfFhs6M
nfcgxKxKG2G8rSuoLFNbi7VLYnLX1xqLAspq0x7DySENlaQOpKfgmiLJbVQwQbkk5uYiuZtlax/N
8Db4pnWmmoWvtOewV78+xACNcD/NJrDoHACBE5f3mtMOUFP8JjNO3tjt/sgwcldBrVb+1BNoerSt
gQEF0lZ0SEn3dJ6dg2LO5gU8o5oh/3kkHJ2gZywmDiKrrp0e1RgJaqyb7RyJwWoA6RHNoKf9EFuV
0WIHmal7k4nnnwyPFrig+qZ6OQAsNUEXkc2FY0y9djrPWHT+TWg8BeqBZYlxzxlFcebkXvMUvqS9
f44DxaEwC2+kHmAcT/WNpGLxnMQ/hEmXsak4VWsvOKOn/aucxL4qnZxklTKigE2wGCOTlD5CtR0b
FVWpP7Dpp2U/NGQDOaN2I4HhoME325TqQwW5s6iCP84sckxhdENi0X11KupMubeS/cvgBaHGCGNs
1rPgoOkUXHOB2+I/TgKuL7TvOnDNCmQydCi1r1P73Y2Hewa+e1NjzzEAbzajYxyqBJXG2VmhA9K2
fWeU9J3HMtnZSD+YRiroMRbCp4asZOmXqs/o6QRxlfvWJY/aYxwDn6Pyumeo5R+i0gWOm0YCAgAD
lmyssdyCULZH655kfc0UgosWSLRFJar3uiHY33gAvis7IGylxueRYo11HTGTIedvP858u7HnhmvJ
klgehAojpfwzwho+ghLDCwo/j/6YHXUeGy8FqRFkkpkGn4isiff3dhivoF0zX5HNFkb5FZbPvhnj
V3YFe1Xl1meAG9Cr/Rt9YOaqT8XLEBCIThK54jz8mtWEng1R7Su7nhdf1VQdtRnSLMjFFXv7lpY4
9HPHfXIa9gOMngy93ABHSdJuUd3/slPhZHTr31HAcWlG8pqZ4qGNkleOc1uMXVeuuTcvsdc5eL4l
ihCT8uI8Ri4ygp12gI58Mq5KbbUV2It3iUUSh8QPB+H17LyQRcD9hNK/ZNACkZZTU5zPh8Swufwo
vVMJpieQDzFOzSrcCB9TFcPsW9g4N29I+leCo+w0aFDjL8+puSEuiI0cVA8TaIebVUl7lNvefNpG
1rH5WACiGv/PoJ8iS/2zRjTQcWS1VDYI1wJ7qxL8RMIm5NbIX4sBPIBEl+NWzqYgAHAOnKeSuMZU
Xxd3OVDqTRUXjRokODCpCWvhTDhv894ZYE6k5QJ2jaoAPuGEc5s2gutY+Zs5nD2UM/tiwBPESS85
5/ffPUsKMfcHimUmfQBm6YmUKbFd37sSkI/Iy5M69BSEzGRkf/fhFzk1jg2Pjk/kVnvnV8PFcCu2
tqQAX148zCvk0WgnWSa0pCUWWQ2dBmcOLli4Cxwr0asRws0ch0JzHMjwStIPge/U/9BSXMpc0GVj
gNdoQAj7ABuMUl3QrtJ1+BjKCIhGIrWWNW63JbUD5PSKwF3EEzZ4tgAizEm4wJgNCRk/dfaQ3hJ+
xyh2b1NNlUMMhhgIFByxxMEBDWeU6yYFmeEonswUg6PvAvah04r9BUK2iHZQmahtr5qzm1FAGbVc
tDUTjALdeGH70SflUXiym/rQhPba7QNrYYEzX5R+ldPh/qRr1thCcD/nRrh3DPNPmQVfOfscpF1r
0+hmBzUAvxzovUVaqw8PENcqccx10cGfaPt7bXn9ZkyHXfcmQjSzVKSHepru//3t6G7rMctmOOi9
/F4V+jyzzy6yFomqtVY+miZVjdgUCZeSKXE3kPzddV/aNMpNX4VLC4r5qHFMQKIMexlsC+NqNyF/
Nc1qGNDIQuM4CQE/KHc+E8JlkybnmrPauaXEZlnMZ+BcmJQoSG0LyqBSiSkRxek1arJXVku+6JZU
tgKQ8cgdGDWeM6EYI2hyScs6p3TWUPNXKD3Ob336yQWj5eA0vlSafrI6tILFhS5LdCqjOLUzHcZ2
RyiVNwaj/I7bUExyyImWNMG+YgD4a+I+m5ny6UmehxZPUuX0xyC/FIKi8DIkx5a6CRceYRzLHkYw
gsDCJLFBBQ1nfupJkAaYpVcbhbQj8nQ1z/19DAJad/ijGi2ecTOTATAsAu4DDViGPAYWamIt58vE
KG0tIe4UFa19/gF+byAVg1hh3/nXCvcL2MbEbPZcMb+oDEfZ3/hYPNeBYtCjcaEsbTd5cGc5Q4P1
p3bo1tspoPEI5pMgJrSorJfpQSQa7K+EAAEGXblgin/KXRsSQzZBosbxHV0NrwyXeQK3URhMHGb6
givVXCdjb08dPczReJVCDyDMWY05K8h0vupy5OSPAj7HtrGLlP0t5dwQ9MFAXsSntEQPJcDNs1GA
qI7lswraG9m/S9vgDrPKTq96o2bSHo/Hx/fvexR3jNjFZFE9i7F7GrrpXhfTU1pTDZeH1aFLAOiZ
WUhMyn7LuZZgP3vzs/DHqao1jkyxafpqO9v1uJAtxo98U0N+OFsB/6LurKOjkItGBpPLwGwwsGfl
seFSvaNR4XmYrB2CASGLwP/iKgoATjyNlb/mjHabQTb1FsvoFGBzJ8cs3fgoq4LFoRQAqkM6ywfH
2nTopNQQFGiOrPIh6zLSiaBC4dFHzkoBGvUH17q7bUHHhO1XHPsbSnuFQWeD1ZqQOzg9PfJJT8OF
sUi7wwOGychyoElzIB38W4iruetbzEC8UHup5qeszF7NgNrW3mI0AO7e3FTAeikz4EHnehMTjTCv
kNMpiq6REiPAR7IIf0LBbmOZtCm7Lhw+3lb8xNQJQLKgCMnDe+bL6A7sb5s4NjQhnqy1H5g7jcjG
DByMHrYWFkL0Oni6ROjPfSKegtyYdv5P3gmqEh8fgKPs5zj0Fpo7zjawsTZE/bj3It6fOLV3VgFk
lLVrkUMmABx+wcBPFDOgVKiOibaU/PqMPcKxaIxqEnEZeoI6fhcytNSkRZvy5N1V1N9N6oopBa34
aOvqhOHkKWCItQh60m1sg1tbVnLXKz1vMfnrmI9lDsiATPPMwFkVB4/jwbaq1GlS44G+Y6ok6gFg
bxfgcoNmw7iXS71QFp9iy4g+ky+6Sse1lWdXCJuYC4XcFg9nhOcQG++HAWMBhnW6XL+ysLtrl3U1
a0kODTAXuwEDud2qJ9wPAPas7E+fDX8HCRGxetT85SAk8+GFzdZbUg1APSJPCGrCR+YjACeu/Yfy
AvBC4HYTlPvQug8tJCjdjM8BnRrL2aPWwFHBQZLVIHzGjUK0uPanlE8vnajc6a0mXGSzfkWsCTdZ
Nd9VNxW7LGHb9NlnmXwaC6M1vwySavA7iaNb6otLHTrYeEhpCH4GWodqvc48AOwxAV4atIxs16UR
wdF2amG9W4waqtFmUfGjZ4nTqE4xUtK6k3FjPEXGLwg/0CIRbkvDU/KYCo5ulWfvZ1Wk67mCfikx
lBuT3x0Hsu3WnFinuPYPktcEvQL4V+mc3cZ8nx91hL2mYXGeYZmnIzg0SECpF3w5AYxV155+p9T7
CormM6dieNWI/lyaKSs8ytuSwql1yoFaBIRfEG8XtVWE+378C9osXenEqBajQ1LK0Tim7fFK8wW/
Gv5fHB5VyS7fzkg1Xjpcx5moLKZRRky4Yqr0FUbruzNVhynioB3Vfyjd4/epSVYC4dhPyryAN30b
O7mNOOUwYOyuXW8uRQ6lS1vdnZ2Xy7cLqkM9h4H/6sroHzhVY5VgSpDGrraSEybRvx6bv1b8JQwj
f0+96d5CIYR3+eXBXwTAFg+86mR9fhRnQhTCZ597Oay4ZlvF3XF06gNjwxecibueGhEZ8kn4mg8X
2VbKnuHtWUzbyOHbDHrY4t42UwAF6SD4UzXmB2HO15YrNLfijQyi746HMIIfuMgRZ6x1U/H3lVX4
5jlsnnHobFzwYbP7lXndPavDsyHKncs7ukAgO2pIeOR0jJcYbq+Pwx8zM0YZeu6RD5LvNJ0us8F2
FTG5NMerJWzopDEjvTajzGuGMFneZJf/zB7tujn1e3UzX7yUQZUH51GREHWK8TSZNTj7+NUzh6WV
E5NFKqFDwC1XqUXKoCXNPM2sb1woayJMq6gk0+X0l5T7moTLCVC02YT4XH1b7chWr4VB2w9mkP3s
uRi3Anff9cY59Oh9NzkPeVQEGiiMj0XYz/7pCpBY4T0za1yhmjJuJE4f81iRZ88XbsBbF1b+jxdW
r1MFltUp5qWPsaaEA01h8SdTmpN88G9c69pxhc0EKnNKT4OU7b2BaMQz6T0ZsRNBAvL/+lmxaixW
dQaZUOwd8ttuoL+qjdbR66yOrmeecbgsnXyHUHnvwvaoQEBaHW9ry5mYdHHETEUfbLiOD0FqVdqG
AWeyY2AQmWsAcow+o/h9VJxmGsyaIUwt+Tn55udwC8ngsThIKCzdwXGi74g+5IxJoxv5Z6cLgqUu
Cc5IDVGpI9zCkc/yzAfoFgry3GAkAllPVeqplvklZbRUR84NB+4VUsAu8UxvEYl6i+VpU9ju+yzV
c157XDOIkDiS38ee0mdvxm0kIiSSVtynlkN/bM5r1XyqidejR2sHwdt+tyNtD95PDw5gY4Yc4rkk
L5t8/phYopePA14jsvfRlcfMKO6xw/MeZ+sqxw5DgTcnfTa7oSv3UVIe8jz88hpUUaM9Gs59JCvd
OmqvCYmEVBglOEhy9XDKGF+mYkKoTUaZOVUCtVs9tzGb+lSwa4U5weHgTHvcdmrN4MDTZcUtvSr9
keEtoe2QMM0oViAYbxalI6RnoPrYV69Pn+dcfbYqdJEEHUq3/C/2wzqJeE3YZ1i0forcv9OShdGG
Nryxx3mNsjqglsX9cLJS468InGId1sm/wEGZ8Z2es399kKjZWTJ/qDltFlpCgGJJ341ZcLPnYlsL
e111IUmHMHhRbfIeieKjTmBN4wBCHSt+Y0cfmZbhNmU2T1wbpwwL0k5X+o+jYEhLTkN1RcHgWGFV
DAbNRZmR7bE2p4uBvZWcxa0WLLrDY9NX80Sl23Shwg/VKzxR4lYvZdddMS5QRwt5vDGpB9a3MVE0
00KpqEfvmZvx2W6iYlkG4zXsrBsG4RAmeHGr6amMJnzLU7kFnEjSKThHfbjLSj9epkm9y12DwjtE
QPbQj3ZK1sTf73UFeygKIXuaw0Vn5fPQEsrKnwrb4dgdhV+m1V/qIvxsMsgCLt+QUQc33yl30H/u
Io6vdmBCNGO3aNK3YcJ5ISf1Xgj3Jx2+fRE9jT5XTSf7ljC8lyrnkaH8lC5U/Yh+3bh5s59M7P45
MgrVK5wCqYH67aRJq0UMPCGIyR369q0bCMeMlktctg3PHg8SdFy2QboYptB7qYbSxrCymRufPXtU
7747gHXzzWVTOxZJARY61+g2hh28YK97dTSibNQOR8wFWGNK+zaTMiO5nMFDPv33NRlVwX3c5AuD
90RXMs9GMro3QtM/jsnmYHCOBkMMNhE0X5s/iTT/jRtUNCp05t8s741FPYzX9hcXnXWI4+Fq63fY
sW9W3rKVJs0lDP66Exu6qWBFC5/UerXzzAfusFeU7GKdFQjIMIfmtQtIEB3g8RLJIn6aRq/lEVrn
MeuwAAHJKB4iwp7BJYv6tn2oIa3K8j2VkIEpL5VJgLDoNk1Tofbb/oewjQO9LSvf4svvZyKdqc1S
CxTkmsIlJ/IHHzfWW02UDz//0gkrfk7tcY+q923AWJvPvJAo2F2ytdLuWxL7wVOrKX+FPJKguQmE
almS+N4wh1Po1cbZkONlTLFGiYTvHy4x73j2quPikNeENIaJU7fC3xIE9rvR5hsbDmBWZ1g7uHAq
g62GpzCew3/KouUoEXy6AfPO2bvyeIHCBsBF2PyplPY1j3jr5gpNbMrf6HbA9mG3OIRPE0BWWOgs
1736rFT6b3DDt8DzbzUAhKV81zGvSJmPh7loww1eRuZu5LxVzFHHmoMQC6XxFmE/ike1Ex2vX1er
DS8rNSYAaxXdsDieWT0Z3eXme8fxCkp58tpwDR6w9zxsi8zQ8QKKytx4gh+RfrFPRWvUkObDMre8
V0fM11x570nwDlk2h6ci7h2EjW3aW4ekUxfhlZ+tb5Z0I8/nULiMRdzHOFqzDc4hbUniCWH/pU6S
f60Mnwx+9rLnC2o5ABWc2paxwu8ICPgdCDctO9waw6k9ij56nFRHTkDXghH6OXX4po1ePU9oAfTr
rdvR+apMQLJjitcVtdYmnQ3PjxwgriWY5VUWXOG38xm42GPdFk6oOzC/aPFNGxjvhb3XLGRRxAWD
2AFNPtMp1uOPYxinrjC+KiiKmbZ/NLF3t86OmIHB1HkcYGtS5Aa2jggmTJzSNCVF8M5Mhl4Z+3HF
CHV75i95TjszwFAbnR9VEC/2wGIMOBlTcsP+qtwGU9d0sVum1yk5ePRNvkJltk/SN14DTkt2Coz4
8dybJlFoMYJw0zNiMweBFXfD93K2aIwYLG9TSAw8SjsUL5bUwCao0YoSkSiY1DH1sEYhsqPUQFA2
rfivdnW5F252DQv5O4lBALCM2egTbo38X/DwZMZpqPJvN/5EaXmIIuMPvoakne4R1aJOa16Zhl8H
PNQTcMeFrpuz6N+YfTB396l+TJUJBzXCB5fifoFuKovxbNoF4VO+xllSTWzU1qN1weRiEt77PB8O
cFp5rglOq3ZPFZm56jquKf5k/7gzkrDrtvuJdpyZ7zVPzJPNHRvqfQeQnGmVOWRPXl6GZNq0tyVw
uZP6QcrVzS9V5IsIvmFuRL9ohY9h5oDqWemNbH0svpZ7n52SlpJmAyzVhSX8i9cDMu/DHwQVjqfe
tAG1MYqF6+gs65ZAB1TXPM/ePRePhzlYKwSaZGmR6llFONQBqN4qz6uwkNMoWXTho2L0c34FM+1h
7uLdm3IoBGHe3e3S4O+XDato4GAeQjngj0b3y9ijUNV0jnUpGR4j9x9yFge7gVVAmvAkE9xMMSjC
Vr2T713ggqXnBWjU6FVvdcaXjnpvLzLSjovssWCZD91zxHa6aDVCnXwbQhv93WVCPcIj2MZV8EyR
cre1HosHQzZs7OLLaotPN2eWOrUbAv03p82rbVGUPn+Dli6SlIC6weQtKh/7kA8Lm5NP5wOBxuvO
NMBauA0VCjVSEfT5y1QPlw6VSNHg9JRL+1XWAr2sf2DXw/+RdGbLdSpZEP0iIgqK8fXMs3Q0WdYL
IVlSMc9QwNf34vZDu8O3o30t6VDsyp25Mj/K9K6cL+HT+mBMAd94JF26qE72mNjX8OI1rnEH6Pbj
FNW29rllx0uyJ62MTUSnL9F/ojses2duWY9p137FKbGsCfch8SB8qdQ+OIlkb1WAREGHX/FVSXRn
RL426Vb5Qu4DZkJIgDCEa8mIWBEi4+h+oDahf0Z1sY/JSb56ffRaecLfOF764+fdM7ZJukBog1E5
l0LuH1HFmUoXFx73OcHclACWdgBaKKCyTI1O5r6XiktY0QafYoZbBXJnwZ0+lobszpTydcJBeUso
NOh6omZpUvNSbNi2VvkeNA9UBLxvROgtsy2OBZcZKpHjQ2pXe0wM1w6A/RI5frNN1rEIx2mWv7GT
QUvoLCipfdMjnycA+A0ozD2ezUPhQVPnU/RIB9xelsFdkXcCQCTmtb0AeMs4vxuR/1jb1Csrf2AJ
LkNMF5DKe482bKc+dONT1c0sPPhmQSi64ObkHkIAkSYvanVwdKCNmX9bAowxav/rUPB1h5xKXtwa
DxWakgLj0FUQXODTrqvEYOfS1E86nSiOCQEczC34/2SCDxDLS86gs+LvQcpAsxCwgfY6KTt6C9Ha
doI35GoeANNTpwQA8YbKJLxIL3PomxwidgWDO3i1atu/JR4JUt7RoDrDYRNJ/Vwi45Dgpe6vRBtK
Bd8kz8GAJYgE425Inu05/qTk5wzP4dr3TBVh2J2cYURrHrHQdLyAxEAhTHuodMK97UmjHbqSKln6
TbOj4eGrRDzyF757lBFHCTtgaEiglo9BXnv9xbANmtYZKoGW8+lKUCusS+z0z4ML3gCp+Cwz55Qa
7bjNGQbopU0Jdwp1JM4YbWyyg7wRkic9EBrKJs1FoME/6/PuocMAeH7dPzdOZO6c4bUm4/GYmvpP
gdAYs9WkdQLf24zaqhiZnlIvRREu227vtU9mGBTbibf1euZevYL3gImaRDxNh/ZKg1hfgfkly6pa
uUmb+LePokPkTuNW1iHAhbElCNVAv3KJJrjQVcwmB9kf0R4RpfJECeO6CQbNId0524FyBfKGBLjD
iUw41m5CN7yA6vri+aN/AIvXbGlJgbVNhmYe/ppGsBUR4ae0A1kci+UN1Ltr5XiPYyQ3LTsc0jEd
oCHKK+vC2zh+ckxGfMRtFdQ7YshPs6KJ0jIi2uSXDbwuBXo2BS/cla45U20Jz2VNb3GIkhH/xC6g
YzNM/6b5cEXe1QUytJcieFoYKFdjaq4lcTocjE59JlKykyFb4fHbVHTyDf34XtDlsuKp2eD+8M+J
gx4TJ/TZV361a+ou3Y6Vi8eDfufU478r2JSYr/ohwGha5NbBm6sJI6jEecWYE2GQ2jZ/6Op29jrv
m52rAOfE3wPVMEenjwO8SSBpO4v4MITeP0OhfnGlvDiUenAnZUfRlWNNsoeEKHaqvgzWYW62254t
pN04wVMnOrlNq8vkxeWhKI/5InqWqfpug/2SQ3BM2K855IzrxGAsrflWtnzVhiue+05Sotu904xo
r51OOaRg9/+f4N1SbMneclcxeb6F02xa+dk2+D3SCXGgi/WziaGf8Svs19EnyXB9xNE30wg9fXdU
QDVIH2G7AJQ42gGlBwmtbWwji/49g9KNa2SyQvPYao7SYUmSOdBgtL3x48X8yh0gH/k8N+nrwK7i
MGphrsvJfkospmvbxElactUVdXyaq244SJc5nN65V2PpvfYAUad8YQeXI3JH2OzmtBFdZRMsJFhh
S8vw3vU8G+YVy//UNJiybGp9kV12INUPCgrNpkWNR3nmYmQM18Ymujb2Ch+ScvqNNnmgR1ZwW8iW
m2jBsQq9zNA9yFGyYb9Nn71Ni2GYlgOP6hebHICZ//Xme1VhcdDJzK2taiH1dGcq1j7dbHr3ebes
zN9AMZWCJ/iaJr57QzvtXQtqQq04mkOX5oo49H/UmLxEOBFplte0oaPGRxolkMxvKSgKb+ZyX3KX
4G3Mk2VizMXqB0YjpS8kMskd0ORaov0BQLSJbBjDoHemjxmHFs2L5dPZ3RFO5S9Tjkw8Ef2PWyeq
T2N0Fx4zYZXjcZsHr9s22NzXg+f91o7653rNm5vjX4qX1ZSh7yC0aXv2s0OjGzaXQ3HsU4kCJMJN
Go6oDUXVbYOZJ+ZezZCKK11tgEN7V0bWXVJPrxSCHgKDhLIum20xNXy/T/6AxJmSDiA8Sed8Mc+U
0g+fPrNPVamd5ViHjhJjYLch3RLB9DYOmrrwft7WM6vlAGWZBSeEQvMcxYidqYsLtG1g6rBCicAa
8X8jVnyz2oZsU+3TW9jPZ1F9pL4BtKumtT3PfeOSpQF7VE0QZGi/KHOvmRHJv4OU96D7jfNKTTU8
NwPHU9D89XCQGgGGdBzsM91fxJ6oA7LdMn81cDPiaFGE0NNprE6CeOq27XkMrISof9NJQJQVDgf/
76jh2Lg9Vyv2Y2va0XjVxkN5SjkXBwxha7q33wtpcVAgMUUF1weIyfyttYMMx5mwaDapq1+B0DQn
7bc/lR+HO6nd9ypsjWvUefgA42BlNe9Rq7aphJBmDdahYs1YYU9hqp5pNUao2/NemEBFGNjwSoI3
bbmPHPIlCig4A9B8mES/twRoRFHRD+gQIZU2xICODX9nc26KJRCrBdsz/K66F9nONf0PVtS0IhVF
uoLN8Rq747vExLG3J+ui1UG441ekETDcoviT6OSrwZEixKwvHYw2wF+fiTvCAg3aU9Lxx4ba3ilt
JYc5dH5oPOvWDRyNyLD3gS3YWhKDNx0Sd0Qfwex43XgjYpweJlNgXFBUsHnygVG+OyhC8+DV4Upk
dEmkKc965YwPqF0ag1H2JURGROU1aG9mKD4NHt8LKb/9kPg5hwik/DEVJwpIvmBisopI0hn8R8zl
CssghIRkX9jI5CmTDaqxcA2FrpXU7PNBaMJqeEwa8xmY2bJvLI5DCziT25xMUffnnO7D7FUNgLxg
sdJTO0UfogXD1Cvf2FB/evCWnRH3ImjqKYmFdHLfsAqfWDkFe5v9xVpyQyiMb6L4/1r7T5+0ZLfT
+akqW7Isdtnxs57XhVkDSrL7cywsrvUZ2BzINYBUBlwrpd/vHeE+kFFegDAlkK/cfksbtuyLFt6c
gYM/SbZze+Hce4Zql4+JcBGOCIJQrp6Vx2gsolMJL5xqKa7etPhtWkPepyH6bgoi5nW/bKliWqYC
TICcHdwU6V75AoKXbGmu5lKFX4/VOB/83npj4436Fz9iQSfzXxJ9gUi0pieA5ZMnsErJCXh1ah8m
b2luIUiDf0d9SY/vp21kFCniNKTHG3MyTl+uX/xda1HtW+YLQBTRD2gJtSmN8JzVBlJkx/3EZ7Mx
xsvCbZidC9Jwdwr7Lr/ouHuHJADL04p+EURoHAE9NAiGKpc7VW4TFm96IRmGodemIemfuLwkivso
6QqWKRPedgJNh9ETn1ZSP9dx8hrR5wEsCbWK9x6lNjTGivvoUQQi4jFYF2c7FkuFjX6bMsSY2HkU
0kxITXA0If5shgAvHSzZQ2mV/aZSuIYDzz46A6FmPoEYmcecSa+5mQEhhcLjy7FG3DEMMVQh1uSA
XIRTKXzkfMheXUobqMdHYNSesQsCFMom0MNBZ9m89/G5bXu3/41KIvQZr9217VFioiyqiiQe4U26
0OxmWXx4inIAP47FPga6T7iIS3ZCYD61h0NcK2qszZ051OxokvhpqKvxTGMXju6N5hZ3ClEn5Zev
a/vWVs3RVoG7Q7xTZBdw5vvA6yOTR65Khn+2MX4xnZsfRumu69E8uclE1exSUJDTY82LLKYThaxh
UhX1loq49yypH2ou9JtsiJ/iBGYvdksaCPh5CcxZIVuQ3hzLw9AOL4NsoZ1KXexVbZ4VlsuTp1yC
A9TZoU973EaaHpsP4GN73aAprGbSJtyTuVMW6jvWxnxwSppuJ9YDauadlJf9Ngqh/btGZG0j56FL
MjoIpZ3s84GCywg0HYsBmPneUtKDhXDkNZn8Skroiqk9OdFUYTOmBFCFLJT5nhRR80KTSvo0zAgy
mBdvGmQqgZwMqd7PnvtA0uQG72ZIDx7LE1zOabSnwHJm4WNz0Q2izWBK/2CDXTw0TTyvnDR+R+iN
9oQseki3kP6s3qaPZynoKGe6ajPNz2/2fQIZREps0rJQ50nHuSOpnWIClxLfFpLBamJMZUeiN+2C
z8M27WwzTYVNkM5ftQJ0ae65bcdbacM+8Nvou7RIO4jsM7PNe5sI+J2iicFAfMc9lsVK+u56iaWb
3dOMjrvLm7i4GA7WISo9637MryF5cCBbwzOubAoix/qFk2wrSo8QS2ydGsiPmyaiz7ahCxg2GlOu
qK/Mwx7OGS862g9uE9HflkAX7HGSrQOSYDHv5lVA9QQbYVLUk31R5i1LliMwsW4SdsWeUtxhM3QX
z+h2A+aXfauS14K008rSfIH8U3LEHhgnULdtSrtT13a3HpfXlLUFt0Aj2YLqxEv8GgXiaFsF34aK
cdbsRkzcqZkhxmLOHz4x7nUHot0xRtoEwoRHObtIp+ceYzbrj6XSuHPMrbCdYT12yFmUzOEX0G/B
kNlnHHSWl9MhPi/u1Lx5x+hC0rLBSys0vqnFmxNzewUAeRvZ9tK4Fbhrz0jNU9WnKx8Fi+OCyQwZ
m3PhPemrT27QcpU4mbdREQJbUs5rcqRvBYJYWOiEVFdmbatbh4BxxK7WFE16NX11X+ZOfgzCf7CM
a9LO9UHiKMgavmeCAOAJVvu7R6gILRH7pcJiS0iYcbpIbZoylTpEdgk5hgj8HH5jdJKXxPzo/WQ4
Di4SR1T96AnLfivagr4m63ucUZMKxO+JjT+9y2A2a3wicnoZKn2rBi9C5o9pWY7l3SZBtqdW+uK3
YgTndbI7aOdNb3+HbX2s+hGItG+0BAIJYsyYs0PBPqhkgPQSzNLRNDO2Vo9GDirBxhm1bvz+KIbJ
3fZ9aB9FUFRrQLGq5fNbxmCBJVJxNrV3y/NGFK7gs1vwd+w2zK4vV3NjNJuIP22N9nUpdGnx0U/Y
Uet5b/VevV+yMdyS65bAefdQgV2lHOY+9GTlaxCKrKPo30kACJO8+lGkuZLGZ1fz6ls2PAE9vhkO
lWN9WTtrVAHepbM5bX3nNUo7Tjpy/FjsDfZ38eQf5+i9pXjiQL+Rj8Y+3qG/B/vYr/+KunmLo8Lf
x1lHKkfTjpeIQ26SkpuZ9NgjJpcWePqqlvwcM2ust1nvAWfuo4cmNOqDiiuX/3EGvupBtGhwHZe5
NZ1NConGtPn1Bl61VePBjoZOxGZnazdgFqBtQMMXLZACtmrkLxZC5/yNWhEem34pJJrqYoP+SLAo
zu0dXoA+Q0v33HmgyGxOd5MZIOVUdD3ag8U6LUk3XZC+TEX6ID1RH4EJLT4c3rR51YlDD2pplVtc
+bMz7B3nClx8NVA1SmPJOmwhIhBjU5TSqNuUGkBCzYoieqIniJrQ9bHRCP0i5+GGW48jsKzPvgfx
Aq+cvenzV0jGYlsZGH1QL2hDzE287FHUbkM/8FeeFVrXKbzbHr4+o2eCGbt/wxAZx6TPfv/7D1it
E63K/7A299fUJn6kSx4cP5c7Xs34R90QJkxN106YFZ+RRhWAeeOaxEp85davziLPlQlUFq+Dg9NG
XJxrQWYyZ8ZuZQYkqL3mUMbR78Ayk9N6Z8KA/sU4n0fePy+xzrZEv8fC+ojLGd0ma+5B63A3rCZj
h5tgW0fzY13B/qe+ivmbwjE8kB+w6LtjGTu/PG/eWnSJXtdDcYVU/1UbBTE062lOc5gPMW/tCNsC
SW65cSeH1odxorl2V/voj4zFhD7wYPuYkKt0uBguqTAS18wDZn6xJEce7h2LyvltZ4ifcrQUZovy
X7jo06Xn0gGoneBmAd1kVEFIKXGrrV2XzsY4B2kpud32Bf2uRPqxrdVyQoGW/p5VJFZxIAqodFww
SryaKUf8NsnGRyuPRoawICIcPDnrIEuJNGqwoVVabgnjv6YtLI9lGa688INwy06VpLJGfES1B8JA
jDlxktEnKR6CwmPhtfg6mo1P7Q+vieEe59FDykjDqvhAFfyfGLM7hgfsvUGQTrv8OHQMj3l1syKk
31DzNWPMBnMeElMIXJTubeeiGVgaOFiSsWkx+/aamMFXh0LG40vcuHLxwPXJ8BgMvEKKgT9cRH15
aCkfNHtzb/mQXpFNAO7jvg4G1lMpvX3csJO79qGHuzMPhHac/PTfLxQjnj0W6XvZ1ARmhn4XKXfX
lzl06J4NDDZFigs4Lh0n+Nd22cAkxJrIMsKHZBLFPgDIiCbPYlaLF+gPq7jhDsxp6kfusOMZLbB5
AZTWY/tLdcmvKbMrRq3wVPnyZqViTwC83QinpFreJGEP2C7nFjuRykDG2JDVIftmuN1GNiZFoNmx
S2jQzHsDT1GHSFmT022AV1Jq4YPaKs4tNcnY0sS/glT4Ief1s9xT8M1Q2M3sS6koMCzhecmGatF8
R8qOrpI+u3s5jIk+K9Hkq/G7bsltioJdhstctHaUjnb07z3mLG7IPAJlKbmgUWWPAAlo3XNxWPgj
VhBoSBy/xl/8rhvXM+jTS8RDKb10F0N4evTyaK8Z+havAwvsijQl+LkLjma5yrRzd5jruTaUK7o/
2OSgeu3U326cuUc16k8jS1Y8TrdPfUc/5HTOlbWCfbYwq12/3FJNhpdGvZi+RCwrq2znt1o8hqhu
69IYa1aqoBhymEuhH/PJhH/bWDV5jJR3jmfVh8Ar+YSiPmEK3teD8cc4ZXyGXhzLOMG3Wcuxu6io
zi5FDQbLb1W8rRJ3At6TDBe2BvcIthApIBo9LC+gCmo6TNytBYexZQgqSo1wV2KI3FjhZBNPoHAs
Yjk+eO1EnaIpcJv1/jqxrJLN9dIXbpOrH1wQ1j05Ig72BZEVDncCs/E6mL0/rN5waEhIp+kCn+YQ
bLnngBmFtcaBtnzuCHEZcKoIN7Le8yBG5iYVBSEbrxUeq4LMSP6vQ5kzsuEZLGoOtb3EOVy7R6uv
xDphK0A8Bt+6NSe32to4Li4tFGKyy2KrKohzwm3EqV3aHY2kOmqu11FieY/ONHDvLAEDVc498jBK
Ym9Sif1mxrXxJVr74gGo5I9YCCYdsZiqnUyAqt6xt/NfWrHJeaYPhBjiQ+dSIbIAAiWb+bOcQxO2
es0Npe7PFK5/g6kxCNqSQE0VTaQW51jceOaG1U9+7oSL06mqsAYtc5kA28y/juQb1LXrbFafTuWy
vghG47PpjY9KA1mYPBZMtS/e1Jxtscat2Z/pf8IhR2CM+hYzReFFz7eZFw9Pyv8XF262ycMmOiir
IxuOGQhaRFne50+MNVueKxIiy+JMC9vCTWbhPiFtzH0Z7ded3UsA/dRIE//Z7ef6xe+EZlmP3y2q
HYcHLnDY3vEeMWcmZuHjtFUBYw11DeVlbCH/Dd10Dma9s+ywPaamGV3M+qkaRU3KozzIHLNbZUMd
Q9Vvr8hZPbKvoJw1cLKjZ3oEhdw1fUETrk7Fme9DUnZ6b6/iBcjoQwyzjYoCr2jmuBfRNR8YxAzw
Rpbrzshh7cFPmv6UC7O6ioRKsXyytirtswdiXQXF2VTLOvni52HfFZbxW+HJ/jaPNaoSTwt3noDU
ATAedOh7j0y2L3ll7EvJpQOVE653PhBa76qXMe2/2yqmz2vQ7R4QPnNRW/xCAWDzxWIpVNq8eui8
sCTYpDYBU3QrTawB0PfZmXDpQLfrf+3wQQkz+SFOCB3+bpMYT2T1lLml9yConcUV6e8qfM6qmngk
2uBAq9/Xf0t9K53gQcDFClxADnHmeC/4SXKklxECESWEmDXErcqI4TSO+zHZ0RJqK4bXRZJgylnW
9nRmwhqG8W0EZI7BfsQ5+ioD5oOuVPqBt/cZa4o6Jh1UDN83FxyDayPp9SwxGqR/G0dCkmXVGcwh
ojXY2vGhbqzPJuKZgJmp18JZ7JUkv1fhIN5GkJDHvs1j8sciOfL2pW4pQPEEaKC5JKNZpQUJJQIO
r2XvFvvQxASSl644mdacwtRjjYRWxLSsyk0oofF4of1IUiPb2+iciyMy3zfljx+7ICn1TG/UTCow
E0fapvvnvBArP+yiTVVW3Uvqju4qtJ1pA2GZz7FMaZ8DVH4NLMzFFRrzzig9MJOVrI6gMINNIZoR
z37sQXMM/Vdl0+6b+f1is2OX6stOvUM12tWNeY1s0k6uAbCkjrKjGcUojxqjSafj9rXLOhZR8EfR
afitNHW+ZTEa71U1tK9USBAqJyQ7gELfJQDNX4lbjdvS50f7328FtVLcVDN3/99vSc6RPQlfozmN
j5y6DjzWnTXzt+lD3FkGzsWq8NajxbBFY6h9j83k1s5cumu3S8/z3Fg75VnTcTa5LGd+1WM/V7Bp
hM4/ifHvZ1r/fjHYEVxztgG58o9oJKTn1d28o0yYyY2pYyMnWT/zqGWQ+XKcxCOBMGqncIsmXvsp
Wv8QW/LkgN558ycTwWwkHuDzTdkYOPefABjf8mME1edZ9yHmF4PNryriP0k3Vbee2YDbiYj/yHY3
5OkAERkQxUJ0CnXb7Jar9anT3KScHBcTNs3oYtSttWkyzJFFJodTtfxCTMtfhTNW6Wkmc2WIHgti
0Qx7v28o9stzNgKZO9/++6VMagwnuQX3JGArgQf/J0UopCLguW3t/vG/X3qVDBvAVxlL4AwEpREY
66lS1RHvzxZzVbi2YytinoKPFszdfQ7q3yq0aJagucHKhHNG5hI+xBOlOnxUFaQqB74GBDz36OXF
LkLfp3kmPiYQENH4ZXoRpbrlfW6fGrc+1DKbTv/9gmL1HGq+GItkEY75MiP2F09bTkPIhiWTFOaX
ay/JJGWG+8aRys4pywwcPZySXZCrQ0DVJT6E1gLhWF0V4Lh9QVp9D9bypajM8YFgK7OPQ4wHNz6L
O67VRPfset83ajE0lN0pSfheVbM8yNKBdpqnx8FXN/Y6+k6Q9bU12UiMKSv/Pn5ATXyoOWZPA1eL
uFPX2WmeZ5jqdBFn1yRP9M4L0He6wAhOo2uxpFbtkyWi6RVYJ2FSZhtwaeWNTAj2ptCej8HM1MiI
WNJPtBUpw5fEjcDQvrIcTUhfNu0Z6bN6aKX7bBrDyaXJgg5VvLBMcqBKRjFfMj5PjGCBOpJb+RNz
DV8n2qm2vJH8p7mBLdv+I8Dt4g5efqn1PpvwKfaue2NBmLzY7Xjg7puyX8TmZ9thdBo9Xv0cwdDr
7PjcxeoNH55+5iErsRo9Gb1ZHQgbmg9BFjwTGe55mS5kUAZY2K8Fc0zxIlyYQ0aU/XYZMUxFMGXF
a15sjC744mOA1FWUtJN0AKJq/WwL2jwSK7NOEmXMkaq/tYrBV2rL2RmBlV/StsbX4fRsd+ZhHzWV
TZg4ttfUHRqg9IIDiYsPWuPCw2h1T/3QOgdLmJcyT/VTGtbyqqLppujOW5t4czZ2rjWx83miSyJB
/3PBZ6T4QRtjOtqFYz7Lstm74OkKmMGnvAhfRNGJM6gGGmBJkvSYy/fQUS4CFtsGYsU3NccPk8UP
cnJgUxV1iNtqkltQUZS+DoAraxIieywCuQD0Z6vu6hUm7w0y3IY5QVA2xN0y2bKOLVVy/Eu+kizM
zmbURByZ4bAN4J5tVS3BNxuNcx0zfBUdxZyNBoeSmNHNZ93v4D45xx2LKFSmH+lzVySsXq9L3b33
hfU5WJNxsMCOIbBA0EzJG1OkFVXyZQZXfPSiatHVU30wQQGv2pAUEnT3PeoDGQECaW6tPRw0WFf1
HLNSz/gyy8r9Y0/EXXtQvi1vw1PlWq8dnm3kH/QAt2D7UVZcycvEBS1dAhqkC4w725idIyrg1yOJ
yCeQVIepyeUSTsT+ahjoiMkooH6xAfc7TA3N/NCF3I0JLJjbgMYTgBCMGqhU4bq25CaMOF+DPHoh
QJIzihjqr95oaoXWgZRHquONPXXMHNZ21lGTYtwGJeROq+CjgJy3bYCWJSThXqhFunrZqdTKuMau
hmszNtkh6Lmtw99ib98d2HWfww7xPKcoQ3KibMrOOnr//dSpAlmMciTmB9BabfvixHVzSkvidu1i
VI9iWM1xiSjmd8XiW88lVDZUjJCxkRQZSbdiCTxH5l+828+pEXnHJvARIUfNSrFk/i4iVH2elrRW
xqPrH3PLN9a9haGWu0dGTb0zUhWI5hkXD4akdxn6+0WB7dzC5WiMImWTnrorMOub2J5titisdPkm
XZu8fOZpylnJ+jN5G/cUe9gxsoZrvD0YHtFvbkZ9P1fnHkiNDM39aGQ+bUREiQPVPzQVdkFGkg8R
DiSUSuVuQXG+W07g79IcYzKdXYGoL20EpMupFdAj8zjFsIYL7GPNMA6HWlf3ybbck4SPb9exx8ow
eO+ECUdG1oxki+JTFNmzjIunwZtP80AMdOrJGLTmBlxjc4TME53zAwmadisBqWLoDR4XpNFja/ke
myAPKKoMiZRKCo/CiI/J1L9D+1CGR0LR/UdoiXTW9CWG1DrYulsNWgZUFAC0EZRIO5Ya8GDz2iJa
/kYPAxyHUtHz5NTco4CaVYoFq9sYh2a0aGfMnf1kzjh8Kkma2fc/0wmenW9ikgrvkosu7kZzSw/c
eSYNlQwEHZaQ4z4ago//51Sm4GDY/pZiD72pY9a4Rv1YlNF8EHF7NAUVSEkOEtsOQKSZBkOz+Jvb
74P/w3KMwcMkR55z2yUMXJgRyXtTPw1fU9hlV85tvNitem/bbLx5KvhNHFzxzBoYNQ3g07Kdyi+r
DuE1sP3H/HVzCpaT9ez/CVXwyHub7blhzBvZ83g3wvui5IrcWDpudVWdWJtzRDi0lLI/9UusQkpD
Oicts8IxIHlxXvtanLhbETrjxrvp0vBArHxJRIHWLJQzcKUe6m0C4kRKU+wUoXAAetEj4vPO63zU
3p5SUygiz8ssFo4cwKlmCras+KQrJt4xbE80OhBvTEX46OfWM9xcRmIjvZc5dD2/6O0LC0GDEaj5
TuLB2LqN/Agd624kVNVwxGLTSF+DKdzN5kkHHedVU44nI08/x4b1lRXZPzUNVRs9ntLFP2zRlbb3
IeXsGnDQoo9fXagvHGnFpwMGZl1hAtsyia/xi/2V6UQaLQn9/WwQooja/J2pxvzt00vMTPR/47rt
tL+WA3Uk4bTaV6w+tyqDbgSoydzMRJHWihVsFpiPqDntJi9tSsXs+MP1aOyp/PopiZIlWEc1VQUb
eiUaZ9x3eLF0H1fnpAZwYWN0iJISQkxQsy9oBtDGEPmxTlXlLm2PZc1dLzLrQzcTAjNGHiG6yV/T
egnEdx9Mu/t2LnD0N1B1ufeR73N20q6fHascMKgq8hCqPyQOckVv1V/dhCufHdMm6QVZSRDhIET0
NRPm+GoHZMaqP42fUNSDUeckT5AjPzldGfKm+bte6upj7vNI8cNjKPk44+AbZj5JfrLuqAWDr9ic
YnfizdGlL7UJsy+jqiGi4WRofqusRm5UhMRcI4NG4+h33EXyGmCCN+p/IKYLDgpcsDEKkCa3eKFM
6z5XwxGlFsZOhxjbmMaPFW1b8Zvb86FmIB5Jm65t6X8utZ6QtlhVRE3NzskYeVoWbJM5PrqCVRvR
yYjgYPWHJ2oZ3tGsgBTnx7BzIMc7rbcNiv1cxhllqzYXRrNB0u7KdRg3r05sVVTqktdFpj4STkB6
9OhUzTqLZObASJQY8bytlqLMKqayl/sdOg7fK8ewWCkE7k3lOHrHRnN1nN5acnGoM+Me6gSX5dk9
5pBgdNklUFApVEdCUjqhRUy7b41jbNN25IHidytoAj+yi8mfDNMlGKpTHuJSyJ0b7IDuKXCJFKQS
iEHR9fugbZ/N+K9XAyRpOveeu8W3WTuvyknf4vI2dB6KeP4gsq7aFF6zj+fy6HkYmNHThpBiLyA6
x9Gw0ezBgTgQbAPzgtr6l1ga5CQQuHc0S3bbGMs2doIHWmTuW3oKS3gYDAd3v0k+Zzf8xzbr0ezd
64hizIPKm26W42MbRV8iJHNKPKZ131RCXLZJXg0nfoLf9ha3GSTuv/OQ/4q0e1dFe6cHB3MqSJkI
sZlS5fQOnw7wmKOfqy46Erg9WRiVfGIcKKnmpTGJjxji0ZIuUkqwyXUJblRyuWcTT8PAjfGAIYEq
HQqGDo0igqP/2XP07LSYSIyh6NZSEtSx4+8xBZljCo7hTFMHYcJHIpWLPEN38UqlZ9HhSYlNknWu
Qa2jyRLUohBw5ZWifVQa15CKWVb6MrtYCQbWuDHVGh35xNoQS4SXHhd7K2+/alVb/CvLDgVRc41m
W/AxyfKj6qS7DYs7sMBnX2XfBsjdxJ/fcZ6wWC33xkQdaEauegNMT3ZhuTd1sOarPpPktdFKqPGe
izmgOSW7R7L7MvEAuQpYoKYGIXY/SjMnYKYWUJaKPwSHIUBFTNvOLdAKJ9+0aslGBPDr7UZgKOFV
kW8qmkJ3dFTwMmA/7rf11V0sabDdGGZlsWVOXTdmjn6bGOc5Cy9OSB9tPQXbuTw1PdZjolJ4nwp+
9tza/MU12WbirfWmyzC618LgvJfht8b2Q5v3wyiJhGHBJtTs8cZir/FIF+6jq+cjAzR4xRyvMy5I
6EjvkthEXRvP/+PqzJYi16Ft+0WKsC3LzWs2zoYEkp7ixVFA4b7vZH/9GWbHPSfivmQAm2KD05aW
1ppzTAiKf8WcvRJ/CWA3ZtFYPDzIE0YFPIDJzzgbgbGaCDNYCKHTnHOVvXjSvCPTrt/P8QzYgp4/
4ppT4fPQ8+A/lIVX7EonC0KfAwWHJd73lpIZhSU7Oe6bvAv/9iUS3rCVYAWdhf5JFgHzYB1vDYQV
BeEB0qAsJ5ZqZAYlPwlsXw7ZSGNL1EC6aOnfKYWwAPm+B+ooeiwG/5m91tq8xDGjf1ei8Y8uwu12
1shUt02Nd+5Zpm41Ehj43qPjgmRPMERTrJxrKBeBEjmxkZjgRuL4VIOIskpYl9iaSEvCfBw1SMxS
ie1WYhAaJ7ReU2K8ZgMsIEftqpmIckALdHuvpUzUTuUMSwsVv07a/ByyheFz2xVbrKZXx1yvNFJ7
FzEGs8SZogdQ7hocrGFBRxU/KUVAfOtjxdjGe7VIOIRe2/Lb0GsxyGSncKdeJ1OFbRwpHpO1nYMs
AdL9SJqqLfCSAiq7RmBj5gxyISDvHBpqZ+1JtWYN0iEpo4huqeK9hBh5JOfICtcPf1+6qQVTs778
39f++yhUclMOUcxYcc12dzgDnJ3+WUgE1iIGEqdwcZ+dGjyft75Mk5j2RVX+I+UovvHCNFvLMBzJ
CyQp0qQYTJhpkgZa2xwxLYPzSg6erUGlsek9BBFO0c3bqpbzTcUsVk2z2oNs+2g6UnNlhtc0GcjB
iKe1petw+CdsogsKaVj7nJp/O9uuvGX5pt0v5MuIqvcPrClnN9pJeSiH8a704NJOngv1ZP0IXap9
mKN0X+EbuOszwLaE4BVfumbc7+QvHsnYf2RPZYRH/B7nGBjpMjvFsvI/mMOqmxbjQZ0uf81Wc26I
iyQIpcdlz8ryihWKyHmnN4LfTzPP/tvPVQu7DoYYWovnpgsvzRLpd4Q2La4u27Q2DOoEYW3emTuY
9g6dBc4/pXEEo0ITTGLmoEh4Hy0zfFvG5C2UOY3OgomHyz+Wsccday30Vd3uLFyyYspouMlhW9xq
5JtAGsx92Hb2mu+FyqZQ7d1KI9vkIgWTG3FpZN9dTdJ0glgivy4TfTOqDI05W2EZpdZtJQh2k8vZ
Qny2w8kHyXwe+CiBKDFbxjF1PebuTXmcveRIrMiPveKK8bNhKIhJWkXQu1V4lUmz8OcD8sI96T6P
suzVQfQ6CO2OsUS6EOei0vCZoL4Mji/BXHO+X2vtZPEcpKTUk9HcjjtmRVtiCr8Qpk1Hab3R2lse
GuyUT02bnSc2F/AqjRs4fRsFEYg/uPGB42XuxqBI3xWm26LRvLqUwbTGuEIDZp5NQtv2zDYcnZzU
wZsQkYVUUTQRU4Vzf81Ii4YWO3iHNq6G3nKrTH0UrWfupgUQWBn9rRcHLdlifY2QL3dlTEmglFcD
GuOFliYvJdyAqWE4lUUcTX6/5uYWKnyS0+h+ZIMdNFXj7bvcpq/q3zXFmG6aciE126L/5EfA/jUM
tR0I2tcptqJDNcQmcSEIX+h375quDmaChlDehJA1cHdwYvny4trCiOK5H0jiD3NrlX9GlhtL2uou
qUhfC4s7UAIb5car7Tg8e43vnyufjinyF9o5IbCIr4wR0g4V3mvh9t9y5licclYLagsvUcRA16B+
eTK9oTprwknyePoU83y1ov7Sj1G5j2ENX0ptg2ZqJxAMkcfMUkTUZpOADZFbJ0gfF8IwIF21HmFy
41Dd/H7aDydMbRT7lfM4S7XqzLjjzRULOE+vAwedQ9Xr8C7HvfDfi9NHf9HAiD22wE0yu/WjA8kS
drBl7xQtEYBtcEyCttDFNaKDTAm97CtZj0FX5I9lSnLFhvMLg1rDn/dRz/NukASyYZozw4dtipuB
VBNPllR7Y3k2u05k1CN8/vuSa6PYZytH3+QJSRTdeJnipsOLVZ3H9eX3o/97+f0aWEHMzGOIsNOo
yEDTUwo1SqDsaOAgnqHVeWe85CCyUzLsCxnDm+xitznHVorWyV31pDa6VYHK+ZQS+DD7Em9rvb6h
vy9OPoZneO2n2bHFIcUSdRq41aOOFt/GZ2hwyazGQP7MlILyh97z0DCYyM6gSxUuMWwfqdYsG4gt
8CCr9tybE0aDqGrPOAox3aAu9gmou1ngGZNpPaoS8YZ1B8UbjtJsjdsC5+M2xhSAopg5W9eXBpxk
gTqhQak+M1K6gc7Y/PcCm9pCvc5peIztH+z5/T5T7iq1XWiM62w5m/B8DkSBX5StM+SE4s+s8f0t
CnnOJLYN6aTYzj4mNgGapKhOGZMxT0Ck7xg9X2rLm3kxf3KfeFaUaTmYd7IoUyobuQKJ85nfBB0v
PGcaJsjqbuc4BtrsPBiNmIKm/6mBiN13ynwf0e+KdAAIFAeL9WamLoirhevaIhTaSq95SpYCZQ05
ipnsT3lmBhIFE62CbV9Z53RAOC8pEJQ8dw0CtFJjZmgDgiPp8fv/5omSZ4mql0lCrmjpgzKUBDsb
wm4vb5qGt6aofFoAx2kcEE21IXNPqnufZKGMgXCSgv+mBn/StX1FOHOYUX25uqR9bpEDbuuTMal7
Pyo+rTD+kB2JO3OIOqI6uinXrffJYhOOBISqD5akt0gF/AJCB/0cDZGcqUWIbyWaY1rBN4UPsbSO
wn9EbF08rz9nmJsHd4COt6IXl+iFKRxm42nZ24aB0HQ8Kzlf9S8Mo77PiJPdxEP6kqT6x6zAr7X4
Tp1aCTxm4bE1vC8jU4hTw6/SxG5jdBNsmsg/RiPyVPuKCvoQIQtyHeyEdn1PRuHS5oG26h/XbQM4
xOEx7rmEaX0nETjEI4XgULsMLojg0LPx0ITB5MTjEV7Ax2RATLKSF+4TQujJIMlc9QxnhV2psa6l
Syoq+9jBD8tPHK3MF2CoK2m+1ChMQQfUiNKo4GAqRBsbpVbspue8jh+9omWF02FgfNsGl06tl3m9
VknaE3DNvMXhd47c5m2a7oSvHn3OpBs2/2NbJDnsggPJQtzQJm8DYEOODdZHB+wtcfo0EK7/r9bZ
Y9KGD5F0jywG7GMNt+Q0cSqPrOoDJMF7M8sPK/ugzr1B6UNrXWELTzGJ7aa4RloMfFXlkiZJblwx
oOC+IBcoLsa/ZsLN0YwSl0T6w/zi1eGYOk/c7WDHn1UnIqyKnAVkgr4ZcEUzOAxyI47k/QN1zR3a
/3OTi6dUmFHgpIKOad3coJM4yNLkblO8q7xBuCTh5fEc4Q+p+/sU5dCUi4vi1t+YprrN6tRkLk+R
OZv2wrEU3zWdJ04Q5O1xZqh6glKKe6cKn4RvsIUZA43L0DiEskbwXBBCR+3iRvQ0ktgAIMQFKkgP
HnpuQCUBFoRYOuln8m5gBF67T+HdZIC29E2cOyb9VhkjTW6Ij8YyB9As3IiB/z+zi5VWi+XWAOT1
ND9nZdJvX9A5wGT1L6OA1qcB3rDAf0hreBddcyCfm+ZN729McDfj7D2iGthVjsLQLeJPtxaHTpCz
aJkBqIvj3GGLaazKwrzKL0vgaGC19V5amBIL8gFcO776WXP0MATgH4EJ7JGxiK+YDHT30b82wCS3
ZOzQrFkenGL5iRpxgiyH6hB5nbI8cGmg8bPxsXfsmAQY42LApZKdRXBzeGkX728C3mG2vkSB98po
PlnVBsT84VuTom3SE078ej3po9M4q4oBdMjgjtDBjVBIj8ncZQEYGUGny5dbAWKSJw/96yYKzT+k
YHnWpQQ7zhYGQnQl7WWM5QvX++cU9fsYvs8R38u4PN4RcbpmbpAq2Zn8rdYLkDygggL9ZcoG7EsU
4kZrkX4zH5cR10Tc0oER6c4bsD5H47WjMKeG5iEVNi1ip15VhTreS9TMo8W/1i6No9B9AiPLceie
FOMvK0I8qGWTHovM4Y/Q9k0FjUxOxnQObf3hVdwtmmqfQDsvcOYBDJCNbLof74sVyMOChdrzZ6F/
joIiJg2SHdBmJabf2AeqqC+6cn4KDHpcELGZFe1ruyw/PLxGh4rFz5+9r6w1fTAyjB37R4+QPMxl
IOUyrHF0LPEnuzH/UxJKJsYlOJ7DYrskHWGzTezsu8z5Wu88Ih0OMb02UEPjx4CNGV2XydbDgu1k
5nXKmvvEY2JaIqi2ZkzJzDN6e42uxEK9KQ80Pz7FEF3LfJVBeDPaZ96krhKIIklTANL56RRcUBvt
7KygELfL+DGqJ4CX70JScqYsfFsYelTc60+U9nhFe003vo2O3oBbJ+3NfuuZDkeskFOODtKjFB5M
sFVezJHgPgfe4DfTyj9xdqEgflNqQNmD5x/6oe8ptVkeYyX/FpBd2KANL89Wv33DNGB5EthaAXqW
rDLwxCTMl9TOAD44KJbz+/JWaZ8Zi0VTrPEvCYfDlAD6WVLRWUtzlkNz6MKKgBv7zHBsN/Q48JxC
4f0E3LzvzGvNuGbbLhY2aLO6oaOxop2mbkevpR4fGu9DcKs3PVp873nGayQUzFgiF1eoXHUOmQdv
xhlvhDPiBsse3SZ6lJgmknSA3k1vN/df3aVB5+WhpFH9veX37PGAAamUHkYgIqU/QlpxXhOfHNNw
emodY99H8xuCfrkPY7wvyHPrgYC+BoocfVXSxCpaf2VBJGokP1Mv/lamTV+M5PsUxLZYNXdUkBef
VFS87AyRxCHK7Ccguk7ICue74FdSF8Lf8jTQohWYLPL4s07BBsiMyZ6yDg2Tq8KpcKRUp1LYl7Ys
gEgBLt4Mhb60TnH0I+6omczXlQUxwx45DMbd77KyQNZV0j2nyT/fo2FTTuZrG4/kRlp/vbwL8gau
Txb5r3oxHqBipdkH8nZ6bsI/pjr9TtED5BqpkZoEyYDhv5xw3em7Din0Gsfp6Ohgf1+sf9EM/anE
Dt8SyuDmJ4gxJYRxDmWAycR0RmDQMsjTFqbRmUfHN4EEZFV5bjLr2j3NyKUmxaG/0d+A+ylvm/Jl
6XyQNQqAl+VD5zit9XAdMcPtJ3ns/PolmdSnJZrm1MgIG8gCa3MqvIfSoQ2m4GVbqfmnbMEJTPaI
M2pcYfzKOdWR8y+O8xnzOUpn11YGjTZDMxNvDpOBp8sz2Z4hgaUwU+jvILjcOakHe52g1fNsmv8W
2/QPvjk+OFo7QW3HTM2skKy7mffJkaDB6v68DNBPUAp8iiy7IX7DPReJRwQj8BHyoRGbS9jjdoes
wffM21GKU2Sn4kT22TUJOUU5RlTv+fcbazXw+ve5giLSxV1HE5RSwDfhFg/OeHI5kWZjeuhLnRxq
b0kDCvwV2XmPMME/T3FYBuOoPzH9QglXDeg6X70MbhtvexVb0DinnUkh3Av6j6nLUB70a7yvOZFA
RS+QlOm4xkcCgi6wIl3sozjcMaQYX5bQ+NNCv9oNLV76IhXbZGYcjSYSvxLnGgSjYCRVMrmXPi/p
ESiDdkOWWDcIn8sdxXyy7driQtheQrAp5/UGPI+osa+MzlhtKRh3nrLfGiOs6ekJBLJsV172REBo
Bnogok6M81u3BpigI+qYCgBQVI7f04gqwnTA9KagrijJmNqMwKM1jykbWewhNsljhLBwNc2l3xYo
lUG0P9pj9lQY6FC7xQuSGvBpU/Svsv51+qd/ufhIX2tEAmXRXnOfiPAFqhTJr9tyrohgPSaemSUX
x6PpoMtDn6tLGrfuoV4QLaznZq8Zf/DlZhzOyL2T3RPU29U+4P+jzRfvrLKk8THa9dl0mdj8viz/
+9Hvp//ftzR5BCO0ZVtOKg9/Bn9xdRqY+6cdO/pQM5DOrAWAIxq6Pn9sBZBwl4IBWT6oXXs/xlxE
ZTF/GAytTzF6qtTjsNlC/MoOSdlSmNJ96TPLPGCZFldg2ulpxUDN7h9GZz4trP5GZXbQxTTFk7q6
hsLYxwwbiXJiobJ859bLdckwvx93eiAZxB0Ok4yJv05KRIfD9FB50sIGawNBJFHQZV/nVsHKQm4I
GKchwZ1VY6OvKDsS9YpZ4iXS1m3a2Le2NT5R18MgN8kuQmVXliY1QwQxowdAIRCe75RR3Q+ieeq4
o1ro5Hbrc6LGFeh04a1Fa3QbCpTDmPuNbVwyPsId1Uh5NPAh4y7NvhP3OrC1BlXvAnWW6glE7xdG
2+e8BgawWNO/2hgjkGv+V1iBjulPVmJBHteP0ZiaJz/qGKKvL+0Q0gOqwj+LDrD/cTAFxrVF2n7v
WdEJa+EZUvKdSACD1D0xCQhBmopFeMSogH0vhXcS35pmCaLTT89oqu/GuP/Jp8k+iHWE7d9HM/JL
zUK2rxaEKr6YbiJvPg+wehAoPSKgYrTo9Sz0wKrx+2CPtIANMZZMelIao+TZGNQjdQZiFJ2+54R/
wvy5zisCt2OmRDBGRrL9cEEVcT8Z3XANFwzNYaX/+BmTAX/RBzTqN2FmMHuqADfI5mh51qnqYKYt
NNVb1ZzMNTRkxf7aRvk9tM5FJzOTtO4+69NXPSxHq1HXKrzzcO4BI6ieAB28OpE58vz8ZEPKiEwi
IO8Kg/F1y4zjA5oGmohlrHdRSgkzrjM7eLgmxWyY1p/AqQMsDbQ9CmjNlmqhSVXNJvaTneczcSu1
9cT8HidaRIOOCN7y1lIuSjfcWmrdTycW340RpuJM87va1f6nF2NzKf0BCE048pUeDFtYYbVpE+Mx
TO2/9RyWBLxqeQJ2ASIzwdYWpgcn81dkMgql0PDbs1AmbZ3fD1WSA49tB6hgoe8eclOdhrWV2oum
PP82VX8/+v2af5wiz4fVgk+jslx9o2p1a3l1cnDAx/K8rs2m2NZ3SjjfE4NSYpjpQQ3/24jSogFt
Obc0mP/f1yPSSg7hNB1IJcynG9XNzdlM7fPQZuXBNeEWQfvtGucdNxe8GWtneeYLhTXSXURNSLVB
CLYKuA3Yll2alo+qnt9lbj5bBEew3jKSI2Y1wwSx+f3ZViY4/5XEt0C0Y8dM4navFdDtqioU6cVJ
/ccjbJ1EhFrxDvWE00UeKvAG9CiHSqDbk0MWjc9kZc1npgbVQRVrDPi4mdYM8w7ax6D3COzZQ21S
WJeWDnHJz9uaLI4dcvq5EicinuOjjjNnx0zpQg7SZKTLVfr9i9k63WnNot84U0qmkmiA1fOEHTWo
PZ3ZK6wa9ybeUE5fEbnxqP5WSRvGfI4mbigOceIyeRo5qKeoF+iLAGKLo8uCtC4RHlxcEKCNlnWg
Gs3qpCt9pG9yG4aRx5CfVPAVh46ExdwT012fy77vyQTxk+TQe8xrKV7Pvy/8wPq/j+z1+3yMblto
90D01k9/X/7v+34/NTrt8OZXhxpl1JnKPto0IsTAuxBk0rhPcWHjtv7fNm1DuvC5W19+v/b76e9H
qD9Bhc769PuZZAP479vkb593AKuVFBYSqXT15qwvDUayc7W+/H5aYtom2g+YUeVMLjw3DWysx9tU
dTF+sBa617jQsJjN6b8fYq/bo7/+JMOTVRAN/tMU1Uy6pq4wz8ytjf9e3Mh8SeBBr22KtU7YmKUD
mYL4cvgl+OwxHxnQm+Y3MXVf+SKqIPQ43C5zEsyaM75FxlYLs3CJCJ6alqfFhM/E4IUeD3Z3B7C5
DXWGwEQghjQ+n2MtD8QCoTncJY41nBtqJpNFl/ix5a1Oqwf8y4Zsglh77j5eCkZPP8Cs+WLsvfsE
9UWOe9t0yZVr82pEHJVbvU/y5nbJiB8SM//AVcUlyYwlcOx/9ozXTo3LV1aZ3s5comtOD9Qe/OQw
aDImvdo69FO+ounOv3+H29enseqPzK2/+lpfZQilz7bUOQ3nQAjMlZH6TiW3uJQLaWE4r3cSNz39
x5nN2xy3ffyue2Ic6HL8RfBIV8+lzGrwDFEmMe7NEYW5ilub7M+gJhDlIfR43po7fxY+uAOyFwb5
IEHBsTvIvgdzkHl/26JjLwK8MVXtw2zRJ8W4sHD3tgRRNH/Ltnugkd/tUt7MTbyMB6gC57BFVm96
8bt8xe14onkwZWCSjcRt95H7M4ACugMu7O3FYlmbJVZPGo5rwGz5lfyU7CxanDWJn3+xe6P7fgAV
+dfTxlszgGAcLP1RxYWHPWy4a3XdYfe24oe4SA/4d75g6wNwbRts6y0xeJ78jh0IGUQUDYfGexDL
u+W20MiWZdzKKr9p1RMlHZBpxYHXNgr3YHsuTd9MnkqDszjB0vERKVpQwBM7AJfJ9yTebJlHkGqS
2Rwgl6S91NEPBqKd6VjcGHL6KNc4xqJ9qXxcDZhvCcVM5bHwlj9pK276CF98WVFoTh1Cp8QZMApQ
IP4OsqMQcmPMWBPt5JrNkpGWmax4extlmeWv4/P+BrEJcd9LfPLn5cJ0emBECZTTTy3sUSQq+8ho
O1xTMG4ok+xk5KxUE3/lUoPmCPdHnxgIJtlE/9jvfUy/qbfQJ7UuXjlThDLob+vew2WoIUzM3Vsj
BIe2Ar9DTWtxJrMSVdRabcMVmrAibmAN0Og1kd9nlV3sfLs6lN3wLZt2PrE5M3GAZuYrZrwSGpse
U1RWk18GGfzgegrwxTF28vNH2/WpU4T12dMcN+v4zlHHZQ1jr6LiTzwaxsF35mfdiJxQOULM8+I4
End9AKYuNzV4FGqyed77NOwiowmY2fOQQczbFW4JXLUKycWGFY+RE3dTXDf7KQKu17tH1mNaMUma
HOXIw4yBtz42qcfsvyRsy/ZoE3sZJxT1IGweQMtsbssxVbsxxnfgcTjboChNAJeQAWEngaUVVpeI
H+R0L5J+BpMHeqUmZWzQyyTIUye6WVLiWoeKTRCIEl6YHPNoPvxr/GOerRM8/l4MEMbZqJboXhYZ
BGf3Wjec2nSCKDvqra9Etl8jGXxAApgiJVlgWIREQpfusXFCfXow7Ik7FkLyFunyySNhAgpXvDfq
k2MtNBIJlCOitsl9Tj09PYdYxGSXTuFwDJNKsgUnp2oFBRMtYuHdYVZIpAIjokKaqKbUuig7Fj22
e/ju+GHVz8Rx4LxEIE0gqd3HNhFOs6dvbQ8vlfa0vx/vyMijC6O6vdsNb6lnflh1x00x04xo6fqW
k/rxUOIkvv82MhDeThl9qMmXj27+7WlCqTgRjRxkcdnp9kElPsIkmkPSBa8zlCtXdOK8ES/RQ5jf
osFoN7SsyOgL8V3FN30HyFkPqLtZhQkh6wwY0YYEyze58DLfOvQfJP44AbXzA23bYDKtp9Iv8WnL
6LUyIwba5pwxk9vGtolxklStjSlrViRLzXuNrFZ1b6lDhIcr3hNf5Hsxzd8qJ/p7XtZT98FJ5jSw
1vKiBJBgwqUVkx/hAtF/TDTRKBoAnMmtcN1rWOd/ZQq2lQToJ7ijh8GsPkfpvjWtQ2xQRbfLwDQ5
PNu2i6Sqs1/9ov6ZJBwh7Xc7bXdA5ejybogThXOTn5HhU2tZ7eNoZPfA/h4Vugfklb7BoLdwmVdV
f0uiTWyt6M6Cs2FCIci1mbaqINEG8Bmiyc5Ng3RsdoXKfuJZvZhjicdlRF8i6oUMDFOBJpgOLYpa
VBYeYUzDRRruEyDO/MZOrYexr++dznaOk9lXe9eqrmUzviNzIYeICQp+cAbDtbljQMoGDn7nQEV/
75emCEoPd347wQwtSNH2EDEoizE9ppksoNY9uEwcPSlf1EC8KY/bLGJmKLF7Nga4V13ac/b5IKHh
TPs83CuT4RBaCdSniljDemHRqnueO61X7xsMydEksU8Js9/lH1MyG+gpoVym01RvhpXLuFgAOkU5
XeN5xQgP4xkwJzE+islMpV1ukjM3XB1zcO18eTtHLPmLYzLbjBpG+AX6ovSsSR4OaQrjnXXHS56P
H6UMiqCoy35fK47PDpTEzl6GU9GbNJ3LnQUkZ/055M3XPYArGJJbhLaZN9UH8LjJdplgXxWMNQ9J
RX+F061B7wj0YmSLL55ycczMu6EKXy3DTHYSfwYPNbpIgwSoXI8o5vZ2T4pYkfvVvkEFBHDtkDmg
fefio5zZ1YWXPE3SOrakvbJNuMep0DBPNfawyAXmaLtorQl7grVbG1eRhEevw1TQZ7neW8Mwc3pk
EsaA4D2NIU/aWYqwDhH4TUWcBdI2upV19z1Syt+0JHoZCcdVLwcPFZbGc2RPnKeYcTBvqPrdMuY3
vbXiItz0TiddtCtqpl1KVC8+CZ6ncuoguFbqdWFrpK8uCL2BPwh3+z7soODS10dZslQ4ke0Cp7JV
7uzMeAQWq5/sDCJSvPSvJWqgQDHM7vmJoaAMTutmJ9G9Q5oilBOr3SFMm+9W9oGnzHljevBs4Nwy
BdQPTYUxviPdml6Nf5YdcwyZZSljX6pid7YkkwMAC1gGyKsA5jKEzb92Kv+EKvuaszGirVc9j6Ef
Xab8j+GB/ahQXtEw8+MtZ4rxMISrMhAq41BlB4NhX0BDEf+39vJdbxBnK2hobezZIxtJeafaLLaD
YLCHLSbGItFWVxXTb2r8b+23CwIANklifXakbFOVw31eGE4CxnJ3cxU/L0bi32Rdf5ng+QVgTq1j
gc56mWweqAjpXJi7F5euZzGpdwdRVoAEfcvpdTwBGC9QyMHvwkbDkKbR58GN23sSyydqhGbW8gIj
iaagazHD8uDYul7EgQzfEWaBb8yry75ds7nLkI6xSYOtNxVCcYNwvBRZuFf9UGvf51H54E1saCU6
AsywXN2F52bfSgsUw8AObFkcjdxPt6vqgzu0GHm68CnkdTO85QWbOVrhiBQdU58h3EUEzly0X/yB
pREd5k5f6CA8efZ83xfExIOf1Twu3t1s1IrmsvHY97YfdNRFZ7o+rGM5wIQW0L5X0bVPrfJmsp3H
0I4UIQTkZlez5Eq70c3c8Uv7tcJBCCwDSB0kIsi0C0laeDEES57tgLtfF9CCectkgLz0LYTv2cz5
NarIpX+GmxEdJUnmzLlKZBJ5zdIJFqjRJTblJOKSsmODwpqPueN9w4dIb4Skz+lYaDVy1CeMjNTW
QjaI5MpYS0iq786BTT8uUNlUJ4PatV9qWl+ynsXWcpmJWIP69Ak/JAu7PYnO2JY6Z+JG428zbXku
oMz41m2OhiGgAGirIb2t2zrBjwMjw2Z4GzhKM/3Gm54SGfxMqNm2tL8tXxbvdkVgjZPxa9SZdxL4
MsfijyNs4BCowQajBeAurl3h/UmL3n+yTAs7edpeR7cdz4XXVveTx1iHhjkRXPmnS3TnZlljoArm
A7S8IJsKPysOycwaUaVFcxwQIBKNLfInR+jtNIPXBJLDRyXYRzdP/kxzNFzBaZMRcEQoAvEmxhwW
Y5IpRss993ptEPQGIA0BPdmYO9guyQobffQwXK3owZwrnL3lgl3BJwv7YKkbF2EzDDhpHOvLlPnY
GrqJCQDi1E1ikwxJ5GsZzKNjI+2aHmBoGsQjxNhZXW8+VnAMm9yCcqTxvkVqndJACNitdiWnzjCi
21UBaWogHxoNIRnWVPsCarifMp6yMZa6zjRzHqFEV56PJot0FVuMl27glGl08NBJqc42BSZuJKeP
fA9Vge28kbdDNCNOv6rVjIJCts71gB2CodrU+coisOE0w6XcVhhZd13/j2N8Dco63RZLp8i1LjBW
A41X3CaHvMDI6IK67mNfgFdHmtBPfVCFHWkJ1bD1ubAQjYilDOPb2knPxOdidk5ssiEmPJVjdm4b
H6AnjFN+PYQWXU7igDOOPqtKPh6ZMaOFyPKjbhllKs7A5UzqmYkDYBNnQhxdUJm+V9xFo3mk4DIO
ogA11BjFecQF5i3k1NvJltPHclIyvhECihpnADjMYXgEQXghFfsB7vFn7TQp+UjQ7vqmvmGSNFuO
OnWMJos6fEClngSmgdJk8HnXwg5htM7bY0lrOAgTwXLo5y9dZwxbM3FoPGYTW2a1knMkDifsgDg9
j8bo0S1U8OPMiEwAUITUfy0qYP9BY6TZJcP4afoldFzHlhh0siU7+G39WjW9H7TuqDYWgykfJaVr
3Rd2Qrs0aX348NGX307vHWPcEe4s1Uv4OsyYByLHeB4N0A6D1isIU88HE2aHSGniWevSTTbn65w+
Eg7FIJXmAw0BtHd+f09PH59Bb6JRW8oHTRPlZjCfoyWuSByZaMibL6BT2l2y0ryFadLCJEgdDpz3
Gtn4SftF31O4Z9t6hF83QSMujfnUCfuY1M1rHOpvB4NCHguA35jbZ5v25qQBF2XZ33EyyZQzyC6W
RkMqWwhtOcdWkaBjIJAMM3vauCe3U0hzc4YrAu1fZD8sBbPsirmUD3uEgQ7LAKCODy3/hR7ojCR6
TpP63e+5EmVm3FvLmt3Ju0gNUz8pr2CyiZJ/o0X0j6Cv+2lvztZ8IgDID9Aqv7SlmR1pD8dQN7yg
Qviwh/yxDwtUcQaQ36CC2Y+Z4ATTYQmwxn40ZvbACHnnJq7aeponzCwUZorKu7Yj8VdEbFzqmZmo
dmcYmSwE/Ge9qxOBTxC11p6kF5SrnIcgBrIkuCuSB02RJZmn5z9zS4KjdNdz+4igcYyCqkDsP/mE
oDUllTd/BNtFuaeHIbdEjr2KiR6eSAuQWAyQ9OgMZ5vRFrlTUMLVujMlRYJTLb1iWiV1UIePRZOe
dFNQ9yIjbnlesn4C4W8W/opKDhGk2gdq3TpmrLtEO8iC7QE572cJ/nBfiYtb2djJotkk0ANBZeHf
yZQsbXtWya5l3MGKIIlIVWITW0W0R+VPqFPEIjFnUzDTIJuUkeIUY+ZdtO10XGJqPs4fy8CD6kAo
R158g3rvdlBxtvNLZtASoXRrkdhJuOqtrm6bRAy7qGTfcBxQAF23Dvvnu0Hk3zDqAAUgV7fFQ22N
HyShi2BkPyUu6X8YO4/lyLU0Sb/KtVwPqoFzcCDGumoRgVAMRU0mNzBKaK3x9PMhu6anq8dsbBZ1
re5NJpMZETjid/fPqz9OnCaiE6CnOq0JssoLy9NiMgxYQwcHApuVWC+JFXy4LcYpv7Lf8SXCCTeR
4JLQcFcN91du7ah73MeiZKZUmcVh5jytDe0Jr9ritiZqHi8fVpv7U+lScGCgH/cAUYpFV51UE2zz
3j3TZtvutTEhsTv/xnsH/QekH3OBgABkF2wbf8yOQZicsUVSciarbtOX7isHFWs/+hEdluLVR3GO
ORJuK5MypnFk76TgacK5POpQoDvFJ3DKqXHTGM1FnHXGnC3X5AZE+vuTGDexVg3DmMsCxF3Vxx3O
/meOn3OeBlvCZaAPfPiB3EggD2awhZZpfpKLW9Ot8bowTt+BkPGItyBEIb2smqENVnUa3KtsjK8x
t8JQTXD4x/k1W+ZjZk9/Qo5HfaG78JzTBL9vS+tSTcMZzoCx1jAyRI6Ndi4XfIGPzxyOGfq3tiHU
yhVQITJJcpbUHMH3SiEb6NSm16TdyVglxByzaRcSVp2yzdxRGtMsRU6FmELKykvKYhhtAj1yILWd
Rxz3q6zroFQBOPcaKLOltTBUqsdsBrYi2vSnVvULyfZDbDEtqeNQW8OW3qTjqGOEnF4GyfrlmPIA
OegjBNrpRpjfiLemaoD2SSFjzFjuwqfuqeusr4ZolMcgcjMoAOmpkTHWcYSxLgd2Pi76gY43O1bw
A2UwcqNOnQhrA5wn7rtP+P/gV6pF4rFdz9Sy9JDJN+DDtwWHnW1Q+u+vrqWAyeRhdRpJpBULALyM
o5sUCxIOijtROU9RMr6GPWZHUndqVZcDHgbFXDFW6t6QA6MnbZHOmQVUBdfahIHIWstsDE+DCnaD
wuIo4krt6Ih55MHjaEvRQuljMImj7Crl0VrqEpTWid0YzCyhiSdTaoNHZDhYuA5Oh67ZFXN6x9CU
+A/Whj8Odfx8HD4UiIrU0DiNCxEcx2lU62CgikA0w0nPVHdgIuWPVb+dQg6atlj3EK43jBbPYcJ1
Y0AwtCMGRTWD3H2YtVhFNfmbk+98TMu3Jl2Om3Peb8zkLiiYRMXjHQ1tDh83hVdDfyeI/EUI+SWL
mLZwX8exNEUvHXDBfWD3e+oWgrXvzNYNA8dVK+u9PhrphV63reGMXL/M8jYIuIYPhGE9aLDWJhNZ
6UX9ZHuGso/8r9n7ohv3c0XS0g3pyOrz+2kB5puhpoHixGOC4WgXEHRZhZIlvgn6jzTnfNhS4ZUF
xBylaanFNXDjmDj34LciIOteVGvltlfjl4C+VYWM4GjFm4B5cLafG9y0VMjFh55aIBIXXm2SAE+d
weV5ZQro4piWxJd7NKP18JNp3Lo78MKS54Mbl+s1Q8bHUkM6a24aKCJ8jikEcPTyOUW1ZEPqrc3C
wGDJWYyNaQSj8ENhvn50EhAWynxq8ibbS139JDrpeEXGfzQIItKDd6COXAYBI5/Qf6Z1FA2JxDke
s0Pc1WIda+ClDMeYDswf6VIaD5bJPdeHXLKxJwjvDeBlzXGtfaq7iNUMKmMdP5HV4H3TUjx6BToR
oSV/SyjgKbT1325mf466c64reWvMw7uVJiD1icVxKTS+DcGhDoYBCq9J5Ke6jDbQ0rKFoKaVJD5K
ntA+BlNYkQsEgnzTsFVtLTATK52dIE9S5mtJ5O+AFL2GunkfNDDh9DHY9khDqgPPYfjAjxgYOxuj
IWLpX6mTRQIxMcQ3en0OIvtNguiGwaKudEB9kWs7UWp9p6MFb8sJdc8ZxLHjU4KcMherKWVGOnE3
NSsi/maNakXUmkbhA2S4aFW4nHIwW9kmInAhOMHlzcD8iMOkq9X+nt4lYMb+e+3QRGRP4zc2omqD
Z22t981BiKSgjawrV+Go+AEJ6+66oIyvQWh8TBkPqSrm99BArfTT9mBMyLsGo3Ty7VNPwIX/9+cf
GeeaG6xAuOhzVjE86no6QoTBCGmPO01PCU4jRnm97W4nZjXnLLoyU3B2TsmYzChRx6kNm9ZpVY07
X5uufcmqSUOJvY9q/cNgW9rpBUSIpqmvmLxjWrWF3NpDjVQYMAy0usxZCsPMfVBaGH57VpCwgLfP
XkAuawqveKNvFXXKeB9g41WOs81n8l1qHIsdrtT3xNLlrsDhKshMhh2v6tTaOwTvd8PFJhQ7A00E
FjAmVU1fRpcBrcnlVzymV66gRw1/6Mqu4/FIjUV1GGT2otWzcaObbC+4j54wT7prZsKwO8M6uiRE
X6oWZIgap+le+12YMvA0fRL7MeLVO5pwH702o7Y4astzxPu1rao521RuBjGHsFWY5Zc43YUSyKVb
cjU0hKltlKsOehvdu1pH7cYSigIBwW1jLn7CmJ82L8Z1bvXJps6vZMnvx9jxvVK8qGKCEBiUl8DF
ZqEkDNO+EF9ZWhvr0KGxXPLUaZ2rvKpl7ahFaqwSY9pRbuhIwqkAbsi1MLGtquBN2OYXCiJsnYyj
dKnFuyrkdXMXQoAhcd4JYdwKRQdnJixaNtpPaL3zZiI/NQyYCIRe3dMxMnKFx7I5jdoHCI8IcSeG
FVqJ+FQq7ELwbDYInZSgpbq25vXm8EGJHvKVgYRtReEJXBu2bkDvc0wYu+8AfvQWc2hykiAL9GCf
tNGl7uyHpvQX7BBYEgftJ6qLbd4av52xgp4L0IrQirNCZMt2bhFSWBDwoeumihFhFu+bKhRXEsBR
r6zrUnQAmc7aS8lJKMkOk+Of9DxXfOp4/HQ9Bn/imFeFnZlzHnaKA/Mn0Jf2DKceg+kaL91906Hf
LW8ZLP6Zxm2uSlgFwD/G44Uw5VwwnOYQ2TACM12q4ZAV29gjioFM/aer1X/JamOfTNVrjOgxY5rB
5ZpuVA0XZDDR97E/rJjsM1TWuG2MuXOwYUdbBcYoNQybvtXnK+P6JV/RlU8Yk9/qSB4i8Pj3pinP
VZ2/4pUK1z7DYMyzFHFW3Ik3CqObGF+7uXX2ZN2ADsYYlIuR42ZA2bPQ7qmy0m8nDiuuUuWWAN2H
FAnkQIAbNxAWzTXeInIOoXGFnfLTX3TZRBuUSx4d4gtgKHUcbwBegB3BUeNFI6qBmZ8HrVIUUNfW
TmUCKxvKPFvWgyNNUu+GZ7lETn0jxbA5J/FO1bW9BRCIgykvkO2Hyj6LxfcvexPqW+/nfIai7wEU
ARcAk7K4PJqofqIdlCQ6/nWpMbdDMG5rd19QzMDNTTu0VkhH59VaXOi8LKId/9ilweS4oD1Unt40
gckGlo3HujAW116yNkKYD3rT7uHtjh4cOlo2YhC7QoJBdSrrvgeg1mBP3lP0hreIChRC9NzIaFag
340VtohqFgTZbUdLhlz45Bpv1Je0iDIgo9Q7S1JeNlhvImqy7QyMxBOVcWFi5W6i7dASdKLAHJyX
VQJRxkEMuebUtUipAZV+HmGG3xjT+cOmjirdhZ3Jeu1UGfUt4ygZHu3A4oHLYn/ba7nPgbid9gHv
7q5GYirGedeGub+jsHYfdj5OJGuuPKwPe2IcD8xTJy5gIMpJIJAEGLg9IG6shhZ5lmf2jtbNjIIB
BhaDFV9rJxHrhipkhg7Mw+hBVdvAlCQGKvZBk+E8SaU3Yqgw6bPiLcSgyclpO6CuM4/4sawIkt9g
Peh69z0qrsjFiNtKu2fWCdutDJ/hsHBmze3XCV6hNy8yp51UHJU5i2xlSSJ/Rhbd6TRRUDR95PaV
H9zBOi0VBJxsLPhozkafXHHjE9ZeybK4cAaiUIUE2FrvsndRkW2vbao4BzHcGPnwIs7gMfod+GhE
vgTrtmkDj3fHc0o6bQNkQiPNQKdpmVJohxlHggJez7gzOf7DW5rn/F5Xpr+b1npmRV43cngGc2Lf
DDNpNZqlt7H6GsFvANcgH6P7GFzQmddZM9zYDWNvpSyb+aSOtZi0BakETQbxY56Kx4k4PPXxyUFL
fB4hoX8mk8TovB/b6RxTlbDO48Ve6DKoygCUSYsZSUlMoivhoKX6+E1bC+0mSAcBRxfGDfMAC0If
NmnHYxkYYpVyY9VybumzkWqerQ2YCVhMjIQMqtz2ZnyeU5527OdsNOX8bNATmg8J8G453NQJS4Ut
zGfWt2AdNvrGzn1gmflDhbYKy7rGFF2bwDBZxyc3fR3gX3pJcHYN69PVwQOaxeQp1V+58Fe04vDx
nHvby9ziWSj68xxNRxEQDNvDFoZeTa2gKRovcHHUsfDd17WLWR4uXMGgIImolCJuweXMUdeu529X
tgytqrZGgc0vg0/+hisNcB6AUV1My7JVbHQGOzj4dAorNuA9qKKFQtPi2qiDGMOwg4Gyjtjc+8Vr
a3HSl9qXqrQIRHr3xYHRm1qy4RPDeg/e/17cLH/PNBWQcNJnCTN05S749yzEr5zULzgpuVsX0afA
sWQ0xSe5hi1sgYA2l/DUNb7yZtAstTGfmr5WBwTneaDPjEJhMVH8TkLhUBCelbhFtmHFK8LI8wF4
pbGJBvgjTtBcR01+SpDEsF3STyMFuBBZ+etiVXVNk6exUYz9sVUKc8AvUHcUnfmkKVxwk9tAMSCI
6DqGd86iEya65bU9rh/NSD/yGPVl8G2NBRVZbnC5IcGf4q5lu+T0C/xvv/76t3/8+799jv8z+C7A
ZE9BkTf/+Hf+/bMopzoKwva//es/ztEn1pfip/3z2/7zy/71N/3j8t6339X/80vOD9vH//4Fy0/y
n9+SP/mfP5n33r7/y79s8pbF7K77rqf7byDy7Z8/nr/D8pX/v7/41/ef7/I4ld9///VZdHm7fLcg
KvJf//ylw9fffwlD//Mi/cdrtHz/f/7i5T3j9z1859/Be/p//Y7v96b9+y/mx3+T2FQcVwpdIjdL
9euv4fs/fsn+m5K6bjuOY7tgPpX89Rf4/Db8+y/D+hsRDku4FE7brq5L99dfTdH9+SXxN5wMwgaX
ZdkEZVzx63//3f/l/fs/7+dfOXXnBT1CDd/Y+fVX+R9v8/J3U7a0uD9L23CwNOu6Y/EHlZ/v90Bk
lq/+H7B6ZhCm2h24s/JiGNET3ifGpQOp9AG32YbxCaL9YO5bs8TFZpA1qoyURBvTKSoSafJW6ZmP
4yhN80iDy8I6sI3tf3lF//lT/9efUrqS1+Jff06SOJIkgM3LYXO5WX79v/ycGotFQvz9xAX/HInm
tvWjcZtU8e9ZmzRIdfGHS0CQZwY9OsBMhlpZIoMGwwP4y3JjRI6/yQL5aOA4J9ScfqUdDAqErCf0
+KeoZWAnnDQiVbXRmmJRyZ0fgsW3fYrb1yVFeENQzV+NKn6NGbClcdI8wqv8TX3SfkoaetIiLpki
i49DQHQCaw7TFHmUOjxQd84hheE93eZPbo9NC+/gtcCKyGgIscQY7W075M2uscj9+FFyjEuGB4YV
3EQQ1sjPGcukX6csyHceCh9OFE3MugN8QKX8NCZWAp0lKCdGNNzT9o7fG7T0IQ65xLbdAOaoK7/0
qRUnBtF0lQYZjR0FtJnUoXhA5rgy43yf58NXalEOICNoIhHUH6TgYoU5DqZDZ2VnY8QHRJe9hzWF
9sKwfsPtdTfTLLdjId7RwJWy8ON0xnJlHQ39p07fWbODU+knHHASrp4lWyS+BlDiIgCKJMZriHVz
ZzdoW3/+YYWzRiu0G28zQsnN7HKqbGESNJjiqT9yXxObamEqOsHtkm6DR7gRFj8kJUFcC/rjME/j
Gn4Xc9DAeo3sLlw+JJ/VgrIfQuK0ZoKVILpYdPGuFOcXTFoMRk3txkEvWJkalkzCAV8VdaWBEtsY
ERoyE5G7nOxAaJY/UzS/ybTYow1E2F56g6PU0JEni5vwAxEAO+Tc5d7gSCZ0t4Zv4AQp6z1Vc7+j
tvsxVP9Ne+COwqVXinVBJ9j2RauBwADdvR70sdlbwIs23Ow+2PZOA6E/EDpQ0wf1BjZ31VaQmnDd
EDk3nNMoiiUl695i1N0xAdu1IgJxMVZPbnruq8LZ6z4Wa8FNcBXDKJyJFFJ5i+80h8Zo14VcDU1L
4LUO60tbdJgUBg4bwkX5KMaVaZrPIbqNjgQVZjaxBQE/HjuMn09PZpa323Hs9n0IvM526xfmmEju
vXYsl3bkOn/BL2lgfD3kpaJEa4neOGBNcIEwpqK7vXEQPWYbyEll1ORmbtp+Zvg6cyspSvc9pyKE
ugkyhrgcsLSFqF8UAKnupRpcAYhrdnb2zE4dWFAzjPA1weNiTikjwAlSShZfgKhfanv4LojjkF7j
0Gg0+N3b+/PyITD04TgtB+gktGiirj7g8a2yCaNA2cG1Mxvos0RYfijEgIqTE0uObFI7CAg6ZUq4
PSnDxA3oBIKbWnyejJ4uLD/9xhy5hgtinaX9gSa7DwzjjaQ7pkmmK/GUgpZ2CQD3LTgPbSrEpkl6
sDcfWN+2GoazdUEgLwvzi+PX94pZJSoHwcAfiwqQ2ChfhDG+qCp6bJP+UwHf60J70/qED01XB2UA
96MgA6S7/ZHEz7Ca9fE0KKjx1sQEsol/VwHu69mPXjDecFLCDp/DwuACXR+siG+TYIpxGk5KXak7
276NrXVH91/WWic19JMHDYbXYa/5LA99R2FDbboPVWV+94oW1T7Bv4y3Zz0QQjoEGpJeTMKMlg9O
6CK8YSNKzn1qfYXpnTsk6YbExXNe2sGOgAY1xAHWlaqZHIBIKFNJ/tuEWAys40cXebkr0uZkUddI
SRiV2VUJUKJzbYrAOgwT2dadZILhqj0VlUsMFRRIi1yjw8yj0Sr1RramxsZa7fgm/Bdq7lyJJYK9
1gsLGP+o2nbiFPSEVffj0ODXHLABLr2Og49khAfyJTcTkjTJnWvPirCKy2NuktVhJwjxUWdwH4r8
6mfxeENL5NEfDyQQNDB0NmfOTH81g4PrYOgkIIFfQnsjIddB1sFXVLr2oaICHosLxaIWl6tN6hjf
HUzKKpy2ZkL82DJdrg/oxyvkQih1Kv0USodkNKpTFdxGDTBIpwBlaqr4ptCDr4Fe431OgrGIIKJn
rE0zva5DgaYHYHU9I3PP07vDFWut3IaKskWGdB27gwExQoTLgm+CvTs/J6cUhEyJApEeSrHp+EzT
O9KihyG/JXWHXWo4tq6toGJjW5jxsnqaOOBEu/cHugCJbTq0j1JrS88yCF2qtkOvnkYeH4JFkRO4
67BHQ+uH6ZajxGnsI6YnaLPboa/PNL3IHeqmcWOLJyZ54RH+Dj3wCTJa19MKb6EApzNtNCaZBFiB
a0ZSNArmjL+4LabEZuzOhuyOeNEp9kE6gT3LAMPYuT5O9zLEysfIHk4jPpnQdXHNzTSVSTYNBgE0
UwbOYRhlclu2pu81jPjXcTA+9KW1nmK66WO/7regqiCKNkTZSrcvcMn5X2TxA0/azoYoi49Re9zT
EWgUNO9WcW/ijKCVnlQtovBc7pDQueQDTvMwc4qrlWU8vNmbWzEbs8MXH0/oJlf5Sze444aIBUSo
3AD9D1ZedoHcJkTRV50khVXMyiHbrL1OduEyArPRaCMWO8WDo6fgTudYsUIzlzHhC1aMRp7nonpO
4gUKM8l9IoYOK+F4j2iS7rE1giscBFdeCPsrarGao9VH6YWD50ddgUvks4n7yIyfk3YmRZ/m3xpg
5dPUCGAlZJJhOe8iLVcn7G+Xoea2p/vYC6VsVrYu7yd29vuZQemeZM+wbnImayI294njYP40Ysoq
bznFNXd//hEXSLCdS2dINF577KArxZzWYwj2BRcG+Hl3Wzkn5Q4frWnvJtWT0Fl+ICznuenufCAP
f57JzgVnk9UTp5HWPMzYgOy+3rVasXPa8QMPOeNEPbrW48+Uu3tl35Dnw2VMwG5IuA5roJQZj7sO
GC73OMXaj6t80MM9I91ufoz87J3U1dXCODlgPkZPAulLAmTdI2fD5uE4MRbEKapp79AkuGIIZUB9
lg+m2Nmq0zmz+g9gaxOWgXzVUJ8qdTQ8xHF/6gEZl4pgahrd0lhBPeSmKLgemoAQ0WvpeQovgakL
r8qcm8AIz/PMb7ZsenigXdzSpFaR0YG1j/WfWYegMxLYtiRjTwoDDOaY4WLq0lusUnejRYzWyoZ9
VkQ9MkDzmjBbcBwYQUEGj+m7QM1Z6YpPwOwyJe8ymtssaT9aN04xXpVVvcjIfm5B0w48dwcyo59u
5IPthaDQQlBakfM6iTbZ5tbMhWNofmrN6zH3D3m/7x02VQP1elNm1pd0hpu50M4FOttqNAeccjrH
Xyi9twOtfNxCWHrUVN/JrnmIoljsHQkip0rcvV472tUZLTikw+AFRt5h+AJrbQ2SyWfrYoxsjuiH
00nUzkdbQcgFKVYy+4CcgF+gfChLqgjIZlCz0d7TKf7hwCUtY9mdyqLqT1YZ30R82/UUBQxs4Yzc
VudKt+CpT4ogcm5tUip4KD133yN9hMtuvk1pLs5QRgfO1Lhmehe8iVoUzX4BZlcpG1plFQc9IjKD
J+viazkeuDF313g6gg19tbAXkd7B+4bFPoxgenQ0EkY9ZsB4gH0Y8a4UlnmWUfwAfoQCw8b5beju
rvbngrio2jEGIMqaztGKKFqKF7el7s/2213vg/MoPwtglHv6NaetE2EaiDQiOHnOC4SBMy1vqOmk
D7CxMo6G4NKNYKZBhlAM6F1tPabDe4/ZDes+yJJ4/GTRNxlx6ezEfbCRfv+KQwcO+PKfbaV/heSo
1mVyzXrWVO4b9t4ZnI84b7aq6LPH3Ceb1zAKwjBRs+4zewW+hwNHL6MSTQOvQB+DVMHx3EK0uges
StMbpbObvInvIFhwTNTg37bp41SYIXe2vELMzlGwht5cigrmTTwEWIo711lrUfJpLJMnJHbTKdaO
ld6UlXJesoAXFp6+LOZ20wtqzOLE94nyMZsSpY9Q0Vg7JzmYIZRokeO7KmsIIA0BaGpYvmu32Q8O
h3HN9R2PTOKu18n/1H1rbbmHrk2L90FjWcRJwxetrFkdDXiz3P7Wcd282ZS0HZ0y3KTQkzYp3iVF
a2ta8lVcEm562kU4r9EMHPv2k5HhW+h920d1PJl01jyhVCFY+jjaKNZ2h45ikpjQUKlfx7hB8+La
R3DJQ19CZCWQG4XEcHnL98K3n/PQYTUzvX7Uz0HsX5CerbM+5dkTjRHcE8LWODSNQp2NrOcMQiYI
tlVn0yiqquI3AKiMTB13XsE0DN9hsTVIJXHPbOOHKfxpxnNokWdwzeaqU3FYEItYjcwNCS2A9NGH
nZycU9lHL2zTeENyDQcWfskwfyx54NYjpK91D7VhA7l5PLMBJjeY9axdNuUzKHRkoaGVn4YB5bHk
/Cui+THX3hNqPfDoUqtDleQa7/6dBVEpQFXehLYTY9rW+GlDDmlZZGA2MonyOXFRbOoaBdOqftqS
kLay0ydz5pA7dgjbQ5+c23LpxW5Cqo32OFSptzQQMnyffIlf0QTVYWxfu2MvKZ+6yQH2v4LcvtfM
/EqOrgGjMKY7ukBQeBVAQxkcA5tKZU5B/K1j8VS0PnytmMaLhW4XLBZewJIrvUILtnqu/SxyMBmf
WFXHu1pbTnA2EdWyeTDj/q2OFxsQ2mBjxD9i4AfRCMVjJ2BU8jsCqTWVSz9hy3o4JXA82nzLI/Ob
cTqspgRB31p4Q7UuDlZJ0wAEQQgnyj45LPnYuUEQWBHZFLX36ZuEbo/v0OLIVbyMmTHswjK/FiKQ
WGT96SwEYeWcSqU2b1Yy0N4SLYeyEeGvEs60o5KPiwbEIi5PMCkSrChO65AgqZqdSfcP75KGGDiJ
aov3A9AfPNG2az9zmR75SHxrluPJmaV1kDU3+YYuFZ0/2mf/2NaK2mwdWMVq6s1jVxeAa+KoJRPK
59I1U656w4bBzHPMWUfrqCKtMl5IBy9UpFCeQ1EK7K6KoxE2G5/ibhan3TDHd3FGGUhUw89SJeyP
OoId5VekHYZ3zhfO2uoYDQyxFm7accBpOxQYrmBpQ3QC9eJM9hfDkFvlmF92arcbMyScUypxBX0K
N3QwPY5wlyJhI2zDjNojgANAB56Ze0kAYAOBHA4d9HEv2HBMs722UHCz5K1t3Z8sx7BMZSDKt3wu
6v7JybUr8TG+rM2us5ZsgLl+NqUg2Jgusj4cSqTnfRPhraVt662Q+XM+YVYid8wEyyUln3TRobYd
KONxxTfu7WwTOTSaFCR5Unos+cMjQjZB9+HbVAfkWu917JcrYU3frU7Kf7TA6cR2QlWQ9VXEzbgD
zEZeJC1uOlR+L5nKY1Mji6exf3SZl6GG7En9rHOZIBqgWlpsh7S2b+aW5yBs+89WcZmbO44QssfF
x4Xe3JrYem1J2ybrMBlC34Ebp5DDJA08rJ23TUJRNF00V2sW416404V7VJ1l2ga4ik5d2cHAapkU
jILMsiS/ac076t+ZPQ7yh5pUokqGeYRiimWSTXaJ2TJBTFArECzneRk5RZW5yklBYJzorzl9C237
RdM87R6cKGFJ1lz/cEhrvG6tuvpldIqFw9NUP7A79Y9tfgiDDoEvcR7DXnxoi2hkgrXcKQn13QyP
jEsxFtUtkQjHuAfZ7umSR2x03I8iopGReXS2DqG/eJDIjn5jbzGCk5uEA9CiJ3js7uzTMFzXeW46
HrilklzP0qtiMXWrjfH2lrpg92QokqdyMa3FHQqXEeNtzaH/YAbMQsSIfnQv+Bd4MypafDStx20Y
VntiN/isokcz3APIYZeAGrpOffv3kLfFfuFIr7q2bmlfKfDEocDSk1Ovs9SAZWPXOzmcosB6Ls0S
+o1BD4JG0eXYmbhcqQFnUf/JR7i0WLNfrGLUdvCWX4zW2M9Gd4h7dTSRjVZEWo5+hssG23/LcQTt
fnbEUcQdrFfwaCMIBzD4Q8kgL7OmH00duyi+ayn3IueVWTRikHNlnLyFiKKR1WdyCHl8hTf5EE4l
rAeA7F4K3py6ikWhEWztpcBUMDYYftIr1sd2q1VYitsAPqVtXKu0IpYUe0vWCAndtTgbK17/tROP
722gIcZlgIyxQBEzsuRVN5kop+mjL8w3l24XPKbqZamGsYbgA+k09Mh6vwemyTGUjComSEDKA/sz
kn5u4JalUMKVyMyt5T5ZQNNAWhaMPb0aHAtvmbnjPd/OJmpmO2zZydPXiAorHRhHwHP3ZfXESNh2
OvbtUsIGF7wXmeCdziZzQ3PirR7pHNQQr8bYjHZ5LzyJl/MSYbmjKZ1d1IreHTm8VGDPoVkuHAQQ
15jgphst9yqn/py0/E7X8EHJVv6YnbyKqnlnIzdO1VT9Bod9r1wyhEwS1g2RmM3gQBN1STOunZ4J
VtbO4eobOTRZiWR8IgLC11HdNlQMEzOi4pK07iqwlEXaKTzWRLmvIeZhV3uzDdTywEZXtlgC0vqp
JqK3EhpXbsmodPamxDjiXpwezOIeqcD19JqY7zizlPWDWIbJtNTbwzGfQcDMZIr3kV28WrNLgZpi
qpgEFFs15ntFnkTq8ZPfc5/QcuezSO23bDK+/WyZR6n8w07IMjz22IH1+QWsz9JTr4ChzHx4Ogmm
ovBxlUw6WIQ6+M1UpPVEOUF+0AKyxOxhMWQtfHS4JFWHU6aunxVnTD/3s12QIprX0hV3bfbjxO5l
AjRBPJXh5rjUChTwYumqxa+A7XLiUsEGTUJcKBlzjBxZpMWVrgjtJkft1ef+yR+Vds8gFiNVsSp0
yexyDK80s+0ZtzMUM5ttMUYvLfDbdaxXYiu1lMRydBMpyYDKJo+aEF5taQSM4F4G2Rh6vekezRHt
KdddSlDq4NW3xGWswG3YgvEJoCv85dhOI3muJ/OT5laula3lMaXrb6wOqCKh2TPp93vqDQrPrSKy
OkL/gOUCIC7OD71MybBNFzJd+EMtnlSyFk4egSmfHoVZ3c0iCbDwkNdqS+exaeLIyxzuIkWDbz2T
O85a7AXS3dscUURrN8cZLLi9CPGtsHawej46mp53qWyvib2TZXjHsHvG0YcvseVwGJm1iQs+jc7Y
x59R/y9ux4Cmd1nAsWwu3ZKX1C/sC1NbUDnWwEXT5iLVVe9xik5SR491PkPgH2hWqIW4xrpdEraa
zPUI0MxN6ebDYgZVHCNWN8tjDXpiF/cFYI2p+elLBinTzExVFNtGs9mdO5AQhS3IDY5K94pBXmWb
yotPYyV7pn4LZCk61cH8OdFnRE1W+i6GrLpyEkIW9Pex3v+w2mLiIhlbMi21CP5AdqnqbVcNjAbx
jAYI2DD0E+2zV3PINJ/hyTSxCNF9dBjq/MOs9XlvampXzSkhBnk0eh/AUOm/dBVFzAoSfmGeghmz
SJZP51Lo5KgVFWtoILRLuli75vYzLmjAHENw0oZ4ajsXblO9p2qmw9Eor048udyF04dQsxjoaDaG
ZfiKSfMZzrQe9RgaONJExOGDQ5QCAnB4y+K2wbLYEKLIaTHQmauhmoFKZZDYEZM2JYRkXc4rt/lC
xoJKNWvDrm6pKILQenEyZzWnMbFf8GvrqBAdJwbfs3WWpKbSGTpLsC+UMnmzw1XJNTiJTiL1oVlQ
UzFO3RcLROFVxcAYg5ufn9enKc/vTepWuQjDp8Wv01/HtNgVOnQDyubcvWaPn5WDCbW11LSXo/lp
tRqGzEFs9E6unTaKHly3pwswMLZu8aWnnJDwlaxGhvtrotnP/j7CB+P5DDD5jA+fwS1TJ4N0etGt
bI29zc0A13Z+WuJTjy+DNTxW5KL7JQLXaj3oFMJRay2Vz42dAHgftBtaJ49QeXoZ3oeaAaBtnu9l
nfuUon0VgPUwoDheqWIm5MmA/CfvRMMpNyJWE1qdve2fK6u/2s+J1nF5mM04OkWV1W1EomOK4/E7
Zuwra7cZ9LURh/LY2FIcI53eztog+w945yYA780VRgr3mjGJvgZB7vXu/6LuPLYjR9Il/UToA8AB
OLCZBUNLkkEGRW5wmAoO7dDi6ecDq+ee27Oau5xesLMqk1lkMODCfrPP8vpCjoi2HfvixYgNDXyz
1zIxg6fUDLasvdNr4MTRU6iy84Be0xjdcMdIKB/LxPkB+m9+j1g1KScG44jiY2wlTXufI57QQbvT
F9icEOSGqTDIRtbN8ttf03owpMWcD7xPKQvzAm1nYXXTkRoORFjQReqfRfczmKpH1TtUgY7N9GSG
2a9QefJD4BfcKA+0iEb6XnmOSTiClEuYy0+3Xzre4Y7uBlGpeyJzohI7C5fBT8NHkJG6yC+uhQGc
MYVJm19e7k0D+6AZ39JCLh1n4Sc1jOV7aFF0jB3POXi9fgkyE0s1gfIDgfngEvBzIHGg1WulpMu0
Egen45EaZpICM2ac7TeA9lsZOe9Ip87jUOJuA8GXrivmapihaR/tSPO0YF72KY6bhzjWsF1sULB+
bxTvosYdCqgCkdvOfttDVN1tI5nWRjawqtKHdKeMBU9zMuCkTvJ16g7BzUpSfSPD2zp+wHdTxxsW
R2MjnTDZ5IyeSNO75Qvd5/WupiZ1RZfGryJS9R6E4GPQoJUzTTsj1JHwTfv1pJZQkt8f8fFXD2l4
ke0cH8jUebxbrZ0502tp0UDEQRgqWepDqOP/mVgfBo75z5jWDcXWWsDF3DcE+P5a0GxXRas8Mg3J
M7BI6CSN9eVz+kESMmM8nExoVMDO7PNDfegrRki59w56mQfTSP+i6Qe4p5bBKffuTVvr3ewZK8/H
OoCx+8UauD9YZA87MwYOhnOfrlorXfFGj1UcL6HmY24b5mFuWXxwAXsbw7H8o5b+cprtXrqAg6y2
kjXRLSy6BclGw82/Io97V+uUdEHo9GqqzxoM9mtQBFgnhf+aRlybVJRI0P/4tkwCzO7YRtdAlXfe
tSU9Ri76Nm9ysu9Ne0o7MJFpZ17G2hk2KlUXm5vTOZ3VBK4ANGcr9NvUo4RgL5xU7Rxs+uIYVrrF
0yia31UTnRrN/jGkqsIeTrqV9y5W3jk5d9PZ6QZ3nbRDv3NZVDN/E2MuuKTAWzdR7d9rv7kNSVxd
DKc/x2SfV4ke7zb+i620pMcy73xAHd563Oh2NMvdg1AQS52nu+Q2u8J+BUk5pXzMzsARyYzbFDWt
ySf37LLOrw0OyF+T/8MxkZOmDpImfuS76Ip8T5OyIgBL8q+1TqCWqLiKORKkQwHfrCfEacKPg+jw
ALa3X9dyepmRtGtNP4Gqo2FnOd6rrkdzV9vhDzFYzZXlgLEVvOa1oh75DHEHXa8Kug1oG3JLVdJs
If9w4/hs1NAdnMqGUZ3ET/ZQnePYCjbMPEix0kQiZcb0hdRJoAaugl1rrRvaPZlUWLwSfrTK+R43
A6IoVwTalOg74dLeCnHMLVSxjBxeSsZqbzfY7kVfCAQcg7kMJx2uTw/5DLmA+bzP3dKEPeyVDTER
i/qNaNjYvG6bbmxQAMACezZNRDSWXAo73pua6b/RjI+FxUnW68xbksOxIkv1GBcq3RcJBWyUmTBk
xEQNUXNixHtz0xxJcOw+yWLgyMzNJ5ZkmwCL/ygYsxw7BEe36fx9Zfkw4Dk5XvKCrR/8DpSRMEOL
i/lTywclW7yLFeD4B8tpbswQ+RFGLFgaas76m5bH1Ql7X9DAFfw/7LxvUN4/NSiczuHZ2MPdjObL
fyM3liHZksbg2hOkHN9BK4HNwgJatdWhXhw5kflHWKB5JbZDmYaHb6TfNwQwimti60a9HAt99xjP
s3uUCSpFK3g3dxW0R1IqVIcVk3qzU09t/+koqRdiZLt8+O4oMX36zJlv85j0+c4S4cmBTH9kTv4V
VKXeavdn6wmO/sVwcOZg39h1vh8nKInKSHgvkGRfxTnQD+C/1inL5Slf0vM1e8yRCnO9N00LPoSG
oNf12bWy7BKHL53InVaXVM7UaJrVpWs1dZVUADzbYsAhOUEPZ6lugMZu6s58M4F3Hq1WBxu3WhsN
16AKWRFX7MbKp3CTDRTs1dIe9p2fm/fcJU5LHSCdNSVTLJAsaTu98qVuncpyDrGb6DN5bN7m02hv
Pcv624YshajVznMQhO86t1/KqDYeBYLmW8CIvo/vrmXk+8YL4NgRAI+y+Ewjzao2wG/CN7iYbp8t
A62bpAoWvKiFVp4vx9noPhcs44X0Kq6t8k3C+Fgb03CPgdSRHEQtAlSGswRPWT1nkPE95jd16lxQ
mqcdzWefZU/5m2lV1YHxCExXO+sZs8Nztd3KBcJAVQMazmD18a4DPbRubZAsceLfYl4yyv42jPB+
umW67fGKX1sM/gsfiP4ucgF9VfcLWPlvQBEGz/gZkDzM7XRB2g2YgMrrlCd0zDgJp3xyZNlchGAn
uYW5ZkBfYTW8doDYINykzoEqvSenttnS0dUJqK2oHiGhQNnHlnMHbIZJ7UC+ukD3I8IKUy42naQy
lLKnY9GL6GwYMfMtwboxI6xbdVOfeqYe9JNgwm4ny9gmUeNsEu332G6ife/K+eDloiN4hmHHEgbW
WL/w99iqx5UXW+HRE9zROg7cxcTIF+DeDuoqi9/NoaZox7z7jzY8dwWGCilINQqfr0NRlZ2JdYLZ
GVYRIWdM+ISgWyvfxl1MSsY7eUr/mQStwn3dsqNxBCkYeTzTqHCOsqy69ry3KDgy9oEykTm9+DkZ
jSeIC7j2wZU/Zv65ShJKnq3oSAUHYImmTMDIpjS8aB5QhL7FVkU4gAcLkx+2Q9sITXQ331iVoYP6
1BA/E+xOae3dYnTG1ZTTeMkrvrVbr7wMlQs6BF1iYkfVfSeeqFzj+SF14Co5PuXaOM/czA5W7+Mx
0HKELMSbSi7jRnOklCYGyZ6kBM1GLGUVrMmx1/fexVJNjex+iNzwQDB3qWjx6FDiLo6Kda0w1aDK
htzi4aby/a3q1Ndvdje8+gTkLk18D/Vzb3k5Pd7mNXwqQtoUKScavWYdLIKXX9fXKVOL1RGOiIw4
BPqEWndtTkawreRbk7UOGC6rYUhAO30b+YAE26RYORkkhQhnF/XkJJkpvHnQ6rFVEXdXiyx/L9nW
lDHTftFTowv25SCtumXs4cdbkzSoEQt/NUpm34v5URTw2IsJuqtlnxzTy6m3pqeFYimIcPs4DJfu
59A5eeWzzMyfDiTVczxS6WL6eO3UaG4ZQm+wBbu7REy3zOBmlycmTTVWU1wKLTaGl72XvPREtX87
DUiAQCCIMIEvL2VLkDYq28eeW/B2wHK4c+N4gvfQbQPftq8axzoXFZs2A/tv5hGyiIsQElfl72yd
cKw3zYOd0plWDHLi79Tdkl/FL06Ot0xK5vDGHnguWYMaPdFkjLcKlgYXc8BHQ7HUujGtdWzPHQK4
p8HZBWDb7SjH2tleLYe/M8EYsouElHcUbgQgWdybvjf2g20u93140d2QrcsualYyMY1zY7m3Mudq
aOXcSoTvQzYrn/tqwKvmJQzAGdDRKY9bhZfhUFGHCu3hko6jersFrknqsyHOPJloR2D2ifvP0PND
9Ssl3Uu/Y8dPGpmHRAklo5ph4hg9hnL82dt3PyDz5UINYdeHgMo9g9unrX4pO0h+AkpA0a/K5lxX
zuvACIFlwtQnMFKvcc0C6y9p4pHkEfVCzoHBJqPFKVzzEMarAvwZobjcu3BsZ5QEJih2uzdRtMCT
up3n1mzGTvJDGjpYBQP+qQiNtor/6nGSGw6xK8OLmexzNDmGurjnQfi3nEEWJlQcEFtBG2VVpu3D
nA8mY/JdHzvvMe26SEP0uxCA2vup/9G0jvUydgicNefUxKY0oqF0ZTXVXOuSoHwOOvexZMSwM4PC
f5wmILF+m3y4LdVIZr1oTmz/Diic10BDk3GbW+coFmqZCfK0tAJQV8HMlx+sSz+dnWOz88C644d9
jkVjHfrG+HLmsllLrybw5uhdMcLWachGpxFPCwH7fZ0wK5vD8q3qZ02jo7oWS5WfN0IeAdjQr+MY
vg+VyopNw2zcUxT3fPYsr2TPP6S0S7CU4iUjWbl1WmxVifVc+/RxtVP8ezTOpprHq+GxsrTLF8ES
PJ+sImEKY9kHuCRYypYPM06Ycf/9S1Jj9Dov/Cuuh8idmbHqOM3ss4j/lseXeiziOuahqSq1XELr
lWV8kM3fxLgYyCb/Cv2Kzu4ayHbCIojDUj5BD9TcJt77Giep9zMe68+wEdPRNbt/f8B10tN40g6s
934NlYyfQe0PyT5MdbaRNkxAuBwcLJYPJZS3Y0hfOzHfEHp9mj/oTVHLcOsL9Yhq/xrMidpV4LX9
zGAGa5j18fvD96ejAiyjr2FkzsFvGFVTH4n2/PuPfP9jCVBhr+OI+uaoZIIS3HCdMcdCazKCdyvE
m1lCd1jxXfDjGfMfnYHRSmJRILB9dpv+SyYh88cwvwc5WIu+zQBswJARCWk3bXOkiH8J9M8MzBSz
jZU9xsemct78jiuF355EAdY7x/NoqxxcnvqYRNw+eHHXHvz+STjUMgIqrzmMQFktmgx9pqizs4DV
ZiB07U3hX0THYA8CFdvWNP9kdmLtJx9PBXIFhO6B/dJviK+HomaA1VSv9Hx7S8UolYWRc6V9qj91
aTVsRUcsqiwlPhsxYm5iPV/XwtwG9OXtiu4zFAMnfi9dU7KB3iOF4Pk0OPmE7oUp6VMDxMHL/2ox
Mituyu2I05W2Esg7fp8cFN1Zf8jKLug24muO2hWUiyiTKjjeUUc65wgaesUOZ0+ws+ww41oj0quW
1t9A5tE+BFyuRUPk0A2MY62f+oCLSmi7xDphFjwMM0uFZdsWNwMquZizkayN3Ktbc3kdOFCPXbCG
JDCvRYIPsAmwgzM12NDDsqID/bPSXnlPrIqK9mUHsMgJQmap7mEpsE9VKfBIf4SxYenw1hKjZID9
UECOaRT9zUaqPyD6mDSKDuPBj/VuirVzcfWzOyb5DqPOvYgRL1OyJFkfDA8qAsJnlPIeZvYHCSsf
eBGj6qR7doIkpGgMjxM3/y8rt5obBXj0hukj9I5oR/rtRmN1uPHAjFqCAq7MMD5VlkwPdLKWjETw
FeZ5/ncRTBjeLZsgGU4am0punGm3iqhDX3fD/NRZkrOXZOGhe7E6QynHFeF0BOLw0SSSbFYctDA0
ev1ESWx7rQxqvoO99lycz7PJAufUK6K8+TaqcdEDBKJCnP3U1QLJxaCulucP2/BHpOl1a5zBYmQ3
vbWdIY5xF5wV0fnD1G90cdItymdgxY9Vwi4jHQfXS1lt+gQBuW2SiFAorexY9MASAG+KRi53qZr8
NcOwVRyjPE7pgv+L2WGHMuLEIgm4AF0MKgnZs0fa7jGz40nkZ6WByJSdscsmf97penoCrajwj+Fn
//6GKRFfItaV+QDPDCkqvTk1t/ekx49qytZ7GqP8c8ZL0aRgRZgdpaA+qAFJWjQprKjJsfcK3L7Y
QZYU/gXJW+0CMf5mrgkrIvxtmlCuOYlDMIwhwWv7mFmjC3SSf53bj90wzkeyVs9YiX961Zw+ilSS
JIBdVijjydb+J6ZCCG8ES8tAp8e8KleLtEDXkL0v+wzLmtcBPIGjMhjRzwyGEOuVRSbEYdKsvfTZ
5ET3gOmwuEg1BzB6fvQ9+SGzY9/D9e4ZwEobdgqFykFMD4oXkRFusD4WKpGftR87B2s2XnLsD0af
4IMZSeEagXwSJgIuWeXqVNKz+hB31MQ43ufMSIZEI0lTDTAFiTr/gExjrALrMR9LmMx+dVYukYsJ
ZBhHuzahXrc7eyNvrA7C8iTDETcs9EXkaZJFY/sM6vASIEFxv2z99ZAFI6rhsCZ7lh0U17UYMtuq
jQ1zW9i0njEJ7IOv0Cl4IDpMKDHJ1azOcIzN4iuQRJfSEP9RH/xxOp7o3hxPFicXtKjBufqczQhr
ZH/HeI53TBnEOjLwf7g5F8+YBCbHyu5xuQpRe5STqXDKdZ2A50jElqWMfS4ETkGXWnENqL9ePsuG
scYXAJvDpyIos7hKwSFDT+Rd3VgDJ75kfhSUvJEHRu+0OY9zYqESTiAUt11uIDR00xpVYY11P9h2
LQ8Abms6XFJi/16ID9f7IARVHQE/WyvZl9G6mSkcII518Kq825CyEA9pnr9XURSuMiP/YTlgjTHI
GCvDPMJLc867UbBh4deHR5OtzNZgssPdFHISnvFoiSik4RjRV39z+5qXhld+NdotlMxOvBh9dCsI
1JPATukawiiBBIRXdN9hG9iUHaKG7Jj66pJmdRtrMtBbHoGZ7l8mb0uNY7yVbYfrVzyXGN7XoCco
NaXiFCsUlIGOS8EgWAanD2WkBAuY8m7cEq9zGOOkifht8KDpxrFLdj5Nr2R1rA1DHIYBbnU7RTcd
vZCkpcSA/T2cO9DpzU0nQ3qS596q6jPFfYfast+hbXALx4WLlPSnzAy1HSeyVYFk5tqYpjpkDHF7
MJO7BoYQve9kOsMw3DFQ++XXJo9ey1WGEnV8TEbyrOfBZNasUjgTmDd9tHKlxEs8iYswqRG11sJL
x7PuyNaaw/QRN3QN4VQrT4HlP+Ncqg/gKxnSttHNrogjLBUvK1mmCroUTsw4iqyDgsC5DpLu5M69
RhRJftMzX3AvhTO7LBdKtTR8N+LZzJc7NQH/XaiprmWn2pCm/iVq76lDHz0FKenvqSvXRee+DLZi
XlrnO8T88dLYzcXOnXcHc/K+NO2Voe2J/IP1uIS9PM8y1iMZQjNkbO1P6T1SHXAsiC5wyrDORrZ/
BnGItyohMZGnpt7kALIcRtPZZKaAEShkxoKzNQIF+tLGm1oZ7qtwZLy2w8BczVinTM+dnxQVAzv8
3+dKsMfxNUbHSmUO1+ormJAWadCsN4NCZjw2RsXrCC0VoLt4ckyT8479FWWjh6kXj9oYBJcy7JHP
w3hrE7pY854FnV1DoJHBi29P0PR7uCx5J6m45L0FHPteE+U4IuKiCeRsjtFh5CXteBNrfCgsmOKE
53x8oGCQLugExUZyEecNxGhFeg2XEHOiR8mRfzEoEqjGb4b7jb+jFP1O9X+BJZXntouhw6v4BVfJ
Z6jLDqDtZupzOhN8E4nPk5TvPJAzIwGAgaHeiIgzWRbORIwyImDWsvEAMLnKEOw1V0HEyCSNzsS3
yIRy2mLyja6o2ZcTDS1KwMb0JwXq2W9AIJTYNDRnAHMAgmeCWvMD3FyzRr6DnIopLaeq3GwsQhKl
pXgSeLLcENOlsygUMxvsQ2j6P6x66IGNPk/sAFsnZuFzRovSDgAEYBrmz9aAfQy048lOBns9xCVF
u1fXlfk5qOkd85IDHNxD0VLKooPxPhG3XAeRiI9Jnb55E5PbxpMCJEOtX1vzotO9tlR5MbFWIG6L
dFs16bUfIetoF72N0215KrEwbObEAWdZgnm3XXt8pq1hrUcoUZXhc/WjF7mN50tZzLSsFkWyHY1+
ZwzeDxMsxqrNq88aS8qpIK8S4m/jFHFwB4s+7eqHbMZ2M0v3D6hB76HMM6pRw8DZM0AinFCUZzxG
KPLEqHF7pvm6ovQdwoD21hjp2sXQ+lgChLB8u371sET0HdO4+gQBfICyAtUnIGMa1GlyqEy72lje
MROkR7Rug2M/cX5NxfRBrK9+7g33cU5luOrsefEwJqd2OW1gSmKmF/FUdjP+EnZV2t6UPgqC+esZ
OYbhPYdq5Qj836LelQL7Tyw6lt96B5wfQcstehgC/jK2d52t64iW19jZRHMePYR23+wUQ2YcpS85
Q6FdI/JDznj6YIpoPg5FuUe4idBKwL0VdJXPUfthdGQcvbZYLBW8TvBEiJqE3Qo6bco19uw0lLvJ
wqLBm5IUiVMnmgP8ki1VXz0HHLb4PDtZA0zz718JWis7dp6VGHlfVVSyGPF09Vj710WEUqnjvL9g
WV5p/nXsxurmqOApaY+VFQ+7sDkTemJ39ChknpV3Jxnpr5RGCBbQYIY5SPYZ3FJIln/SjFDC7GGL
DCL5HoWyOXDl3TvmTD+LVbwOfxtG17tx6u8Te+i6thntel3wq4yrjEl845x1/OT17k83RxosGSwj
gqhnmsWfUK3D0wyv99lta/PgGeJTR2I3A6zaekqiK+jhZBbgpkFZtCuVU7icScTc1jcOSkRwidLs
rRL6eRiIMM6OsaZCxF9jhvtZuN620YwW4HDysLdNdplwUOM3QHci7oNYpeKW/BkldKEZXIR17lLm
qqR33zjB0rWQ+R8xmgp2Q9y9SWQ8gfaut4EpHr3QmR/x4COUhfTxIa4thJf6puaJq04bftTp8iA0
kGAZht5TKL5mo6CVUUinOQhcjbZ+Yxvj7UeNi/nqRhPLm+dch2HRQPFC7oxU8Q3D98VcwppbxSVN
RIBrq2R+N7PMuqDo4pEmRiTh7xybtNWbnqHrauCHPtHnBvsyN2/MaE8QbpOjD1JykaANdoVPyFBy
XdVs7jZALgqSbONltO0YRZwlHB//lk9ZT7187fFFbezc29FEmh/JD+RUF7hXJnnYzke1x4Xybrok
OQgfnIEzYwnkE7Lc/WzESNbYd9/yQnIpaCf72OfoIlwZ4YfMYjxkDOhSz7aPuZe/eFpcG+85muq/
5eC/kDVpeeqpLbD380iLNixqn6QwW8dqrulJ7hqX5fnrewQItLk89nFIOfIwEHcY55nBZoZA+v07
3x9Cm9hU0o7v6aIJjU1bcu/20YS+f5mkWQ7hkOCFPbQoSBklqvwOi2wiv9wqvw9YS48AT4A7RQUN
kMvnf/9N3x/i5e8EX7jNJ5/pftx+1oUiY5SHx9GenkekLpzsCWKmUdd7Pdv7IHFu1QBeWQ78DCG7
SCIHngiIfFcvwjMHovZFx5B7ecXBVJ3wFeQ7zCR6PzVfE/221My7JH2d+z8lY4RDeY/23r5YhKbv
D4MEOEyfE/+cTsvYjvp63pIM3+kVP31/mMNlRcYnUC7M48mrP5SHsamx2u401SRoWIlYY3AwnUyh
Sbwl7aFU8Y7HLnkIe+yCFaYqOG8cK9D/BxPrnNU5K9HVS7SNQhRHzg2Kdk3djj5WWt67fto7xai2
1dzvwxlmQVlJexuZwFKDOd7gQzvrlJS7kVA/Z5YFgRpSg7yLPnAIPI3ceFdG0NzCySPy0lBkCV60
yTh/9IO/T9lTH6xlwfR8E+h32/srSbAQ0emP5bDjmE4PIBK2c00u0if9wwwMAHuxn2LMem6+Hm2E
06mjcWW2CAZyGOXOpTgCPhAVIVoKmn5jVwyiUk00oa9o3ZoHeQpA+Fa3OAixXTPvbnrjAFYvoz6E
8EFMB8hu7KJ7nTG7Sci/cZ+7z9LHQ5e+Unr/mWqkvRgKXhAn66GnsbUckhNf2yuLDwm07KNsSbVO
iiNlttwawXHRqMpllvajq8Tfq6zQPFLH4NMEy41AzHrTucAnRnd+lJX4cCySKG3cnyGcj9vKdM29
4ZhvyujFQ6aor6yQmLUiX8ac6NmF5VPkzsfo11+wnrz1IDkyzVSzznN4H5k9prnQe25kNeccylby
BOMXVocPRuA907ZolwxMToDCYRPAtOdU+TqcmUnQ8fcQlPlb0kfIW76+B2rB1xS/HbclWcuOX5Mj
sFwgdS34AoCfxaZuUDFgIqqt7ZcHdyxe3QHwUOlH3tHy49eojhpIl6TCKp0t9SirKWV+VmpKXnOs
GRYZCcwv6NvdyGSfoZIxN2eLUTDUti7d1VF0DL2lLamnDUsp9ht4VwkpT6+5t0ET7Q27IlsdkFoQ
xls+s1NOGX+2j8RvQ1G+TBMtOZWwPZtdXR/GsNlVds3xBIbxrApq7Lxn8O3hwcyrJ0+SKSRqn+3d
GrMGrmtqkvGcA36OIqpK7IFXd2Aq/Y1k+R+RgP4fGD+7P+WCyWn+b84PMJ3/wvz8r/9PQECWY32/
Rnzt/wYN/QcI6By3qvsq4q//jgL6/px/UEC29y8fFJD0uYg6wHYEf9s/JCDb/FdA6xuLCQoP1ybX
+y8QkOv9yyHvFwSOxSzRBh7UlN8YIFf8C9SV4+OUMAPfE7b/P8EACf73H4AdaTqOJTzXdB0XXrsX
WPI/ATu+ZbV2q3AXYQth13lLVPPl5bg2QuW82NI8hwhOEeECs0y/ppB9MQX2bY823UAxc77GrY+5
s++z6NUB6RYLvbWN+WyUwXaENoQR+Y8vSwK/jDW03sR6fCpFfsRR+LaYH0KeqQk4y1hLkNz+AbUd
/zMpkuFK6A7IYHVx0OWzRD73VHc2pr+2BmeTVc6NO25XnLpgvM12fS5E8YpRaV8OTbpuHH0EOnPm
nkDXOHTsVlK0Jj6nYtjZnqVJC4mPamzvdsKlxtmVcYgdv7lCNtslWXicQsIIjAXLCdqajGGT+I+9
1WyrEfwimmsb/JaPdgeROnFPJd++GT4l6taXNADq7phP5iFl95DMxNwK25uDMMGGTxn5G3csYPB0
2Kw8Vo+8xgDZMFWrE3pfwcf08aYkgQuYdx8244a7DQcUfNVZ/lTZ1A5EVJG3z0WbPvaw7JuC5FQ8
/BS9+aqgQ7gBo9I3bp34lLuBuCH7eQtLodTi7PcVIoZ+pnqMDmKdP9XJBDqALdjO2qvKdnmE5yBH
U3JS8sCK5HGK9GPje7PcT1tRktFxn+gbomHxQRN94lqA2LXgF7hct6HzKtmCeNdoqjfKOHjIQk7T
rbvgEpGbfW/amjjLrQwmTGhv3SB7TqGKhBnwNDlUFzcbaCmAWSEG+bt00avz+C74LmYzIZ1CQ67x
0iXvnJq583Kx6/2XhslejNYb191r6/kbWuao0Wp+lgqhQMnimqqSFBPd1MEcUIRFLjDhkMcJoFYZ
s+5kQ+8Wjqd34ohXVnaCV8Bcg0dZ46fxuRzSgOeG7abR7tFMKGUkQs5QFs/2V+3m9KEMOE++dJP+
SMalkaWn/YsCLEMIMGysveS5ibxyISzdo0pu7jCttAGmKTM4CUVX7EFnaB3wRdyQrMN27t1N3rQc
hCW1XEHSXtrWJftF5MsOX/u6Xxe0bXpwWMucwHta7ZwxXkPhfZkQi2lp8jsuEtq1OGzMm3aOHgId
4Uj42Y0U5jQzeycivWEkj0rcwX7cnWw6VnIR9/v8puzu3ljG0xCfIDLUOV548k5U4RabpgPwTsVa
V/nbJKu/lFsdStk8SUVmYPplQnVxY7kaOac8xBTKVk34kXtYwp0g8F+pl99yoUB+Q/9vbYUL0gXn
ixxzH8GiwdUWBxyKpj+RbY03gqYy4jn4GfjJmi6M8anB77V4SUfA9sUmldEGqBBT7dr9KKnT8Yfo
QBZsb2PI53Tyw9ZvjU8bvYfLN28xiiNHI4zssHVCYH6DdA6y5DG1ucjMCxjzj8onZDJxKW0KqxNr
YwiPiObez9QtsGyCojmzKRH9xJzz2WJFUF70R3kI+ENPcH1UZOPi/uKGHrAdWrR9OpRp0XzoiwXW
kS6kgu53TClLVUf7Kgh/FZ7b4OOpN6VDlNuxo9dA1F9xBrgPEf3qlPoXLRZaeifTwMFiWcSqkpaE
HD63vnM/Z/DycducMmGqTY+ygUTd7e1cvQJCzJMyOzGi5JbkRy84vI5V9VuEKQaQBs0HB615dGvr
vUnTZwCONzkoSmpkf3N6TFppSWELpp0MPmtJO1uqX9JE3yeUYMLUGwFpuR+CdVmrWypGHtx8b9sk
8Vt8qTCw8v7LoVU3kRYGVLGSdgyTQa5FD5bTnN5kqM7Uo649Tri+oIYUQ9YY94Dd31CJsTd4sUGB
t/hd+DwG6VyRPYpJaZtVr7YU4ABN+SrIH9OsAI3nZxH9DgijReVBEQB2p9dieG3TmCapkdQh+KKS
cgVhnyocqSYmao9VybbV81DRw55XAXAC85TOEf16BQ5ObLMr252OWf0BXQWo5w8CSA8ujgcFkX4S
4qFWHaz0btcRmqkjuqfm5jhimPRcfW5H8xPZgoJz7WJQMM4VM0nJiH1s7Ze6n7sdENCHeA5+anKF
qctVtWRjmM3CB39j72SI5uHwVpYK9D3G/pUGdedz25+aDk05xGlUvueEJKl52Q+sbBT7wC9fd45e
VZO1U2W0sgbmn9K5CYVhKI+vEU4N/HOQWMC9S+wHgg4zQ2d/Ipl/JAOVlKTyKcJEoEirF3Nq6HZV
GYqkPtYZryNVBDHus8xhZlBPkh7BbNuq9quMqp8BXeBrGdF5RJPAA5neI3fhA/ebpWzzUwBVtsvi
ZKKNtAlt6lCQg0BxCbZ2o42dxxU3DBuXUDd/Ozwu6LXPTfiaxhHpapW7D1WoGS/q8a9pJJd44mxQ
qV9dg5snq3e5mn7mw6cm6wXpZetE9Aw1YEFCtalGH0dYlbymXkD0vngbEki/tGsSB2cZOpbJ4ywn
DIHcLs3FqSIfgrbZq2w+zAwohiJ9iSxMwHPzC/mHmY5bgUg2zoyL+O8MeCwHChhUtC41tloZzauo
3suRGyro0K/czDa6mm4VCFis7Vsw3F+S2KLt9O+znV4N1IiH1CjfjMwC5pcA53HODi0ZDW2JbVmA
i/fcLVYCucqtn4KyDq62mC9CIEUuN8u2WqZWrZSUz3l7zxmBvkTgqT3HXtCuO5x+EFDU3i8QE1wM
IX32SD4RDS3HAFVjOsrlOcrndV8THZiN9uSE/rvfAqL1n9eenP+AUcSA+Yx2Otpy503UqlX1yctr
3r8hKlKcgWsyiMClZva6LORyeLE7AEyha691QrFnov5gYT0UinjJIAmI3MowfItHG2tbf126jgk3
0I7uEDb83+ydx67kSpZl/6XmTNBIGsWgJu6ka79aT4grIqi1MvLrazEyUf0yK9GNnhceEIinEH7d
6eSxffZee6mMq8Cv7xUeaefiXQOz3YTmE0uLj9jLLI79nOfX22SsJc82ncfYATdc9cyzzBFrbs0i
M4T5ynueLAe4K50LebLVvaNX/LLdep8QgbD6X6uRgUhsOX86ON/mpeXJlTss6+Z9AeS7y8WtVbcX
tpAHj+LtDSjWFyWjHYfZu7xejmB8cu+5YWUj1xR/bJxbQRPwGHKVa5RecdE32G15M5bsqSGmCBP9
2TLlyt47a0Z/X/Mg6TSsDLl3LbGjJ6c5etT6/dAkB8v2HhrLuGh5Rw3bHOFskCjMd6zH3q28ZH7B
NmszSjltcaub8XvHWc9y4x84rt3RS2siaI63tSjbJLKL/AymYKm+aixtiH3sr+lJs3kM00ixIxJA
GtEJKll/8NVw2uwZgOlXAXaC2pnJ19b9t7U8iXqhLMpe43TF8Odl8RQFqaUPUBMT9Qxr/9nubfUw
Lv0pBn1NAxjGINL5gdlhThDMros5EwtaoR9U3m3HZPeH7uDUzUHXGxwzCzc5mHK5fVPwgR8NBdO5
WNhAx2hOetT5MWVZh84MX60QRrsY/LmitbRzo6ccrn7rOhfAzA9DLrgIKtZ1eXwtTdbIa1slq60+
8pXGiNsZNhquBULGAKM+gOJrVPpNEPYLl8SJJSo5TFKqUz4uZ6wEdByMPyl96vGgYLg1j0MOcRLL
E82n6CudEPQUGkeFodWsWawOWswNzRkCYcwR4tNUQrMJ78QBjsgzzgrNL3pn52aUMDv6FnBZo+ar
xmpv1QsxNp6nMLqfEZTckUeS+bvhcRNCJa3YK3WLjXOVCA/6O8GSyfiWM+qHYCG2ZQkeOPREiLhj
Mda9eXF27t+coQStlZ4QUB+o5TkbbfzkuOlF2gZd6ulucb7HVc0On7WhOuUTPDzVacfMQK7igWZi
ZoT9qaLwZOmueusXJlMiD/VMtMOwe2QFG9907ruAaxpzfAtNUvccs7SzyX/CRIcjMznjC+v9hhJu
V0geAs2hL8iAtGN/0uq+2OhL/2nBYQrdGV9dt48cDhYsXRw1wWhxd0ZM56nFkgN50/DeRL/WXH2r
Jb6sy/zG5nnk9i9o7SSAKUig/MfSAcO1gebwMAM+5HdF9ByTIl2oWJ7DBx09e93m5PcGe4gdp7dL
AYhoiKvHsjJ2ws3eIXnEq+MrzO7rEeh7KtIny1tAqqGjbXkLn5zWOcd4RHeJwbWMR7kfTnQAMKCE
oTxJ8bWUdPIgjO+Vksd0fjGW6pimbOwB/j00ah3z463NIXcFTJIIIo10iLkfIXifOoLiSwJg5RnL
4bH34qOVPbKkYOYz5RPcowDj6X7CUddDO3QRl9HC96RJgxzNmcu101lfQ51FSJeXzI7u82I5doIc
I5tcHewI30HHCXiW9WtHC9Pw4ogbq31Zyw+9X7PkC7DJqt/TmJ7MJjuHXHCLEftmRLLYQvO6Vuzl
De6ERsiurIsDXb62OR8a4+wA3t0Dhgh1mNUxwy8Ug9mmORbgwDQ+Nc7Wsb9yh0pa6pLjAZsBTiUN
bATuEvaRDAdEbGkM9OMomInjkKt5JABFlKGFqjXfRGb/gOXtEaQiVuJkDRn4gBscLiqarHzZv3CI
Bl7RBlnyY0qAb059aZS8jxUFGCQyOEQLkDSRPDMY5KwUGcBEwu2YZBXHz1Ib9vzb7AcITn9gCezH
2deUPRKuNDc9qGTEZSCNCzAWPWPWD+kEH3HZlT+O7Hk0TOeisW+VaX4UtXc7qeLk9OVTIetzu8BH
kFXzLjrnIhHylkicR1XptzNBvi0Obx6DM3v7NKOTJGn5EBcU1lSHhoa5Q5p3RgaFMpagH9z+VicT
5TvLT53PF7txntCJ1kbt5AMM5LFLputA53ZnqIdBWfm5GPuvyGUBJYscP3Ic8TDI3RM/i69HdmAP
5c7uARDwy7MmmGx76zs1Fn+I6yPEo6fWXnxLLuTAiWQBSX0da/3dRl9uestHOuaYmp1djUqzLuEA
2+xyb9kLe6Ew1Hq0hTr2d3PhLYEe9rfpQI4b3RgX97Yf+zdcP4FUXK9TzR9qSt9oTVY+IKcWPMvk
Hylbbh7gOjFKtNc85iaUqP7+z8JZVf0Zx9iZlo4NhuetF853PTFrBHztzmEgoK8CL46MsrcpNp6i
uWbk0Wx8zSkHqli7yhKeEtYBio1oL3S7EEazta/VdIhiuryYvFhpnRbFVt92gTC1BfTMxtXvRtem
i4cm2cuQ+yzLBrCxONLGXQG3qUvJGbRx45dpftK9XDCinUlzfBmT8zgzaxhZFnQ5bAXBwZ8Oias1
SAiESRRIt7jT9+wjmaUX88ZZhsOYrG1s3q8Mq5q14PUixrZHRH+Oqh87z29Mz8PKWh/imMZxt/4Q
uBnqZK337fb2xBMrhiRQAZxJ559I1/26csmFAxv51Fj2Trb24LU4qHL7JV1crmPUsBi/42BZFHaY
4iulzCPp1jLoGcP3aPttjHan5Dfr+xYfCxtzoxiePKI5uWkcB5M7hG6Ja6Zrn4IzE8NIT+Voe2/E
ZIRoI+mtazfgJY1fsBli6OJmZL31XU2PAeccfIsXkDZ4NPfVdEm9eMf4H1AmgufsrQ4/av21IjlK
w0D5qDJj14J0qOixHYwC8pyFc1bogjZDhqfdGJ7wRLcAsoBIJYUwABtiScH7JMfuIZIcABs5sB9s
riI3cC4396Pq2kNqsA1ItMTPOE7oojqC1HmDVnjbhq/a2nGK4P+cxRNk4rq75GH4W+HPHC/aEHKH
01l/VhlJdiP+dinXoNSJ2Se16IlMMz9MuG/VRMM1IhCXynHxwgAXX+LlN1EAhD7zMtR33Jcxsd+R
SPe1RvNdigqqjuM06uqy1nWR4W2d5o7iNe7F8yf6bSD48RRXJNOs85zOOByrbmuCFykSqNnRtsx2
pqPd9kPsUzJ/zaT7BLX7psBF6ab6T0qygetIiEtOUGmE470Z9PGs6ICkuAbWQtT0h5qDTVvFp6Th
rNSDhF3kfNu2r3zE1xWymY949l1KrbLqzEznVlPQpOY+iY1diC8Ap1LQl9l2sOdAymsEppnHEYug
K8lqxgjc4TGzZfKdcf8nRE+as+e2RiMwJ8zGz4fUIvb2iFrjYMzgRBDpwTjVN4XHHqp+UA5BOxx+
3sKjMEvWbRQiRWInm7EuLwWAHr24hQJzMnLrl1Gqk6eYfe2M+qQiy67sswNjViezQ+ytqV7ZNMW4
LdwFZon5i8RTPE++ct/cLNwvKe5aGLcOf2QWF8FERJuTx2PfH2Fq+1B0GVy6oIv6Q3aTLFwPZPOv
DeewPqvvnHTCEsbpsqC2rDPhwlJ/pW1rl27Y+jIOz+NEyUVC/DX1GFcCgLJzB3K0PXrOji3UuByY
wbYVKUt3wPyfHZKkZBUe+uDEfK+DcIe5d0pwJgzdViCjaQ13HCxLS0qr7hIfqMfZlkYHlFTbKWIp
tP2ISPoT0bYVVQiPg76WR8qQ91AFmnVbqUMqZH82vTQoEjzR9iZtywpjyqzguutaoMfPhLq5IA8y
hMCtk5kGwtPptBYX037W75R+P/DHFuEbFoMtWBE81ZWvSZ3PToEg/gpTOvBoIY8m97Yez6F7l+fw
kpKOEeOrT4pjboeKqGBBmnNdt1Nx98f631yZzpe6ZF9JPnJMt6k383tqjE3ll1m2z22Da4+vEV5l
MYS3wvxNSV+gJU/ksg9R6QQcMfwSO1cUPwOEe8TgXNPPaw3tw2R2O9uxdyjypyL2Dnn21gxHBcbM
qPrdjI4Noav6shasGM9k4gge8GTI4THncEv0bW8v+K0wOPKMmmCR6e5WWtyZM4hja1Vw/l661clQ
H0VLyyoNy2fmH1amuQk6w8JYhaazlE+qlQ+OY95NWnYTZuYFA5mPHVQFpsiwFIL4wlPhgLAxCZw3
3buwkxvM2gZhYG5H9Zx900wND7bGZMhm5xqW0VOFdN0gdbUMY+Yc3UxZFwYRhXenbkag0FgA1RhW
HMoK53CA5jnBgp29TQjz51SQjkXc5LAXFt8TjmjeYYbvHHx8GM2HsUgZr7zZvnBM76083Fh2v+td
tW9ZeyxsjZZZwHLRN6VcHsoqxC0XWoH6LvCMw0XEdvZBjBauPTWA3D4I/W/Kpdup8V3rr7Rx7Wo3
24N7DbIVVuoczP61gqGw1CevOOCyHPFyiwSlADuSRi0A/CRxtfsH9yORb4wRR/wJzKewGRIAZ06b
oimw4NIi/JLkBVCW0vxej2g5E7jOvFdBTiSrQcnUvS/Zko3C2WFCPSY23gLuK2VE6tPIL25J4JSg
hE2BEa6GMgVZsxirkujEMKnMpAlarbkmCaDydNTik9TMF9fuHsZp4pDRiqeFBXCHdnhaAECeGdmp
IIvYX4ksZ47kEheiQ8xrqeOSHmEFrmy5z8PaPZtt/uIoWyAlaDh3C5YA7UiYjvkK2nxDfC9sgOhT
HF77vW0gB0Q17KgUtpqb3smy3IKhrr6qYcCD31aXLpVIfxpSV1iuEZVsfqqeB+mUFAkm832RYSow
yq9RMSjPnYLYOsT2Hn5r7ifNRB3zOjpn3LAKaMGuFrEjU1NO7QSYP8g9Gl9r6g+dpzCturvQfHRD
7QjtggSumVxTmr3fnSl/iS357Vp+PHbiJq3NiHcM99UwV08m5qu7tubTFgZviSebTxVn3UFz+wsW
3+ImhBwJjIr7G2xblNueyUIL773K5LZowApNYv0DCkDvjxP+DoBm1SlWUL+aFhe9JK4AAioY7Woi
/cxAvDzg/NIPg+A4TqziS+rjkUkapnBEKLy3o/YyRLTMmAC9Te89BKGKGrHsnNh4HQDMMutDJ1rL
gXu8IWGBB76EFpaYLYdcF+dJA6BoC173ydKpec2OHsT6XUL154B9yRmoKC9XdIMQm7YY3GMxqtdZ
JCexRKRnEk9cuuiUXbNmHAAfE2xcxm/L8MjCY9cBivVD7eq50yHFU8O3j/qCLWTPvJ7Fz4mtS98p
0UjV2s4rbJ7VxmTeDq0e76ZZ8i1uH2Ovbq+mjWItdUBUS4a9NIz2o+P94OphEKupKsuyNvF1e3wo
rFIiU5b4FZf6I3b+hL152BJUflq01NnN8/rEtld4NaVFfkh35VrwxGWYPmk9s5fZmMHaSTfalji3
Oq3YPe7+3orEthoUY20P3MlIaHebxNJyEk/CE1UX+76gzzzRMMWjFTYGrB8FXYu8QfcjMIz5zUQW
NSWLoDBjbxy4MwY9aoUZ/gpHXqDoyH6a8kpgaNPVlER2dELs6Q54Tth7che7X7jWfMgd53CiGBp4
x0yOATRzmhMFwDTO8wPhclcSXHShjCPLs+wIo19kd/prNQiD9Nf7vMTqd7zA3Kj2xlwV58JW46YG
VhmlMyAXAY+3mFocjDRNG/E8HutyX+udw7WXE44rOMXMXouMNcEvLH+SdVhqqQ3vuI6DhbGZXB9J
vj6lDKJ3A6vHsjVYjCrcejkJfkaFPm0no2fcsermpINbUTbGMJs3cps4Tsh88K0tHJALshQdNtcZ
vKorq4kfj3oVnYJeRB8XFYXhlkqpI7r4l9cUH60dXiJyYEVndrdpYzy0w6qZjopMhLbWkUA1IlsU
FB6ilcmSmDne2FYzZaOZl4Njm4oXXIXqmOn6ipmT21hO9wLuyNVQO/khk4Fv/uhizMvw6HmgbMoB
JcpewU80Ni/4Ei52pO2BQnGymtswaIvu0THrgkcnD4RZh6ww1BT/lsrFrWQ9qjQRaFuXBIVxa9E+
Ceg4vklGz7ybBaRWZMkmmPjtxqoc70AJKUEidCWgvnFxbmp4qBONEQZGsrbFOzClmKczk7NINdFH
3EmErKhcWFjCPdMznp7Dgj/AXKjFS2wawJQ18RR7dPg5TBJSvzGMsBV+VXUYv4z0XAjwh9h+hL51
BPie9SYARRkuafid23zOyzDs6EJQx6R3oZeAHFDEjBJRH3sFC0ZL8Ro5Bgx6nYodZ4TUVqAQbsw2
oea+zYMhMQvfMyHWjNprqR8pIl9uhQe+i6BeVps/GVDBrdHqn006sYAJcZKa1q/MQ6gZZjOoreHd
zocAvU2/WE/zSiFxa50lTymOlG4cY6tz9xEpRwJYxDSGztYOC/k4yc17m4613JG3dXBuLs59H46/
ZzBcfu+B0jEagwOHqM/g+oxrXR4ynM3bmkRU4KSdte+mnjKZcZ5voewSctazh5QAL/4Cor/Zmy6M
5ToMDdhAUu8B2inEuHlo95NZXcDgPjURjVFZLQ89HRk8H7uI5ggIwfY0TuzP5/Agx3DXDpi+6vUX
gJnqMprj79rugB6asJsA+xwKby1VUdLXuS4eiOLd0ByDvVHQjEqnhraRDqWLbb+AhxJbpQkisDUM
1KJCx8v1rDvTVgLLCZzeLvNmFhMRvSkCz4MHlmfjsn0MOl0hLI+N3Gt263Owg+Aeu88DsyoKgu7x
zXR4QxgzQJ9I3xtQk8GxslwxnJtZsL8MSVEqi+IIY1S/XOXcxm59SVXFIqst00BrJcGIpqjAOcf4
V1zFXiqh6WAqboekp9cjdVKIeix/zNSQLIbEr8pIZswRHyM2knOlFZ8qIU2+YPZTxDBglYXReKr1
sjguelTv4wjpkRA9+NDyQg9XtZ7g9mU/H+e8J3gSJ8zTs7uLIL6SsXHgrehU8+W19rmA0rpJxadd
teYly+SOiwXLpOEGtoVtPac2KaV2i+L58lglVBkwf4e+1RONlHRR7UN1MyAM3dJcdUtJNhKWg09D
Qp+hfXSgE6JvSOGjBlHBwPxbDjx0vPgpi2kGDks21bFrcf7GV4KlOJ8gnWpwFppO7M3YfPDYb11F
GR4pJQRa4PGsMlevrImfGLgJu4qY/2ViP1bI3LyoFInLXTHQCVbPc5ZiidH7ERFXveo14EA9vUx4
xiAsmJxoKKlyEMr0dOE+P29F7RpBLpN0SzNHf6RSbYITmDpXi2jQ1EfFYTYeR6XiuyxjOuH+CEak
xP87crQoaEZYFQ612sRHd3jMTfuSEV4/yLp/EeqDWmZ5r0+vHriSo9tBLbDb4abI5VEAg9rnCaXb
djbAUpF0IUcgcpkyt41TXeTo9Xt+bu60g4X0P9Bzwo4xhc3IB9CLtjjH3jQiVy7ENUeFJ0oDYTr0
8HIachFaN7HQbWjL6JaQcqbuEmPw2mBLsfaOy7GcJewz9uhruvAtykesQ2VoPAFnNXhc5stJRNim
ocZQn8rsUuDrQCevj9ZYoSWSnhhz2/FnSBw4Z7x7QWR/ncCcIKmm3hcqsT4afF/gx93nqRluuNFn
PN1gDFWTuJgt/pIRGz0enOnFGeZ3EVafpnBeqySxbst2vh1QHDI3TZ77ZHqTRRzu1MAaGo4UDbU2
epSCPM3SHEQn5DQAud7yWit5V7boG447+I2keRXUIRjI2HjIdclNth937kS2XNRsjWx4VvGDSJzY
B5aTrUK+S/DOkLQvREOG6SHilxxJt0+dmvXyihpKejqTXAqo6HQ+jSmZNiT7oyRTtI3Cb1XaNe81
9r/hNY/F7wlU3Dw45CXy2p/t4mGZswQ1BVGJhAbnBR75bNQBWNpHY3D0cw4MIePhfkUtiDLnDZEb
o9BIFDg0K+gzgmFGuswJbaz8CIYuVM/dwHkGuU08ALrBBpDwqmtcYtsMUeWMHRbSLltpPEilfWbY
j8+Z/ghpp76xLfoK4uY8N5yvaOHqA01Vxn088wu3Bc582Sec8Obc6K7xbJvpjSdC7sKqCTE6GeHt
JJByKRgrqDpHUyZDDEpsrCxaN7LwwGt09lUJpIpax4JQdA0vyCmMbTgYYD9AlF683ImBj2b/+N3/
+WcckNRZYUDhDbs4rLT5ILuDOTdC56bIcSxzmvmsBM8KHfQRYhwXfmRM0JimOQAwII4CJ47W4a/S
RziQHVRCPWnFgY09aTma+CzRXjwwkmW7hEEFv+qIQ0Zni3Dt9TR90FlEd2VJydyYMQhT5mQ2Uh07
YGb0FOE/k6IGVky/Xe8+e8rko2C+LrqLNQ7T0YhNXy6GtakzalXCsctpLRLPSzo3KNfOx3rG31sJ
Fkg7WjNdmJoLvsmzF43XYsVXKJz512YN01XmcqobJU69U16tuFcnqFUXL3bvWxM8+EA5Dp3VHBz+
YMyErchspcN9bY8XTNjsPXW22hPtC/setPQGwI66ULZ5G7Fq0lxxHcHJXcd+bYtgtGAjtm9Lq71v
x+Y4FmzHl6rU/Fq49j66XYy1+2vBEGdZbrSri/G4tD1NvhVmDaTXTY1zZRN1ycBuzqKl3S1YdlAa
T0vWMJ5Sq6VPglyxK/lhI4fos7mgqgPDdgMg1SQcwwyod0Y62pSOdUiW8tC4OX0GTNTxTPWksbb9
TJdlRQSpIvXYsziXutcPqgpTaGdHExhTg2T2aQw/hgdXOXP1CR2mYdSOw/tsqeSO0R4Y4xRH+zKe
JGvx+kXT9QijJJbcyoXWnDFEbMYR+FSINsG4+RIqZzrS8veiTIf/ZaxZOHX0fZdy+HA7poEI8ore
HfSmc14KEOzXYS2/gkFMhChKHkp135SR3Llkl6AEebg7K9ycs3ywPChK1fAJ9JsrGdmrQFFDzM6z
HZAYJkxIaNLQIGDgnBzwrkuxDJsux4agjXm4XcL6DS//LzsFp7KC9AH8QLH5E1ukONfhXttMyasw
KWAztS+ts18mND/SXtl1hhzsaeYdRZHZIZYReYlKPlrMO5D6A9kPiu0W2zRUGUBGk2Cdqf1u+v7E
FsulXa4DSdvvcmBkHIINlkYN5lZjhkZu25CYuOVuAZ4n+XBi09lsHQvcUx/zdI0OHhRrMvdYX+Ho
Q1lvdpZnCt9qC9NPMoCmzCtPXl5fdA+aeoodeTNU3DA7jUm4prg6woiSLNO4nd/qot0uWK7Gzjwy
daeR2fqWojXUQrzvShxBVlKD+Cq7TwlEPRw6zy9KDIiEkPHPhFMTUPnHeofTShnWuS/5GFrSMgFv
41lrLLUbgXsS1Z5wZzj3aawecGlPJGIU9JZNOLe3Ck+uuX4wFCY5KzoOEFzj8uxtgPGmBldQrt+2
6NxdOtzNVoymu1AHHhvFG2fkbxJaPIbU9BpB9fXrpfqJ08lhc8nRIy5vBbyDW/tRka5ObVwFqYk9
2y7dcN+aEFVIqmvxTIyyxSwmaBKwk2nHIKegAQDesgX5kqY+ASLQdqHFOXo0RgIf4+DuYtt+ccNk
8K2h8F36iMj9LtbWgmJQoSxdWoMIL0/u26kgCub18ynr9GqvieqzhLnm5B7CVQEXa2LtN3L8scvM
ukSRurNAvW0MkZ4cOzuWWfvOx0TTFajMbR3bwZxIl6/PdGjy8pEOioXZ2+sCbOB4a1o1bNt20hAu
cVSodctWEvHQoEbMHWKV2zrlNm5id1t5JE1oqm7L3vG92IGn0Rt7YzIgSRqgG3PJbZhipJOksIyr
nr2GFsHEkSrd5QMZvYHDt2+SNUzoi65d8dJxBRoD0NrOonQkhKKMprkAtM5/tXTdUFEnl707ZD76
uzq16ZcOUjWI4uxj5PWznEgD3AnV1tPoKcdjWWlPrue7MMJwreVH183FHtiYwRWcgSJuwQ2TYAXc
U1+pZ1w96sZWL4EJxqc4YfOfN9TqNAUvKOzt23Li5ylZ9m8MyPgbzD2TH+e9s6+n6MGzbihZ7x8c
c6DDZclJUa7Mv6GNA6ceq2s2Ry/ZhGLLMLwVbprtkF24EOawucEahaEuvUDdcO6mhbVOB1cwqPqC
/W4jmJVrdSw1Cg4Xp6EIDSSYsWT2I18KmjE0bxOPDpdgiTdP8/QLwkqSad4eBvIBJKW7p30Asyc/
zG2nYcCeXzOV1nta7eQ5sYt4B2eCCp6VKpTozdG0jPkupUUUjtalZSOc8bD6kUhNnUvX9zJkkJ3e
+tK5hdnJrb157qsHYFhBab/XGuM067Vw1iCmvtvto0gZj7iXahI2GAs1p0aPzoJo/mzDT8GrXozd
1Lm+y/lf836HOcYqFTjeeJfS8QvxMCvoDTcS1g/gjJzfFIu6EMqn6peifCIrKKQNf1Vs9WLeDNer
jsqjzL7rTl2U7uICnB1lmO4IUUUMgYuRrom74/1KCwHpuOv4wemYovoSp+gOe4GNMzufn4A4b/UV
gkbmHIf/BJvVwveRvBtWE0hOl7iMgjAyPhwj3hLt3uoZhySrfu4iPB2pduNK/c5Wxktks3boTYr7
SvlNcwW0oexLM9tT5I5vNi6CBTU+HeOfMh1Obng39tVtNLCJUhCNMfMWWfVoe+irEtJSeyjalyz/
1qtLwibEs17a8TzC22s886V27GYzsV3Pywgyo7nz4IJwMASwvh1pC1nbuhA+iI37nfsKxu6QDeEO
D8QRlsVFn2k6pl9FNS4QOIgkfjxom466viR6I6gFGAe/DPy71tQA9v2akuYuygcOXYTpdXEwk+6E
DnAic3PtY1ae2v4P9g+7ssUuI1Fy/b4sPCGJNuA6srUAX8LNSqFT6X3ZvZXO16JDAx3wJLcI/kti
hJsYyVDY4WPWIgD3OnY2NzqiRt51FLhZ1riLH3PF0N/IdWktUQzHDCN3chjmfr8IieaX2h+9S+k0
X9rTVGg3ZUw+JKSEjBmsWM1fBwVvhv40l2WpuA8N9heNrmGdsN0fM187oyBOgDJmeNBZRPesMpdw
t5jmbW8IWD7cMmaPjk9WvLY5nut2hb4VnyHGb61/k4xQEIhdI4aIXl1VLYiurDuTYpfjuyj4Trf2
Tg78rW19qBKjs9EBsl9ZUayT/UEv3yIt/5xK2kUBwU/rWMJR2ehySp3IM8/5Je28QyH4Yo14XhP7
fmRCjdoZbnEMPh4W1JRYh0lzXBal3HHYBZ6xDw0M6+TyMA0R+8ASQNUVj4jIu++bmvTfggu7N6nh
kfSuhDyloW8oTPv9XBECHXagr0HlzHddGH/o3vzsOoOP4EGgQBpb1bbXmFabzmXcM9DBEmwkNJ2w
KYyO9dRsa0t7Jb36WxQYRs0D1knUT8ySq7ulbQ5eYwUQkDdG0p3TIQ1sqeFbZceRWYeu4x4zjP3W
w8BatdqxHEu/DznfEk3QqufCPqHfnnuXZrQhOpYyYRhmZTtk/V2yknVGB54hc65HuXcr5aVvrbds
/k7BPTd5fpQG60UTQpJ4Clti94AkgWa+Z6pAFHSuGvd6zqBvJoSgTRLGQNPj9ILdcVvklZ/AvlKa
di5xWtPLsINtw1qa8r7UJjLJFDn2443O05G+2kNaV5894CHWKfP6JKc7q0ve/pLku6vyGbzLXwvo
hfU/0nEW7inh2dI1TeIj67//S/18BVl3rktr8dlKqUOegmshcdOEmLUq7SHLkvfe4sNH+qXTj9Ta
cDVrh95AjytenxP/z8v53/Dlf3xXQ9m38wP7sar8a5DSc//yifmf/ec/ZS/37a9f37/+9b//R+7S
+5ttkbr0bIOIpZQWyca/5y6F9zfTMXS4QdIVjoti/t+5S0v8zeGAprvCMnSXIgI+8H8kL03rb45H
jlNHXpamZIv7/5O8NPgzUOHWC+7485//4RgcPF3p2IbJ6QBbgU3E869XlmWOorAiez0OzJs8wWW3
SLN9sFggh2SFN2VPnxKEkIq0R5HuXThWW1bzT61kR+mFJdKRIqUcmfFtw+GZvvQ53ual4rxZ47Ov
X+lUcW7+8ub+u6+D8W9e9JpXtTyLzChvxD+/aBgaXStmdgmFaWLuKiZ4XEuBO6zYWNGvrtXYBEQS
PLk73UUuD95K2dXBiofD/+OF/Lt3z4X4RgyH9w/4zD+/EFNHtS/xmmCZXLBqRdRAYctsYXpg0ZaW
dXAa+7cHmZWUf9QHZck6RHrL7//7yyCf+z8+Q09HhDUs0rrOGtP962cIDHPqohD7Qw5xZ9M26BWh
dm0lBnqriKy/R6//Hiv+d+++8y93I0Zr3TP5i+0PV44u/+XtB9UThZnR0AwpzOGm7oN4DK1P+lV4
pvQZ5nPiEuUS2U+pjr+bHMGXoafhZen64jwLXoKNwD5Nr7GDvbNK8fca1wk9aePkE/Z4IVwqDGb9
kE01Vse0+6lCjon4wo5Ck8aBWDCBJqp6WpU8jHqTH//wfVTtveiDoglqbXLO0szd9iz5HlEUNibU
j3NSsxnROrJIIRJGM+yGOEt2GBmcS5ldWxpeeRLR//pYAAV/mkB/uKXpBp0bhxeZey/9QOthLoo7
yaHXLHIPk+yExyEBY8ApELkW/1LQsTUa2ACdjO4h5dq7a6Z+j/UzuoawYfcG0V9qx1c1DVBw58SP
hJJKXtciUf/D7KQVGZyF6ZpaLDYoDzgCosTRJdVBg7uznZwVBZubeL0ICdvhvNwUK1k4o2R4n+vm
DdggzM4iuU56pgf0IWsqPnds8lXJVhcaULRzDd3xGdyesrF6yq39RGffXlrNx9IaxT5z5GvI6cnL
u/yjHlW7tSemLY+WGn9e2WZeNBhBGWmQERp062xosqOODnu1nPncm155ciJong4e1Fup6jvNpSyA
Wbw7efCelTvPZxhjFPU6/bOyNcoUW6qFK9BtYmb10q5bSnOUxY3tNcM2Qzw9da9ozsNLjRqEC2He
mTW9Zwh6iB8VB/HYa93A7dsnHJf6jRprZgoNT3ZLjW9kimmfdV64xXaV7EzsNf9F2HntyI1s2/aL
CNAH+ZreuzJZqhdCrZLofQTd19/B2sDBvjq4fdEAkamWSikmyVix1pxjEqbtRAhwkZMzuKfpWVRk
OYThR252SJEc509AkBCkEsHc1iu7Xa/QkQe4zLrAb5gLcrB7DQqFegfiwtTaohYAwOAvdNFVa21k
gvbvt7jp/3WPz/ecx+zOMgBpO7bx15OmhDuTgwUL0XoZa5jie2XKDpw5lNSOnC/kQEfLC2si3T/j
WWCl5+Q1d5l572nTqCnvX/t4jh/041vwWsUMq4DxiZBD2aCxBCicr+tXvW0VT00NYAkKxl0IEpnx
YXykz/Hv/x7jL78/zxADEpmwXNe1PVYh/f9+ZumwvSN6UgTE4VvAfVL4Z+2BiAHcWY30V7adWJmx
sweCuyi87tQLAqM1HwJVCVjz3z+M+feHsS1bWDqric7H8Tz9r/JK4Vo0oHI3BKCa6a/WJobcS+Uv
MMfuIu5M+zH2PlEntvysJDmdjmU2xMCsedKGT/9B9Mht8obgUNWGtY/t7Bdda5CMYebvEyfy8VzU
DmTBId2DTP7/fHb37yWIfpn4XsF13bSE7v51IntyXkXmkI3g4+7jMVEeyondld3eGmLKwQn71m5y
yTVjy+c4g3Voq+o5lqU605TaTInJ7HeAF5t7uYL31mgb1lwDq3kbHDo6bYx+fuC+Ak8z6eSgZqBM
gIyTLj2qP3MVuhVR/UdvzRlrRWncS20OmgURbrRYQQj/Jqwp4KJL6vaoTQDHezai7MWsk22K4J0o
hHVWYmTJPVjXMAbWqm43fh/0JKtE6HRrzMghHgPAdA0NLEt3NnlLwKdWJ2fbcDDoRPo5pjyGR4+f
qsE1s0DwjiGvZgeWGzjw//1qsf++WuZr19CFAa3C47+/i/GsLbPYGGruMYfkUSEQRA/Sy/cjssUr
I1Z9aaeGfTLnQ2R76IBdlEpSc5giheUmBYPfzxEfeXXwiiY6V4kZrdmRFxuiLqJEGb8qq5uHaLF/
CxmyagNdtN7GKdeV5WlKABTHZPX1mhrPXe1WL9hGsNLkSY5yKbHe2nSYNpqh/xFWCzXI6oMniHx7
rbFr3mZVEDyLqv2RT2Vzsz1uuH8/PYb1vx9VnCABwsO2TdO3/r61efoN3hRFFEUGaslEBxoqmKBq
EkEgjlZQOIEdbgS56G+N5/yKBy/97SfOqkSrTRUhjWUuHYGMoh73E1VmNlNZCR7JrjQhghVpE+Zr
PIqnRifm0khteFRekWMtnl5C1K5F6joIjgqUlGIoHjW+OfRC0ttmhjGi77sBx5Mj+j7HvWp9L+44
h/qLFcGynN+lgfyJZmM8N5Jm2Ri5rFbzWXXjANZqaF2LKMEVo8gOMi2SvvSQjnjvBR50wMh9yZAb
rNpkRLiGgaLwGu+nFVX3AmD4b8g+y2Q22Zgivg9oGRrq21mPiKTKFCPtoD7eJ3qIJLbx7B0xcogt
49FecOfVK713Zj2zVp1z3eDANnPNQq5v9M7+A+WWkYMmaNRgn9vgPjUh+/fEp+M0W8R+5oEsCAqE
7H71D2iICC7/rSLC5BZWIllO/rhnVEniXBU3xK3K2egL9bKx6zO2UsCNRmMRpDaJHbBpAi/IwyGb
a52bUD2q+fQYAw+6CUr1ps1N842J6V0j8OQFEHy9snQFVpS1vFZMj2iGvr6Qqd3xzWqkL8xZIXiU
YPJ5RkfPRMGBaJOHJmNcVv3k7ToPhHrZj80dB8xICmWGaNLB7GYiBTThydxNmxXfCo23KD7qwmyP
wgJLYM6v4r4V+3+/xM15sf3vTdNcZJs6CB1POIzV/77CYXdXTVw1czWGS8BWBRC4ZpTvEMjYk6AM
DOcZcBX6xj0jQ2Ii2WIlNEUEWRq8WFqbnPyyTE6Jx5RYBHGxscdprzLfuH0fHMQamMttmgt+3f1n
8/7/LN+9vz+8adoGwWvCNXxTdw2bne1/7xYyt2/HWoNvkjjOKyOAXVsX+SlK/WqHmz5dhZF9G9JC
XxiVU+GMC7nM/NY/T775u9ftCjxw0W1k4pySZqrm0BnqQrK10Vs6YItBYDaHxg5fpqCbnpanHqUa
9bvDHvOexy3s0AHEtO4WWA5aSktQdHEss41IcZPaiGVp5xD/NubD+Pg+4IvYMNJtGZXUGEQreXS8
zjtlqqiQeNPMo47maTx9WciesCxkxaOLnHZV5BK4+fijVWazyGQXbQfK7Q0JU+NnW3ZLkcaEuSUk
I/UVZOjE9Pb1oPVHozH7o5947yKhjnIJodwXnpGf4RJBcu1z7iRUTQgFM2eVIeNaJwiK94CacSmM
Sn12SGJQY1vvIA2svaF7zX9+3VEt5jTDfSOYozoQD66W/35ZGn/vA/lmPWveyfvUM4btz9/8f3WJ
0k7lwuRrp69obcCzqqer3HMA55dOIGnRQdQXVCuiWLQiNG+IQlmge1RxollAUne2dlFkS3MkQK3y
TfPl3z8erY750vrv+4bPppu+LoQDTOp/rwzW0PhRIFgZegwBsrO9U6GZ2QE454ZQkYntyWSgBrVy
MPdMQ0mQCp8QamPWjumtFi0+idIiLpMD6gjrUFAUrmp9vKaQdDFM1yBxPPrLQflwWjD1QxFEbwKT
AyhUtEBTFuZn/GoEP9FK9zy2gJjH0zfUK8M2h9oflddR5dUxNvHC5aFZv48CSmJYlttktJpTIP0U
tG3sbOxigj4FpvgNQEoYSMK8zTICK9OzMs+9UvhV9v773fehccKcBjF7lYClYFmGnkHnMNNfSe8M
NnZqw8jzUwFHMCa7rB7yU+K4+QkzF5EAZp4/CoFixRwURJcSUHnBI1m5xVNL60+JjmgZ9lV1UIg2
TpHe9pvB6ay7yT5xafu6/0Rg+isW8fAVu8zdM816RpYzHKuUTOfMHKynOwHN82TLdsJs742Dmcbv
ocT1vZ690dXXOmcn8KtIUU2POuFaT0kl27vg04+uZibYscovJB3pViMWCxJHUMBuImq0CvgDqs2N
LW62OYaCuIyoDu2VzkgsGT0yQBLpXMfKxrdj6ccuigzmWbzSy6ceqeZYVW4M+GKOAzctjbOhoGsp
sCyFRdiQbEJz2TlNuXQtFb0ErjqX9AlCTPc8AJJ9Hrbd3vcAi+lYA5caaZNnzET5MhVEskdD/qcD
vW1UA+oLPzAPGhr75SBFyrCBjA+0XIje06Q+txVzl6gX4kxeS0SGC8SKWh+urPyYlYfkZ1uSkM5l
3z1TbKRaoO6lVr1HJKOvVd40gGYDF0WuZxxlk5nISHlV2dmEBUuXT+KWA7KB+Ar6tQYddDRl+4yS
wTmNVFtMCxAw20Js4O7717GMr+2IkI7kZUgEaXVsNdQsKLEHebbysmcs2PyePCHPPbpx+FywSkPb
my2u4S+QLDgmra8YAHJ4tBgbbkc1kM/gD/YFuIm5jbW8W7nVBGx4E+O9v1Gi0chY2qEFVcBxXtjq
FldKoJVVjHerHct/RFCi6G+n5kbOU3SKmNauvv+H6d5sQeZI5Fp3ozHIs5JlSnp9BYI4x5vW7L0C
kM9QFs2VxGEfKjbaYb9LjRmnER+yIh5WbTONmxqO4y5sJkp7LTBeCIFhsF5P1tqwMFrV3qTPcBco
iDhuOQEZu5+xwbuUhU6y6cj0xUAMzgJ+THidxb+SQf3vKSShVO+D16DT9eNETPrSVVqzdktUun7v
9VdpXeicGpfvNxm7wQVJqhVicENcUDA75KwkhJYVxa2nwr+kAzEqZoNYmn1kiDU813d6V41HXRPj
QYGZZvzv7vIKXS1JA92ha2Z7O0Fye810y2Wve+WuigAaa0OYAVBEHwCw3jzYiXApuKCuhRZiEz9c
8MhWOx0mw7Khp0ZLqqg3VYnlrneN7M/IkEV564GA+n2VA+InofxMA2AB2JTYrhxId9rUPzb8c9MT
eb1vcCWt4/A/h4zN6kJmIDd0PbvG9DkfFgklV8yn78w9858uz5eFlqkAC34XEatg1Ud4V/vc9wiA
mBNtbaMqaZLhH8Rf54zrOjB9WmkIZNNSfOqxY1L1j+NGprLcx2ImYBvYEEPiLzIXtJiJquHsmnC/
hUtVPHnkL1URqzxifE0X6jCI+hjVVrzzUvHn+zuoHBpxPt/xqmry8K4Csp7Ycw3C+9ArbYSRQ57Y
0Jt/vDIdj22IubU13zta9NBtOciMYWeKzRO8P5nVxKCS/T0gbNR6YV+yNP8akW6SOwGXhvvUWFd8
C3u7Uj0NJTE8vBEpKIL+994fMbPAwNv3smo/fJZk4EGPBM8saQqV9YSM85K1iueCbT2thK/ZIsVh
T1JAGHYEs5u9/l7U4gKecby2yLbZLgw32YLZD4G2hRVTKfxI9RuohYOP9nJdtroJVaMpL8Z8IAag
WDTVE9iN+Qym5syeDRyVMR3zjCysUnenTdrZv+xSFj/1Ul0FK/K1/+5uJQTWaC6mJknwcJwl9RpG
h4tzNulPFqpg06vSO2sBSEJI6q0ZDFvh59qK6/a1dHt9jU9N7kXs0jZtuzXiveYFy8w50dLgzp4/
QhITuuTaVtWRZaM6DlnrbCZf5tuoj/aj4/i30cUibHjRipz66ZRP+Gg6OlbbBmxU0UanzC5hCkf0
+dEbyCOgwaep1Q0P4SFLTuE4xrgO5AcD0l8YpayPGGMQXoJy4zTgHgoUrmjCq4CyCGVlwrkDcEWi
pGrQyFpmiKTQKY2zHGczhMJtFdOq9vLaXIU+qiujENk5Tj2aJHm/FwXajbqCjuR78c/AGeXB9Nzi
USSAEhpckabekVI3EAxqZB0uRKdmWarecclXn7FW3yHQSbDzowauQQPEVWKrJNH7iD8YwYj0SYY3
Yuueudo+a2enA+b+pRbgSJR1/TLOyzTz1WMyPEEreD9TC6hkXFdsblsauNwvmSPaI4aDFjg4T+q0
HDctLo2N3zT6iZY65q1W6BcoTDRyCTbpxmG8TXaOo78OV0WGkrZGaXQgxnCOx8YMX0aRukmMKAfN
ml2JLByqsZt3q/o556u8oDuYQ+R9967HKJlcuDRKajRK7bQ/xc3kXSIHgdvAfflP01VIOVselShn
aIYQZzYWSfTmBsZNig4NbNajNxrjhDOCYiwDnkcfvbZPXiBf43jkkcIepFukDuQUoyUifMB0bvHk
/sWY+hsNshjctoc4AYvYbceNStv6FNZJeMPkql1be0Zbk/lkR4iQCeZxA1+7+daowWNCEARVrPD1
rWuis+oURl/kXiZcfVRxUf7JznZvACTGtRm4m1DNHtAh/MoAaxytdsh3jWLHpU9jQjq77yxsngPn
yAiHF+H1Z3Ru7BmIsVmxc0mOOvYHSH5ltqG9M4F9kN6FHWLPhtdLdkMRDaQCf/Vjhvks12o8wqTa
68bkLuQ3n6YR8aGbyuFKKIy1TGyEH05LBy0YZhBolGcXeiTD0/1RT6J6evSLLgiR1l6gDlCYu4iE
JrIt2gFZg+W7v12oKJes9LkcmkfoK7j+/3MQbRzsJA+oBOnbujZoGle6YjztFqeSDLplmff+LjCK
r9QYAkqnIpsl/p95N5O04TWTbIHCCFX+obYBQMsyy2eyBC7j+eDBALPjzGM/lprXevhsRs28EOXj
A/GIfg2mgbGxxwwf4ziVkWMf8KSSAVepi2YUqL25je+pLoieDdQ/Wt60O6fV/gR2Ot6CPP0ybMS5
uYYYvSyBmavCxJrawInyxyp/1ZsGqbavdyfEFOApkNBvSdLIT14c2mfNADAXIZy/SEcboT93iGa0
nIyTZFz6TrspyhIi8lQk9xwTdNL89oxoxHZhBjmLXRjeGGaVmMVdbcvyax2TTrcZsBafkcE2XKNv
Nzdn8Pg1XrALRy/cCTutVoTg3Eat4fOYqTqLScpHh3v6+2RCjHdhwRHqinLiynqGtwpkkCS5/VdU
q0UCjWuNH4ab12uaG2Bz5xg17plwO7iCtvHhEfixHqTRHdJOWngSQwf1r4WyBQ4IoX1M2m5DmZjM
evSlkXxN0wiAyG/rpa5Ar6UyLw9EY0c/1LEJk+kS1QGcmaHsaKJxGsQfc6z9KzCjcvkdFeHg7YHE
CM7CHcuda0n3UdKYw5j+Je3JuRiEmCVhmqMA9SWoRpO1RETuT0AKo0/QJvPQH3Fp6Cur6gkGz2b6
e+g2t+/DPGfE+CQJpCj9o+tYJ7Lm2muF9PTa7TWvDEjZsV9UXU3vzoTxx8RdV1PK1E5oHgzNMg7t
/KqtyKLUmzmIZMy3KsnqGwLM6j+HqE6OiYzkte4a6OAkxa0bw9Vg0ODtzbpbNbizmbpSe2twf8at
SD/8/n0KCwKKXKfcoC1zIIGR7TDYVnAI0yaFzclfqFymSLEbFF+WfcWzHb41NSo2s6iJt8SDBo2D
5lDRTWQ1GXQaEolaFqE7yRps4zct7pXN0Bov6dyDmXT7R1TSH5c2sbJCRtHZLxTXKqtDTRTEqa5J
VFb21L1TiH/iPfLkqpkK90l6YrWBKYmufX7b43xeCCdwLph2vWNZhq+haFgRQqOkWQ+OOXYRmJdZ
9tMvSWiF1/dWpQARIN8A5a9ksym1jNvATIv2EOfhgwlEe/WFm13HK5Ep3jHOhDgCh/8tEuVtW63+
heP1TxsF7FMwZRwxIqrlXPiv8Fwth6HszyWdBXfRzPmcdmkfuKtNChnCLXy7RtBasV9l/0byFCkV
j55eyApWg/NqmNpPHV7v6HrFUpFEAaxp9pSkLAHfJZQnoy8zSoqdyJN2FY7ETDlT7r8AaQZ6XjXv
WD+GG1/sVRjMhHJGrGe4jxn8Mv4nc0xfJCSSIXR92mP9ktVu/MwTFE5p4mFb1j2yLvAH9iPOAtd1
uosDjQpXYvSra1P90mf0EpMkp2Phm6dm0owrw+LokHRSrhIVjx+WwSZoinvnICuB5C+ZwAim2YG/
sjlVydS9NgW+H6dB3GYHWXvFCt7uEpeMD9LPumMMdGEd5zpS0HZEixg9SIxoT3Tuo50vBvGFKC9Z
p6UzkjINhawfq3M3FfGmLTxtmeSOuHVW592cklgOt+L3a2OHvQlA8NUu0Ul7nVh2URjsBdfVWav/
JElwjNzE3AhfOneSdatFiWFk00WpBRKZA8zdbie8aN/jJbhPdXGEYIBfy2I2rLcfEYNzYjRoADid
TriiwvPV01XEDNDVqE7QPpJNXl572oXf81raLJDrmiQ9mSrgaa/RtyBTbTUl9O3SCugYCIPuhQSs
7qXJh2UGARD7Y/JuNgq/XBNaS8MxUaIrkb/WGJ98p2mfVRKoE84e3NXGuusb53eSrkHrxb9phXeL
mnTSFw0s06YIU3b0cjabyWNd5oSApvl9qILfxJVq18528gdoWVgrw8ZIK/a+2A0xF8k7j3xUhzbX
610WPdEuih88droFR44epT4fPAw7mMx8d++GwGBNM0CFGRoUBd4nE5HoOiRoRtuaBAXsLC0JRaI5
9No0bLzajO96Zjx6FU/PXObU3009nUIdTE7p6tm2cVDcuaA2ru2c28fWMNol2viGzx2pOhPwcAVM
ghVEOfbRd2AHJFqI2HvygVwXXgwenRo76uSLZgZnayyqExS26jSkgFLw2tlvRi3GD2LYyaAmxP2G
crKGE2WOnzGhaE4FnJkfsfCtWJ2aSIO9FRcnsuyDQz16HPTyj2405dYiQLRvIAYrWZ8lCeE0+Dq8
uej6RIA+2u2iZE140FdOO2oblHp/D7SYXUlW7c0ETyEqKHVxadFfaExMK6e3s/PgJ2xeQzm8jn75
0Dr7tRl7+wa7Xr22qbsyc2161mAJtmVTARi34hOrOl19qbMHKRRX9HCJ204/5hErMvXYZ691kNc0
gsZiT//BGTBmzAvWwv6cSW5k2+ija1SJ6KpCNM6FDmYGlIhCNMLDpDk2NJj/kJ63NiPPg45ivg3D
F53Of4Q2AG7RALotHDMvL4gFygs9e86Vz3aLxlhfUIwxi4OeKup0kxiGudUdTc4JVHMim4ULhMzn
TvrBK6bhLhzKS9Jk3Tm0frZ9nf8KSLZEvTvFN924p+S1vCB5A2anu/vaw3oadOHWmkUaDRKwhakY
FfXknFzb0BeIbEH5eWyP5wu64fb/kE4+bdqgZZvkZJfG7RmG1ulP3Ujaex26apMHhPMZ6adUpfM2
hOkmqgE4aqgaI07s2pmbmMxpXqusF7cEaRuh1ZwTQRf4iMKnA5ztyXVKmtg6LjJ3nSX4RqvRpM8a
enQka5a3srx9vyv77Bc0nnY1y/fWozN5z4jfunC1oaG+tGtAjqVcaHhnzj7pvk9+1Ix8JPupwacc
tJsopvtkN7QNUoiOK/oKBslk0nkZCrM4NgXGDaXULKKzdYyB2rQP3D45tUHBpWMMw8KQAJ6b/Jfb
abgeC9s523n2QRZ4tfOnVrH7rO18idkBK0MhZg5zB+SsGomfVuMuxolCMToBZGrh0fSMo+FJldaa
uLFwP5+9yse++H0K5ej91LQhfdX6Qj4DYd9lmdDF/b5R5kMswZD6Ye8eqGGW6VCWv02PgBky2fM3
0xsyfDLRL5hyxg6+e7kbeu9XbhAz2kcKNFVdugsPXPhBAF5YeECAnKwwLoWRNKB2CQ0L8AJvBKiB
Z1S3pGqzPJyVlg1PC/MVK+66CT8D1Y+XFunZAu2XfdT5C3HD49NnxLEOQMFGgYqWoYueOffj7EzA
6CYTI/VizN64ewqDGSbDJHn8fgUWPzkqorJ4mnMB4Woa8i69TYWm3Xs82ed6jC6aJahwUUBQIbrG
ig1+fSY7ojnR3thgd7LeZd68enqsP9whds9M0MktC2FkubRatzn8jJ2pz1g5I3Jf8SO1zIWnm+6M
zqvIFEU+WEvsOeELX+C70RFY0wXUhlAQQr90vgoQ7VTYkXWZMv8wpn6A3sor362BgYxEpz8vsO0S
jlZwLDsdXr33RUmnvToI7jah1xYwpQueXoI4BuZE+cZkr8gVIdA0DQrQvKe9GkCGNO5BvafYz3Nv
07gWl1jvtE99+pDoU3TZZWfyrsDE6yFqa9yUhUi1ux+G/4B2jw5uNAbXQtnvud1T7Sf0wxYVwdaL
NvHPOrYwygTwFpZPWrEco+jVTxhLE4W0ivyu34+T4pf67qmZ6r2LIdBBvupeYxzO4QD6veIJ/IE9
yb8EQay/ZpmL0FTVw/H7rRHjJGkaHBKxKO6RGetnR1Mw+MJojpMmYXPuy34fMjvYubHlQlSD3xKO
bQ6PO4yjdcbVsPMmG+9S3XxmdMy2dpmFbyGOgoWySpbxut46GDrZqcw9Zx/eiZqZuG5Ydrc+b4sT
AzgKZN3zdkbSl5vA83egisZHb0Y7BGI2sQd5+mPqOmZwoE7AEaeHlMzzbZRAhSY3xLtBQnT23UBD
KrH98Mzn2LZsShftVOaPXvjVMtV0aF+SJhSDnXXYVfVRUqMEoLfNLAGOZFN+9CmNFwawqPjpiS5M
Y3xNw9R8oboBxggfr7ebU9aM1VakSBJGW0sedQaeqOXBb/XTnnBKjZQTlZ4Gx/zIWyFPaT/SLOrh
EvEG4+JzGrrd1FnG8fug2RKdZK3XB0ZT55LksR92ZL+Dn2GAHRzhlqm7MdAEHUAGJHjYgzxqF2NP
mEeD9xrKp212DLcniSN9ZIKL4+mQjS3Jn9QwJXnS72FvWUuzUuGip0Y49672QbLdNS6t+CuMpus4
tJ8OvANCPZw/Jf2IEzsl8JtTGLxb3h9v1LhstEHFe8AjdOuyuNk6hu0+UPYZjI7M4YCzhxxiVU/7
2p5zWYbGeWEv5K7abuw3fvnmk/P8gCTSvEyN41F+TWCKWg8+/RzIlOqlYOxWbIq+JyliLq5jk60M
Nmpe8eth6OHAnnUUrVuH237A0uXM+gqvpKnqikfqJu11DLuS+TW/nzBdf6ESL1iMEoOnlKB8h7GZ
jpEF1qfMfUIlOPEUMugtRCMZSpbtAZIygwPA92wpyifsEH8N+6k+qjg2TlLaYDZ1HLdFVSPugAFH
PUEZ3BARxY6rzWd6Z/3ZJVN+cpX4rG03enHmgqFxPUpWZaYHh/RcqAX0EOs5o+r74EjCWWQdQP6Z
/0QXcDGWctnDVkd9JHZpXoaAoHJ/xcLzURv4tiUJYtcx852DCudqO33SU8wuIkOtxFYR3uYYwaEp
hXnWxH/a2Cgidhpp8+fAktodRQbeqDpx9+CycBrn+KLZ/+PZKER1j1Nrz1ho+kcrUvZBwsbqZzkx
9vjJxBIyMsvA/E1rztYfKEdL2iq+tRHqN1378QBNpouAq41bEGR7pZoVAsUEIrxIYACMN6s1prVS
urvTck/9UIAC2j6mwrHCVdz42U7HnbFI0B/dmPpPpzrXz1YUh8DjUMe3gaFukQcfZ55AAy5LDoag
Y16LFyvv9G2Tj0yn2ReftNDgMWaihbbLkiegNAiBx8X82cQYmFLzNdcM8dN3xTFoPa7raiYt1fWP
XKEAK7grGy6MA1FKebajqJUwicV0cAXB2RAeQTCQUUKfv6HO1WDI0ICEKhjnh6qrWmYLNeQoo4IF
X2Awb+mlw4pkn6eltDZaZeDxJBlW02Ww61LnTXwPkiGfLPSx9g6co9+yDHfWYNjXUK92ynE+7KTt
d2aJWps7gcemPmJmC4qORbwsL27QnfUEz3M+ipfvpcNj772M4EACwlYHqzBp99Ujg1usBrtkCKJV
Tgv2MtrGK4wNtf9+FzTmE1uvBejPphNXA9v9z6vRfTWGxrz5HrLcES7vdsI2//D6ettFPmxKq4q+
VApB2AMMwFQG2WJeFzee2WrZjcy9rbbYqnlGFRWn3iDqVs7flYqDbg8m46SYm78bhhWd/NQiiU0w
eqyBeK2IpcESLJn0+Qn3RJpC4rRSY93TwacVVf3TqLE/OIFd3mrj8N3exBhfniJpM/EunfcAN2Bq
WHjlTQRMpC0AED+J3ndhKoFsLqiPr1VKNAv4lYNIuBOVLGYERuwsGyIR3jOn1oFtxsEPswfKzPaH
anhqt6gj9O3AP3Pju9N0xQqLhbszHkVvmzciFoK3pHpQEznrqooQYlhJfKGkl9u2HzKo8LwtQ1RZ
UvfsrTFOBmhq/89AwN7aNyKIzZ6twQRNuh9QqVYA2qd/aiJXl1RexcVqobvZARGSk2loe5WGbCmV
U9wCVgeIfWZ0AVh6bVTXXfoEm6xw5U2IESO2jOEjlWYIfRz+RQ/34fR9IPrBPsV62GyLsf6ZDirY
DRXmUpcd07YbjOTphPjJVUwj8PttPaQw7GgLad2LjNMcQq7x7H04ZGlIIIc3l+NxPcnPviootJp0
D4o2B+Y8/GD4DoKzLouzh0yB5KzxLlN7vNs0YiuXwt3328uQIcXIMgGzA8kSLq1GLoC0pid/PsR5
rq+DRpNoPabgLKuzCwJ36EO1d33Bu+9D1VD5NpBSWynqm097BjZTvCyjrr8Q2rW2DdFvgTGpDaHX
9VrWhvkYM8L3AsFesSzgGk2FbnzqYflWT766Gmbwyy3y4Zyg9wCmoRO3papXOxWnACr+9fudqgrE
FFpi44KFhz+Z7kJIUzEStwHtxoj0wD+PmODmQxbKjybso0MH5fUBfmICno9bVRJYiwYnV91SyWHY
lq4ZP+xcJY9ATsfeqo6iz99k0dGvpYd+7eI5nTwrgo3FFPPQ62wRSl3vSX6FjdxW40sB+/4FXynY
M/bce2QM3guTPWsXy9nmHla7JPKskzGZ3Qsss3RpF+7vSXYG4GpNY7qc8eRKQbtXjczetUxv0EHW
6h+mTPsSqOdYDBnTRGqwFOjo+fvV96EMpvDMTuWtw/6zKQh4mZkU/LyQ5VZ/gJOk51GE5VYmUfhb
paAmFSWGRyouj7t5epcAkS0QjiRYtLnLZ6Ts/OtZICCZp3ghY/RNj4g95k5rSLfrnOIcmpA2e63Q
H8MIx0FTTvWaiZjYz8RW26IwCZAVon8EnJU4N41TGPX9A0gu93N6LuoCWLbZscJ0zLG66rcgjlVP
tGFFUeed6M8h0tND+56CpdpNHo0AgjMGU/WXKJQ9DIJaQu7PwytY0mLVtlOHvcM79XyFZ5NkJBp0
EEzGadROBaLRTeVmCnxPVSG3ZmixYSj2FWD0BHPpRbvMyOojLX1mKlIrac0lw0YJ2S/Ql6iTPR/a
0NTX1oD2M2jsTd6V8d4tPck5oLcFq0kaCzLOG54MiLnpzEEBwcx6yYzgFR1CdbV6nnR2Qxelj4aP
Borl4fvKYj6/zyM+8BhxmwFZwxr+/ZLtGuANXfjFJmkJN0f1+uFyse7GnPzuXGjmFu8ncR3z9Umz
XG2dl/qIYZQOiEEzCRLnYO2+35Mu3Z96YBnIKjSee3Y1vqfShlhgOIewGxlpjRJOv0l7te1Qcv8f
ns5rOW4k7bZPhAgkgIS5LW9ZVfTkDYKkyIRNePv0/6qeOCdipqe7pZEoFpD5mb3XrqgOQAltI1DL
UB4BQuN1WsI0hEZxGGSwq1j+p50iTwtwQin7x4AbESXzkowWlhCMENJ9qqNHvKwXhbfIV2xmW97b
IFzkKNXuEUzkWYMF8x4IX0Bg4a37+q0ZGSScWMsDQTa+c9QVSW7S2vXyJJp3uC5YlTX7rHaPhAPi
4MHtgbajVSGOvliWxbTOPTI2Wp9kjXWfRRfRI8aaPh0GvLqUQPoNHPpH318P7jsRAPUCBTqxjus0
PZRd8NDO3W4QmJ7d9pc/4ip2nAc/PCrMCu17IT7t1rqyAuTAieCIE5Wh1TEoPhxI6aViZgIoPYRn
7w2HPB4OsJqYTHyH57nepeW8EYLTBlIzpeA5Yyhch68SKTCbyInvRARdUD0VW48abab9qIh3RVpF
501kO/P/fvaemuob5D/wypCxAGCNoNs2/Y+sp4O3j0W+9cn2gZ+ySWY0fKOJxwBIghVc/X+DxNI8
MyV7mWPQzR8YdXZNdhDBPjTDpZkbW2Ryy3i40bN73XzwnR99p9XgZDl3uYakni/z6eC3n6lNtwVV
u+Hj55pe10nzY9YnUAq2+zhZ3cpz2lXcAfcun2ZrWoHlWPuIVG3W1a0sz8rI8f3P25bsAZs79l41
jG538IRLdvc95gwtgTkRKMBmmwAEv0P1ZpagvSuPJADypWg0Yo5/AgyOEnhHCpm0rDdZpMlvfAth
hrYgBIeGJv4YJZx7/NFt4r7mKN7fAxdQPS7rPGdRx1gzTJN1IhnNls+EcjH5IJ8EvhwBLxdfNOeZ
OfNihspDwBu87IjJp4vWbsz2KJiMwP1kUw3qTK/sHnQcc7Evs/fXYKJoQ8JVQFaTm7gQ4VwfrIk8
6dj+VSHsNjyoYtxo3lLSINyOglD2/os1FvupTK+5Ya3homFp5Q0buPLT35SXBSnUA5O3jRVbtGXG
opb4Yux9N31PMdLFAHaTVmdRNV+DmWwJB3uZTDYt6qzmdpthxqo58WW6y7NELO8+ctU3+xQMdxUr
0jkd5MLJh8udNs6/qMSeTT86Zp39WEMIQt/zpXsulmJ8hgZjPfBprGfrO8LXj1ppMXpQoofuAa3O
Kh6dq99msBhwykjokLyzXWo8cD8QgcjFro1iX9bGupgQqSILGGz4gnD3kbIAMpHZzQciHnkYETHb
04Ez0sUPN0WHshDY5eN1AjKzawl7C4un0SXXfSgWOXqdBF9NyoAuVeeKHMMKbZuLP8fNkkMzJsu+
x3wbFMEBdWE+cmIhEj9g7diaLCCYeM6vil0665VjrqMZ8mL1FxeKZOLA/tSlwecxAqRWp8SYDw2M
c89kNC3nm4Oa3AO/EXcckToAjW06uzKP9gUXDLRStnoHTDIbUWsEWNMrS2N8sK3cuSWoH+PAfwz3
q8ye+2DY6sq6gkgCJB2H5CWq8B5+CNQk+itgWCglr2PuIaEDG66hF9vyjMawXiB0fGJeAcFhXcfU
9mJk3tQ2GyW9Q2bnz+WM5CNCNsqrhV54kRkYoqsEBh2/KvXYW6xcSKuIyYmtmUgpnGcersxhBcOA
s8EqPJvZU5iBw1NqG7PKMiEbmHNPkJH3LzOhxo8fo/wqav09zBmBYryW1szZ0rt/Kpw2fU76HsAC
XsELK85lXP4yLEKVJrZBBfQ3fptmw1kEUQ/trvhJ7c+0jxdWD0K8Ky9x7BsUWsERBeqGEMhPphtL
ZcNrTWXbA9RrNn1SFau2C1l2Ma/DAQY/z8e3IAJG332w8qx6Xer6O2BIu+vn+jQglSD/aZkVFlNe
li8NGpyKGFsf4n8U6bNdoM4x/LUXEswhAZY31sq28u+BEwjt95ZgsWVvYyUnHSBiisNZnIrqHdDO
lldl5ZTJyfDqXcCa2ijnqyqqk0j0S637K6zL++t/ioW82tA3aqvYGKNYzXpkpuU95J75mzneNk2e
FGG0bRgxrrEWc5guZRgcCYPddbb1CkN663oIoscLKkS/8v8GM9h6I+tTQG+jK7eih5uFpRuwFlul
dCzRJYqrw0tUQbwF/PZX8xUj9wfTpJ5UPvyVkPM4hbCpd8k3xvxihcuIsaK2DrYKHmeBcDWKgSvV
q9AG1wF/dXbCfc0I0HLcVQF8legjttHGR+dBxnNZD3SSQjhRQJ77w/SryPLiYqxupEO8ujHY5J7z
S8RbYcN1KXMqUQYAOchHEKdLJm2wndBuecW+KuMfJ7JPc9Uso+ghV+4SVCjK6+w5sL2V7O4Qqmqb
mMaJGFjW0mBCVBpuiprzyU7dA4fvzQsyXD5I5q10zWTrl16QpGBzUxr+a2/WX2gF04K9RbgxQ+Mv
Fc2pJCmJ9MKNnNwbZEKwfwAu7JGMXrmeovKh8Q2mGL55CFqQQNM/abUrJ/ybbFxdfbaN8+Ccxi0x
pHIzeNWFlJanMik2BXrJVjLnD/OV4T+K0tqFqHsXWZ+jXKjxx1qLqvJeTAAtS+Cv5Imh0gZuSnYT
ECcLAwlhaAvgBY+joZD2jesu4KUJurxnITA9DbP4GMD4YUxyLlVsR/w4IahY05Nc77OiowcqrRF+
C/nyojmqrnTXfUxBm7NpWwn1EDGhbIyZLzdfunBaw3LYFinrDYLynDRGhoP0tvxu0UMySVtLvAb4
wyxJdLNsLSIQqo0czL2U4b2pS5cQEc4q8ZZW9u3SvXdpuCrL4FBaL7E9LEL81bXS6yr33iLqT80b
VHOjlN2rtihtlLmvDZKkAf0F5GE0ZOlYecZaur+4Wj2OKGg6r9il0JERDCOSjlHyNhtZQZdhLmwR
I2Sk+rOVAfJnI/mrnZCLNtgNJUav9GxK2C4pE62oOLT9Y+bHj43XHVWK9kdx4YGRQGJ1T/3p2/hs
ksvlOOhauM87YpXuWVG/WUIZIpiSLfIgZYqJZsNJzL/RK1/UDDuoq8tp3yBXWc318DX0fMoz+y/2
ax66sg6XBTF0+jB1FsMsTc4GFVLYltm2VQBoDZDJLBcQENoUoRErabwXC5aL0dnzAOjO1UMeVv9S
bABLdywuqRHfyrGQQAvsV4UaodMQ8CoLudXE2FcTmJk22MF8k34ZFO4SZc+/wimeclTbi4GNnhqN
vR+N5dquStqRZsFIii9kIsgMMBMaQa+5wwv+3Np/8DrzD+0VlMpIwOm487xQmYWmdRQtIobCfO8C
9RLW+t0c/Sfio7UAG23wvJBKx9wY8sRqnJBpFfKSZF4HljKBKe/pk49scVkAk0Udz5y+LQgBT/+h
JVfL14bx113z9U+4KbHK8SGgElrFAqfO1LB5zCfmv7VNyqXMK1TeNJ4RKC3eWglFeen6BJj4Ddad
zNtqjEZs+QXjzMlYI5F2FkIMeJXyeu2iN7UKe8CzVfDr1Pzbuv6GW8ozFYH1s5N5ZRIUYGREhckg
2Cu3/StRNzAjoQByRpUcWMWNAExLEUo0yUCN56F+d7MXrzdQSU2ounPuoyEi9MAbTHtpQMWSk/8W
qJTYm7LGIV2fplIkq9gmmqGl+kLCQeq3T8TaZLLPSqZxjQE1Wawr09oGOqecnwJ3GbHqWKXhuLKz
9PW+SrZnYi7YCH+MTMG3iOPfM36z8v41WGq+yoFOWQ7JL0GKdytG323jEwt1SF1E/WrGLwtP70kS
cpbTLL/Mqd7bJkFE90VcjMiunKVAjMwOP/5sbFKdkTLTQQzidaqnc16Tv0TgEJXGnWhJGE/dA+O0
tCSgzmi/C7T5ofPPHY9+G79Anrz89/9gY0yejXF0iMko3PyrU8NjNU2ngnRUWP18ssrn7DLuUgeB
Zieu/XcjJLyU7RnAKY5AU/6VXfrBMbfrsnGPcIMSK5RHfC4eM9ke0uLwTuLuxMxWPHtYfPjhyWdh
5bx0o4eEzMrsRSQcSjfD3RVA1EOKJNJsR7E0U/Gjyae+z+sWrhDOJmZZ27X1v2qQ5WJEAL7PUEzF
0j76YrpZ+tkcWzCcQMibwv8xQ3rdLLhahvmWeSNOaWwXS4MBW9+SkNdh3TENRVwLa1EXjcFg9u0i
Lr3L1EN16LvHqi+xewYyW+LxY8d6TjqskHHNi10yL6mY87ZJvneKkNJgejP04C2z0QIMZkak9BX3
SgS6rwgZlaD8y039208g+pN8/Cvc79ISZPhJklVru/3nORuX2VvJ+qNJk5csZr/LUuczReyMUgBR
rwmGwGDxxyFlf99TYxK7fUjAPy8IXVWH7OK5LDW7LOFNg1+bqkNcIABBIBIsMgdItkKcBWftAZb5
jeXTHT/tfKqEZ6AED9iPLBalAVAVzXyfUiiHHAA5c3zwf9R69tB9JcWvmZXDghsYdy6WZnCdVFBa
A5KYDkUuISOzsPBtwlsMQZKGoYoVoAVc1N2rx/5gRRwRVg9nAdg/2zB1oRGXXOsaQHxiVW9lQPFm
h6B1MRcRqTp95VK+sDfHPdT/UIfA3fuu2QXT9VRQ0XXwbZq/ZkRiJjoVexMaRG2blb8bMjCVUmO9
qQjrTaviy9fua4vxGkxNDxaZygLZZ7JwZvtCADEPwrNXN+vsFkvsd5XDESNAXqr6GcTBRx93r4Fz
6xtuTDd/T1OFPqTv8S/LhHJK58BsGgRJgAtYT189QzITaaptPidvVSsORsycnbkyhnfW87VnntoK
2Cm2nkt5/29vp0trzOVCY+vvIjbCpv6SLv17YkfNOkg4k6cUuYfLYAaAzrUL5d0/dREMdNOEjqZ0
0huW6ygaHgYfsGCbHecRgSsiAEOOnyPeyiHoQPz5hxBWpCR1yvCcq2zVWqhsFxv6LTCrAsn+sBcj
jg/YG8nwZbV4Yfribjg/k0iLucQFHt3a7WoWPiHO4PkA6dULWXWfcR6ftcUypO4/OSWHdd6ljzp0
0Tk6iJQCWtg+/IgCz2JAdifyefA5IS+THeDv3Mq5ppoI885w3mvOvnb6GXzjQ3bTfuhvZW6cxxJ3
R+I+RbnxnaIpM+RLbzGAsMVPiElgcAnxDFnHh6ivx5GJZ1Wzma3xN1BD2ONLLMxn2JQnK5wf8VOd
IoyJi9HkGfETPupybndNYK9KE0WxkdCo6hL8njfyT7zuDZf6SNs9gNQZ8BB1U2lyGzNVd2PnEVfL
d5rJxxQcJqFiOalbdbbXmWOtYhSLUO9/XAJxF2ruhlU5tq9u0VzMoEBQ5Bbvopjf+ujc5u5jTpWI
7wLSJPukfOQ9mB4rDSO2idU/RxBjV0QwzSOCcGFfYVkSxpPIWCDDQmJk2rzT9qAqs0l/HjpF6nW2
bwvg0vCaWCvVDyR5vMRN937/XyrcV6PqmCkxPZMuvMpi03XiFbvWOpTR92j3n1onyOrA/HkGGpIB
0K6VkApLSGKQZ38G936dQ/StQyiCmhbjvz+DyrFqFu1NIaYEz2o543nouaPC+/eZJulJgf9z2v7i
D+a5teGIq5HOI/+uKRjM0b6GFtrXtl3XEZVKKgaQgIU/L9DMr+yKu5MhWREPz0Ze/Nh8soABSEWd
mWFhKOfSenLi9mLbKcym+zPt3yNYXd0dWlOzHwARKi0aHNvc+dUtbgkhtnPzlwXEIaj1DmDuwlfJ
oxtXP9QbjJHmv/tL3lB4Zea7XVMgTaQw4HKju8q+h16dB1/89EkM5b6t0E919IkIBapmO9JyUTgN
a4BLDKzz9lLyvMWV/hYdJVeY3UAibbqWYZaYT0UYMMkojkX9Hs/kwWCAQmeTRM+Vw0PYOD/3rxHO
7b8gDr90mOyBZ/14lo39iWZktGpjAY0Qq8wMt9TuCLv0l12uCFYsI8Sv1K4cxOk/n9ABCdCCj8sJ
x/fGcQ98oA+4bvd2r/Qy7kJKK4JIettc8YpvUXQf5hkaibqP5ZyGiFxtb2bmXI6Z8sFHGQ2xcj4b
p13aJXaZ3uokQ6zgLO+PNClLVOoWCvH0PPqk5zACV3mrt9rAhGAPhD+3UtK7ycuY1n8CNxmuWusd
+DodvWNta8/eNEbJ6sSxxyW4i3fUCwwCdfdue9nfKDE9CPzBy7buSa2spg1yKsL9Jv/YI55lR3ey
3PFkJWCccUHf7IjZcW8S+NBWfD4ZtBrCntpLxoy9x11TAtYlIhI8SxXynS9982SmLsyX8U56Kf1T
2EOGSk3Ga+WAzYE0zKJA4uMRhBJUfAp6gApXd+gQrZLeZZyMFcBjipYh/K6d8R6x+B0LV68L7YyE
EuZyPQdsPpxqJtwen8vSoccmHJGUCVV4ap9CjSeROygDYLoFwUoNfBHrrJr0KqP6y1KEwWeo+Fbq
Exe5A69HLmpD3gmo6B7IdfSa3IQVQ4nie9m3yo0beWtU30yZkbTlZQs3N794cdmv2gbyP1Rs5nKk
Oej4ISembeiAlCWyYtTlPKcZwYxdPPibxpzvXBDaq2nsXzrPsRZDIYgGZ8V8tO8uCGm4+6LIw0OX
m+Tw5P1DNJdyG1VcJh4hEFDEwk3JvG8Z5CBBZxqkzGTozzoQ+WEbbyVCYpPk4WNTfU7p3ZnQUx8E
Jb8T9Pn92MRHNXYJlR1pZLPzORfmdx/ARO4Mfo6YdrBerHXVUtQ5kXfzRUgEJFh+2J53N/YItIHo
UXZRqMsZdo4WeQW5q34TFqwLv8BxrZjrmcH4IAOW2TZbjoCfm7rNV0gS5aJCaEuJlYfer/DfWfHz
xb0CtzGWpknWopE729wmsJsE4HjhOfmn24Sv6HCx8Kp5G9OgbyciXRgl+Kjcyhr1XnSxA/QHXUtn
VfpoJtjelY9Mrqx110y/rYaNF7F7Npn28m3Nln0Jszoj5EBWJJIjMvpD63aotN7FaUUiKZ6NhSaO
knSz9TQOKOgBhSysMv4zybJXlX6xieCm2qYXd6piHc4PpMIY29aYDg1xELsknV4VyJjFmB76jsJH
RzRdRlM+oitF1obLrOJBhI80vNQ4obghesqWO2CBuhpvo7tNrXSvLBovQ5JKAkG50XhyIlA0EatU
xOGUVFqb667AddTrcBc4Fir87G1AsI93RLy57I8d+AaBio2VPUHJKWAHsB5E5eKMdClOB2A3pCkC
8C3xApBKuNdleGIqdBbotMvZU8ur28dAifP0qw2ng2VGR9eONrnJPt9ubgWettD2T9Xd+sNvLvr7
FIG5m+zucleXFC1fMlQyycp2uREJGlygVDxkjBP6S9Q3xCOm+bVAgcaa5DAOXo0WDFtPlBI8Kdx3
bPXfftz+UR5+BHHyjZ9gKTEpEuMyLWLWY/1EKIA2/3n82Qi1zA5dh9hPzyXmekZtJqEjWY5q0etA
8khMnwPyD8gAV0I1Kc0It0FwtvrvR2MhfhiqVQuMl6plA1YrFuz5PQqsUe7KBSM3m8PBVTFuLASZ
8/1y0pC0Cy1e0I5+mwVZRQQL7t06+fIV4dR+/0Hkyk5U+hQaZGsb9TOCsq1DnUiI8bmy7dWczm8J
eS5OXa1iuke8rPTmtNvomMenOsPeq8cE9mFygB/s8hoMn56KAHm3T5bDUKkbsN0WkbPw2dIve9i2
MI2QHNE2BAqzrvuU69gl1mqFJ9RcNBXu5IJXRTT1kzWT29vNkJV8qZmaDNem2cJUnfnp2b7o06dU
5y+OhTjRuH8DBxtFO/cvjALN0Rt/ZbNgC4ymE6dlcpt1dmtb6zV0CKuU1XUWJSGQ1qlMTR5gq8EY
VeCDYHvvDvySwmxfJ/fH6ruA2EfvuSkjBDkZ+xYnMKBU2MeQdy6Eo0l27alrulOv4wtZf1yrajq3
ZEc02ROQyog/WvbYDN2hasMjwyKUC68BAcUkDxHoFXuvcvgs5/hiu8XRcKrnUuuTpbBwl+DYBzjc
YgA95Xn9l2N3n7B96P2IqOJSCNaTz7TI8AkIrpP22pgji3KKWrge3n2bZlT+lSqCd7yN8PFmZGBW
l9mx2qVKzNcaHW0gBSlMUQtphOo4Dilix/NM7bswPp2MQq/AW8KInChkMjwUb7ZbSuqwMfxIfNic
4mYPGVfuHJAfDKhg4X9oh1l8EoPwUj1vWzwxB+fhvq/YCFOQ6GPZ7TGda8LHpOCY1uOpgpVxqALv
hlXnT1TlufWnH3A0+Ly956RhPcc6B3VsZ++8CJ21Q8gGJhXvCzzYS9L3HIf3T1MKG65Clb7CJmSn
wgGw8DnhGHITtWd45TPu7M+uU2RdxShxQoCUMBTJuQjXQID9NQZPUo9zf9eUyVlSgm+E72+LKTpa
NhOluaVHylGpVqeM1z+Br7WA9ziSXsX4ytv4KnwYDeMweFDcZ0+81wUeaIvVZPSZNs2FMjgl6Z4a
KYv9gzWwwuPm5mp0t5bMX9wEXeCQXIHKrBBGXN+0JhjPEaDA65L8Ku3RhykcikQ5vaemU68tAmsW
SV3lZKXMnyien3OdNyzyrZ/cZ4UI/ZdPncBBORQUFaTY9CWwpsGJ1kVYvwKCQdeGa++osYSg3jX2
vHdboud4B1TSLnquLkxgzIdnsPy2+4NNde0w9hKB3gVYjgrbRBowfVU+Q1pXk7N5t9C2dnm1Y/KZ
UhdNQmS9JA5Z2nxT3hlWffHCbo0Rhj9e356h1b6wvWrviP6tc5NkN0Y1zgCXsO7QO6rBr9kHItJv
e5YsghT2IWWciGV9MaU2Pm5tfcyh/1Y5JzdiIy26jKlHZTz5XYbRLqF8KA/NNF39EpZ5EECh7KMb
hr37BJmUx5oQFvEnywHHBWG5JBuX29qoj17nv1mamCAeoaFg+lSbvBsoXQ5F758zQtfzXtvQO9GZ
5BVHhCF7zriYpa+dnQ0yPqdCr2dISfSuzc2bsF1LriFvNSF4X5i2tx38l0yl4GJ9ZBVtSWYPgqY4
Laks1PBXdR4hBrT6yhxefKs7D0Oz9Hp+Fxko0lU9M11Y7olTlbFXbfcL18fjUovqHecJdb/V3/rc
JRgQIUIZqrexyx4DKz4ixjrOCVVX1KULYWn8rlC5COnjHWoqhozqPJUWTWTCCCW3sp++t7FB4wFg
te0qtJjAAKx2evJm1yMV56Euo9vgk7XlNq9kIBD7SUuQFAXh5Igh8Pm2n7BrPo1pXSF/JpTg6g41
34Gag7H1THx/Hnrv10RkJBIEJ6rwk0rS3dySIVJn+FkywFKWwaQcf1F4qA20bCYZNpzS/DIie5tS
8YwrgZrdLc6zsv46dhbLaMo/mW0AYhoeptrmZ5Z4bOKheg19+4gqz9W4dK0Rlr/IxaOnBKJXBh5D
egRuB/COYTYVZ3uKGAguYgJrFTtPT5K71VFV9immgkyAxJ/JgC3UW1Q0/qLPD0M24Heq3lgIXqba
+EbzRleCKil463GmR0HwiMzqa2i8nxI90Rw4/9RHbNFMGxNzt8rEfWpb4P7Grdun7wLtKSxJngPP
gpg9Nt/3oHYE4/HRzQafyM04XMJrsna5USRUUshW1CpJ3tKKJzO2gmfllpRU7VY23K+lxepJON2/
XvuvlWtT8MSwP9vG3WQE2IgUe0bXNN8Ba3qjc1aNU906Qh5ZiJxNADGAfHaGKFlxEFAcVNVOWuNj
ktaam4YmwJm8o1lRQHaQtfGyjY8s1Ay6MFxiaHYqBC7ATrOlW3xoqv8xqLhbJ9zgBllUDMh9t+H7
kFRcMka5zUY65og5ktP65yYzt5htyVAJnGxdiC4me8Y8DXRUOxIhn9wqs6nLM9JJXfhUQ8xt7U/J
yuotcm/IB4BOZq342h+1vifB1OWjnRUPoQpZIwPaSXqvIGrZWDGGbVYiJbEj/A48lFlJCfsbBm9E
EVycidsDTqHkXdjiPhQppwpPcUkRpvGYTnW0mQkwDMrPsRywFJpU67Mo9sxH2df6gJ8DNsN5U1vr
KeVQTVv1z+3QZ4ew+RZBfu0ql35ToS3Ee89aWhLpPTaU8Vn6aBJLjdmAnKiGEMLxkWeMw8Kig+G9
i5dN1n72PVdskXIxWQ7lbEGKIush77vynHPsyoeafMWFMlyC2HrzB+P0/ZQhsKNWEEjgSmuCCdqe
iSJgMwpE4RzMOH6VMCvZKlv8MTOeNwM9Npl87pIedpebwy8nP0QNdRMiADWUs7OgXVRzlh6UwU5b
MfG6Z7UTv4e1mrcWABEa4E6c2crsOCQKjB8LW7G9RmdTUgqH1WXUDalfyssXd+bgxmzc5tyCyV50
SKk2gozmIvbVamyJIspHCGaqehjy4L2NBZmGPLqxDNZCFi3MQH9e1Uj3MyyD+8Ze5nWCDEREz3Hg
pOtEmyst+a6HhokKh4yjdeqLgFH5GKI+IGSmYIgWaNgLFFsGBA+PeeJ/oRdD/ZzR8R+5XDaRzJ4M
YN9bYd5tO3Nn3BoZwq4TMdMmrFpO+Wwz0DrGlYnpW1vZOq0aXHCJO+w6j2ch9oqars/5TvuhX/u2
U9IMptHaiVhNm2FyYvFX+MONAj5Y20r+q/Ws17pX+EMiQb6zM+3ahtcAYwoA765DDu+UKOyymf7G
VxDl6osWJdvhgelCSHHHau5Q+kSycLmXZKhMMNPuvV04XRzNejlhqXOgHijXsoWkbSFC8/L4uXcY
YCCDlytANmKlWuUtctGzWhWgyixjT2m1GKHwLDzSu9+QKnaMVqFE9RFJMWMboX0hamuIPkak5odU
wLam3l4SNanWYTDPR/TXTDHSjI4jsL8iuxBL6UwfcVaQDuj7IxnBE9aWqTi6xqoVdbTVWccjrGS4
BtGXwMWKshcccmw47FRtUcR3p9EHUYE0MUzWbQlDCaAHfUSLsYcFbX11czkvSmHZ2wqL895owNVW
LAtf/Gre9J71YMxZ/sfJtIGr43wlIwhRpauBrJL0J647RkcRP9uyCgbaFoG8rFvt//0jcp8cXxCE
QeBU51wY6WNWERFWT++q8t8D+6MZ/yoIqqf/4VjT6h2/voHP99kRJlpxbuNTX0X5HmgtI+W08Nel
18ZHh3ErkoMY8HtYVK+Wl99U1Itlza+1FGVlXP77Czr6bB+l0Mew3y6Qh7svrI5ID51kfWb9zZCu
kjwKxXzQwIZPZKDJq4UPGdgU6cfJ/Gk0s3vykgw5YSbGJY5f+/TfX+bES5DKFhsdOk8TUWUe9BV0
ZtX81sz0iYP29LPBuMGt/O4ruCLUrn+ae8Eowxbbrz9PgKFSMF1D+Dt44hLim7h1Q7CHCzw91CHY
K928U5Ah0O9d68WovXD33z+mtlVt4Q5zHnazszcFl4xlk0VApd56m0Q21W4icpHxqDyTrkQcpluO
5z7MkqVuu/KkpwE8mxPsUQ2hW8Xe8tGmxwCmo3dvC9hVJwvpmP6p8MF/elwHjAypwgdhQ3eFqbOQ
FXlDaI8lp5v+aCrQNQBJugcxO7fAkcZZaUxwxTimZ9EMdxijEuwcfPMcFCF4BDt8j0IoKGmamasy
6ctVHtMjN5GvnstwfKrmRn9NJkL53seUZNXF/GACXj8wNe3Zf0X+EbcEgtfEoVTE2PFlG97VSfLq
lpXzs3BdqAUdtzUeBsHFVY/JWkLm3BC43G5HI0JqN8IOKSzGEJ2dUe8l3gZRVXFJgqTfBkYC+cxn
RB5UeXDp7vxCVibYVwuUTUHrBVsQYqTxtES3YU/ChDVWq7S20ZkhX1/jHChYiI8pYRbK+emMIn+w
rTB7GP7/36m8CfYUHf/797adzXvtckR6xZgdsxxLt21mzdvATDMVbfIvYDtM9BCyAv+YgoRZc6zf
4TJ1BykdeQkY3OyxQPywHipC8VgRxcA3ImcbuN12csmYTcDSTKQY7ml9eBsZDHDzI2K780YHYDov
IuJaG1mT55H15ocISmO213Sf8bJu8vaKaaXc89abiGGeq7Atrk5TMnC6Q45V8jwqz+N3Ild5huau
y6C4mTWwUUeOaE2Lkp9DfqEFknZt0EWd85YpbTAya3XskH32EB6yu01qjB+StOHHi4hcBMIxl+E4
ThuvoaccQMgoIzkkXDRHGXxV0QhdvJXxc8iU0EGCwrZq0KQ9zgiMxzcpCs50dww3AbQl5kVCX8CX
r6Pa7DajmXlnPMDx0hYzPrc0h+0KA6JiAMTfpq77G6nsiANx2nl2Prz6I1SqcnImeM3z8Cql8QEa
Fsbd1Md7KGU1WYpu8zIV050w174FgzDWFaLmrZ+G+RsCSjclOqwzSQ6zZS0XVQKbJXUCHCZWsCsD
+ybvdhcrK/RW9XQfDRlwy5plBJaECUbGoNYJ/+rYNyAOkwl+Y9Ib08kL2eKIcFqxE1IHq2K9PmTt
vrWrZPPfx5OOP7k9Rlcrzq9NETYPVmaQ5KFc88nm0FgZdVpco+GsPCRpINAqfB/wnCaK0h2bezWf
JodEtMGwkIqPrwHGpyfdsUZReJN3IxG1S89IxxUDfEyDQ3hpxrTfhNoI0N/5oBuGrFl3SqK76oz8
ZtXDcUTxTDui2QmGZG9zHY3xi4If9zihVQKrbH1RFxkvIubr80S9T0zT2I5O5vPx0M6E02dVrsBk
Cjbk/88Aaro8ZtL3j01092aW1pPpIWeZm2YH4AnvaOe625Eh/d4OUB6iHSMna8D3i94oACK9m9T8
EuA535ru6JFwR3x0nVJ/l9gyMt8OlpKIldlp4rPr6Pf/4+w8l+NGti77RIjIRML+ZRmgHK1IkfqD
kGnBe4+nn4WaiRmJ/IKKmOjsuizde7uLKJiT5+y9djCk6smcUyxmxB/eBK6en2unKs7TtF+qaGcO
AHi7O/2ZbWGbnRdLTV6oDe6xcAwXFzoplkE9TvdmUOGpsCxYfWyREUVum6Dl3rJuYxsEWQ8j5g3k
H3PBhKrY6mGNgBQpUDTxXDNdfWcKWg0BU2okNXN5m9b6E/r61LuanqoCtY4B1/vq9x06u72LQHGV
pFE2q1kkUnPjDWTAYLSVq6uUUWa32CjxDU6BMiO/xCV93sTPzFTVul/JnntLDhzcjh6A69KD0lSU
8Oipjrq1mGQsMz20nZpZ9OpGsvr0rigT259mOuJLT/lpZM0BCl8DhLShgYESWfi2tXbTctRCQz2Y
zLTTcjeujAWdzdjGsqV7vL5FxXRo4E0+mGY1ne28Hi6FKKMzDcgNIs8gFN3XeTDnS0iGMkctEGfs
Odm+1kvUD84Yb/UOCYxWMLwx5mjEUcw3jNN38LKoH064JHZAfaKXsoQgk4cwc/pYhS/6pP3mROSD
rjKJMMzGM1gusZ/p7T0ESB7BG81EiZb9oZ6FF0wouJvMTp+m+G4UJcjvzEaeSRezPufWUHiQQNk1
tGDgyAeA4AkW8VEGWXhhdv1EnmPG0GCaz/RUxkNGoYNYUdHHWHlTbHj2jqm4E41gXhdDhXu3z9JN
h5IXXHOfv4jeRAY9dnvVmLSVZDMdsYZrpKGLu2A1ddGqU3vGpb+vjKWe7MyGRpQwo/SrQ4CJNi3z
xS63vdRCfCFTtOfmdo6rFTtdT3w+dkllHzzDyLcf4RWboOOfRsEjLNcr/XGw5rsKGB2PKLrZfQmV
zHH3goAdQn6xXdYt50RSAs5ruu96Y5d3mur8JeJwDcuPUIAUJMZuHSYo6xD3odesF3k0k9ta04Xw
DYjB97lzAPh6mplT3dZwc9mKasYRnNhjVlEPaSNbS3OgHZ6l3filcBXopPj70or2K4JKdJ49ALbc
xulTWijF4ulUYjtG8JJ13tDRUiAEmN9LXa5sGnzEAY9dlPiFbeC7k3F0uf4UG3x5tDmspCK83oiL
k6AZskVSkn+j/v9KQ+k8M+nrZgMOn1kjeBvo1HKrDVPIBjeOtqTHCYrHU1+QGWrZGU1Z9NZdAb2V
xs1tnTUNj4fZhXUD+TmcjO62rxz9djJAegfualQjZOEp4qa+9A0TCBMcVUeT9sYiPefRamccK0UP
QqjNe5jiEiNEEuTfCeA458H3kU536XbQS+ywILBqVcfEEUrc8ZRoJv8CdrnO+oL0N4MSMVgYQHgL
VoTkoGUxPNQvUECz8vv/vp+uN9UuLMmO5Y58U8fw3kzckbvedqwn3BtQIlT8kpuayXBC+QZDvK01
G+FxdpME+KFz26u0PJdlh9gEIQpd2hqwziplccv/gtQ1PbUMztYZWiCqksSkOK+/FHTrIf0rSl+o
BsiDx/R8fZFGgHl7dhgkW8VwroKZVhlDz7elYmbV9FLdygp5FK6at7k3xduMjG5jo+HNmgqub3J9
ICamNyLsu88imxgtZ2xfwQu+xHOSfDecyLOa1FsVT48OPANCopCFQ319ur5bVnfkFJdfru9gUAON
b5+rphlvmqat2UoXOXPKimljVNRf+qTgZmzjF4voyTzYncWQcEVMae5aM4WZvORGFO+poEh3t3MH
bVZ1GoxBf27oLht0TkmLt5bLmKTiUmcWEaMKCxZtJUI8pyz9Ykbivo8d4z+yrLZsZDF/PriWNn9P
etqrtHX2iG7w49ZTwFy2aTgI60uBJOI0IdzHUtUgD9eb0/UncJcUCfEEvJY/J8ukVG+kjhq/Ue5p
hv4b885PBqDBPY+tgKhWJ7gUsvsKQE+spKjgMo1Rx2C3NHdg0ZI7YAb2YRnbL/P6zkEIcOMa7eCJ
FbVE4u0v2oDli6nPq1MisvzEjtOvWQXKCNBJfWt00TOQSzafGsT2STPsV2dOnymrsXMhS4kNoT3M
UjA0SNAs5q7Bx2AeEEBYy7U2ODlR1j9G4/DDXEXNsdGYaBlTcbq+pOtPmrFKhJBO75TbwVxeGFXY
emv6ZiHUc5Np8XZehOlfeftaUiXbHIE7MZgkkM1TfQggbjI5dLmA8tz08YnI83UDITvmS2lVk8Tr
Lo3FY9rObrpZJGc1mNPjDD5EdDga2xwslYi7hzTrUj9xksQTpNgH2URIt4lIdIbY8eDE5teRYeCN
nEzjbZozMpxjqCdBKY+1roatq0vzbZIFgrSxf5CzNG8HzgNGGs6wNtz6PWaO8M5t5/CSWMNGMAu8
u77kDvt/K3FpeQ7af6ntkoBXyP4Bal297Rx5xxl4plCdb0VNnDxefvuHYNAtMvp0aQr98VqaFp0N
/IG8GG2BZaUJ/YiOJF/p/3T68/nN7pt/RKGYpFf+FemAeMy2hCTRwTR5tdewpD8yJ6yxGLI+bahZ
A9n5c5UP9+56GvRT9ziIrHvU+qD3tNg5hJn+DT67b7fZcIiLIj0xTn/I1o1eHEaSgRhf2/97W4py
YANf/Sqqo127xncSZ92tac3WyWhS9y53mH3CLTYPU8F0v3OrFCNImF6uP4nepfiOTS5RVQ9HbUnY
XhTkrrD3e6TA/NnwUPXisne3EC6AGMr+S4C+HvhV4dwHNkyxCMriJteeU/SUOXdvrWjHYOMYp66L
1fOABm2nM82T3CEuRVKpLRnIzj/CWt4nehjKUNKWBtWmAfVDrOFffxzdsVmCKDGBGUAbdHzT6I+u
K3/TENCwfeBo/DyhQ3+fbGVYWNNdeqygVJhWmu++zEkr67iRTUojM/Nc0yyfZBLFd8aCaocYYkY6
qvGNaRanKK/fKlNdBqHHr1o/nYOlf+37+dxYk3GX8n1tzaGGJK0b3Icx+HM0Z7De5DC0438InZ1v
n3/2awBe+UeQKaw3pThCylFC54C9C8HUYo24uHZmbswNH0oL09S+n750rm2c0Qb9QquDM4pZQNZA
nSc0TF6KuCacK0EQ+flnUR++Nss2JFsjXTmGkPR3/v7a8tRIXWl0+B6bS86U8abM3PllDGkdcFRH
+FioA7UyO7aOzO6G0LFPIE9eRECIdZfE+jmtHfPB7SX+Gzv8hddMO1hFs+ZMRctOlxk+7Lo/X1Ht
YgmTTalbb+BfzvnAFCuyh/g16wV4eIUBJ63N6Zzn1hv8FfvSVw24Flrse0GEwD7MWqqr/49f37Jt
xL/OOv0Xa0DYH2ctkq00q5s82zS689+ymPaFlJ/Ap3cgMUYZGigBt9o3eCce3FI3COWYhq/SoiAJ
eoKeyypiM9xUawIYowiCsJ80c2Yva75BQs4uadomm1aLcWOub8e4tI9xqvpHSzIZWERun3PHbPwm
Y5AQtnpl78CW7SqaMob8boOLHGdxNhjDlsy5jH9cRPb7kBtORBP3gqErS5ekpK4nxx+//czHicCp
FZugh7mwVFwNdviKAik7qxz6nGO5jheYmEz56qaNXpWvOBi7i1hK2jNtBhw6AkXYTUn86g4trTQz
u0QDiXvZ7DJ+h3Jlaij8UjIUUFHEPr/sdDK6YAEnEPfPY0mfta2gg+ubpsayEjSw7wKlM1gKoVLn
0n0oGOJvTbuyb1stJIQdUS2Oy148GTmCVrgngJJGM9zWnVPchkZHeYTKXgCu1NpQvSANeiNi7Mug
AmCrSLxu6rJtGSvI5iG2q8p3aFSPfbsKx9ovSqT2IcUUvNf71DzOmA3sMlJvlQosz0p7sKdznnuB
jKjjKap3SZS2BzNfCTI7ouqWHQcwwiED1CRg5/zixs6AcUIuT1KrjC0yeMv7/BTW34dk8SVyDWMk
0aXiebXmL//5JfZzSnaBLsDUkO5gVoH1UAzNL1GghSvoVXmpeZ8veuW1yZSiqIT+Z0z6AyZk9exQ
2/ZFc0TtGTxOYOeAG7n3GYzfU+nQ6R4RL13fkVm43Hz+udX6ud7dBZFVug7iUqXbjr0+rv84+SBU
oGPvAQoomEENI3w11Zt+bsNdKiqIBnwVfgHz4SBL8xBFGCTalkKoheOyEQQ+nNa39vo9pkPwX+CM
axjfDAy70YkHQye3SeaeXqAOynAQne0FCokVVQDCQc72Dh3oSYZOes/2aVzTWSYm6/o3FWcLD/jW
PDYGoo/Pf+lr4OJfvzT1EJ0ZS1oKRIx1jcj845deuPgDu+R2KyUjC1vLbi0TiExC5sUzDaXnyUii
0+j0qW/luIpPQHKPDUEVrjmhuyeua8bgulHDMu6XYKKjCbZ/i4DfoX1r2JvKRi9dycdw8uiYEeDc
kKmc5yXdb+z4tLOSX2RA75mUrpYxGe9EZ/xyiJ6/mYbOAWqEAUfX9YlAPs7dzCJrDVOB7vKMrG3M
2iR5bMLKXfxlHif8OjFQ+Mgla9uq893c6t5YjPNOVp4eL71nR8Vr5GYXIzLPhkPN5QCwsNr6WQbT
TwKg0bGPgToaASXtOAPNqnAkMu0fnj4/6vqHh5zNJwSabirLNQyp3qWNlXLpnM6qQI6tslEiHr+p
OYzvnIm0COJ4TdXo95Oqv/bE6zJQXlqwUaXrAbPTd1WWIeWZXHmz3zWolu7TyIkPkRXZniiT9j53
52cJGHlrhhKpcteK6LbP6ui2yrCKfv6LWB+qHvhOFD1c8LQFcZu9C8STRUZ5n9rFppqk8QXxxaJ+
xxDznxLF1MIu4vRSxdp9X/6kVk3P1xddOrjxKqKurNEZ7uvuN2Erye1Er32aJO3ziQ6hY7w0s4lf
f9S39tou51F1jJsgurfLWGwz1dEpX0guRX8czHp+H9ISZoomUBU5a5bYFP9Ye8DO0JMaQkt8YXPx
lOQ09EgonUmG7n6bCWdtO5C/Uc2RfpuT2nCDLr0KWu2iaifG7IjcJrfj+EsZZl5Zzk9tnp47bSiP
0DOnF3SfuxJl6nM+pm+aqd3HbTh8mXAtfhmC30gd2t3nx1vKtRT763p1hNJ12zZM9Kbcqd6dOZUT
GqHGJBy2z474V1uty72umEjadJ8268qb/WzsBw0r+H7S9qD3F22v0KHg9pbrsjsvBLnBRu0i8t3i
eGnq89zPUx8yAEtffLfxoRGi14xaX9q+suF++qbtW8nBBuwpgJz7WCc022fhPIrTQ+IA8/Ombeb4
rMLxK9R8wm8cvxf+KHyuMBZhdIL/d+vXma+tkz2vz3zX9bTr0nUPdBqKWlZbev11kUDIcpe9bu01
ElrhH3d7CrE53Hfxjg0s/vAVdZdMwn2QWfccEXxAanq1LQcP/ySrKNdVAfnhn2Xt2+srMT6sigfp
TRSbKIsco/3FmIWJ4effnG5+qG0cqdgZWI4ulLnuFf5+vBCxOUP4hkwq64shOMEulliXXV/WgWR9
CQQRPxfK3lBeYklfb1005FvQPBTcDbLXS9VcanmZs2N1GPE5NZehuczRBZ/kRJxndNHU2YgukXHu
+3NC8U6h259nfs7WlWXnaT4RI7LMJ+rmufo/S1Q8eFBvH1nJcMyua86h7B9YhjxY8rB0pGweoL6z
dDrFiGT3/Gebr6vPfRf8QuA1IwAdqlCvstE8eYXNjdcXsZ/VvjMx7PQXc13Y8qfqAGZDnw7iutwa
edfB5rU+mjWyiCO0n3Y5phkatHUl/bpSzLEIgAg1PA3huQvPVrWuJoSGhSr9XFyX45x5ZloON/l1
TfkFBtcAPTLHGnZpIIOPlwr46njBcJiOu5hG4HiJIYnnNBcuUX4J0RUMF2dATEgc18WJXZ2LITbO
bWYq/Dcj3syzJH8YuHp/Do31tUOEzM/ZuqTNZz4r+zTOJ5MjPZ+iYkva10Ba03UpRcDOUYQnUx3j
4Yh2LR2OoP7j61KS5KvDzOgsW1+JgVk45NIPunWFve8EsAi9SXmLgkYAXtBTaMdbD4ARKKGcmqr2
l5j9y7rin8WA8tFnjdWhi/AlHnogG9OhiY8WZG9e66NRE3xz7JZjDqZqOSbZKboujYaUosd2ytSp
D8+JIvnrbFbnOjyral0lUK7lvFRn2zmb1xUvbFMu0jmzeg777IkfLUedQ25TcxcG7jKE4/8MRpcf
A70R5qAzdkxDCSGtdxvZVAKQlQr7vLLkreKFgX7oMoDu4/0E+wTeD43/HsL4nQ562xfdTNcX4ENe
OC3+qmLLPL9+tG1uE0FVo+DMeAIMNZO+tqadVE3zcN8RGIXGHhtbmC1fGztZbgrC2bZ9gWyNMBLr
yMCgu6BfcL6EMkG3g0fPIsYFJFV513ddcTCbJmYrpbvPbVs9AQHuf2a40nQkB+ltuyTyFW9pDMam
zn7oWJN0gJWDuc5m12fTPDO8dSL91A45CuCxpxsNv2MnSXO5B6xyp3ehumGYzbCyDcRjIk15N6Fk
r5pt5LTOY1+KE3E25GPooXZ0lko7DhQgsEYRaYyjg6BQc9yjpfXikI/xiEc7X2WHRDjv4pYCD45e
8wjRhMcqtnMVCOo1K+9us07HWxBLtOKggrLyXhftmfKE/WMfyMeusTaIKJzDoHBh5Ja8QwkZP6ta
qw+6HmXoIo7sdCcvcVK2TZEaffiLxm4MEX25mqjopoJWCQ1bPcVqQqAuIoNEN37C9NHf0d90bhjN
+JrjFCcg1d3p87u4sT5e/3r8UiYbUlo0S4Rrslv4+yZe0UbpsfGSy5OLLyS+yOsYbddCS2ZsAwep
HxtfES8CbiWI9ylBITcdg69d0tfBplehfVtq5iWGBB7P+Wu4YK91lu8ACuc1gTW2c38CCnaeO20L
iRR1F3GbRSeCu4m8x1wY/VmLvyoZuNRBG9XXLgdMrAAy+MSREevf2gQMoH2ENfqqmWQkDY7LSJv8
LUS5YfSPesRcuzHvjoehC8c2LcFu3RHvLjhBCiqZLtRgbk20Qmi481EbB8gPhq1txnB8dSXi/yDq
R0BAQMMVDq1bDIgni0ScM50g6deyH1EjDV+jLJxxLgnjFmNkshXEAgN31//rcGXD9wc3OG3NiK+Z
VlX1ZbCOQlkv2OQ1tvP082Ihn5MtAhG5B66sEaBxHyzAapOsekgEF7smYYDUkZ19B/0CqzcltK5O
7ccwfgM/Yh0C140BHcnkNjWi4ySM4ncie2erISS8/fw8sv6n46aUzr1KuGRgv+8WMv5LZBCkJcZ+
lM7cn1q4UGH5rWaXycCIwYo55sEhk+KkZwL9FLHH5feR2KwUT0LibCxYkKg7nOKZC/a/MnlLGA3o
kfmCSF3fjMO+6AvYdJ1kI0ZEJ0yfwGU35uhbhwzWozXCJ2jFvHDAzABJPrAot38zm5auS0ka7jyQ
EC35gIwnvsXWGvAHjiOLGdA0Hbc5QLK7WQ7A0QZwvwHzWDSPKvdcnpS0I5xV2mf9KBPVn6WebZWB
zlIIq3hhkHOvpbK6D5SEWF2cwTG0j/0Q31YMRP/RTZQfii7oqtdeksCvAjby3Z4+xT4mjDGsNoaI
h/M02PGhSaFQdal7Kup42llGlKMIJrCBeJNTGc7jue/s7xk7KX4ru6GYbOJNwB5sb2FCJw9ptHw8
mfE/dlL/4ycldnodA9BAoWX9950F5RUiMgA8eK+jCaRoxLA/2uRuIr8EdvV9RHF27uvE3jExVjsY
R4eGcM87dxFPVmH1u3IcMobkyTdwPmjk+hz9bR2of/QnP4wsOJ6OTrtAOIodiPXu/hfkAECCri03
8QKoVtCTJgxY5zbVlvCXaYVtqhw6xudXi/zYmUG/YOoOXXz+lvq7u0xVdEYzQyHk31V7wVJGTPsY
KcOX7A0iSWvayHt9yCoIl+C1i2XWD8ZkvsEIJkSj1XQmwqBw/vGhPl7C7NzZx5t8IkPY7xvVQ1I2
jT6DK0wsSmO77i8pUWSHkJH7bias0Y9kPx2qLOkwFRqHce6f//EJPmy+LcPiritNk2a5I8W7VnnX
CZIHUH1ssgSQjEueELCQAE4i/yoDo4pXGiaCknQ4MJbmsRlNX5ni+YNFiObUEM30+ecx16/h74cB
gdiMEBwa2K780EBzenwGehazw4n6S2QNtVekfQL9IrPfsoa4MQwGB1HE+QVxyReI8PIr4RpkQiWG
eUm1xT4Sj/HVyofsQKdBMuBNo71FVqeFBPkE8S5CJemSq2K2st91Mg7up+FFmtGYMsFU6kDBB0Ec
eakZPHZmof126kvXGtELodiviz4BBVxzQRlrabvZZEM0jf1rtQpHri+uDUwzt0zdt6DEPzZO6+6S
JbrPmMfeKsKJbwoxxa+Lwkimtf14ugqZri9a3P1nOHngj4rq+PPjeu0G/X1caYkLm+acLQyYV++a
LMDK4HvBadr06G4umta6xAvh2FPkQHLE9Z0WGdOZw7wcXNCv2xpxQFe8iRyqJjF/1Tla5uXcj0Ld
ojsvwMfHBjtmx7gA/TQvMwJXZsZ2sC+o3vJiAP+5TN+Sflh2FrAUBo6x+Ti1NpAX4ju2gPOgLNqk
5HZo0z7/XT/2NyxHUU7wl2MKS3/fPE47IsZy1MLo+NzswXLaH0nu2G/1OpWNUtc+5lW8eqjSwxxn
8OIQUB4b9MFHW91MbY9yUfURmRO9vfv8k6mPVxuiN1u32MIrrrj3pY6jFQGT6ijbOKtlbFYJ/pte
H25VPA27wZ71B3pO+Kx3vYUnCNBF1Y/1SatA2GsG8nQQ/YsfzGjpF3wlm24kGMqWO92YAA2Snomj
0hVn/r35Nmqqdl/OevRgw0AwmyW5a3WcHOg2wycw9jDy0Hy2pY0jfoH5CATyH+ec9bHQdbhF8FVY
3O9Nab6bxPCUgoVCds2mHhMvGnCLtJ02PZrEsJ60AU4X9LDH6x+FdgWZMLbISMla3KVxeNEqS5IP
nKk7Eep3E5Zqohrie+kYvyvkGfBTM2ufUq7eSHZyN00WLse6outEWN2lTjt5oxbNvRuELC8TZt9N
tOTLd24hR1Kvshd91ITfEQp2Ezj5dwI/aRiuL3ZqfYMYGLE1Hl9SEf1E11bcmRDFiU2jEMqCLSlA
JKtULXqswnluIMEfYag3u8iSpV+MQ4MuzQkvZdwFN1krvKwq10Fi33+j7o9vIRUdqsRCBhPeaTL8
xw2UfeqHO6grGYEZHAmEAdb7c2yy5WhNKfCPdm4GHxcFg6kmmrVLA5MmjPWLk7rFOUdM7BBksDMW
bT7YUwma2YhH80Yw1dON+34YgcLWtfKnZYvRBLJVQcdLEgf2S9Xye9CZE+MMBOZLFaLzchodzkpf
PY3p1l1AlUyiV8+FhWsi6l3xS40tfpIR91QvaChZCCUkz7uNtYqRc7BMntMZ+S7TURhXQy29ts6x
r05T9dhy+A6Fi0MihEUAw9+XS8DmiJb2TXHtAxDXIs5sMtfsifGhRSqHhtpG/S2Cdqt692ftlnKf
VI3xMAbsgGp1FiEosJt+WK//GCpJGgFWWGIxM5ZDOhEMZXApyStBfPfDylMLbK5pPrrYnNgnLfCC
Z780ewEykRhTNi0wL/o5E5ds1YQDH7Np/vMWc4zrlexKEI6Zq/Be38ROYmDFEzCB4NPgVGriXQsr
7p6iZ9znRNUcUzicOYobqIe8WJEAHyrYfcm2oyLDJvvi9MXr3AXygukvplRvey/vkmVjcYe9IzMS
nVep8w9r9KMJj5tbRJcAPKYhg9VBbExgH7DglnQbZ7KgTZZC3GtFvR+q2fQmZNSekcv4Vi9qn5PN
Pav15RrzPBmcCiorZjrp5vCl0HxLoE2+NqypB37YPcN/o/f7HnnC+H9fWiFfP7+ZSvnxburarmLY
q9vUDB9qFwRjpkSpyYAtiueLo2Z5CCIqbWSx0WZyneLQFEbzwLBTYGQHoYWv6zDQFrjNZ3nsmTk8
qKFmakBxtoFwv/BAZxByA4DolK+Yi8b93qfdYxQNyy1yxuWLlQU1A2SSTPkn34kkUidiA9QpBV/C
lGQMUJ/z1gqq/3DkFycrr61dpMW9t0Tlb9tR9X0jbhsBLKyuCnT9tCGvk4dkabix0HlCxYWe1ZH6
D9DH+0XTrDdzehn7YvLNmm6X0qwEUzOtaJG0fqynhFCN7a4zYDhQOuZ3JJkp/Bo2IDyMJCBURiQO
gEdqHz5Dv9OdFhEjmptDG+nYZ9jglSiZCDeJh/ticRRY5lDbiUjmW1W78snein6Yn+T6cz0UHdvs
8lzlS8bNmb022XLpEWp/8TTV+FpJajH3upav7HVjB1l/+FqsWnwqglOKBHLnNgAsSs0gsqH8FVHt
35IPM58z7KabPC5Wtq7b7BYSpbaUrfqJwfv9gn3So1czoeGVBHqoZfruJOPNMJrswGayznImd4dY
i3oIV3bybLTw6D4/2/4HbY6r85dpOK4UTDvX/cUfQ06RNnrSDhYnW64ACqbNk95lNsEhE1mfLfFN
ZtJPL8jDvpB+CuZ3RvGo1fXvEgnOg0E0ynZp4UKZZvEch+pIw6v6AXKE8FhMn2bw0ukQx9mFnIzK
+Nc0/WNRTa3JRgtNjMFY2n732ZNgWoXtVbvJ2d/uHY1bVNWsDUgR2ds+oSySrduv0brDYzJMM4ey
ZUJKrswhKi28DxQVPYl924IIEfopdoZFD6F4vP6khaPGc05mPlrp7FIXE/TtwT4YBNjTHsgfP/8i
5MftoyVpztExQp1loZL6+4swUxWPmDcYeBdjcTKdYacm1b44mIYPBL4uWwitw41eV+657GC0zlP+
pK+2MycqEFG+GqAKjYDJCQY77s/pj88/38e2jG0YlmXSiHAJHXbfa8YInskK4EBYjjoyDESeYodN
8u5JtsVtwTjcx+fqPK2hb1yHS/ykC4riZoxz36TAOSY1V2OqA2HAI9F9Q+t6ai2aR1EHv2e2F3kX
hW8udAwEzvNtNQ/dmdik8BItsXlTlW70Ksax3+GeLnweq90mkAg2B8EuG/22deeoPD/WLeHiqTuk
z6GT/Vz/HtyphZVn2HcUloBLCsnjQhAfFgzGUTcrIJA9Zu5ctCdhfZerdSvrmME6IaQ+YnYBIMyh
egtN7Rf6tO5HExn3Y679RD63PJaQ+G+MHvw/FgLt7vMD/lF5hplCsWukXc+Wzro+Jv64MiMOSmUI
KgLHsBFbzqgDJvKsQEzU9RHhKH2pKTmQADM8cod0PVk+L5NjPMAF0/7Rk/sf9B+oIBzdETRQHARx
a0n8x2fRioqYkwUufw166uLY5cMi2n4XTTXhglOPW6Vjc9XEzi8kzf3eKdTKpmzwD2frhroyh53V
02J18iG4K8OVyMwU4vpCVCk4mFmU/vVtV77E5GkpHbZTR+7vY+i8NbmirTYRTdRNvXuIK2TcubHE
t7awT/RYnds4r/9xY5QfdAiWpRi3s+eShqL5966dYy2VKxCpxjid8iN9juTOCmr3MhLzmdzPQPv8
ICzPRdoGt0SlUMjN7Umt/7OJOgq66yu8s00BUvnhH+fFx0IYBRySREoExZn7fsxdN4bRYkthBK9b
GwW617M6HSO/bmt3cHH2U9+4j1FNPBpgiNMUaREE/tc0V9s+rtqz1urqdpw6YFI5Wy8cv+G+lbHz
r9PX+HAAbUUZwwsyCIeW2LttkiBEVoPtX21GqVcHk0c5fj+9vEPJ0pc7YtaJ/6ut7ZztbBr6gP6v
K1+lKju6C6yGzuolrveQLFAjTFSRal0DKYru3kkReXm2uwdwZqReMHuq8Zx5XZnlJdc1Rn5/XZrp
uaXPqiMf2vg4+mbpq+tqR5/9DYeLyNly9KfSH8CREzdQ+vHod6Ufjr4R+hV7IHJYQz8r/cz0mAiN
1xWZnj55spqx9OjpT2zju7huszuTj9d4Cn9X47mzpzdebnnm7KWWF1/XEPnddTWR75TrqiJ/GP2C
Pxx9oEjBVi99LqFq9EmAZRWjn3FFlesiDyHilwh9bfBV6LuDL0MfFfREHR/6A/ksoR+aHisw1rWw
q6k9xkcmHvptSfsp8Qjwxv3PSh341uua4ToV+7Hfj9G+j/Z0VD8/d/UPQ0ibfpzLphn9m9DNayPh
j/uIDbwkc3rBIyK1Br9fA0I6SkmE+vGTiTdMEGwOp3v5WoZxdaoLGoSAjoddqscpdCGqp1pZjCXb
en4poxaHnInPazAD2rvRcDFTUo6rTgX/uOY+6vZoubg0XnTB2EWq98NTScKdkY4EQKbVnGyyqCov
hDv91EYOnZmpAmw0vq2YLAE/yWB7YonNvXhuRtiG3hiW87dErXTrPgVBYi83eJj0r3PZWofEAjGv
J4v71mXGg9O41T/aRsZVGfpXjwzNNdweJQiP5ZZ21bn9cdC7sMjaYiKPalwYnZItmnBW5tq8Jc6c
PGLqYFIhB/3kjoZ+0taXXo0j+34AxNf/ojTZEMQ5rUBge3s52GuEs6oZhZbE8BR5gZeJLGgz0ts7
tb5Qp7Z3xL//guxh7uvW7k7o+frT9adejq/l2HbctqAglVbylQ3ffOhLENxVxTYLNwOB9kNw6giB
Ip4pGfcWJGYG/pmL2cklxfL6Iznm7VHYexoAufNEruVUemGlQffrdRMqUGWeQfgWMF7SDm8ypsfr
n81zUm1RqkfbZTXmTaVlbWrp8HCKGnlLTipWpdmC/xOp6L7GhLoJmwE2Bb2C+/9F2HntuI1tW/SL
CDCH15JIKofK9gvRdvsw58yvv2PTPve0XQ0bWCBUsg2XJJLae605x1yfwyntXFEwSO1/n0gWQiWG
kowFgkMgqwKJCmwuNoXXue35FsErxcGsIPmLzQuzTTdJrOou5zCKAU+OgImIF8n79tIg1D5GmlLf
cPICg5tAe2cOcXOd0u/0oOyeFQ0+3lDasFOMb3GRz5tswQTdxOm0I2/QAkTSatuCQLYtMuoBRwxi
IE0TpjSUTVpXQkPAUW1lMD9ZDB2myDkY4aI/5QGBHHrCcDYzaUmlEvA74aOA/wY7rldV3CYOAVlm
m7yb42htJ7XFVT2jIJ8X7pSpJT+3dhPeCk1SX3XnL90w85cch2YYB9ou1dvoMDKuPKyPht768ajK
a/KhuoGgKGTjRyuneVt3lb2vqmV0CyhZD53aDUf6rP2xp2l/zLHpQktZHB+4BgHRafI5o//oDTjk
9ks6B09M79/wZJ3zKEEqGwyaes7agBGRPqcHuBky/kP8gOCJmy+yQ5eyne3LHCdwyfKiu9h8J60/
1XO+bO2akaBJ/s4pZK1Gv9LoFBhU8D+jhraExEq8C+dnS4bRiLXh1jkIVE1zAZFjtuVDizYbXF3/
PmjleEBiMR6YZP94pPbTeCgcTmJiprnn8mrvQ1ctd7tXvkp6qx/Yus33789nLZr30jmtP63Pz46+
seMOsIe+HKwA9mTnZPMtpoV6UFRu5bNJW48V8p1wP0zAiknAkFYHhzQcgBcu8oKnP8Oz9hCLZ+P1
2Qh0DYpT/bgKtS04Af7MdvoBwaxy/n5oh8UrJDF+Lo32WplIcZjSs1nXJDFmykWCt0lkQjwBR64G
a/JROFzrIW/PjizCAJC8Od3I61HflkDnjTPVThhnrUNd79cfyKZgdWLs5bnXlV2oox7JRgUYdzZ/
Ilg9f5GK0GNDYL83U/ZIzsy4zyVJP03yPQlr51iPaL0f1qcW/AAk4XLo48/1aONZrPWBvB8RrzwK
u3VrTLtCsK0EusXpqx8HW/xoOzBf6lQf/X5ayMquy7974UHizCzcFkyja4rO+tjYAFry+rr6YKUw
Uf0hJrQGIU2yDyV8nCZdnQfErcgMuWM+2JEW7jub7wO1MKubDEQ5zprhwmLqm4Xw47HWAG7Dhm9P
KZSsA8aFJyvrW4aydAPsgnFr0koo/DTQdCQSFr7Df7hbVEhkOnyzs1Mk8UZlGsR5LmvzQ6FG4UOL
ZBQKQYjbpu6XYwp667DAw2O1OZ8Q9S+n9dF6oHPDwmbWFjeMrTdbigvEixGiL6kxznqhaoeiHF6Q
Cy9HybDmTWXY6oau+XK0ViSjvZDyRVLna5Xnb7VJTyvq1HRLl0DbtJUe3dopOmpl2xzkjrxqnVX9
lvk/WM4uiFW3s2GJwEtgvVDKjPFiFJR2p9VX3aprt+8yuOI9Y4DKCGlRIhRYw6BDMX9SO9CdJRHM
Wg6+LABMcxmqobxIehpeLIh1ygbsd79IlRsN4+gF2Oee4xHdHQPDdkMvGOEmQqCHQYfsHEjNj0MP
+YqEnwHLt0E0lx024psi6nZlnn/VxbWQgGZ/6Mqq2MHIJbfbQByus7I4LFL0ZOph8sWa9G90JfVP
g24S4BHO0Wsd74OKT2O2LVSISbZ8P0h50EgbI7c3FtfAPgyrBNBqJXjIKVqGpWyOqIyCxcgutJt6
Y6trBSfFBpV6Ov3lxFEEtLGNbmGfu04sGYfKGINHxVAJZ8RopkiD4dFbmC4EghfbeV7I3+qhENuL
vIdgifPYJs1ASvXCY0RYb2ernIkgCLRzmuR7Je/nbSkN3xyJ9TjZWRjKQthDqAQeFS0kBCPRgwPy
7L81hmvulNCtTnvQYIoexk+4oLV9LLopRdQGT21Uf5HTxPpihAU2uhCY70DmD+Q3IVQc7JOKamtb
TwDIpkj+XHVO+Xfb6PDMreg9C9AyB/TVyDsh373JRz5gUBB5LtHi/v9DBZXtmFSGvMVZQORLqH1d
TL160idd2ysaXKoSzIYv8d4QdC5ZnNTq46Tk+r6MrflKewEbqUkQBFK5eff7tfFHlQM3TpoiuCtU
tkz6r+M9uEym3fVwiqJary5Ro+54S+WtjG7Ijks8LP1RQ3Wx4d/CEnXoSioWcjRiPWnWzOc6ST6D
CSVfbnCeylb9LBs0U37/Oxof1u9ifC3rqHRRWqsfLBEYUedcjwkNdTDogcmKxmMcAJYd5rB320gJ
95hxk7MdIBmyx+g+DTrA78Z6xCcqb/MIyGLVkOdF7k+867rKgBqM68oei5ZtE13CwoF4gOcCsnEy
sFM05TI9L0Z6GLq2fbBcNW2S/TgpX3SxzkxxHl1HEECQVHs2Tu2UY6ikw3zA3lPv62Go4VZZrT/P
gXWJG1llaksejxPRgjDlyJ9Te7g7BnuGeHjXhh3QDflNQkOFyox5HYio/g9Ny9Uw+NNqnCmpatFN
0Q2Vhoom+oD/WI0bA3uX2S6KjZnETO+snuALhfN1vU7jArEcrCkyIfKRNB8p7Z9AiOC0SIficekX
9WHG17FzpCG+jyoLIwXWGDP5FBBvk1iIn4aq9ljfdZ5ejiWelBTwwDDwddE0iSfbznIcBiJOnFrh
amS7E3lliJV9Hd+DhXbckY0sbWzH3ioBuPhVVtnUermDvfTX+tOYqI7fVMwMcvped6eRld2YRtBg
hWAqJOPr4ffn3b+M+WFYoStkc6PRqP61S504UJNYzZGH0N5rCF8vfdnBeVRBHaw/FmW1M+Kwv9XO
iNFNsg1XsqFi4yMxXRMJ6q4YCH9jmLp8BnquN/KxrUuiRLJ9Zo3mJeRauYbLEaUkOQf4+dEwljcm
byFkysYtE2LXGDJP+3CphrdEtgCGaH94kf8y90HAoDJWVg1Lt/VfO8BDYJpFlWqYXip98aM0G/dm
bL7PRvmJk+P79WHp82NcDtOWzqB8DM1gOnD/gxOo8MH+/k03PkqLbDaLqsYvY2Bi+dX6auos6Kya
/a7Uk6INK8X2iGp/nOuRqNooiy6zPBIkYpk/DkbIfndaqnozEdQEK3DTxBEhB9ZV1bTmDZPvcKjB
tGzoqzVvsWYwv18cohuPXagXft+h3TWTwnpeCGytiKt7krMCNFgg1RdTUj41DGcfOwfwSe002dW5
G8DB3tiGlZ6pqgpMyaXbth2XDJixTQkvjh2S8xwUhJvHZUFfSHqr2TjtQ3LXN6nWmuiMq35TFXZH
yKdk3tNkegvjTj4OGOD/cOGbH/phtBJp8PNuCleQYou+3j8u/Mkwm2piwQmpiwY6oRgibFQ6oJ2R
boggKoZTlo5gQScmvYFZyq2hPdZTYzy1cTLR4IKS3Vs6bGaZLtacEL4u2v/S0sU3bbllEt8EkjLE
XM9mc1sPcWbmp9wYjlmStd+fAuSFg1PKERSLvdb/DrNWjF6i3ntkpIwK8/FTl6Dyri22o90Y2y/M
YV3u4uMnKyY3qY2Lv5Dp0vTVBhbfI8HPy6KCmgfjkYzDcCTlu95kgEF8SXOIqBpCBw2hfWaQf01S
q3Plptdo7NhA0Kuo8OhTskVTAq4sTKFtjCJ9rp+WmgUTPIJi/MPV9i+tKL7AENMAu8NuRn/9548j
sZaZWRXg124mTqU0MfsboR3ixoEhCqPTusw9r5+hq0t2fALGsZw3qcjZgdMoeYXxbtR5449Kr0Pe
HMieG/NT4qApV+fgExDPa1fiq/v9NfmxK23xW/MFosjcB1Ev/6Jr45sxXNpGyzeJ3ARwOUCp2wYZ
ca2WEUVO9sAGJ+1It/VYtJCtzXr2DZYTxzK35lNhS7sG6T34gb720pE99B9+vQ+9aX49S8G3x0KG
CJBfb2ELaCjHjmBYRzR+XwhCImZ4bBKkD8Ho6q2GiJih4jlgEwqyTb6oA1bRpFXxi9rzZznuAd8H
KIBK3cSvCzZw5xg259mk/umN/LCSIbIGvTpaOfqROtP2nz9+Oac9TdOn2HAhDce+TOwHx+roA8gP
eax9TVjDepCKTiOjCyMgjMHOIOr+/u0yxX/y01qAXwJLButtWeNd+7WVn6FXszMlF4y9yJNVciwJ
rdp1hvCbl1V4APfPNcHoHhkQcd9QYjwLifNL04VfI2Vq/gY+hxNobE6tDIp+RDmAjIogBLXTv5TE
MN4Z5dRXoYN44HySj5NYns8sj59I2kGe3G0zea7cSkfFErXzCcBRdXHCnmz1HNzVLOx6XdUTM0dw
SprRGWLPSIBmXO1tu5NvWqY5z1Jd0dpHtQ04KQmeLYs7f6s55X79U13uEhd7T9IVjCWsgEB1WFE7
E9rYLiRicBtMmnVdIoneSlW/Wng9lDySRegkkptYgUfanEeZHe4s49zBIO88mrU5oy0lxPr3Hwhu
hY+fiMGXBZg4RstMPH8ZKSsxeib0IxU0ZEz2S+icbZ2pz/qo0vs7LrARlnYujGCqIixg1NSJwgKG
EWxwdpOz49zphAVM6kSNmo8FbNZE4QIjRoEIt6S38IJUBHAruNM3lq3csUJJdGc+fbdBccQDhRMK
GxSFBwozFLMoCicUNijKUP5ngxLS0P86of7fBhX8wwlltj9sUKUlnFB4oL47oUDg0Pz4rxMKGxSF
Eyowftig7H+zQeGESqleOKFiAlf74xiesEFRqDy/V738ZIPCA5Uuoub8TEEsTABk/+EjdD6oZyw+
PQZJaBkYO33odhdtUlUzwRTM6drpyvjXudTKIYKmga8JO1CC/vCO8M0bk9L+TzswMO7Z8EdBnJ5A
0ZSHxMyI7g27+CkJ/tYjnFnIo3KM0TySsmw+hioT6yZID2YZf5IwnjyZRANvI6uTH5fZ0LY1MY27
miySe3XqNBKqGdC9jTDlbmVp1be5depdFGP0srKxvoWhfpdn0n10Z0HFa/cmWc7t1ySplmsXS/KN
XUxE663SP+HCyphhZ1AQcvBBS8zAd4umhHYJLxb6LtDyVN9ZRfeikmRxBs1knROrs6BG6qaXNw4j
c2bWILiNvxIT7gyNJxQpTNrJC2P7pUD6ecDo3d0H6PdBtji3JG8s5vhoz0r8YtBoCgOFNPkx7aAW
O/2eyX2cb+SwkPw2IOPZ7FILTLnTQm0DwdbGquYZE3EQ1gDOJ9WG8qbk0mu3mPnX2K6+MuMFKKwG
vCV/mNqs9/Cfb68K+1DDsmSVvYNt/3IxJ3FdZrVKaI+uNsN+LGjZTtpbncThNkuLsMZAO43+7OC1
Vax0Ris8ZO+KSCDqVJi25QRdJIVcz5SJ3F7s8vlfaRW+ydifvoaNccxGY/qPZBOoklQkEgGxRGd2
bGnoHHPo/A9CuralQdnv2jJ+McZe+YQ7bHpgKG5c+nhW70Za3az8Mk/pcpDRnjPwFA8jFBQHPQtM
4jZk8Ae4sa9FC/DFge3hk9BT+UVuSg/odibEbJnMxKVdHuYlcD5jsEUKvhgkj5v9YUHQdVid+yV0
zeJBbtv0D0O9j9p2XAwMyRW2LkhinV9ZTXlIjgq6CMxYalQ+RWVqu0Mnj+4E0OppnvvmErTONaU1
84RGWnY14dRpxr4nhFvvLxqrWYU5zXF9aj2McqKddWZOs+GYW9jR/QME8I2UDcs9cuz2IvW9Vyug
tyLGLg8ZFH1g6kzZorbZmEpqvyUNRApM4rG3QtnE81ZOLO/c2eYO8W78/e/LCAQjsz2E+KW8lBDH
B92qBtqLHAqQhdd40EO/U1vzYS7fFzRMl0arsxtogl2qpF9Nvc7e+qlt9m3+h7PX+bhCURw2vcgQ
0NwIWdDPK5SIsC++I5CWln35AuIl9yRraF2DrgxNgGI8KZ0zwN8b3nu5GXAQTMtpPUQlhloE0gOg
BPXWNuLYN7chvMnKlXLqq6pcx0utH9rwaikXR7mEIIZvLV/KTPzyCP6+QWpYLWD5B8c3o7+kSCKt
SFcEb71p/gNO9xjkDtDKKDUh4kj6jb/911D3gMKKatwmNRIEUabyqEVPeidKXcsyntL8mRpouObP
ofSjoGoEwXOrv0zNS62/FNkrVeov+fxKJdlrI0HyI3frrZBeKfIjHqQmH8YHKWAl65BrcHei0m+A
XnzOc1ynYFzfTT2LPECU3XP/x7aEKv/LckE2bM4jlX4YfpdfVpEs7GBbpdyKFXNvNAcGWpBjyU8c
8+PkHDTeJP3IsSOIOaa3flqUU9ieWulkcE859tKpqc6sh6nJOZvFBSwOpduXoLgMBRbQq22DzbxS
C1hk51o517q8NQjAl9u01rLc7EBUVd+DgI+B9Ll7x2PlHmL/cjPek2eT1BIyzPLntqOZqaa4xCGJ
kjNs1vsQEMk1LFOIb4bil+peomF0kEW020EamCntqYVwxrWYFVJBdqTs7JjCLYtOTIrM+tREpzA4
VbIorThTSnEm+Gkmtwl8cHahiI5Vs0tvXlp/1I5Oeq3NyzxcrZQR0nXkojNFpdmNirNbMt5KS1Q0
3nJwHtaty++UOd2b/A4Ng2IJ2amuOt0z5y5Pd7N8TJx7p4iBtoTjttfoAQprMDfxaBvbhMynUjIc
EZRyn7fk0FerML2rzPLJM2F5Bk/wUV4ejeJRW0spHqnAIqfr0bbunGU4MEEn69ZdT+/ZKEpmbLhW
Ydy+V2bcnPhmdzdrPUbdVYtvUnvVtWsZXxk45TG3xEsaX+PuQoUdbolLr5+7/syx6s9tKgr8JDIM
czzpa2UkcDlH2ldU2hzj5hjFRxQ+xXgYC8ZjByfYp8nh98vijyJRtnXCZGayVUG4sa65/tG6wI6O
niEOy42xGM8MWx0cR4uni5SqeMQNICNLs5emBktZXKJiaLFFLA/mHD6VUz49sQ9/sQ0jvUMhjQ08
A1rau3rVG0TQErc0kRt7xdiXsWL6w3fTR2cKv7kjaGlcu6tD7tebqJ42U0OkXTSL97nGHuowaaCf
ajTAGPWGjZ215F6jdCoKS1mElQxgqwd2fIsqPkRM16JDqmy7agD1GOmS2zizdVZ0VfQKbaj5/QBZ
LMoV2c0RVl3CXNPoFBizq0rSA+Js+xXHAWgpJVAYACXadpjpxapS7JD+bhSeFSFt/v1H9lFOygvH
Rq8gXKNl/sEuAc6oKPt8InWmj3q/WxqWB436koFTdHUdrGCaV+atSnPCfJ3w1cDHTywEnT1ryDus
OUPhFRNdeEstztArm0Mtku1//0uuve6fFmjsvumHYRnDguY4vxLdMInnHbC1alPnUQre1lKfipyg
vWiqrCNY0eTC20PSehpVAFEmqP8qsuReBI9BldKvfFYaoQUVcF0NNQ1Mb1yr8pRxpwxZhmdD6KEL
MsBglJnXGqZznSMYzV0ZNiw7wMSEDplL6Jr1oyVNAVnf83h2uN6qNAjOmCIGT5ZoLctDWW7NXIpe
F8sB9YfI+w+TFc368HXPXsUQYDCCqlhI2eLP/3GNsUJu6qRrgW8O2+81I44zt0XoktdavYdM8Bo3
mFypcVusGTObalFW6jlrIZ0acYLPTOK8QPcKePySh3CECvCYgKsvUEv4MZG4vQ+0i5oVv0HLq/jq
WonjT72f8YWv+IXj2xBw1moc3+j9kHG24zMQSVU/V32TSFFOcNcuuNh9DDNUWPpR5AOaSiIfgXUW
+bXpLQBpcNgsXtyJ4mJT1qpDjxlcKLsZXgJUc7JbItpfKyB2yAYzKCoHmd+KYmpHkQNlSOhQmF2K
IzZliqgRqnRcnL1MMIbE6yhkQySiVF6VeM9YUCCia4wpVU9xvDll9OOPqd+n/tT4w1pdg0bBb+jp
zaL62W/XIz00xfAT8ucMP5/9yfDTWTyI/1uhaLIBE/e1WpRS+3PiL7WPPYzC5jnYHtXZAMC9WfFG
xTN6ryw9rfeIBaWYwtSWSyWKG1GVG/SuVIpK3kgt6ZytSXyOtm3Ix+m2hDzhAGrrrTJsY0XUYorC
r00FjZtA1COKZnbBeFND4E5rdQ1oRg8r10S+nO6RMifpXmSIoqcZhj4VFX4c+gkny1pEYReF3/Z+
v1ZT+KwSRoBhij/3vqP4U+FLCtl8fqT6eu+TZWGvNasszx6swqectSRyo/gvOEPWKkxvBDBkQmf3
6HtcktAbUSrlXtJ5KDsqMJKmG5tuylnSi4rXoiFr2VuOko22iogFUTX+iXo7DcxFRGVEXpnbBpTj
WjCn48aNNVcaXTgdmUM2ske1iWdUourRk1RyGDxH9VTHs1RPdryJk8TxBs4TTonG7zk3OFvgfnN7
8EEMQMQF31I2vm74zfyjqtmnGDaMhp9x+nDizKKitSRYb7XvTL5ai5KRZCb+XPsD50jC0M3vbfAl
HoYYmw2O7ZkEw/ZeUYI49AAtUnJEkLFLSb1bWG5YuQ6Tb06TRFQLylYTJbWiGNb/4Y4tVM+/3LHZ
kGBU4CalsTf5pf+czPkkNTO7qURQiTCtnaooJPtLnkBNkPba1elpfTqunR+PFE2f2gcaro+LWvYb
uwUzZozha93WwXlQyTTISDp518UOvDNjxHyGpG8iyTKOeJ2a/cRHPWtkdjbZ/Jg0+nGZwuiykpaN
qA/RF2wLphHsZSLkXW1nPxim9MlO1f7WO0nxpGXCC788//6d+BdDoq1YwrCBnBVtJaP7n2/YToOL
MyG7c2OqEQHylgL3RwtG3zTMl1j8tD6lApFkzkKl+iGKGL4eSnbkuSgiVWJ1P4i4mr3V7c1MlOXs
in4XMgHrdymTXkOURRpOtLeQUVd7EtQ9DTxUTAKaKHs5mMthsQ8IwMbsSPXZceiPsibKCU91fbLC
U1mL6p1TXp9aR1RWnOPpnBTnFs9y5YXTORjPkikqzS7xWiHCkuESpBc7bSICtyyJ6dukwlqlr75l
YipVxyA8hpGoTD/0w2Fkz5AfnBwO3L5n5wD4M95q2d7u9kDrTAfYiKgSL10tCiWFbYgyeXnRXppE
leZeiQ+5uScVnsUHNWVHgqAGXqB9GPsjMbd9j/hFVMUKv0ZcddKXk1wfEsyfp7zAGHqioulMxcVZ
Etkpf0CXgUz+eEHYmHV0vrHRjH4woCtzMQZVRiIaKpNwGw5SyiIl169RMErboay0p6mVSpoMtJZY
Ar2afbNZiMW9BbAuH0sALFpI2FamVq2PdqdDyADwcoRT4E4sq699qB4Kw2qfURB1zy3Jur3Wdhdz
KbhjxZo3sY7eldZSvtl15iW9/q1r4tfSdMJnJvwN5BYBsAw6WI7xtzIfhi+FqbiziSVvokcvOlOo
q8Ja+ZJm0FF1bmrdqNa3CoHHZhkaCZ4WEcaxNBXb1NCbZy5TExjY+Fpa3Qv4DQSuKiotxEfMm6La
ZDypdZfFKKpNXCzGX3ZQXiLtFU8cCXlL3x/qLLyr9mj5lgqori804zbn0rhtlPiNdEPrzCxrHzoN
nZZKQvRO+PFM6+o0qKP82kTqAZO9CbM+x+Q7l6y8q8j8rEq0q8NZu87yoBz7SJ5u6yGpgedX4Ddd
Ww/AgaRwp/umOEbzLD+1tfLG+zMe5iFHchwbe9D0ygkf1BPZmiSqVi08VpQcIqKx3GfkqG+XrM8P
2kgXL+zj5qn5zzBD1bWxld7WgzSHwUHbJGO9bHoSnY9QO/W3yjyyAtbfyy6oDrMx2ZteDuPPiCrf
5CrPLl00XRF2VNxSR9lVl8YmmYxejzw08OEtwpsCsJ5BWuM0jII+2vAtqULMUseyuOSBWZ6tgL1G
pZfmu64r38iHKL5OJcHqiR7CPzbOjp38iSDzL9g+fC9CCSRj+leZX/18B+ysgbx5owU6EdLLjDvM
CsFCg89GBvJeyMrXBWyNX0mJQadbkp8SFo8ZfGEXNIh07lloxnYUYoC/U0p+LzWCuQbYKsf/HTrx
IztEdPN0IH0tiJ+yUrE+KynD2VIiWQnIl3NHkPhtrOxzaLw42Wswv1rZa0L46Vp196aZkKBFtSNx
Tn5evqcl8XGfiHXUlPdh+tSt1Uyf+DbLuEmObXmxhrJ5ag3n9oevjtUr9/O3KMt8bH7MnpEEGL9K
AcaaCBeUVMVmkKVrY0aDR6qb6Q+GMn6yUQCR0wS4OB0UlCpTRhvFAsyqDIc+uTWVjdG2IdZK0UsX
RDEu907BCDynxiaKoy+a3Ya3KsGRHco1jeHeIlmgAJ7cyKgIDMM6mao2fTJGzcROqz5UNe9HZCkA
aeuyewwt6bND35wVBzi9RM07Aj+MbwHb2M1iopCRQE+lSnvRzY6vKa1iXVk22s4ICKtt8uBp6RLt
rVfnXS4V8lfF/mLLBFK0NnHptTh0ZT2f8sy0yPtSc+IVoZ3NafyCizh6ccI7mcoZOyyypdQ0wXzV
FFenZyRfEPqxGcyeZpJhjmc5nvITOnd6+/k34iam5zaPax8bZQWVkRubbkvhTeE6fEBngDlHZ1SO
SOmo9dXytdTLz0OH5gJhXccqLwL/2RPi3ojNP1nk1aaXejxlSVYAxwO03lfzZzMeS2+UoHtO7lhh
xV3XIOvBVNTkIR0h3vz+VKHN++v3C2sLWUbxBTUTrNDqEvzHtpBYQEnPcwUtpeWnsh8muzjZKcxB
6x3CL+T3nbnrEeHHe3sWFcz7ytoTzWEnBwIkpvawtIciOLTKoSxw1ByH8dgWdCcfJLq3yWkZUZqe
qCo5NQk32ZPdiqrD86KeqKo+96GoBmDMWkPNPFbUvJYGJhVUZ3BW16PDxjk459UFcqeEqJ1Qp+qS
SILf2VaXWAEVfxmrCzcAqlmrk87UQItO7Ovdlr+z1qicqVkR9E5ZYQJ3RtCvNeKY6adgPUJdoPCE
wMqozDvy6OrTbHGvq522vOdpAopfnpOncmYi0o6zeluM6q1i0aAJdqNUnQA3OgAaeYDyGSCMc2Ju
KdknZy01BwIrahrF0HIYRXUjfTlRrXme0guDwSG9lOY5N89dekkgaKaX1DwX6SU2z6FJWJSoO1R5
2ziba0nJpQ221rhRhrNqnJfhPK01G2fNQnXA7fFHTdaJqrOzOZ066wTORoVoU4qKytMcHKkxOGY4
W5Vj0Bzt5mjFR4McZuOg0RykJ7gWkvxF2hNrniK71fZGv8/oAL+hl6NWMclugZ4JZa/fVeQeIzjQ
fF3zkU/+/qT+F8IBJzXLftWCOoT65ldv5SQvg5GorISAJ0tbwij2eN7lU9LticSjImS2GXqDfSkY
eKJw44a5qCnwl8DPNb/U/GgU5ZDaHvlR7KfkQ8qiWEU1hTfXHgYYiV2zp7NOCn5Um/n0J2VgoKY/
L75l+nW8M5APVrs83hVE1hroSHdxBC9fVFT9KOjmFMyfztib0QEOXqEnDltYiWhstSZxp1D2VIVO
u9un3T7uWMbsomwf83IITCDMqttVym5GFJDtxsCn5sDPwJRqfsgLKUUFkU/QJdXKnoFvqfPI9ozd
FHwxFiteCC9L88DWfa++9amFcb7Amyr41u3ReVYkAB5/VB+hSfmXuxFyGZa72OFAo/+iYasVc9Al
s2k2hgqcYDOTwKRuBsKOQ3ycorR6GyJVpicxglfZDuDPmAaHrha6SNDH3O1ad85x24hSdHdqXU0X
ZaxloS3R3VRy87VKyaUgUlFa5vXcGyTXyrgJu9S8VmO4nSEaUYMhauLHzsWPNXTuCPmCXAvi7ul5
Fm6EnJgwTXubxC4RPRStWGpqf9QQbymyKfHUqM6mlvH5b6xho6C0XyvMtlEoCmaAVG3tdNvJopq1
KmmrI2dJ3ULij0DMiVpqFy/dRJdbdfvRbUeXYQU12y5R2xVPkpVuu+1aCmiMGBGeK7hHtksxS6Xi
tULbNRRR2lqKAp/loSNHzx0Hd6pEqYk7ICRM3DlxHWdrOduSxJR5m+tbsqW0GXnkNiu3cSIqoeEZ
sHXf5OSHDaxFsIpsMuT48wZdebDDysGqYOJzFcverV5v8bURppCMuC23xLIRna2SdolnLHSnXNSy
FuCOuXWL15RIkJZus6u2wARdbXbpiWd8gjNvkRsabrxWarhUzkfGx22IqtcqFrc13GZxe8NtO1Hd
4gLeIltaWWuGyABZM3YFDj92CRuj60sp0xb1zthCM9l2xXYAL4zwDM6Mg5cehTSeUnEU8TFYTtVN
YUFm2obh1kFxlG6DapsMolp5W8tbzRBVSvwRp+XWSmm5ujMf6CiOI6W6zej265H2UKvym5Bby28l
CmY9xSAaP8vMONp2iY6jEv5m7NmKS0wgOzJdcR3LVQbXIrxycGX2aBUUSRYaovq1lsS1nS1BuaRT
FPo207f6vFXnbddtm26bIkHhc+XTDaC8bRQY0g/APHt5g4Xx93fwVcf30wIWEiPebgsehOYwEFJ/
XvlXc5XlVtmg9A1UKJq6HD3haIuegkZzcdPkOzZaEaJdW3YtQ2N50irau2TdQ8BQQYCAhCiEOyu+
0rdlsNnIj3F7hChtyEfU8cFd/3fIiKrZWNa7Y72n/TsmOsl6X8L3un9XwndtrXJ5I9R5zXV+k7I3
U3/tlzetebV1UYH+avE4eKGi+cU5ZNE9mV/a7CWbX4jmtvRnqm0ZED9H4XMSPtvLExA+o3iy1rKt
x+j/mDuz3rqRLFv/lUK+M5tDcGp01QN5Rh3Nk2W/ELItB+eZDJK//n48dlWX5Ub6Nu7LBZQJyJZ1
JjJix95rfUutX6m6t8Rdl93bgrPKIS+Jb6+rQtvFieM9ZLO24IaL3lInKZ+GYTm0aKBvgWaBRBt6
bMNwRO//+oP4H7QXANdArfjAJwUq1ndNKH3siAuOVu1q6d6IGgbB+X9zPgdTlQMfqxRGi2k2n/Ua
EyKuKOPUNOlH/CNq4050lBUVEpYSdCulVoZdmaUvM3FWG09j58uBb+ii37emRc86kkQUVhS+cVXo
d0O+UIr52amwcdyd/6jj28AlSTeck9hnaOx1V40Gyc31Eu9hniY76BHy5VH6XBmK/l5b/vv/6GPT
0lzMpTECTvvUoQJ19tLLi7bXvEePijzIx5Y1hCzIDWHZB7uri6cWl8lvLnD3V2Ums3FomtQukGWQ
X/x8gU+OGWV6u3CBNx773Cp0r9xuPsrigq/JPxZg333qk/WLuuX7lyTL3D8QjsQXpQtf1C1Rvv6f
uoUvQcv6muJFG39ULiipE3dH5cKX6H9ULhQvabbWL9Qt8fSjbhmjHXVLf/76XrdQulRo+JLDMB2s
ei1a+MrtQ8pXfZTn0iWSP4qWlVU4HaeEsRAJqmTQufHl+X+VRn5WtG0GsHrerN0McVz+pkvm/tIk
Q/bOXAs4INlVPglGP7+bmZPA9Gg4HeXlauJEHH3Zkfx1OXu3IyRAOvD1/JK0C7lfLlMkaVXk0XvL
6fy/oc0Zd6eZwoKpewQmJIoIJ8h3XW6K1940wpoo441YKoYSjPIRt0Dh4H74Gudr2N+//uj8523b
RmFFHPz2/BdlLb5N5uzuvDTZdX7ZnNqhKSDdLcap5GODDTrjGHrxiZkPi3R69mX6persdLukuIwH
ZR6mOFnQDdn0JSWUdRRczu1ogknKUr18MktNnIaxIK21LcsnHTn9lffF6ZD4VrTIP+lN9xoNc/Fl
6qPLkWnuUwt06ky8rksoc5pP0AQnZawSvflkdGZz53dl+83mcB9kAnhUZkfpJci/blv3Rf27Nvd6
of+00qPn4uxJqY41jUi+d1giTrdDrfx2CJmDE1ofac9iVN/iBR8CSd/DFab4SlvqfeY7KqwHvPl/
vcL9qj3AFcewgadAt8Qz3s9FJeF7nYHeK7SSiNJG2he92yCd7LsIvQYVS2kTcZPWzEUaWmeeqzbJ
wJAW1lazUabcjCQMjywYW2/4WPTovXKAA4I5j5JfsCYUWBPm+n4gXvyvn/kvJ3eeND0xymRwLSsF
5eeLPuYDHQ0sACFTEqhHDhK+pIiCAeQ1M17rK4b1+UobEBqcH/c/vkz/Kd+q2+8fTveP/+L7L1U9
t6QY9u++/cfVw+7xv9Z/8a+f+Pnn/3H9OvZvzV/+yP6tun4t3rr3P/TTr+WBfzyxzWv/+tM327JP
+vlueIN2+dYNeX9+CryE9Sf/b//yb2/n3/I4129//+MLJr5+/W0Su84fP/7q+PXvf+BR+rfPZv39
P/5yfQF//+MRSPzrr//g7bXr//6HYZp/6hhyPJTzwraJIfnjb+rt/DeG9yduBosTqsvVZ/o8SFm1
fcwDOn8SpMBlafs6iHccPX/8rauG818Zf3pY6S1fYFfTKY+MP/75wn/67P77s/wbWc+3FRC4jmfz
7sT1HQaGIADqEsjXX+YLE+F6Cw7u7GrmNK6BO9zGEsxcV+hvfZXbOzWlXQAJpQ4KekWkBM1zqLKc
PbrPcQ6jvdg3UULslrahOwyGbYyrjUmv0PDhbfzbu/rjyf/0ZN9d8uuTRQuK/Hp9t+gImz9f8nqO
BTiqkuzKypV8cge0MYtsX+KsAvTcQeNNLf/B7NJvVgUIRY3wAgASNltfJgfRtB9sP5WkBpPyzaJz
8tQk751x+g2/9b00Zn2WWGf4jGirUTe939trhUwkAyR55ccGKWpSDbcz68QUDwUnmYimufIRJUCb
Z8RXbespY1xd+2SRmuJgmr1+cFzWvS3S/EnX/N/Y7t5zv3h6Ng11B84p1Doh3m+Wto5LsCam7iqx
x4cRyuVFrZVZaCtGzhikN7YR00D1FhUqnQOZzPM0mOf8GfLr796pVWL6b4v/96fiOBhTaDz6SOR/
/jyVbRd+PmXplbT6+NaL0wrXbPakhqX8kCWURSnoOT+7IDN03kSNXQeOB48Dw13CZNf/OrI8/qZ5
9L6W8ITAy4cFlHEbEaio0n5+TrK2jG5SPW9Bm4pjm97HdjbftNP0Cm2KPp7SsL/Lst0kToQv0gUf
MV7pOcf+IkseERTTdGg4hWXlsWf1DQev+UTUc39oXjVhzsfKxzilqxZm8kKRZx9IyKp3jmOCQCl0
76rKMAbYR0Mnva0qagvSYWMfWvMz8AiJCP2auJCbhOSvgIrIZdsuyBwwMTbJJTsJO042fj1/PD90
P6ZwZZhYb5x2BB/Zi5M0BmQ8Uw41wh/u45LudGKJeZeZ8FWYQo3bZQGkcuxIE74hvWAIjLbCNc2G
B1ncJO7BjKiv69c8bTE3zNfnpxgZZbrzPRJYY+9Sc/C5Z1kCxy3GC+D1ZBA4pfzN7ne+TH+6dsTK
rkMozAEFycD7a6cl2xaEQwxhsbp1bGvfUQVu5k4fd12Wf/9AGqe/LUtEG26rTQd4tU+sScn1+RMA
JwGfgHkzZsgG/VGrFojD6gbSMxgIuWt6ItQd0SHvGc1qq5tB308Jn471achyuUFZjyKi1Wnmxt9m
ra5353ciYaQoBMfASEtfiv43ckPjXbXExcmLRhnhWxhPgMe9uzjntm5tEUXLZY9RMmT0UoTG3Hws
7PwbGOwPadGM27KgEaJT+Rny21+vv+8OLedH50AOog8ium++Hyu5ad/3S9Yvl0AYD2ZOKpg3N1ZQ
tFO70RtOH035W9PyL0sEr5ikDhdMLfG4/Pfz7ahqXdSaRrZUPzsf9MqPdl2JNXrKvcvF5uarCP5p
KGOOvszUTnqRFhRFZ4Y9tyXTHSvbRfZv5KrvTVy8DzY8UGEjVHUQZb9/H4reUqQaJPOl4WNnyWMz
PjRN/i1J069ZDmfFqxG6Ra63J62Uiw2qRFNzjDVzQLm12tZVGQfdqvFMl/p/mSe8PjcGxjwrztTr
YGfdQv9tnrO0uemRRWNcMls0uVOr4YJkzQsPzk9WV2OQteLFZMOGRUVa+Eh/OSpIatB/d3++z1lc
nwgmKcOnglnrl/fBEaXZFFpjE5DdT1IPtQh5P0D/5TBqGN77RjzKsvP3BcTULbNyazPQcZkAmBFJ
QGB7jmqUhpg0UFI9ad2KC9L1wHQetWTmZDawhsJjvS6m6VPUpf3BWoiR0xx53yT+uPvNZf9L2cHB
QJAJrPsIkoxfziggpH19cjr9khnhGK6MyHBp3A/ZQhRCNNmE4fjxZr0H28IpgslrPoLPvBILbUuk
zdZRQumuaXnmrhGvgz+y8iLW71ETn/S6d4LGHWhcoOJY3IqZhElvHqxWW+sz5YtCMAlYSfSJy2ye
LitnDpidRZoHjSBpie7HNImjVDBO8rb0NqWNe1DQO5g5FmBzr3dWI6Zby0mQCIu0Jiywqnd4WqpQ
+nMVZA1BO71RexvLU7cRzPPwvHucFzW/ZgUc1ktpBniNjjgOrVh+Laycp70wTii+vyqBTgC7br4x
wWo5tW8d59JBfowhlJlRdF32kUsTsfA2S5Vp+6jqimCYS0hZeb1zx9jhVV7mZvubYmc9Pf68SayX
34oCpNki0FP9fDckzuwY/ohxZb1YRNb7+9luWBzWz+A3F8kvj+QSt2sj1GJtNn+R1xbgsQV0i5Ix
o2MdranIn/VWYnSJbjlTIlYvzNu/fsRzHfnTi2MBWi3msDrx94Ly/vnFua0Zu4kb2ZdI378WQ67C
xE4/CzEf8BmOHAQndn8P1935NcdeVu+WtU4BnOLvawY/iTvc1rL/Gi/on1x0FlrKch7LBbiq3m7+
+un+UncSsENvhvqdd8kFDf7uvMpaJ72xreZLJxEpKtMFbNu6BJhFLo7TQcrKPJU1/XclyPGKKZAi
iAffi6i/firW+8uCj8hm9yS5hQVccMD6+Z3TRSRUQbLJpUJ3tFUs3EDAg0qflrCqPPA76y3hDOk3
PYfQO/YnENE2MZ7s8qXzmvbjjIqWTWaqSD5pe8/ba7M/BMDEUPWn9Mpc8mBIXUs201x9nMy+3k29
seCYSzdAoYtLI3epbK1MO1Zl83yuNMdlHjZkRTs7mZQvWmr9rnigL/DuGuXdd1CBw5ylYUDx8E5P
kyCNqaLCnNk5uQlan4V/dNmjzMicDmZWI3HU4gBWoUGM4fIVeH108qKZtwLAAtog80oMWLEbnxCW
YYJsUaauubHzEIBjcqjaBK1U63DlOVkeQPEBLC3J/WRmkwM/AfReM6cWhOvJNkZn1gScKHkTRUiL
sbXb4/mKTanKsZDr1a6u4xRiY2GsmyjZtM+5MXpXtXhKI9O4M1m+YHPaxZPslvKin/z0pGxcPevj
uiOwhNkpVVgmmraX+OS3vegHPuupfWg0P7krYtyidE9a1sorPG/gTbGoBnni5/e8eduB+GU6Kut3
9H9RNfZ37ZBfcPqkkB+mfRnHN16pNSggSfppTUdjstwSiazqgnFW9NiU7bSrBy+/qp4ru4rBX+Uu
PHAn3hY508PK6r9q0+LeaWlHcCuwXaLdm61eTN5tt0QvhuJy6/PZPpkMOD0L+pa9PEiv0EMxVkMg
1lukmnHomk6mAkV2FArrRCOUWcNgGllHowGHMSMv0wv1LRPI7POlYZlXPWY3W1fHTB9jRkEDtOta
Ma2qoyiwNOAqpbJwzy9MlHMD/BFvcNDV1nyZV+Muz2QTTElkPzuxepBV6gfQlPWj6eHJGfySxFeo
Vs5iE2uaxmHTtS/NgisMguHLKClblY/Th1dun+y1YKRvuTc0rbpCh1bv2vW4IhUXXVRw6dQdR2EU
Qec/zh1OgCC0i9AbUO+e/6zHawlbAP9vm0XihsimEIqUoNUJl2gem2MNRHrHunZ3fr9csro2Sp9l
+JmGanTqOuuqTn15oZsR+oDUv2prhnBDJC8STylUl8jlcy6njXLJRh0UgL0GkgmDDOAccSKIKeh8
ZiFxH2RVZJ8m6CVAVjxSOwRuibomuXIYrYMcSbb3hNNenX8s/kg8IU6lPEaIWqV9wD/Lj0AWxA4h
VkE3lDn9+WQIB5FVigDdNpt282yNpF6QP5K6kmmJszC5X3yyu+N6fNLyRLsRmn8Y0uIkprSl6eGq
AIEY08HevnV7Ho2uMI4gA0buZKenc606LN7JWMZq17rtvTRN7eTXkY03eL6eCjTpC4pPrg9/B1Ww
3aTm9C3WaYt7JRPROtesIyUHiQmlhMXcFQImsizDcvGpWjq8mlELjaWcCjLZneJiRqO5a/T0a2cs
jDq17PP5tqdJnoJ5hbFnZ82MyYsTNtkl4WzVF0ZiILfMfVpIHct0kncgXbiaIwV81NWWY25dplQ1
D0Cr7fbR6SzzIFvN3Ve28c2LmaVXkf6ZyLCdBgTpxjabLNAr1q/Jz6sHVRBrbhdhk6Lbb13N2Rgj
wPFMd2/G7giYat+ZxrA5344I69qQTBV7d14XF6k/arn5cv6gmsk72aNaDhNFxwaDf81wZ6bgdeSX
oTFRdCygdwzd1k9GR5hka/kX0i6viHB0D42HmFnzwQYNQm2jRdylkdGeLITVdoW4Li6UPvKk5eMo
XmOcVg8OCl6FN2tfwkDDB+H2YUx+ylWMB0ZfqHSq1KUyYGDsy/JJkEceJmMWH1IJ0Ts3N0VeiW9F
HIelk+4su2xR8kQ+UZ/OaVpWbW7XahcE0fB6tf4hMugfNPHwWE8fFg/RRJ2m0bZe6BuVugUp86Yc
bRu3jS3DReu5tTONeDbFhnduQNQRk7jOQEEToWQzonqChFL4e2FyDdEClZvIvm3XyM62KKk4S2sK
clPH2uOSELwMKwXCVqSpwxy/1ubOPlm5L4OlB6Q7uyrZqZJZce5tsmXxcHsIZMPArBPFlVisDRaD
4/muTYt420H7CyaR31XMGBKvQCpSYRRyYh8itjUS18gKdH7S5wWmLrokJHzxMUa0eG4ING4/HaNi
xK+8FtaqBKE4OBNTGCxK3dTvmKhWu/vzFZIbXxI9oclTEd06EawVygiTadtPIVw7cUxGPtU+uwcM
yyOv7R5rSupdWq02Ay02NsJNULhaDx70TxJkqeFEXIEMBp/tzvOMiFkDUU8+2tKw7zSk139/vW0L
PRaEGs6NJB42C7ajyawvYn3GD7MWMvR0GePNkEJ85/tvj3SCexC5HWY4ReFoJpwlCqa3ABQs8sm6
r7rNcp2jhw1oJd+Uvtr1o25fdJleUzJlPvDxeh9r/a4blQc2OU2Omn8tGgQi0eTqO7KDxOn8nvVr
zdRrC2uvIvNECU71or1bIvMxucx7vTx6Y+QFhSXNS0kTkIDIamsXdbF3cmbO+XjVNWV5YXTFpVbO
1i0pdiGD8juvzPQbF8f0BtTxgPwlvhpJStvaVmNdMBg5EFp4imO9uqg6BPH4lX0jAiCfknquq2vV
0uobUn0v+oq91XOGp66D2s6aMKeTfqiK7CW3jepUO/MuJrJYmIiMsWDoG8OAO8lGAWADiOVlNJHv
PYJkNsExNP6nJHXLi9FKPntzWx3OZTgP7e05+jzGdTtgl9S4zBCch9f1qFP2Vl4VzGhV9+cfpmmJ
WrZVu9Gp6CKLDIez4d5oogrwm8Y3dNyPzeBax1RDjdTlF6VrfWgjrwuFjvMInMhj0Q1stPDTj0WH
jH6KVbxXzn2mvGJX+JG2LwZfIz1WK7i3DuArPuRT0d0N7KheHjO4VfG8jsfBKXaRfzmXmhuiyYDx
XutwP/tm0zuK4yA9nJMsgHyNxjjDdnPmfbOoBsBMQsYzsnU5qvYVN1SjcXT12vyQDryuuVqeaoaw
oNqKQLfK6lGXAytee1ubbrprJPmpS+HG20hLvs39OBJ/2ooru8KSrefdzgRDvs9b4650o5loIwLK
59qLgsLIn8Heg7OzTxlNVoIyczIURhDgKOMS5Q4Xk13PG1JVw76cB5gz4C9SPccLBMC5LZENe9GN
RtWhzSYSnbUt7FEdhomFTain1zOv20iWVhlKH+TpLG7jNk65J1X2dFb2NhaLdzuX5cbSE0U8EdY3
O467g+HVF85Ms3ka8g8ddGxATflGModBJpi7FINWH1RRvsqC0od2cLzTlEl6kZGJwEwjMjYtUCBX
M+lXS4c5PrFFUHJ17OsRwGLRafgG7ZhV1U+4yT1EjyqzAxj5KHlMvwwTttbrCRCrkef0c8s84OQK
OIDzsSeZr3gO1RBTCisslrTaxTqLbmbZigYvAhvfja99jnDOYDibamkCA+Al5yXwgq2mv81JFmFk
UwBZYu3Uj0N0qjhM5es7aJrdQ0/FdkfDlow+qtK1nD2v7Oc1vh2T1dWi5Rt0hsilI+0lS4pXjuB0
uoGt7+qJVXUtZye8FvQiChbMwZi3S/vqF+Zz0dXVRmBhZDeGYI1bIBjXRu905a+s3pIFeJlKWufr
LtQVpUV5zjXF+TPe1J123Q4xyV8gLGsjsm+M4XLpi/aq6ObrYT3gp4jHDL0ZOGlouDHWz+TcajG0
+kIvPpXCzu4b37tX+RCz8LifF9PQ91Wv5wdb+XeZSLHXDP4Hj8XNy5yWuGAs+wQdPmjSOWrVTlIa
P1e5V5JbAPwn1VMsnxFl7uAAJLZm2760EkHvbPmyDDdE+mjoQ+W3NNvUchL3spw4OzHBQ6217l/r
W656xmT54JVboma0jdXaGHoWcgaFpIDIrOZilYLvO5JYNkiPOIAh0NyQ3ufhn14DKIhJ2VpphSjQ
JftIt9PyZFnQ1wnrfbEsws9KwoSA786MPuYoC/AjA8/oOJKcHx+u7DETdCZiBgsoWjmDKsZ5QTdP
+b7WBxpBq+4Gz0JyHTl4DtonC9DSF4kdsooaJPrExzyVbza2T0sU80EKUhil4Nt11/JF23/0469W
m1j0Y415J4ve3tlm+Xwez1BS7zgtXVRjcluQ6nmk93blr5twZlIPKktt8jI/NZnkgu6ZXHSxes16
6UPJzN8Kfxju+s79QI0VB06KJQar4ngoE/22jNCDa6lMH2a6ecviw6/0s+7Vn9yL8+qtNdN86XNm
M9LqLR+BeUzd9DROiHkKg1M4FLkUnhQshmhKBzKpq8Cd3enW9Iy3Eu4yg6ApRQXac+pTOmfEuCZQ
S85oLFE57zQ73ZxbWhEAYfIMProzacBpzEama6EL0J2FkQvg3Mc7d/8IX+XN7yhOaAHZ8V27xDQW
KzY9vWoY9VnIVufYvIVnTCU/ZIfzLxH5yIWijZ0ZkHrGG3ZRQDBDYueSx5e2L6Rq3809XScDdn1Y
ubj99WrZjBNIe5AYpB4NJsW45+/ilLfdy7X4uk9sPTAkUt6KEDW7761L9F3QrJy7qhp+CAt/SAR+
jJDfiRXeffv/Ik34SfDwP2kg/j/ULpwVLf/xT4nAL9qFh6GFpFm8/bvc4fxPvqsXNNv6k0k2TFHC
PZgco8z+p3xBs70/V3oQE6l1dmvQGf+XfsFB8oAEn5mNzXaP8OG/9QvIF4gpYkIBE9E0wRP+r/QL
zGZ/nhAxyGbKjoIHlyzQCcjR75p5UJeFXXaOh8uwasPRQC3v2UoEluTEaWteSUbzvI1i4zbJCjx8
0drwWq7LtrJOAE4PnQmByx2SYV9ITgsOB3yVEnar6QfTq+Wmi4hqt3qWyVaOl61IbjnaY133oy3i
UjP0jYbQ0LTFJ1hAwIfVA80kKDMfo0Bb7HvLKEP6hIzr0uQm9YuFNTS5o/FIdo5bPje5rQLb975Z
A6BZL+tuXXOBNDC3V1PNiin9raVSbQPCLD8wnZygH0LwnB8GjjRgER813WIu7kePuBzrg8k6HEZ5
Oe2AVSP17iJiuBPA/wbUeLpZ9SG1pheiTLDGDqDXhXyWWRM9tlH0pR7eet+M2dxWgVxljXuKPBXq
zvxmGRjEl+aTNG4KK3Z3Saf7oW40Gm4p+zp3yNFJTO/BSomYjcbo1Zp582PHCaTgREi1FgVz7NOk
SmjURNz8xHczVpZBpdw07LJeBZPhODtrsicUmpu+yR9UXVjXjpQonLotuol12MK/kClYCX16oh85
BGDoxmMx408beDV67pG1TRGJiC/aVxPFcHU9TK8LIfKhN/a4MQFgWAyr+7bsNktvB5xLaIE1BgI4
9YHQuRSTKf1nQ3NQceGxcLp8Q7+zRMivH2KkcS+DgibTdV+swuPURTbwEStXRBSKqMKqf/XyDK1M
xUco2D53mf5ZMxTvttk8Knf0r6K0XPt3+q1YcLjXbR+Y3XLQZ0vfGjh5t0OX7T2Tw7Npz0BBMIhv
Clk+1A26A8cseRIz8/q8AirL8HWXPNuI+VC69nGIjIleLWZh4ufIk101BnUjnOshfUBOoALDw0dh
pggac3+4MCNBtRfzy8jPIV+A9LnKrC+tCTN4TNzHXJ+miATesl9x3WRtyLTb5T05P7XJto5CZANb
/aTMojoNNZaGao179drNlJuPqUDd61VwFOKIDA+Z3bccghqASbKJfPCt80tsEeyTpNxyicNoNLHp
ktNeMcIoq6/SujcuJOdwbgh2NEx3VZwwGzQJPWsrHCGFS3ruwlYMo50tKFJ0j9KeVrOjAVS1aMny
S197h2wK5VIGdlvUTMtNaxihKO27rhzMgAKIZ9zTsRILLSqL1O6gdmFRI6+4i/mQtm334kqCZl0J
CL9xzI3Iors+nT7m9ofcvlYK+TdyUyAKabadZBnTXA1dkZA0pPd1oPNEa2u8od3PBJP8HIArdYiG
WwV0FcYbVZGcoWFfyDMWFR2srWpM4MiN2qtmhfBWgE07B6YVSo2wdcWTIx04jhqsxZTkT72zLkur
Gy+XrjgYmL5LELc3Mo+f9CT/3Prtp3yyX82y+DpKUB40LgGHVt6xchvxYruru6D46JImQ7uqwKFh
V0loKeqNpLaz7agaGCSGuBYVpAqCEWmuuPVtm8Ugu6V+K+m5X3nSR++q2V/SpRkOMbkhnIPywF/m
bVrdFw0VIAN+GuE2OZ3eYgSJzPZy5D4G4lwHuRM/16PMw8QcHxTG63AsgZWIiaMXB+nQKbsg9Q6N
sDzWBqcNiG89jaL9MMTiEJFfx5ir9UP3qxO3JZD4mUOcstowGy3MjJH/kKLlnMfldoqvRFcsIVBK
ezNM8+3k1c6W9iiXmnrJXaj/HUoRTfS3QIBuK93LmIo7y6bV0qf8U1F6CVQy6xttjovaGTAJ3xto
gwOLzn6IT+vN8r0T7vFh42QTkMIqCsxcFFij8Svm5Ybu6AxoY+m2DA/oyQJQmJSX4sRvgeyn5i61
V58Tkn5KuRwZpynzoDZHMkeM8W6p43Zr2PN1mjpZWNFy2mX5nU016STA2bAnYtp6cMaB7KDB+NRM
N8Bu26Cysol4JuABCqi/WZDva7FYDIBIWonxiHyZIZA5V5vjbqF6DuFgwgZqXO3NG51vso52VnLn
YW28HMbqLmfwuW6kb62uEdHlOR+EaDkRm+unWfXYk9yPMetPAHrjwDHdPLos20ExdlfuZMbhKLJu
Nyq35QSHTR3GX9ncdXosw8GPu9PceR+dSbIS5PdqiJYrU/Psk26Iu6kHwFf56lIYDWncdfvZRmeT
ZnD4wJufFp/sv1KjC7PM/pPWts/DlaYngBBaecPZdG/EcEUJc+H6ta7jjimCzNqXruJAniScWD2B
6F951rUfN/tiwjacJwqZl0H3MymbiNJC7O06frNRK1g9Ymtu5uLUTg9ZQt51ob9aBKj3AkqgZd3r
w3w/dt5N4Q5H3dQ+4SJ/Ekn2phFOSaQZe4a4T2OqAxoFm8pYLkkZjUNnvOf1DkE/GTNjFJfCIH5c
pHZnwsUao5kJzHKYS/1VajNTGtPSg8QNjDrf0ipiE7ErWLDG3tK1ryW+kICK47jI+Spji7kcVQYw
/aohG4ossw91QSS4OcW345p4UDwnzy1ET1LPRIomkTAurped2convSMOnOsiArPt3E4wjbxlwbgL
YrFFxzhcuYn/EVKoPFRmSVaLC7lOdXPgyq7caGnUB11TXyo9h8JUciAna8gIkPt4G+Fo/NgSBSKd
LpO4v4iW4ibzU3+bThppScUOpcpmtpoWLESFJSm6M6o6Osh67gPCh0AdqCQYWIZi6X6zEqcNZ3u8
twvx6BYdDeTpSZmExdveE/WbH2qKYaFTvRZyPPTcTD2XnuFFH7Vo3Mxe/1llkcMZzrXJWDOMjdfX
cZAvfC5xPJyiOr5l3zz4xjCxUlnXphlj2PHn0OEcaKCi6Ybli4gc1vU6kVuVTcbO7D+To84nI4D1
VFm7U/aUbNM+MQGNeoFJa4dysLmFFvpMK/plJe5Xc64CLr2jO9Ner6oy2QzZBPYNM3KqDTVGlWon
enxmjP4BKPXEKvE+9tWd3qnuUFOp8/nOGz/qmsAnehuSZ0eiFFVZmRO1BKZN4QMTe2ugr2NG3daN
57fMFQC8UiC9SnkuGTjUi3HXxHst8+/po0ThyHgsbGWjtlokHOpPd5v0/h3ZANzskhNf6mOENPsP
tJDwiLgLxK1ul/UGVqxRUotCtRs7fQ6gYofZLL9aatJxYxi3jq6e7W4lCnkOS72et8S4yMclbqzD
4FhAAwoXIjKNu8xQu44cQQ7fhbtRsxUMqcqf6sTcE/sKxYDMTJmP30gL12/IMSo5ZGsdqHdxo5Gr
rEkf0L+itLNGYz8UvFuK2mrWtLu2A3MN6YiRCP1CubjkudEYt5phw8ncPjDqf5vxgSrN7DgcMMBW
DgpoUdyndQVEWSBGKuWL6wK7GpPauMi2sVuF5KBkYUQM0S61vEe9x6tYTGMA/5SSUS8/rWQECgLH
3yYU7mVZ0miQzkVPwzZIx8y+GD0GJHOdso4NADWzcFy6Zk9zkJbRUHIFibfRI0Yli6vtKNgTyO9F
8MgIIbpLFwS83SIemlI+0WEKhtKkLcOWtuE2p1llmPxKuInN8wjv4i5PXg1NVVumtFB8Mw7ljCV6
8ufMT3OUMhtOM6ggQqPl4JgnU8BGT3xooq2y4XGw8NVZh2Nw+VY49DlGHcCEIoWJwDF1MQLu3Q73
rj4Np8+dHoV6XxU3nRooESa254lbb6qJCEsWawlcK38bWnmXDVp0Qd7YTtYLxq1BMvGWL/QdYyKi
lwSb7KWQOD8xUkGa0AZwVC70+dz3P+pcr8HU+/U2J3Y9yOIRG8cUPacxyrt8NhJGHAueWrnEJD67
3UXVcrsXGmR7l4HyLouHz4bFMj8bxXZmcwztVBi7yeCG0uwWo7F1xV4LnlrvnrQIZiBbI0B2ZtOb
hiW2K30PwqlkslG8uLq4z8RI0GTFNGIeLgXo++PIiDjp6iejtJ906ijEpVzYbXpQY/dktMn9Unsf
It259UaThpvEy6ncGlKbidO/Vdpx1D0MqGOaBTWi/BMPuysYF5wWlU+h9n+oO68lt5Etyn4RbsAk
EsAr6E2xqlheLwiZErz3+fWzwO6ZkHRnumMi5mVeGFLIFAkCmXnO2XvtuGJ3D+pwZdELAkjmsEH3
2gGe9TEuc6CeJFOT0vDpecOwpkNAQE9LwDW5Jvxz0r+M8qMsymnTyOLsqIng8qUDmDcoJKjBYR+G
xsHJ44NBgJxesVcnbfO9Vt0H/UBrGyiHGS8tKRymoQkUlSvVJcz9gEwferVKtBJLO8lJO3t2YXdl
ZbHha88g7hFi54SPbSueOmOCIBhTH6hpDDYW8/y6inYBgltylGiZ6uWy03gmL407bMe8I+k1sEho
HYRaIcFpHkd9WlHnvtV5LHzTfI4MgEPkZ35xa2865CVgHzVRsGs5ZRU27zKa0OozhImnOb56Zjf4
Mib2F6W8pZEfmZRWtHZCZAWclCMZvwUy/TqmLSsXYXErHhu1IgAz2GpU3UJj3jyvptCjOSnd8EKG
ieE18doqdfOdRGoid2Y/zk3rjhIdoABnXSUj8STqOlotpfpgArORdUUyN7ktx9uLNCWgAmGk1bqO
2NoLjw/boTHaSE1+CYN3oXXiCYEd9oKcpWMmFBSaaozCwDjrcRF9GPtJUtqCzVE835pz9sz4wbYz
xEjBct5UcFFEhBxMBcHZ7p0WtDlhC0tKvZm3+QY1REJSjFY+ldicEMTg0jewhVdGbD2W9RSsRTYR
gJh+04AbcY4g19tsxuTeLOiTmmUQboPRWAh2wkVe3i2ocvcuyRFyt4EB6jgk9QB1WEQ81gbpSeEn
gQpOAFgB+ujOQ18K+zxMPS9aJDFxpty+hlyKDJmTLKDfeXOY64grajzCIZNvn2uyGgUI/B4WRJMT
HyC4M8+3X91eUqQo265IPsNqso7x8lLPIXb5NkJjlJpEicQZOAVZQj9UuYXIScXe8fbSjc3fvzKa
6NJ0nneyQ5C+5Njua4DkXL5FFqqXGQE1zLxyJ7OYK+XWxkS/6iO1Qq9TjdE6RHM/c1p50MB9aCbX
NSm4+0z21la15t6O9I4TgFeudP1dhKNzZWA4+B1Dz93IuQ08WMJJV28rWH1WuO7cMUQPEoYntxSn
YIoP0i3sq0QveioIo1y1UdG/F28EIKb7edTGBXVVPdxeMscjV4Bww53XtwSnptgByyx8cIHA7yYx
zjXTSYq8kqWeVpubXKxxTC+2W1TnCc92ZNpIYiw5lOewyctz5RXfI8tBou31xokKJ1zXfZSvYtGF
p0wz4tJn4kVTOlEJMPQ8wJoeVxXHScrwPOvygxNBEjOTEf90Gjl+YjILI13glUP+W+52pIPoLGqT
oKtRk6nODDLU/YjHmnBHYIKNabRbvWA7qAea2npprVvlFVeeXiwDbW0Sd1QRjWFmD5IYQcnbuoUX
5fBvyIS9epwxyXMMIiZkS3Qb+8M1Bi9IpnIEYpzJ1wa9RpZ39wGO7HuovChfEdBRjZJfNfxoWhuz
c9fE71GHKzeJkZyglLR5VL0IHAheJXT09tMQ9pzs4fjjqxph8/dWt44LwBu5aqo1aMLkUdoiv+gw
AWAxcabBuclcDUGdwcg8ZcKyG/VqL+JEPNiXeTRgtDQDpIh0Rns1Jv21aEi8ph7aeWKERSA65zEQ
D63ZlDtyqWpOP1l+b/fDAvuoAN7HTcnzhlCq7EgAtqr+XI1VwZM8UXHZjof1xIo4PAdnVSQHCdTp
OBdA8ZxWlshqnH6jRmu+GBVGdyfWD3HSzZfbyxTcVBRl8YAC7yLRHr8hczI3RuIB34N9yG4C7SZI
jDu0iX7FGYQ93AEB2X1zLDJQcIDYrxNLN5QQVjyKzvSuKZ6MtOkfC3YURCtUoFlb93cd6gHgndw7
z1zTn1M2OluOJEu3FIVYN/E4ykQjrJxbBLW5r7nJ12k56bp1nq60moFYgMB689WICWfRUf4NDGA5
UpuvygO/PMQBLJXRXPIpO3BJckx9BRxy61qcq+g8zs9s8B9e22tUI8vmkHkYfw2y6l0ZrKgOo0eb
Qn7oiuEFvsG3aiZaZw7g81YefJLXro/lepp6xMRDmV1yDm+unO/bbp/VXr9v+sG5c/LFvt5ugz4o
Hqy43+oOLv3cdctj39K2k1nLysxFV92gdiiLaTESQ7JcRl/RVd5OTv/M0voQgX0Im/FM6Y0Jqibi
dBqbdVtymiAm9iXW5mJVo1A8WMzYhwxIxpQZHiXT+FmX+RKPHbYrI7UjjtDS8m1YAD5VjNp6VnAM
IAo8uhV0g47v2M0eAy0flzUG6R+F7D5oqRCLSXdXMYS6dQ2YjloxajEtDTRoS4dixCGf1CrLlctE
28cyYKwl6hPJQWnjgTVGoR6vZNWKLVIz4piJ+R3tL7JVT3wnwV2BjlfLl5JQWPPWavgvwkHRkxhH
v+YSVkM/HxeX9Rox68xVf3FmbXgzBIIaw0LjPibNEmSz8UbDXqtKEg2O/WXjkICiTy1redlHaxv0
va9VXb8OK452lWuQaKS/SSN4S2QLA/HeYfk5O4uKyRnhc7iDB4+dgAXKIcJ4LC6R7kD74XDMtoNJ
Oey5og434MqDXSA99qA5NBFKhuVXZdjFXi4z4jQ2wy91QyWQRAcSl80NCqtPNySBBJpRbWVI8eYo
uKjAAf3swoRhd6p8LyWmtOqKY4Mb4OR0xDOoBElAoaUbG/Q9OrhV3mnkCHHwKfSEzD7SBEUw6PtU
CWOB+DqWm707w0u2JIc1JhqWvEqGjZwqjhMzGtOwdkhDW9YorO1oxLSjBNYIfcx7c9IYLErY/uQh
biHGoHoIUloP3M7kI81XN4FoE4tG7jrihX1hFlfW7W5VM1AgNK03zuz/JA2YHKXKYqJQ4jwfC6g1
vUbEVU9d1zYyOZRNu5UchiwpHMzZjdoZubtLvIFAqoSQdRLnabh8SvbB08AoZWOGcH0LVzp+UTO4
H8xtPbJI91aSfQSMPmK7vyRNTMiSBRraBooe9T1km9aDOa2D9okb3lwQGvWZsc63yfX2XmJ3XwuL
lnaeknOPaWVP5dz4TIPlia5kzZgabpCbOfU+M+9620yuowkTp8jUW+mKcceuY5JWn74Vc41Soi+r
JxU1zXEQi/I10Ky13nfWJi+zbBPWZslIRYenn4NWVlZ7dAVhUagddD97jYcCiQAuCcfJqLOjade5
6deCUxmUY6P3Y6sd31phrCvX5ojZDtO6R27hJpq5n6M0fg+y6H7MeYs1sr0Ep8muHehJVUt2TRnP
EceReZcK9dHGnVqnbAtbwXP7YADPY4a4J51ly1BouBTGeAm8SBy7utir0Yz9omEEJ0kLW83EBm26
FHD0stJntvMmEElsdCueN2Hazywv4etcCnk/wVlfIxa7QNlM9w2zrAm1+OSIkTNl5R25orrxZloF
foh43pp1AeirpLkfOOlJo6FM69l+mm2AbVEScOOOudgVrkGrlMfTqxsqrRlJUmLB4BTu7EdpIreM
XW5fdq7BdmJ60PhC9fEjfujXovB+BMnUITQR6WEK4l09cCrF3gr9oaR7BFpXYjN9HpIThzcC4hGz
dGGxEfVT0cT10c75PjumWj7PwDpQ0Us8C4566JpXopPFAVkXpWwbPC4S/jdZGsiRa3UlNpdjiVXL
je4B1aJ3i2YflkXdFxubR2ndsHqsjSk5CFk7awLQnB0R3kTRrbAI/Owo83ikw92ogdLJ7O5TK42r
GCpaFf3DkHby3vbmz0Rvz2OlNEBZlPPdZOO4dHdmkxIohDkHVCBhMFlGDBGuIcfJf0T1F3GZOl1+
K9NqU6bme8tWRHkIkK9EeaECnU0fxED4Q88xTqF4b8N+G6IhVcWwAh2kfCoBMFXg5MY4/qKSeN2k
HB+52xuW7Oo7G8IDbRlLSNZkMa6HMCDuB4CoCF9gB32xe7rACtK+H0p7G3+dDayTZNIziyUNyc+q
aI/EE1fXcKwa4+oV3uAHJnmDIYEUXSXDlTvFX4Iod6ht1C6sqq+xlz/NQRHuqkr4qsdTXYBQKkgQ
ojXZ36eu9mpwhdbC9r45kkb/kIyvwkXAb0d15rdcihQRXGoWaMJaRnfjHbOtzNfnVAAOs3/YPxmr
HJPRxtGexWBX40UM+p5E5E+Qc8ycb7R8k4Otoy3xEp3+JWmJc32Iu9iDVaUo5w3ac6I7WFF3mZPm
U7K9++HQXYrIYMJlkFiK0mkyaWho3bc0gHrI5LQJzRelJQRoPJj9MgkUuolNx6RRzLfZMDxq8cUE
O4Nk7YBaMhnnYzkzTaDcB2wFX57dAoWR0tZpMH6bg/FoheJr5iaP/ZhTvhvmuwzciXj5wYUAREKD
rGh3NXAymYAdkgEGATJatDXwTtdDx5nUCcQhacEQqQQr9qjW2YwSKW31kk4PozdcAvuwhjYGRYk2
RPw8pe2LlcLyhHhDOXmwQlhl89w8j408uaHsrpGn3vvI29LPfhzNh1QXP4eIu29u2eLJgluPmvON
Fe4uiUKeoVQ8u8OrY1XVCh+xR+pLm/g43Bw2LJzIBUInvtsrRc8rdfyDDJCZp/ad3kzv+agOOREs
pvdN1nQSh/ZLaMWEpLdXLNfq4CJL8lmzP8ss/d5mjOb6AYsIPajzNNDJYJh8UDE/qSSO2huCI8Oj
CkUVp3Mol9ZLzufLGEWROsoRuuohd9EgiYsWsfEUkBaYFt9HyK5V0IO7rk8jfNSwmT5de7rLcw7Z
ljWv7Miq7hD+vOoFbX23b15qxzuC8jGlA/7GvIvwAnBUgXKIJAGck3epCIookQg5/WJvaulOh3r4
w0XaRkzOSOcT4FEXUjCgZW6yxF71s1Ei+gPDX89sfgZkvZ4xDj1Wtst6sdFBN3HwTMrjlGu7RWFZ
FUhsWcRWapjvTKe4N9VZevWJo8hwREMBj3PBHo7HRIQAyqa6OuJS3XSDfW2nDCCYjKJ1A+HMNbqW
Bh/iiWrm//TK8nOU9t6tbGejyZGaPMAO1OcQ3VJ2e01DFtqnjErBEMd1x7GoaPdxyA3ZfAZYQvyy
yL8XroXssyd4e9mQzbleF4H3HkiFoDouP/njD8Og65dYFyHcF4+cyTmDeVdnPSki1cYdzUfLqt6r
8djZ7TOasaXFZvtMTlMfAvJeGNZ8UGa775aUMI54cd0/tkvMkkIRoHM/dyI7u2TIM8w/jCkarC7n
yUpxz7bZcyrBUvfDpkPISzhMAY1w8ketxE7lnBNu/JgUZlLBLmqgmm3Mu6rgQgHI88Iq4oHUHxjR
c06o92UcPlcJnfSkejfd4kvsgLOLc3U1swrqnbIw4ug4t4xr4t43VXMWrFYmIvzUgYOBm+wQuUuh
6+FYH9yjqHVyC5pTU9s6FfrFyTEGtG5rrutTgXIZXhhpkjafBMF+hxB+lxdkHgRk5tgxUH9jqD2G
u+6hy6lgF9fTBhdcx2mE+IXKcFeNjT0lmEvKg6h9mPohPLgTWogyWfTs4SKXzLurGuRedwoyskk8
XMmZFlkB0oQ+0MvU6gfi1ulzdUDop4He2lCdmvCJzIDHjB4lM7KeqAD5yrCEBaji4ML75AjTe19x
Nny3THlJSfQzMm0nrMl4V/IhiEAfVeb8dbD579MKHTOC6Y00Eii8iglXmuP+SFp7m/cM4L0x/iaX
AZkc8HoRGNtlsAlKcTfkpGM4Rrsi8fZNs3HIm1Phbef+h96yPlhV92Rb8mMe4o7kEA/eLpwsLdp0
s/ZgImiZy6ZYWTLL1+MbqakvhV0p2uDDtM87A9F/ispRFglaiuyncsylz2IUDFU5nrs8ClPovuNr
rDkTTn4KETVE4Age0qZ2wFLKpExs6pYzmhfRHheh+pZLaMtk056E120H2/1Sx1JtC6SngcY/o1mN
GCjHWECK7FfdbPS9V4n3WJEp3wvtyApwGlUQ+p5BBqIxOj8K0embfmSk2hnyQUz3cMamNfSfc2Hr
wc7RM+todUO4Sjv7exe/criEVQlajrjExjxCTnBXlajYiE7CAIXp1cm10z38PdgXBqKL/EiE9yiZ
qlU1MasoR6nvDXN8cchbmBLe6cAHZPOAn+xFCeZClOLnxrC+6ku4LAme2BhIbW7M/ktG2uA9Ug9O
xxPcr1aIPZq56loK/ZJ6IU+EaTybmqw2N+Pr/2v54/8vykYDx/P/Wdl46L5m82+yxuXv/w1lcv9j
6xK+kusCScDbb/1PVaP8jzRQO3rSsokhAbKE3PBvKJNw/kPyJsnTaBAXJaTEP/s3lMmy/yNcLNhw
f5aoKSAv/1dQpj+AAygpLVvClxBC10GjLerJXyEOpZ0zSgH/BWTM8jg0fMx0zf00HCH0hEr6Q5Gf
G8d6FvrWKZg04lGCaS7lzunFm4vF0uzHpwYVvhrDz7bGhfnLhfxbRftPICYw4lB6YSKYiwNdYHz/
/Q3ShDU9PbZm/AEcPBJhJoTCuixUuoH1xK04iCNmEGztZHUG7TEqk+9tkfVPcZ2DwMFDu3WChXMb
zOKYCwVqjf/kQCDCvyBLbL7I6heTPG8Q/LtpIjW3gGzxnf/+TmmGg9UifcxXBDh+lKHzoSICA0vZ
EiLX9P0hCZvHudLY14nufKPywKc2g2YXuCW2Lt2EvRHpMecSceBrKR6Jat2LUWWbm7OjCce9WX0E
7WQ+QjNtr51VPcMQIuq2d9kiEnRetCtmzo2xH2UcZpmrmxIKM2YYS2v7e7d9B3MjnzFhQGPW0ztH
zO4p6KW2rZGwApYAh2w6GijbggVDH7Ly2E7OT61zkW7fFNm0JjhFCTU+aUlf+XWmsNl5zWPXJ/1f
K8hv7Lffvvnf1bas7NzkuOZ5ZFxCKblDf7+eSjMrg4HH7FeVdj/2xJqnKe4Zr9QmWqdO4seBd0jq
AAdAYZzjxn6eoyLZJwY+4iCRM1TW/v2f70bzj8eF9yQMAyiareuSOlEsvvdfmCdNEXOkyakRKCmr
DS7XCFJ6MpKDRbIIs2bCF4R6QLeDCyceybWtRA73aDGKT/gKPnAuGycrTYxjjo2qtPUPrL/eu0hK
DPJ9+T2ohDx1k44RKsyzNU4YIg/MNDr0AxkJRj4zXa3aDN57Gv8Le8T47/sXQigTVVcK3VqWhd8/
W502Br6pWaFGWLyGgIzOhVKv1aS6y4hU4I5NLsyUvA5p9VPVzIyaJWMgJ/mj7Kmp//lS/2/ejktS
EbcB3h4WoBs965dLXdSNmdaT3i+6HmpXmhGVsVi9ovBbqfTVhFd+X+T9jGXqqxi1FHkoYVfFIkrO
S/vfmBJ/AIn44l0oNw7QT5dMdRak3y+ON5NMUrZ0qAYvLwI/GgxGanXxMKd6/kCQ/cPN3vEvl+DP
uw2RG1sANenyBODR+4OigJgwSVhssGiUxYtmpywmFoP2v2y43Uz5NgWU2FEc0xgPiuGpVw1FpWlh
ws7e7SzMz3TKncdaGO+mEQWHyFCJv8TA/MsqfeM5/Lr28U5NbhrTYm8iSWrhC/76XBQIHQpoHPgI
bestTMEz1JNh3RnG8NEWBg0EvdLaHV186wWJJ7MlL7jKsaOc7PsPTU8UBbwYT70y39wg5e/bWarg
hXPXtbl17KuhvFCDXN2hn1ji22U2md5P1fTqTXp7sfMw9efOKN9mASPzn78GerG8+98+HY864GY4
TGyTy6b9+6eLOcBNKf47P2tS76CZtJQ7q3nIuhavWYzEtp6dZ3AXxROy6hACDCNHvag+9Tk3H5c/
m6q4fAoL7O6lQ8edChzsewTWq226+kEPZphEZAunpfzsSTo/O4NyyPAM1DZvhqMWD+5jb8Pe9rTy
PfDKYq/J5MsYjO3z4Do7hfQyyNCpe7oBb/fcTC76H2f29qIvmDvQS1oFHvbZ2gEDnQfWJYAPsW8D
k9w+c2TftNN0H+n1x23nSilR6BXfaXlQnssw5OOJFAY3Tunn3L4zvNB6ycYWpZYVoUikYL2tA03g
TH6hcuW3xpjuq5b0LCZT7EwVMh3E/tWhXqaO7Qz/WKNiyHTJobr2LGLI682QOjGNKHJbWFnUfRJU
B2T6ZIdBfYDyWJeXqtcJsoEpIsh38qdh0LdqbgmOw/+4T+xpCcWIwruwADIxNyNqEX74wRQWXTSi
kti5D9rohneVefWMzrrrddbnuMLnXNIhWFcWfR5XwszoSTa9DAM5e24MHGRYbr5pebEROnnIxJ87
k5aLCqR+Zvwv260hMON1DU1qgZp9pbpgPFWz+Y5/LziZiyXRK6S+rUWAGMUm8/j2UqvJQ+XGgQaM
X7ROvGk9VYX+yaGMoKwfYRp+KYHlPeYAeU45/ni/TusRE5zprIbaLV7NpicVJ6TtabICmHRm76Ig
oNtbwVDvxGc5WPVH74YJiARMqiWVQ6KX2imsMsX3za/AB6/Soi9Rmn+0o4dL2UQr9dcCY+OlhFDn
NI/FTBVuwwr2R3vR2NTGe+hGk8+oSD0COxF85QAR0qowjzQALayK5kjew1xjZM1+NIvh2q0QbuGb
RW0eIWkW+b2nNfsAdghmj+EDeiQyOK/DcqkjI0zIyTnX8fytKi35Iyc5NUu1u9uDAMw0vLbhHuFz
emr1TO1QN2+6hSql3w5C+NixK4eOvTW10d6Xg/GShHa+NlHNr7D95Rs70bdRGDwovsIUgW48Hm+o
jBSHCEUmGtDWQ/9U6zHZoK55RldFjqMo0oPZuM3ecwO14rDKqnaz+i4wjhpu9KPmBtbeCEFfMIqW
J6qqV8YtybmvbIkJOYByrav3MGrUsdG6YTdl3L50G3HU1na/seC78Necj0oHxSI5pIZjeobqmZ5n
sCMkXSaSXGoiLDthP91+tt5Jec5N9EJl08U7jZmrT5JSw8SIKMognT6Bc1YfKV3HlbIAN7Ru0byw
p3QM81u5uf2rwmjsU2KV8jh63SfmGkAaIf4Q1KHoaEtN913SvuB+c4AhQmuRBzviaVA5jmdYhmDi
UmKxp3nVmApogESwZOQxK4oBuGhoomOHBvQZnXz+NMX3oQjBuKQDeuvl6uGmeWJQTcyJO96hi0PH
JxflTRon9GCD6LUIMPIkpTFtLLNH+8+csx2adpeyrdxh8j71BX0iZRYFE5IU6kGYuYdAENtQGQiu
teiRTkq8o2X2LSxt8bYwK+swPoi2mR/6NknP0JbokEcNSlQv2tSlGo9upC5eoGcXVRb6FnUxJuZY
T64YEbZpv4TNaeA3rHwKTl7HRDz4HmaTPFRx5dwr0CMBBOcTmYpfkoGO5WRg4EfKNN2ns4O6DgZd
ME3u1glH8OF6QNtisguqLmP8uP2qzSO0qvPwbsSHTHfUXd0tYeoMUld/bY8uzZ89Uj0CVp2C1AWV
D89O6FW0U9OXSo+HK0/fh4NhZ1ubnb2zYoOMWscExG675V63I+nD6AtOOFyCk2MAPW1ina6VLXNk
ARy6TYeNyZq+YfOGBlpp4ikieFXAQT3w2NinuAb3ZVUoebvbBp+Gx07l2pHSiDjdgsGBlvUpzQgU
h1YcMXSYinhndNUO/NN40OP0Z52r6ojHqvPBrsQXvSQJNg27a6oNrzoHo0OYjCYk8pz1BT/RFbwD
6v/eal6Znn0LWpbyroGjZTPTG6yCdJt+JO2jaqInQ8PRPk0AI8rhWU6k9trHRtkg+pH7bCMm8V8A
2Ew9M8Cyf2janIfcbKOdI9AYDZaaTqUZ7cSt5ok0g8H5UnF5MmRECWMwjZ3xoc0E6hHyw0yc9gii
Unc/dO4ewnj6AWPhMko2YKTO9zrn6l2lWRcbicEjbSnyCiA3bPts9s4CaJpuLIATr0JMPZCsW5En
gCAnX0nDmtZe7s3b5MgD0T/EdjE/KA5OW1cv94lLtDH03Xhd20V0rOI223ZucAydzrpW1EnrDC/O
hknzSBrrIhaB7uJMKzsd0vPtZbTsaQUwj9lLRMSxQiW2t7wqOtOrTldOUp4Uncu7TM9SpGkxXkG7
Ge+ORRK1pGzxAoQau5szTVtjdNurHXrOtuwI9trmWhNhaBwYESSVu8+t4D5BkR6x4xsMaNHxDr3H
gIyZp0ckQVIsw5nSux+TdrjnDUIm7Cr1ZETxfYP5eWACZJRMMUYOTyt3uUTtJK2NXIJboyWhtaH/
GVqRQp+ak2vRCwb4hHnYo1b49CHLA+iVHnsK0JDKze9Gu+rpd6jx2a3poeZNhkXdIPgG6mNz1iOm
96luHiZ75ne125yb0P4eFU1+6YgkUlYvntqRwNZqnKGJaOFLXTjtqvJy44rUZNykuZHuc1kQwlL0
ot3OTkOPv5445dlLrzgtT+by3wLsNlYJOp7diIj82Nr8iyoPaj4e8v2WVXY1kZN4ShO3fOOB3iJ6
zq9BrD97dZffN0Fl+KXVLqtNEj7mscV9kFjosEdoUtV1mmT6qHTnqQ+h/N6qgSHr7ZUJBM+fx2p8
GFt+BKcYte6rPtn0U61ec/IJE/q38b0RDOrHQBCTXzqY9mcOvOFMfgDDkXW5fHSrCK/z0vAYRMY2
AIpmpWp5cROvuA/U8GxEAxlFzLH2tue1D6aFbCLbwrcoL1LSbC5tQpSqoCPWZghWAKGns4EcbUvx
jTUJLvsV2oTG8zfGu0Sodzepf7iOViD29LibhpKo4UE2yAxp6A511m6alEfXwG/7ojJCmbo8fkHK
9G5N3tUdi+K5XXYjSCa0YZDOevO1wRd0imMXUoAOFgjsrXnoQ76uf64jzD+Quia9NuI3hONR1gIS
vmELf6loPUn/AosuFX0cH3XlEj7eT92VKo/5ujZ9sdoJZIzmHhHlJuvBbVNExll7f3sJYXR0tkCw
3Dffbhc8wh5yrCtpH0wynZNM/UuzY6kuf6t6pCPouzi8bZNV+89+ljnWehYwJaKUW4abwgvvTBUH
+zZ32rsyDi5ikMMlxbi8KcU8/Qtz0vivHw/PVdL9sz0IxI7r/FFSugiaoAzi60mrzgXfEEfbmIb1
KjZ6ety6zoBqmWU7UBRPSey1l0UI7qKuwE/kld55cAy17xerB10Kcx3NESWk05SXIInd3T9/tdZ/
fbW4SZbWEIhex9DNP99sGORi6JISypPBmH5IJeIUzi9TOQDWksNJRUA6AOWt4y4cXqZ0ka+Z1tty
yjmnBZRVBwQadFYOkSyZ0VqNAtsUljMClQWmUxzyCBMYdo/V8GOM2/wpb1vqmYHBfNTq9kfjeGyS
8DqiVmlbN4IN/s8f0fjvj+hR/C4kbDrT5s24/2uJP2pTMuVEmfi3E6Wa2ClXs0afy/UQHfZl0a2s
5W7V8MCSUQZ/imFI8i+U1T8s+PTDPbIzuDFcqJpwApylifXLMxT1IcWEcBY5uWH4PawHfIhNBCUi
cR8bN2MkfNscEuUR2k5nex1YDaqWibQMV9Y/1IxeYSDC4F/ugP9qVy1vTEraVILsY9e8/fkvb0x5
s6kVrKJ+Q+MOaLZxLs2+uIQjNnBYiU+lkX3vQdNvtAIp1l+QjC4d0GSL8A6wbPkvV4om/h/Pr6mb
AmQBQGGLVqpYgiV+vVRhVBYSlTurWtK6flnu/uoxeCtz7qq1PTG4ro2+RU3Y6h+dW30naGBgZJv3
hwIf6XZOMZeHNOD0KjmCVs+OWtQiCfXsfq8mbQ0Cs3gsEnItF01qltl94xNk49Od816jIgNvVCo/
JG4GRUL5GbcyPUKue2rrpr3v8jC/v7XA5ZchnMoLWgzm6bcTgq2Jfe3imO9iQ14SJE/725Nxq9Hc
QSOG2+bxUGH07a/m0l9n4tg14l0ca80jPuMPru01g/x6KY1gpNY8uZgLfT0Gr5ZK7/7WaWhUlz2a
7ru++au7rQqE5JVWGc/hqCNu7UYOqkuRMhn2t2ZCAG/ZnfUSF+lDWan2EEBYPQfuAIK03uqg9i4o
v8WlNKmq/65Fh4h8ymImNphKY1NNHQ3sZsLx2bQO4DjI/n4lnem7KH4CZeo+sSonPhhoeAteHqPi
T7v7wWU5kZ5+yFRfHubEzt+46IL6K0717nr7KKQ37Ac3IFKahK2dYVNTxJFtr2OG0icXf9LVGoKf
GS7BbYRR6VAsvpjR0+srjkna/IO9OFqcaJsJI9jCgPmoKYs+8Xmu9NSZInTyAvMxfPrJHXMCyZur
zOr5q5jBCnE09d6CiXjusMmnZ0J2WpReRfc452scYtbeon1PcCLp4JBkBgbGRgo5UIKoXu6hebFg
h8uZ3HAL2BK0PixV76NUp1vE840FzObE0DebbDkEoRlwFuTL2Zq97k60Llr4qD454RWn4QR6MiNX
FP8CMx6vOXddjzIKQ/zKMsqVtxwA0tTJnxkE/XXbOJq+NWBvIdlJjHONjsXX5bR20Tp9ScuYE5nx
3auM6tB3Qj9PJeAxXBnjsYknzG18eQexiAcDxWMs5/EgmuRS2G3zCGbTb7wBdNlsC5zOoNrcyNp6
ZgcCoqShvRI1TibdNV+GQoWX//U7MAHwBpMWQY3neQ/tPFAgDpPz6rY9DwaWB7zyyf72Q3Dw6X6C
JZobdX5ElDRuxgyvtmbhfgzi8GRP1vVWuY8UvcdIKI6ctIlJEu+1baNnUEBF+dUzFQZlI4GXbQ3T
Jo1Atka1chGX/Q/CzmQ5bmTbsl8EM7QOYBqIvmMESZGUJjCKktA3Djjar6+FYFY9szepCU3MvHaT
YgDup9l77QVlUBjR+vtwnSsPRoFuvWeQSU6Tt+SdatG5oPJZNfGQ8wIaxfJ+AlZ3luzKMuzfnXq4
jlBhbxApUnwX5p+Cvd9LDBtiXyvY5fQNu1zlzgu+ZW4v3/gjU+eVxt++Rilf9Cp5F5Eznp2CJ9GY
9OdQg5jZGx1bK6PByK3VyXkmjaFfHoFmyPyt6zcUAIaIXz1LtSc856jDDLq8U4IJsAqz+TjanX6e
sZL/9yRItyPunWzFKqaSSBIFZCXzTpjOogtujMaqnTPecLzWmn5R6L5u3DoFO4DBCowUTmIezdEu
Nec26PQcmRcC1kATOqGT9nAfoY1dHl/aRlYXsNQ8SX5uHnRRJC8CemQh+pdxIjA1tlO8YkuxohVM
cK22dnbYEv8VnTteWCGaB8PbOjSfC4HXfvFmtkGPa1kojolh9Hai1/qtDu93+/jpi1l/TVHL7x/f
ld41A42B2M2j3DikjUeigumOb54ZHuvZNklgpMWfB1y7bIWiA/Ys69i7Q76dkfWzir3mFk7AWNON
beM07fHRHhcuk9YOEOD3aR1P5souLXmLVYEptDV3j/9463nazufTXknLms+gMHZzlaKYpD6TsXcH
9mUfhY2DoPEVSnaSKQVu9ZuOqpdjK0ToYTUXbzHdKxQ4Ozwy+hod/rSjuCVVy86uNrrhwIqcT/wq
5o9UhcV1mt3PGZ7WqdGtfMWM3cXzb7kXC/zK1tRB3D+CyvLF/uWgocYb3llr4keqQ2zDe1AOQnF4
X/rabCOilTOnJZCzm/Y53At4WVq8BT82rXmu0+eSgL3N9/vyqNSXaU6SW9otVda8Y71U/6xdzjTM
tmLlj2N5Ijx+h2CHN0EqBJmKmpr9gPWiG9YxpM7dSdcpj7Zhnaaumn6VNrOaaez2WjrqG62Ka1hZ
2afOfJscWvKO8zp7c4bQ3HiZbxEdk2Y7GYl8XbJVPTFyf3oUSfGA0zwxJWSiATSYOc9ne7Cznc0d
ixe29u5EjCNblcOXRbd+ryJkc42g0bbz3ApCL9TvJiPALS4eefbzFE/ssm9CTbPEj7pBPnn5lzbh
lQWeGKGrWdp2C0goIledrOruwxQDPlynbtYqtfr3Xv+IJJjANm6jVV/8xn81/c3HV4B5r2Uxqk8t
na9d+aesWQHqcK83KPg5JCzJAtxGdvhTAXvgp2jLW0Pcs1MCsXBqOOjIpkQAy8D/EJ31PO1T3IPP
Zl2gsYkSE96BFE+Pn6rj730yMLvGUZ4Br9Aacl/K6pSaNX/lQf9y7dw7ttbgn0isXFctdlyvA7LR
E+ZychHt0K7jJhTotXALFdDP+/lnSRhnFK8MWRZ39PD9jp1DH3h+6K1dHPYbVPkd6rLfBcJhnXfl
PnERc03UOOLy5R4zAXnvwLV0GLZ/hpmTvOtWe5h0FpHlYOBzsyN3P9BRYQ1F/lmkdn80KjvitzR8
zhyFDFaNeGciUULCy1amhWWopNHeHwsdu4wPOeAR2fb9XgciMK0IXhCBakC6GeTPFdlg/8v77KLM
mXuedeO2qDEarExQ9kM+VGcBnufaYpk/JCZAzQOvQ3F8tARNjCGyohLeQnUT6yTSRPBoxSI0tFPc
sdykWF3Fxhg/TbjZngBcnPiEd8MwV+9JFcXngRdz1UZEe1go7Z+70H8f86z/OS0aUpg68auJlQGb
zvjD0ZmP2dKPX6A4yLsUO037FwHr4pamIGVZSsxvbXXHWa+GvaESIEbLyCTN31xRaqt+cuufeQ16
rihJolCt52JuKCqmbFMMgQ/ok99UMzYqNzz0RRfvS+M05CaYx2U1VlQ4Ld2OQLNsOUy65UfrfMWg
Ln/XgAEfO2cYYSdHl8bVqlfTaY8a/JufBQPox/7NsEgpFjO4BxesOskZ/XAo45TDJXMja5dJhh+2
nv2cKRq2VGkJVj8326VLVVN3PFl6J/8/8Vl0Vv+7/aOboJMA/ipovgid+F95QKZdQMkwFF7XpFqA
JaY9Ll0qBVbW2gftMePqcb7sNGOaTsJwAuFNwGXraDpd2tHpfmsMxd/mbkYF6g4lluHCvg7xqJ8H
90NPbY1ctSL6hMi7iYFXj9BKxh434bqsPSgfELuiqVAnoPTJgdE4NhtPqPXj29zs//sX9MjI9gz1
1sk5ogExCgLOQ/Nsd1LbKr+wn9yCUjRRZsbWARVhhVK1Hl1vP8i4fB2kn+51DIaoL7Eycz8YyxfG
utNmdAlL9gUbKnoeecVM0d8QmRL+Zof1iyhidKnd39DJFjkEFaqdW/JuATNa9D1bSNXV5X++JEWK
ymrS5a5fRlyWP0M4BoqrDpAE3PJgd5P7heErDcap21qZyg4h7XnQup79Q3ZE02b5BNyIvOdHV+eA
OoTsNWPImuGsrozxhCk9OzymNiV/oyTi/J79ud+HokV+6HbGawVvc6eF082IwTE+HkJ/IES66Zmi
YST+LLI2vD6+aFbcXhJsuwPgeFz0zK7+59fDFuvTk/AuHieAI+OzpDw/FGDWs96ffjleKg7FcjGI
aCLUBb6yqttXP87GGxgY7ctp0Oy7Zljdq94ZT5i3/RUIEoTFyGf2j1EeWykm/YtmvElOtbL+TnU3
36Y4/coGrqgOPPKTC9L2ey3EPPzKpm9pvMe3qoCbFDnye0Ywj7q4xml3rwqPQA4flDVvWXMOXRxN
bjPuHevc57b2q+2XCPc8w2M+DfkqlOrVTV3/rXSSD1jnNYFQS3JEmTNH9SFOmmk4BiKV710zwkYH
3kkxSvaOzmjroBXJvE9hun1/XPkfnPp4bpZ5SYGhaKvHk75ujVTC5aqHS7vs0qtuirZxpdsvflqT
P9742dXr9N1jU0ZHvRa2FgckrrLFj3UTIW1FtHsadsT51r/HUWXH2Bzap1nn6PTLeVfZWrtJ+y67
M32fJ+a7Wm9O7zChdz5hyBtD9iN9uAxKo3C+eo5IaIH/1caTr3ffDVU82NYazSLciyp34Qwu/w1s
gtqRA/Fi+eKvL/LhXRfJoayyw/cuORvm4aX2xMecICkeYuNf3lj6WUQNegq92Gu6Dzii1F19p0Z/
OGWRru2b5U8subT93BJ1wFw3CiJcOqd+iuHnAjK/+o237wyZbUxtbk86Ct6toynnhWoWJn42cWhW
jXOfktF6d1TzI1fJxPVmODtHC18yLdTesSl8uJn24sfF/KtxrNOY4FGAamcck4QOusn0vWTV8lrZ
tLozVcYTptHypk1YNdrmx4yS6y/hBuDEJihABhsNTSXeX0NogVmHF7MSyW0cW/9VI2fALdb63LR4
WhQ2IxL+2NswsmNpm8bP8MC9PaxbaEQkMiMCZU6NYm+jOZGzMRvgkb7lG0cyUqp9hjMvIFfC4KGb
1NpigLi2Qj/ZZlkvmPwX3raFTLNBL8jILpd4RQiHQEC0f6gwit6iZgTlu7ftVhwrRQSzYyc9ryG3
eN5s8/J3TpA9n8P0kRVtsyrF8JZmizq0gaizoqS8dV4iNo9xeudKEqILFkkAjHjZsunmz854Yyyh
dr4fnrQk/azHRj0LvWwxbzvPmKi6XZvhwep0zaPTnM1u+33ZthKYkVqapJZ37PL4U2KaFwn/87ui
sEZpXiuLaOhRD2Y4usjLi/iG8TK6YS9krUDWT/D4NrGA7xOE1h+MrALMpSaGxIN6BdTAEl0bcY4U
drhGPwqexMMgT9Eqb1PNgCDTp0PcuOq1spzfExDLlQBIDgBJbaSjAcdVVkkXUDeHpkQqW7VIL3RG
ESH7Zscf98xx0mvSdag2m+yjEiq6sNJP2Hlg26jbwnhTOOvtpH43Y7k1s87bNGnoXeMicdcji9fX
kH14XUO6Wy73xxdvYsUt3Qs/BIwXt+1Jei8IBEoKVkam/05Dkx+mRwEHUJW4lQblA3ic3dShNsyG
cdNJtuqjEcuNIgqEGRQGVYex2hrXor7OLcPClw/a7GjC7Gr8Bd3tGIgVtBFEez4TqBKycH2ocaLq
xWy1+kKpGgyEAD+XU5QeYy1bKR/+cU7ltsI9CCXGj6JnA8t9aNpoHwbgkB6iHJFGZwRU06bUvXzj
jdnALGkM915Gjo8Ra2uj7a0jHYe9dkTFq+7VLaWRw3KwzcOgbqrs2dUMd1NFEv8Xi79V5EzaFcxf
uXJtZGVpHZtX5mbqbIe+h3OK9a6n5k/q91XT++3PRgAOmYX3b6wAEUaOXp9SpC4hkgPxx4Aqy7UH
VkCHtfKKyI2k6gtM5OSDS7hckzIQHx9B87Zjbu2UsbzehKfHgGmMHlLgCQYRluh1Z8fFTQ59F6Q0
oNrYMekXhfxpMvbANfssq7FYx3rq8U4ogEwZ7M7leuiKydokqeCvEkII0gzvR1bn6abMNBCDRfub
cBP0HoQCya3FqAhvqt/c7Uz/Z+bYOdU4HH0nG67cSurJQ3Qi/UhcIIK/pSW/GpW0hMENhvlUOFgN
4APlMD+gO62H3Ek2oz6xfEe4vP3uz3PWdjTV7doefHPdOwOmcDN+6R9v8EA9g/OqS9bcu82OCIP5
8vgTChtewUY5BCKok6Bje4f3v4XKMW3dNky37E/8SzwvrBjlOBI0gGXd0PHsajPqLywFxNWfZyZK
kXmd/OwDDKD1g6JsPrhl/G6V4b1OTdFyRcAuJPPrDimmeHU1ULqR7/zoB4iB0ndSQOl8aTFzWLZu
3B7fKSlszvz2Q+qxu64Aq2yGKYWu7bMowgrsGNvv78sUAleLp6IaGkXl0L5zGYQuS0PlsyJGIE/f
/IReSXt6/EnKUAPGiOWqQ5KwC2cahweGY/AoC4bCn8H6IYibgL+ty0H7qPoywvWeaOFqtrPpgpWd
1yEJIOFbPwgdqJ4jP/6+63mPWDKMClukJ9Z1PXg83/93Vfi4kQXBQ0bFDcWC81EeyBBZE/ymZyNv
i5s55YiKqttghdY564CLuCFxIYZ86Yg52kcjIcHTcro0Bssqt41J+uPa2usRfhPFQwLUtStWj99g
OYhiZ9SYiTIPDFMV/lU5XUnK2zxO2vTsVnN2NbRo+y2WUw7uynxKX1rRIXmYe1AZ7ezt8eSGgdUu
6R1N4txdXzn3EYvXyh19mw7I8A9ZX0dbxBqrogrj3ZhIuZ8RqFxtzF4AnfzNoMt8bXdadrGUY8IG
Tck369u7Gl0ncAQVKZYr58XqqqMeepxiGKvozadf6bL1f3yJS+uUqo7J14zRWY8iQSqPFfS+K++D
rYPEiBxcUO+GUdVvcP3WUpXDU9TmO2F18cuwNITOlJDzBp79Sdq+9yR9DROFx+alDZPgoeVxlms2
Y/RKmaeSb1TNg1dj1hWZdOZ0FDkO3G68PtAwWTTXyO1DoOvfc6XOZGSS/EDLqo6Op8OgrSXHQKZK
e9Pw71Y0+lfb1ab999h6mXT2ylXn+N/Yut0Jzkx/ElLzkD44vzuUp6fGcOxT0Xmr2iz0e2/k+0h7
NpMJFJLhsypidvP40qbmpzN4NaelWWC/lTkjT2rAxwNoYTZdmZOWHmLhcZJUPEzIu2OIw469T0En
s2Bx5HPhJebe7aWzsTIRJAumZTaS/1gtxHyAW6kE0zCAZ4/D4PHFgLC5YW9SrUkd/Ey9WF6Grh+u
fdv99NWcvxA4FVDeqGcX/KeUbvaUN2Lr1lkIuyL5862zzEaa/HCpTtC7gJMfi3ndqor9aesu8cQ1
Q41GwMYvzXQzgsnYpG3Uv7K7j0+dqTDGlJ8YDeyPpbQKOoTygLgSYz2kzH9Mj/QEMlA4wcvxw1LQ
RXJRz08u2JEdHOIBySL/MpmA8PQxjRmRVTS8c92/h5qhB5U3m8fHt0ieTlHbMFSumUTiaBmf+ShP
6bI3niPy/JhaZWtLInWPers7yVy9l3GOsz8Ocediqd25TmG9YdQ4EwYxbNO8pP4IpIG0lQgzTt0s
iv+KIf1RV777izxABo+JlZ78BGbnco+elIPJTi7Dkf++RSPx+DbrYndvSaaKGJ0DO+ncn36TGWwz
E+M65iUc2aH/HSqRbAp6PejgWXmrmyLe+p1NisXyrWdZL4nt1BcJvHI9dTTDBvUwZIKIp6onxBAY
NnpCK443xSKcMdPkxHh3vjrLcKcmk3SXscXq0w6GB5SC5zEv7GcW8B/aNJbnxz9q54h4MbSbq6SD
FfP44RtnkKe8lP99W3mORJetbSYfZp+dOPKnbxPa0WNEh0iHginWx01U+Extm4LeDJ1YxbAE5MlY
vIZKiTuXKxZXvsOVmr0yAPdHyKqurXY4vXkzmCY9RWXy5aNMQE7BA9piiD4Os3mdp/nktqb4kxZi
I1TyVzPK/ll4LKwL2RJjUjTHifCbF4LM9q0/74tx+jtlTcr0ZZnSJcYgAp+yg3NRGTtT51x4HNzR
zPVTctiQWsXN/rgyE0mYB0UNuJZlkZnPvXMeUzQ6y3ENG+1D5hJKwgDxmJHe9DFC/yBIuLkOUfQK
bSS6CBrwgHZdg8U6qtXUTf1T1UwNjTws5jalZSXEKMK2HBebfOLGULqZfETR+IRtPtsbwwBWW2T+
2cCcFPhLeIVw+rMsyulH18KadGKPzY7ZBI9ChkFfc6fyLp+Knt9rW1ZQZCZ1fJy1GBnoWp1cbQir
LdyCYcX/+2Kx1Ahq49PplMYFzkiP93c3G3rxo8k7aEO+2wSjk2h34fJ/aqT29qE1jijHuNm2yVAa
P2fmU+tYuMNRV614tQdwvLAgGh6tGB5giTd1rv+RJ/OqQ9l5MUHqiy5GRtnX8T2Rdr+vC+iiKQa2
m0zG54YN86ZNyTJ7vAH58hqAm5AXmwVOB/1CSau/zEQh3ERc2DdUmzH6bCihEyRPmzv2oxp5umZ5
+L5LE/xvGVbjSzfQCpFvEsrAtNovNZKrxUZKh4BjMJzQjJggseg9WZRyQsnsPMaeB/YVB/MkcgNa
DGseaYUfI23yCkxjfnOSoSKzWT2pZT9PMsklVy1q9FrINY61e1zUaudqsjk5UqO9XARC+QRaeuJQ
TgOQgStg7uGpNBC0UEJZh8dywEW0sbZMjChzWU8H15/JOoN9IJ3R/3tR7YRfvm/kVqSue9YXbhG0
F7BiQdEZ/Su1t/4cE2wVRZ4JCpKDeXJDotXLvNhbCPywU+nnR7Fat6TdQUi7M3wcWPkkxcVeei1+
X2xeK1zYhvJvPIqAtIspO31PKnQ48PdhOX1G7qNDNS1lpPOCw7PZNwPz54nEw6hwz6Tfygute3g3
QfDdrGFYlejSmFoQr/XYyVsuPsWwVveigvnJr7Mhyz45VB077wQze4Df+8eU1d3dmlFsL0lIvSis
gGmgfcszDNGdzC5p71s3y2y3Tj+PV8S8H2XnAWNY8jwlRN97CbEW9ne7FyX+JH/5571g8MAC6fD4
Xz3+UTplMwpjdu5cW+QRGiPd72jYz8p/gl7Opt1mYh3lkpw3rnyUyVHwEO4/6qdE4L8wgMhktSCe
YVmXDzr1VjUBwfxu2pfx+2MZY0+dfV2ORfLCYFTN7lwTpzXp767p/CTaiYUM0LSrQ7AcvoSGdBv0
i5sZsfnmMW3tUrwGIdNvXjMolp3YhliJAIiDpJCSHXDJE9frxMWxXHQCBrTkbPbgjXKq0odkHggr
6YNDSmC31RymSSSBiq3wIJl3wWBj8OIoEKC2SL4WzuxzWGreGe/bTSHSPI6NHOCeIpdkCkyme/hZ
At5fgQCZ148Bvarrp4f2UdMbUGOGXaFtpBjGQTZddaTP3EZFdKTswQghujvd0b84Y48SIuLcmWb9
NWeG8RTFgPM1BjMuZu3fdjmxX+NuZPf+VlJ7BmXo4gPJFms54Uwrw2m4ThJGvEzu/Hkl40m7MNUO
BYOXTwJsYBohmAuKPjoWwE7Zqv3uwQps08x4toeEyV7MfgeQjldP8ZkJ0Tacwn7v+zHjH+AYpaeP
u65HI15GMxiOKv5ADJn59pPu2SW8cf76Fiiuii5rywT/5lt8lMzgBad23TYbk4SNfUF3H/RO7Wxm
UKAbn2jOxOamCHHmv/TTEFP/YRVwzLrczSCsN7Ds+P8udqOT5ZgdEiZSMQHTE+CXbanlNGnJZ1yz
AEd1fm9EM+MGcuE29uw8TJ39fxWbPylJEc7MHOgxLMR+QgjvPXsQGlS2UUr7YJ+BzsEz9wnWzEMU
QtmjT0WK7qu1TusufG3NghmIrabxq6WmHKHjwjOCFm6W1RLcfGzzhplimf8xauqrOfvR6AyHLQbA
G4Q3cKyNr3iQyF9N+JkLmWjoZbgBtJCxCuk2HXnYUq/HG+OmwJzVD1atH80IzmIMCo38kNwqW2yf
BuPD/qsN/5b+eA+T7iuyBuIWVUnAGJBunpziGLVPQg8XSiBR7iFJuAe1kFFGgAZbGui/MRQxwWco
p3jfIH9jTlLChPXALX2oYQy3KmFAEiUpnLIxcxiy4jKetelfptn1yQ9dspa9lJE2fNau0ceT0J7n
1MWjauDpKSXAIfjdILU0uK+tD0lcJdlCW+iePdOF1R7TCaIbAoXVsGQZJ3i0PtL7U+sQ5M6uglgC
mfxY5uxnQRTKumNLEDEG8ixxKjWYm+CWeFJ85ry9D8x7ThqG/MNcwHraMNgIN4Js6JXqOWX0AYIl
ZmTDyswDuqTRK/y1ZcV3+DVEUepfle19lVoDqMuiVoKSRZItddg89+46Yf3v6g3pCS5OYmuEPkws
qYHDlweoadN2rTXaZ6oXG3RxdOeh+1mJwl4zbyO3TtIgdhRcQzv98VvhbHBdwe5Cz4A/jXlV3KYK
6iUacHfJokj0RYfquUcx7mfHPzXKR1VCLtohcscfOZD1/SioYiuuBrQUtY+JpDRDcgiY38FTO2uz
YezyfPobZqTc5Mwb8VAEkekw3NRmPAShjRucy1g49nApD5E2EpChlfGWx6Za2U7f3UKnO3jxohov
8PP12NXcOAJQBRluraesjkG0+uCHxQuOlvzsQ0FTWicpndjMmJiMurkCEOOXemBQysBuXKNBzkHX
1JfMHNaTKhGaT+CXZelwdCKtMKT2MtXQ+f3kkMj22EYcTzDJgebM+bPiL4ygl5PBlE20Yh65J6bv
Sa9IjrGKA3oUhujYVlN89K0S+BfgrHh/KiMqmM2NnEHgQDaz5Dc2CDJmyHBazzoMKy9ut7inQO8w
zuSkshgxit4KdJGlG02T+yx0X6gA5SrW669KCHSZA2IWUzQ3o3sLdQMmf4bghJiMK6LBX54+LFaa
5NYVRoquP+Tj1NikGPltRmfo20DIopx90kRccvHHl968tb3nso4zCG1xse8GZz2SWRywKGk74jFq
J8hhfk9lLA/FaGFNK+jIexsCrpU6KybGpPSFKOzS9A3KkbPqIzs/NEIm24YVx6Zr3HeU8e6Tw2c+
SxiwnZOd+cTLnajTf/UIWdUVCeJhOW6pyvyD72GVTSWUVlQlWEjTnZ3qnN8jClSrc88is17isGJU
ZZTXRTkBtbPoAt+B/6q6xCI9sSPMcvzN0Ocy51W1dWPCCMyoi046JQYXQ73XPNTzTkgNWsbtrpx4
XWf/GULuDBvzOCV6c8HgK1cMP584s0hB5QMyTTJb9Hn4Y2K6oGeD6GWP5t+cpfQaJDzplFp5MR2E
fQyla/KEDLUlo7dYiXAUGyV/hy65D/Q+TPE6bKgVe9eV7YEPNojNDMgU5ZeflwV7EbCL4BR2es6U
q2IbtC4waq5qV8OeuWTOhVHfw3txo0DaDWFQ4UDWlAeI3iQ9aROVM+CzWl1zxUsQ2mCjI/K01t3M
9kBAV+UqoamfhtbY5pLJZ5TuG690133osI/OYIRVPaHjiJdQ0HhBkSTigslNRv+0Fm1AOFG2E94r
oVOZxK3U7MPj0NsW+QymzyfpKv3QE25jQMM7bkC49ujUXpIGJrppPrmW+HCc6A0Zdf3kewWQCR4c
6uW1EUO+EOMdtdJPncXvil3gbwuGT9BGlK+2kx3iSDj3tP/sOazWTdV8EmpKSAekvhiP4qZO+q9y
MBEfWSN3bLesPYz5ldx0J0gJBwfK/Ewgq0aLN/RMrMkvaFELhchcx6Qx96Jp31yoe4Cn9ukYPs1g
pcmRYqdsC7K4RIm+mBF8sk6VKjep/cfqKTCokcN1DHvYsBK2XKR2B1wk+crqULR0kfbXaTwcnaFx
RZ1YbiMyNWmD95iVQGdFb/y1T7apA+1OaV1mhqJM7bqZFo50m5KPKDHXjO38wDB+Cl5R9GAQpbBL
ciCxMqHmwOg5OoBD+o6PljUCpmFnFVoxUd6S+21qmYREozoUADEC8PO/kWSh9tWS8xj6n8h5UO2J
gd+Q3xwlGNai50Bt8wjlyqeTUMR5wm1o1r88t3nnyX9hu59vDDQlCEtj3CiDbt+aXK3NBV4NeBdC
UIqbdFK/CObWdh6dJHNJrlFkUVY/kJMUJjfh9X0Q1vVCQivKDat4a0WEMR9lWBhXFPJIguRrPUcM
hTSiOi3nZmTDyUIi/wpxrNpSpiIW9z6ROG3i1ltbuvoTq5inmi5GawpOYv8FW6wbILHTjgQr2Kus
TM6GyE0q8SyDNBizb+06EcRtrojzLVLyGSn3Ha9mnk9kY1qMGcnKLClVyhK7IWgmh/VLItOfvql+
6gMJt2HNhrjphg0x3YhLvc7cD0wWcR6qMxbvcGLIF/riXXVc5PZUDGvP7y4wD9EwSe3d6d9Mu2rX
vqXfEa0bxETxowieB5eiIK6oIXA7vgFUELgg6yV/C78nbBL61LgftmMWfxhcuElage2l1rKxSFO9
b8wsfa77XK1yR2dVjzGtDjWeSK1hqqrn9VWbDklrIK2rcqzlIecitV+cQPbtzIorU3nITydvn7Ay
XV4Em9uc/ACe8da/29Hi9M1NkJjpr2UmlIfDV+16qxD/6NibEVPjmYXrApFsB2pxXcPqBsGYDdcg
L01BbFeY56SF5elXrqPBrAyNZJnG2w4D4Rzsu0j/EPEdQlh07swrKwkw9CUjPxVaDPKL9kjHRO7V
0OP6rt3PsGwdhhkcps4kqYx0ftiyuTdm9JaXgOFM7SuuNxqxTvC2NnpbcrOOao1nYq/6/r2WTbpj
DE7pBU1xajFVIzmo4Y00L5Nv5tsEI0zScH3bfgyq1loeFk8cxbBU1LnfEuK01sgj4L3lVk8j2no+
qSkodImJPqzXdqpep7LXd4Zr7LFFaFskxu4KDC6NMa35PI47BxMV7hGLhOE0Owi1c+bkj3Imdy8N
d2fL3ljHZo+JaOZdMkj82EulDjhOO5K5OQqqWYBDMTZV4lMhpae+PKbQ13ntoQxxB19b5OxML5yt
r0xrO5Zk6ynbPLFJWOJ7E0CfDKIanQSsMsv3I26mOVR/9Nh/1ivCvvPKxAbbDAcrlB+ABBiEWVgF
XNM1An/aWTMGcDdtj57mOmvDh2LJMCJDZ4VEv1EvyuEwtUrLCQpLgf8qteeRHVoCN0O4v8uiJbPE
RcSkkoJQI0fRu4DPDIvG2dl5BGLUaeAekH0euszUEtYvURgKlgSkEQyJARIWW/NqLIHQETiQ7TLt
JFQaHjMr8QMQbOvSYSoOlnwlBPmTQItXyWhEJJyF8SZHg2dOJRNmJEp20e8GPmILRtambLx4K8hM
CPC9HbuKXEuvqdoAhs6tcpGZyEEcEwIoKNGIJa+wofXjexTb2cov4n5TcLLG4EY2RT1++i1YUZn6
zS7x/1JoxSRtuTdG/kDsgHwnoMVXaVLAyvCMW8uhvPPYpDMc1ja1A9rRbS9x5g6B08HcH1Eg5o2+
hrTirGOwkahPVqQAxtCnZgRCco3vBGxAZ/2pCbvewwM0AlZewYiEieFayjwxplCH0kQ6IUDo3sTu
OzcO5HBOaD6VQ5bpb02e7LEUkEBRZlagBPyBvkbnuMpbRCiIALN1YmRBYqM1H3D/rlXW/LJiDE4s
RJ9sDFs7xKUSjTDqDcb3psf7iII2ki3cZkK2aFRQ2KQM/DDib1pUxtqkkr0ddkGvaFQ7j8hPrJcb
fH/jZ+wscLuV3yBkzQsWHNXBDqF7jYNx5ROc9/0k0Sn4Pxwqv0NjQfNzw99u2x1qWDwbNsYOgdf0
kGg2WfnkFcLNXHNQQ/GtxzzhpNgKosv401twLZmAR1uz25lDae4a0g9NA7FPNY80+5hn8PFPjH4v
bRudZDGpja7Z5U1OZ6nhM2vtmG5TZRFHGgCCSC+ts2rLcmM19d9KlfcKMxDnA8sTt/yJti/d1cn8
s+Js4XcmVkQsL2JmPjaz5c6IIh7Z5llzzHmd0M5xFXIG2vrE6DPewYai33cte4M9b2u59r5DHnxR
RCxvFwRXkBTGaYKnGEQn9IfeXnTahF2FDMvGiPOgHRvm2J+ZadSc/4xmOSAUUxNxTWY1BKouh1M0
99tUH15C0/PPcTK9WbMzbRrtbmjxr8m17m7Zzwwh42wbEgdLOiW/o8QqDHwGJlJrDjUTVr4v7a/M
dIZ7rYkfyPuskzb3L/r/oe48eiPn0iz9Vwa9bhZ4SV4aoGcW4a0U8mZDSEqJ3pOX5tfPw1AVuuoD
phsDzGY2QmYqlSlFkJevOec59WtkYbh2EFyx8ETiUStW6Jq/canDVlUU8ojtvAUiLQV+NysWiDNJ
XrItFvbjzdBp2Y3MdSaiY3XoROwsEemEa88ymZHFLzVi3zWVb7hNB7q2ClnIprYoBDFj74Cw3aRD
2GPKpft1iDLvhyteIJJbYfBWdqk4Bj2IsUxvCAbQEXxlRbGQRnLwQ+WsQXJO7LSH9zovHjy+80Uf
oXRSSKFrKeUifE2jDEj3rlg2TWSwF2gfdegCN/iKSSUcI+R9EK1LJBjSIj4oFzrgFTSjxD6uu9Lc
VDB6xrIaluiu7gum0euq/5yQxK7DDIdmludHEh52fddNt0bMHe1JamGrvmf9g/uNiCGJ6JgAeDfi
kuqfoprsR0cb2vUg8NSBm1npIuPB4hC2MSaoHrCFrpiaoxXPzGPafsRl4pwEiNrcrzeTP+wbFP1L
pOkVrEZA+qEOHV0GB7sj5zAgW1a3y+AQWRECrwk0eVy9lV3zbNXpZkzhg1NydRu3qW+doNAoD8Y9
Z2q5baLulUgMsSu05JNFbnBgxmySr4LMUvUWsjlDW0+yix46xz4gswV55ulg+h3QD29dl7eHzlJf
Mo2/uxT6aeR1NAxAuf0U33rUPHp5IdcpgmcI0vp32hv3jHnzFd3cQC/loPGOP23k05usCtolcSDM
kybE/6sWFlodhNOygoKMEiJWB9klT0XMRKggjXYlEub8ca35q2jquAWQVRFCui3tqD061bgbBQle
FE5y1+beJQ7JQ57HVrajho0RSIm3o5VLzCCMEmKUC1YPilyaycqgJrSsbjrrWbczXUnum8cs3FeM
mmhAWffoHeHopVNs/QGKsIoZ9FRlt63VVOyN1nhFVkfM5VSRsGt+RSrSdmb0MDrEGzjx8Iy8709p
hXyNRLNkMSeJWgzntnEPKOlcOgj+q4k047GdkH+O3ngz1th2bsyGN7ZDybIMU94jGRlMqU2M5Gb/
OUzNDWhVhL89boRWo/zLEdViN4PQhK1+YafjjjALe1GL9s5HHkH5DAc8htfMULjED3DUnfzDqNOT
U6YWIl5x7pT8acKUGDieLXYH73YyFnnINC73SQwFT8O4jk0cdIb3ITtVDSpEekpV09+GDYMvh6Yj
TKqcaRAJVfXYboOJjaaM8pN00nOvHss8wkLaE0enfPZrMpPo2Ivpza7j8CwzBB+iIzJS4/6EJYBX
cV26scnBgYCsq7Xv0TSeFcEEG/pvXF44FN2SBa/AjrAw+d+R15zpIYnB7LhGuKzfiQcmtY87nzjj
ptjHBsO9qtK6Q0y+FWgk9kLMhmDMnnQxfnR6qR86N/9gGENyQcW0OBcj+I78Bkndk/R0c1fU8bth
FrBhuuFTyZysngodb910zx0hoSc33prchjH8mHU+dC7T4+noNa2B7iR8YdJoAGoEjeJHsA5qxvNb
gHc/4VhdJtawlRiSo6+jRugSh9ztVDs6eqVetLTe6aXlL3tN5Wvbirhd8N9xSN6jsyLxpQs+er23
dkYe4FDk+brMQWiw3dMZaOeEFKX6XSKVv2kSky3mmL5HUDYMqBBqpHNRJpYfH55h7HAtVrm4xF2e
rpsq79aj2Zy1NrzttOLLQpRPH0cV6Uo0gtn4p/d1jIUZj9CRldZL6LTxbUWoZ7gLjNrY+hJbaznE
/TLBErvqpNrUDZFOtVL7zEQ7hsHyIXWycaP15gvkzhFkST/w2Fl2CV0ujQ5Dkq5/qbXmTUtz0sYm
k+S8kRFgn2YPwYxlV2I45+JQzil2k8QIQnASXY75pyHZY/ab3rk+qqHajIjAJY5YmUaykvjzIftR
nSK2sHEUZt26znOoK3r0oszoOCap2kkjouCLNcEZN0+7ExVdXBjpoYMiqWU7fvRredM6nc6r1in6
+Tph5lPNdv4aij/4wOVU+B8kPSiy2rh/LVKEDsNk3/cFeUCZ5QDfKTHRxGK6N4roUmf6igs+vkvc
/qF1mMN14/OouvIB3+mmGLs3nAzEXvXRs42DahD+ecj9c1YPD0GBtsiu/AfWGzR+xkc0MH9PSKs2
1UdFHNd69EV+6l6V0GnmcZGmYUQ30Ab6unHHgRC3JjkVqkLLqRKiZtKExyvdLuf1+F35YqUbsXnq
UGfLoX4X3sjsvOEvZjEgNyX8P8RJNMc+5pXyJmgsSc3WINLz9CRSP/n9wEu8aFn5rIPRn7ZdFnwV
bjzXfOEfEw/61orCZtEZ3kazXAepAzVyXrGDrOd2jlVmL+vdVDa880m2TUx6fqSAQGE/a4Lv4XDz
kCdswPH1i22QeZ0XxnvcfQ8MARZ9oItzAxV+BWhCLhAbfw6m+okyGh5zRHSa/xmDBmFAz+AztezX
2KPhTkS16E3aB5Wa73louvDp/L2oWDPJPGCqyBy2HKkCk3hbaI3Y4lM0uJvg5iHZWEe9Fe4MxBY4
luI1stZu6U72Y60MVNAu7XiQ6+RHMAIOiHcxu6FhDtzruzKllJow4eqoAhZTzwiRm7S3eM6hp9FW
WOINl74YUba7S5ALlVNrrZva/G7ZNnjC/BxoLRcTuaAU8Oltx4yUdQUB0GIK9qrUGXUhBqLlIl2L
SRVTekKU6toEBz9IROj5s2kGz5bGoRZXL+BKsT8ZCj+9yp58bc6d0Uy6vc5Ab+8KmvuyOzh6/N2G
fnrIivyDzu7ZnRxiHH0L6IFq7hvPrbY1g+yI3OWlOZB6ICwGQ+pjtBS2CU50mRKtO6JRMr5D2f7h
NRcrJ2YcHkdB9V6iZTYG36fZakiGKBuo7rG8Sy3ygEl/ijpgIVO5ZaUEtbMhkohv9F06LC9M6b14
HFd1NLfbSLQM7Sce0OC05QHnTsc5MK8U7KbeM317c0uGzNKgL+6qca0GLjydJkxnGhjKzto4NjUS
R2UK5SuprDNB3TEOSeyWE8OhDT3uuz+2x6Ro36M8GNaoAxmBSKBj/kB/TXkHWC+I3Q37X540QIAg
fazhmxarRhY8OhTJwb1mnRLiLhZjZUSriNwny2VIokY6Ky+0HiZPpQdXDC+dG0ak1BQH5mnpqsoQ
cZDC1S4ce9P4o32uWW4dGfWsFGKttRBk1VXNVtf78gyJi+1YtyISN1kRHVhuq2YiM0Jw1sgwfYpg
/Yfgkg6ILQjnJGJFH3IQQRJDlh/uJpr4pU69awwd3WoMo8FTLpoBghWX2DL2Ws1V3xQ8kLSIIYFn
2gzCWOQunb64ESajAmqiYdka4TnB57M21adhetasoMtwPImErCuG8HY50gmJ8L6yCeQVhr9RFc6F
lpIx0jNBV99srSKTy8RI2PzLlzLsgemh8zZJGYRrLEhLxWBtT7MT1Sb3xiqW0k33cK2wRC4h+1VL
kIHfHZp4r3/z6S483cn2IrMfjJAUHakEQ1WKj8bHns2yoPysaPHH6LXVCcur3LFmi8uFGHCc6Iri
VLnIObR+XIK5XGdk9iwHKAkLX6Dv97HU+5L5vONSl3YFk/V+EkAl+mKk+aL4BBLCf8dpwCZNLRL2
ckuwRowF2pB/0aVja0bzjskISjs7oHHuXjLkk4X0k/u6SHe9bLu1VhMwNBIoNjAAoJH3KNWAYXGk
JdsufS8nrsrYN94CaWYHb54NzmMUux5xdvRVgbjLNdmQYr8qDZ2BXnEGioMlAh7synWSBc1utXLg
gK143fdurkXYLBXhpVN2Uo00lmzCF10NObSllVoWGZM25oDhkKRLF67Leiz4lxyH1wADCSFxQt5r
eH3JMbU4hm5yO0AapDMob1G2RPGEk7QdvjJC9XZe1pVLq2Cb31gvCC/QbDpdcmZ4A2nDLLjJMqKr
WhZzRLcGq96uSTiQ+VeMA12vXB2KwQheCk1rF/Hmu/PWCIVAfkZHvqpIsudvJzlTO7z8NNIBn5R3
nRe99LM+2XLvJkMrMMFtUUfdeYHl39mpySY7nc524p6aQVsWuiyOttRmIFj1Q7zTtMSdzA3lTNmR
ZE7ioHNGwp72EQA6JbbJZgWFLRhXJKNnFU1HGfj3Ohm0zI/4gcZKo/53otkENKMSBQVE6UM+9Sgi
dOfAXrNYoBxfTF7S7XtoLjJkhlYHLmLmKbcWTvY5wAsg1Thg1BXrDXTdaJFpPnNNLCcZUvftSA0s
qZPhTdR4LeHVtMpwT51fsrsgXm2Q9SMCnKOwA3tFDrSHO1k5uwJEGNeNexi7Zga1kMYQF3dlFdor
LafUDlrj3TawkMf3bqdpG0ocueGUW9QKAm5n6sTgkQoxS+Dc0X3ieVzssUlBYCDioYTscJw4EcyW
IlgEcthHUbJV4/hNK0cakc1VS3eiac1w8vLxiI3XXldqXFs1PYhSsllnPINbXFGHUYkbrymrTaLy
R7Oyz6bpTjd1D8Up8HqCgYpmn8UhSHRtzJYUJuCGmHsErXnfhRWkjFImG5QB7VI6x8oKxwUKw7Wd
m9YB7yK3wpD4a7cfdpbqP/UuQ4hZFgUaJvuWkSP1JjODVTaI1Zp99nSaWLRNSWZuKIPRTkBUae3Y
3E1Paa6/9ziCHvzZIjIknyQxZbeAz27q5IuAyQujCkUqHSMkIPeYpIYUiw1DHcQ3hwJw9qaSjsXM
PHyNwd6wMXzrQWIisSXGBgsT8w3D/mGhJhl4hLeWHPyt3ZLsCkXjSYu9cxJnZ2H6JQpOXVuha74L
MP5EcVQfrYxZaaqLZ9XrS3cEtZK36ruLmmyDNETjIcEP1bzBnUGRYqKnVvV7nrDpaTijJ5tLOCKY
Zkk+5UvAvbSrZlWjPZkIFhhWd02xNqrxsXEJ385b6pIkpw/wy3QZYmIwMokahzDhssDAFQRkOmbm
9OgHIXBekIrwZ8NWB3dbMpF0sewQ5cYWHVByjxGeJ1BE+xzgIEi/rdwjftvr3rWiaIk+ExsJxoqG
mJB4b0JZnhKyxWC0JCpyjcurBpLfSzK9AuSpbsiiQZBMs5Vk0hm+e2DxtkmboDqOLDrasL8ThYY/
UDcRjgSeczCL+xpEjNNuEwcRGtqLdy9RxDlPFSnMib7KFcp03SRqJaviU0xF5ZJ3Yg4/ZKQUK6N7
0IOahTCX81DVNFW6GdyRusP84TbViMFjFHfSEb4shKeVqwhB7CZr7ks3H5n+RdFC+DYRX5W/wTSx
8DuR7wohN3hS7J01BWsWNNbKzHQGAOa4lvOz2+4yRfgt3f5ga+siBs/twOdHT9hDkxkzLVsbmpOs
wsFZFDS9bM6QeKhPGIezQbYt1t6Ir4WCc4sLrg/A44/RIUpbMDVskF01pRvnAJGnORLO8ywYM0K2
DJD4UA0qvGPksEfPHqGkPPqMjefh568F8+ZaFXdDq859bSBnp3woGUIhAQ7PmR96q4CuHX4DY4zh
ts0BpmqziYSBfrWwBkfbaUq8q2kpooee4XvAFzP5ZqZfZALYLM1KQ5WVDpq6CZg5Hga9vDeDbKtw
knLg1d5xKNqLEC3tKfk3WKmdN8rpCvXJqUrwbNhpAh8BRPG5Qtq6qEd1o5WdPASWhTPbbs8l3reN
E18M7SJkCO1RZ85mNu7OnEOpp1ILaBhdQo5mGLAcCEivR9fbXDkXhd4j1arD4ILJVy6QZKDyI+Gz
mY19kIJ4O1DFIU2CrzNwwZnDBKo3BEVWyKC9veK48kTx7ErZfTLB8yo8+1CQ7aOjmRqDGI0GCHGv
WTn2zjWJ28ylo7Y0T6gsHaScGct+hi6PV12oyDm6IAlZW/Dn6FJC7xiipF8GKMRZ4DPSu/41qsPk
iArYJU/JBtLC7GrmLbdxz2U4NfErvd8Su6L/hDwJAC1414YMY4aCMOR5FanMoniNqSrmfPaCx6J2
58pFfQ4ghizN3erUuXc8t5o7NNgGQ7aQ52Um6uX1hTBlz8h1QgqI9BVOJIL1BFmz3Q3nJHLXEwKp
fY3i9anJsdlNxOwNEmpF4WOzDELoBiFS3icAKvQDk36vVH7vdSDNDE0tr/+zkAUui7pRJ7+IXZ4c
CbZMFeaPyvtAzUzhORTN9kodoG6OVgBP5JoE8Frg/6FqZj1TeeZLXQQ1WkcDy3VMysn1HbOjYjhA
5L/IoR9PV0kqrBJreUXJ9UggCPEwgw1exwxYEkHK8LYAH4jKusXOXq98qCxYhQjVZiuFnpLwWWNp
VPLrF7+WWa31aFMyz6NcKh2qeZzFmMsYlnagVTwHr1iFpAxU7eyiuX7IJ4Y8YWtuRVdfJnYpD4O3
bQaWzn2cazuo23udEJL7giXwktwMdpgatmA7d87Xr+/IDg49AuzkgGcxQIdkaunWocZRjNjXV3LM
nIu76YsBVjvAoutPqyQZ4Qg0+W+MAfPhqOInzJyQwsIEkemV36srjJigOPDj8qCmJk3lKmb8taOe
+s4LagiYHjzKCjVuA42YjcCV8alX6WPflD0mVq/BYYcRJ3Ew+XHzmDzAGkxzdfXIGflmNbq+lwMi
KmQg3mOT7+vZZtcBz75mo2REu6yTLvApkECxM6QhBy5zCDQfk7PQSa+yMD8crcIBTzsO/jJqOR97
9HCaKuSfITVxujHf7UBZjRlPpRSj8EqI/HsmgBzJbIvvMeDAjZjGGI0ocdiAxbdhU0Y3qBRRn4bw
+O0pTe57y92MsfCP6eQ8iKuJssmq25zfNTWq3IL0xDt0WEtHl/Vn5zMjRq0Q3uViMJFZ8dbFNuuW
IWqn1yGm4sv6Sx6q8olMXGSA5RCck/yVsXB/7mdgfmrkPjLY7jL0zptuWnQw3VBmy+6XIdKI7FT6
43iJK8rsegow3WTjEbt7c1dbFItXepII7Q6pXoGyNs2CjZUjtuLosY/Z9Efjz9cjbkkMulxdSDge
HEgAqzD0imejKFa+r4qLYSQFXPmMB1KrHMgy8Wxxx6eKxo41tlW6O00LkMzOm25jdsaovh8vsPhZ
Z+Crv+JhIoWcyg7js0hjRTrxlcjC0zc6IlerTwabhWUEfmxVt/oH0yaSyUNzIAumfLoC1p0xsvas
Sqyb2q8Ip/aciyZzzgFTpMexqZd+zvBmHEPkj01sYQzrBSNTpTMNf6u7gf4x7uDSwALqUSYuIrBj
mzQFxIwP7pA4xDoUnpduLAEQOrAIArMCLz7InJK45QC+mOyLZw/09UVFmrAuy3jiB3SQfOJruNoS
6xDGgcm8eVlwA+7csVc7lLgZbfKsFLSy8dQwqwpnWBcxp1KYzm0/m3VBk4cb38Tt3BMJutZTUr2v
b4kfNhjWE6by/D28ISxubzQSHDf5jMfECiIGuzznOMU3Xe2zSR77Q2FJsbiyeinsvEXe9/m9FtfO
hlhJRV3/j68OdP0T3IFzW3esPWie011qhh9IzfcJtvdoKOqtxRRyPRQCHDww8Bv+YJOQ4XjFVVdz
3EQeMbDJ8n2ky+cibDdXPFdtobC/EumGLEMZQZYw50b4MORGvfCg4FwPRAyVoC/ydGM3KdKBkvaH
WAqa5MJlZoXBsx+CX5Raka2rTOmn68O2iKwv2YUKkkfcn9r5Q6fjgYLGLQjgu2U1cuIhPZ/v//iQ
uW+OUei3ZV/c98wSqJf4lGX7X2UPUuj6u4mQRYr3vtt0OzqC8dX03Rq3dYscoeQikKNl3mt5s67a
Wr3nLTUuYkLzHBRZdELDwCcUAw2JaI2657kVSBDcYXyVxtFWobfPnc5fTkEWv6YdIaTERtFZ1LZg
KDFHtKTqS/mETkZOdVL661D50TdEG3QcghH1LzWoKSQ8Nf870EPMFjYOANJtnjUNhjhSlDdmvMqp
cNVUQ7ARCSoAC6nhlSHTIhBYCCbrpl11M97ReJKjeE6yzDzX0fP1oPV9L4Wk1rw6dawvOVO826H0
+Sby4AJNUd4bYCz6xFpD2OWh31f5GVHZHUx6bWWZAT/cTO/UhP/eYwE5YID0dzlIv/UVnaCC/jLM
JjcSpsv9qDnhUz569yMQ9puxEtFTFxGF7DgxQPf5k+bsh5M80duholSfOLhbqcVHF7X5uRiI4BUC
V//UAG/WFLjR0hcoah1iU9q0HrZ93Cd3Tclh3FhMdMmHJJ52lPe/bLSYmPAkCGa8SrpFIgKN22dE
EFXqNqqxymsCvcGcuzHl+vH3gV+5ykPZzrIKo5/W8q0Mpo4rWmx+3xz8UuRXC97rZQJkIs0dXNug
IZu8e4oZOqJyG7TjEOJYQfvbnAILlmSUnK/niRYQ96vFjoVjBQShRhWyyLhRdldA+zR60545BY1D
x4rRSaroE5zBncOJdaowDS70tnb3up5U6753oKNgO18HRT2cK1IgZ7w4GZwwlQO4T0bfOpskFcnx
9/leJM54KdzyWVnSY37LaRRaGAMRfFRrMxb3Jek7N64RW/cxu9fJJkbX062RsjQwGNZ0e9ur2da0
po+XYXSYPY7+nouyXnaeny4jDCYrlscHHUXVbesX7MXn74hdknv3+y0gKtTQ+6hyZzpB+TIiDpzF
dmBdmrI8aPGcqYLK9WCH1rOv+elWROwd0QbAxIMrVKK033lNHe94xDJ4AmbEazl/EVErpGFSWrR5
cWdrGNGyxEdYwvGPjxgtVZ19WdAI2qYrHoNaPyMBtJkB2fyOAn6p4Yx/zHt6Ky22sLmVDdGreXWL
642egduBs2R8xeMNh23+mRxcVZ3SaNawu2+YFohTWdir3tDr05Ub08ny70ifXySZacT6wuqDbJn2
qJjZ8LO+kRWTvZJomtD6algJcFutr5DfhI2Q2ZrWnQpKsAWZ3CPzuYnTsFxeMTJCxdYlUCGqV5R+
aN1/AIpwd/CLXoZbXNNgKmp5e/1WBEP2cqvwrXGs+to67DDmMk5Cfdbo41sXsrvNmuYWF4588Pon
SAfbKY3DjyAt1DKxBPPJyPY2ic4+BX7N9opJ7VSUbbrEvBRdOb47c+yAwB9ZYcAGhhrPdvm/tyzY
ZxQG0IK9uTM4+yvA+Hrqy5BauQqcvUCJhJcyAsVTwTwGFwjgsaGcvPZtpTKMJWIJhONzp4aYKlg3
aVRs5+AIzA/Rjw7Sr0D/vxkySlo0fuYOFzLK9hm8r/yeXOpe4YdybOSHVTuslc0yWl25AyJOyeSF
oojmLFo3lhfTl1Ai27PXGNIAC41q+Gx0RC15YiwJTSIKJ/ehnPz+UsMZwvylXomiks+mSyiMF0dy
h8JBPis3ZO9q5O954ySnHIQVp1FXLLrcNldiRmBKDEtHP6q+Bgvv05U2OdboWPSxhf9buM7D2LRE
hdc/5DJiSTVSPpQGa0IQtUtGjz1LHIWWFqPfxs2seK/5/qOEOHRbc/ZUc1oMclT+qmLuUvS695tC
xetDiY4YJMK0HjvS2oxUiMi1qHR6HyXRtSUoXUffEzmiTaSya/0g7nPfYpKaVJ9lNWqs4eFySHCa
i5pHzvWsvJ6anJ5l3hmshI9g1IoljSDpbz2UKbdgcHD9rlIRHhH1Bqu2BJQtHVhJvWZ6sK6MnS6C
H8XYeJOOGcvVa7JPf0KIku085Dzb0bNPUdlGj1l7oqIvX1sro/6p7egRIIjze+5YXADzV7az1SOa
SER3C89acts6m9pt8kOp5dxOtvlggUOpWnKxnLD+wpV5Ejq78ggj923vuz+YzgwGcfZPDqnw0tjq
ZYqsbgOFkdGAb/mPBTGfKrS3E0KWJcro7rZotd0ARg8AOJtQdkc4PdMI7nVAQ5aFPlLtDpTcXMBr
LXEk10Ml0F2eFrJdcetON4ExsUjkJOsdrm5FsnJeUVSNNqZnGTLxzXN7rxDInCxvIKy8AqopJ/fI
GZlAgGHnlXLGPpScZ3429Y+NQZPqptYzx1b8J0q7OyvLXLQhwYHN2rgiaTfZjaWob1wu20VSszob
is5ZXZ/285KbMdt4un7PY/uQu0N5EXXFbFpQF1xTTkzY9/up1ffXh5mc7dO1pXMbk1pmENMyZ5Bc
/3SsgjfSYhR4R6/nBXHcdRTU94XoDd5l1zvItL+zUmNXzbFWVWncNb2GCcBWh8iYkQjTCWRJt0Z9
mj2O/jgBiqCCSmn/5AwXgXBksllUUO4hLt4L6KwHbhh0URNJ155J7orUVX33n59IUl/uSFRjLFmF
F38eKYyp/4NcTG4wXH8xXjU3dV/IlFwTmJQSp+7SyVz3QEv5oZDbsBrn7NLMhKiq0kftN1cVYe4e
7AjsQi/AvebxA364Ft5M4M5mMY6Txg5XeQcrgHp/ZIBMBniup/twaMiU61L/3HnIiyo3KS9twErW
4KHRLoeyMVe4P1/RVoKYxrK9lGb1MyFA2KdoA3luBS6dXLi6xqFknsb2l6yq/RRjjeT5GGwl8QBE
iSvKHLYZWBIgpZd+iFxu2OjFMO60ioi3mdV2G9bZ7S+SWFrepgsTQtYAwc4NdFIzGoTzg5JpDv6B
thPObgUaa1BXbFViMpSq6slOxpghHBMRTcQHXhhoFB1e1usfjX73JKHTLGUmyOdy6JAbL3qvVL5N
s/SlY8V5ozXyPbGZCxLavIU48IA2sH+SCkBc0c1E0etBwsj6JmuZCuuFtB+TWD9HIVz/NpdQwLM+
2/97yT8fMbsUi9CrKur9zIS3DpH633UjzB3mP5LHvXVbSKznWnoQJD0wfA2eh0AyjJhWFWXQgLkw
IiIERXX1A/onmqI9ahcCo5t33ZtVrDVg/maEgFm5i9Bk9tCTfFSZzTMBkCwnQxx9KMYvTWs9IKZc
Y5nicRAbD/3gfZaGvc4LYD9TUWrLJJCXpmxPBnQPBut8F1a8SzFwBoWCV+fIbME68QvZ0BOBgbzk
c0iRm8u96cR45Q0LEW3S34ddu/B0nsOxXz/Q6QEkYpWLZbn1CjYGWNJLNDh11DIJGdca/mk0yL2f
YDUPCQ8CXypc1o2VyVppIqzAysQ6ECjNkVNqpk70l8trOgTWLq//m7xV4695q4YuTaELNpaWsIX4
a95qXlel1w5xxai5WPXMoG7G+UPiXpKGGryyxpKNEh8cUfLBdv7+2+ufBS1xlLqHNqVGnH5mpHow
gwrygJanxCyYOn4gKc273w8lJWfR04v825xy/f865Hv7Xdx8ZN/N9R/+KsqxjhgF/q//IAr4P3/3
/0kSuEtA9v85CHzzURff/2PfpB/5n+afA8HnL/vNA9fsvxkSr6muC9sEpkswxz8CwTXnbzYEGOJD
CFB1DUfMQaN/TwS3jb+BdnT4pEEi1C9/d86TDv/nv9li/pRLJApCHp2P/1eJ4Pa/XpaS0YolCS/k
e3SZt3p/DZ21lZXYtsU4uakmHVN7S9yf7XHDti9aIeVSNwLk8BGtldPeGRGjSA5TPFVsVIvSwJbj
W2x5IfwxFmPokOF+dnPskeg7dTSmUEMupS4ZBIbDRzwAITSCch1YOjx4JLUOma6zBjfGB0K+px3c
+D6q5e57tMq7sUl+QlBn1FQMyr3szC3KPsOpLgBy4PHgzmlr75GADX1BVDJwnAHZo56+gxE7ZLr1
QnLf3jCIZhbmtnJZxTsSRY0bTxDnwrdWR1ziB/k7oMh3MWIHnv+1aPwym/r8T5fF5TdF6Z/DrbEr
/Es6y/Vltg3PdVzJEcBb+pe0ZUb+ZsoqzlwiFk7RGacn0+0RM5c6nj2bpY3nA311RlJ1QsteOpOg
xM9/LMQoqNo8Js/JT+zx4kYOLzqZsAe9Ml5yfLqwIO2R6mXNjOuRCTo2CHluR0ZbgTfywpTBU5Nl
p3D+ui6a5pCKZDllIZQOs4pWtXtbI7Jc9SFvP1mbCz/zCSqYv8tSS7/S6cX2nUdVhT+x8h+7yHkS
7nbsEfsI5DRT0b4abfDkVwTO1RNTDh43a/SeT4m8dDpsdjzjKZCuEnEDkut8pJ/xqGGFJBZPTJxb
Wciy0ETwgNgYJ2fJXLoLjLOQ73WRXQAn425x3Q+PZWOQhB4mYn4QK0PlNXTZEYbyuDWoNS1rFw7u
c1IS+KN57mPd8cZOVBTzL6ycnrqv+hUrkgRRi93vGjd76bqOMQerqUVt45xPZLcV6AyhBabvhqtz
cffTwa+K+3aWi3tJ+9ZL970r4GoZxS2UoovktUFW823mLo0UsryB51DP9cgVgRKi0FLyVPiO+ozX
x3XStWXyTOMvNxphQRN28oEXfqMK53GgXdHCiKgZfj4RZu+VG25jbfgKmvwi7PhHryjRS0p/G9Vv
59HTBUaBdiViAmAFPzbb1IVHZ7XIwaK5WnsyvYGHPlfZfF3nNYNxmLBL0XJD2wxA0v4TGxx2+QhX
WeMi+7GKH7tBMZ3owc+YFzukGU/1/NN0CSeBNy4jt36h1UBjGTg4zumhEv8+a5J3QmLdlVvP8Euk
LRpQ0qVWRK+jJC2o4aVlj/tTieTUSRiJSXSv9PAVIm9jg22NM/1n/gEgEmABj3sdjaj+o2p92Vtx
uSaRR8cOFPxU5cRKr+0e0sBYOWOKhRyg3oY5ypG22liPLKcSdHkly5lFomloq1R/roCWXq992m8O
j4q54lBsRpOYnFB8XH86UCTv//X97v4rPn2+3SUtC6YRUqKk4Zl/waejnGxxXBQk+lHKOj1b1jzI
P3Bns93VzKehoEGI7At22c2o6zujB68cD9D+o9y9IEcIFtEUfzimx5aMlC/UeDkbdppaKv+jPhb3
EmkQ10mZJHvsA9zd+qmWCGliRRZklK5N6GyOEN90lGA+a/cy/63Eoa7OzVmGLuYpxJv0/K+MENS+
ps/qSxbFoK1vhxqltb3t2EIyxjnBGSPSNvsIkdZTJdmr2NUOdpJ95AnrFDJnQbKSvWc8QrVdyYgl
ytgyR2lhzAI+hbEmoJBz1S0cdKUVWo6JlFX85TE5Be6FQT8LZpSi839j9LOAv/kDEib/3+ydx3Lj
WLKG32X2mIA3i7uhp0RJlESW4QYhlUrw3uPp75eoiZjumrndL3B70dFdJdEAB+dk/vmbVe1o0xqq
/4frVihLG/n2NiTUv75Vmvrn4Kxf98pwDM3DKULjrJO//0OUF5cNojdpUhAB9KvH95LL1CpAYX4R
bh33OoTpoSu0W2oipCzjDAIl+oikmB7UcrzIT3szN2k0knzlpSHkQYDhWr/hKabQverXuWKD0tSf
cCXebJpETTHfglzonJGpr8ZEUKda3ZIS+twk1ZtRmFddJLEJG3tU5e+j0gJ6KOzlxRtZTxWrm6RL
J31zbBIVNCd7aw3nqNbO99RmDXkVV29kW6KlwVmA1OmCaWSjc9w5PheQQsMnPuM45FxS3Se3RdOp
u8VywenPGD+edZdvuvwNLMFnK2/Os6GfRJKzbWMUCjp+d5DqPGQXfOcgmcgGhpMTsArzQjuP7GuB
527hquwssdFWQn6sG+yzPk1H/BFx/CXHvEkQ48k3UGNnWvuxs7GDJtmF1bUJUqzXcIFZqUmJiJ2F
kFv6O95g7MkE7uwqNQHQ9PzkMIPWWmbXQc1Kvtdp8vjXy8ORsPdfB/rx43/+8Wt14DPtaZrhuWg/
flsdaqeQX1HhEGA4HNCMairLPWeDS5o018juinfXYH2rQOhtAMOqx3ljeeiwwjwGHLmlX8NG0K4p
G0CRqKflL7WIpxDyQ7eyi2sLWZlk1ZOaFG/yk11O04mJzpuS8haGyhrRzT3puMAZXfpWtuY1mvRr
NHgM+ZwzXF2iqcPmHGtiwZlwsTqFey0foJi0a6+rJzzrlJXT8ACPOTY9haHsGIgIO5yP0V8TZkSr
NmP8rtDpZ/oXfm/CTk9VNxg0H3JkF2obHR0kJqvCg40UTvER5P6Y6z1sXp4GmOU6lB3+lTfdFl3K
btkEFANKFvNcAISzzYY3sflprXb965vk/bebBKlIM6W+djTd/PMjPOUYaWg0j8yre5eMdYjyhgbC
kZ97tE6NU7zBYYUQOsGrxYR6rZmsx0i/zzBlWHH/eKyN9E12Zvl5bcbUlGAKpA9ptTdSjsdocN8Z
lm9mhYrFUtloc34hKOdTECl3avC1KbQXzyepQR5LAp5Y7nIP0Gd9L6rxRe6VbPhMCnggrZfSt84Y
dZ3svjn4ubWTq1tE/FZhD9cED2OizRFta+a59fMZ4SbM7/1UtQ+RXR90FW0mrm6rvEvgMg0bnQ0j
HNgwClkavGxe8Zc4fbrsZprFU87AdYP8XEeay549NcPPvKHDz1KzWlnDukIusPYV7m4e9TfF9LSV
EvQ4sTfhlmlSsYnUBAJhAocb8if3r8nts2zYCJ+LtYnwuXPVKyajR2awLJGUX2n1/pS61hXnlWL9
DIVH+Zud23T+s6i2LBJDmfN4pula0nX9cefmAgaDBzUc9WZxntviplbZrZnLs5kVZxqXax0iouuV
gmoO6kGvbO3yasGXJD765HclY+zyzNj0IY43lkrVMNaLx0d79aOj7qWfJYkfWydibtG1uF7zl3kW
kDzF+C4I7woV+WaVnxQ7PXPOU4F5L4xHZmqZwvYIIqWMqrBMXrtF/JnXwac5xlTRyD7Gnk3TRBwJ
ruJjO1SQaAqvuD4nruvAd2ayrIQMy9MsL0i2QvTOvGeKsYWCPH5QXaInftVlevklgXmjNyVBnOlz
i18qS+PJaOmGTHQ+sbrNif1YThIMe3FqyiGH4OqMwrlEczZ1N90qTijtt1xm6mqPq1AOdY88Ktna
VusisnaISm8xAwsp71uKCqa3F5JhC6YhzNeT4AoQ96NTvo62dQgV62DWBTJ1mzMLl1fE+zZKOWxU
HLRCKfO8fDzlfmffTd6AJatD9NUo5aKTn2xVuYbIK638TJ3BVl9FlyCxT0tFjc1bvzZy0I5y/EGU
wbpXIdpMSDPMka9C1l69bupg7zsxkQxY8a5MimaOspKyL1zMbimQq4LXBrgmJOPiaFSmhRt+4jxR
bpe+osww9+sxWJg4aSaFfxlp8ao05HHMBChgYizLRlYS/pWsF501x9pzy/xmj9TIOAJoq9YYD76V
fMIUw2Ao0XDGaS594NzFXUDCTHxIlPKURTRnU3xfuMkNg7qblmWf7ShdSKrd1Un4FR5MAxTVfMuI
/O3ElmuKfihttvJMWiJPnAFh+51QhN+injeSNmTptOfE5bNPtHy2s58+vUlxV0w34R1jibWatlEz
fWcCcBzM8Cmus087clLab+2OIJYX+rAU7hutvBpqD0nLSpkNYFJDsZmDyUcqQusyNu92jBfdABy5
iWu+iY6qdkUpzt3Gj2Kwb2mW3WrbuZike0p173N/heQ0RcpDHn1U9HY2V00x01MaEmzEJY3hUK29
7hOTj89CLo+qfYvb7CtmSLDOeWumHzurRCrRdRBpg/mMicENtxC0Ew5NjdwaY8i+MF8w1laY4Oks
iSItDNVU4UGOLPyEg1vOHSdkyl7jEPxCUuVXUuXp0ORmtwxb0kn7Ji3Nst6k9R7j4nWckvdafkx6
t8mo0EHguOEWJMNFt7RxL5y9Fz3lyli7Ts9fMKVnlOduXcEmLNjZwOrhS95Ga6znVepdruYsTXRb
fnFUbDaGLOAQt9/7Rvs0MPcMSHpbVRn9q+wuTsvPS/8dmgyIYdsHkmsbeZhNRTbEUWxY8nYHaP+F
CfuFsMNTTcu/bBGzk8yYpee3Ub7gaBNf49gU/Bxqo9G9Rg7uwIEXfOYBqtt0ik6WRpO9NJNJlLy2
YFLcV++CquXmZlwBPJu9lVFYsP5/lE3zRYNxpZDJpwzO14Jg7bz5Jm+XmvOZ4Tz5oXOPcM+9BDlW
eQFCi0zhQam5xwMvHXRwfwp91reeMx7I1AF1IFhWAcJZuUHHI6aSo2cNT3Yp/9PyxynPMA/Gpzsp
l5qQS61WhGHn45QTuxzgCt7J6a2i7a/c6pDZ03X5+h6r3Bk5i1Qju8eYhS2wXWkYlTI1YGBeyd2t
5/BTEKFEBWnpoiePnLS1Pb0kGauPSV+5EfPwin3QnPIbPIMzrMCzNd2ZTYazSLBNkdBhFHxuemCn
ijxWVqwsS6Vm2hOln0rJwwi6d3BSJOlNyTvxGqziZA7OmpNeBcRp0Vmvwlz9il96stEUnBvAgc6h
nr6NJePPBEfYjd4rn5Y9PaXyUYHVuYt984GXj3w6BuKkzUXOAX4XN6fVtx+jGdHHwzLbuKn7CN2e
akGh+0YjheexQ/otFd+scpHcGg9Fx3gYGlXfQprz8HfufW/jEYx43w4kfZWCGnBLfXkoZXEgPgLo
e4hRXy57B9Ylt6FjRtCX5sHTubxd5F1kTU6cEbJimrwZ0OGS9TUA1yQ3/d0i2GkBMpabrGszcik7
+DsU/r81e55FlWiBeur0538uGXKjrP1ZbbHe9XzOcIILkwqSWZJsE6yWDcbJy9E9AQnAE7hh2obg
C+aSNczuZnkou8LZV373pQ6wQvesNtqWuOfJ4WkZuBwrLNN2Rk4VVPspBGr861J3iXH+rR+xVXBE
xzSx7NB+x2tVYwiA2WDwCqizHEbphMIA45IFY6Jv/KihJ+icfQt+25vDg9vbzGHVJ6wAfp2lw5Al
G3LKS9I5V3qUnpZrjvMNEDS0B+cuwU0hljOQ0Pd1NCafJj9kMDlf4wxRy+qSG5m146nASWXtGlhZ
euZNHrS/+b6uIKO/f2HdUwkBRyBIsrVALX9ozwujzyDX20LB5JhI4o8+dHamnKoWD50j28ICEtah
f+n52M1kHkojR/kbfcopLI+gFF9zwAyNyAj9lUQYzhYKgIoHWC7UpPl3xKAf67Q6Uz2cqyC4VsBq
gpt6ER6rCqSLdBNoeyhP63y6kxNrAYvlQLLILegevIBzKc38ixFzNOBlhhKCt/FU94tVqj8CKz1J
1WlYcsVDdxN71UtqZ2dkMtsEpds413tiwsvt5PoXOO1GMIjbCIhMAYyn9+ZD3FpPRFoMG0oubyku
i5L/iN8DU6Fazftf6HtqW/d9rN+Wv1RcEM8yp+LjGZzUVAgEOMdnJ8dF+jvWzIlsWrjK6nnURzaH
uiAujaHcshXCl4ESgRCuC0aS1RtSLizihQOpJWqieZhThzkHiY5dLgO3vTz2y8EddLxdk45rz4nB
joqjq4Lt+TP1bu5hhIR701LTZVT3azNstsOE7gF1/GdDU78KdTicDkqpRu85BWdnX6YeLR1nL2Cz
h+oC1Jx0UnrPsnx1xvGBZBYXRSKHuoKtkaWEd1EbHANRQ8CAwatZ1+7lYZEzVMoLglXCqXzQ2YmC
sH8osnd54qVOt/TxzOh6NeLk/6vgyQIOHflsc8vLCZwcA1CuNJRbz2Qr2zzyuEVEdYrZZnVI5agI
EmB7TW514eCVYGcgJbl5X83WZ2w/Y9OB0FNgYU9nrVL56MC9C+Rum3xYNW6/Z2Z2olOhrKOgnrz4
mQb1AJY3bOZK3kDKAzkrIBpihT3inh/+8AX8tXvkE0QBBKFyWar5pVD1XkqCwSEWHmQBuHhLIEq+
4pdNPafHnyz6x7hZy7PQYDAtqzfseRtfH65Zf/j362iZebLt+rvvuofAk8qae2Kg+JTHxnGsnzDD
dLzHtLK/WCM0U+di8Fz+qqT5UYeSj1Xyje5oFth5Abv7qjznQXqW15IqFoko8LOF8bD9ZBgVhhji
Lln7JZ6daBftwTqWNrLpgP1JzpSWjq9Lw6cizx/SObyBY59RRP1CxOV4CjHZ2S2nlutwKLluYe5S
z3hMU6Bl1Rgf9Nz5Ebd47cUINFF5rLoJ4wyrqPbYuNEvyyVfqilF7Xez4X5I2SpvLeaGqDX56y6p
QnCeUdnKOAkfJeILjQnhFLY0fITS5gebsD8zGsbGh68OP+objPPNcohmbFBLdbVUGsqOvnWjVyAV
PeKhXzOjZTu2x3qGTcQXn6eObJkErzPp76QJiTnrzap99AknIfXyvXfePTA9N6gPUnwTb/LpS1v0
DETEb6T5SXD+hOJVrtFAEi1dz01q9bagxCvYQxEDPGkzSQBUKYERfSZsWPmUv+dl9lromrpq1BfC
eyIeRj86LDM0qb3Iqj8V94OglkuBpWX6d7MLj8spAzXnfk7DBxlISNmkuMWbE6F+kEvZkZm+tYit
Wr4tgckcuvKcGsOrPlQ/TR/HR/mu6ty8evlLFVH8LI1Xjs3BrKcFlKjgISfIZD055Q7pGE+DUtZr
WKyNtDbLrbRCatI4VkkW9M9S8xVAkjDX1iVbw1+fX7oqFcXv55dpgEyxpTq6YTl/Pr9mS0doWAMv
q/p8smMoek2T73DguJotuBTUsJWSNrhO1pdqfJ41MEFrBrsNBhf3QehOSKb5M0GPClvdVnjuCXJE
hNbZV9/iTh1XM/zqVTfiSmHM40UAoNSGEt3HOHKCblN2K1j6kT284DwzDvYktDlnY3T3PhHo6vSA
5Q6W88PgrU2CjPlAAI85+I7MUyqrfbYqxghlbsLcLqh8wMg1UKUFuRb8O9L5Wj52bVg1VJCr2YdG
3bgmrfbFRx/qDRneViUIWwRyZsWATS7cuqI3Uaa21avqhq8YN4dbHaMea3RuIQb160QU3O4j6qEj
IyOmduBpsKWOfap+BqX2iqa5VYgqM4zuE1L02MFcs5nvTkr9bSJQbWXZerx2HKivhnz8oeX8Ylht
qu45dDBQHBXzKnA+tvivivFFpiTLjEWzcBPRug8qab6VzdsuEKHrjrvZcmAeClpWtPz5WLiPhd+A
yugFovjizsuJeW6wa9gWVUxE54PevhDtcC8XyWnbrZXZ5x6fJasOKdqzjwVhbK09KuqjH7XsFzGp
gGYPjISVZkQvwYQ2sA4CC7fMYCYt2wnmK6tBGY1rFGjXqHsIpvwaFP73yn1qwCTWZSlQnlZuUMFR
HiH7Xg/a8JCO4wW/jm472MqHnVwqbqSlF29Rm+wbh8wV7rhiBMcCD7amKnby/8PoPsJ5h4bNDCbF
xGZB+PrksbS+YrrwdaHogeQQK5dbZATUryFmo1XPBW/i9JQU9fMyZ4CpzMXEwYvKhXtTleo1CIpT
Au4OOiVAuIHIQOYhC5Q89hcs9tglba41acNYLqPYHRD25Dn7BiBrsSC6AjtHlradenNPNPz9wLJL
oRaGPU3i8lzEpnU0q2H918+19d/KUpdOzZNHmsnab2VpxlxADYhRWYcZR2GYnrWZEiTC02RlaQoz
t+qH0ylkfuBSUX/aXnYaL0KIqB08twRrtBcw0L/Uyhys0o5Qm6qiq6MApExb4A4pQZd6R/4kcImA
UqbHUmUXM9Xu3k47LNedg11lJzm4lxKv9eKTotOqwDOeIVhF5FVqT3IiYZmzqZ3qKdUZjCJ5u8gp
ufS5jnyarHL2SmYcl0ZmOYliw7mDffGM4fBP3LXSv0NvBZP/bV904L+YjqnbGh3Zb4OVyEyHuWs4
DVvdvFr11ilheXTEn61kuuL76Tcv++6SAwmXnbYFbNmW4ZWtIxgNsbKRwabQHcqg3amyAU7662Qr
r30wX5WauUY2qOxHBHUsj6oiE0gB7W1GTMt2Jki9jFxYG4jlPgSCj7DUw7IRHyA8mzCInZgDJPqV
YR6mSklirlD8E/zKInYb1uVfLynjP04K04L1CqFH88jetjRZcn/odOahqyMHbfLa96f0aFj7iARp
iNsFifScjUwD1lRuFz+ZII703WvpjBBKuXm+oEzalB8A205SRbEtdmvXD+nZMVF07YMqpeIUwelw
y1U8w8aoohNzwkfqtWXkPmCUh8v0a932j2TshatOmqQQOul6QDleESIv82ZUlwwMiEf566++DGj+
tBhMy1HhSDE1d5md/z7A6Wr5U+S6azXnAZIGxXamFwSle0Hr5sGgRzG1K56SkY3LQP0cDMbBwObA
VQKmqKzOBYCT5kCKmTqLn/yATB9niyvXQ1gkn16W/k1rqv0HliAfmtvERfR0hv2/TZ0itbY0bPsw
QRjid02pLsxAAXaKTdqZJrZ87qp3GL1Y3rnpxn3ahy8E8rA9hATdzHa4I7/0b5aQ5v0H8YDPhPcT
/bIKqwzo8M9rKO4ohl2os6JNvHnI0Je2QhB110Bu2XDqCrIqBCRSSD6X9m3BqUc7ePKCl75svxXo
4R2BWYvJvmCGco5wD8Ak8iSIiICds24/FXhZu+x4uQEYVCHe1aELb391wWn0qfXhBuP8dTyHR3Vc
KC/LKpVfn9zpubPfFzR56U4WYlOv6HcgsRu/VC7SE7VgCZ4AjrJjyh+gGWPm6+PLGDcskqUts+Ey
4RGJPgb+etsCLGpu8+ApzmM2AGWNCbhnlp9GIoCmmnNR8I40Ht6YXFACsarkK0kftWyrUdQdW+aE
JtjlArku7UmXy/5oNPp2ectlniLdFY7pgYbpj7SGeFrd5j5mmgNy3gsqrWBL4rjq20IdSpX2PBfe
dxk2BDMogIxZait+pvV5ymVWpGE8FMNmSeismNZhi6pQvg72IdbDbxggHsse4bJHXnnSUDa7W4NQ
FIFbbLlRC3iZ0zIKlSWe0nMYEnuDd5otMNo0UKl3o3Gz7QMj0IPW2g72jjCoBTzRofx1voQmy0SD
caJAvA45Fdm5GNJPIyg+LZQHIb19a8xYAfakK3XgFTJzkMEDGswvU9jcC5yfJNRlTfKA+vYz14cX
1JUb2XvwYmUeo6b7PK0eSzBqGfcsnctkJD/NyPwFVg9pTuYKQWt2m3GhTFIcws9FbqSo8dsvNebS
s8ohWPn+QwglmZVQ4bBItbwAU9ms3zoVIH8WzEMTtlg1pRASj334LxqcQ58fysSgmtsDbLS/GUeb
qtT0v21nTKI1TTdsDE417beaH6SUGAtAcXKPilMcW7/AOt5eum8BHaS9l9mLhZehgvaQIYmO34Cl
GJc0zE9TmpxD1smY53CE8pNMsrr2rQq8ZwvgGSdD6I/s8xWSSPEUQ4GOzyVDC4GT5VmRwZSAX6VK
6MJKxqEyY4KYjAEGDsKjqpuYujzjkYm2lRdqt2lc/pSVMzCn6uZXAW5tI/yUwal8ArfRLzA65QxY
ntucB5VnW17u8xeeZofvXY3gPbQxF1x4i2HMdMjHyXoSs5Qmz7JtG7VvSWwy5WI85IsTmocZTtnO
5FJdcmJlFs5iT2G4/EcwPSla8H2K6psJtrcuR0H88pus4gxJBkBLvtem5m6BxASD8CN0mB0eH/Ij
5YJtUUUlMBs8v3rBUqfBgYk7r8s5Y5evHiPqFU4v7ubLTxBgCk6ZEwiOJ4+4a8BuZ+8ks/cE5QE/
bX4L88abbE5BWOwseJfLJiV3rctprCJna1QPVdVdNDs6pHP63DuTvhUURGEBLivCAfZBQ/eq4RoJ
HnBRB+KMZLa2QEbLljhFJTwrREaFl97Q81LQxa9JIzuW/KDidiSOJhEJJcxapW0NoZJ7mGbU7mPM
oypN8rIZZ0w0DTRzmdR9VOIgEuQPocr0XhnXMWlhMiHYl57Fby6GNYKBeQy1llGiJqNEJ0xfdQLh
KYPXjpAM5ctjVW2uatorvorv9BQWQvK1VfPJNNjFBI5z3OAG65m/um+U5knBeZSehO0tqUBNeTDy
ADIpbvRy7WJFBhJsa1wnOXYW2rE2aU9RwcjzX5xIvvgyXhCAKI6Vn1pv0TISX17JPJB1IUu5V/2X
2sP3GqEeH25uGZ/lvGuIeT9N5heX8Yw8IgaURHtUUXhpqKr5bkIeaBnSlRNyn+B1IQwnGMdgLFlj
B4PaeZXK91L52aG4/wVd6UCCVZAqL/KhUapeMYwBsrW+m656mzhm4Q1xQFoR47bCfBH0UB1WYab+
+Hfl5rjdxvWVH7+wTStwVt6DfPzUkyUv19UiHQSWxW5BU2CEnUSikE3WBar1QrNO5vihNVGyLRND
5ikyb0lIbTTrfhsN2L2rGZ0GBaFIgKG3zq5yX433uYCoy4rSGKbP1EoymJUJViun3jK5bJsYG6P4
WBJtuYyBBfwSdoTf4X5c5hXWQcnngtXYRvuM7W3t3Ak4JgeCjInk5wl5+ZQ2ZOa8HeJL7YstMoTQ
GLRbH00yyeVIl9Uhi1nGiy43L8/97QKSDyDXTFhLu7wJ2rhgcUEb3+SozaXXn6L9HD8muGvMUVhy
qAFUyZPT5K9m1j1M/XylWtrGWfuk1YxKW+jCvKhUmvLCcc2btgWZHzRHnF0yubbHvIUVP2LNzWeT
C+fLEl4QpGU+2hn6naHzWwuLe9TLb3b16pofoMNveZHsAgTYH5ZFaOHSZxEjdOgdb6NnWF1pwqQf
YvxrRl64NeFG8GyPuX0pecFi4gEsmS/ZNgA4awNZMp8yyjXs6DBUA51ct56fr9uBLVYwxtgJeXbc
52xhhMuItuzDj5HUy5KXlJO9oTiSaylPX5aYF01xD0sV///6kH/8KLq8raeXn0FU5H8Uemgmeor/
WyDyirT4LYne/uNXfolDdP2f+IXZNGAUCtTtOnXC8LNp/+cfmv1P13QcU9XQrwvxkN7iX9IQ0/un
jQuYSZtoqrZOU/IvYYjp/FNKf/RFFjaZOqqRfyyim+Bncf5VnDS//f8fJQuGuVQp/65iHGoAdCu2
5pmwrHBt0IV+9Yd+lKQgZ+7rssfNCKeo2q9JmPOr/RjHNumg6gU7dG/fEQIHJQeXnyzVxRqKeGoH
M/DWezS0gUQWXAaxQU6yg52aYJOxfRq6/ls9VdG2sOeR6eLsHjoFllsVNO1jY8hWjX9qrpTYi+aE
NaWuXTzpvP5q7jVvO2eWeufOxl4lduSiJfMIeuHp29REtVeOkXs0qpkBBo40x51Tze6xGodTmvIJ
6mm4txRikpA/D8wXMLElIYmAGcgRbDTATK0+qYcsGV4d9XHOKozLwJw3JaO7lYHst/Pvssn72WYj
KRVVlaxb7SVtBhvmGGqWyE3IgigPEL++JH6O9DP+EjQRL8LBAZQD7aFicpRkDFlHzd3UOt65wJnQ
P5MWTbdpbZjVI8F0/fQhKqsT/na4VAVTuDgFAVhqrxa5dxNKhCDuPlJ1+gyM4kdHwgdg5YNPIFle
xFjQFg962r50WXafhuM9Krmr05NclbruF8SM17Jxjp7T/TBai61TEp7S1tpO9RismZT06gRRN4Bg
Al0AWvo3P4pe6hSnMwrQjMH2j7F1X9h4SlN7xNKXHxwjvNTbyAcqIL9J0/vtOO1sdqExT15c4v10
c4LXGuyG8kurzEj6Uv+pd4tLbXNeBM73GP3N2qpqAtr8YOtYWJ13ROOs7Fy5QVZiJpUhAo5wj+M8
XRVRmK9x6fppFZr9QCrIHf3maxKm3q6ZxkhScZn52Yq2czMEtZ0N8TPp2n0G8rDBQRQbUjJB/Sy3
93U1oinkvg6VDRE/r7CrjPBYDjsvWdWdnxF4F2zwjb9Y89R+wX3h+0wgk2PVz4CvaBFKZjEKWs0a
ekmP2j3VSeeYXKzi/CbD9R8ClVh+EuwKph94+YbsEG0zmSP9CocuLB4r2pRlc02r3FvHEAp2eI/8
8COvuQsq1JFpiOd44OGQ0JXfcL8gcNnd6m67NgfsZAMtKzdGFOLQy8jKq0IVPwjchTAqwjIOkZZf
FrQGfbuutAfEOaA5SVrtujE7mcy/VoPqGxglDtjoF+7NjR0GvcoUbjqVuIy89XZ2AVsx0u0Xv0Zj
VBNMR/TZAoddsyko9xGzqzX50yQ8kKmGjy4JTwGmClaG7pP0VXsecBD205+hYz/HRoQqswk/3KII
DkNcP+XSGU4O5+qsMcyucSE2EvNbU2JeQGek4fW7GcHcWRAhUugHA8FYbHba2uZHiOOUpGWP0bcd
eFsMChVs/srvFW7/63RiGhuRu4IydkdytLdWUpVUrAgL1xCn6Tn5wOOJHs1rOvyAJ54Edzjzg9yT
xH8Dzodv7TN8n3T759TAjBj0tzzE9ZZHAXvbMX1S9RqthELmSaE7hzTA9Z6tnLjv7GsNFxcF/LTS
s2/j2FVw1nR8x1OL7VRpDloyjYcAA2++x3vnMAfs6JbuwJnetKEZtw4mXusoIsIcc7dN6/B9ujh8
mVLUzJEyk5tEZbLXSrK2ExLg1rmepuTC4V0F+zwlcSVMToaOcGimgOiV/smYR7ygjNbd2w4RZlFY
r1yvte+bxGS+6ycPDrSw0UBN7FEEMtfmhuDIOU13eoQJZjblr3EA/TPu2AV0Lj8UulXbsWQr5PN7
oivJ/mMpEWdmoyYKGfdHSAELEinrHE9j7uejl8wwtSZvE+HThzMalX3lNbAT2UJiN3cfc41tH5O7
0M8fk4FKubHQGyNdbr1hrTrJc6ZF+jHD5Gvlh2h2S8N9wdgufKqI8T6UrtffTYYiM9UOw2ZVvSvy
pLzrebMKWwxmIGimUp8JUPQ9rpqe8cozYpSJPzwMTeIdcHf9YczmKSt5JiM9NCFNN8ykG9Z0gQu9
muX92cdE5kUn5eEwq+zmRojNKXYximij6noTmwRXt6myaTpE6jhzo0COBGKeHi3Ip2Q7+7ugi4li
mEssOIrE31FXazNporhgcb4G3KqN4WoD2h9MeNRqXdfJY+wPDEpC/Wlq4hM+6CcAGHNbm/iV2cVc
P5YlwC6n6sYtaUl6pbqr+Oc0uMWxcAoMb4FEQxWqszl8YNWcxVG68RNswzRefRWU0iEF4RMemMcZ
XJ5Je6bvHd85Wmru7K1R+yimydqq2OGvtZS1lM8oJlUnZOMn1GbXdPEeR8enKPY7sjvIgnN7pjUh
EddZp3YY9+IaYmGLyOk2vod8/9p35s0IkMum0e/I51K3gxX9aNOOpo6kvlo8BSaUqZqu4uTW0D3i
0bLK5xwmRBnhBDFvySFo4KxT8WspaaStDSUhjMyfeeggEm9RUvLUrUunfpvndCZXINqDwb4FrUYO
cAY1psU/xyfwlZFZv+8NpmU+86l9ZufFpm7LdV/0ytqqgxHjNJ+tBO9Yu3Gr+3r4aqKwf57dK1st
1XbFe6W9l1KG8KyiCgu3mopP8GznmKqwfPHgiZhBD8k+zNkOTKK89NTPtjjVYtKEfnXt+cO8UTK6
+oTSbEPeBHS6dv7Up/RBwa4rSvUtwhlvBS2bITC88REby5VZd/Y2sRssSGoNikSJnScmOLjJR0q5
FsGglQz4pWn4LgVFmG6y1r1zVcy+R1W71HHzEel+Q/JSN6zEFqVP/fqR8JyLb0Nm5rsDQuBpSC+y
SStrp8XeRzdC8M8zIEmtjt7bVL0VPXPsmvTrczRXd6FvbJKG4Fi1KX90EZ2HUxPgmLfDe0684VqZ
qngX8uTX6vihVpZ36DRtwuwHviNnaI1eEEXQHPrEz5XExaaZu07HhAcIQ5G6CdjJ9ewwJ0VJ4isA
SNeVA/yoIiJyxgBpCvBbNdcGvsJaK7Gm+X0YWE+0QYQisEyUbBqwYHC+pt5UHwkPDvlmJJeHjQW5
lzwBrTuHefyWKFzUL5OXxVzaaQPsve3BYQ6l1t5wpf7oeyxufMcAHQ/YIqKogNJICkQWxe96RJrn
4LXhTs8V7IU1HuoZksDGGhDItLrfQVJnOFUFjP8qWzR+ww8VJ25IQc499rif2A9tk0h5nG3zCg8c
JrBwhKNmhhJVNRxpcMO8pNonEWeU4b3pcI02aBGLre08V2kLFMd541kSMZdsm4CEBwMOqNhXmDaV
ntu8k1043NiBBAP44uNuhqpbM26j+xUPfi7tE2VurJoQ1uDTXlrzIYTzmz1Y1lORnt9j8z1O39zw
24AHKCFXBttGFO8xoMs5kdqSgi7G6KEiXZaWtkbGov8ogy8EcCDr2w7pR6UfB+2JQAb4UUa20zCv
7BmyYY1PsDsPOrj9cK+mLJwYDIigQxWCF+jCeQ7dvWLgshFUawPPexzRW3U+FqXxkKb1I4EmBweW
UJgQOeh9U0robCSg2luV10iEAhy2PNkZ3T3UcHzTW7K+g/uG6XYPVqf2LvhUtWurjvyJtxbOMrXJ
Bt/UbUQetYqjtK3djB4Hqb0TvEPB2A7aTSEHxWuePUBMnXlJgTBMfahwdK+0J5BHhFBFO547HIj6
6olZHJm5xcb0p11bEo+eXfMej3WcXlLaEy/bzdB/STusM/i2SsgoDMbhEG/yIHnoUgw1kna9m71D
rT8ONUqJ7hjDd6/keMAGJbs6xA+hlyK67ht+iqS7jTyvu6r8hDBGua6/ILbdoaDfenl4cDjoKW9S
7Cl5sftM6Q+FFd+ljX7M2/mIOhK2YwCyO29cONs5arjYn1ZkNUYgiMb0Wr3gW9eezU8MmityLrpN
/KOMgWGSbTswxoTmfeoF6Nv6pGQgRcphVcOp3JUOgkJsAzYzSYI+ps8DO9PV97ZaJVWfoZ0gE9Qe
zPgNR9fJDNf+DeOq6CUteAjWabdvkrvIXpUQBpttURbr+OQ+5990wuUJi1O2nv8UaJjyH6aIQi7f
F/M2UQ+98qbVm1B9JI7Z1e+w36yIUjgONok5/aqIjxgOYyHpYn6qOMce1+LiC1E4TfBAphgnJ8ST
vZgE/y9757EkN5JF2V+ZH0AbtAOL2SRUqIxInUluYMkkCenQ+uvngNVmU9Vm02Ozn15Ul0iSERDu
z9+7956Y+k1dnur0Nq/3xjbjQ3ip8xPo9pbrZFanqfU7jUEYF5/mPsYHv7dJCDyj2odnifoC13zo
TK9W88LSCjwqLcNYRm1xMLpDk/rk2rC/P8YFktN4LxWTgZMskhevwkzdc9Lzqy10tptanrYkIro/
AajINg3lo/0JX1WYv7DDoAHKB5xcd82OML/FgrMEKZ3H7In6cZAeHFq99Yg+3NKgs582fGIWyn04
ATgJLu2nfnLoFD+XD9ONXLTuGwtrZhEUcTcMpCV7pHWzSCRYyJyzjfySCKLOSwRdNhazu5ZIrRq7
bMDK624hy3VqB3GUI9wQvvkIyWFuGUGt+HiCxb0X7aFPke1Edn6wwe9th4oa1wpxHNZrsBYnKz7l
YGp5kmYSU7WTKliqOL+020G2X3P9M//W3OodHeQDmZoeVsb2r/AojOqFdwQuxmGCO2MGkJNK8PE4
seezpGFcAs/bDgnIh0I/8Vi1/Y9CI5jXX+ufDTs2a4fzmJXPRgx3qvoNOLrDvU1SVP9Rmumd1E88
dcVwMdXFi7dDQddci7Dc8SAOD+TvoLAav/c9fQPORiHPH69oOnzwnGG3kljnQtwPVuKb8hxXDxLS
yGqGCp+mOs/bUTgAk/ATYAj28uVZXnvUYZyaiucNR2/8gJzesc4j5G8tKtaA+BtZRUbnuzfrK8On
b985J4hFFgUOE/yQMy2qZkr4CuWFhhbc7wyAEPyVBf5bgkEKFpCF3durP2NyojRwEEGtHp3hSflC
SoI2o8AWBrqUJ7j1jYdyuSZvSep1X657ah0v5wETviBoNg7q1OtR21dAdL3SOSzKaXU8WuP2+Ml7
bkBnXgBOnwzgMgmo1ANT8zXDJ+zZQKYMgDL3CGaFc5uKEEuwIG/qa5BPjnWCsaSnt067rECIq4eO
UGIXZwLqIq/5oHWS/WbtqN8IvUMnplK4oozEupcfiYLgAxq6p8A1NnwgYA53fzfsXuzqOmT++rnq
ETK2Eo60Q/+bxX3pHy03KkCoJGHm4vOTIUWGawUIMesrX417a/ehYgX4eVo7nBfqkos9XuY6qpuz
vey8aBIdXg03oqlG4Tp1J+wDqkt0wWMmwhTvXhkNxoPkaye+rE6M+RY1lJ/cuKI54z+GzAMar3hK
Fp/3SFnDasJHfYgpj7bQVgLe/kR5Bp13t8bXlYD6icj+lHxejqG+6A9kTThVZOvwe0+bG63dm+sc
ed1topk0fAKHIqqLwMXgyyQoR8L5pLFWp9kTz0+b25haH0r83Mvy7Bpvuv6CqW/J1iBNnGP/NnAt
dXjtF1OPVPaDNOqroMz8QmLNurBD8JLShyhU3D/A0Rna+d031b4W31sIGOtbUQY19V/hzZHBioL3
DleR+izbMK5JBiTIPNiMhPPDEdkPNwS/UU3oCEsqa9kdEEvSp62D0Z/5p/JZpLcp9+wqpLOGEo3K
xAcWhC4XREU8nwqKK/AOtb+Dwtj7zAOvxqoDIiDghjePppE3sLqbd/N3/bdN8QTLY0CzeM8IIb25
mtfR1KLk9cgC5ZWikmhUn3OCxclWhNL9Oax+mT8zI3PrgDw02kkFcAzjbngvcFSaBvlWlIAHklsH
xo73QLcJV1S3IEPiyoRPuUERpSrqtSM790pkis0wIchJ4u9DLq9cfGS8Ibtu+pinD51K3lkkjQhH
251ZRyy8iIiGBzK2nMUjsMe+rhYZJp7RBjLI+dJuhMCwVt7bjSzam64exHLelFOanHPz99QfR+Mk
y8MK2Frze+2xQtOoPVKhU+z6TfKVmRGvmbIUnlLduNGx9Pv4mb2nZ18eAhrBnMHp3TBzSn0xnIi5
UGtIBweF7U+c3Rgs5Gfbc+mP0ACU/NK/54Qkbvz3cOrQ0t+K91h99AcUg30wbsfq6BpBXV/3Y6W9
3Vv2wR0i6oBpOfO1FeVe1Y7ErHYry2dk5K8ri/fKkdlbvngVm2nGus5kF1b3VUlDowmWd9s5m62n
vXAtlu5IvKTIX7U1hKsEDZUvpA1BMv2oyafh7UJCu8u8D6zWhgs17qUujjH9rQ4ZSKTH5O4c2L3n
6RU0D9F6pqTcDCcl5CuNXYjWloIGkBpAo87kDQhS0vtiFlLSgT0aKDuCPBpgazX+QAaZuAeq1dPI
MV8hgvyg5Qe7iIi48os9VyVsAMxhhWDSK1mdduuHt1zKF7owrE68N2y0vCFUCJr2ZZDnVM3XZL1v
9CeqWAShz0pysfg7ehEjogw8WXm4jO92cvzRORw2vemWwltraf1hKKOdfytrUhpvtnNBGNB+V5Nn
UI4MBu321WQu2T+n/OHFbTNedeuKHqNg8aJzCrju5OBQZPts2y+tvV8QLLpXyitqE4QLbNBk8fDi
ZNOtYR/4BVfIaX/prKjacbxvQvM75QmB0YwpzfHC7Y1BGp0765JvRMseEuO+4vCoH03lCqqho6nZ
nGvzlJoYmunn0NJKcKEjQ7+vyyDXniGj0Nhs64BnxFrfp511fVqVQNrhEtOV5jzGqc3bMPVIT7io
wj0jZqnfS6hude92F3NDpIlv0oE7yA3fG2rloOLH2E92WJfPzpl95gTKkXtBWrb2ZrmwNPzJ8HiO
IRrsieJs/KeximRxIHY1ezNJfTc5XLBKB6L/oLLlp/gw8okdmoGypvqlQZY1Q407V6GZtd/vhhwO
fgWEwqv+ZtKDvUx+Mfs8bt0XReeirb/bbIQEI80fFe/MrJ0oHV3aZiU98a1Xb6rRjb7UQ3ARKvGa
NJzm0CpfyAznGXf6p+xzXbk+3Lun+Dg+oXXKKn9+Sz92c5MHTJ7Hw/4UjU8liJNOFnfrq/pG4/nk
1Gd6dOyJeXxrr+JrQ6XzFON+pftp+evol/76CtsQMdd6pWTkkFFHBNTvG8jSHOz6rACXW8TCSfCJ
hFLSO1tKXpeZankUcOlqIqtk3QaOWR8LKoU4648G4QvIaAf4YWWnHxf8t1yxFCfS6D4a9LsqjZiL
tS/vq7JhuX/Q8/6YSPI5OCAS00pfuN+OjWUHCsrwnfQGIwYMyV2OIfaevKXmw5ifcU4Xm8fNwzP/
tCyh9rP8QB+NuEW/R3Cava3aaSvQG91VTqRT1UIqg0HITygBBT7HcMQU00eePeXYaHwOgoJKmGK2
2p9MhWRlRK4ctnwLBDfBP0djXO5G3sWYk4l+NHrfKTBlstZ4leH3bbh0ZB7fu8+bs38kh4m57q8N
Qh7Ty3e5DujIfHoW03tNv9Ha9IPQfwNYjXRzZxksfju+EsQcvhnGl7uQ6qmy6F0zmO8zYZBkSxMK
ByM7mM2bsz5tWZQq8ePWf+sYT6j3OU8UAavxTaGRMtH0Sz2zwspCH4ruVTsop9pBuMaZLRfg4Cxm
GUkpj75KfMUIc6dXpkvrdFciO0kCLomQSYi9JCk0GJdvuUoO+l3tiVX7MbpXAkde2m067ybFWKWM
vCGSaCk07IBcES8ztEd1Sh8Nm9dHzfzn7Eo8rTc4xWlsN/K1oEnCwrBg8mZkFNfTcVzzS9LmKAKQ
alojpJ3uCUJ6O+a4EJhdQfObCEOjtSFpXXLwD8EgJDi/7GR5gkAvjgu2WCGG4wBmuyf9GeJvjkUD
fAusDooDvLjGQlyeqo+/Y63vwnJ5GsgHCss2fsqkfFtx+WAhVD5cAunKGDXh6ioXlOVE8ib3nc18
gWnHgB5Z5WWqKgTJ5WSdlsHeLZ7YOhV53yCquLQmFQ3B3Ypn53oTzVn+W28MEbqN8mn/dFlrMY0S
7jdlHJvI0hbZ8rNx5HnqRrKvewLI09dhtStvZ7/hcfyemGzqBXHyCMF3QA6vXMKK034vSbjf10Kq
WL05tvQvafPv5Y8tzzVqCVJUcpBeJPPseV3uBJuTTDgafNZ5s2lVGmuRe/XaMOPJfk0WkDkwta+F
XVrEt6fsJQAvscE9A+J6SJTfXd6+itxrUuNcNeP9MH5YhnwYx8Vb683wdDqTIF/0aMTRotW9djV1
FdAA7xkYKIVsb9ETuZsbHHmYtg6Ve2rwhHtbrDFetkmKMWOOn/jgY8IhKKIKJDXWZJfBHqA7AcwT
UwZ/nJwFTxKslrrs1s5SHfTia5a249tcCYZk4++0/plihnrsU6LGjWoP6XZoj/TFawkJoxmy3c8y
Y7OxSC1qxa8ibQxvXRNvGMuEeSlQtbm17qY90KQYSM2ryxRwaOm85g0dVNKmMadRIpmCClZzO4hL
sMewjqqd+ySAYDBEWDlby+NkCpuqK313015SSrDRr8W6ctICk1HI6TTq+bu2o1FXRQX8LNGXuTZj
A6QpORMc9cXaFbbGaJlMl7rr5n5rDOtLDniNTALEvIColwv5w8SUMJi7cxtaoHAtPGR/pClav8oK
WnNH252hTfOdmGm2EBc+ax3XvF76eGib6dEwyYJFeUozl6GrYhlButdrhv4DThX0E3O34VHfFagW
beQTd1CmGo8c+o1BQB6fJnrVDtA52D9vmlG/ZrYTzI6J8H8VCwRJzNhJCvVljWmw1i7dvhr1FzG8
Xl2zY9AsbQaZnlq7Zz9XeJxn5212OC24Ha9ZO1rfZic9xob6Q82oJsjBbZtaORbDzDHIQl/KgCes
SmXzUydXAa5qr8mDrZTaXbUU1BoTMwOdjm1KYBWeTvXsWCTtI1ZvYNgvL1YBQgVd7M+yK/HVDsUp
d4QOn1OsfiLkT3JAqlAsLeH8fRpO09qEsD2pCUZ6BJWDmo+h/Ws8Y8YdtJiTjPZB+qTjqwxgQnjz
K+ZsOQ6636PXC+d5uVj7dxdL932TcQA0g7247jl8sM0Vk3wTI8AwWISJy2a/x3joc57544ArJRX6
NXbW32PL6d0F4LkIpsr2XJksf+D+Ei4WEf5sGIgTWFDsdEg9sqW/98qrXhcHFjliRrqjliLVVutW
eq3Lyq5NnMBgtDNtyKN+TV6WjjK5y2+m1EnISeyjxug8MHu8PO7S41mkSi7n6cEp19sy0WQqBI1e
Nu6sFMDTHrWsfIOIcCtLN43ilRZNjLebc/YSGC4GEtgnZ3IOfqx5Fs2WTPlm6tWaElopa3EV/fLb
FOwcg0k0/9g/WVt+7pDvwcPM2rBS5Ied0ShgpB+v9hupCmaGSqJYKPUbiE93KQP9u2Km1cRbiBOX
vJ1Up1ssBCza8SEmbSlI92i7UWRnc59iynV9j03lQWnlR5wvPVSkNGMDpLJ27+tYjanHoB1PC4+Q
3ekZXfPsUjkF/R1SM4cCVvrUkUwvGwqLtLuL/bYImXmGUB+ofaz0wxL7qq2hklSb7nVb62hQ0TAu
xbNirETaZzR2IQDxtpNrRq4Kkv2WPVC359sW27Rj5+ptG6zmhMfsra9r2oK0aUak6jmpI4Zpk9+z
0jgSmnp1AAbSs80M36zpvFt5oLYbx+ZuHfws1Z8VV/m+2+Ywy6kxJcGYGaeiRWJqFeZb3Q232dC+
pcP4aQl5ytX+YC3UQ3InuFie4Zj5pVGZ1BrvnUUHuCPSWWktckIWJ49k9c0QhD83S/V9LGhKItk4
zXn/0IFZ7Qg48/OmeU0L6+enoxIN2q1MqbRvyOATjuYkqeARfl8KjvxVQ04pnJU7k0KtTGhPqQWH
bXt3A6+TdVge49Vwfa2FsYAK6g/jfM6GD7aQLVCM+oec3NdEB+w8Yj0ZQIqotU7jWlq8MirTZtMi
1dxx0yNJsaSBSMHNnqpLbaAddtfvoy7qAPYdLTirO4yzJDzQkbdxU3yj1orjYrs/qqEka4mVDOhR
QHD51xrPAyv3xBk6f2YO+TivyZcoEsVnfqL5rU5jdzYxUA4CrKaxfcl0QkNed75MMZKByXyDwaId
NbCLd7ZZKZhMlyvEqM6T061gw/CLlJ002dgDVse6uFbztcwQnGqET3pLH0sm01XIfowqXh8TItVR
YIHpsq590Cr8DzqAH50/FEeqEiU1p51xJGCeaV/Sk3srau2QcU6SncPhY7NQRJAIM8WpRSRtSk7I
Dk/m/VrNh1aPVU7y9ve4Uh4nw4iGrnlPku0XkgqdAQsDC3RVTon1Acyf1xod0eqMeWwN5U85MPVo
y2fUM7RICgRNkys+5QL9EigYbb017Kwa1eXAcYOh+6VUxc/ZIo+84Zu03iQYB6rELyHdtkhlF3ND
q8vID9KKAcc4y4ubMJYaGv3HnGrpnRgrLGatDQmbRnW/zoGz9RyZsCMTMBEzQt/jbOLMDppqJTRm
qt5KoRoH3epezHZKwkWpsWTV7JPtlwq5MWCbB5/qmO9mZ57T3GZUouFYHbRhPEsJYYct7WBVBK5B
0ppRPcB738+ulZq5fg5yyIuBbLZKTMrcmQx/Im/Kp61dLqJzEJ2IVPeWoQHI0Z81Qsnuio28SK0b
No/ojcik01wyeDGs5HtZ/ZQ2KXKLPCbtawo286i0YHJ1uGXRqLwJ4nipfTELoOqF3WlZg4eaxokK
QoBIxYrykdZfssA/wflBYnlOZCWcUPA3sKtXSJDlD3O0pT9n1SHJwFKoWu/rqvHpcO7VFS0Llo13
1yh2nVTizIxQ5p3PCvIn/XA1ZP/1kvxsDI2bnxiY/RMTdgnNPkXhUHMhUi7xt4JqyRiwUzvjg3AT
jVnIh7mWWsBglJOlGb87jX1tB4S3ao6R3H11Ktqt3TD8sB5dQoRZyPq3LbWgF643R6z0SHXU1AtY
WxueSU58lmXxRC7Dt4Io4js1FgdiQpjQt2SjCgsFdUO/yehep6W/dHX1rcgArdnpBWnSz1YZAnJR
65L0nYpubGvSKUms6W0Y6yxEfUAYUvthOFST5M4MiHw/GmtCz8PQtKV9i/6soQ0Xi8Ca2LqVPAnX
DFt5YgoCQdOWtGkuV8+rl3fkhQ6mcV9XY+UZKq0Ca8p53xUdHvO3efvQcgyqfYzYqyne0upc6/Ix
WVUGfHuEfzeo0L7BhrcYLAkVVMtQKQpPoqf0hszGkU7lWlTA7wgVp8W5bS9bt1xIsBt8rdndmpn5
fbHtwMr0kSFtc67qhuG6gX+pLtZIHY1nAPKR3DAw9ZJeP8Hkz+vSvwJYPIE4RS5hMiySeh+aZDEV
OLerWg1MpXknCMXTkVbxQEiIA8n6GCeqfcQsR/Qfw5Wudc5tW8YMWiAH1DSDwBtiQJo5TLjZQbcX
IzK0yp/yPL9OvcteBWVVKoxhLGM9TaRWXZwZ450QCuhH0z5IbY8UZ2fwgS1+Da0AXUl2MnMnlykN
bCYI3xPHsh3eqojtF5Ct6hQL66hVOozaDrv81Li+QU5nocRH1Z7IidSIGI1l16HN41q3XaxEZmp1
53VR+nDr4ss4pe3NtkuOFSBEaEOk4xnufFJzPsMBoS7tsVCFOBdD9WTW29FS+j3NqvVUZa4O9lzu
5/D7XtvosCbTJ8LDxkPDuhzSEQi4QaiD19t1A5eY4cNciEuCqUVBYfBAint1P9Olc1x5LTK1xw2f
IciyZ3oqtRUNqHCVFk4Lbg3Xc+wv4tCSUzl3M1FDzlnTOIWklpsfrJWAO2vbnl05u+GSUHCnLOle
g4MR5W1/mIwWyOBiDqd6pNGmm0X5lLqctfI0U09I0sbyNWlGsIhLztHO2sqD7UzBVOfpgTgJNszG
fLJNEi+QHZNAPhl+JSrl3khWN3R2FDCQGz5Cz4LiqNZBNdB11jqyqXyD69ouelC74hYbTPgZhEei
mNdbsz/fLctSV0NKYb1ug36iVFTjnMOWbkR//ohqcbsQTIjucXg0EOJj9TY32q+AIYh1KELCIfCK
9tr3udEx2fft7yFenhBo7txptqXcklOoNYWg5gXVtZKI4GltCfNpX6x0WxvpOOngIGgiw54LJrVf
j6tcTsWq7lC/7sha2Z7tEUzyuBKy4qA9bERDqVMKuKGT8wlAa2SxyqGJN2gB56TfAyphd2uCOJFt
njDWTAdSsTifKJKO4Nzeo8wGIKsO9dGYik9H0r4tNJkEpEEDEE89RZ1XcgXia2JtjCKLLg/1OkeF
USKFAhNzETI9wsArj/V+HiMYWfHXgUjHuP2uLAgfVsCy6BNX6hE91g5yTn0QF2pQ9MTRZr27kAxY
VYGyOgh4y7jxq4Uxmp2Z4sWifSAFNB5hDp89WT3tDO18VOxP26AdUenmp4EcQXZoxno7m28OqRDn
JukGLlEVTVphnqeyR7FmjMyvaS+VcmWKTHaRIWjxTvwOh7KXYD02h3+XGS/rok7PGYw8dPpUrSWS
F97j3wJDedeL3zqK9IM5HFQ5k/SUDz9sxX2Hs8TcSnd2hpHxMrXG14yMtpirqDFVcbaW5MQaaSKr
zk5cRPQFbe3ctc780lX2ECHAuo2IBAj3RE8yzB9du1aBLrLhTppi8GJM6wW1Cloj0h06OEgYye+0
hXGeaWy/bUIegnRYiMcfKZzqsf6dxhwRVxa9MOmPZqa8m70JgAQlYUAeVLANfN5WmNKLdfT/kzuS
dDMnx6w5GdT+nmGTh2FTE3cFDbFsodNQmaeGVO2onJP2kFG6E1E5eZIPHG/bfMv3jDohuq8+5b9N
rkGfI8fZ6KTE8BX5uB9k1MoHSRSKgpm2Sgsk6fWTS9a8l8yKGymxOHNA7gitPAszW0NXyuUwuExI
8kXjfKSlzHZ62DpiY8qrZwMjdKTCQ4F8g6m17dbTzUkWRigMVjuTR8uN6W2AJqAVWb73MVHgGJDV
cQ9nnbF6K0wI3Kl82BSUZ1lnvdv0Kii1bGiqhPel7Nw2c7F46GO8658WcX10IwgYJjLnosrxl52p
5ZEErFYWfPyVw0rc39w5Xm8lSKk+jFUZmYK+6VpmBNjSPES4okNspU6j2e8gfomL8VK2bdiOxhNM
WCrFOW4PrdIcEyipoakInj6kZ0WFphtU03GgtScYD27O2B6sFjgCsT1bAOxXvyPGQkfwRyo8UrMQ
nBwalBk7rTrj9BrarWVsSB6WvWynKvk19ol8YzOLtHbB8lfZu/ZQrQ4W51TieKxDmTKPFBWn0tzm
mRXz46QtLxVG2EfXmR75rVEJgwVkgNe/s+8nLyNd8pjsWHbmygU0hl8AkFzJsLJcmI066Q6X5Tk4
qyqcGxBSHVLf7EhQUvVMtD82hOpBNApPOwJPRYwfLrHgDNcTOFAmUzzggdMdOR3vc0q/vEDkyDGu
Mf0tH7ogn+kXxJ2Jwh+z2R3GAWpDHZGP4sC2SminIyEBKAr31EbR1Smf6chjqk6EUwH7fWU5AHEx
cNRQjQDYAGG5tYuSQIss2dvIRdgl4ozCwep4MDCc+5OYAVUmBAYI9alpOagP2XJWmj5CNo64tVz6
MOOjlNiFDvBa74Z63Vg85VMH8pL2I+JVa13ehdTWiNGB+gpe1L43Uy5YBhw0sg0wvtBiSdyS2D0U
xMCl3Ppj6TBVSF1ML+i/4/D/e8Fe1ubX//w/e8FM/FH/xQrWZf/jAhLhH16w/Zf8+twNX472L0Id
3b8MXX95wARGLwIqUeKSckLuikGWw789YO6/HMPGr6haAl4AziyMY/92gVn/cnWIQ65AIQ4hiIzI
/xcXmI6d7W9Odg7oRNu4tqrqRGbqJv0I/vvfPGCl5MzGw7+gCVHP/ZySPj6lJkMx8vggrml3rlMA
le7TF4egcBpViV+K2WRWNyFKVsBtAkmPFgyiIC6ts9nc2jr9tv/zWHdYa1OdKEA8wrrSPPzt8v7b
0PZ3A5v5TxP+n4+uGbqwbTYZQ9X/M56jsJVV7zZEZdKddG9NqEim8ZaAbSEPqkVEJHnpUnp8dHLN
c96Ojt9qyFOtDo3g2LTRrJcvHVmL0Z9wRZse/0FtOAQ2I/8ujn816bQ8ZEpWRez70Z/vr4/tehcX
2B0q2fqE2WDyKpjVOuRneggE83CyGdpmKJdDm2P+uWeeyKRRWjRqZ9kghVUWUkeTZ30AZzDiLcDZ
ZBIGw54i5wet5+Tj5thP/vvF0v8ZZ/Tvi2XzAGqAMFTb/o/cEKrOzc11FgT6nsbdVIhnI49RRHbD
y0xc0dkdZkDtLry/BKpJ42bXWV+RZ+8fZa5rgxbQfklT8ZrYZE6D5vH+kAGtlR/QBuV37XwjLQPf
+zZ+DSCnQL9rli+W0vq/Zcn8M0bnr6/i8lH4H/FMrvUf4QtFDmxTGYw5yPONkZM4ic4aniZVutEm
FW6UToNJjiTib1l+UONeRFUjp8euTIm+kBY5hIHNicbfygzxaauwQLbM9ramf1xoDYKCPzZk8MFG
3ZvZZQh7YSOmF+HF0rvBJMR0TkfErP/9Fv2J//mbHXN/FQ2dfBysn45m87f/fBV1kvrsoYvh1jc5
Go7ZLzrK8f2tSxv+/B6FwmzqF61dOVTQA0FD19SRgqutMwmsH3dQ4zChH8qd6a/VHmLb/zaP/v1d
01hh/nOhsG1duJrJksWCpUMl+8dCwQFm6clb24UVq43AcTz1FVNReDanuLOjfk7Kt0VA/iCwxM8J
LU8LVNtOKdtjYpTaj4oy+9BmGRtXhzemKt2o6zLhdXp+X5nuqW//IHWt87LWzo05Ika2zHrreiLq
rWbcfLVInyTtidCek5OMH5qEfuTYGMRozv1jSdvF0pObYSnCbxtCegaBRUKfOPGljp2cxPzeSOwJ
NoZE2UFHsepYP/QWQoxZW5VDMmc1GsQsuxrOjl7o5C+JS5Hx+oS+Z5s+ertFHbjuSVr11WbOVWry
x5TRjmQagSRA+92NwjhibDgPSbd6qYVieeOAgrPBUb3UMDn+mp0RNiMTNpPc1nxohkAOhKEKp6ak
KJv1YEMdx424oYnXkx8JwsW548+tJa2KDjJm1ZmSeRC+hG2pMPQTrTlq4ycUmoe+VLKD0shfOZz2
SGSODKcO6Vg5+U5VyfuK6ooCWPUqdSVCNknpnMr4Ixk1/cCY+TlttxU9DL6xUVgsCOhGLH66cQ1O
k417Y9T71w0wm+5Zx/kRzIxQ0HH4UznfZofPmlsjjXQTJySQZ8fnUUpP/CawZooGvScNM2P/+diG
i2sPTzVBndGwKmZUbO6tQm6fjg62q8Gpw7ajbY7fZPImU1EPpAe3If4+Snxjye7pJTxBrwtWYpQv
uZk6J9PezY5k13rN9DFb3QRiEznon+cnaa9z8jEiAXnUpureAl1+Xo5/Xi3WPDpuQyOxjebewtT4
tFqzi1B5kmFswkGQmASmKQs5FjYT4bFzNrqRSWkKrocFYpgJsUqN8VuZyU+7+pOTxynwz3VR2vs/
P61m6nW0zfyai4TA/Uw7kPixeGaC0qJoOpQatriASEVesb/uIoPDNGFZMLahOfQNYp+usxUfeOx2
VhRyhOWK2ULZEJwI8Utv5BaRuWTcFxZlNlOlH72hUaG39UV1uu4kzLl8y1Nn8Fd9mc6K+xV3NQpJ
xHm+IdFjats8X+wFSQQo1IEzV9c995b62ywioWS0F0bhHmP835gvkbplG4KrZSwCyy6rq6R5V3Kc
wRuC2Jaol+VeNgBF13JCHseQNFNt5X7EkhyudG89gMh9NI6yDmc4sFExDQ15IsikuLsKWhHFCEyZ
J9Fa2/gBnOVBl8n3RmrbWSMnASvp+mlK0zqDK3lZk+zb2iUmukCu2YYF7VRjw76rzfGcawTnkaiA
VLkiAq7fNWp5uvL4W9P7kiu0frjaQOaYd23LTxM5J61N/Zipwvb0fP3687zy2724CDQI8ODOZOu+
/uzPcb+vS7WK8WQgfDEmemraaWB2y1uhEa88OksTcpJIbe1Y03y9qwW/INnm4U7t+pcs50OTAPqV
M2Lh/+ubyEGdDh3d2AUZE62dNXlAFLgZ+ONcNT5Og3zUGmeL6q55UWmZnofFBVHSjUR0g6huuhfL
nRGGTBVqBjIuUArxibdkVMDPcWIuRnQBcz+c5rR+M0e3vWVuc9NS4khsSfeaefKriq3t3hYPJU/S
kcroi09mezYubB+rjoOXvzKhBM2tHw/yuaHgQefuCs9S84loxp45ZS/uU3sMB+z9EX9h+pLjZMqt
m+nMQwjqWEVmrr3OZJeCWdC/x3oeFpggz6TGGceiKr53ZYIerJzxz81NE877xp7PazTDLzr9ue4l
A5AgcyGvN/QRcnVh1oesxMv3sitRaGWNiX3/5xY0rcWRUcbXYWxBiZP2Tb+nz0MJPq2amKbH8bUw
iAcac/e9iJlRJYLJq3BjM6AR1UWLBaLZHj9WDKlHFD6PSmNg+p1dJVBU4/HPRYZN8hW3hIJuBrVg
uVDmrVsqCFExXTLiHJdMoYQSVEzHoWzFg95rTySVGNyi2o3SBn0zpf5dstTDlWxOOvpjSqqrZTb3
TLIhGSkLAtccWRotOpS9RqcfzDpuPdhVHfH0UAtGOAT9Vh22GrsVagkU07tif6lw74HJHnVZfcbZ
T6L95mitNElONN05XHuYeYtSBWKwFU9pUty0wcw+aqM8jjZzC+JsFaLVxu2qSyzDeawFel+uzxsw
gueYWXSqiqM2V+uTZHZ6KRdsrrTnPe7Z+FQOojlZ7fQEzuxACqR5Y7yAtEuXbVS6mECSzVqiLWl/
OggVL2LbExhS5AZT4/95ybKqwHLjZMpbpc/3mKmPnSy6l3JAUK0tqGDHjaL+fzF3Jst1I9mW/ZX6
AYQBcEdnVqPb92xFSprAKIlCD0fn6L6+FqhnLyOULzMqa1QTmRqKvPcCcD9+zt5rWwN/nP1YX8TU
v8ZO4jJeia8mwyZH1s0PVSAxznJjb9Dkf23jYivyeQDmAwktMOo3z5LJC9dRbCtFHo1fJnsHbcFd
2xC8Do/Zv/UOp/rc/WpPRvq9TBQearKShmFub2Vbsfo4dbrXDZ+XN1ZiJzr5JRmd4ntaFNd0ycHW
ffEss9k62A26VD/CzDdnzhm2Avo10w2YwNP84NkHhZ+9uA4BkLNC+BUxxbLLJDrY9Du0VXV4S8ts
H7BDbFoWOI4q8oIhPti3ja5WABjkucCcJn3uYeJPwoeox2lXtE214zIvDFobdVvRqHPM/tt1hXEI
Zwf+u0puXV33x0h2PJ/ueoDHcDPmL1GgIauT5sDqypscS0z5gT1idy0QRkvZQ+bWQBvWeZMVl49n
dbT1W5dmBb2sDiJOl7LAYUXJyvk4Jpop9jwZa8MpWQ6b8oF+aHdUPpIzruUDG9dOIRnYREMVrhvp
Ee+ScBwFXjulPStVzFLOLuycq8S4t9AjYQJr16xdCEfsqmKIXb00s0P94uhrE1UbPPDuWhpxsDd9
72stXAM5QHwbDLR4URW+dnIQR4NWM4Oz9vRRbJXkxiimdMdaS3AYY1096n46yph9qvMeSqZoR4dP
kzPlUpPjfHIyoZ8Gp/1mBOpSBU76CJEb4m3jPOX7LHbPnvLmB2CpKDmMumGoOSSYqYbdwNr+UBaW
tWU29VMBTYE3HJ+jipgZHt4nwnhIdcjLTWH2JSN71jdnAig0ThUC8jH74pYzdA8y43cBcWgPfg1x
Yfnm6cRIs6ut+ma4/NQeHNPkKP+Tkyobt9Wi2QwBLAfe1N/pdt6HXUUTkVoQx1VzB/6oJOIc21gN
OQtRge2vFd5mQBIAR1WMsldgg6VJcSytxjnDkDi5YTIcoGghBRub7jFPnWZjBJum8tEYk+kbQW3Z
Qf1fZ2g+mra/z9UMcskLX7Q5lHdZJ09Th+AR5sLJXZRxmYd6aZJlv9VT+4Pyo96jFrJZA+tXdC7W
c6a698EMHhtnpO/M7HOLGCbZV4HJymt9yS0pjh61N01309vyCOF68p1j0DIUjtye28ZGEdEl2nhQ
aFpCNBJhU7OESP0ZvhomOdM37tl1LoLE213uGNFpjOnvtqpCXV5AoLMVUheJQmJYdpbQ6hG4zeG4
i0dprlUdMb/uZniVZv6psMlcC7dxbUbX0cZX0nFMPsiZcJu5ddyNXfKf4bEi7HcHnC2Ag8gzqsxr
WyG6LSUyZcm928Aimcu4XiW9dazzxkI/x/ukHbEtBxOFXLs2HU6zHw9BlLjRAb0FM4zlFJEblmB8
gVAxaHR05wblUYZZ85Sq/FDOo7ePqmKxsGQj5iSYM8AV+730jYey7eqz9L+pvjj0SrVPoguvU2YW
9519zRMyf+vl7EOfkRDzIT1BIIsOrStO7uTAuij1t8TOk9tIjDQzN2IFB49o0+o2mJD6m87H7Zs8
d01b7P1lU+4z5xN8Nf8Q8spOtqI/KiCAO251jK3isei8V7NtP41jnSIsBt+TJ+/UC8Diiv45yXGV
FHPyeQG/eyLLr1aNNiE05Lz9+BZOmBOypZL5HHlghdEeCaiujNlTN/xu9DMxAbK9a4TvXYbgp68I
RWnUmO+UFv4xL7MvszT1qUA3RxOd9jWitnWGlO5X1+fjCKl8YkTsFCOqEzT7TGHyJTXKv/Js7bV7
Ipyq/FznqTgDTF8ZwC7XjhVU37AsM2PzBb7T0H1CLvEQkdy9zXuK5V4G8UVnVrJOTOT/cvzSJ+D8
mtIakRgFTEIcx9iylGAhCUoPUx0hJIVJ0TOoEaddYzNZK6qvH32cJJVbwjraa5CrLelSWKmYeqDq
o1JhlHmx2CEvH00RQhjGe2t0DwwL/Aug/2XLqVm1FR5IvzyUo/+Fea+5aUfnJUwmzC+1NA/kYwxE
2Tu4aTVOJbJieS5cd6c6pp9pFzyYuXx0itK7QzDcjGm2MaBMbvsanEtYT+02zrrkpgGlr0cZ5RfZ
28h3LZFsZZZYJSVMyO3WiQd7qpuDJMME792EYSrED4qPW5azREcP0shPimTtfpzra8qLXGd4FQv3
1HKsZKOUnrUN2/AhJ9MH4Q30EcloD2FNsJM2PYrBYWho+Xl1suv4C99sp2gv7WwISWAaKKGcOiP1
kjo1QE5wdGN5DWXabWbUbb7R5RsPfuj2o5plxopRO1LtYQzr6ku4fD2pTFiwK9JNyYfqitJmeM8O
7fjdU9M0936hg9NHKWSHQ8XoI3oMa6mRbiQLFk4jm0Ba/VHoetkXu4rc06+CVOX1dojgf5YVwUeh
c+5cqsdwRpmA6I/6jH7OCoDlQG0yAJzQ6c/RCM8fp9XKtV5d2pN3rCMvBVPe9UftWxYVqwrZAvuA
+f2WgywXLTWdJ7NsUDpl2by17enNhF9BJli5yZOOGXbnoOmDbFiQV150ELvo/qAhlCjUef/WoRvT
ixUF2Wm25beqD4ZdYCLiKv3+zNupsOs03rmP+/c6+FW/x0RczjC2AvwLUEa2DNy/jzbxebV+gmsE
Ramw6w0g6kWxu6yjuOuDfeEb5RNaDng4daVveZ2a+6Jj8JI3r7POxkcP2dNjVnj1poo5MlatcbY7
l9pfNPgcu4QDUs4sZVumCfZ9PeBqKRsIATTCVlzJ9B7pXrG34jgEPaoZqFseR5RhApW7/NIWCJ1b
Fo6tjh18l62c2M27fu3aBIbNUVohRBijaj3bLeb/RpgXaC3WxWPXz1xhXgvaAPem0wFc6dS+HBQm
36wOb75thrc4VfNm4ASJEnHOd/R3yF3w7ebQhO5zMZZkOtkVhCLDFQR4GvrctfOW6AmfRB+OTR8X
CLV1gcbAya9O7iVbVxFk0M7vAyCve0oLjZ87ArJaFwFrRX+wPKcj728XEml+8ywW7cmeoQoDqGQU
x7NbumWK7IXQmaVxPML2Xa+P2ejfhSObeei/00v8KdALblr67RBA43pnSnQj0g9/vTU53IeRU/zM
hThUoi/vzRzdHa1pF+rXgyX7HJ1y0CJAixCZFybd3TJ3g3tNt3cdAZO6pEj5o67fOJIFbGyT6kkl
zsGvLG+vUhcsQRgY976qogfOlxiMrz6pKTcjGsUDPfgYmIADpohXN7VwpEjpsNeRYd8zSyGQZ9nw
y8nRh9L0TnRwwMgwkD9+fJiy9ZBATvm7modzrj1rx7lo8GvrWWovpU1mGJvcFpgy2hDaVTatp0y6
2JuMiojnG8z38gq751H16PtzJqVsxdOAh6Wzdh8/AEEgkmcfTZ8wGLIudaEX6lOcUPeTMiWPlUYn
WPTDgfVixOFDk2WJzGmrPGZeXD04lYM+vuRzQfzDx1+MLkf87j218miXhgbWwVZkp0lCpiQxkMYU
s42WBsQmmxHnGFaJX8+7scQzMhil3vvtQTp5tYPSciQnbnqlB+n0JhQzKpydM9o3gZXkHPlpSK6I
jg9t3eIwpT2/bqvFPxHN/TaeYnWzvS8f53QOLfd2k/4wBxrGBJjgwDQF+gfd+hu0WQLREL3Exus4
+IRec0eX5RylfbFNlvsvC70vJnD5RS8/bcIQlk2UimY/4y6jhCQgO6BP8NHC/48Amft3dXsr3tv/
vfyv76qamiSKuw8w4z/+dH3aPf/bL7i99d17/fuX/OVbAnv8rxe2eeve/vKHLcqqDsb6ewPSstX5
rx9Pq3/5yv/bf/xf7x/f5W+GotaC8v/XU9HTW/GWfP/LTPTjf/waihqe+wfzDjOwBIU32cIMHX7N
Rg3P/0MwrgpITHAdUPcmA63/Go5a/h9g/JgAMTW1TR8h7H8PRy0QmSZQfIaqtKZZ+8R/Mhz9bSLj
MGVlAisCIJw0vpjHMs3983DUa+Y2aVq6RdgnsL46+PBvMlVf6gwUyMcc4ziVjJ48/RjKEU2WiQm5
LuSjl+LZ7OHjTRWr0p8+wP9h7vkxB/rHnOjjVaHoBSVkBw7vU/4WcWhohAaj74GBHPsnmR1S+raF
7d2WceNUjY9CRm8uG3rqJtR3D2OLKdGBdzBaLxzcKdJyuB7otmon+mlH2ZsMu8XYFtKnyFC05n4H
CxoZQvwLH/svh0iB+9eJ7a9Xzpx7ScBgEP5PQ0gUapapSpHuIt+dt9LHawaseszb6lD4NN01Xekm
ir9nJraspiC7IneqW9q4a9r5UTIsXH2Q8EjVcTr2PO62V6FdDz4P1hKfibUBqlfVeZcpyc7eIHZ2
bLwaVrVE1CFTXTohE0cjLwVpwLb4ImX4wphq3CC8w6th1ABCoufZk/uhGsDxMMIIHDvYDkI/Bqrb
WQH5cSkflGnRr8hlC0pRPuThKdQQvDp/LdHX1ml1oqJ+ogtisizDNt/TgjhFDEawchvyOEbMqkbz
G4nBnB1Ry0V+9Nk0cIukpb7BspAJONZcly+ciY/04zgQ2kfylLqIfYbBED+XOhOjf782YhgjNbce
CnpMwzYi+Ea2GIzm6ROr8YTJOLR2H18hx/xnXb9MiskF7WcNnaO9ln75HGIgwtfALhcj/vy4t5Uu
vo6yhsQ3LXHo6U1n010am8z3k88OgOumsF6q1nxRXhsCfYGjJiR2Uf0IqAXX2Xww3eoZAgy9jx+V
RWu4MNZaA44R7n1XhxnxjMC+ZQ27RoNhZYNFJuZFP1q7fON8sfMX06Z7aLv+nPA2NjYpOquAgsto
uubg+2yG0ziFYFVoyBfN/CmGUrlKB/R/aYisx+2J5QterTm+UKgwi/SdQyAAVGDwSRLeQBklR7q9
X6uhfBuEZFwn0M7JrN9UBmK6JuWVeUxCGWOP534wP1Fn0nlNDMiOwlo73ncvMEIIjnwvPuwM8Q2Y
5xajdORRqQ/m9EV69EIJleVhC5wDvbb3IBrubCoUr2Os1pc+S3WLkDt4Efi+aNjGe7+BKARe853f
BMjs32vXCVayYb0ZbDqjQcb8COETb9ri8Qit8WKKed0syYCWz31ANcMUKcl/NpIZVxzRl4VBF2ii
bfvlnaJ7zhSensR9sKLZ2AdBfPYmhc9w0W/adr7B08htyrhy1WNT2jUhaq5RkSEcVnv008VWh+JA
r6c5pKkCjRFPajPm0WMcY8HDTkznkrQ3mXMX+jN+tAkred972VaX5yhCwkks14tsupeKopKgOG89
ezBA58b8MjuUikC+IiCSMt/EI/8YqfuKynY/Rl4NinMwdz1CY0INGCYob9yOLoQ/cqUdXd11fUtq
8fyiyONY+xGBVGAY+uILRP8GTx6H1zht7/DDwHoD/brKUQT6kgSiUvNORrd54OT8yrA0XM9FuqZD
zlPegE8UMA0GU5PTXvLfCCF7GUT2muXDra+oQRKfu6D+5qHV3fZkY65cI3vL5umlQOWJoQVYYlYi
FBxz+z72kyvxdXc8tI+GN72YKYyonqlJY3ZMo8RyacW1yVu9EqJ8W+Ihgyh+48sXi3h2bkhOa5ir
bH3DepmHAsEOCOZ1Ob6k2V3UoMTUZKisC+HSesZOE9t9hlebRrMocjirmcRSYPRgbO6aEvJMHPyI
iCOeQOataEc3h9KincUNglMvzdB+x6SIIXr3iRPBleIVAjELX0sPkY5JMNEAVDR/8UBnAVpfPD3D
qo3hxXOwjhOfsd4g4DcF4QvupRgCAWAFxYbDeBdUSlB/jhfNLFuRV88vJf4s5Pastoz7WDO4fhkE
iSXAPLEAE5QH0XJpOTiFeEI0+kpeBPaCz6peDEwRb7x2yGKfrXsj8sCgDM671VRvOerTVTchyUsb
84pp9L6SXE08LxA6c424nAs4Ju2uktzNXM4CyPHZUdhpbcPeoSiEabOsq8ZYfcdCSxrnT79gndAI
fVnL5aHv+QmMXFga0+Q5yydv5WG729jdHY4CBjz9sKVp0YHVbGoy1vFnKFiZHx97BQ3asVkoIjE8
WkX/KIbpoz+vsPKq7IadCBF1hghH2AwZnaK7ziTZzlP3uOzzamwfbXYmm/5mNEbfMEG9+Jwi5Gy+
4OFlYCHXauCVpQiQdrC8gtaQW9TBWCC61znqjhzlUVZb80tYMKmk13LqnOmimU1yhYD6xC4HH5Pv
gAOn3yvd39R7VAVXtO4cdyFhn9L2bGa4BPFefLLwK5CAIC5DKPdhosh7bXiQKh5M0mG+Q1DkjWZv
DHBIwNXFG7UeVOhsfLHq6E2a9i4VLoOeiX2LK9iEKM7abLXk0Wygdz+bgrcwJvQ8s4Zx98KXpS/O
KTaqtr6ZkGFFkcXcpiYOyaednfWHwfPu3ZEXErpglQf4IamIUanMXP5Jgy2LwnH7cXvMolebArJW
1IH3mMuA08TRLu9KaePpEK3aqFivS4wcRBGiQfdUtA9igSYOlWYeUVdEI53K1rx2Kc+dp5RPzyn5
mWT2jmnEu7GslkmCME3zDWn8cP8tN4RQ7KOV0V26tNmaEg8lFm+aSwwtkc7Rm67aamf0Kd3ZkbMZ
mXf+bqj053jg56o8ecM+/MgPOzBdYF0zeUiSCLFS6vQofk3j8eMHmzW3bGq/WQr71XIPe3n+Jlpx
K5LwK/OwjV27TBMc5PhZMu3DmiOnDRAhVKBoqFKQ2xbJoZYza5MO77rWCthlf6K35eZarsGIlz+f
UAUtJUmXFUwZ8ve2qpJbFLx7fD1OOu5lpquXoTP3H0Og2i/u8cMhY03ekpibfPmNmosJ9S1zMBzL
l6xcLkY32tDaMBVSwvUWOWVppV+Klp80uUyMMI9v6lb8KDwjAggFGgaLA2oRQxw/hsayQmxHUOBW
ppN3msboNo4pXhMLlJ1YEm9dwEANxkJCeNVxGFtwBRFzJFsfI4MNCDIxanWsjfjn4WcNVo4NJT6M
M/griybxzsqZ+dj6ZtAj27gR1X/DOojvY8qZrShKfK5s/hTNGrPJ8v6mYH6IIXpvonZAJI3+qF9k
xlLBt8qE82j2zk+311/hi3aHBgdcRtM04wnZh65xmdK2x3D0GKQg3oIOroYhYBg0aRMBOfCQuIGl
HzizLPe8N/TWbsgWRBtXMYK+t+w9duMDxs3k8GtCOPMk7/oWzNnUmqvqrYYdscrnpt1a+bD3dYqH
IuAOEvlrUsHOUDmSf7yDOQ7BmjnI6P2Q33XUvrNosD5DPFjZKVeM4wRXK0s6RFmS8Z6/APmtdkUo
3IINhj/HK/x4GIepeBumGph691PoJc/bDo9KNiyP8HE6OzgG+fATKxwNQs4Lzpi+eZK2pJH5zx7O
GAwQPHTc1LJj0zKF971TA+1LrgVRvMjjaEKOtLxxjLKOgkFVGCpaHvk+cx/HZZlNPP5FMhxdZ7UF
NyY/l60EqcH8hK6suE/7+TOP7n08MDqQ1B7sH/53tkwDFSSvhGUVkgOg048aNUisVyrXTyM+n5Ux
s4KWM5mZRXReElCC2X8Ynfw4CR7+BDSurD1k7aAqq72T1F+bMv2ZLY9y2BA9ZrpYpRPetWipUj3U
BvlUIk6c6enR2SLLst8aPsDq1siuDs5fDnh8MglL+2QHTG2jnmzW4ZUGIx5Chsmg214YoTCdm+9b
UA8Z+QAbTbiwtWSXkK7F+UnbKzsvp1U6MU1PyT8CBTJ1W9fX62rOgYJ1GT6dCouQAJ9Tc8VHVuxV
BLrZJU8p7OLXj++G+WzE+ZGdP45PHwJXn2zGVe68+qG9ziTEyVQvL7Utmcqn/VfPqEMQEyzadAZh
qaEjNUjZOWsFUDJKi1d41x+FsE/EzNrvvw8GLaFi4LAg8EGuumuM432VBNHPtnXUhvCke2i6i0aM
+MwqjZ7jyHh2+5EQLjZjBNo8TQF3qwQ0Vgx6o4wM2kZvX6Mi/Rx1prULiAFyYX1mZvIW9ZxoBC55
R8uznPgDWZgUMt701OPYcnIOZu2QvEk2uNBBdBMySm4rVn8/y98nCYM68pI1qan+lo73JR4QgIQZ
N4LhUdy0ebplPc3ldOaTe1RF+1m12D6W22j5ZR7hg8UKAzHbyMff9NqydoYLctsbP489OxUCE5bP
iYNv+FqFrJBSK06GIoX3O6VEabQmHB1kNo393rvCW9UCq625CG9GYa06Wta7nHrYxFO4cgNrBDab
JQflgXdBDOIzEuIDVygDO4POc5Z3dDkpGOl0d1MGAsqd2o2HcSsjrXgDUoAuNA69dTsO06kz4m3h
mVDE8uaItGWnk5LkAze3mAdKpveuf4lzuWGHvB8HuLBENDIONebnKCDhPvHqvSPZEyMmfk6yKDlI
uFhZLd3zKVMe9yRROsEyikDOkfSQ2gwfqaZfjdiGIdhNDuD61J4ER372lbbsn2USnRn20tN2/k5+
bf1VPfur8+G7AbiEQBIp6f8uszc8HNN2hu5Ii5VpVa/4+WFxOrz/lHtHRcZr66NnjKNuXGRy+2rO
3oqsIBDLHnOO86Dlem6I/7xf+f/YivxLc/Nf9Tz/f+xXLk2+f92vPDZvf83/Wb78V7PSFX8I7PAI
sUwWA9wadAN/NSul/MOUnk03wJfSFujL/7tXKYI/PPqGlue7MghMW/yjV2k7f5hu4C2afIfsY1f+
R3E+9m+qeIFZBN04HcvAXF6B81uvch4dlRGSMcMLTh5ImSG/ZozshTeymLm6d03vbNM1+urEjNV8
KrXNLOxqnfgeErJ+uLLvXwieWHJX6CKlHmV/h/fMMaFLNAYRhW3C4YXKVVnGN7Nvns3KuvS0eEkv
84ONN6DVKps8+RvpuVgejX+0Oz3hSXQxKP0XO8zy/CwOlj87VKAfZcSUgzxcFhcR2+0dkuF4C00L
uIUz4EqkhbSy8W6eCX4vr5ECAz+ZInqRVo69WDUng61nHVsAeacY2pnp5E8o7SlnVe6vvYRM78H3
rL1EGbBxYtiKtqjznbQsE7sly/AQhke/b4pjAyNfjECZjbG5b89xxzEAJbbesGUK0N7NwNh4jpjg
kxn7N5+E9U+fBL1eSzAvFi7zJNv7zfhAF1Epzae+GRYzYIJf5SqUCzwunoZTJ7Jhl4mqWvspxDjp
+cfSxSvJlZn9mS3NFVvU8hDY85E0hjHOtmS2wUBthbf50yPzP3So5WIm+cslY7pKtlQgeMEBl+y3
e7GvJy8OSnhsQXBtM/XdQmpEGFTbH1yz21sa/4DDp0+hnuy1jaqNs3aGRjtVJgiRaQmLQA/3UY60
4VqTpHdKRvdEVRafofUfbFEGx07TSaC5e5f0zpc2Nz/5yPWfvX64IYxnj3ONqvkR0EXLvWA+571B
0yjMaf94yZ7kIn0EZlRvylQYbBIR+7ef3/7952D/D58D8cGMNyxPyOVG/uutmzSYl7iJ4KJ0wy2m
3/uMYf1CZXMmv0Of7Palxr+50g3YI/AmfA5z1OKRX/gVIr5puIiYATGkgwmuoufGH6ZrIOASleWj
mXrv//7l/rZJ8aQhY5QCM5rncLoMApa+Pz9pDBeLLhl43l1cW5uywz9hhjVeW7NN4A4xdxYhvRyl
jDu6zfHe7i1g4I3S66mMi1saOJ9tkGxnP4Jf/u9fm/27UW15cdIUrilsy5H4T367p6o8RfWZuM5m
9OhejFXx0lcKMCfRnxRQ6b3bD5cyjYtDjfkcWFmfov2SnzJe2jUZwGZEFZqksQ/8bWtUitZQunPt
Qt1aG0N2MutXn6bKenAI/2gxZ5AuaCGoHFrMQ6re0Ke/yEwix0yJWLLL9sonSVZZZfl7GfQDwJss
O/fgp4P6gmEhWlAH6kjn9HPW5Y+5HtWNINONyVJ3pgSjYTnr5KHW9U+rd+1PLqwK30cPFgl5JtAc
+Sb1vsHauM7KSJ9EcFegU3hAEVodB3JsQOJjKU2JhhuyL3nRqQeRpR6LPgGoaO4e6XZSzGXW29Al
BqIcB3Oq6aFioxuhfMr9xFIF557YPFQKMkQIODAq2/xkjGSgB12QfHarjMFQYOxIwBiv/qRttMre
QzEChorNod7RLh+2fDMg4vCjo6jqn9pegGk4auKRjvFUdHtXybX2g/HB6hDpFFGjj6gPKcxo5K/Z
02xyQux60bkDpUg5rs4qPn/8TkuQ4Vp79wy8zvQ4t1YBBLQesUX7YcoTPe3n2tG7zCAZYuzlIyI/
DwPKfT9SjnotkZJG2L3WllVvcyrrm95Nky52hTnaOz8CwtpxqmDRb4gNQBWxGpUtL2psVjSi2vOg
cQoP2khOQx8Yp3y2oT5yD71Fjrf3WvR9NDj0Ns5JqFs5FnxlgSydy2J2r/icD4ib/M/NSHJYEIlP
iLPwqhnNVzslkzTiZ256bRQnP8/umN3U+3lgnMPZvdo9xaGhLo4RskIHNjwzMeAs72jOpOal1v2P
yW6fbKnFlwjAvm9r61TmZDA4fpOfLGWYwMl56YULcCWYS//JxVdeDMYA1bXz4xNybnnrcLNJO9JH
PzOOYdznhMABsRpKzuU99sBNH5b9UxWU876yuwVJS8xN7zdgjrLUvPOYl17d2F+BknjAxxEDLfPt
B9WXznWmmw8Tj9bRYL7koiuvuUpJqIAP5ihUDrH1YHJsuevKVt3q7Jsd/nCrOrkOy4NtO53ex2RG
YK8SEyQHBG/BYKtDaLYu3AHCaoic09eQU+PfLDH/vFrj/fIkFjdH0kT53SKZOdD/4kh6m0bG3PNN
Et4UIumcMyEmbetZeAscWfunNojxfYDsYNY7vaZ20B9L7rt9VdtiG+nE2cI/qdpULYMYKClu/pwg
YFkTexj9zVb7T8vi4hY0TSTqWCFdi0rpr2t2Oc1mmFhuyCHuMoWm9ygLmpphJo+4v2fgrBwjBd2n
SIwPdZVdfa9/yONoKVpMk/REkgoNdS+9KX32ZlYdc2Z9rILp0hL+DNvzyfSIhUnLqf27zfGvR6LF
vszi5fq2R83K+OD3uq4iIjZaCoiNFZErR7T0sXBSexvG9iMf8HinpUg3QRMQgz4DYmBtSriJICHW
3cBUlQa7pE2F0IdT4Ox7UM0n+xMAEb2dM1Eg2ZpeEhiCeyM244Nhj0CYes74i1D23984fN5LDfrn
ggdfkGe5jk9pZi56ht82JykEFsyYhN0hLpxtGNBJVY3Ei1Bnz6jBVwhQOaaGtEmZub3EHDKgMrQE
Yo/2E+IxMBKtRWQhFL4htI9z3b6nnLlVl+dHJpfRZcBXtvEAGgGQJjXE1VYPmZIWnGC4QqeKhdLU
EVDS6ZJajb6Z5Pa1SW2flIWKsvLCuwZNbz/WEJnnvjhhH33q3P6aCpIAmXlMmz7mubfCFyUWLLpf
PrYqVacROAkzSu6EkaEMN3p774Nms6aKOcecZFc+W7bKIqkvYeLxd/WXyC/MfR6VyNPntzR0xmo1
1HZ77jI/PBF814cmpiBaLvLErSFOA5KefmijkwyH+PKPXwK/CI6RbxOhw99bGhuetL2lKE9PIGGK
De061J2VwC6WrG1an4ckFUB9DCImCJzbCw1EI2c+c5qT9tswgYLpCs89ZdqAKq8bmus6PprziKsn
ts9eLz+hEsgIJ+kuvUrUXZsdeVrkKQzxQ4DFIwolYIc1YJZuC5v+YWwNFxseMbHi52TMSQV0S4xu
Q3k12qIE23sOqji+TrUaz4wmQbc2P0pOhPs8TiTRQUk8Y75p5ZXk6GRLzdPyeunyaL+/BlVh3rWi
mveeTyECw+xbOs3VtTL7T5M00keCbE4lc1c8Z3O/gAPH6+TNgN6n6WvfxM6jQS8W57kMZuNhGhCg
YzM7ZwED4LB0q73qCfEM7MU11U0MfPC5MBpglsxd/hCOiKBLoHarNFLWNjfq8hSPNNi9mLs1bL9b
jXjrhuFLJg5xUvRHPtT40UDfiacleBwUp7IllNwsjB9tbTaHeqycfRPm712sAJuCLtk6sf3NbSeH
fvx8M92o+ApipFplQ76vsTIcwGys6jGKj70nznz7dpsG1zqvekYwlB3gGW+jZfZExRGbNjf73rCt
dZAuQ7y0/4S00ouB+ziSfi7G9KcyQXwurYemj509mr5jJbH5SlnUpy5Tl9GuWw6SscB3oV9Rm1H4
SAIBBcysSqR3U9CIDcjaryxDWJjK4jnRlrsPlPvENHJYV3njbXWv9AOPhprs6Nj19Q0ilXtWU+ue
o35adnJ4jyk8ubkkBMkv4C8j5zwDHxRrpwfoSRhD1tUjytb4NWSafPL1xE6ERa9ErLvjHsO0TA6G
dmcKKL3oMecHsmi8BW3kOAn5En1FbJE908wkMTHPo+iAgeU5RmK9i+gZktxYnsENYQcM4cchtBtP
gamWXEciHRvlkY0E/H5qwbhk3ckaRLBOh+pr0+lzOdnfSx05JP0O9b2XI9izwUus22aerixhhHTp
gKmvK1EiLr+UsfyZdc73ntMgqDzrqy1C7MWdg/yhTd4y38DHbDU8HRx7+Vn2rqgnfaGq/FyNWu5z
L2XJJNuKpAM1CWSh6Xoykm5rAITBrF3/AJo339J5nG9WlOtDntnI/FAKEpgCtZnE7/gAX4FMwrAX
n0JvhH7cSoaJzPmBWigkQ+Di6xNAVtKHmxY2rK6Hn15IQIHTwl4rDZsYFkigENet/VRJjHPFpk77
kiO0i/QFUZhN3u290QE6nJk4MTkLoX8rBAMFHzl4owfbZmWM4OiwCNkPnt0eZyN/laoA6ETBtZlK
QF9JF5WXUHfEqk9Zvmnami5rAmdv1bukhXm1cceArq5k9WwsWfRpqu+MwapOVAWn/0PUeSy3riRb
9IsQAW+mpOitaOQmCFl4UyiYAr7+LZ7u6Ddh6FK6RxQJVGVl7r12xnCWYJtCHaRjtoRT2TPpSYD8
k9hgr7BmaB1R2sgyJsfRnLYtMSldNw4b0ZB172rmJb4C2b4OrkLonkCKdsr+TmZqcalr+Ynu3Hrh
9b41Y3IvDHvY1h7ac4/RCI6VMF/miCmf0ENBfZjsYjuWY7i1E8BKkJD0S58Z+iUv+32K2KYwKOYs
VY/PaYCm3ox2da1Fu39fgZnq8aQ7IJpR2ez9prP2/77yerQnVe1vqCk/7abS0B13zKlCWqr7cVTv
RVNjEHUqUHJmk9TzeJ4nFgrZqG5OUUripDMQu5blnX4Aw0VuW0cmWghVDXsbfOVkRPTGYoKEjz9s
ayJ1XmOHx9i6bkj+21iWeWUW6xyoTqK1PXRfY+sZByLlUN9A48qaHNNznB/6Mcw3seKm77R+R/bo
QFiNH2ya3gPKFD4PErizjORpqpo5TiBgS7kD1E/2/31QUx7u/z2Xtb5c5DpgqD4jcyjNYPhK/eGf
JFGU/pM4kwUIIXZc+ZqWvvyTaYS9TvXc5/W8KybvOOZfedTBYGpov5jK2CY5yvAwK8WZ85m1kIPB
7BK/wiotQkh/FQGz6hFGr6DCzLFOdUjRo2Kjx01/cM36rdcnaHSgjRaBIkKHYYu2oh3WHaUc8Wc6
46Fzwl0iB7lPx686xKJUWVPPUCFNWYoJJeFfv7qsRV4ZFoeoRMWsc83Ne53V3nb7fkE4s9rL+O4n
03QyjKY/C3YcPQrOsRO6DyKAODRTC644t3GgcZiyPNlyJJ7MmT9sLXeyj9KxPwzWXpQehrGZHBrn
VVyzj+EZXbk2UcPC0fw1WI/8YdxCcuxrpJBpzTf2y2Gmd84lZZK4tgv/G+iCtVKjdaH5NoDP0/Bg
WZY7Q4WKkMcWv0EJJApCwA3sU/SDLt+mS2Mnrnhru4L7OoRdX9iUq4mj0IG0UbZyonQiFGfmjuN4
qRTeQ05x5HzU2XS0LIEFXNr1WjmRO6ukNH8QnLlZmLyzrdL2FMVGhTCyith6TamJroj2T4NsNqYt
k1ePSQOiq3y82aP9a8QjK9JgEjbZYw2NZhwlkI3ZZALWrLuo17y1Uj8mc6N5UuokkQgdd75Nb87y
14EOlaLyknUweoSkIA0/lKe6kX+aRzQXqjyfDOQIBtaIVOki7Chdj4rIOrwKHNDGeKa1Qb6WwAzn
Q3234o7scEneEBfP1Whs9mM7h1/VVz6rFMzkhi3vVDJCD1O0W6I2c1iZ4dxOVLOKh+QScaU/4H/u
uQwRj8eUeoJx4xLoiX2gr/mmd0yCRpWO3za2bw7fxFyV2HWpGuJf5YnXgFsUP/Rbj7Zvzq0dPhuK
VJW8eTB2++5ZPlClZmGUtyJIxRy60DhvVWUgiIn2yWjv8tGNfjrksVUVG39e4z7bjojeU4rsuc2U
fWsb01tpMnwfVB1sRr0MMMpp2SIGVHqnkZDPLF9mv41112zJ6STtra2u5L3t3PZtYi0meLqvzoaT
ptQKhbcpNC84TPxhCzOj+nQJch+gve3ZjJrNQMtiYyg/30cZ56PeokSYPNmcRocmDf5i/5L4sUHe
TeK8EHdKYB/2gE/bDS9Njf6mM8V4tUdIZ5ImH+qwfeClJTpZx90kaJa+bS/41pyYkMQ6IFq99L2Z
A7T1HulR/mS7qfNsV57NkYfkVs/NrBXSXHvnuvUl18g7s0EHbsAlE5hI8U6YY9KculAD0Ow4/YVz
He33ycSJ4NN0cloH+FJE2IrUg/zN9gG/E7FrfDi2854yvfyG8XuYiij6yzm34HkzA/qkM8N6wTQL
hs7xN9icyPFTeUfCsm38+VYCw5YogArS3EHrnJtX5c5n3BIx4yRKcVyhnQdIp3vtAzZ9O8NslmTA
LKKKxpXRheoqSiIvNU33niG50ji0SHnWoyRfEsRrHDVssbOYFjxnkaQ6uFqXQuZLtV2qc4BgxGJv
ocWX2yyJ9M3gUe4ZI5a+uMDjFuObQycpscW2i9prNbS99KGgZD4G/CTkllOrPxVJpfA1+zUKg04s
0xrm8uRgLfPN8YXakILYuhlhWK5hhkx7nVoHvRf0lLArw31CapiawB3oZqugX/sdfN00/WV1KVGg
YD3Jy0Rt9KT6hW7rIJskmGdKRDi30HHjlSOcgHH7CS1Vu/JSRh1NNLKspRmRFjFo7s5STzII2qMT
ReDsMlgZdZjmADjL74A/ZxmFwprXDQ6asPSCRaU88spA99ADei6ynTm51XkwWCOiBOFL48ic5zwE
aZigIGYLQs2E2Jim/dHUKl37pnbtVefs//+B0+a4lMpCFP6/b0j03xhqZL8Q+FP2nNz+++A9vupt
2MdmgdisFpG+10nTCa09Aa72/t9X/x48s+T/8eSwBwrmepGAfdC4Dx8PNwzWSmv/70H4dBK1Kdy6
qbgmvNanoTZfKyfy0NhXlrmX/3twQ40Zku1s0e7xvF9kCzPCf5fpePB1lEq9HqBtCXyx6UzLOv57
iPPgJR2mpV4Tdie82t//e0CBkCx7wwZRVGbNTjeqnZuZ3roVCUFiYTPt8Yb2s4QPb1EkRb5TEG3J
INiBZoRCQiwxj8NEqFNdk0drtnW6L1un2BINQqAncE+TG3DL4RWMJ8PpZaBxTir1duMjbng2q5g2
ntafIeSALHSi07//insxnMHg6HMavzi6Hj+BOUfNu5TPXhu14MjSVh8hiSN7tBB2PFxsweN5Pn6w
tPRDu8ErnsbIdg/CTt0D/h9iZ12c55uUkSMKub2jE8lackq7B96AbXwczzRPinthVZ/xaHiHf99L
PXZJYmnk7t83MXvpc4eD9SangtyKnHTpAMHMKQ+wxtrOdHATczr9e8jFwFm7YQCSM67iqMGPuUOL
gzgLbpn03ptG705DqnWnf1/B11hKiU8fGt6AhTCH+6r19GYiwzVXrV36z+gjvefQNe7WqIJdwH1u
am19NDQcqW5skA861OXWqybU58qloCtDe+33tL70Dqq3KPWrVMJ4sjDh4vWICdR16mY91UV+Li0M
TcAK/Dej1Z693hn+dK+YM5DWvzVGSDBn/Ogm8yRe9qXb7E3wHDv6uPD+h+ZaCc9514KTQ3oC9x8H
L0vYzWIwsRbTxXSWGHIfpvefkMK65faL+hawsNunCxrEDBkpaULL1An38kiGG8cfjXbS0ssrdcqT
/JdNo5l3Q6STUKvi3X8ehDe480C58a7Gk9oUzlYOebcU3OZeh2jRnR4xZSgx9GxMj6r/kaPeHJiB
mmtTBQu/duB4VE1E2CLo/oZPft9hFX6ForUd0V1eYjs1b7jO5/9+Sk24QFu3u3t6pSNnnrZEiGgr
Y2QYiPB+Q48edfe4C4xhODDLzY/oGXG1N/qp0sbHn0a97AoaNfNkSDDvpyABe97354Jm/3Pmm6Sk
hF23/ffcf74h8l3UBpIXXb65DWG5gJhII8eE5j7otv0pxRS+kHZzxcK1TzOmIjLIXjXFHKhMmF07
RRIt41ZhNrdm9TBZX8XUvriEb0UJ/UBpLvVS34DlP8mHQsQUFgVFWS1pMJp0btAA9YYOGYucFdoX
mwGaQ3gpbPDVZRRc6nK4t6zLzD0qdxUjTmPd2pEdsaQ6ygicIf1l9NLfZkjf0FNivE2brTCoYPzi
SEf3aMOggbGXoVas0q/aQCSa+G67EFwKdoN0zKmTF0clyVJrcFJgvSEW0wESG1qRWrkOAeoR6Dg7
T7PdFBbHUKeOin8kGrEZLcXfAJjEU8BBbkbzFQU9+JQ+ffeyR7hGDT6tJNLRMd5UR6hgGSHlaZw+
mdV0OZew4RltePKgld2fQTjBihJx2fmIrAFhqUVdyPfSRb1JcKgXBsewtN6NLDpg4eyPwIqY+G8C
pbQfS/pHIcontx+9Lzdq5ikeX0zdYbtxnfIrjj1tQ983Soi/rOtpaXkjFUdQAvpA5YawjcyIqa6I
vEF2h4lCQaVNi9vQJ79yENeADuFnOnUtoGUX5IXd8amzIUx2lJyYQBI8Y3c9yntHHMeHq1dnn1G6
R6/Xd+WTzGznKW9tY9VoVbrTRufBoSVHI5oqY5dXcUpOKE3XNp6ewdVjRBfNsRSF3DJToJPpMRms
fA2G7UuLFJuZL2Et0wBkqhy/jKhB8aqbAXihVdBE2dwMRbRw1fjUhUwyi0ePy8fTSzZbUCqL9nOB
Mttl9APfmUGtUZ2Et4viMLqGJVENBYQez8qOwCdW5US7aApPU2EXJ7M+iyxfewHKttz2Pjnrfuhk
fnbSe6U99DqQvCA968cu82dIKySkaO+QqoA6VBjaSYBsysp+Mpm3xQWSTy0rZ56K90ksD15v7JvI
fW/6XjvgamF3GxeirBy0nckqz/rvpEMugqoGBEOGlNraYzP+dAYZ0m8el9MjDTzLUfH2Xod9gqOY
3xc4ENyXFlgPAvZFDOIGgnTyFxvNj6b0mlfCTpPb0TcNt85jlt5DogMCcYrGNJihIT5o2bQJx2LZ
Gu5nkaRsOgRqBVbYbQi/W0MBsxbEKGmztmx3loV8sOR28gb15hYBhiLfOmCcIZlg6jA9t9Cx6X9c
raB7yeCQQkp+t42ASiBaCTOHl2RjvpBHqQ0k0UTNl1+BimCC9tzjTOYKqhSBhInG9kvMUoIoMLqY
g4meXBJYZBdqjrHiHrOtaoSkZ0G4wm5xhab5p1vJCkDGCU87JmM2p8hL3c1gVQfN5OKZImaRXfXJ
zUDnb5lC2gzJ3Ix6cH0eXVhNrduRhnTa6cgRR3PpScwzWjkeLVsnEcOciJMomg+UJhcaYUllH2uf
Ajp/pLrZ751uXjhVmXMzcV9q1LWLsAJHTx94xtGP5MsEYwuj5L0zYHIqvWmlB6x9mTXIdVl732ng
PTt4ahY5lBRGBsZCRQ6KqOS1c/qPzqrf8UWc8qJYS505rhrlrQ6hgSub8XGwckbCo81i+uknneDY
HnOHyiLjudVygBVVfQzzKzS7fqYJdNKi1o15pxt/3Yg02nvGhOVQftiEoIHMX3jVuke6i08LPl2z
j1CUs59w6YS5Gy84cV1NziOpBKVbuBHUoShD0yyTl0bxTln2py6BCOk6WAc1dskszvojgT4k/dmP
LHX3LYG/saI/thop+7JE6fuiaP7oIM/6AkNoDwAMxI9QT4AQVlnqRjvHLy5OU6/oH1MBkm9H8Hv8
Wwvbn+UF+WiVCK7kVdfJLtQJUdJSa9uznaI0ArmeNHg0lmZKt8HL7Bujo2xTJBPetgleSRi8AqiI
/dLdKhHtRJThbWq+fW2sZl2LeFyHLCdr9FpdURKyxXNQ4ftpEYJ1f/iPlknsH53yXsTGmWaddpge
zMQweeXa8GdwThoCKFSyDmP451gT/pHLhIk+f6jJD3DDPU4eMlud32yICJJoSblqY1LlNBLKPcoP
WoaAtw5ugbdRhV01N3t9WXMDPY3F8JdUNbKYId0V2XgAjvAu4A/gwmqc9k3T2CCygRxqaAXQzPS1
HZvvcUQUCPs6vSVy0W1NPUV0dFimAu5difQVB89rMIF9k9FvpHUftOPrg+MmcwMr4MxW0UrnXZgn
LTxjS6tWejzSEcjDu2AMU0kXUmXwksnsiIBKzGTfv5heyOwZmImRpbchDBauaYLe6FGzPAIZhY0o
ZuQQg1OQ3gU90dw7CiVeG9LxoMPTud2XGiYpwiYKxR8X5mb1aF4seflblyhhQtKx3sc/TY3uoaf6
nGXELVtYxrr6Gomi2MeQEEmomcBcWAJoSkjSmgp3CI0L3KaAnQAjPYUi/RqmjYlc5AlWxCUsUa5o
JGFALFtWdH3RY5TnIU3fS9oFlRjp1NvVmhQVwAeEsQvSh/pwd4DdSb9SUKi0ojsPpv2tT+kmt5Nz
BsAGuf+joHN5+8B+LTRbMXDQOXoxt1g69nBzfX5RWH4w6SRTJNLfrEleyxStI1ODyiIgaEgMmJ/6
Ju3Jl3Rpd81iHcOnmzbdOgyrJWu0BPuafTmT9mMXcbOcplbAPPSWMGMYuUPdyY1UPjn4erXSwHbI
td/Kg25qO0jZ16hynn34MwvN+cOrpdCwcVYOMveroatmGeSuNUwvyKrU4e7vUMH9hg3FqDmZRLO7
X7prHkxDmAS3yIotKegQ3IjXqge50hDAuQmda287qPzj6JUR5gvhE/wR2Atzpb8aKJfqnOYyhxRr
rjEDtiGE0u1ss11BakUSWPHJmWh3THif5v8+10hvT1MHVJPxbza37YJPIFHv6tHpHcMfAk+8ObGO
B8+kGT/RNtNTIoJqWWq0WmjpTw+kmwRyWxoOQZ3EKVN54h99y5riNHjDPknCJ290zq2hztCWOIe3
VfoAb4udr3CKFNHEDf3//x33tdgp09SW9VDf4MB+DhRdS8gplqD8AmZXvXky87aGHkVPpoJ+apcj
tFDMRLteev/9ynPJr+IdU/Om4toKJ9y0kc4DbRcFCGyGoMCbK0De+G4D+DdOrUjGbTSBtcwU2/6h
Oh00CENKt4gadYSxhVthbP999e+h9BSHADv9IyO+KDpzgag9mA9NjF+8tS5xcTAj6zEeM5qjqFwA
K1Y0H32CH7IqK27jaG+JDJhlfR+/JR0Di6j80iYcfrIx4ksxHPQenXtSOultIqXpKS3rhHXJkKR9
4PKqpn7YGeRXzYWw8fn1uArFb+ZNQDVFVX2IvmVgqOmPGJF8oY8Jl5rX3PNgVKvKEVfgl3+QdshL
yXJmblGyTGEKrVNZjXtBy3ddJT+havLz6BNu0KOEfkiV3FVHAVvH06EZK1aTtrurxj2FmvsaxmTv
2m8M8Tlp2OMr187eNH4jI3/PMu256XxKDnlQ6YDNgcXM015jvfnzwejw6vsn0iiYtbBVdT7xoHRg
8duO3bL2EtRv+C4H9zMZ+mNvw8lNq89e8+52SrHYRmQqAd1uZLuwc25aREbM65pqbfvFNwvUvK3U
X/2I9HDqkTw7kEIPtHmlLA2CjDpryigXeKhCI312i2bXxvFGFVj9nG3ZXSZUw2WlFnj7lyLXV5gm
tpg+XovYe63XfaP+OnyFxMACB0D+0mfipdKQjHTOubLRrJaxSYeTmgKpQPtbfvkD52a2+T8rDukB
P0yE1j2ozXvYpgf8Q8s4IeksZlILWC6M4P5hjJ4sf1eb8SGu/FcQcz+eJ9bjAFvYi//KFJd2MBSX
NiRvsWT6kNeoPItSfTNkW8sqvLvdWFJmYlbkvsD525xTQz2DYTryIaZ0h1qwxMWuz97D1j4TlwNg
Sb62uvXsFNGxotU8nUUVbfkMkAHaR2UPy7pCiTYF7PdF+VVR0Pdqesd063biSslJ8I1OY4l37C8j
EivywxcRkVSfP94O2ckXzSe+1adcRqhgRZ9JYQANEHvHLW8HLdRvrpYwsiPuyWIeibNaRC7ll/yp
NO3cDNSbRNStzAfxovD3FeEuS3qbjO45mTPIcljo29dINWBEDYLtWp4uo3wRK7FVafxCoOGpUu9V
D7mrlGepUIT1Q3dv9fSErmRZBFBpipAr38mbmx9XK5MElkewcIpMRCynIngS+Wr0mP00fRQtLdRk
UNyhekUCKLq70m37TQacGVljJlbMCD3Kj2GnZ2Qtx7awzqgGiI2avlI3QGPkfucdo1OCrlnItpJD
RAIqbw1LYab7qoVWkq4i4qLLiTs2cUAPmCYUa65pV9F0Es9ZqZ9d0/4NCu3LqOybLJL32iRsvJtI
4jbeIF8Kzlvtqw4/yrPF1guWZj6Bq5QXr2wPfbVOEnjGFitilpEuaw/GUyfzn6QYSUpA+AkMjHx3
o/3ACvNsatFvTZtlZozD3oGR2f55CX5RM4QSMOB5hH7Jkb/9zKKK4FYU40Q3xLXaY6a+KD1/7ca3
1NeODMEQiOgQw0b75luMLuw2vZtGuG30aW6J8oOZ51oRel97K9drnvOh3KqMQ72jvhz0bqPxgtr2
TwZ0diY3x4wIpFxHZ+pmb4nNSsL8L5yLvLj2LbRPe8SsLLvpDU8z5Vu4q4eK5GELZZ/zgFzE8ftA
9wsRAjfs41nParQZ622jNRX1O3PVaiRi09JT8rvYXwyHQWo9+H8jHVdSXBQcjKRliHPLccixX5Ji
a0yEuLYDdvKYErADUAAodmBvAZSc2tbL5DbWIiTbO8BpS57hiHSMJcQlnV4EQGEa9aUK5zqErknt
zWAXfGwTu1tyoTTQSLrgFtbmvZsFM95CqKCB88OGsEspQYJL27H04TjgRcv6XX9gfiVBCmmx8WJv
HYT6k5dVd4No48TElN4j35z2gt1VmhTCrb9+RCKGbbnSuBV9lw7ukKwH3uFJrXSOrRk5iAZZXnbS
71U9fCRpeXYzhABBRm/DBdPhn2puwwU0ljD7HRUd9lSTe6fWtj3HK4SCJ71IXsxKvmb8StcYNooc
MTPmpbjBpuvsA6lml4HDqts29dPkIFWjsltC4HT42BqG4F2xQ/FGalIav8rqnmHOW9c0cOnIDZem
VZxerQSzNuKNznO7WYu3srCcQ2Jwi4I6AwltB0Qe0tyTAnhpjWjL5eiLIfBExspl8pxzKMhhCuJl
ayI+CGL5geLyJo3furT2TsX5oItpoJgi+p4C4+QLWMTrpIQCyJrmZM1bJiNwlaa2xXz8HKO66nq1
Zi51xAB38BqcBaiAgCh9wEL9tH1gnKkLN9ilzw1w58szUX3rgU1laNlnW7SbHngVXr3kCoHzvfJe
ytr58iWZdjUDKWR7G22UW6/X7gHVWGgaR1TPDBnDdjnm+iKtfvxMnlytOfVji9a4eiKOMib4yn8q
reRQxmxpnRlcItd96cbohvg8zF8MCaDjcQk/Ust74JoWspu55fMpxH+jQrQ8mHiUbQamJHGSSQGN
ZIyeHZnsAFxDLdTMp5LAX95KxhsjccrQzc8BjYMg8Y8GiU74wXGbZ/2tmqK5Wdi/RQJe3lNU7bSC
zozo6RiuLNaXOj4G1fDimTPy/l6aBl5GmVBuZQr4SXUTvc1cwX0ZNJrDusa1HqwIlJnnmTj3XX8r
PReFt3Xpg+KP+3g/Nn/K9Q9Dm39MISYqYCGkoPWgmwPzSzPrXRwDY5uMdv2I4yGhtQLz2pdvXd+v
Ri6MTC/eqZZcdPuk+zkxPYeqBWesJQvHYXNxvH2VButBlXSXIASH/Ytj1dtUM7aoJfeaUJhs0+ia
+QtbC56a5nVU3hklLmgJIV8Sd7iwms2iMTyDZelnLVmXwHoyohlg9Y18AmYZXdJWJxFd32XRIvD5
1bRdQB7A3+UItUeHzoizmDm+zImuadunfm1FQMmLx0IFr+vkToQwpsfSSKmKE/3V1nJyuPFyx4Rj
zjtg+OjjtPfQe9FD/1Oz6iOqqK+8ZQ3HxoVfFRcZJzW0XwoppLjgSXvWtApDT0+HJHogTVJYSVOY
v3mxjIB4qEXU5idRWD+lYqkaMzQcoaluMUIlf1QW9YLDcJ4UNL0ZJKpmrYEY96dNzo+KH4fCSbuO
pNuRAPKpo4Sgk8XHlORfKnd3anrg8cjCntE4oUGQ+6sh4tJMTPpvboJPvR9vbT3y6sueIPsyuwwF
MgUT4urM636ix8/JWBsYmHhzlEWcVrrKemqn+lgHYi3CDnowvznREWMb3Y9PKNDMmNDV9Yhb2py5
zMOd7U7Nryeon714w+tjqcm8v6Ljfqz1VVy038AsYnSi+NRVK+JZrrlACupv5nrwYsh3U0EumbaR
DzngpW6YQ8zoYK8Mq/4qGyDJTYn3D6mANfBnGI2m5vQbFxJT0Kzo8xW5aPvKoSQzApfk8aJ8Q8LH
ZwEa0LJPUvg0IqPir2QbdSZWAzz61URIDq1FEP15ezCK6VKUKFtd+0IvmqI2p8greFMYNslZjj2W
3k+wwhuxHMLpC73VPQ7arZU0O8amc0gJhxTz1iwJmVLn6G6bAqdxOx71wCfnyT/0ofdD/PF3qorX
Ce1A2EBYaRPkf3TnGYJnEsMYAiZd1H+6yw1mkZQhcGO47Wdb49M25d1kXqvh06179rsWAR5nfOKi
nBzRoMrFE9mCoIvbRyeBaY0z/rZuQ2VTmC9eItmWW33P8v5EfMjNHBA7WhmVrSY2zMvnkC/PuMBO
rlfj69UgH+KQWPVe/uomu6xhzqET7jjnvLoTXrxzveAyxsGJlstHt9Im8zkQ2jfd+x8gm9+mnq98
096NPbsNkRX8bvYn0ZQ1Lmg6Rl6rvZV5tmWGezIDAcQbVhmcONSV1YerGD/GRG+mZcB8C+di+9BJ
hOdYsSK0tb1u4v6z09yIu05+smUUvv7umvTsAZ3QPkifA1S2XEXabz/iEhrULre5KGVNkGw8bR32
8V5vX8zCeeEIdYu9ERL7dOha58bN/FwF9zE3fwbBjpXn7TuNGEWMTYCGgEBV2rtNOP0S5ghWi1Ra
kk1tbq+GRRkMtjAZribRuFWSt954mM3sqPymwt14zomO1veQMe6xUPd2fjNrKGY0w7wNZ3gQb33O
1Cms+/dpwgCj96QE844htqCJqi8sA+9YmBr3Ubc/CNHDKJidNW36bpv8Libj1kEKo+K5iscyoQcW
EwHIUXFQ34MpuDZ579M1GO4+o6lUKtyjNFnnTV5+pGKFkCcCoKI+pBXvELWN5ngtW7G1IImAHf+K
OfVbNmuTQSL7aHk7UpxvXu4u3JiROr9BI0rRaeW1x5TEuwaf3sguBfMJPyauh6UwqOKPWHl/uUAz
0zdXXzpkF3QLqy1O50Z4t1Gkb3QPjpPVwBs5Mtx9DYv6hC/sLANxd7C36lG2CyvvE/nTX8qxT47R
FUnN3IUEC5ol+sIvclcUGaj9UEJKimo4NeoJVdZeaf2HmRcsX0a/zcJpbhCnI+N+SbIltDebAkLv
33G4HnJ92P4mg3XNc0SXsMGS6VM+rmTbpoKA+gljr19ngf85mlDssB+8VGzALgAOPVrWeQ4HmVuy
NkIi720kNebhsQ5PMltotDmcIvuMwmyLZXumc/ACLxvxUXnGeuzCberTQoySnZavMJuBFmDhDNz4
lsF/mAVdyrI0nnvHY0KftM3Mc5xxpmx9hnOI6E3faeZJVnxljX7XZfSdZGG0iB3gYuY0/JSWhbAh
es679H1ocShEUCNmuaNvCpyeuuQOSiqMVmOFW9CWi3GChtKY8pjd0Pq+kVFLgz8e7qGuk0m7jqoO
SYG/D3xcoGD1Etc9EVuKam1YTJi9++Ct018rCW1BC7eFQELsbGvHOo+Ovk9ktFNJi9sBFEzdQtIr
NwRpqQEIBs6x1vAwEYMnj+IloK6NmroHegj+tv/WyvzYa8WSXKSgGN879P1A9XCd+t6JlJ2/oIHo
EptIQIer1xYIS7nSsjTCXVytof4ezJSU1DA3mlmFqdHrv0dR/jVNhpI95Lic/+iZQLDZFHIeTPpG
86nKoOdRgQTlvi3o2nv5+aHADxTTPM2gmgomNIqS9OcqAQjC6CmfI7Ie/NNkDyvydJgd1vqPgClO
xgo3ml3yYT30mCJdNK74GDTZg0r3XvAS7IwYpApCXib7ebJuS7EOkLnN/BTFuuyZBffek6ZA8lR1
i9wSIJAevbuDwHMgPhz8YVrcv5qj8ZN1/T0TkNynd0aFN48SejQdTM7pFknJymBWUzAv1+rywzO0
n0Jz7j4YNxnbTw6jJ3TpV0vtCx/k02T6QKK8VTDo3JreIogfnDL37iJVeJjsIbSP7iJVihGRugyl
/2t3wa9zaSPj0wAFE3Z181QN6asTJTcSBQGKWJE/VxIRoaO9tw47Dqj0Y+Grne10HxUa2EEHhxvA
sJ01lrilDMqDkHAau/3px+lTNMYXPponIPO44F0chE5frAbb3IwS9wRJxF+d0LdFkazoOr4apf6L
elxitM7OmGqo95lZG6733todsuhwaUY0U0vnfbSDP4chm3d3H3HQ4SSQuEhx0X+At3T0PHIbEI5P
dLy7CPB1w1aukayrZjba4MwIblCzTHTkZ7srN5B/vt7csjG8wph/Spxmq6z+j2bYo4GUXrQKXXeW
XowOoAEJwhUziZGeYbVCmLghQuzuW48p8fBXGtnfwChIb17Vg3oS+wPooQBzRnVF03+ttHbT/uef
4FAHmssKXhBrdi09S+YpQLfDcxulV1vrqV2ct1KPLzrODSJ8o3kOJA2ryL4wWISH4rcrJ2o1QtxB
qLHrD3nFaNn5P7bOZKl1YMuiX6QI9SlN3fcGDBiYKIALqb5J9fr6WuK9qJrUhMCGC75Gyjx5zt5r
VwuyWznmdYxqJOqiQaOO4olBi/61qOsWU1d+NvNrlQxR/p6NGeYKyII9ICOfo7muAeJjCV0llrqn
CAXA/bCoKX0uJ9FC2pTqBEIYLZOhQ2SOH26jrZAN89eVKLXE6J50c26duhEtH4M5U2VxedUWoJI+
SdaNqcudKMZXHDQBfMCJgcK7Ibv6UP7inJWP9SoPA2aKg5nf2ip2Nha1t+NM4T6JPe8hrEh2q7Of
sa8MfMrknxUdnW/KfoSEnloNHfgpkJVvQq9tTjFSP1QZ1Fct1C6yp4EViwzdmV5dRxvxieYPOXlR
OoEARU/DtrU3dhtkWy6Sbo05qVtNnn0fVHKwAmHxf7YZgIn+PTc/zSxFkq133oIh4tWQ2mVIZ122
bb/YDDOYTZh0u7P8nglvTSPum9tYMlIms6tyyIDR2rVS9VebvAHi2dmAtZFwaKQitO6Z6Eu0JU3w
WfnDac6cL3Min42UIGPniUT0o99i9UAmQYW9D4BiIenw2HI6VAcuzeqGxEphf+hISWxAe4tJCDDg
JYNVUvAmnpv4ZZE57DX1bxoiGkSqfbYC49zHxqtP0uJSQyb7IkrmVEnVOWsn094Grret2c9bElFX
rZM/Ed79rNHvBJaP51xL3wllv+nh9AuLDURXmCHwl/t6QksUmgcyT84qFC/tYH040t4xCFrLLnjv
E/Ul8uK9DaarDswmr5ZKFzN8v8H6wuaQqglgN7LUJe5igFQ2c3ZQ+vuurU45nd9wHKm84HAyRpjW
pevfwaIjINeGbI0qAKOVvCpTvDtJcqqr5qa04DsjUMItnV3iYsInowCNFJPvcuDoMXeQQdnGyy5L
XlMqM4v4esMxShr7TOLiUnGb4BU9y+iJUPXmcWp8XlHqvXk3NcY/rVvgNjWx11lTseakk6y60W1x
ronf3mi46I1dHMn737e42CXo/rI+exWakmAylnXPpRDXYDQz55nRVl37dIgSoiisbsZUISUJJ4Mb
rvK/aV8Uiwr5IhIINU+ApviglX8vd2f72d0KXE5nLtPRIqAR1mxNLfY+tLKjvCyufp5fUYMNy7Eb
afJngjVSr1ptV9O8t0a9OHmR+u8HY35YGA5j8wmfSEAaCR6SFXEok+GUJ9Uiii0GMsk7jjmn3EHY
I1s9Bl9hJee/DxR9ckkzjahVxoVXejEXM1X4RGoPyCgTnbYLYc6nEUoNuo3kOnrh4i/OIDEqA5Mo
aMaMFZdsU9S9VXiKSxIiOFG+Kq8iRM8Nu4MJ9u/ocLMfJ9vtiBQa//Po76m/D/r8Hf/3bX/P+fTo
Fo6CXgFhHgbF/MEh5GWt4oRz7/8+R/9XzkYkefr/nsNiAkIvMwBXBYRI1RJUbDumyHhmJ5/R0Y5j
5sNX/r5cGb1zDHXICZpFfngU1PWF7QwcnyAlQhuj+vL3gfn4YCzqvEchYHUkc2AT3jYpHb+OgwTd
2sSkfjVz8pMtcHUDAmHk+3sKPTTy8wed0E86Asil5kdarQVkHUd4t+eHFjtx2/Hy4jYKSU3lBawy
LML0bCZ5FnRiz31S/fezdv7s72GQefbKn5CVh8gv5bZlsoJ7yiYd11AhPau/x7LrbDIl0dxlobaO
zcI7tM74UFli1s1ojb2uBRvyfx6XULYMfGupxFtqTHqibx2TXyDlTG/QJknGHW3HdnK9efTkUbFx
7D/G84eMGeDeUmJJZ4yMSZx7Gk4lUnAHOyKvKbKNbh97YG9zsC3AYcqLSPT2FPH6nsyJQVklDLH/
z0OlyotvlcfZ3ZbmhnlRbiAeSLQX9L1WvcHEJpY0OBwiDjah2ddXmDgNkc8k+8EAqq9/H4ZATgeb
JAYQZ+rUI/fYlrn46LwUE1ZoT+r0n0+Jp97YBHsCXyc2uZn6GwVLiiOJR39PxdH03898rzkVyrs2
ylTbOK6sK5596/r3WV1V6JNMLMUVLTIjJV8sMiqxCdu0n2P2zHvl0IBCHF2f4/nh2K0zR0X3JtLV
hWIoX/w9nQ+w5fwszTdNl2sXtx++ixD0okts/DZJRPZsd0mzZ7tHxjY/1FJylUwbYUTiDTu7dfOX
qNXsmxl90+bhsAfC4UV478ywxe3vywijd72dZ/iEVb7prdrYUDPrpTZ+KpNhqK5X0yHIe3Z/v+QN
a6ZPlIM2xaNhXj1OicBTYnyjnTd95iGek6apl0M0JeCUhb4kVokknXhizKZ6VuDAl0dggwxE6Xd0
MQulV4bJXmiNc6Nppu8t3FGL3gqd2zh/cFHVa0N+m8zwTtcHfL9dJDscKnI5aKF7iusMSbzH4f3v
oWmq+ejKF+BcSYQdSbRxSjWLQOWvERaEvc2PrLhldO5g+mwLBMMp5kRGd2GxHtLpybM9om2Elx2t
UCEtzDJUQ5O/g23wLGuzuVgUcxejzqNNqwyNMZJaYxInnyxHoyakFaEVIaYnHDlXZXmZrkm8MiBc
OgXhIr7mHgJjEAers851ZrR7g+RG9Hx1fnn4+zSagzP+PsPv3J4H64rOR+7KufFn8POqdWYUmzYh
kVYnsOpBYBlYjQkeWZpaCytr+ndUu4R7EeOH7JiHnHzPHv/+NtL7OnShvXHI+lji2Cs+EzhNqI/d
f3TcUNvUpfFMNWJtCIOeFtyGLG42Kutk6sePRGcIQgfkafJ65/T3PFTdcRGCNDhIV9aPEZSYEuY2
IwxDPSajx9DJ6hnMlKnFX9oIv/Q02NSZee4BXBwi5pkPwK/wVTVyFWcUqtB1ZwbriOFcExhDIN+v
PdcBSisd/ZBmdbFjAdjUMmmOZLfAKp4/NChoj66XcMvCY3CprM7ucJb2NJ7+Hvh5rVg+K2akKos3
4/yj/36+Iyfz6FtfuWNneBvn53s6D1SWAUfaxDj41tBfywbElW5jajaZkIxipIdXer8de2eoef4y
A2uQ6l7CmbZ7TwN/gPuv60tU63IZyAoamc0sROHbtdgLskFmO2tOBbXjgUvf/8Rh/UnUFrgfg07F
qP/gsCD8ZYASHxfl97ePNWJhjjQUU9tjGBiS7TAWT/0AnmGMzqR+/crMRJ042O+MJReJxJZc/bh9
8GEOjyT14DCkv7PAa8gX2ehBU9zbjLlXmuT7KUkpiWL7daCcQuHzRSg7oDnTvpraXAOxqyldY7mq
kwd8jA+5oLE15S58j+KRzGvSBixWM13m/1Ize/JJLLV7htdj9+wR8MXprHoxAsIDqkOmgp+Mmllk
+QcbxAdcUb9wvnPX/9SQti1GXzwE3d7yaajrwymfgr1TozTPhhe0JPe+Fe+RHpxTt9o4HXaC6GzE
/hPRHo9dSqb0yNk3r/RvXyJuMx5YVd2EtVTBuluQofTg6sGt8s8EHDyUDNxQsGcrkXszET+5YQBZ
oR3fNQnHUyekqy3imz53NYakgxg9xW/pGGyqRn65GZ2ttKfYsmAUeMTkLQucQTCtsczr5kfphNvc
L4+kAd3jHHSxHQdPsmkA/GqrtlCbtFCfQFUOvVtsGr3fyaa4a9X0brYJTfF6eHZ0gsJB8bEsXJXN
nalEf+Msc+2c7NnPjAsyTXxcRD9Z2YahzdWbDhZxCn6WczaukeoGZ9jnGPy0tVD5w1R1D7YBamGK
jzSnLjjbVwbBHQLjv5IvhfU2wrqurJUc1dEoCRs1S2QH8WtvhseRv2zPfLsJId9kHmsSEpPCMF7D
UF6n1LgF6GyQ+aUvhRteozanWwGEvegZXEeIWhft5P8MlFvJqD3oY/5T0fxjmTjJJsPOSHcrJxCz
nYidnsbP3GG40cgGwC2mizJ5lnG892Elicmn2aCvFVIDTWseoBzuoFEhJ2eSAB19Ji2HyVLo/bmI
Y7XPbHmJ/AJLU2d+FOz+i6JzvEWHTrvQq1t6pZfK7AWfxWR+6D0Xip4gyeNC/NdgakimZlPhP11k
XD+LRKRMM5n4SdDOOt2npg3Q8Nf+1u7lhizVj6KKBnYu7y6D+gGl77UkotYep2dOKmnpXQEq/iPL
8gnO1ZfIsHXhe3BjCsfSGX9lQIrRUFw1qS7pQxG1r6Pq9lFbXggee2k7GS2m8Z5lxkfjzIHhXCUp
ZyPd6R/trOcc2XcbLoU9+9yPdMtp6WsfpoDFZ3A+jHFQrCwdAkjTvVhOazHbRu8eOzDpICWtZMx5
p0QbbdBWp0tMq8yQDrLai+ug6pNVzplo0J/j1n/ufVRCsDxw9YR4V7qOXp8J6VpvzZdcpxcoKnMl
fDrpQV6f2V4vIlDGwcQ9sS2BncAqL0+GzhTlqZhTHfqKuZqdnkmLfUoosjuftiLEd/SSXFOxzprA
8rboc5a3lLqmlfIRK++vKN1/XjzTtb11pJCKwQz/R3cXxi/ODk8ZI/7lRdTl1Unz+pvCX4f1MnKa
fClyx4IGLGG7BWInjOquEf0DEJytjDCmFvkZjVsCg22HVbhtCiI3w4RbQ70ASr4lqUU/hfMCZpuw
XxUmBavOcAKfd3vrvA3j3WhbefXIvLpeV5g3ptHe1oXcp03yXWUiIELNpkXr3ELcqYeBA14QaP0q
qqsPK43vrrPJc+8t0lO0PvEhHcKf1Mo9ANo0m+cOiKJkieBKBNr3xPmfjZM+fW8zb8mMZJ252Umn
o5MlXrBp3mB5vdd19WP2rr1uEY4RbQFMh4HtIp5M/tu22qko++oH46E01bsY2N9lmJxt2bwL1ah1
4HSLOE4YfohhYzkI4KN+yrehGkhTIJ6rSGGnRaSQL5mGwtmzbiO+aYliQDIV9hCzMcYce4I1/VOO
LB2z3C5MciA7PoPiv96ATtRp7OmntAdwEQYgH5mWr3FCIZccZ/HlqvExEPiERdFCc6AaM0uJMwov
xqbofjOHnYzjaVDCSC40zGxBCizZAlUAEYc7gXWhN4p6Db24FR5/4pxs+qRBm5bDdeTGOArwSpaf
fiKDI6K1t57i2LaW4STOOsxjmlzN8wjpDXskv6ty7vi8FmThwh4iCgYDk/HpaT6zxuQ9E6x7DSbo
cBr3fw9UFCLUZ1dBG4WQj75PprODZF7y0QfpoY7TI0FBGSsmAshy6kgRmZAkFSmBKrnaRVX9jlQy
LBh/tq5WAdBK32pvXHZF+uPq3Cd1+jX6SMMgjzxVIpfLZP75RI8fGDrTsSQ7YfYsETUllyGWlIXR
Tu+t9ht19s8AaiYrcHs77XHQGDdOSnPpFvUEe08nkESozDKUkpqN6DDQhqeg7PecTt09vx62DvpO
ZQ8vHkYzlIAPYdz7hy5uhh2A012ikuTQ0g8qo0p76NlDTZXaF89NtqnuII6O1FdKLztwEYynZnDH
DMhyKXqQGhquqJbRzc2zxmwJe9zczu83c6dizSWXbvBnjeSUN99VS5RO3+n22ogQdpOcp05Jyt1C
5xe1gB2/aY7B7L30NoPOzGfC3ACyY+pIAauHa2D8GCBnuZgYS2i+9ppA4zjWQXdNIj0nlLvXoHSM
mMuTgJEzEtvQ94xlwmiKIXLgXjVn0wSXWFcjjtx2N4butEI4cCaiBziUiwkXsj+UqdGHMa/cFPB2
+i9PnEdmTdNLkKbpqqyDtzoUeLFE2W9LjRh7U9XMW9QuaQck0E4xjzAxgMW/mJn4sVpMRFAd2Ft3
wu8R+i5oQdtnttOGMLFjne75JLAljbiCRqt7j0qM8jQp0lfIQIt8vs2Kg5Nar2XZptuox+w0QLWj
oQX2aBDZXKiGGDtEskOsra/GVhcrUnCIWGBYX4YkheDOAotZfmbmqD8ZgvTj+K6ZBW8RMMs61j8I
a6lYGji6W8RaqqE+oKZcsJ8wo+HojyU8PwroVwax9PuqymiQj0RIlUXho6pgy2hFsmcCcY/6hJSr
qpYPDtELGIdGph07+F5kduCTS6iWMPNfDYpkhl4pCZD6+KYqPERW/RXprfPoziKqcpAph1xqmVTo
5XLE+sCseKTV0TuHAJPhChYq9e1LX1ssDbCUkczAVujmHKFusE4d2MUn3H5o7s6JY7Yf4IauWart
mABr776C6a87lIRTisM+r6yDZbI74yW6l4b/bZPAsoT6sXEV4OGoaX7YQpbSlOfQcBA9qXAgrUjB
RbRTd1WSJNFVHoxck1xIk6aQIz+InAhWwJUH7LvBibX+QYaadXQ5gqxS8EqrYBx/CO76SM22PQa+
cTZtx1g1I2yEInDVTSob1RDAXVI1vZUBX3OS3b9Il7cBgJffu/3aQ4yPba1eiz7qN8aIrmCoNn4M
UTRSzm4oKviYiDLqgfcdUw+93ZfAKkKCz2W8TUT8ltf6W1cHwPllz+oSO0+SAI4dzbHnxqHO61py
sOk6tsvQ636a1B022FJ4V50In43YC7/qD1knv9o6gmy/j1OEG5n4cqz6WHXtLtLDX8z8B1AKwQoR
Jj3vFPwzgRlrN2B7c3yRPtp6HwPkzJZmq79X7aQ/gXjd+shHOv/bUmz5fZ4gQncfG9sNb6isAPzi
+GvqF6f2j6Fdf0Sk1SPLv9a9zXez8LDk4qOpgfnPIsJ0NVb4ZmLsRmR33aw5NCSK7QcFfdYFib9H
jpou6zzxV0FS3NU4wet3rc+SDl+Tcp7Hp3OfUAruwFA+O00suF3Lo65KjpJVDfs4uYXU1ZcKAVWa
av9MLbzZjrZt4/LOavUURo256mT2EDXdxbNm02rpfBcTrXerbi5p/i+rqrPzwYuUNAAWlmn2K8eP
rKPGm8N1KYiLw+C+ihVbcccQDIOPyNE4oH9YMnIM11NNkYyU9wVl3DE1xQ86926d2zbfqAI6KDJU
S7uw7wGWbyZUr5kOLSYhGAB9I8gY6P1yXVQhUbt3j12O/Rcf/EAKTF/Bo5j0hTVW0aFvQPaHLQKo
hPotMDVtx9RSe0oTNr2YDSx2XHOnJsK7e4oFqU3DZsKaynnELa4hxpOla4VibWF7WkQj59EqZ+Tc
5CbImAhTVoMcYW/Z1QcV3rT09HLYh3mKyScjTqq1cpzWXvA0jBkHJzumzICK9OYVNK0MBustgI6t
lVVUHP5xgjPTxsAhk/KZPBsiYKqLY2Jh+sBn9FGHI6HAZfxQDAQ3GtVXZXvbdhgy2pNI2vqOQVuv
GSMML5v89+jaMFB4Bg/iHcrSQBY3vRGnBuEqgMc+DTUH789qAvdCE+KMJPItcDHTK0bZSXa2ODQs
/J6eWQ7KpAmjz0ZnyMmQH+iTDmtEFmwmaLjcVtVAR6gGwgbFvKUdM1eFWyBWTxbu1TXZcCTK+jA4
GUjpU+WsEk9dmkYDpKKVT5SYDEC08Dgk+jfaBERaspmJLjB1cOPWBUfRjy6V7yYxZtCfeOuxpInW
ICO4+CTs418JZoYzA1NCWaWrbjSrTYOsdz0aZbsz+95hNlR/uLS1dsrZc0oZtzaBh29dLLaj3OWy
qt45ZomlVqbBNRJasKvwDmRaDFmpENWDNpr5lnWDW8/BQC/d36j04rWggbHoPPoXfUYdN2qFv239
GkyOEdOhaTnNpO4za9GuKzjnyFhg9asjgFHOHkA0QxyK/vVELUfviJmX5SfORffabdEifGZbYt3W
9M1kliyCbvTI6bRHaaVo8xVXt/OJpyz1q6EI2mHn37usARvI1LhMmdGAG4vNfZZZxOpq1l0WDVQo
2VnPBNowCQgbTk6FhRspcJ5rZxiJEHO/h7Ho933dnIt6G+TyPWrjR1nWzw5OXFK0ZTzEB8fy3sNJ
vuEZxiDrxPy6Xj17TtfPHsdF76KL8CosczU6xE5S96i0teE3goKODJSDOPZWyP4xrY9A+nDecnga
9XiDcewMumUbWoa2MmX0lfrapYEhkgNvMoOQ4I8RnUvpNRu84VA9a0KFLbd8qPP6xPwGY7zTcXBQ
iA/mET3J8/Xc4KsWzVxaOv1SN4MITP80bkrDulQW9kERPjuj9+oNk88MoWbn0b1tkHUE7W1Lv29h
VnPBztmN6ymgQlEGEUOO72N08xAMGe63LILX3E3Oic70tihgGTiN2LTTWC60lRuLh5i2I9ZwTGlO
kK8YcypuK8AODcrVKGhPDgaVJuDkUKcELumSbTsbijXxQnij7eQy1LitEt/YTbMbkFUcTOs3tCgH
nAG6yFHLXhv+roEJbMDGrSWtdaFDhkSZs7LMOsMNCt+Q7gt8QO1gxkRh5VHVbMe0ekWtxtTQIJOR
vmh5MLwWp6rrEc3F/YOQHLPB1ObU/E9ZRiqN7mbxash1bx3P25cjwnKXBpxn9Yb8IZawXO9nQtuI
fCk/BnaTP6SeedBnm0Oi2P4dH03OXiLww2F8dHSSl5tKjfQazXkfaU8wqpeYtPWVV5ccNt3w0cvg
EFvGlC4R4q2I0MhPuU+QJYPqnPOveG/JxlL+zCkN/WU9GtGxy24sIiwFEh4O2i1cSbM9x/do+RFc
Pe8iHogqLQZC21icLEurPRYhBwf64fhS5QPiqJ2VfWOqLmWqNmaib9TYPOS1UWFJTPZN7uEuzp2V
IdyI4SE7XhupOwHtcdah/PI5Xmk+sB8my0uvp0WdVJo59zlpakzAOQfLVJuOGdciFMwCLKfcGb5W
bEYat1RTAeqWLpmObZ/sw8ym5eH50ckElRD2AbnW0axtZHjct8ZZVfGtEyEv3J2ad9xPPtjCLYHd
4Wpqr2wz/kFq9s4mBWLh3r0kf9Hj+t7jE4CS9RpKY41B7yVN3XopAtBGeScOGVnhO41Wq2dzp1EZ
Ska5uB+yfONmMGc9/nE5WZz2AthQjhz8TTQmpDtKywBKRFhj547tAw6jeD8WGWhax4GwimedXNH3
3Nd/yypnbh2RRpXNe4j35DsRCAGh2oUoo+94eqyp2KAyfRSpzWHT7l8dK45WXoVIJRg8yOFl+D3Y
5j0j+nXZNdkmmLk1+SrEE7awLfmRFCP+aqN0NqMZVVy8sEv1eobjNNXeju7RtB8ZZqpW3CBnu2s9
hqOliliACHQpt+jpd7kvt7FXogMIaBDEGOrZfXKD7DSbiwj+TeQpWoWsl1aq6U+m3v8jBs4E+iIt
QBkMY+0ggfYZ7e2xfx4LT9+i7DCZXmUvXCFwlbvaRYadF1QyPdOWcKF3hnb2sQteiqEUKIudo5ur
J4x8mOt1Dh+jdVJG/BW7bKp5TR5xB62TNaXPVypqn4TPAT00Itjpon5JSuR8dfIxOhSvmMROuf1R
Bg9GVLzTWs0PRub+CEFwNX9aZoT8S1F1a6bORHyIauXydumTIAHV4MSRegPFQ49+D7mIldFYS1Hg
zAJ3xl+VdkFhay8wEOw9PUBnAeBilbY1nMmgsNfZmF9or6MTatx/unQumCKMU1Qa53zE9x3LKliF
1rnqJ4YhCAc2OheG6ud+uHWrdSwuNSg/f5zqw+QfmtLq90bbf/V9Zh5qHBCxJGox6Ebkyca4xadn
oCo0yHd0YQS5dWwgyHTqFZvgvXCzV9PNJfkOxiORuSdH4f0I+vlPHIywp0bKQPRgtcV5zO3ER+qQ
Jc2iOuRE1HpG+qiN47kTPryUeyU7hK9BleC9F8gu5mXnZrYGxU6M6cUyo11aV8eGFOY9g0I0gSj0
PG/LMvAK6HCtKQR5Xau470Nja1Q0/GzgTweP67+MOuI63eEh1JIPbKT4vvrqiyxmyhDWhl2ZxK+E
/ba8dla5iPCeCWoJ8ZI1rsUBJxhw8/Mgu70Sjrt6V7Ge7J3CyXHSoMPWUX4a/iNavOe8asG8Jmi/
y5VBRbRCDpptqN1R9rDgDq6i+8g9H+jkYFoQMXGrgr8zxm43yepkYqdYODU7ex26zroS1RlNzlIT
OCdTh6ERHnKmHT4CJHqhX5mW+ie0Pt+TFZ2Gyvks58g6wtxJUm1ByLTR0GATSl/KYG72II6kZwvQ
JTkamJQhcE3vLB0tiEqN4rwqtx3tNqNBctPEyWxhnF4Rfk2EVHr7vhpOUrbWtvBhd0Ea21FCXJT2
hKHyucN38WKVDQxnn6vPCYzXNNTGJclvJa0mhv0ocwphnRumGr4RZnu7FjRH4J94nZAcuZxnG1UX
uj70e6yeOHhnlz05Y0duXvqUUfgDz5GRSKtBsiTVnPryqofhZmRYzb0CJ6VvUcMI3hZLmBs44N5O
Ke9xUsM7PszbxNyGMy2qeeg+mlcOl8I2OHh2/crvad7LxPltvOTJJw46Vp9THXe3oNz1CLxWdmkw
dRD1E326d7xKxzGh2T542j63LyxYJGUz/qAaY9aBEG4DjXdY/50DsF0VfvWpwVvYQFA5RqUIrxqT
YII/0CFl9mspnR/UppwkTe8+GvFmkmBrFFyOfd079iOjroLG2TfiMIjuAXpfZV90eKBjV/zSxBgP
oZWD4Sc2lLoAgGLf3AbXLtcVoRI7Z9CmlRtBagosPAx2bkDPNlS3DpVNKim1floU66Yl9XR0cBLY
cDEEbQLpVYdwmh7iUGn7xjj5Lazk3stuhUDHpDA/Vp689lGAN8cVcIkxamYxwt7WiU9+oQcnIkGu
NNZopFowvhy/X+NLuQ9aT4IisVDniB+wLIvhNQkc/4SZuC5pCpHaWyBv8hjcVINA1NX+G4XCC4PC
LGjjJz/0nku4N4uhpzAJKEwzNS4NgZFiGqzvQprbdKKJXSjiS3P7qjKWxIxD5DBlEdUwTKKJpBM/
Tn/dlM3YEReK7GLVu+1rSUcEOsHKljWS8RBSXFMXYJOhBC9U7Z81V1+7kykYN01skXrwE9hR9ZTC
ywNh/ebaibEGPorXRoMuBVsQFFQuAKnH/lULW7zs9ZpgsGxtxkhj44JjmBHENEaYLy59u2FKkuWE
3GvGytSrdZsa3amDesNVYqwjQEtoYTGKlc2lCTSq7AagfatRtGVdvjLq+JX4WPI7SGnecVE1eJOn
W9FbHJ+CisCSqn2SeUsWpiA+hMk+bLqVlzDc4g1bhH3G/pdXdw7rc1vBf5dmuusx3HOW+bSyIV7D
+szgzdGrD7NPz6INnjJ0ReLcUdxFwBIDOKgd2ngGcqxxy7qgJtY9AMeIS5qNFtDX4dhfA2Rxvpng
ubU5Hd1+2lll6W9TN++XhQ0NK5cMxwCPv0WV326T78gHUo9Z77kRqANxEp/Mjupqov+gWzuwWgZl
c4lD1XY+wgz2+zSdwmQCKw/upO5x5U5iOAWy2INsD3ejNaGx02Gh97qay1FCrVt50jSgHySiMkzE
2bhsUelEzCuWJvSmRSwwkoVDxt1Nrg4ceCTiBZMvjuuIFPEVxiO1Upy0OCDzfitS9T3A18P+S34D
OQGwDNqbSACF64VEYx2+NGb1HUK8WOVudGDsGyNphHDAfFdbTF66Tvoex3Lj+2Rb3AuJPdvxqJRG
19JXtfR/1SCf6iy8V6L21t2Un1Xhv7lBLYlw91d1WeMj67nmDLMg3tDBJwYNNVm1SifIND2PdFKX
KO7Z8X2GqghIe0i1W1WROSr8/pXYz3ciL8iGNdtx7ccPSaSdsxQczZiXyb7qMgI3Mxg0QcFngVkm
L35SP9roi5H+sPMOMzMeM9hDhDB1M3Esp9c0oijI5Ep1UbWnKx7k2iYzxmA+8dBQhT23JGn4m9n5
vGgYHN9rY+7IQ/WIkoP04gOpH6R9jg82r2pJfPCl72AaJIwHhdPspjYOz30rfqVteuyZ9i9zATBC
pM5igl/jpeJMpTR/HRJgtIK2zFLJ+UcR8WxV5mnS8aFY6Vc3zjkP667TVlBsruU87kCRfMMu9zgM
8bkLzT1sjKXwswc7U9S8qFeNyvzUhnjTt95cCzw3OT4wfWOz2tVEJ0VDvyM26qrVLvTu1FnZ4IGX
TEh3+ZQwcuNoLNt7H4Wwbp2D3vBfTbRNmz7jJF9rob3NwUFkCB3glB5qmut0qw6xW+8IW9jnnmzW
0CXd5HnoopPyiudJeg+iF3eygF6hCnKuaQ+EnMZjCf2EYSGZENTO9sHzgktqVo/g6Y/6WO67of5K
OBQ2aNOoMb+hEtrbQlc3okKB22Exyk/z982vsMnCUy0g+eOpIaT1n0AJF4oUgb2OuNlPPlqXX1SP
b1VpPQNGRcMBJaK1xucB11NNn71NKFHy6dXxjWc/Dsluzqsfsj12uTHeUBg+6r58IZXgQgxwYlUn
z8ivtfauLP/kutmTnua/lmmQGNVxG6dLHaNXQHuZ2XHchw9kLh/dEkecra9i1NXo8B6HKXgDtdLg
pI3a5O9dTGfkmVMT3uMeFSZ3PdkkIXxUUz2bA8xCFe14V84B/vkc84SW39FDrFhSrtCqQTE+QYXb
5ao/2DjogwLjEglApt99JaLaz68DZdPZxwIxkA+CTA3QfvFWNw6tsmoXpsX3YDHM9wqEUQ1YCVx7
I+PdqThnWbEnYArcd3j1ChpgLlbQvPeegbU+Dp617owIGjnuYh3WXS+/05CTtW0uhe0cpe8CjGDb
d3ixdeIkYBZQI2h6+eRnJN/xF3L85mq5iJATkT9mk3n6H6bOa7ltJdq2X4QqAN1Ir8xZJCUqvaAk
W0YGGjl8/R3QPnXPeeE25W3ZIkH0CnOOiVwutOPnNNBOvbRN8gRTxtjxNStZXkNkuXhReh1ME4IS
vnRjxD8QHsqIsTZvUdjw43WtAXC3f05NXK0qli8zEqIXw1H74a5wDG332vORwgiS0Kt58ODBCSnh
4nty+1WX9xcOmk9n0A6Zys8Ts61oClHENB9TJi7KvfK6HJPQvhi5d63N/k9Hs5RP3bEHtdDgLHJn
a3d7tysGvVbAyLdb2sigcslVEgyoklYlHZTSW+Lq1MPspqt0iE6zok2N2SNs1L54SUX60gf1bpLG
ayv3IlP/krmsGMUuZmjKytPzWC0l1j5Es1C7T34+nEMxgiCQF9/I9HnjuKQ0Z+GpIDbOc3QW4rh9
qbSjUQOsoIZlyRx7IXI/ZwXZMAxARZqY8Kn1fRmj4pz2avJxJqThsqzZAGTkfpvlx5QyO8u9xN43
hGQvMj5a+6EbjcNchIgi+mjUV9t26MNchM5AXqil9T9EcXxaEfoUVqBJIknwo/YMHX3Xzt7GzC/v
VnGH0Xwp4mFDt3+ttPSUWdk9QEHaxCshYjarQXcHNmtVYqtaIMKmdR6FwTrdeYukeejc7jpY+Q2u
xaePBA01yoI4ji096Q6GebwwGZcSK7jQJaYZ9mAxzQjqEpvIl4DyZP7rXEd9YJTPPbGvJmPrjMV1
1MoX6YnzLGvF2+DtlestwOGMLkhAvf7TSus50PqzcNcOP1Al6keVM5eU3XJo62tXKdY4Gdohk5RS
w3hLjXLXoChu6xursxXuoE+z4Vz2c/+fmudrQwYUv5ioTGkvc3Fj0L/oq/zSpMY10vK9xgdj7Jqz
1KKTzwcPuho9AoKL1LxnIZKoFHazjDZRZZwTA+U1NJWc+4mTeez8iz8hC0hG/T40Txrf8Kg061X1
AhRutYOSdKZnRpq1dBteDr/HdEKmhseEdn4R4k7sUkDlI8sWWt8lokdOcgOyF1oIXoOkR1DHP80V
x97DQFpFE0Z1hxmR/amR7IWlu4o/EMEjY8TPjryQLQGvM1uzefj8CPj59HjY9rHzxG332bSMvQup
yzDtFfg81IgraxTca7FjJOJMtN0+68CX6tG5yu+F7v5z25rOf0iWRqhTRFG32mm7JadljM2rW42n
hvSVPcM3YlXD6kaYEAbqKsm3SfSIWQmuQ68zl7VMNyKZHR5mVWwtW1B2sZbqvMpZtKyQlpNXvruB
ws5DitnKMoo3O2ZZrchtb5mS9q8qs+/FoD1BxEsS2ooELOGiGgeQpe8MPM6d1xNlxDeq2x/ThDdR
Znz+GdjUDtAarb0TRKstIVlyshtOv4TK6Tv7aXxK+kZfK63C5dOab81kPukGyAmKF7Xxs7ZcGD3d
QtFCbq/r9jk0pq9Rkdqld5gKMp/6ecgu839jwFx9gT5PzzZYjDgatNZCrlK7S5NJtO6Kf7VDF8AP
p4E/4HNqCc9ad5H2HiZwzywZHk02DGl1IgUTEUl6a23L5vqdoBxPer9HsMT7YEbkxbQTLl5JbHeV
fBklBhdkr4AXIkdi9fG7u2nWd30Q7ZJEUgcK90bU3Q9j6zuJWNo0irPZPvdcISslNCb2DdJuwRg8
HKMFxr3gMBaMqQLnuwe5uohK+PBmCX/cqS3c5GBmi2ggSt6O35iibTvZPCqnOgL47pdS0IHU0WSw
+CTso4jdrxAv08Jqp1lKWwQA1qprmmFvJmwX+CqQfDNn6w65fqG/Ocr6bBzjg74VNGwSlwe3vaYE
4C5sVV6HJFQbVRc3otbZAbiQWzPD+3BF93emrd50a68T1UYdyGSV9IEfE9fY2W+yC8yhB2q0e15O
tN+2/28EEh9PCnycopcc4r+keuEdJOgUfT+1a/8++Q3gHVq2EkbV3O9tfeXlWxCsSAcb5xTJ69DM
3sgWepUK3I0w6ALLCqIqBAECFoxqOcRRccqi7uBHiAV6ljWLCgsVLq2K0DDe2jU5SSw1QxAMcfDm
lJB1TRt2NfQouKcr30OYSwlfGNk/y4h+GtsPtq7MwSC13b22kvFAqsK/nu+0jBtSnmsZn4OJ24DU
mYLb5JdwLgSfWcEpxmD7zr4lX9Zx/TcoUvTDmv3HjLUCOVt9Id7R2vQlJ29VKxJPkmtEn7JraDaW
VRPItYYJaYP7OuOCsg+14SRw2JM7todTTRPBdlNc2LUFB7yg0Iyjf5Ym7YX76WpmvZ9rdfyOYI5L
Z91Rtx5KPPiLIUbqlzO7vuoRZP4U6RUbinv7K5xr9a1Rw3MTB3+iPQ3ALO4ECv2TmRovPa4y5jJ4
VJuSW4nbaiQgZHJtjfpG7/x+Hda8cBn1Y23la0SaLREAAb1jV+1JlKB/Lv4y11tCjvmqGztYNVFa
UESyCcPKnG5GNhphJsDqVNknb/ywBv3wpCYvJvHVx3SORTBAioJeEKG4gDCHz40YMe7flELXsva3
DlxUMPkPQpyNbZQtrdS49QY8xUb1G9gFsHdQHa05xTnrs8ldWBr3vMhOro1+HspwZlWaEAKXlixe
PLvKiYdz6i2ksASKzoD/mBsyzWluL02Dm400ko1Iu/xWt18JTcuyDatq7ZQ4swubNZHotVfE/Qch
BmsnTbTxefKHxIXwC2XdkRvQXIIHOuZvYg2CluUMU132rMjjUBOB4rYMGxU0PypMrOwJkAyInZwx
vW+zUrPtaFzH7bBEt7hCz1aeQsUNiPDxTyu1H26Xn4j4VK+m1b5iI+Na7d34rOcZoYhs49tRmiuG
afmidaCMRNJ+EuwFt7JBed2W5IyPT2NMXnecyADOes/MD+0Qrn5vrGGLI95jtH8SbS02efDF0StW
HWOEdz3N3qVekEfQZzsZkhw1mna6zhLzsywbfN/eGvNbdwq3ImzYMoTmu93Ub5lkQxyM2VlpgK3a
rjBZ4uCSj8zY3OqGEa40lWyKkY/DryWP1GQ9/kv+o7nsE69bO8o/6TmRLmNjaK+Dw2LGaFVzSvaK
VfQyU861reRLBsNxvIcdR1atuayDe1XusW+t29ZOdoMmt4GhgwmSbGxRNVtWCntjsJ74frcAQwMd
7wOky3c5Z3ARXM9IoXFRXdnjM2J0WAyBz7E7gslKXc645CXs3BsD8CZr7mXNJkdOw3usjyj6qa2d
hggw2vUnbtIvkAVufuqpdZ5y8YzjLVFYwushuwIpeosy4orgiNa46xZB5nCsm3CMfDQKdoe6b5JP
9MSnQRYb5WofgefFSzNJoZ40A7Qfm8bVVmeVKbKu4H03s569lMkHjoKfudtAZ7V1EF5GrXvJ0Z8s
hiEiP6M6p6b77RrDv1R/d7Ka3Ue/sT1miN25z3OOxA58QQs2iXnVoe1RLw54NoIBsU06S/2rDjUV
EYyZf7EgaEdiBO8fXpGpMF/8dCLxqGgUmINoz/kcQhtlDxRoVyb+p9Qqn6ru1CSMjPo43YPWkuXO
7esNCW+XeXpRskkc27tRWues5t7tkxyG1nMqivP8DUt/WIWORrhodWPMeSpzG68vZoi20Y9TF6xR
TL1WnvEvsu/Yr94jjZu4gohI1Wg+d7r7hvCM3Y+KYAT4sNs69IWInuB0p9PNsY/Yx14M3ftuM9iO
Qp6BN5xjMWE++fRGnCNEEHqO/qWH8VcpzI3M/YcfIoAtIOxSQt5iS30T4oT6SDU/qJ6etcpd1egl
xrK6KoKwSiZo6G5YsBbtp5yy8zDal2rm5yQ6+B58SdEP9PvZjTAPq+L8u2nre+a5N4wgwWKFou0P
0zSuxCz9AcufreLoj8s/yaznIJ4BZXzvscsf/iY4ujhby3s2pTtYEAuzyk9IVfao32C9mavWwzfs
tTOuhOuz0ZN4RbwUqIdc7cnZuBOGRoR9X2g3lrKALey3AOiWF08rUKvPMCAe+K1OrPdZvo0vamwZ
WWjLWkOKaetvuoF5Qk+mT636QeO3HKN2J430dWQc5n8aAUPG3KLnCcyYISBIO9uuOBVk9VGFsMma
iPtOu+3mOnOwT06VPpkhwymHI8yoyYD8HHX3msfZj5tYf9oCq2uMhD2Pj13YVVsYS3/6lklaGlp3
KwxIA7AeQabenIi1n/LY92fyXtTWT5YkDxQX73m5d5vkrcD5w/pV/8pLtUw7/wXtnEsw5vRTqPqS
KuT8YxH8g6W76zwJPwUoReVOD9HYpEe8pJwYC9qNAg0mw1OG/S6Xc1kZbDS624D002qSO+7AdjVG
4aPPXTyaE1qB8aeGlpXlJjhlLdoFpvlUdzPOB5F2SDfSUbUvkEZu7TR8FAkltcr8R5jIHwFr2XD9
rQvKr9XRQssO61AStVfPBFrAiz0UXktQhoETpPLevSD/APUVxWo9EgyGqOktDFFazN8rhFLsUUcX
LjeQWNrDsh9YXUaef7aCv57Jlsn6hdnZw26EM7IGYEDekDnTMzxjUb6Bln9uLQR7Boj/jKl0gzwI
F0DJB451jY9IUOn0e3nGHSSgLY3oEGZVF41H8Qaq+zSktPFOhHpd45zEckoGfCGeZRA+MlQqacSn
LWvcdll5Ncs1/mSQvNB+GJi3ED20MUWRlAhGjTJ45wNyH9rkLKxUcinwCqS2d9eQoUc6vquwKo5O
kWw0SLud5DMIIu4Spc06q2elpQUwLox53ame9YbpBDDXezUvUwzpbDon+YRsvHRD/kbhwzGZpnHd
WZD12phValB95QRyLskO/Nc63taIzY8xMd9lUT7KJFx1/IBL0WNmSuMtlIsTEmUDSVP0ETJu49/W
85pp5t4M2AvGuneiq7wPYYs0QsuhMVmPIThYcfSRO/mPo4d/mnQ8GLV6Cpz+eVXWs3qMihYnGa9N
7qPvb2vEOA3SC+BTi97BH1gLoGueH6G9Cncc5njCNHXLwL4TAmUtDCVDlhOclYBIRxsDqyM4AfqG
cYX9yn3lldHTNQhYyHoeCv6Yi63r612Wlw9vqJeRA5LULGfHkkdd4mlQZoS4xMEuLJw3zcs+oi5z
mIzyo/a8uqzljRKBYWto73pCxd4AMZT5j1fN2ApOeA65R16OGBTRAjvVztbWhqGBAM/PfdQ65C5E
DAtA64T68Dbl5pszlLeY0WJJuoIe2wxbSmUsNGvOuxZLTo13lRBma4/oXlI0XqYw/iG0oVmCrybZ
FZKhbh47ZJxdzOhzLN4jcmBQ3l/twMI/VgV3WBcYGtgEeb1zGBWykqinNV10UX0tAu07HHVWLMbV
saarZyVHzV7LInuKVXwe6uSp63WwGflGwYoaxXhvDNAgjfs9xQjgwig4JH31VFn02FU6nWQAmaHt
i+dAB45nroPC/jsFbQ/KDZtk6NCD1bCtoBmgN7nDAjt3mf3Pk+YlyeWrGXSvbq+dEFaukV+tNaVe
LJblpuxfOgnBixFvqporzRYCtr796p297LPbqPd3XQt2bKc5MrlqS44jMmRbk3ds5IKPJKuxYzKx
4/VQOLMqTbSM+d30UsflXi8qNE/dziwO3OjvXkfBX9UsE9rqpGL1VM4YrSiC4l/DgC6I48CflT5M
z/3XxNZnFWkvXvGdhEh+ZXoPiu4aRv7OH8SNOf8mG6YVSp61JdpVWM+c3JqqjhyD9Meooh/wCAGk
SeuTzetWmtOaUfeLIlBbHl2VXU1cQoseMpLVYYasinFF2iDa4e4n1LzZqWW/K9c5+k6+cZElIsI8
pFax7embQhT6Q61usRqfyqyAuNCHHCNLn3V6qQWsO7iap3PCwN/24veQiPZFVuvrCYcc108DxpK1
y51PfLmwTFCcljxkxXgTtnPsE6Z6DTEI9eS+yFFeUsN+iW1964byQTTLdywkJqLulUUThZqECNhp
1o6yems25b3lhx8Ut07p6hebLs5sZsuzd66gpMBbykj505L3FoBKIxDp8tHKVHZ2WmInHIcefGIx
411R+aJ1a0ruUNpj7ORLWYQPP2bB6igBNoI3auj2jKNQBzs3nSCnB4oeTBOVBPOLnhFyDOMPv2Gh
l5bPTthswxxZF7c2tbKi9meCaL7Thvo1LIS5VB2CHquEg9fG2taOo5epgh7YTi7ZTPa0rXv/yXSC
ak+m3K7MU6b3fppt2Kje4xET1cDmimicWBwrRBam6o1vWRjuQqpw7+uNv2KFKPlna+W27LZCk/Eq
SsvwRYZt+IRK+/z7zAV98JxdmTafhDVZZ6H+9d0QvNi104ApIvvi92nj47SuwRBx+0qDF6fBxZE7
hCwCs9cjjyxjqT0j2NTpIKzmEPc1T8t63FYhcOFm+rCDtjzI///gcU9bjxlkQM179zPkO//7e7//
K9ZX1GLdnBcNU+J//mgwRnzxf5///nYbgrcZYNbHOAyYDVfqYFkuDyz+iPx2Xv0q51TTFMhnlHIK
3MsMf57/v8ZvaBRSpBulORSH3weXwLH9QLLuPDNhiBpCjDmQy1YdcNj/z8N/XwNujI6k3/1+/fdL
//2J3+dUA+kK5DEvyOBiz/+/v/X7fUWElm4qgOtTjQySKq5nO/qcxuCVKlJfDEP8ZYi+cYqcLIXR
dHc6IAR4nR7L2Ke2q5Cal3j2OtqyZecNHegkbDB2U52gyCDFSlkwu39qGq9jZcbqmKLtX8I0BlX+
7Ix8otlbxpx88zSY2iOGqMV0Se6ZNMerJtdumRuMKz/0EP+RH7ByWjT3cV3Um5Zp651YjD+aGg+i
7xNEJ0ypPILTjhGxKqcs9Fg1a9oapWx87MksPTaxQjLHH47I42PeSMbLZG/4fFc4wrivluMbOYbd
apwHTSNrxW2EIW0btjWWz4n7ZMAwpoYEpyYaIpOdGxpY4ouMo9kxXNBnp6FOdFyKfnSrevazyrHL
deDMEtBWRBCi0Bw6AbSfxMo3ozKR4M3cVTQO4z5th37FiAblhYd5Y4iy56jGndMoRlBG7aSrkpvO
iYpacsVUZmleQMNiiDLK98Qx1MkhheHkjkQSavQUAclCV8R6xmVgz+pYo/Nel0zLrLcBvO+VGkrb
emjq6IgL95znNg1/DcN0DnwmQ03Wm2Rgse0KI7gMTfgXfiFbSDnsuC7J9YtY9qRNo1/BfXlrhYsZ
M5UOVIZhxso24/xFe69zIwoxPaJugtvFOxIRk8RLsK5l6C6tmeZRjWSj9pZz1JvO3mrEyx6UNPyj
Fzjupuyt9MAyZAfSIzrGwsxWbkXWt9e7AckHbLDGGCEYkn7K29R2v2LEGmNz4g07Kc9Qr+QN0aGE
RbyvCZbQjIxLZaa92BmrD5QUvrLSE8xB9Ej9aGBswxpjJVO+cykj3m3zK2Pf3BEXdq+0yn6pfbUa
6yK8t7VmvTgOGsCGCKpM15+oyppH4GsLXa31hLnJELGFLmQYYLrBBlAxxaEurCu0M6BZfcMudqFh
ZVdNFQ/xF6a+djYK4U2LJhH8MpLvNl3lyEjfEizlCMVR3UIo2z4NHsJr00ucrd6nIOSkctGbDtoy
MpMcWQKbDr+ok01WsXS2poCCTXfjuy1+k0zif5kjSXV2wR7QrxNpYgzWs19MnEciMxAO8HTCsL0N
wzk3iGTy51am5nVyuvXvb8ZN9Ma1FZzg2H5E+WR9OWzmuaztmM0sI9HUIGDOZ6V6Y3L9zXiFTxYR
zOc+iIMHKQf50q6Vs/99yoJaw1Al7fXImUzrUZC75ibjsXT7izsVhNJy71rgMxo/Qwp17hnjvTPj
N2T6vDXuML73CuyjTTCWGRBw61qIX/BzVKm6+V2hH3uhn5kXdMdEi7vj76/YgnMnQx6tolg8anJx
HrH9llEjJZMpqLGIGKV0/Zt2LJkjdBuXxLEKInFKi2A94eyrnjau8selNNP8+fe7xHD0fp9pilgw
jXZorfVAeDR8V8+/v8rrIv3vV5qmyZXjIKIfrcLejDYKUeGyNQPvmnIU5/2rQ5/uhf1NC7L47yxa
HMnBeMOTjelC6LvOKMxzN6+Dx2LKuJ1ohLBbU4H4AcEMrowXCdMYsJRhfGgD3R8ATYuUDNNjkOO9
2pVR3VoZvlWFXR41CyZLOINZpjj570vKrKxVTwkPzgG18Uo6o3H8fbDEmB9lt3WDnjogQGPv5W35
hDau32kBccK9ZqolkVjikZsjvwr06MoEumW5BESFSTYmIOMRhg6j8NRJN0bMisgaYn3dhziHQubS
605D5WClDYTzKSxnzwG78fzUe0384rtdeGwrLErV/O45Ds1z09K+CWQ3yyGVcN+wkf7BPOAv6djL
o9el8wF888M0OetWz0ejcWLMdJXciXpGD9f2us2QTvRajuDO7s6ZU+u3dI4in+3HnW6/FCScLbSO
mVVC2qmlRRBtaRcCb6qfTJw6u8LivYgYIGVBdNOlaW8rgjr2orMvUmrD1Y73UTRcnWoy39uMCjFo
6m7ZlgBSU+kF4FlIuJZoOja6z34+sLp0FylLf9UFvi22KNOxHKS+rcnQIFjH0jcklOqsIXVN42fX
DAoGbEou4NtbXFbp2nITUpqoFGFQtv6xzlq45J7JICvwwnKD+xBDteerbUiN/+b1zSZxRPtsuESG
qgE77++XkVYTWywYEsoyfav6Md5OeRZsynjiYxcTF8T+4ab16fAnr93/fhH836/ktnnJOr+7tc0c
7eDjAMFD9911g42mF8HKIpuLn5n8ta7yfNihvJx2ZTdo16Dh3K8yNX4jnF0WE8ocdOj/mlqrLjIT
ByvK5Xlw2Q12pDEtS+wRq74oYcERSrbFhj2sKh0AecT+HIcpymUJLqauWPfpwhbQYFL34KdauZYM
qL8KyofeU98asGPayXnuZDOpdZnRvtjNIEkxYgwczwStQlWMO/MvLCqbjHCsgyPkhHgDwtySpTIh
il2m4/9qml3QEqg6P+vCmPDUqmAkMNtdh7TqN77TIedRZXUyIjynlntq8dzC5hXww9l6T11ErmvW
i9VkEKTbaRvsJCaWDXdaQvtA8DPnxU0dSwC0iCu3yNq/XjT+HVstey9cZja5Fog7Vbrglpho53nm
zEjX3+Su1Na5rzEhoYGyq6D7bq1+O84qrL7D1VWK/sgGRT9nhs6DVRjn36ejI3AeGQFiyik+NT5r
jq6onq0aR+vIlP73mT6h18oSjaLY8hnRIRbR2SQQbZslB9WE8VIJ+8W3S8SeWAjwu8Fw/n0KxyJc
sxkDzsYWqSbpB8e8pgD2VnPiIHcDmTj7wfT9Ldz6dA6m6cki01+gqc7ogqQCh6nVG+XhqDBVGa79
GMjbALrphPc021BHKTHsgUURRc2bsPQ7w2VlSwlBbb3wLB9dHsldq76z8r05qXxl2aX7iVgcok1t
vzhm2WCq0fEKeVa86/iuqB920RC3P74pQPy50jzhunob+rI7mrmFQHMS2hua/znbHUkWw8fgfQDK
a+pcRyKw1Q2Z/zOghOBd+lm5MwaXmnSOrqs52oEEhjovQ7gjLrK8h+zh7jlxLpta+uHq92u/Dxhc
WLfoMj3E8/8SICTYS8Nl5s9wrpzdy3Ts4bOJCAJ9EG5qau7yGNRsQ2hfaYHZgqJCCZqHDWn/HEvs
Vn3pHcsAkLufZ9wSTcYF+ZRNq1TW4trm1sjUElsLnxKXw84IJM3p8CZA2q8dZqNXE1jENXEY5WEZ
Xcheun+pypq3Ti9Mmv/IPtvtsNItIAJDrMQbt1IGkfwQF7/X2le0jWMwd6N98BU2LmtWk6K0impt
bwmcXkMAJmNEUrKOtSY9jcy8V71Dbo7yGF707Go2DbnGG6iczjXADsm/lnUdxUVp5RkIAtc4Ov1E
dG7WViSYA4FmF4AKt0MBXaFD3sQmHmV/nHQID7xuXu5EmwZF8XdkhsG5Gcd/Ru6kZ1nRzaIG2lgu
6p24iMdnv0ZNrI3ZTbQEWo+Zs8fBxz24cjqdOw6D37BH2RcLBmY9jBU7EtqmC4biwuJh2jMNegZM
1FyBIQgAMuwWpla+e5SCH742PoV+Anqnwd5U922z9xoHskI3jiv6M4KTWyffGZNQW/rnF0I4W6DG
ecYO2YA+A7mouPz+VTDRYGQ7odj8Fp6m137HLf4JStz02JR0PU1dRu+mzI6t6NTN8Rks1/hudyVy
Jr0cxdWrOU2cTBzZ1TBgsQFjNmH/R3dGf4fO4Uvk2XDGDUDicGZugpSAUSX0V63pg13i++dkYL9J
xupF/c0gL/nssu+C4oicdO0aWmtIv8lPC/qojTGV1D0szNGp6ifhhfsmXPkuYYCLSI+3WuOSIkdY
TVBgdZIthZLVVO5r0JIhytqz3loTLPKxt0+slLK1RgrotjesNd3hw5FO8ayGvljjcc33QzpPRljF
jxQPpkhxlcfAWvogs3ZuOXSwLzS5xkpCP9r74kxnS9YVnLtl6hGjDWZ+p0UKVmJrjOe+srdTVY7X
1jgA0UVnzRDHbIkTTUu0XEU64uKZGxMoMUyoquFlCHtETqEMN1XVbCbZEf2mUyHbejK7nIvxMm9Z
cl08zFnaqTpWhSGQfEghVyUjho0oa3Csa/WxqpC51mnurqaxN3aUJwzw3eipCituUfps5U3wuTiV
F4EARgzpMKs9DRVRPLkgMS2q67XhGdEKRDqjCFAvq3JMnPWQh8NZFAnYCDJmOEss5+Yl3jkrKJNN
pQjNnlCI5sOwZQken4Tf14geZqk++JM3ARfNVGZ6dpo6RTfGPqp0UudQWy4GgUkcvEjeG+Ac598H
x/GSI6hweRxoTduWBkKiZlzaHvx5HdnNSi/w0zSZy0eR8KLMUSdlR9VzxTXXzbqfotKQOcBvWnGq
xusUO8gXJ1uXFZs+72jbGowyTR73aDrSDb4jY92//CVsXlz89rVOGBGtC1mHHzAjPwwADktQS9G6
L8P8RUwgVczYnLajTaKdcsvjaDTfnY//rag5MLP5QXLr0LqEN0cjgSPQQyy1iV1vWcmCKPAy/TVy
GufMytc9206aLZus81bwCasTTUh10kTmrkObsDGyjvL74LE60TlFrPmuWnS4Pn6/5++DVOYnO2BF
6Ai3XiDXBGGkxzSeNATrtKb9ENlHcnA2E9KCdaDV/apqaz50nT4cMa9CJVFbrbeTc25uiC16rUT2
StUTveiF4y6cAkN2jzKu9QTT9amNbl4fmlsrMvvjmBUHzNzQzUvDwQeYTmjrBJW14U77OB78MxTR
j6ATA4Slpt4zAnHeQnM8E6Axi0AnJKJGfirxQFA5TbffByVbm9l1eGl6Gd0K/Nhsl67R2GZXYa2y
wBZ70Qaf3Siy8+8DIicsCWSK4QFHHU/szrDJY7poLJbZzm78V17F5ESVBBKWEmVRIMPtpzK/JGkx
bENIR8vJUOE1kvq0tyuuus6+GVzdrzGy4CWkG3Zo+HQ2SY6loRwAK8usmTGTGX8d7qUtehR5wbKI
tpisx2CUxyhAj2oWA+tFZMZP5XfBIPBc1cSr2wIAUmKJYKsco9m3A2kWvKRM0pNm7TX6c4uTbSP8
od8KEi83Kq/eMycLcYJWaCTD+GI1JXVlsvBlElyCXr7qpBCtjUFjfDUY5QVtUHIIx21iCHMvcyay
aCeqbR515rqwkz9cY9lBMidmhvzwNYJh2wFXr95N3B1lcpAT6ug6FPaSHDgkGk4Zb3G4WgdTN+M1
iI9sBcDNZHnpje+iih8QH7v9MGgzN6LH5olzoQX8crbS6X2QiaKmGeuV72TEYLoADNC+l9hl2yNz
O+M2OZZ36Ct1DzoiXs1xsLde4J5x0fQnbdDqPUE9mOaEr0HM5uap3C7YoSdJliWeba3Q+ltWlw8z
gtCVYq3fOIIjYDQRQ+MtwWZpgKTIY3EYu0RBeNOH16bzFh3H9aqhqFkPnKlXTapyqUKPxa5T/eDI
6u++PaJkiCI1PdVDu2knKqY8lXSGuCoa4rXWput82MhjnzCUkXbUrtsYmgnznwN4UWfhVF21ibBC
ByqsDwgrJi/a95BJF7p2hvB+zHqqMbMvIBrKd83HNIrIa45kiuEVI2VZogXQb6WXzXmIfv0UVSnj
3aSAlNMTftIV7p10FEKH2H3D1jARodmOdyKUnU0euwiEcSI8Tahxq/GS57FxE6w8ITCkJ4OUH1Fq
xskqi3fgotE2aIstEjCCVDvjXOo1LxE40htevierfmoDwPh1A8N+rLunwH7KbASwQyxxafhQT1BF
NmttjtMFS6MdDaZJRXb6val5TXvsywmc71whlPmcvUC/tgN78txkY3ZyvL9gHuPj75OhVSRQ6XKj
D1Bd6QGPEdfzPrJqZ59m4k/n4xYrXWPd2uihY9YPy97Vwi01a3lG8+st0gzV/hyFG/4/xs5kuW4s
y7K/4ubjQiQuepRlxOD1HR/7RpzAKIpC3/f4+lqHHpVRkWVWVhO5y0mnRPIRuDhn7bUb1YFwIUBQ
DFiORQ6SMebJsoonM37TLI5JWsIrnHxG8TAU4YajtPZp6etiKfxThlb5r1md5hf+0VmGGwNFF2Az
Zl0oJL5PFRst0d4sRuf8bLCWGb15mUT+ZKbmfT2M707NZKGMrHDLKBjaxWTokBzLntaBSk5udKiv
WRouG2+oi00OAE00YRMkGi6laIp22sgrOKewvh+LNcvDkRi6D7TZHt1kjrcFydskueRM7u559ogQ
nLjlFkSBOxvbGCrvZ/8ylhVtip2Aeml3mvQlP+s+5N33/Zmq7P3omiYTi4aba5xO+26oMDPO43h0
PRYCbeBWUGZO8cad42Kyz2b7l511uambbLPXjkuncmwM5hmqiBVRCgWgZTbUTGPYRwZzdypp+qvZ
aSSzsirkUY0OSuLP7dZ3OnpMc6zakTEQJ9I2KeO3U5mXaM+e3SXco++q77q+ixnJ5g8Tj1UY/igv
rlOm6EGR7ua8Ig4bdTP8Vo0jNQnKcN0P6Ws3pUwDG+RxMYLKrGR1k5EmY0ZLum3MofOYGB3DhvNd
zDMoQXm2kgiDbn1tuGf/XB5jL3oKQ2jsNggY+9XWcQhitFgz8woty0tiSlGHbKo+Qw8rbOjqzjMq
79RDOu6GzDM3dVIk244G9xMwCbGKobOQYtKl0NvwJFO0XBkSJncj29PJ4FlqCpHtIdO5LYupPw5y
/+im4eRVDQP2AIFy7ek0hci30EsW50C90m7Jwu6s8o/vI8zoPi0jMmljyvd0+hx6Z3Z37liYe5bw
4N9B/iupkPXOuv+IoAOTnVseKw53yp2JJiwk9FmhtFyP6V8MChHiH6bYo06KNP4OrXi0tWofFhtg
Z+Oo0r8NOflerDjcNYMRXUbMJQQmZ5sHBB8hrQy8XZ+noVFlwY02HB2dx+2ejO8GUmE+z5cpqvw7
ff7i52Mmg1HdeG7knBkvkkCzKTXtkEpsWfkRumIAHSJg6Y9Jw+r/e44YVixq2qL/YcIKO8FU3EQG
dRx//aLcaTN18EKLPV/zxu+Pju+pm9DXP/KRdIbFahwTVefynSmDo2pQhBksJ24rnsS53zK0VUTe
EdhQcv193OIE1h0TB6DFC6lkjkPWOCxGuqPGVmelxZTW4d2GN3N5QJbbtOm+9nU1Xwxnujc02lxh
45u1W1fWlcWrde1NvOA0vDL5wM+ybxfKfZxsrO8KsRgt+QPc23T5vrYRqrNNN179+cd//OM//+Nz
+p/hV4nxgb1O0f7jP/n9Z0nPRBxG3X/77T+uH0P3VX//P//1Pv/+f/xj/1VeP/Kv9v/5TjePu6f/
/g7yF/mvD8of/M+/2Oaj+/i332wLbKrzff/VzA9fLVTv91+AT0He8//3jX98fX+Up7n6+vufn2Vf
8Kj+8EVLRvHnP990/PX3P5Whvr9Gf32J5OP/843yGf79z2PzUf9f7/4Faf33Py3vb47yfd01XV/Z
uunzgcYveYvp/c1nTWp6nu4o2zAt688/SH53EW9y/2a6nm7pJnE8Q3d1888/2rKXNxn+33h38HXy
FL7v6L715//+tP/tO/ev7+QfBQfdMua4LB/YdP78o/rrWyyfGL/3LRbOnmG6nGOUqeTtnx8PcRHy
/up/ZHRjjQzzig1w2LqzguBuaKedxhHrZvF64sVNRh4OMftMKlabOJG69+PUVVunsdIngkgYf5V3
dvuovB3w0O50MzGPoW3Y8BwkpzO7X2lGEtCkhP3KTYPi6HYWTi5Lrx986C2uwbH1i2vbDD7xZYFo
EDwfnhvmD+wE3Q5zG3vfZe6n2zbUnXXOIPSxm8vbLJ+vSxD2b53RcLdRjDvokryGy21sKnUK4RQO
PjOjhVq2bVV6ydnoLEYaCB6ulHLsVWwyhU9BPwofmN1uTVQ0gcmVCuJ2R81V8pxjrdConf015D2J
P91+zZrgXGL84lLZcZ7GXvKgtCh8MFlVbRlkU2fitylCs/kZB/xwcgun2TZEiD+G9pjGvv2uUeG0
IS7w7IRJI+nH7N7us0dF//i5Z5qy57BKY7E35Pe1vNFpfqlIGeyDe+tkOKUQTJjZQuxUuFscisdp
7LBG6mQKKvYiXlbbNGB34CKCPFZt4bBetQ6F4zH10ky15bF43BaoQkiRORVxn6HCkgWJpuzd1IT1
XbTYSHtThwY3mlt3AA9wPsyree12p3/9kkRGdxoU5wME1/U+jpiYz/zVAcHc9oSSXWckkLKR0Gt+
i4HulFX1jyHJeql+4n5p8bjKnsjfF1xaT16R/jLiZbxfLPBdwhPxETkPl0D5b0Fg/NYipqvK1E1Y
+YQ7Kjk7TJKPlINQgtZrJK34MA/AP2wPMCgcNAe7JMVL6XZ0ye2FXt9cWTk9qhAxIpeBheY77jyZ
b13oCOdsObX1FkqARaucMKEBvfVYJi1fZfDq71+MlDRA4dDnHicNeY8w7p5qzwmIJ316k2qfJsx2
i+POj4qgHYMa49727YaWN+0K2O/cAoP0O78sQ0aRg38zmoz65iIJdiFM/c2cuFBrabUDCh7PXhj+
8xeC8/y8zEyA4mzcqyGPJZy3sLpm008LJKLR10YIAENYgF6ogET4AFaij1xGtD00h+KkCEWAwR+e
QMiCRRgDPGWwVGAHnvAHhZAIkTAJtdAJtXAKHIAbqH3YBQXEYArNEBpnR+iGTjgH0pHaHoBsV4FA
VAYGXY2J09xWcD1el+0dq5yYyjoDpSOvtg/iTaMHHwi8Am0ZNegAF6WQFygpL5OwGLpQGYPwGSQT
N6zxo0sg7AbHsoHIOjxHWM8nDcBjENIjFebDE/pjEg5EEyKEzPmM4tm/D4OZk3xoEENPWL3DLCez
RcolIxjjCWWSgJsw9qX/Jia6BYfSCZESg6Y42ecgpMoozEoFvII+ZdjjnGSt8U22COOSxQxbYV4U
8EskFIwnPAy9CjsDQEYXUgbvyIY8Wv44C0UTIrflmLPlHFFvim/UJmO5cKJOQCKR3zBOL1xOIYTO
//GmWBif79+HvlA94D3/+k/f/z2V9/j+b399sFkoIQ8a5ujEVXn6/oUk98Dmv6aWT1ijRriisAY4
+v63PkVYCO5nvSjD9bcq0+GU5P0GtwJe8pf7QWimUbAnW2CpUtgncnZgT//6/febjW9AypV3+n7L
9y+akFQ6SNUCWsW+z9r+623f79ovP3Czcb6al3k/cIJ7rI0IN0CMwy9kBfIUBb3/aKwT2h2PDGtI
+gkN5rXcM2wT2SFf2vDJLPNqP+thv/n+7WL/Xmixv4FBviG22kNFx7QSPA1VcYOggMIB+R2kl9Sw
7kvEJ0yhbYs0OpSaDa7GgssDsIBga0HZMmHaZvZm61Q4N4gGirQh3xph4CJguDyqGgLQwa0mnBxe
aO+KkJXIavxkCUtHrx8zIfA6zMDY0ub2RRfyzgHBa4XFi4XK88DzbOH0EoA9mbrQNk15tbB8ulB9
Svi+yb132OJS98V5HP6vdSEB2YSxPYmeFxDBHFRwBBnshR10W+2uASbkILDygAsLIEMybGBHwh0O
B+QwbzIB4MPAJcYAioWQim65sQEXgWl5J1BGtGoPCrRxBHFsY6RIRhpm8LovqVCQDMF+8gP+nIJH
5mCSNrhkBzbZg09OwlFaAJUFYKUHYAkMxPiZ2XUFehljOF31FDQ2V7RapMDpUXSoQfVs/W1K0BCT
NXdBy/T2CofEPfnNoUZhze7pNuuaezW49yFq+SqqcZVXyIg6ZER4XwBGM8DRWAhSyPAvRw4soKWO
MKYTsCmS93Tlg5/qYKg1HHL3ZPNw5YKoIml9p+hLWFziisJxwltDtMagrQ6IK7FVptgLT6Ay67Hv
s0E7hMV0x5PvQ8aWKSh/tgCz8mFMAWgNXFdC1AJ5bhNhbBuhbYnU3/pWdUF4vIGXprbL6R9McEAw
XQWu24Ht2o16ysB4Mx51F7DeDLx3OrOHRwTA90XYXxcI2AIGRg2CcoZVWR0fGOI/MFK8D9MTbT20
Wi/clMvhLreeFiI6q16bnxyg47CunsC7WMxRWAaUbAInZ0DKAbAy2tPf9H1ypHloQZnRAZ1iYZtN
oZz5KWNrD/jcGVs47+0ADm0LFw1ngPwdHiwDmY5Bp3VhqEtg6h6oegGudnmvri12cKdP3RjfDhMg
EBB26NIYkJ49EO0FVBtr6KEC3R5BuB10cwDdC2B3AODtCunN1umLoskHVxhw2+KdnOVAqv4t4caX
9Oqg9/q5dDpyyi00GEV/K8Off0+kFh2ezYkeotUztOkNFS3XFbw2CmapNb/Xbvp28I0fBV9BHYA9
BmTXANpbIdsnYdxNBhq26aMW2qqhPvS5uV7Gad2DxrczP1oBsHwJNO8AzysgeqR/b4ZQ9b7w9WBm
Qtsz2qAkIwDAB8RniWOxVhA6Pwy4M5lC7CfC7gdA/AUwP/GxQwrcHwjlHwnvnwH+F0v2ko+geihT
JRewSEIA/+W0cunhkexAKSkChD7rilhBI/kCh8FMQOCgk+TBJBkEenXDVSW5hAEYQXIKrSQWpu/s
gqQYwNrHR4NgQ0/AwSPoUBJ4gA7+MYcn1nPPjFCfkVNNq4qAREpQgm6ZdGURnYglQ4HiiKp0aC1L
8hUGQYs84exK7mKUBEZDFMMmkrEQzWBn8mNwiWoQ2cAVQX8AIY6BMMdo84rXiXdYkvPwJfGhE/0Y
iYCUkgVpCYX4hEOUpERKTIWSGpkkP1JIkgTP15Z4yRWJSAHvkn96hE6oRTwnkkLhVL3OiaXkEfkU
yyapMvfpzUR0xSDCYkuWhRMsATHJt/CyI7qQPtGRt24lAUNWoF/Tvd6tCuIxNjGZmbgMhAhFSZKg
8YjSzJKpKQnX6BKykbRNLbkbgwBOSRCnlkQOYcw1AdZTIFmdXlI7HAcuhg3/JHkenooem1cYGL4z
xH0AHGF1JQHkEQVyJBMEbSAH918JYaFJUkOp5IcYgxNvhYqKOXbGRIxiyRotRv1KdmabEEJqpF6i
+KETTdIlozRLWimseLERX8qIMdmSZxok2eQTcTKIOllEnuRj1USgKslCIdl51ghHjZKSiolLUbtH
gyn5qcgwbk0CVYUkqzoiVuh2wM6X/UT0aiGCFc5ksRxCWTPr15xnhIawlk9oC5d2g5OMOxFprlxy
XWn/ZBHzMpfpeZHc10gArCMIthAIyyUZZvX1NY6mr0oyY2BGTyUhMp8wWYincaXH8WsSH+MheUO7
94yN8mtIjIeODidPUmmjk6O7s58d4mo5C9VJ8mtKgmySaGuIti1euA+6+uoTeWMOSuzEuavfIopQ
PUl2R5w1PYJygWNdRoJzChakIUjHkmTVEqxzJWHHhZ7mbDJ3paTvDMnhBfxkLwdu/S8LIb3Q5aDu
fhElePfwUK3Yt+s9qdaJHxbfGp9Q1fFlcK9AeBc30p9jwoBM+TZak22cxXtNk+QXa8gHS+t+LTv2
Yw++qo/VgCHMXqjR9Ru2EBFTXMPAlha4m6BjzduyecNvf6GmF/QlO7g9HjlJMPZEGSPgUzCZcoOF
YSP5yzT+5Ocj32SEID1JQwbEIleuJCR717nviUwC/f7UdDKUGAyo1yBWyQ9iJgcWfgZnQpc24cvS
Ht+zwK5W9RKvu9r+XZN+0eGdlsbfmMQ3FTHORvKcsV39DNP7QnKeviQ+efJ9roiALkRBJX+JaPhz
Wur7sPvgD7yOcXYzjs5NbmBoqUKMM9VTkV70XN33Ns/7Rj3TuN1xZ6FPhG8KpQ5JpL22MmegU26F
Dxn2NEnfeJ6i++t34Bsv5hBtjcg4L6NWruRLbTBiTpPuvsuiw+yB0fQRC1GS2kRmLaKzte4djdq+
ofztYSJa28bXnqCtT+C2SdsD98YpP05lQcO5dbEVEENkXJphuHPm52WiMUM+oFl6uCga+9lS7xYh
X9tN7oCYjg7hX4On1JkwcDsccskGRxMp4Zm48CC54a48DTIRDSRRPEm2uAb4cv2nTkA2ose5/uYT
RM4N7ydKrZuZgHLJrWaVEFn2iC4XRJhNrh/hEn8x+fnBPY5ko6Sda2LPCCdudGLQreShTUlGR5KR
rglLz4Sm7VS7GISoXcLUxXeqWvLVEUHrThLXyEXPCRFslyh2RyQ7k2y2TUgb7omxOantYNHvu6Z5
KohzF/5IlMBlDluY+oNN5LuR7Hefdw9zuomJhGfpE1wxj5pExRvJjCff6XFi5FjyyZNLshy1HjcD
wuYTofOSDNrg6veDmdP12CQ/uL/QDzxvx27okF+Y+96bEbGW4db+zrRLuj2WnPvyUBB6HxrrKSi/
nwO7tX6awqW7MGYljGXQDNzOaIkKmKAxTUAZl8ZYL3X+S1sVUn9bSeo+rNMdp+pok3Df22ch2fxh
IKVPS0uxjQjuM22udrPdvyoi/ewuolW8nwJ9uBjmdvZyxvIoABZxAYRmwrebVdrB8vIbqlTemE02
b81omBtUS4mRmTs8SRdXLAMBuoEI7UDotxtyO1czjuhr0zGFatpyyxRgbaMssMRdQAT1dhCbQS1e
g2HGcOCL60AhPejEfpCLB8FEiFDXRvXio0hwUCX04kyIkSe0YlGQAUqKVgGh9rzVxLQwi3MhFvvC
Ih4GZXKfZAB6zcXRoIutoXTxNlB9SgNxgctBidXBEb/DgOghE+NDmX4yb8yRQkykkZFC2GCvLxWa
CMBs+s3FHJGJQ8LT3hM7KRhgJruet/FUhW9iQDyRi4EiERfFsRUvBVUnxZnhxRO3Yrocd6rGfQuf
oOIsu+vYxzcJMzMtjHXGSFm+XYae6hFSi2GTzrsMN1Nd44vAlVGNzbPWRYR7iW7U92yICeeKXcOU
T9XmvD8GTbtCwQOwyWaQCFN60Jv6Ngu6adu55buqHBROUGhof7GpTARjbMSOWLKxzdZD+qEFJGqt
X6plqBXbZnNs8ctXSdHvWqfcGlq7jcUfosQk4qAUicQt4loL+rZpoMmA56bR5hhktOZT0yvjUqKl
gwdygaMmCojtF0NTOkSHvY0RmlDh2RwUPH8prpNZrCeN+E9GMaFYKFFmcaOE7Ep1u2+P7VtGYg5E
Tfsa4mHD6IyzYqCunXhW2KFdAAqIWmJgUahYKnGyhJiwdq14Wnoexcmy4m7Rkbi0yFwmsbq44ndJ
Eb2g26k2Ot04DJEYNCGDwbNTrOnbRn2KJ4Yf5vc6UtjOPB40Q8vj7DZmN5rt6JsxoavCNoPfPCzO
MoJ58MVG04uXxkFQUyGqscRY0+cnvxmpMPqg9DjbaUlLh1cfv/riurGQ3uCRWLaxeHDqhinVIG4c
Xyw5GbqcUbw5nqL/TEw6JNAYYIwTPvDC39ni2yENkK4i685iG3BhqsGF61vOg6WnEl2Pr4bLLAKf
0R/fRm+hmayFQOEY4xf5r9BC+pNi/3Hq9kiukVvZTIXmiCCIphJeevnVFHOQgUKIUB0uIbEKKftY
iWXIRzdUoB3SxT9kiYmoRkk0i5vIRVKUi63I7+9isRc54jHqERpRsvWuXheDFgrdQAe9JB1BYarM
LNp20rq7s+Mh3HWziYM0t1yMDMGHZXBm6cSlRGyl4pECvxIY6tkNx+d0KveIw0n8G1gR2WuvGrQg
nLewYdb4mliTIieoP+swtlYtvRQnWh24U2P8dJJojflv2Uw9BiizJ4wL9V0T40cQlWQsCSF+dWAj
BLwiHG0fPHFKhWKXGsjuky5jUG37+YfAmjwn6AR9HK4OqUpl1DIe/RDlDmYmh9xBcV+gs6IdjHYc
+ps4Svt6c3LH6Adkgb1NxITFilNbkTWstwpNVl9VLxDaHsc1NpzRTCu9GhzWqk79oivtVAS7TKxb
/NObgBjrNqW/tjA+mrZ/LMTURdkCs7ecZ4TRJ/SzKIxeLWqvpDdeO4eQAnIJeU697VO6/tZ8roir
xA22hFjCUnRhDdqwasBWWPQrJT4xLZ2+TARjPaIx6qluwvytRj/W2lxe06GeNzxClEN051fegzfM
L615qhPqTLGY8dm9dnmQbFLSXhut7t7yMWevYw0cK8SDZvGQ7ooZza3AaTyPLPaERUoLKVr0+uep
a4o90ogK7VZ37/RKbSqdLjh6mi5LYnA1IdeJawI5GycqnAvia/MRt1UI3FqcX+jcCrRumEmOhW/d
cJc4EBbY5Za1CYAQDQxh/gAPCPiEJG5CFkf3yD5Enmig9jLpvV119Ok0XAi6wP89ZxrDUEQ0rX7T
kDlxvXcN2x6Lks9Rm5ClTTasfXdjpeNdOiKyNR+WANtoTjco4Kz8e470LkV+R+TvJkCGl1VI8QIo
DB9NHuejKSMbkDtIkGgto1OzRqo3ItfrOX+h2uPBmB4V+yf8A9qCzL12SPnoVz3EWOygi3YOuwSD
PYQT6TJqXNU1riTTvOVgf5G/mov5Lubzs1Pzzsqqq8IrV1f2PbNNij6x0SQjl5CS7r+Yi0OQTdaq
xzqotQyozHvmGCwy2oMTWa967DBIVeU7LO95xlBYYypsMRa2mAs5WHOi2AKO3QwWzdr4DRc8hxQE
18z10P4eR4/liXwVKA9+8vAjmp6xX1r7iM7Nd3H2YlF0RacIxlKIXhEJcEKBJMrFHPeiiYPRERlj
SXophYZjjs4d1rmDNaTZgLs2FkeCoKcaqyOjoV2A5ZGi2qvD8WqZyd4PD7jXR5QPGxZmt/LHtbgi
M5yRFe5Irk7krx8KjJKDqCVjPiHMLjygYp1k2Ht1sFBqHJE0rJSV6CkXEVUOGCv76oM86o+caOM8
zIp1VmUee5FclqK7NIelXhvWD5c8K0UsiEHR6hEX0nauCwXUvBM1PwaE9VxMmhZGTVw1EIgTA4qA
eArOIG8Ti4BzEhUnPRE8EPrHHGn6SmHr9EXbaVvXUDSeuPFg0+6yIdnpi3OcVHITz5uBJ/KcL1uG
C9TCCTpYRx1DaNh2B24lT+MLq8KjbiK55AVV1sMx6NWdxmqqxjbaSG+Ds5nC6abERcrKcuvgT7Jw
lLq4ShcfZ+k47icrOdAuQiHxucmxvjbL51RQyOu5Vx3zae3d6XhQ7Zj+8CXeDgZXzai6AT4991GO
OQAyGbpC2VFBaow4QoR50KqJF7IluCVdccfC+0xVMfTn2UDNWqJoTcWeVCNt7Xt1DMXiKsZdChOu
jDhP7rJs4PS4olo3FArehSmO1grRooHbmav1Piwo6EhRxhJBfMyRDSKSBd+6N8Qsq5zhNjIXkQfs
F7N5gCUSo6XPbMIiagssBaLm7RCCn3PEtVE43Flp8jnM7m1g0yJrp4/UjQLgWPc54lvdwYDrosKd
UOLqqHHBfXiMrm8CvSKZoW7scvyMzPqqeMTm8v/pz3Qz+u6P1K7fMqUuGX+niBdcFfY3RZ/c4clG
mDf8pLqIKzWNYo4Yf6bTzNqtrbMHDsRki27Rx24a7sZSX+rNXHZ7rFIJQZHowA/kk0iU02anueE5
nNjT1/3JNrr3IF5OMULyqOk3ib7zI+jljKUsQ2l+tDaz7r4ko36Wv4fDpdXhDKkTCKzydajGnYXY
WCE4dhEdtwiPO7oL0R9naJDH5U2Mu8oP8Siq+xJiD9PqQSJa2Aq4gaBTHtAqI9FhBrSsVRefjXF8
Ct3w0XF46dcxFfLBAFSNgM740U8dc8mAuHDRJXvP1z75RDsxO1eTdhbJr0L5HFX5hYKY2Vv21lA9
Wu5o7SP0xb2oolFGj6ij5f16ZyTIWt4zh7z61ikX03SR45xORT6dsCruTwtK6hyu2RvdVx1VdeuV
TzPqapdJH1NR8VlHiK3hsw/yVUxHojwV9Y/UkDZo8JeG2iPE2EP2pNBky99Q780TA85bHqxfOSoh
MY8vXuUceCxu10DuCLY7nnhQcCeouNscySkab8PkKOJds959smzn7HYYkK3lA4s11a5x9Tho6R2B
tDVk0xE478Zo3HtDOY8+PXGrTtH2MgQbAmdzhA0mTX4OaryjxeLiiFO8Ebu4Qj0ktnG2Wf6W5Aqi
W1TkWer765LMmxsZ2CE5u5S69VsXf3noYTLP6tdpIGtTNUjCMgwwqrhrdbdbW02Mx9tJTsrzVlXf
Kh7QaY4VYzps3GfnAoj1ihk5Bu2AKDl5eYqNxbcOPRJulmx8L8YW5cU3dhAnd90wyUTMI3Qn7vYg
be/JkKbPmnjdOzG8A4B7PBZhfS/E/86m8CZI7uiunLelGOIrVPH0q7+04o4n04Xdh1Bbh1YeW4Nx
WsQ0H9UFWk21nVwc9DV3ibUhXvpCDPVdJZA80nqXJTwSNv+N6mLMHXjtOwT37RTSR+f/XsR873jc
cCux4Zvla8uBcJO6zBV0hPl5jTl/HPnFFpt+iVY/Fr9+FZWflXpKY+pUzLYSMWj/6KHkD8TNP4ul
3xzLT6J9ezOpIdkWviC5OP3pn7LYRfB4TqJ/Ee9/LA0AqRtCf5aKVgDpBxgoCoC9If060x0gciB6
ay6ttApMOv0CAZzfujaRb3AxYhnQ0ytQZPMlrUkRBjYb6FG9juzgL3HO0zCnfr4gl3AhbKzMQ0la
4WAymW6oPUB0SK0uRQiJNCJkn0lN5H6hKKGUxoSQV+5+qsg9WdKnQLDq4ErDgpH+cilcSKR5IeQk
Tms6bQwsVZGgSUODw5koB22m+E9a4bjtEdkqG1y4KuA8zRpFXFYy8HvPpAHCgp3fzpRCADrcRWC/
GmUReaMN1Dy0r77NQzntlT4P2RV7FzomSsomXM27WM5wVt340EgbRTXSS5FSUCG6EGBaOitGaa8w
qLFopc+C+Ey0maXjoqfsAk3PNdT0s9PAac/xrLZJ2WyMGb1ev1RUIjlcUEtuexWdqJQXjTy+hzbC
FBJqPB843PHo3Rgp4AiJCac+jRw91RzKp6MDuJADivR28OpUW82I3+QUoll0e4yUfBTS9uEu9H6E
rr5tWx9jN88LPS/V0wKTzhaCvpBRmkNqFqlO/0I/RLnhke8K/bLncPDbrPpT4FTmKYMFxNLarvn7
1MSxnNsSHncPg36pOFfoVJhMzEJZJgzA4vO2g67ZZGGQrKoqeMqn7KHkmZCZQnfR4ulXnCuCRtKW
snz3phAJ26T1hRmvf6mpVkmkY2WWtpVZo4kgpYBlIHqzRYd502AIovuP+bm0tQzUthQJRvpcmlwS
Kl0m6XYJ+AC3VGWQimj2pZU+RmGa0/J0SSN6YWIKYhppigkgUHl0fV2okMEpbm56aZWZ1AOPZciy
dOpIR9MmK2q58CpcFyiMSXXmFHl56Iyg4sF+ePSC5VFTPeCRomMRzG8+xVXz24uWTeg1LLkpv2lZ
2VQjbTh1uU6TzL4nShtwC89xatvYTGPttaJXjP4a+6vJrZdw5vAZBv4uqejdGSjgCU2aeCqp5GE3
zvr7bYysaVvPyc7SbGyhSsBlafQpretMwc8iTT8jlT91oH6EXvtgSxfQJK1AJGP1licgn7qgIP7q
KQ8qA2zbPWn13tJHjHjMIWp9QqbQXscWTjvHGB+Alq+1llVYokBY4wIspau5xsSckMjswVAklCtx
a9/TNXZj5i6hB8XT3lBhlJuJXZnsHOss3GgpSdEq6G9jz74YtNGyKiPV34sSwrcSKD0WTJMdOad+
CH+5kE1zO34qw47vPDd5n3xidnyHtr4ZWhsEsXuW5iln1K3WVozcKVubeFKjBbV6BK9c2HcT4FIp
Zuam16y7huBUBYZxnnr122rR65tee5o5FKY6aPlE63Bo6+4x9RRVyTrn9Yq2NCyZ1TrX/WdMm5wX
jVrLb+w5O3pGfqWq76Rxwy609hTHVvuiVcll1FEQ9/X8llcxgH3mozBhHFYgbmit+KMCCd4WufNh
83Tu0ynYQBwETOM4C0NNmGR6sjrU+IOCa2RKX9EYqN38otv2QziBGuRTR0zJyYgBRv19bnacV0w3
3NaRgaS1LKDRdcac3vg7N/mKBexM0uyVG0C6p6q7QH9eYzTt3SvP8eVFC1J4+vqRfwKTJeHZiYNx
k2m0jTBuXil2d2ufrf0xtExMLtUnarv4gmGdim7T5BkxeyZZk26KhfhRQaor5DPdeIVT3qF7W33/
C68g9q565e1bVxGGcSAnC1VwbaNyy+awu4YOjyH9nas7dbxOmh4FGRlV7oac4BzS7HXOj0w5kADy
l+4+MpvlQNXcJi/IhZZ9+LMpe23rmTH9zf6vhe+IGg6Z3lr3NkASixLO2Zy+BsUMfIgqcq8zG7gI
bz5fET4M/qygjPZeYTU7NoLZeonGE9Evtc4HXhaFhlrZ4zliY5bds+Xdjk3+AgrLoalk/F25Wcv6
MeVAvDjnvPWfu0pPGXDUly6n+ox53KOn5V8QtCN0wRyfaZd41hZ/rdJY4YvkPuiNNLe+Octi70qf
jaBLRdnZ94MLRuoQ429wzxSF0mMgvCB+tqf+y7K6iDayHEREa24Xj16aoCvoA/1M+yricbk+YzJW
2UIjsM31367euHcf0Vm4O5oaezzBil1Uj6VHB2caKKLnkzG2jp+XW/Znb7pp6kejCimI8nBDZWa+
fw306dEvCxAvHtLqoLzY8/iolAt3ZfORgoEXaBkYW6ax0mLHT9zARfMc+d09owHy0xqL5gLtyb6E
CT0MbftW2k53YGtLh5oR8qqiL3oeSXnYFTc+nr+DWk8PrVPwPMCScrYugw9xURn9lqdAEe/F78UQ
3zBAIuWTTQ+20S4bDJagjT5ek9p/0Q3+KKNiCcI3SroU+jdr7ItNn5b0qlBxwxcwXw9zwOTNn28D
jw1IxcNqrTe0sLo1gZiCcG8P4ehXNYMvbbjYfcUk2a44rdZnpQh0WxU+fIktdSr+pfnOxc4DEJxQ
O442j5FlS8IhCT919F57RHsl9ee0qEUwI0HRX3Myq1va9BiUgrhapRVwd+D4OvH4a9dReI2ARdnK
PcNMOVs7Nh/U+IkhlYtXmd4xPf7dtOm+jNvlOLTDz1xnj5rV/FS5pTFtHHcfe+PZyo3HkDJ52ord
Ay3d72mBUCWpZvRXYYF6heP4XLj4HxgrNn3yQ9PmcJMEQbPBEdt2VJny6hlX0UDtKLMZ3Vp2hh/l
a3Paeri1N8kkohCLoInB4TGqEurEdIYBQ7GfDIaChFtCE+NCbjCXLI3kfWy9gxoSgI2p185L7e8d
EIdtNyc/bdiyzbhwMkn96Ri8xVyvqORheDy2RO1tJ6DEOJ4OnNjvNN1C+bxEGwIa+s7254CIM01M
jcfVV+ez7+z4EA/OcgqUseXxqN+kRTTs6hxbZmw9RFZ5pR2s3oTxdS52GkTcuurnhg5XXtljp4EV
0udh8oUyjItus9fsSr4AkzPxAGmO+3pWn40XP1r2QDZugOebg99jmUKGpUR4nCl+tc32Jqaqde0J
qUWJY2pQ1Fj8nEzbXc0RYx62v4pTlP8+R2fcvMZnktasTUej4Ng51lwlKKNY2n6+HZrU5ibDObc1
4bMcolOm534EDde57NTyz9esanHumVlN/w4xbH9JdMqtep7hKJ4hLwgSpSJALOrcWcQBcQ5LMl/C
DgasSLTph5tMwyqIVLQNfeUfB1W9dkhoz2ncmTusqGMFKMdRoK2bl9mdh/fMdPA68kTzWHrIDGil
YOHU94zyA4aB8cOS+N6zEplxNWunLJydS1bn09nLWLx4Gc0T/4u989huXNm27BfhDiDgu6IBPSVK
lFLqYKSF9wH79TUB3Xt03qka9V71q5FMwhA0IoGIvdeaq9Is6hfj7PekSNOq+nGSarBrh6Ag3ZUm
JT347hJF6l1MTr73u/maU2KrPWKuoYPJj7DsBK6hrpg2ddc6kWflpn6qAqaybXZ2UCobdXOyU+nI
tR6n2ZnJEQWIDIRQIUijyEQCAtClb5Q7+fR96v1fuPPH2+C3EdegxKeZLKbvboVLFgnDgx70Kjas
WNn2EEl28YQGoCFemEZSbtDm+c+NWyM/BuziPLSiiM5xkL0oXTZH7Y7ReVmFINMgyX2EMV9pBT8x
pcK6bbgEHwwx1igzoveKhXbEidsnGYxCMoeJkX5TNKqLYaTmu0Tr27c2pf7vxqp7cYAlvdE4kUL+
hgKQXPuiJ0SSDPkH5kzyTVGZxBhmTyud6nlZEd9qNIo86qM5g0kKIY/LsjWvDKqclW3kOw+DVg6H
LPOJnqp6f6NkbfGW4njLNL+CCejikZT9R+R3zMoNM/JIzeqBN2vlU0pt7YFue2tnKhdltFJEgnBT
9Nih/d7UyFPL8qfA3fl1RWWiMO9ZYtUIa3A+NFO1Nqp3I8zDExCl6YAu4WwXrXsmD37aq31wdkSa
ELbnBoeSUbGCv4NeOGiB+a2p4VgdsWjzuQXicwl8fX1c1g+gxT7vKYWZHNQZBdpr2aE3zeyw3EM8
H6ONV6N156oIM+cb10rjQxFUnvRN9KKk7t6iR62X2Z+iYUjtikK/25SDTDNqVm6S03qvLf8QEBqy
rYva2VRmzCWT8X5p3qtC5BC76bP0ey5XFTOFzHmpiX+k6Hm363EC1npDHWjch7yiaKrNevrso22E
fo9ou3WMCYijtb91YfhSZgySuDIyy4/Nte4Q2pLHXYhMKTIZLmDyqIryWQB5wFCDuMUXqqQGZ03P
GBUdLdQlY0rxGjFPPqAMQI9itS865kvOM7ZX2b61EVOVvMDWxlXLqGRl5n78MgRp9FQSYp4ajLbi
+aYY5DOWpeiyrNKkQwhmxRzLiC0v6xvzhZHPerDFuClljvOyGK0XORUDuvXefnDnxVT24mLpwfOy
kRb4tujN+NHI31G22S+1SJwXlxcpMrd4onruvMQzR66oe//U98xW4zh88ivKUWFkEpZuxv6L60Zy
Yw3GuNVT3X0Js1zxELZXQNptrzXM8KnNee+a6cBU0kvlJTYbeVFC+74sOcR437KK1D6et0Bn8jQq
KKyH4peAtPLcMQ1lfBdeEKSJ67JJ7wn/Ft1zpjGvspU2ulPZh2WSG+q+1ewIoZZw+CBcJk7z1oqy
b2FxKdZ8BiCVbJP7wEWdSAw4fLkeJvfadbNjXaFPXRYlH2OuyrM5lJy31PQ+QEl4HKzusCxZlTs8
t9ST8zpwnxvnjgctg9b800z4XnQR079xmOr7qFjbMs3EU1gFpEi35oWsUg3RZua1aibvQqveRZvB
yJ2XKhJo55a+fRpss7nb/EIeaB8qW0vL7oAq6O7lTL+k3srDsgiiFmd0zJ/BVZr2XncFDU7Fhaxk
IK/NAtnf5cDJv8gp1y6LwzDmWECVyEvhMN2HdjI3tW08wuQj2bkMxruVdcU2lmTvDLEc705sQpr3
Z2vJVlU65RzUQ8Lfn5vGMZ/NsBgJZU6TJz5w1hMR+NBVmdwv65bdFDVOIWUFvfe1ruzCat2IHv7F
X4dT21DflCY8hq/jIaytvY5C0uprXZHWBchOOhxfx6vKRh4J7Lt/raLqa55LLWUK9Z8X7IcoLJXg
87V9vt75fZRTtppiP7p+rVKhzDUIp08ECQcwzroKRhIA4bK/OGWQXJebBAbC1QKbGEdo4T5vAscl
/YdTQOf/e5XOuPexTh+X7aUJSmNo8My2uG+vY5Tgz2uJ+ythz6OBMFnU7Sq9TjQziAu1pLfsaFsY
vZDSQSdWgvxJkk5dOS2jrHlpuckp+qRBLk5Md94MRS3WjSnwrGYtPzmIID+YWZOGrJZ3HVoA/Q2V
ZNCQQKWhki45X821Ep3xE0jWzwIY1UuShpNHFIO5y0fOcg4lj3nsNJ1LaokQfgzkpvPickMrc0LR
FsB7nNcVJYLrRgHv87XuH/upZfIeZE22+9tB5scvR1rWpZSY+UJHx38cQ2HIcI7t2iLI/fKPR38t
GoSL7UuFP+Bfr+pr47IuiZPQw+ZI+fnrfcw7x2QIMiDpdZtTgER9/9dmUU0js/FMJ+EkwoHPmJg9
l+2fD8L08x0pEYjR/FxlZvOmjlAjalnfG8foH10rvy+rIZmO+6DETrUsmlxS1kyhlN2yWPrTB/15
/RrJonytjKs+ZvKtlB1u7TZHvzkfedRU8hEIA9osW5XUIBuV2sHRnHeWDcw83II3JSpgK5n8hucH
FYU6HWGQpKvlQdjngy1ttcxbHoTNkGkzep9zpUzyTdC9qM2svYPpax9jqX2+9lrmpIuVlBOWB9kT
/oy21YP98qDaUt6pB1pX8m6zV5nfludNisI5uwXdqeUxaoVxJ41LjfwlXmw0c9oKyUR+WaS8eYDv
PdzCIU+f8zrZLUcGtjsckW75D0a+Q/xvFKhdflrs+ZTmSvosE4PPosm7jaz17FkSEHvT/VtRzljl
eQdL6DCtw87aLutKpRRXaBpoyeZHz4+Jo5irmtLUu2UP+sP9Ocr9p2w+xrIK4jO4pySMiKhkXURA
1DFFK4fWiIMsN40of2FJ9o/Lkk8uDmGOiHyWxc8jZc7FdpRnoxqcEywBelWBhOeehu73FN9SWTfZ
uxXqRBMhjQbUNbV38OjX0erc71NUkZqR+fYlG/hQbYs0++WRrqvsw1zRXqtMhLT/oRupgBLeZJcB
2eHQjYbJIYsm5ZRGktlvGplzs9353iMohwRWvRhO12NmM8hAFW37oZVw0Nk+9VRFRJjDYU3IZmGc
TBV+3oCAjppNE8c3vi94Cp0AFd68wZREkk5oqh14GUarqvuaHghX/fx12R4Umf4QWmS461Ngn0qI
zZQzeY2RNm26IYm/1VZRolCnEyvwNr76tgC1yg4MKjrEIHV40VGDXSynBwc0fy6U8S5BEmp3p4DB
Bg3L2mYNKOEWjrAlovEbyC7MwGjfFH2Mz03SgVWx+XmjkdJ/uND84mEa3xn90hiIi+bggAB9ovdb
o6Jmj772nxpTTvegUG0Pnk2w88u8mf8wz9W8Q+ji2bEqS3kaGy2HWDlhyRYpSvS2X4eodn4w/6CH
l9T6JVFqH5COzkl6efZuF4+ZDQEBWobmChQxNp8NWm//88ktCptEqIg3TPD6lliHfJ8Spv0s1Or3
cmiSdH6Mfes8D07n7kZE2CT3ifRNTdzDsgOZniY8I+ArTdW1R8XIk83QOuX3KHlZdgiIUpqDcmmn
hzU99HYAXTa/uBEDEh5c+51Thr5pXH84QP4bnmwmMojqeF8qV1U0Ec5dtQLd0zMj2Y2iSO4Mmz+P
ndk6gRhhn99srQ8PhpPEW0RV4TsImM1yiIInhZpS+JfM0nSQnGWzNn1H/IDWyieT/CgtzVyPAB6Y
UIXmVXVw3yyPnJpkhwUPNXnVT9t8VJv5RJSCn0/JPJlfnuuWH77jMrwW+LSxxidejLfjlX/HZYcu
sQWWNUV9DGK+5NSRChxSnfKhhb+WHWA4KKtKdfuzHk/xpSmp7C+fDZidBwP20IeaWfhlisA4wICs
nnQFlczy0GLMSb2gQW6nsUkGJ7NwcjdJblvuYs9H8hVOrn4slrVoiMNDXFMi/9rpb3eXBzl2ZhyX
e9TYtAD5BaoVvbJcCIl/HS6ej7nstBz9c8uy/Hk4KmvJPI0EHWSJYL1s+T/u/rk90pBbVaEcP9/C
sufnsy9P9LeX+PlMrtOWOyLYP1/Css8/X8fnw5cjafxqqGPG8Z+G9Mbt1+tY7hWmUR7+P2HjvyFs
uO7/DbDhtd/lb9q43/9O2Zgf8gnZUBznX0IzXPxsKjTFhYrxb8qG4op/CWGZtm2bju24qiX+wmxo
9r9o7liCGr9ruypwjr8wG5r+L5samuPCxjA0ldb2/wtmQyzEjr9hNkzNcm2L12Hz4gwC3h3zv2I2
kj5DIjjlyL+qAQhTqVUPlUolPOxvivsn89GzqI5m7DK0DUR3Fg+Nk+4R/997yBV7vzJJ6mmvllVf
KIArQMGkO1399DL49q4AV0C37YeROnQe8uKhaqP37uoHzhtKCsF8H4d7Il85c1ziJO9mnl2wUXwQ
mXTYVqFKFTCUvrOxBx0LtbCgscKEHI5+8oqg7Hea0aIVPhp8dGIhwcQF8Df6SDrSCSQIdYH/O8wH
SVDEPQgKRGgc0I0GTBZgaFd6Z3ppXrxYo/k4ac9AREP6Jw3BPLQSVr6cfuXlACL8jiPvZ9FbH4gf
+7XqSaERVoQSQEj/xowG1QtWWDhMXDfmKqBFLKZfQn0SCCYCUfwYI1TmyDT8WUjrGOPNLPHNkC5T
oDOzHwybkEoTJCCV12JD4hXcAF05VnRXWqtlzAhMdTQ1SGHGLyVv7FWKdA9JuXmDXvxgMxWOiu4N
EROWXXe8tchu2gYHT84J3wDicCAqAtiIz8yjU//QwTsG8O4QOakvxkWRiAW6JEJ00zq/WuoXNmXF
IQ7nallxzlWBF8Eajm39qvXOLlMTDVMNH0AVp+g0GYGtgy7SKIDq1WMFAX0VO7uwMew/moi3qU19
Ay6gh96x2GnSINrLAtHUVhS3HPUdqh05So2hrCk/9jgGMfLGTR4S3okuXXN7cESOC44Dae1DebJG
XaGcC+6xh5Ic6c0aU6sFVYSAede9hz3tlmJWhmegGYdUROumqb5RU3KsAQiL+y016IuHVodQKDgq
dGjiKMseugxOhMmUuod/QWR4HFOfqekiMg8vt31W3iK1vDAOIPnJ6/NfzOFceoNDr6+UMPeozYYn
Vbgbv6y3iOrdHYRSwoRpedEv1lIbiWzXA3CFxUBrag2E+ZQYWDXcQX9ukaRvgDBGq1ijz5M7+Kse
J2WtNcW6HJtr3es0bAGvYQmoenwZszBwcmblWAZTRpXmetpWr6av4tRSDMr+AYhPf6AhWBvr3Iey
VKgyoWLm/spq6TV1ePPbeC/pzBMtAUt9Zq9WGtYiPybJ0k/QEiePlRVdnk0rOrVmDWO0dTyH2hdm
EEqFkmGaUSrb1lefHZrylGj9WjItjRDg1vVKjXv1UGW7JEecLYneimg7IgiacVP9nKSAQyLG1qfp
iQvQLExPXXyLJIVsDoXHoo2iHW2ydz+klaJbxhnCCpFFo6T0Wk5vWQlwiy/v2kUVix16ZwVQVWns
3qhqpYDB8brqjK6fagIEVx3qxVUfmccFhmshkDyiIU23vRLb5LIE2TbqrRjjYtbzpeN35QiY9CK3
aekgXjIQLz/YzuCfziQyfNem4rlJh72t5miUsp+gwzzL7MqdsCNYJWTPICLgqy4fcCq0K0cP8qMb
EZjUMgMZUbbliRHtta4nEjR2UNHUsDsCIkfL0I9XjBOqq6OrXiRC1FKD76+b2m53cUZ6Af0WKwhe
fQsPlODHtrbi0l+7PqpH1aUL2fRbdBs301SKld4q+9rXjUOddOiJK7tYjVlwKjBVbPywMD36G+Da
GemlNCHADCW/x8H5yXmIXnkQhOuc4ueDk6BtQqWn8wttoXclIMjS0Fkj3d+APEVG63bkxPmc5Ei0
gNKiHiLeYktcwhnByFk2anI2Q627hBGRHpbRPyFlwPsHx5N+lWrsEDeitPF9PVvhyZWczlvDH94h
mGgruC3KIw1s3YO0niO9Cp6hKU9n1KuQaAfrplSR+YoxipOuUv6W/bCNhMK3wiUPuW+rP7XpJ8fa
pVfQ2TuS9uJvOOHGY5HsQPhj3xtEc0b9j/ec8/rKlpZ+7EkSeMEpw2RifMhAQP7ObdJorNy6qkmP
TSccUcoh4H3jOikeBp2e8IDFaI2xCIQcXFniyAVdRIHywWpBCFj1ic8ZOXcDoKcVycnKRuRvTRbd
Al1FL5MDuY7Neod3mfxvlSiIUjdRBmjSRcWXvjQk//weyBenkP8x9k55Q0QkKF8nxklpTPuM4oOT
gSJefVON4GVmp3pK0kPp5C9R+Sd0MkTbSryaBlDIgwqsTo3FseOnrqRhvhnQVeJ027bR+DR1JUQJ
CK6bKE0OPqkkVlYdhizBzg1QokcmUalnYkyIXJU5YsQYFl4G6zEK6ZPxraHWzehBVgx5NZOenvsc
0Ic0a5FtglZ/bVHBrq9+TN9eyZ4UqixNJ4w1Jtb6IdSDmtOazRfBLw9lYj5rtmiOs+58W8ZZAkRK
6MeREuFOt8OBUFf+EP48+7QS5zXhvInuUX1DEARXxw7GD5fSu8QxUPjqRNwdjAJ/dFqCigL9Logc
2g3VDMpoxQdcc/fWhcmz1OR0Qez5HUEOkh60vZepcUfihlIEE9SaUDg64zMGztfZW9jxOz+ble7s
0gSmi+HSQ3Frr6GL+6BMin8YlB5l7IQhQwSIgHFExLI+06WMSVOGC1Timls3kGc9rln2OobWSrsA
BUVHl9xrC6jVoY8ZKNT3VZG9DigtNxCExYNiDe911zNcayfOi+UV1kZwEW6v7Syz+Y6cCaYi4Sog
IyIVVSJnlipIXnSCxGEDdESUSpS4NbavvYQaTY+IzpFdKNNRafWfQMCHRwZivAmk65YNB3CK/kyW
9mbXUwtJEtF253RnndIFYUj2GoFY9K2m5UDjDP+0oZvllsJA/ETaB3L6gaCKfET7oXbwbf0qCU7k
aNec501CihJ5VtPefGyjV9mMsC96DVZsWSensOGCw1w+OvIDfeG30+yDbCx2QVx9MGo0TkXg6jui
WX65abwPksQ5wI4Yba30qvhodlxg+axXuka7oR8V37PH8EKj43tUhhe0PcAHhuQlrQkl0FL6B278
aOJRAvIWnusqi2gfTQd4bJzLM+nRUqduZh3dBOekG/I9IfEkHDyzLu+qWV+xeQMBSxGBAhrPXXMb
B98YkxColTOmIhRyB5bkXFZYG63qR1Hhc0Q6UKYo2NqENNwp8RuglUggKuc60K+BW/YQx8aPDAT1
GnWxjqxHX4sOfxmqbmddVBWnTJEBSq2fW7950fg0kslcxx3I9JEOvzpemFysLYKlYL/XGAtifhVg
qWC9F+9pHuPdBj70EEv1JWoLkoLzAaJuBV+mk09JNbZzi7P1XMDTU22FJ8vPToPMJUy1FwdPw3G5
cQstAPwoW0zcY5ys/7ZyuUuxvAf4NO//t7ufj6onXqPQhfe/bfnn/oUf8SxCj9DBO7+WrZ+rqJb8
lwP/be2yVw29bK9x0i1GeG/VfBO7MIyXxeXelMOA+1r3j10wI2C3Wjb/Y5/lCJNQGZX94zFfh/0f
be6hE22TJrbJ7qHV2zVRTmweQQxo8Lm7LH9tWdaRR6JMgY9sz4Fj0ihVfvjaY7m3rGsJ6iHLeeWa
c2yNcHO43CZWkb8OW4guQlI9L1tZzz6ckqmupSBAM8OHuqU64ldVl9UGAUl+QJdRHByT7A3Gah9B
H5T7bpz+/RLb+VUsh/Jdi54/XX9l5MdX9DSx3WzIDss9JfK55wfmKinQMmlY2g7LjZG70Rbv0tvy
VBk0YvpxrY6WnidVio4PZX4NShpA5VeAj6hzGmHYzDmFyPQggdE7LT+5Ycu9ZTv2frYHM0xsWbZb
s9+1Dpfdeee/HWJZ/ttxvrYXzTTsmzj1N5WFnLRsKazgWauoOPUHMQU5DP25BQmmmI+IxvW0Sku0
O2Olmg9L974OFLbn88e8LC/3aiWAVDGh2lvWLTdGBZFH5yy/zpY/hwFYYa13+AKIquh2tbVePoPl
Jpo/ja/F5WMqiShI5fDQ1jS+lr/WcrNs+1pcHmTM9LVlXUkWADCceXnZsqyMtdFd4Yb2LVQRAaGQ
qTIAudThBNZmtMLjEIwTkKBef3Zlc7KS7NxX/tXQvkeutsun7lRBEVFzDSGB4wXNuGMuiVySqQzu
E+qx65zr65ifuYDTj+o4BaB8bptdnRePqimOeQTuXl0D66EXXVAYDvalUXyPn1RFHHFt7VzV8SzH
34S13Emz3sIW8GyNFCu1385ytQT2GVMNHKacBq+1Ua1tfCP5n2aKsGUG+9EUaxOPot/3lzJwPJRe
8x/SgxO0rRIN+LrFFZbcBfcKhRzLNGmPm7QGxDPCEgERjh0GQ0SAei54HHPlm6xRhrjmUzd889Vg
GzHlTdL8pLf2Ni8aoE/uOu+ILiKZpHDL486K5XGIm0fZMhDUawTAxt4GPGRrzGDyt56yqN025MGZ
yMuaAyWkXWE4J6uBpiPFzo+1n0M2vrS+8d5HeC7r73o77JMgRBmbXLigXdtsYkYwHDv6WhZxLjFW
Dj1Hym4bp3aUO20kJaQYGKgOW/B+h36YpwSXDtdogtpMS24qbXSlKRgHIKienDvhE09gHTbwzDB7
+jSTo+6ZcfA5yabr/AYMmPQJcH6sVap7gmq3J2Hzd5Jqz5auIxdQr3mkPgpfQFViBgYlJQ7lrc3l
Mdf1X0MQ7NUmOKZJy/85hPx2VoeuSI1Z+bb22DpbtQj3g6w8FdkPvRj+TBu61yvUohmkBDFtnfPQ
6QeTcB0ExPtUEcQTkLhbBbuOloKvy4Mty9egHY7FFG8s1STOL/IEpNFxuFQWmMVY7IzMmu12VFSG
J1+Ul0SdsA+lh0nJ4f3z7MZ0dN5grXoFo4Dcsg+K+RZiSY0VsTEcWo6ZuZWqfdQb/RlL1r6gMQNk
FuPoeGTGcx71O8kau8gRRxmoj1UCSTuOZ2w2b1aQ06Jt8+9hRDQgEK8a9HrTenTFEPHxh1GR8owe
rSswa/6hNe2T6WD/0dNT7oi91UbnxDGPhf0yGihJcfZYge0Bcn9um+hbm5Kigm1a5VQj0ZC3hjgm
2FfLoj5Vjr4lCSDHjcBvMCZZuyJjEMUilKxTi1Het4+d2exIZLwVApV6+2oMP8RI+lcjT3YUeOEg
tmHJyaeB0DSuAjiAVdU8qnnAOTP6WUT6pcu53DnWXvr3pM72au/wM2CoOYxHqClHv5MHfBeygrnZ
27cYJmBidfspDj7QrmDk1C+UDw4c+d3E28GM+kEf+pNPFZDByyoJpyelcQ6JEV/szCEYIXhCCome
xNlBQOzgbIrB3JjESzi1BHLoHNXKvk2lcYgDJL2FcZB2/aQ44XMbkOTZgyCudiVVFavkbJUH6JcK
JqXtI/JjIrP773b4Z5LaMa4KwjaaA+YWPtqdwpcP2NlT2HbvVdIcBQxUjexIKC8cgeQUQ7ynAn5E
pJ77aVrV2Mlqrbilqn+vQhgzsfnmZvk7YDAm/D5Sz/FN7RKPsuWqG1RMBMW+tunt5gEicyp0AyVH
iPSOvCp18ZAENKX9n+HQvTpoZJg37LTSJ9bEIRr4ZIOzD53iJPsRZmtw8yWRCNRCjPqUB8yxiBzM
U7wvKNxcnFVWjOVVkY+kJcXxdBp8PmI1v5dMDhIqMC5MPIWPuBB8kxRizOPYo8Wyy0trTaLGIQXo
lmbuOVLkUxvlm6S1oIzghq6SSzNYV6uzbwxfH33NeYXVTEM1f7CDHCMXaXSKtvMVH7+u8mLCOimq
jDw41zNEuJ5aih5S2SeZuyGgiag5dMp6npyx8Vk3m/ixQoaHgizDKuwojGp0egMQ0w4RJ2I3pdG6
JV8j8ylImruQIb8ak5c7DZeY71mkORcyLM4IGHepY3q922J/jiA2xcfRsK4KSDkdsCZpgMbWFnSi
8B+Ich3e9Oo16tHpWEz0dMiiaooxlb6nn+4wJO9yjKnp8K7U3a7Pnip/gi3ieMgfuT6p2+Urriev
9C2vOPZXTUrmYgBvpd6LouUs02ysDuiZRsiSOp41vgV+N+5V6Fpm8+7D+Y8mSCfmsKeQ/pBO+a2I
ur1eqF5vWmuTEBL5jAdoF89hYhPnTRzBWZBv/E2RyWPfPGdtf1RN+1aFxtmyeq9wJVy/cVXi/JNm
g7+WeXmXndI8gKIfHYw+38TS/2a6xi8jwD0Q2oQ65Ht1IBUEdEWN3JFa2W2KintMRTFxCMRwqnOe
EjpwrOIX1fQiIF5u/+T8sOt7n1wroBPKyuw3ZnmaAtRn8qNyYf/jm+ZndMEa8WDpGOndm4kTsdG0
a9FatwThXdWkL9EQ7IseC7sUay2+6D1Uw3IXGCHD+Lni2oX3khiAooScRhiND8/KnAWSjnIUtLhB
7sL+guxAWfiM+nNV4Hmz1QyyaLgyJ/1Bmzgj+NM2NMmnaDuSKQR2iK1tlB/OlF+DKtpqaeTlCSVE
HDSIs4kB3/qeKYsTXoSN3Oe2hdnqnMLOMGBqajaAMxL+GqM7WHp0NY1bLfrV5DTrskjwvRqeMYi5
Kw7lAGpvM8Aes3aWSmfBXOM/2EpsuZbMyC8hnwmbb3KIBmtfdOVNF8ADs/TRcJ7d2vmNhc+Q5hVK
8cFQk61TO7gXVwJDn59+Gwf/QQ1VoB6154T9GsMv3GFKhyMn4GnVW4fBR1Hmi33ejueyNg5VX743
fvWdWXNqHAaNYVekPjhehee4reZz+LhB+E1qp9xaXXAI8/w4VlziK+U7s8lNZD8labOtnGbfljl1
8AGvwS5FfeZHBvV0ypUOEn0UR1XqeqYRb3OD4Vewb0NOdi3oIFHu3Nlpk/9wyNKNtWiTUT23BHpT
nexUv/ZERpqz42+LdHoUW9RJEoGC1ahHmx5NYfr7POeF+kycg2KLwNC3m0czTI5DQfNhHH628XSz
lGI/aa9xUh/GUPOSdnxBRH8CCeM51DGtGMl4rB5pDh9qw6UQYO7ToIImbW9RQW2ogFFmvviTcTLk
Wy5JvtYDzkcJc4l+QxTMymCKNFLl9pVhX3BpRFu45SJk5xCXEXh2tb8K0J1MdHIGeUUjstXAlynh
uKOLsfFV30Nd4glyWwyF03fyPGSaF5A7pwb5GS/0Lg/rNQWne4swcKZm5X15JYq5mIm8hbwORvlt
UEPshDb1znBLd2/t2DZu6Y9GdOvO6DeSCU/FdZEQUMUfD2aI5MSJNorKSJkzB5SwvWNq9zoeoafD
551KntjfFd800e4NP9gJ6PqW/odq3lpXs9MYh0c9Hm8hGvIpGE4ckFYKQNaAn0qCMyLh8tl7TUZL
EPRxQqeha7ZhEXgD7F+QQ2s50DOzAJqHAo5hsuFbtp7MkpratMlidz065RYJVkotP0uqVW4paAGH
o+o0x8TpQemYaxP+appF66RUNzrCu7DNNp0R0YWr7gUXowF8UtN50D4eLIl9JEcrFeOPJgtYt61T
PAAJkLSrcmh26SqRzbZTVQAYNqPX8HkY+m3dc41qcqzFsRcV5YOhWY/KPY2ZozjQ5TOVsnXrEWhA
bDZj/AZ/6FzsxU+FJUwZDnKm9nQdJAh1k0PZ64dq3fLGSSYhGp1iUPGeiHKjD/hlnKPZ4BJV1E2S
I6g3QdjDBSWQkPPxgUrldqC/RorVxuIFhvDItL7YB448TMMKlxcqZG3b6NopwlEzv22QLDQeUI2q
8pD9jshPJrnJdzGqC91rpFcqlWfY9Q5DxDMejW9FQZm1VK+Vw7CBwW1RchZn1lgmyobcRST+czjj
sB00uUnNhvcB2WZ8GWx7Wwl6QU0N35U+Wqyc2owJTj27Auw1qYfr1k43Y5V6hnsea7k3GC9qnJ99
QBM2QYpdUnt6ap/gxnmp+QLs+IfvT69J6x7Uun6DotzO0yNVf4Zicm4ldW0Xd7E6XsGnrwYLJ/9g
XAsjvgaR9WiFyjqvCCmO+QHF8bnoJO+jXOPQ4NTeHA1d/1AqAObwbNxNDYbPNydGvgQ6uhD1YN0C
injQOwZRoeUBYuA0Zq2p8O8A/p0VC0tQBwhTYZQkObdzBsxjax3rERbxcMsY5VQbR60uNl0VnU2A
SCmGxREkUaBZGygpHlRXjylQGIldJ2qvNMCpNAnEidobXAF0FVx3EHhBGniOGJi4WDeKKDsjBycI
zo2ovD2O3heEjND91G1LfGBLJGpOUlbWf/i27iUCy4T10NI1EJYOT4HvknJuJ2Mdpx+O0Pc9F6yp
NbZSjKsIdkFtUZUR+s5IkQLkSKFLKqg1rlj+eJlU1oWLvbzrt2UJgowj23N5p2sPEZ5tneTkkoC3
0OWCKjdli3tKAcfESN/vyc1dij9pXRHC29BCLKROAYqGVHGI8owc7uXuchPOK2H4OGunBig1kDBG
GzbL2H/ZhBRhbj/4yrSxMgvWeaSC1jYKKER5EAlv7HFpzfWmf1RDvtYt95abrypK1IXfm5YXojiC
kTfN+jVUZGjqTfJRC5HsTaJKvkorRH5FqyTgRGl2lJJm/gdDmsFrGmPbKa3tfVbYjKahLLOUbtw2
PMeIQZk2/afms6zvTCbvlp3Xa8AuG2mWA20l8wJhmN91TSRwKbP+Gw58ciTtcjr3XWzdg2FcuUrV
fYMf4ez7Iu3WIFYIfTXla4bGncIOQyK9VJs3ggcYtvmnqSdBETZRdURxpkIi7upvUabwxQxy+7As
hjSPktBCR9kO2bkJQdFRt6q/hRiu1qjK0v3/Yu88muNG0mj7izABl8jMbaF8sWhEI0obBGUI7z1+
/TsozaJ75kVPvP3bqKUWJRWrgMRn7j339mWw8w7eBJ63Kolajvp+35gPNNbWwzJ237RLw2ZkVkpO
lUoOOTXUHmt//S4X7zA36hTRDT7IYIxfDSfcykrceA1YPayabKthOemK3qJxDOdL2mbUK15M2OcY
nAaFF9azgphExuE0Mwl4NqGNPmZh9SMuRvY3KL9OTj5GqxKPoJngXqzoQaaNKSl2VNLY1jY13+GT
VefP6SicXcOIwCacLSUw8MWZu9/2OLfXyCInOBekc0FN/JZJNWyTJnkbM2UeSwxmlykfJBv3lNjb
FYBqVdvODu76G3072Fb4q3IOPsGAMyIuxkp/pvPb0BCKodlV3VmrJOVcmnBSCVgFHo5t4oSzkUlB
Qb+zTkr9ASGexfL0QSm0CLvOEiy499hsBHzVgB6HWB5MjQm21YXAXx49ZCjGGtt0VRzG0n5evHlv
SvOszY79Jd/3IE5muTymVcGobD7NzXVAkQG3BLdksClWWU6y7Ny+O8Wkk3aoD6Bc7ULp+utxVdU1
AJanLChZHCeQAsZTnxE2M3AtaGNfAvX2iF+xDJcF3eKrNtqZzbGt7N1it1heKVfQpk60a3hVoVps
Q+ASqQRe00ZHg8lNLNVuMZv9wE6FYS2jwPmYD+1B/vboxtmt3JfjW8D9TSrJowLhUAAFkXkDdSzb
lqneg/3c4kkBOYSu3cDCn0Z+j5iyDL+73XR0cIwAVISLBKyzJUoD3UAbcUL6xXd87F2DYOG74zwy
5BDf8uBbynreQgwfn2eequbJqx2/ny+hxRQwJqvZruEgvFr2pQLNhu8k1Gdj3k3sY2NOJ7S/OUO2
PdaxvfmSzNskemm8R14Lb0OLBUe/280LD0RiayP8SQmp5XP/DIUKx/l7Eq8KFqDbIYAOT+7R6oNT
/cWGFYJXtLXdD35mvVJLE9+VEa7qvtrivIKLmvCr4L7C9BQdq6WFt6ruCnvGbi5RB3nkxW4rlN6L
llTqLgzf7jRV7o9JzdA1u08aKszhysLupl8zAgLVnXCNQ1o9gDXdtVb3To3EfIURI0EfLeqKNnjt
rIeKZ0ynSWhtHmdkQZ1CFpV/r4BBZkcxlr5bvkNrggHf+hH84C529tKw6QIh9Nap43cIl2HJHRe2
VyjNGsm/gl1th7Z/q5L+KbUWNqzO1cvfQxtbbWA8uvK7Sa1SkqrXtnQG4xry5Pd0oYBmN0UswcTZ
J2JKL9hkz8qrn+YiPiyRPA4JEjNwibuSqaxyTyXbd3PGliScq/bKFxcQXxlnO2HWhww4cGiP8C6I
ktGHJTVPC5d/X6cnneuvSWMxdJ0u8dRdsQMd13ClbuuFGjLhQPoFMAk642rLMZO6Rxx0IGHxM8Nx
27JDzxe6a4Ktl+eh/1HBs7MPXfM2cJiGT+utbYHrRT48YOkf0AGYL6g9Qktvqntp3AfuBETuPgOu
RobWTw9M/TPAN7JX3QrI94lYG8PbEAfUZ9j6vqnk25D+ho+6bU17VxUQl4V4KKBJkzy+iek45ozR
zKjT00D9PVvDy0yNnnSgJPpXZxjPMdlGDLb2CLn2Q2ezJXE3UfjQTAvGU3WXeZuKCmMwgn0bx4d1
1IBr8x0/3A5/MgoN736o+p34JuoNOXacYQiTDN+xvWtod9dgVCdTlg+o3D/Oo2u+WrL5jhqT/Wh7
X8nl3knNu9I1gTlvCpuyqm+emybb4BE70H5cJ6fY1kjurXBEMiO4mpP7Hi3DgB5h9ZhUsXWUcQWa
90uWXPucg7wFusYmfpCvqJq3Ke693gMaweH4K5gbDZJkbM9SDhNHmDA/JCPYVoE+NvqZJg9Yftbk
4g6XEUlXpOdRCcjsp5Z3MH3iH/AtRx4afMFoUT1NpXsxcg9G6yAYtmZXvXj2T8ugdBm1YbEqbsIL
UD4P0YKM3hXi9dtXeDVynIYIj+dy4l5RFfG/o5vJS06YyEnaa2rMICU+dzRSgQ4A/rSBfKmVbd47
en72RgyTtuN90U1bHmrHAzo3VvW3siPPPNHNC8Py7BqaJufO4NTf0qxHgV2UFjmtdkjmJYzvWVbf
oq5+Vp7XH2SmfhZxFn4JO2E8Mbj1dnlxIufc5IrGCNIkOFfi9mJOUf3l9n+E6XQgcZS5u/1eNnjq
rsrCR5MnSmDJ+jzLQRMIk9EWrD+jUdPX1oOrNBvigw3Uj56yvAOwl1Trqb/+aCJZurSzjA+Jil+U
gQiMQIx0PKv1h9vPQiO9d0Stj71RjBNP8+GzmUO2k4nnnD2L/Cm30ojOnPL3irAlhoqQCGJz7qr1
h9vPZgAUmyzMgIw3JXCHRazk4MbgmGvQhsT6ynXBZAFm0Zkil6NswXLiK9IpkQXkE5sBlgXtRCBJ
H0J1Y/HvD/kIajwIBx40xoHSrnm5/S8KwNOQTM1DklyqpCLvy4HiQmz6fLr9Ekqy3ucT3JzbLyvi
wf6/MPx/CMM99U/C8FPzO/sofv1VFr7+gX/Lwr1/mabJ+aOky6DdcS1+60/4Irjqf7mS0B3tckdo
GklyD/+dvijEvxwFUU/anikhGSr+1L/TF4X1L74U8JGJ3Fy5jvx/koVb6Mv/Kgp3PemhVhe3f8OS
wjX/LgrXORYS3XaVXyDbfg5n9Ui+a3ZYppToB/RprC9bh2EUQGvANtVGeVXMvlH/ZtIoIAGL8yjn
gPkTZIbQo7prnVW0p/PxEDeHv7yvj+Ut9POvUZFrUOV/vFjJJtZ2LcF3rm1FXOVfgyJVlmOht5nv
JFP6kOdLsxugT5i4bC+DmevD1KczJITpcYwyEqaQgW1V7RtaZ49TUFff0LqgkoXc0bnfb99Xb/S2
L02soAZLkyX0aE4p9kr+K3p6mSQlhCuwnEsyRe5W5znNrMMMJ6iPZgGWV3rODj4T3fpY6kPvHVXC
OLyyrQftEHrtTDxJcBJ/MlgDdmR3uFCSEe6rPSK+V4FJWJtw/DHJf3s2bpPGG3v0+I2zqb2rPZXJ
iXYpvMQREnZsVl+BIgzQKs3yqrXNRBxmIqvXFIdWZ3/XhIEdnMh5Ggzi5kP+khw16H2NlCEN9QGE
BLEa8wgmZjKpy5ZaAb4nQTiAbj33ytkg5kI7uyAa91i82HiBNkE8x2CFVH6CAuaXFbRCepLUlW/t
XHwn6/o8dCt0ul/kuU4bVCDo9P75Q7cJGv3PD125pqeFJcgitYT8+4feTBEWxJQP3RpAGRIcAl23
LoNtHa8K/PUHG/X0pSvNc1B7FUzj/mEs1l3kqIWvIlYzkAwBbKTNO2hycen4VvKljk6jCQFsmu27
haIkkjK4g4/wJ6n2Twrr/+WaXe/v/3755K/a0rIwZeDi+Ns1W6sogqySkGptOayGM/K0pUjAAOOI
6BLhF1yQB8RUaM+Gp7YlrzRS5C9Kw7snRM7ZJDbE3BRDhN0btAFl1m2Jc/L/+U3+v75KKZXpeBKY
jDZxqPz1zhrstsGQFgLGqtf9HrF0ae0Q8Tva+GBtmiQTWyW6t7T3wQXBvbYacQkqL7snLxhUEIZn
Ap1fgJ7eZxmiBydgTvU/XuN/HVXKY2LKUWUL2zXpSf/+GlmBu22RxWQrVqttpbDNTc8RueEqv1PF
wL0+TT+9iHoqap6jiik7QYkL8wtGdJF7GsLxQFIQgUDIibehQ17M4EFEJUyp3P/zS7XXl/Ln/FoT
bYXrrS+VtF2P/7D3c//j7ZxaY06cdYNiteGvse0BHwwuPajNHGKfrklfbQ6CmFrmkHSD+aMNlnZD
whC5UOvdX9b08CTobZxUwdttiCkpnHOBNADSevY17HX2P47W/34OIOrnMbSeqqZps/D/+5vLYFXV
GTJXMikja6/aHlxcHuwb9B53nSQlL7W4GCfOO4MdDd9DzQxc3mXJqgBZr9OZxMhQRYGPCLo7hPUT
XmJY2tCC/vm9Ff91HihPePiXNLeTg0R+veH+khYMejaEfTgVvsJ5wlbKeUXFKaz+3sqwhCDPLebh
fXCT7I15C2dcm36WSN45ok0/DOdhH1ut7VfwZnjmeb+tpfkU0LN5lmXASjdO1z+4NiuE9QofkQ9c
KDZ7P2oJQGT3mWM3RdHZh2XM7LNwGe2HLyaUO+hw7UF4pdowzAggyVYkNgZZ+5BHpMmwRmKfNRKj
o9wnzUjpMQceJkrnaPW4dtSnCGX/pY0Y2rD6EpcIM/Em8yeDLvif3z/r72nLt2tTeBylGorSWpD8
x3lall2KpwBehDuTmZthT0NBjFLi9kA0Ry6/heu1hw5EqCa8ywb9Qeqpc+mG+dEUvd4s1qh37r5t
jPn+f7y49TL7jxtHSEKqqUtsl7Z+rQD+8uE6RmMEwkXGWBZQQngGZ4yKw47F7wNJwB0rF0HejGnv
1UzDtrhSnW0PYfGcEgX1z6/FXk/mv78W3G6ucqSJLpXZ+Hoe/eW1eBIqVBCasGN66HA1aMqHBVwT
m0KNg5xfdT28TGOlXlTk1nQ2cmZDmG8i7erN7QLJRfY5zkkA0SwDjO5mMaOrWjNFaFbdtNFfQjWe
8AorllsWC8TaYHBfRf/j5uau+O8PHYchT1Db1tw82llvqr98L4JwHUUHx+CDocy+a6LiTmXiPAOD
sVf4Tiyw+ceLhxAZzcoSmOJiC6Q9K0hxWm8Cp1ves3DlTpd9QzctUhwCfbUfAkagTCy92i1Xeiu4
bgJXkzC9tKZVPY5VfqpYXakKAQC5qt4JtCjd9Vp3ZR3Pubgiq8ZIw+5Eijz/TBy/CpWizEvcn2Ge
3CVjJr+N2bAWUwDyvI+2CWJuNhSL0RSuciQia0J5cjXRKcui2HmzMc3K5IPAwZ8DDu+jrdBqofS7
c+vC2Yylg4IphYzRJpwKbdCbfjaOAyLRxN4bsKRj2clrwFDuVolhwa++lRpxDvJ8kCI54/02fq4n
2YJXJ1m8YeeG/gRS3yiwLfTxPUBnbHb2dY19I+f3inhd7EOjq7ZjnE87a3RG8lFTNrAUqCPN5n3C
sk3yUDlYZfw1mlv3qGMLtwvWKzElayagYf55g+KFabMaymuK9JKoQ5QdpnvHBnLaD1mhNp6dl/dj
kX7E81Dtjcp4cIccZAVDM0Ew8UHn8slRswAAXv/ke4hOyzIdINCGSDfS6DXvivecXeEmc9P8cPuI
lVcaVLrKl4qnbVQWP24f1Rpn5mjwk3zE41wFux6W4b4WxQ/XRYZTGgH+ybGHCsyu6aA9vHHJIl7a
wO4vwWTugOvsMGlBto+Du9tjb8L4tU2D+sXB4DFsKt0NexDMNqs2BFXlQnCTKvQmTOzmSGZLu5EC
DLWy+OujiFSXbmRrfDvrk3p+Njtr2GYgNmLyu3d1XFtbFzHYSGbGYWbv9dwvE2S28dROwUyQz6Hv
mRMR0CZ3euiCzdwNejc12jumvJMhqlPJwOY+wAGFgjsPNw0WoWsolOWXiSS3vW0BU0z1CRggWdR5
IvZWo9aYDGi3Cnch/KHDNJU0JFUbvo+ftcQSZXJnHMa1eRnMZBORKbXtjdJEARNc2NnBF/EWhCtK
YJVQM8CHJkF4meGAjQKH97b+KQeXWJkROpoX0wkI6+etiiTSEz6pdLYV66ptWMAdHPdEkxf72ah4
MYv6YbVgjG8XOcDF8tkz1R77HWiFimp+vbnnlDCkQBxaNV6XUDCstW3ryFSHG5qm8iIkN5S3sBVX
pZMfby0ktvmjHeaIqNT81a4H85Qu1kMDV5I0Cf1rGJDUeiVymCZap1gRt8DsMCrsvffOzV9hiOiD
06ovVkLIQbpBSGjdJQsIy9u7X7n5dqkwOi2iwYDjNMGzqsuPdBnuSy90N2ixm60uCYTUVWPvVIMr
VY7iCC/cOScVcWi9ww0PamtrF/mLU1lvVhLHf8ouICQveiS8PpgdloRkYfpZ0bYHJwz2Seti7I3r
86jKiwcM7WEKUR70X+tUftI73CWEEZChrneFoXZtyZGoglWFVYUUSi2I4T/vzuQN+0qjlixnDj60
mG8wmZB/nYhfzPdgU+5vt+mePJjQF0yptoGJOCNK2akOUOgu+meN7qYjgesUI3jfhcHI9qHc3uoz
5dCx9yZ2kT4qwePP5bOj4L4VufNlbhWI8GF6zBD7bIJe4X0kImYPyyLF+AEAN8t/3N7+20m2BN5+
KGvri2REy50WPPY5Pje23SNwao+tVBdkARvjZLwOcTkm/q12SLKewCQuIg+ULHrCav/nZrZKhtBt
FW9jBIYnEZrsy9k/5eJ4u9KatZ+1yCFbT+ea+x4bg9olbfId3GP7kPBo7dbeiAEeILDZ3Uw61oeg
TN0TljLXZELntNJgfJd9Snx5iW3PJ0F/u5UeD2+ayP6E5RxHIzhYaSEqg3x+ivHFnWvcL0zdh2Av
sIH6dDcPmoegnykn26MBNra3WyRO8Ic1wvMIS7WPxkC/f7uRBILHyHHzXe9GB9lMcDylcYZC3Waz
uMSjFbMfauJdkzbEza1/jPqYQKuhlIfWGhaWN/2e/Pg5TDhXcHGcVJx9zom1I+8Hr35+uT1/b09M
r8JuOBAyrGbs5e4yFeeYyfy6sUVvyeKSlLEtFicMpUmwH5WAngQjVDfL8u+PoZ++6KQaLlOQrUxi
MEcU/ehewuFFdeB68vlnUrS7oJyTN2xlL2lL5SdSl6zuDkxM2FruJay8w+Ctuo0EqOuEQryOccyF
6ZBfgjECSqzwVlXuY7NkaHmRns6IMx6S+M0OR30dpt71axHYT/IdBhuyxHXChFGW6O4QKXbVxsid
TGsrG2ONoyuDMxUrC77CmMjwqfn8sD08trH7gaHYpGjC1KuTZbrGU+GerJIhjXb0T4zceMy4bey4
2Xsra8ZxsLDdztrQhZK8dHAIeHnBUczhsckClomzuZLxB1q120c1OEyE2fLuUwBvfHD1VlmcieFQ
gEnQHOzTuPrjqzHfuW1enbL1FpLoWaZoUvuakI1NbPGdehMwvspYN5YL5UxaUQb1B6MLk69C8iGP
YAEyswmviRnFWwNkZV4eMm1/GIkpnr0m+3RyKD5RvEkLc9gVa8N169BvVwT+hwM7DhThxAb5mW5x
X5vpGZUcsXXksBWoSP0ulwLDXj/jx4WQX8TNT1gCxb4f5LJbeoSjYHnfs5zeaFHLyl3zDre//TYE
KNksWo1Lch2RzAxcSEszR9RxStW0CxDRTWOWO3IBqx27gG8l65CjG6QrZhmAeD91kCRb5IIzU4WK
HLNszlgQczofBLqEOCGlLeK8vj0nq8yJL2iDn7NJnOqite9clLAReNFTlSbR81KzLmzTclPkLrrl
JvxujsQ922m6wkirfdZSXadeAZcMIiZYieVJBBbKrUxoTOIZkWEEcSTI3nJ4/DvS9TrWcaHBmdic
xi5x9mkRr+DUIn0AETqGzxJC6Yl3H1ea573dHtmG9YELU8OVVPuFBpgHKvZYbDE5El5cJxZYY2IZ
qTVut2+qQnbmOFnsZIKOHFlf/nShDhgDdgPsSgVOQ1HZ5k46MVrWMEac0MHQL9bq2eMuHwphkqFj
QEB2SNAtDVLNsxyPO5wfh0kWLG2TQYEqtyVZvn8elxGQ070KV7AultDrn3O7XqJP/OHVxmCrQqSN
HHAYzCn0ad480JnBQY/9fdNyWtJQOKf1TL1NKUSkP50IwGGZJQwyk2H3Z8RKIhCaUiv3PQ3jAZTA
U9f7smC4cSvGPEt91YSGhYXuL1iqaRqc4o6c2V07sIJNgoFuORgfbzWg06IMQyYJwWt9OIl52Nmq
tw5LK09OVeo9hgmCGZpLGT8GZH1cby9xgMNKe0VMIDKvdeAKTu1iB2xGdAv6oera+oRA73bvtwlx
BzqxSkwv7olSuXsZ5yfoooTMAhSeiOW4HSS36cHtci8bcub6JdzRszLsGKO7UbobGVFGQeht7osl
JvKFR0bXhw951cqr+XorbEQZ4662y18mjLPVfP4omTeeRF8TMTV5xNbAx0OIapd+ViJ+7lvEFtXy
ZqisPi05WUzOcA6J90gTl3hVrgeMKgI9rorZlFpFtb99ADXpJDULzK2Fh36bWwODXlKjgXRVx9sl
ODZwrokkObQBIOqoqBlUM3zuBpdZtOVFADpKAHO2yNCf8qGcEFssqAgdeLfOMWhxP1t19LNalGX6
ZYhHH0g9XcWUFe/uIh6YwhJP1FzcsA5eJ4T01uy+uFPw3QhlBK7Uj+Dal8RMhsOA4FkPw9Fue7AD
RBeSUHMXmE51RaPx0ImZOynkIxtXnIU76mTnqo69JUm/0vtu11SsyIfDB6FeakJ6WOYHaGFnZql1
/SlSMnwK9jE4b+H1Oxh6RUlrFrUQGgJb+pbZ/CzbHHWtV53ofvDjLZGCiaUe5xwFr9MPzb6JrZV9
M29AIojRBig+wVmwvvUdISpwjTG76N66GAVpkwlm3bhGeJ04RbUNm3yT0jn6tz+SWSY7dxC3Gcrq
xVriEzAsBxbK9JXQgXbrKvu9XCzXHyG/7Qg118Rvc0/0W3ABvwWd0cxwgRvtuUAuvrHISdqY4oeo
KSvrYGaFC9A/tgdMFl5NTg1rVzgF9dcoKKIzO3TC7QK5CyskflR7mS9Uc1Z4RZGM3Nnx79KBvzfP
fmvzh414zdk9guBSe0WbGMZofSYbZEKtK+YVMDwA3KPVQZnCMvPTnYb2AsqfuWBJgAAGxi1hRqsD
YH0+O4InYBAf7YIUIHDNZIdIDxiHyPwZsZjX5NWuI8MhckMwBoZzN2ce4zva9MrCW16KmaVI3bi7
ZbGJ50r8kUB2BhefCONwAEHnhC+Ug4JG8lXRTPka/EfieUAycutDqRknc09l5Q7Gean0tygBR5bF
8ew3jTiODtiHlKCRKnWcTTpSsDpjf0FJ6PgoELyeRh0aN/b2pP2WwqmdpsLw1Rr7Db3ymzeYb3Jd
7dBaBRQtzPxPXUGOtO0y2cHCf6yClDhF3pewk3rbLMr1icj5WufzwbSz+bjUGdE24484fnSbwaHI
JBJVulyjQ0qmgUMa8frbBUCfY10S6hNJTKJtVD86TYyEtfyk202xlnl7VuUPXtbhNDDj3xE61hL5
po/NHF2qSUjvlGs4DRnjjYD8YVvwcVjzd2PQGYUuWU0iGn3HS8KtEnwtGZV4/Dt1Kazomg2MIFV1
mEC+nZgY0syHX0e+lzlhAYDEgrY2LjZYHegLvyzCF24/XxuctvH4uYpzvaZ5QkPjE77lIs8o3a0D
poMELyQdFpKGO8afz54uvsz6FC2cElgYP+W0Htp9MG1yTzxLHZwFpt8T2TEbr8YpmNTdLpXRr66G
TSwYEtmrSISbRW/ckqFBY+ofo3Bf69asfTko8B3GwQyTnci+CUF2nC70R58FbyEGSh9P6SnIgdtm
KY5J8NkIO9AtL9MLZuhHEjQfgzx5osC8xmX4Yybv/qBGfa5RgwE8mLe1tfJ/MjFtpTT35N/hhVih
RGWveFGFeCMbMd1T4A+StmlKCROKqk8e3Q9pDrmQ+ZHHU5hcGqAyv92ezypPmbgSSJhG5RNQnACk
D7K5bCKBQpOl5qWm+NrY7Vuny32D8gjuvRvgICb1kTg1Io9D5sZYkvxKUNwXdv1hi9LbMdUmYoZe
IC+qzk+b0di51Kgc5lRlkYv8fQygNUqIL/EE4DLxkwAQEPGeTZB+ujohVC6xUG1E5MRg58MdfS1n
9YssAqzDHZ2ZGorPMLX1ZnbSYVuKFr2j3RMe1nrBJgpsZoym8cy27ZwQk3UJ3QDPOxpf324aBGT2
aSHt6ZiNVDOQUzHtFdZ4MNpLtuT4OFwCOo303antZifKinJdjzzEKRNyvHIzXO2L22fbanG9Y1UU
fjFZFY5GJoufzXqUqbHgMeCVvu5WJnAKg4Oc63X/YgEjImZsjwF+nm6tYpXuIGhVcNjPCZMIzEXo
gpx8gcQSvLKRJxEb30+aZ9au7LKKcIr5AozcoSiF7Z8v1bvXu/2R8v3Ttp9tuybuMvdsHGeHErFS
OdpnHSNIXtIa60CwuhV04BdzOSNmxGCKiHxP4BDxD3n4kNryHNucs71U74iPUUD3MbqsxdeNdWoR
IlJvjP4EaH1DIXlGFZRt5excmTPvHLvAyNXPIyDLFIdRxo67rB8VTC4QPACd5JwSKTbxwG866bst
UwBAlJ/u0CH52nfVan9uk8LvyXeEdGZv47w3jhlKMs7o8TmTJhx6Ylbxm7znrTOc6MHLu6GcSvJd
mTtGQ8Xx1jXYx+o65uklDoNAFkU9dAo10q9lGH4k5jgSHTacYSUhSu++MMe+r5zuKNo05Yqn5U49
e++GBLTHcfNuc6+mwNbw9sbF0ZTe0aieCsdYjlZBHuRgbcu5+piT6qXp4s9E5/h9Irs72wQJ+egx
0k0NfccPTbSyBNtWu8b9zWQzfiqlkH6CHs9jVhYf3SrB4Hlm1se6yAG/mCaEEClONHSzX8wY0pXq
PlEXfO9GTZyL1QDi8NgquUsLMMnj9A0MfHZ9PZ+n4lXHQXIJyOXUARpOg+fThPgVWtr3pctD7CkO
jt9gwgA9dYhg+2nLLQBgObXBFnsBx4cNb2ieL2kNXBYVAMEII822GJ94VqJndcVbKwjtGbyBQioX
Z0JxdxTDnC4u+/I57O4qqLt+JHnVgqwK3ve9F4I7VvNvMjMRmamTMNXzHJwXdAA7QY4M9yilO6lC
NXzb7NIzHBhX6kuamYRbXSRk2TsSG6kgw/5quJQ1+C1ddKoECXL+sfLINkNYc4B2yx1m6XNtFN12
TlHEL6GLkcctMkq2BUZKhkocr7hlNFhfRuzr5dwhitfLfnK8p8HFOwoxYPiRRt3v0HbRaQ62X5fq
K2LOYTu6w0fpXQqP862MUYabY+4cwfyXcWhvpyY096pSqI+1x3LLhPCjNinpck51r43RAqGSkdHW
YttGC9f79pfSChZuCQYRhkGiGaTGeJdYBBIKIlunmBUnoZbMxvQ1ahCVkiW7BwjX4sdZc1pqz4Rj
0PzqgW7sGRQ/5nU1ka8kn4igxGDYZK/paHxJiSzaVLX72WOL3xCJhccXukUplw/KJghKGAFx8nx1
x7IghbDDZDuUvxvZTpTsprkboegX7uxD0KV4gWB7SAZJuFlCnnUWSXs7NuZH0gfLwZD1VS0g3AQW
AA67pGQ8glfqo4LtaOFNCzpSYZzQ3Jphuuucj7DKexS6HSne5gDdiJJzk3aqPbJDP1rO+HOp7Wc3
6ihnSHd0SHbctaHgsOK8lmH7NrSM+aJnEnrOLgXYBlrwlv4fABQxTpsoWjnuFRQygSZ829SOuaFJ
twiABwTBNmFOKVkDkJXn3ssfpoxktYwbIZ+Tb1EUnyqiKOsoCp88/chO5tWKpupcQl8cAO340l7x
bn1K9VxD10vNYNomtdccLDU6aCsb+bJUQpzLKCbNff0l+3rjPlL10+032X7q5y4hY71uBwRCxYlY
suXx9pUNHFrUx27r5zZmqprC5rFdf4DAhnS5dJtjMuBwdvTiPo4J67baanf4w6aTnWXyhVBP/Jbl
foxjSsUEYRUEXJ5Da6s9kAQWx1petXT2Ne6rBlXzmcMZJ8ywoMlMV50IyZzgvcOV9AVAecnyw6D2
RKm5JwhR75EsNNQ9moHWw5iYZFBjIuxPm6RCVLx29dC5DmlejQ8BOIFNS5oDFEoAmslU5CcrfW+6
aQdgr3jUw5hjt4PV5K6b7AJb2Z/FN0vkg42tMuBIWlMcTnkyaRJey/qQGmSWpC16dc4cNfFYIgSA
7rNGllrCQd0NazOaLrrbraruP2qn/CN24uRAiYuRx1lInKmdcW/hLRgc1jEpb2LmdahTxili69vJ
Pfu+DjoWaukl/9018ON5MN20Z2v7n0+YP9Mgq/e6QsGkcg+zg7V8GxK+a0ZzdGkftFECeArzIEBg
iEdK/PXDJPbOHE4HFY67wfJ4Ure/wiZGDa9kd79MIRU8UsulgyWPW3PZkKUZ30HgVuIETo3B8xD8
XmyHJ0bfEKbZUYgTGYOjILWKOyy9/UYaQHFaj5fv5iYANhJ2Hm0AMfhxST6e5y9NJqCoQIs5ZF33
SvEWD7Wxc0YbM66VPBCOGr+p6SsNARswN15YZCXXoix/NRlNv86ad0P145PTcW3fxkoVvX0KUJCM
1+bqzjbAB4Jnw8V+rdJO31fEqWDOSH53czphyQnop2Qvz8v0VcHR+7OdUq0gCCEKTUblbGiiQIe7
Iuqvtzn8DJeRwWskT7d5xG3qU8QIJmRA8L3r1nggcgstu2Hel61DeyniUxjhNL1NGHH3cQnbgfXQ
pjmN+ozmtrbyY2WFE69irP5ctmFE7zCCzrZGA3dwVe1mu38HtdK8dKm8p4+U14WHOMVoTD2917gS
AXJvMx22B6Nm2bY4FY+E4FMzWr8UrA5D9twr1YW0pOtQK64CA2Dk4HUdYAvbusts+v9wnFfQXnQm
WHebrRczi7npERrCO+EUL4FHGE6/zMsxdtUno+/9QpzG5baoqxzWChmagdouEmjrDs/JdQSqBm5P
Z6a8Qaf3C+GNc2qozBGTsBJPyK64xClP9EBLKOZMqbO+h7nXTlzF0bMC+ga8K+q3MHR4HJmMMW7f
NXXzBqoHc8d5znYl9qIdiF61ERVpgcy3tsDEet69ZXP7dwR8B74AQGIdZ4SzOkwzfCJOS7+Nh7s/
QsWS0etBRnpTuwEGo3VPWY3hG/QGcW7YlHZx/4UiUh+7daOveT/ORhGSXmuxzJoS13dEa++ZxU5b
WDyU2C3RtIoD1yfuptzGwGN8XMLU8z3TS0Osbj5obnh1qGyqONnEM3teZw0KVut+HXEBygn8ARFG
q32Qyt+dZT5G0hzuMpEzPPVwjWsiirZmz2NoVYW5Oh7/D2Nnshw5kmXZXynJPbIwKCaRqlzYPNFI
I+kDuYHQSTpmKAbF+PV1AEZlZ2R2p/TGI+jupJsZANWn79177ibE+FMH48VOsQx5uvrRFBh0KZY5
W0T6DYk3+JgWf6MoqweFCvGsk6gqQON5U+9DOgYIQC+MeUEXF1hXU+dxbouaUZ0co5Rmd2vqRN41
1u+auFlsb+2Ie4M3AuxzV9ZldEGu+uJOo0ss+Ug/7Gc8meY9SONk1YCp+pKB0YeqYBnWBad9etgB
PvC9L0t75SLb36O2PzgdTnKp2YBhQ1iTo8T2rLGJJpz7H+zYIZg+gdKHJ0iSRbhLiPial1smuoBH
Jzb0KUMsFQjs5iac3Hk3cF8jRrVnaUr4GZ57qSvEUCmqH9U7guW8ONmzvtJtoHjUjOEzFa7VCBlD
xRB7vfzM0Z7bw/fugxiXZhLl93PkcEIuxrazSCGHj/5k9jRLvar+aBzSnypHA35afyw3TTsUcl1j
wqZ3/yPs8u9+jxH460mofWgZWI+3dR1a6zIqT4Ic0SgmMb6orkUEodW3Zo3FD1HbkLrmNUTDCruy
ENweBpoAa6Klf1izQcrWxmoHtbDcKXCQozcgpkvEHz1xv6Egjcsh2kZA5uA2QYawBdNLSSrWRtm/
zDlo0XdCsFZ5c8wYTsJq8Dm6cebm8G3v7Y74gDB3yWrFmF2XwS+Z8sgtTe0iRfxgtk14b5XTLXLM
N4Pa9+oaIO6KIGq/LhJNU2Nv9R3B1oxCinlaKabk2VDdzKKpP6wmximQvfSS0bfwjScnbqsj6WnT
Lh8MIEuZ524a8CMPpKJ84DhfpArjBFSmRuhz8SKoM93UH8g8xdIVap+JgWt/8swbOpPRs+hPxjj+
yxxfaE9zIKxhRWWKbXKMW/dueSuh8EAnUMGEesqZzPO9rVlV5jodE+dQ0Qw+2LX6mfGs3ciywsdN
kCUICU7JsXb0LIb53SjuhrTRiOb03mTh3Ja7AP2WfU7S/Kcp7eeeer4SKWILkOJh16fbVJ2kDdKp
Cqr3vBbOmgjHadP4DLEHBH66pT8rrhCfZkfIL3wOwmKibRsgwOgDVM5xpBeYyz+l7GC3jSQIeek3
4mIuhYUIqPIUJio9PZuY8+Y1SMUx/rBgGje2C5wTwK+/MuPhc+rT36UTWesKCShFN2PnCGnGliHV
tFoquGVDg1tMSCLrBvnv90tRIhutPtplkszM3H5lhoircxO5oZcXQHUUUzGPdUOfhVd1HNzp/vgb
L2v4ovMoLVLEpVBalvlluyjb6rfhed1DPzIq8QVGUI8YFjHzxAaeGi3pNk3b2ue0TiFIYZuhgQuh
26OvYExBTHYEZk9FCPjWa2H9ZKX8OTRjTlGNQ8kV/ra0o5eWUM/5801Uz/rbDZvlWuWeZx0goR0F
5iVmwvltWa6mWcoS4a8qlGasGH20ND+Y6mMPPYaMTkiMq+SqN5Mfyz7yJaBHGUWKRBxrJy2dXiYE
ChR0GivoPOp2ba+kx96L+8I3X/yRnhoAZFA6Gm63OtbABvgXevvhKSGbAzI46Jugiz7iVl/VcWte
WGSuQeml19bxPz1HwzojnrFkoV4QJvLctCTa3K+I8tXD1mcKKDAJzAumqwLGUDUrbk84y66nMhOw
d4AQs+Iu4tJFtWfr2mPkG816oCuz77NxgOw1i0Np17d4spFZUoJydk5oR2yC4DXTgs9lPtnOQ/uy
rz+G2F73vUffQ6svYdnGu9h1HjqDz+BLNURBIY26ODuzGdU1oeWrrsapWWj9Uerh1Q8jYls1fFCc
7tGczgJi9phw75b+vex/mGNjoR0z8QPU1YYVuaR4ZvpfqEyekWkzApylrqpVTDw6nbNNOmrb5SK0
Fv2m3hff+hABZNLX256Y2nXoNPvlz+ctUL43OOGQ/QlzvVxXh9JkV7tBvEX90ZMlk0VXsz+nyTkJ
oQIWgzx0AJdXnNgAms6jfJLKjlkSO/dicE8qRJhrTbXcWVNyv/zEEDHUvjC5sdqA7kzMkEdWYbud
cJ4cnAaOArE9ZYB+AghAzrkJpkNklPALqKotmmCMRbkj6TdlV20Y9/1UaSdUHFek0N/gC/iHUGIU
hUOxCe2U8g5VnOgzUupmFbGDqeziDoxmrHmhGyIQ4NUo14ZJcp/u18cUsuY26TuNIhMNJDfCcspa
Sm+uDSDeXr7ZnoRNQ1w9nd0KhaVNAVlhMaESVsg/fIAa+VOL5+JauMjQKoDQ59RVJDgNNPV1HtOE
5WCT2eTdIgmsd6Utrwrw9+xm3C7Wjami9IzgxTlZ5ZJfM9nXLOFO5Fg2o+39Uxym4bqm8bdZrp60
FH+YB9OK7n62WUTyYnqCAj48FLzQ1qvjY9BoMYQDMltdO002SxkZrpkFkZ05jtqVMD+4DsZRjyHy
LrVGodkVQhlUi+XELEdOH4s+vEfpuZUivmDtnatcgouI823xTM+fqpFloJSH7t5FXZpq3lp3Udh5
k9BhB+ZILAwxnmxRYkwKjANSihvJ3vHJLMsfSSd2sapeo3i4M0SXfm25PN7RhnOdvUUIlmMxzQEw
jcu46rWCcLtfdjOfs6JWAfFYlDPEHFjEbzHInQE8qdM/+anQvo44+SyMSACYouzt75dTcIhZvbLT
lv6Nf6GP4997yY10cbl2VUnD1m/8TUNvdHkiR6l4klx8hHZwt+yY+XHSyKRcVvMwqVvO535zygn1
3QdDfhbEsTqDXzwtp9OBDYwOY4BOqAcbbWXyrdd40L+EtMZGt1J1XlauZR8ZS/zEumRKTU3LPwwD
xtErjlZEzGyz4o2+sXVsq35kj6DHbsUge0xMj4wJ+t2yHCziXJavvU60sDDsYYsj9d0Lyy3YimOV
xO56UIE6tGJksCB7ghgyQ6DSIFSjiPqfE7HBMz7L49C8H8ZBHi2sbHhyGIRHOdonAoYEGjtv3Mah
x4gxBh7CIfWH7ZO8oHmcjGsHMS73urXvu+iaWKQFzneyXsqDKXlVtLEe46msvo5aoSZXulsjfq3P
X4NtjR58a7Z3ix9quQiCYSt9660vgbihoYKBlVac2XnEUBFqW7Mm9L0mBGOvWXTa3ADmbRc9ulV3
zSPs0EHDLNKLh1eDxFJyHxjRIsU2H8M5uETZDBQIU4Gq6Z+RwV5L5cJLmNfWTNdAdpTmbVleEoLf
1qPnwodWjH6iJOOZh7gS1vJVb9oCzpNu3eVkbpSzwMXO5Ic7q3pF3HF74qHeFmEE4tZiLlRY/Z0/
Hq2OVvVsScjmitmdT+3Lk+qkpGa0gk6f6zbhykndkLIWbWI1nzblLGarKyIYVAPiPh6++yHS+wxy
5CFRA8yw+Xw8Fv1HJqEZmjZ9vtqgGRc64z5Lh/w3fXne3fx/xeg/MIdkkfQpf4EQfdqQtnsCrI8M
w8aVbv6S87tpvPJbRGrm1ZkzFyQnHkpHd9Oq5m15xJy56J73lQmxetxbbyUrEDkVjIUXC5/Hk3rW
H6iJEQ6TKXsoEgw/XSK1Te1O/qr30vFM6NPaZS040Tj+WefRqrHDT/S5zH4HfqrI5SVHuryxwOtH
ksOZZpDv0YX1XewDoZfGe6iBAKlbpjvLjj/RT1gNHkY/MsUoNHqNwyp0IaJv6rM1kPGmG2B+LHBj
yG2f095ihDtA0suRwSDXReCj6uxhSpN3hjDZVVY1lDI4DAxXoO345beaJ3bX19JnFG9sUrzHQmkl
KGYjOegcUVdEdb8nTkLDCB00FZ+bbrLcyzgD40yEL2Rf+8BHfEWwNh763wVqpCbss23jZOzmMqDn
PMu/Z0Xm16Jh690hb4aaDF/jp8gY2dDOczZkAWNhacES9zTHOS/SG4sG5lK5DhAjnEioCbn9kfkE
syxuWPU0Wzfkg7NMQESaVcKLPG1pDHlDvWs6xhARmcyHLtqkwJnxwyMBDRUBd0SweJuOTE0iu++X
dJFZXa1a2EUtQrhyyL09fVtnDZyXceHcY2hl/UehUfrxh11p4kEmr0hABvBXKUiD4qMi4566LcrW
jQxppeQt7OVG3UY1vWiWxmbt05EyXZMonjZ6UmIDFcjbLHWZZjawsRhjxrOCgDhKpklG/phFSl+3
lhK7SmSvfo9jY9KDJ2HaMCkqede2ctumOW+rTSLAXXNDXC/3KnfqbWv0F2sYvdNUjT8bMGx3lCSA
Q9H8VNETyR06GrjcIHuBchUdW5/sGiTk53x01hJUzobkk71psTdVhCQc6gnq/ZjexgiHTubeRsMO
kOfP3DCzfzRZkK9Nzpsw4uNy8bQkHDhRIpyh+9jsZaI4NSNNNYOKkzRz1TGd1NqiWjwlQOqaZONj
B2QRYmFldb2UzbYlm6iN7PABr6dj3xXlVB0rlGgrL9H8lWGhKrDd6N7QbP/0JfddNP/IqRAeAjD1
j3YVxCeClY6aQL4YWx90Hs1tzRbKiZURCzMr5IBz2j1SPdJy0hYNk6uQFJnjSedj3CfS8E4B6pqT
EztrDQ/kqXK94mL6EkcO+4Kyhic9UPo9H2fJZM6sdiYyjhVDe3wdnfca+1Z2jAa2WG6/TQse9a6V
bNreEJ6CKSLExM+x4ZNLFTuEvZeJ3DKA7/EczDa9eeupi7o52ZzF4fZqGPPm03Jkvw00Ne4qmtHE
Czjb0e9RZQOr2izf49O1ONYhAuHlrhlawKBIKKvcff1qkDXBh0c4T4xQ6byUw8rrTsgzNbhW6Crm
aEm0PRVSJpAoMNfCDz94QCiYHxcJYeGF/TnrpvhSDcEt1cdhX+rOTFYMfmYmDgGigbdA5n4ZeonR
azQOo2v/BodgnZfT5jCZ93Up3YdcqwA0tXgsEgTUoR/eq++isKqH5S6yGh9lJWCgFXEluKCDIjnB
mcLEQ7Oy+I659hWphPvUzYxemKFHWijNIW7oKgzlpybPfdHFaODT/ChpMwoPWbwrBPJMdGm7Oibc
CCwTWeHGqi7G9jQgZ4bmaqERktuv+7XOmQhbyV3fBHRQQ/OjnY3OBOD+zDtCchB8mMSsJnswVgnZ
L+YN8w+nCARPy1oUq2Cju6HYWX5ZrTtTePuM6ouyNUBPuFrE3Eul2uIEPmRJ+K0R1TW3zRQ+LMUf
AKsAr0j34qcgPnI7ri59G66T2RdZRbEPjsHC2xHET7KCc0uX1BOMU2wNidDch4wHG0LlNDwt1t4Y
55CvOMyi298vrWvdgDGXFkdPKvq5jjasl3quILaKSBK0p1/9JB+pAsOkfUycEn3kbDqHNvNaA9Tf
UgGoCiKMZZOqG0ROe7Jgzrt6wywhI7gb+xxWd5Fg4jDG4zwpsUrUETYu7iN5ju3X+X55u6nS50CY
aksQlw6A3d4i9wLnaNnDIfS7/I623/dK80nXoQZB/Ql7tZZyN+VWci2a8tuUMZcP2oPg5Z5QCv2I
hrmkp9rfKijz96b1QZC2CYIoe++ziYxKfGhpYPxCzVZ9XfIcujBUxZnulojiUuj9KmHYR0aGRnOn
fTNz5PJLeZe2BooII1I7NJTkzwo/vLNhu429X1wc7KTrqYku2As9Zh8lYpVJvw+aRxso6Mmce4II
8V5jAPYRW0wnlXXovLpYL2cTvIpr6dnaOZoFV2nNQGpuRQfoItcZwrYDwUuSfWWNCeJlWVzUvL7S
+oUiDPj/sBw1ZPozGiN55b/YOJ7zfpIs6jwsTY6fdrHjm7FrH9NUbkI3sE5l8uXGaNAJrvSarHqG
lcVGz+xx61uoOxzNYoQfXJYPAEFBfF3+r+50NLsp550O1b0TZ94DOvknv3XTUztGF5Bq4uyEo3Ne
6gBOBPJcoj1auy5ntl52OdgT75ymKcLwZcutOmuzVKBIHsGwtiMH/XbagE+Ul0nIq4nXa6/hiWHu
zDPiu9NT3YIeMIrTEu3jJgD6l5nJssUGut4RGhjoDFMSe10P6oNHsqMeyvtjGnUX6SElivhUOcOh
oleUND55rYfSnQlvtAf8jFWkIaaFlluFZo/pnu3U5JHMzxlZeKQkzWUg0oeLHzfBfpj0i6VSJorz
kLVB+WNPr3LwNy4ewBcJ/idO9HHN+Cw59D5AWwa+pDlDUUhiRie0AdZDa2RAT4dPb4Ytzo7Nwtct
cv4m91bO0naDPTLpq+hcSLaRoJ/G8yCsfZnFzXqapmET+BC3kbxvlvI+DsroYLnM6mJ3Oiy9gq62
jXvsbw9M/eEZzcVOF5iMTjuCY0D8rzstiXfEwserqhuN3SBaeUaVQLYCxzYkIyjKhsISx6C3Ppca
C1B3sW+HoF6Xet3g11bpLo6Kh6WNGPl9DOS4HO95uFchHbqvE02l2u8MEZsDo4ZXBCVAVueDTorl
e2szn0OwTXQA8gFjZbZKB8lKyqCq0V1JBEUm0syO9wMCaPF1ODJ8p89pfku7jE5xw0xwQk9jdTEn
LX0a6b/39OKIZakCB7YAk5dYSx6WBkXXauphCLv7coDvPCkNWOugGWtPE+3ZnSjEF+8fEeMFEIA5
MNa3zyga480UqZdlL83pix0I6us2wcjcISYQQZpRjLSJvlWaiatHFWVPyvzm53sj31aty4Y1s0JY
wqzt8idu/tuv2c31Gd4pMaDFTaKdvBaIQATPrdc92sE3K1Ehmm3adnKo+A3mISRQHZogZThkDPhA
2EOKOHTPgCiTRxH23q6Z5y9NXn/3NdZl8ih/hYaGj06x2ocIyRFU56Rchlq2Eb2jM/Rixl83Bg1J
Sq2dNmTPZKJ8MJIksVAfD66tH1XPhZFDX1BqoXhP5A84BYDxSOy8FNGvMqz3tctTw76rP8k6159C
zn6kLa31EiZo60NCQ/UykAbiP8Nk6k+pojiTOkIFpipAUXzaxb2FTY4Svb4MRfK2OAfKhisw80Uq
MwJVrbeYJrFmI1uv9HOtm+E1opXOMJUleD5UdFX4qLB7I2bDQjyWRIP4Lge7WZPeYZY7JXbFGawZ
X5t+eo6D7E45/qtDsbpCrAWRCYw1Wc4RWqrOpoBsX/sQjnPYRf3Ojpp7GqyniQ9iBf0TrvDEyc8c
yJmyNA0Tv+5ke1UODjcN/rJ+KkmedBggmmHtXeT8um1YzdLxSLgnL2QC6YuUINtAvenPsTJcRMPJ
LSoS/z7/BTgMFqjBtFIw27AEIWutE5zj57we22OpxTwYKbIIkRFhmvX5zwgm5g63zG+IgMNWZjpC
KS6R8M5m0pHj5JNdgvPFPtAv9i6Yhjbk7zwRPt/vK0CLjum6T4CVqyOD97tlX62a0qXP4D0wlQrv
aCMAEnAJgWwHn6GZYx5IqTw1Rmw/Ljdd0Y9Q2nrvR87M9lK7kXmyffCUTtkYG1AsMYe4AhKvtDAI
Bat0Fr1HGf2FLAv2GVkACHt5x7l+skaHHDYqua0IiSavmc7c7DsxOdQKQ/oD4eY7ApDmvkOjT/TK
CH6wlOsJwijnQU6fkQY2XGHKMZhSl/NdM/SsfMu61mT87CwBJ7ycwo0Kla9VTG/T7JVbjqe2w4hv
kEz8ID9UVCD4BURSnjxUv3ahW99EZrxmY/kEA1/t8fbEW9pWPlS5Xu5DKzMQC0PVbZrsuzGYF8Ou
GDpV5rseieSgTEXqF42SRnPaB+bS5q3uTGaUBvzy3n0NNY9cTYQxZK2ci5pWyMQKi8IaPaOQSY2p
zerO0+ScZIP0KhyLgkUVq7um5xieRt1dmygUeBJQ4c9PDhYypjYJEynIChMYx/tkMt4N1aNkTBE3
ACYDsmuzHjm0rSKm3EslUtRIjt32IHUOOKbuv6fECqY8/k8ewF2BWnspQOuo+eFVbn1qBXBeB5kH
31ffUkv2F8EMd0QSH495RvlkQuxliGIBG3KbMwekWzc2hAQWeU7brQKybUU0ADFKHNwJUbmB2XuL
ST89271Sa2Nw1LYp8vqSjMFjfBRz3VW7RAyyW+Eqj1Jw+tB9C9P0bm77hgJJ7vGtWNtEM86Ox6wy
VcAm5mnYAmIqsvJbGWA/TdhcN2VkNhxSWZqCxKXbk64Cl/fNkBHxWP6c+d7MK4azMCevuh7peWNi
47rqIBOKTvFKvb4GrZqiYIxFuEXli9EBqjJTMNHdax1pm73tvi2jQMtKPl3EnqfU7r4tAwGt5zFs
jaa8sGpupOLB0/F2byytQCTgmMfMzYNrA6dk5TcEaBoV1z7AyYtHT/Ichr+E28jDZNVz3ANNuyI2
aEICnuszXhbThJXG5GI3FpaBD3hnQsSC8odIBwYuHASLpb+q8vtCmCS9lMXj4qI3sIkvB06HaCaH
7tljwix/3s5qq9z383TQihmc5mNm7fCSXGjO4imaqV+slOgdmLIabCSHMiWxWKZ9cVIotxlYo15V
yU8/ybI9EYwrhIrvy7eRvPuDTFL9JGlE52kTXAsLQlMXmsbOqbruDv2h/gtoBKBPxfy5KrhT8NkP
kcNxXtTt9x7nwzrOiqdgZFqLhpmFI/N2ItMzTIF455Y3NJjU504gYJH77kYvoQHbLbbsdGyeMssW
V8CvRCaoyZmxnmeJhv8uiGg/94MxcHrd7ANm+nfYW7kgVQkQsPEuKcOQu1r0gnMd87k8aOx9pA/4
NefdGZNbezPyvVe0pybmAtuyt86MDc+jJaOnStMuAeEj6zqnISfaVj2MNm+9DlxwHvZjMCdn12Zt
bVTSMZ1xhoZGGjLN2hp5JBEb/Pra51BYY/qvoIb3PvIKiG9f+xExdd1+mH8ke3fLPL+FMcDYq0f6
syWSxb+fRgOWNoonwVNrpURq2iwqBw3w0AZoD8zruWXs6beFvAEsxTkiWKVrNSoBgSJJNs6AYrMA
W4gYceVWGNEyHYE8E630qKfYuyIfT4bfJdUBy0XuyB8l0qDCDfRHLtuX4qMbkpMhdMDWmnquOw87
B5sWnmTrlHmMq8aftafGe0+vH5dKOaBvT1HrYwbUwjkkqXd3rWyLbTShWkqj3wDcOmTihGNLHBM7
Ma7EoL0KMwaCha2JESfTq7/8x3/+7b/+34Suf2XOoOY0MXTA1eOOXNgp/8BGAWjRDzUb/NpssHQ0
uaAer2rrLi9A5ktB9eKT0v5A3xZah3IQd4x6vHdJZjjLL8bVf/7pxTTLi3uXJQtqGKl/+vJv17dO
fVb/NX/P3//On7/jb/tPeX3LP5t/+5funnbP//wX/vRD+Yf/eGGbN/X2py9wc8dqvLWf9fj4Sa2g
/vfznP/m/+8f/sfn8lOex/Lzv//yzlVU808LY1n8IyvRmD/vv1+v+ef/8X3zO/zvv5zb/i1W//IN
X3RF4cFCNFABeJ7uzGc38Zc/4IrC+attu7avC08AXzNmkNAfbEVL/6vu21xyzp7IaIki+ztb0fT+
ClrM0T0HtYej28L9y/++8YcvMtDXxUIn8sfX/4grRC/6J4IQP9u3+Yd0zzYBGvHq/olmlJdFFVYE
sAJFb/VDVRbw+Yl8n8I4O1hD0J+Q8ljGunGMnnBD3d1YzOSJBo1z89x4aE0BeB8KMpQxgY7dydUx
SfyfLytWOwZ/gG6TvHeh3juiPWXz3/76OqBrmkUVwyybPyiminNxrVjRLF8ctfZn2tETxvfbWcOE
wsw3HgsgHTSJ6dI4SUzTUDz7FQYxokY1ovzCrXCKYROT0o7ZL8d/YJdY9Eg6I/4wkYcYudDaaLNP
fAvpKQ9bzKTPOtCPLSy5ah9Gw3bQvGf6ScXGiuUHnoZwl5dTvbHJDMSBVuQ3O1d3ekcyYOhnt+WF
Fb73fQBr/wIyBOiHfmLy466csuZI1+CbQy/v7O0MHpGqzWLf6Am1ss65kVP52tPtu6SIW4gkzS1i
XnQMcTozA5xthXqAzq58DAfipjRD7PsUm2vehN/zqeiuaSU2bAisyWF3sRUU8k5DMpb3JocU5GQQ
JYJ9LodjW3AeajDonqMaXR7pJTTbCOq7qAppmB12J+SPDw3a8TWkym5tJiMUHQYS96TbJVR8j3Ah
z6Y1JnvRgTII2n68mlmCfDHNMJaFVnojfyZkLJNrMt61SfWE/NpvCM51CclmPz/gyukpNsbpRI0D
4S7u7ua9zp9AGwwEgeYlkQ7t45i/tyECAs9Ag6pVCMdMsgmAGHgR3gAEL516KXSPEKyu8lGlILNx
U58ZIY4uxTlpQy7kLvH7u5r296DwQaYQ4GPlr4nApojGHMERS4NJkjHkq9coat11lYEg6OiWlkk0
rSr09Ud3zo51nOwyuubPaST4Gf4M4hOhbb1MNeitOCQ6U/MSSjzLWPJXclIgLOb6xWjz7yk1yqq3
S8a2yztxerXtQg+C9Ni0Wz04pf5A722mJKiK7zYy3aUuyehFMuQV3XRIB8DoeA52hugN7IOzbDBi
XFNnh8q2f4xwP+hHA5FkUsd4nPjICdfqtpeVzbnNhyOAGndVDAEkgbGOCL8kSQeW86Wo5waBRIXR
SYbmwqjSU2aLO+y/+SzKeiDYJdoFsjBX1mgMe+4ubT+h7VkNZZ+uQ8+cvod+eSEa5rmLhPNgKwN7
ZCo9NNHVPRQOeQtqYaDrVx18JiLip6SmHTGCYK7d8JODMODD3DiJlDQfxyinVSru7Ez5l+UXxApb
6s/p6hkTilVSiVZ2Tg9TR1DYB+gyPJHsAfuY58wtvrtzGFMrqi0ieJA3jEvLo50471USwC9PQuvo
dFrHbYS+VPPpWUfSoy0tzemA6zqBqgeIoqMc2vZtppPEF8X7NHun+wwH2gFNnvcj6gtVPwcuahie
PCT/tHjXy31Anl+IiZaYqlSNW9Wh2zRaymrbfOs62H6G0YOqdbFMmSTqDXklLp0HplwoXHWAX4a1
WaFd1jP9IZC6h2/efSxN0AAgOkjKDnZmVPGxslDB6Q53NRiUlQiBsAfC46hQMEvQ7JSz3swpgrKj
qpsWim5dJBCXcFEkmMggPzWT5e6CEodh2wLA7Zgs9LLHqJzhZHIl2AbEIZ+jrKhzjeEWYmo3Ld26
YrJWJy0wf1vxhF4/roZbnRXxkU2NSJn59/wiRT3TEw0RdrNqnm4HDu3u1oPZOZZO8eLqhBzrGiHH
GQHbGzdzSIuo6Ka1Bf26g9M6tLfDilhVtwEgqYhbJOHiH38ZMnWIg/rRdVoU6qmJ+B8kImoFo8Tv
wryTcOpcz8prFnTlFUM2Rl8MptxDg4FEY65aCXvNYA1eOjeGx5FELm5fEhqTlkwLAbiqH8idKIVn
vwh8OLFCR2iGkX5oepLE7AbG6Oi9V0Jlt7ZP81uTAe0NdOzI5OEYZ6NKnpr5D8GpVJvST7/VQ8HY
0GztV0rVzvTMN6vS8YUC/Doh4P/mRUlK1kKBAGzqxHaoTO3GxCB8TD38JWHg2/vS9M7w0uwfSdvc
TVObfLSW+Wa7ZfJtjvjYxSEtkKya4rVbO/ptiup8bk74x4LU2FJZ2TXXcBsrYkUJyfQZcNPZFKFy
DqPfGCcp75u2j668C8iyRrXtWMB+lnV/jcwccnEsnlJgeOsO4CwJbSbhAo2u6KGPzqU0MX1Mclyh
2U0/NWB7lNMfQzfgqNNk9WiFg0tKlVkcexcdvav4123LaFem7dJ7rG32Gtc8MunSdoVtFvc6PUc1
D+0crU6f+UYipCr7VvNI+XnFGd0ZW7XCcFoT7Yu4KOcMu16+HHVWjyxM2u3o5M2FWwqK2PK/yy+G
r7dk/8Fh0gX0CJ1W8RTHTFupv5oLYwYw7CL3tnmkFAwvU11Cq4M7EIjd8lt5FraXtLQgrLkc9CcL
3Jkop/bCOM9m/Ed1EsTZRSBLZkurAGd5HkHlGDUUCfPzr6KAvpiK4eZn07ilWQHYqrPiC/37EHHg
K1CfKynYsL5k+qKVrrPOhlido4rxMiLpBKSIa+B5wECTdJh26KsxatKc70HBMhbFY7Bx87zdpx14
fU8zu7uuaUhb6dBSluGx0iZiQQXOkNokPku/6HyAF2U3DYnHGYKFrg3OetPXnAMnJOvOgEMh6wkK
KAk+DgQbamEY53zoNqOjCEDq3dvg6yCgA43H+yE2OmMbZbZ7P/TwY+Ji0B6oVrSNGxjO6R/K6v9L
tSr+zKydi1WHahV5FeWqy0Tsn4pVPeVhnjJeJqZsrP0OhwMtv6nJwoadyEvNA7RD6H5iJZzjlWlr
l8wM6OVq4y7PgjcWhXeptcPFDNUhn61InoKQ1LnDiX+1P4gOb1rUvGojpuR0zNMLJs+VD6HvlLjU
PcLR7ko1hXvVVIcgjloG5hqp2SPpEbq/1mX9QM3DGXjKjfXk/pxylWw0H5bZv/8gDPtfy3ZaTBY1
u+W7ro8U7s+wzHqw7TDG2bIxHakuHZXe3pKOvhlw4osyYDe1Ie3ZyBRXoJqKQ+9IaFxQqDdBxfOc
k7SSUqXBjSDhUYUTe0xvHLRc114i9CCmS7NdqxNmZlnVP8TpuJroIRAXY732pJmQg8qDkBrybalg
bIuKqLBqAooGjwZTgjghIkAdLk6C20Rzr13gfdf1Nru0k/4bB3Cxlx4GL2nuwtSy9l0HpZ1e571Z
pfIl7hsSAsmwAAuIJ7MtrqBdfrgdbCuB1Wgjo7G7H/V273RGfC49VeywUGAcUSJ+aPw3RdcgiJTz
S4TFzdPc8gDZiVs9ZWwmOw8/fgv4kH7TtuQzKnIscgYywkJ5Kx+rEvVFcolBBKwqPQJ2PpZzFAWj
pBGYCebUa9OEO5cwoq3jT9idybGIXTIqLWoJHzzauojQ/CYOgC7N+mULq1k5XY6BNG/SjTHOzlur
/rJDkddyz8nFWUfwe02lJ6eY0ArBieSUmN+KGgSMI4mrCabqqaJDuJd5G2wdEuDwY/goLSVivqCr
Hmg6jpsavBQB6cXes6sJgRQpQgpfzLrWaT6nplk/Fe7wo9LKX2UKETVH16WZ5c/aZk0KBfpxyNbP
mZZ8E4CCV32m/dLENfGxTRpu9Bg59FZC1+rWBBOjixq8awHN5i43KXeC+MUdXfFcWKhKrdA8h5hA
9OyWa+bGnYz6aHRUvamrP6XjZ64R7iGItvg+Jvndv3807D9jZOc1wnMNT2B8pKNvfh14/6FVkjkg
U7oe59moYOTU/8PemSzHjWzZ9leu1RxpAByAA4OaIPqWwb6ZwESRQt/3+Pq3oLzvPZGpEu3Oa5aW
qVREoHE/fs7eaxPfjOYyuGi4LUcjuNPTGMmbjy0SfFeNfG/VNdMmtInpHPKKyMIOtpHauFMtjRuT
wSQzX/OmSCDa6Y5DQvsObASTFGJUWzrZs4to6vAKC/8uGUHtzjuKnDL6tHo97kc/e9Dz9NkZzG9J
QxXodHbiAhG0K7xNlm4dG7yOFIPpgci10kW73kG0cpbMCZGzl+qbxhIAKlCJSE9aGKIZ1qmdIa22
oQ1BxKevJoBB4tOK/Kr5e5n531bP/9zqoQL45Xn7R6vn9luYNf+6hO9V9f4vEjX+dQrL9j352C76
+Xf8O1vDJFzDZrJkC52Vmr4NhOZ/Z2vwn8gMsC1VAItAhPr/uj+G/ItHlzgBS2qWoDXD/1PnbRP8
93/RM2JASk4Hqz+SENXS/5Puj/6p+2MKzC2mSRuJMkjT6BDOfcdfXhZDwT7BihogXaPk0vP+LPvw
kc9dl3VKgDrOC0Mgh65MusN5wPQLP206wl4pOozssqLMwD1/Yi47rQ0rOVjaeDcpGG+VAuW+2fOH
YH1yTgE4oIcp+X36edIoRNs8eUkTGAe5350QC9GpQbU5ZCrWQNK3woFyN9J3ODse7ACHgDCgaoFZ
I5oY6FZFulIwPTAOdBa5Md5qpJIhXGYwFbB8Al1uimLjBCpl5/SWqLXiWoaN+lLIVz79PY0dOgBT
csb7my1q8h89U0c9HIcK02XGIYZ2zaU5CyNDAZcvPf2twsDpEvV6AspC8JSJ6CIQ1YJR8fdB0OQn
wm2pMHJeDWrsuVhtpy0s61M1GAHvuccKKZtLqBcPafuGUmeNOuVkxEwlfLN8Sor0xSEimwi0TIMl
2c7Lb+SB6JRrLVCGVdrEr4GVvHnSBxTov6ee8Fd97CvLEP4k/TgOkhAShx/MUjrzHXLaIumygo68
f+8oV0MhLtNk00ez85d+tM695BjsKz/qJnwLPPuuFC0oRQzVNmPOCZgYhaCTgbiYMygzsMkYDhLD
UJbswZxGPaoKQ4H93tvE10vqMc08Dga50ZCYCEh+ZY6Rsp/Nta4V6m6HGEa3/FdpmNcoB+savTPw
xsEd0+B1Vv5PNoK70hMLNYboHWrgz3oiSTzrXE+M83QdOlBD2U9EouJMj1Nf44SCyuBKcDYahKe2
ve6QhU5o7mPOm4to5NdD+mTUWffnjqpjwUV+R6XBA1OSUp4zkG9spVkrWRyA2GT05Z8IVMxWPcY2
vkccLKtgWkhytmnOcHAWefjaeAHDlAAhr60kxWoS14UOvncInGFV1Rg88hKFAeyw+al0jendlCgH
VU7+oUaUHU/ivWiytwbHNDIxBeeX1ZEeK5AgDNT28XLUrW6feCNKT0RWsq4MOk3WsBoneJ/U1vCY
olttjp8k1GoRZ3zVNqwuBAmTh1c5yzaHLZOW7bAkmAmbOtc4K0W9OvpQkxbVmNxYDsdXC6yBesgM
b0+g5KsOwcMnXJd+2DmHAg16C+ZhUtwiUl6HinPtBP6lUgvbbYzSTXrFdINJ2RdMf1wyGi/Nu4ic
ncZzYGjZy1R0/TIzrbXQPSK28V0TDJlE1UWqAyf/uH8YRrmm0Hv5ZSX+zeng48bPWgbPGZA4RkJT
1yzzZ6jAL2uZlang/1vpb+yEh4KeBoB2+FthTB/RSI5//jBtPmr83V//GZ/x96cJch4M8o9YP+dv
88undTQOFCXwsLAhhnRV52Iazh2MXdcorXMbfp/67lSr8VUk8+swrp+++PhPA6G/P56AJcu0GSrw
iz9+fJZqAoSm7m/yOH7NKmkvQOd4g7nYKCzP1GvzvQAO7XgJwSPpUYEc+OevMGcwfL4Amqqa6rxv
MJn6FHViMNVMS1PzOXh2J0NPj35g7Zj5LkYDY78Xf3HB7Y9nv5+3V+o6ux9zD2nymz/9YqHWVcf6
txETm0ogYczHVwwnA7eau6/qjDoMpp0R0xYOzP5B1hrEpXaJ1Gff2i9jbRC3mR3yhxaQrW2bL2l7
KKPuwSbHttXBwBblWVHIP46B/KC5hVBVrLCh2m7WimtMILY79XJXGtErGpW9X7zkjMlNCQZOU+ez
FjZjxlQvQ8KZqyC2eiwRm4XjdM6KOasiOXqzuzkI+m+lcO5SH7trjagYGUYMzauFbheiw0t174LU
V5bVU1QjDafDW2+KVrtOAeIznT8ZCLUSpwo3ZMXSdB6nB72072jKPsSjfcdK4zTm3ViGuYsC8Kyb
DHM1aFTEt0Bm5UVsK2jGGb422Gs/n4j/LRf/UC5y7v6fB4Put8xPvr2918Gvw8E5Perv6tDR/7I4
sFiqLqkPVaHxFv9dHNr2X6o+k9BJGmFdm+u8/zsb1K2/LJJRGBpKjRpRzLPJf1eHuvrXbHt2eHpp
k/BO/ifFofbxhaNWdRyHyEomjBqWa8aNH184HtCR5HEn3KKeYuUvw3uIPW4q4byMPRAXLzLWmToM
WNhlgPOIJuwvF+s3C7o2NzH+/xJDlatiijcNUwKu0sQ/qlO0JVjus4w8T8/G6q85qzSsguumpuFo
CdRA2cg0T2GoUjsZWNOs6RB/4ygcanpztaa8/vkLzbE9n78P11zTbIj0jvHz+/6y5utkDLQdm8xW
t9HGZYms3CIkITiGdWxL+aoaBdqTFiHAnz/3Z97Npw82VB0kqTBUbvic3ffrZpNhpp4KSw+3rEpR
vvbSqt+BbsJCDAvZdXpSAiBCeD3ElpCQAzbgp8qzEFzlNCDLTrk1g+gwtm13f/vFN/t0SeaZtq3q
JjugrbEJfo67A7s+9bCAKpAtc1MbvjEnYGdhMWJ3K2CDuzjJvtf91h+Jzk39yTk34gXzP7HqyHnP
8bIH7buMs4LJh3FoTM3+YpsSHyO5JN9Qh4WiGTxOtAzlz57iLzcNUqHptZZWbpGwvFuyLZdcYEiz
bTrs/ELf5syyD8oIQhWZ4NYxKZUxhre4AJd9+qAr+WM8tnJTxgbjyuq695Vmy6sTL6jL+qPSoXu0
Q7nUG3jcPZZEyItxsOMFfYI+mpXkfHc2QkISIciaypWtgwzpmKgGT0rR5WeL5lTT6Ws68MSmzw2S
qDHFVw/Qp3f550XQIQY6dESEzrb98QEKc5MRaKJyEWxQHh55gBwc1mP5zSxNAkx0g2EW4bAgJZ/L
ZDK+6Nv+7Eb+8vzOH29D5dNMydpEvpz+8eOVCkZb17T1Fh51tNbsbrhqLBzmRRvtK8hHIGqKcwEg
PRvJkc5827ixJnnwa+jJcRAYUH3o3029BVMJa/3KAX2J+3HcdSK+L/rxVSL9Ign7ifaTuUFYWT+F
2MFFg/UNG/6zqZobGoTOVk+mjRHl8KWb8kZHCvaFUMf6/LTRzVOJxbQkq4Omodn5+EtT5KiV0kKV
R8VAGTRZcufnMIzwsHVzFHGuH+gQAXrU8bQPDoPYDtX3umgIcx4jP6M/yGlbtaadhHCQJRgEc0cN
cUTUV6Xmr51KQL4znzFdLg3kBVj4DqEY9+EIu6H3xwuzXc3VZg1/Agi2jSvawc50GtLiKQmqg0MY
2dGRVE064/xNatf3RWDFuzG3vLUdzTNJgEf7QuSvw9jCmZrwqFkTBs9SUknagA5RHVw6D1GZnxUE
j0h8TTFpTG6aNgZe4151VXUWXfS4eZOIyRlaqSuhMiazg8yjm16yQo3hCt14/ByApaSBmXunJIrq
nZZiufvzEiXnS/7rwzffEnQgGs//vIR+XjyLhj5giEVpGzvisZMyXZuoqI80ye8FOUrcgHlKLTiA
ImCeaW4OY2iPV0Kk3l0wVeUqqYikVoFMLqUyEsAdgqfqcynczLc0iEpJgbbb8JcKmshliZdvgTDg
1KqUm1Zw6zlDdjDmHHHOecgwrCBZGV5o7eNsRdtbuUwgF25hrCXYZYgrwZOjLkZHHxZxopHOYvrw
oepwV8WgT6M2RkaLPi/P9x3omOueThGp0TRS2jKyd3FtFsQHC+tBFBBNA0aEc2Pqm1rlR6wc2Gar
pDrLDOe+VvboEhtlW4RFd4m4g1aWQ58I7dtKUaBqhn2LILhw1pFOtOVgO4QcDOoWYqGs6nrx59s0
n5f+cZck2SS0vDRVzmmyv25xCnDf2FaCZMsUnw/ASguhlqs+53TQatr++dN+85pqKsugjrTLMSh1
Pn6abcayHfh+2zKcItLqCSJSYpVJuNfFaw8xK7wJwgj4pgSj1f5XG/rHsxNSVSRhWDy1eeMUc6f6
48fLoS55sPh4keb+aSgf+tFY8V2HBSPoRWuDQfjz79U+zYv+/kS2Z6HzKhBcN//3X3bBdGDETm5B
su2y1Dto4UsYOBeJYeMKxmCKgaCKNmESbgJL2pt6whMbePXe6fOYoDLZbNkebiY7ufrz19I/lw/z
hdAsg04m6aOaqn+6D3PysJpAJgeq3EUYteaRVdUvJhVPgt/5jOYGv4eIVnLi47CNEj+017nRKgsa
AKzgc7jscmP1WrUv8E6lcGmPSJVwo8bZJQKDtNKVCUyCMxTPqRaZN4RKsPRhS3DxOg1ubvRfPFm/
vdImP0pyAHbQ9c0P+i9XWuktiT8ClzcdzkXT8PZajSjRThvG3kuDBee+aqeQwevKgBUF97ezLNve
A6GUnOp2VNZ+JXCTZW35xUr4qWfx92PHG2ahK+T5oy/98avpKaBiPbALhrfiGo/JkebWESMNNk+n
QuEDKM3d4gvEMmxryVefPv/tn95wDhIEt9o6LQvH+vTpmR2WdZnqxbaBLIAbfViI3BAH7oKTBc0m
5ZChzrDxYB6ylfbel/j9s74CfoyiYqmFTfBFWfTzqf/8lcAR6ZYkZpLr8ukrlXacTGZPCZZlhPAU
ol5HFGvbxLfthdk9Aem3j6F/1VaDPLGeZAvI794piK5xgxxl1hfLpBTrwtP2EySsvd724absnfEY
Q1+P/UI9QEwej4UGeKBv79vK++IF0n53USX1LQJTaWrS+LRsTrXtdZ1tFhg4gc2PLOLRiLY8M3Fz
JcWJQSfuL0CgalTlewNzDs3o0T/qVY3br6JTHSXq9Z9f6t9+Jwb1OhsuHTn5c0P+5Q2wKQlowfIG
VEh6XATgmhvWmE66TMm3eYOUKfaTcJmoDpjqwpyPcBBsNZTt28YxkuuKFFR9Ur4SUf9urSFzWjI+
sC3Jofbj019otWfHRKNtZRayqkO2Bgme7hIIzWpaPWZt8oTWu/zi/PGbT9XnYyxdMh78f7TJSGCq
zCkFyMROej9aiXaUVpwuRaI4IDQiqjpmH8SJxF8825/PjPOKrxOnqc1jUIJUP9+FhEWcaMWedah/
hYEojioxb8DESwOllglfs2VcT4W9KQhNJ5loJJkHQ0JucEbxfUOnqwVPwmfLX6hTidAi+mpB+M0m
TO3BqcCQDn6tzyezKu+B2Q5Nta2V+uLVBRA7Db2kyqF20TMF2qZdG94ZdX1w1AybGAMH7E7Tbui6
Qw9W5hhb5jmGubDLM47iUq/wAKZ+uOwV69ufn+nfVCdI75GezFeU8fKnfQp0yTx6zaptElvKchzU
fVBoqzGP4f6gH/3zh/3srHxalqgMbEoEx2JC9/lJ7USEGgm/xLaygwYR31htM8YQS6U9B5m8C0mE
tvPrnh7IesqKYceQnY5l231xg37Gln/6HoKmFJQw0s3ZnT8tLqgCo7B00nzrBLQZAF3d84XnKeF4
hScDM5auPI3ElhQ8gU9d3+P+8ZB7ZUbzVI7F8IDpbaIL+TYkYKg6p/DPQJdpX9ix/xqIoFwb04Q4
dKj1rUCh5CEJOXYI8mQeRKdURViJ3VCivyzlxgQYTGvT75Z2nGkrX4/Bn6MMXkap8xrS6bZhO6Gz
IGDFjgm0SOaDLimoRDLhuUtwFhJXTH0VO8baGMoGn2t4ig323UqqkDLBHhLiRYbbWJTKLpcgXHHy
KX4OjxwSxfbPt/g3BaDgouqSzEDVkj+v/C9L5NQbZaxnSrYdBAkQ/JOOUDQzF5BkrW1EsFqEhOCL
U/jPqvLz7TQMwnX5WEGj8PPtDEbO9iNoKlij42s1kjIApru4LXXcoCV1dtz40D3pfsD5wpOc8ARO
kS8XcMgf2wYaAzYj09UJs5mGIHlQjLBi4tqBRelb7FVgxo+B/UXf3/znAmpwcKOHw/5mCaqHj8t2
GvpKr+IP3wYl6EevgWdZOiDlxyBal8n4jEQSuNoUfzPmEFEyAdDwRGI/JCSfmShhkQPX8VoFyrgk
0kYN0pfEUfFoWjI567xW/FaVDnsZ0In3LPWbrxGVZDCJvhlhhbsES5F0Z9XdAx7JXnzHfbmwClo7
fi99CDSe6Ual8FaOVsUrOwa5WRiRdbJL79GMwIHQQnUTnoQLBKqLNSkJrGXVchE12deg+1ZxoSos
XWZ5rMO+eKSyZUCImjXnz2gRXn+dmAKElGDI+mXRirf//EHkgcBq4rBH2Y74eHVbdaIGlE22TZmd
AXj0lKNoQdunjMAXGOP7RVQZ0xcLi/bPe0oXk33JpuySc6vk46eKGLERJ6B0yzQwc1v6c8vaUUA1
O+NTZL5Pfpmdx8BOV2lpQTK3WF2a4tlM1PBxwAC2FK2X7LOCBkeOjhjuULiI01R+tYX+prgSFp5i
mvCO/Gcp75A2IQcof1soaybhXy8WQuxDnIzohdu5qELmSLJt4ZpOEa9LP7/L8c/cdlN7p3JGOeFV
3P35dv2utqJQdQyON1iGxOdG3mRApBwTbzbga49JiY5XOOV1neKuFyO2ClstiRntaDgak/dMjfNk
izzaGiZEzTC/ZZxw+fM3kvO9+ryq0PjFkMNTDPjuU1nlm5aWJpOVbwE9MqHKtWY1DWV2I5UmWNaa
U5y61sB27gmE64klvzfEIlC3bpNgrN6QoMX4++Ohao6NoC0F+UffF44H3QRf3yIKq3NDxPk2ERhN
TLvOF4GQ9opf1yyMjpKN4cG9VuzjPIP7Q3DJhsNEtQtMCU9Fk8USyOuwShrM6/Y0GqjA4fFGyM+3
UwIpLwjaeqW0sbEeZgOfxVjaTcPAA+QcxgdVTx810CGXySP+kV5Jt1fKgtNy3O9ZoPu941WMzj2A
YppvawciJ3FRm1fEKilrwvM8psHmnGhAAuNopsC0q3CPvv6bnVnjlSALZgnqkkZPNpzNzOh3XaLj
FTfLaDsG6WOofN0I+M3tMhja2uZ8ClO1z5uAsNS6MRiV8+oN+sqpLOTv8L1I7UILS5CYV5LxDPXo
Ofa7S0CzysUu0+z9pBUr7PXa4s+Pz29WgvnswjKg80DTGv64EkgmKfaoxySgw51YDojvyh694aTh
JHWsc+Q73x20GF8U5b+pPBERs/RojGXow3xaf0a1bLJRH5NtNuERIwjr2hrF62gUV5XlXDUNYa9S
0fqFOlDm/PkH/7zAH98XuBpzf0BFvYtM8dMvLo2xNke6/eTzWo+wFxDbatGuCByyIeICjVKdtRcV
zkFKfWJ26XWXGfkmB9uwxLNC6l8t+xWUL+YH5YTUWUWREdX2IWF/yeix7GLNUxZGAyCLGFuEFiN9
rTzr/LXwiiNNL05jdv0yiPiEk+XKD1PDNboIcQ14QCbLNNCDyKOzDNI0p6hcgufZtSpD7YC2n+uP
ag0Xd3S2ldlsfF95LtEFHXOvJ4++njY9xO8vLplJj+Ifiwwjf43pv2Gqgo7mp4O6gzDf832s/NAh
BvC6TgHJkd7+5BCBld4irwxvci1TrkKC0hDiFHuMEHgfmJzdO97z6DiuGdXyQXSgMZrAIkkuJ+HF
b1HqInyuzwBTgWmoHCnoio/98BzZ+8ASCSMZuqBObz7ETngwAbcf/PCpxOdzyd9z2kpXSYnO2fKJ
vPWr5C3q6damhFvLQnKKtatDAanLkcA4aFMj4sydJYkNFmbqYGujiaUldEpI3Dy0avoiehtWFT6q
FjKDGAhTa5zoVAQli1dipBtPI+BzrO8IHJpg9sX3pZrcDbm4MIu6cQaVfm2B2K4o9Rs7k8DRUzKN
beKWSJWtFXMhWuUR1rR/9Ir+h5/hdata4kqzHmeAEUM9FfSstBgHRWygcS2n90Ix+SYqpqMsLHs3
9who6a3mFY0YEi3ciYoFnBMy/SxYs25qXJmLDqpq8FY5hIL6Q/VjTJTvXkUSoult4iD5UcjgR+c3
aOdYPF2tRDlepTnJQHpMiCjY/ESBKYwG7FgWkBRI/4kzfwVI8j3ytFsPdzncTyKTe+/a8HK4U1nj
AW/kgxtV3LamAXUy6S9pUdHMr617YaMT8wnRBJUXL6LGwerS4uWW78LgEMfIMF9xb+2M7GYoIOoC
0NutDBD4pvbZsFusfEijJ6e1aZZQM9tGj+4i8ZJlqYVw+PJNR8m46AlvpF3dP+HqSBiHvwdsiscw
1++p9VeNFpAXjMi4tiPS6FRLwHpgZGCp1lvYpbabK4S6WrGyVMc6ZDNCDdarNJcqpYyR1HC/Cy1D
pAYp3w/sRahA9MY82ZJCWrgd8RRg2isUT5N5ihuEJ5auLjWl/F7X7bQnPg1SM3wPyYFogV6ulqJf
IJspSQ9DLaQT4Fv4OpQXHz6z0OpLn1ww2YPO8Tt4NY11nAFFi8SawmU9Vjs7MXV4As5xgsa6J+jH
PqE7ytwMGcGKDHZEA5Du5+SqVSbyrR9oPwRihiPG0mg1YJ1xkZkT8U2PYSs6Z69Fg4BkUD5CLLVW
NooDt9Ea6PlCR07faXdlo86IQABjjO6W2tB/F3nx1BaB6ZpQ3pbURNhlR3JNixGaHblQkLPCYDsW
EMMNQmbaGslhr3EWTMs3o9IPXpgRwOVf94OqbFM/qhfJ2FVI+ch5C8uzY7/oqRcyuLLPPN0++h5K
COTy+AhUwq9FJxGaWRvPzt58QTESTZT2fQaHoEdhHqIAx8JyFkSFr30F+tMI/cmZQixTdwnaykXo
ezqPEcwegVifNgi5c0O3KmBmwl6tL1HFTAD667Xlt+/SLo9JPZzLZnzWAuesaBUYOd8n56B/oJBa
N2V0LwVGBSK2lTleHUKNv9Fk2M0RHQEqSLQB6Tbw9W+M7sIdHHhwyk94BhGMjjRddVD72PMI6A2D
7+nYYrcWZPnm/Iw41FeV7V0BTePfZgGh7ATjxkW9G+tE5YRkHwxZXAV2tqb4qV0F7uZCNfJd1XrN
QSM/URCYOcisPmgUHqZRoFxMEsvFuXhrxqE80Z89MlecY+h5d5xGXpJi1sim4VV7sgYdd1Qw9Uut
Vu+aqIGhIhVCdDFRsMEaGw/LjWuq3g4Ebn6K8/6iF/PjPdVg9bpzWFdPYrC38DPI8gN1kUD7qMv2
u2YNhYs84FAMypGaAE+D1dMRne/S1F08MT2pNsLPOIu+2wqNit6IdmWgXgPnCghYaACgSBmCbs+6
tSySPRrio2a8OlhuIWYkr5XOihwhdl13Hfm66IGJ/coxMQPkeR6FftRVxtZWHieuZ4DHqhD/+94A
7YLDKHj+bMhc2lGwDKXOQTE/WWkcrtgIfdKrjGqvBt3TmBLLHusb0+BuAbt5R/D9fdBA5U3hha3p
ApovXXCQuLdI8Pbvp5G7nuQLy9HR1jJf5xCRLpWgupuq/qCC5CGzN36DQrTQDYjC8IvhAJndTu+C
dNdM1ANVKV3NsZ97I7mNhXXHUQ93vXbxse0ELZXlCI6porp3Gem6Ki3oQLUhxNPWKNPvkxqWi95W
J3y4+R21fbRUO5M3NKYGgSpnLdXeund8vdt2OOYTG8CmnJ+8QmYk5UJMJ4rp2JUFWwLkZkfxlrlR
CHYdnKxqyEGojnHedOJ9tAwsm+0jLYM7pYzmyDXWOUh1OaQtZL7sGKoZHhnajpsp1reRSA91M+wc
O3ty/PzGoLdGfux10HYqu1dossRKhvNYf/M2uBsrLFKatbC9OWyDK5174HFT8WhqTuNmpPBwbfu7
AjM41TWxWWF0CAvdNTLlHv5ah+Hc+m5p4ZZFwCOourozTe6hIrKXEIFsVcgTXaCX3ok2lYMSJeWb
F6N6gMTq9uUQkr3UioU4VGMPaGmoXzDrPY6KvVNqEohrJ3ieiNq2okvEqckVRXw79ISiG4W6M2V0
NjvXkvMeq9CAK7MV2hmHnQCIOtHbBqkqfai/ldJaE8ewkIVGNRU6AVoncRcFMV1ljT/lsYb35wpt
+VEYfBoMiJrnh1hnjWJHQMLeYKTa4iAMjnDv1xZOIPAvEDdr/VTmw0Or9fe8hyW/jCyDajgqMSGC
rXptatO2NtT1EIUksPn5Dz0b2WQp5Ao4onj+3VqN2kUzGaATCZQdRXUKDIHLwAeilgbtWvbM8IEU
bww9fghyeAiMR6CJ97FbGMq1j0vWbtLboQseW6aCK4/XyQW11TOKKG+cbFAXNfAn/Pv9mxHLQzlh
/xn8+8jykw1JjHS8IEAvo4DANM8asTRMnAMDGTE7ctgvAvJwB18QilsEKfa68E0dkD3EHppqgEV9
Rp8t1pp+U/z0o/fI/3FCNwX5gj0RetjaKAYGuZ9hDS0pTljKWTPLDOxNRH5V1uDvlpkNAI4+MHkn
L4ZzXyh2vJCGErsU080GZDA2ZZD3Gj5fu3qciFUlVJnbGI6PnAJB9w4ecYZhueka+qXaAHOATDqQ
PjjbGlgD67hOrmpQXos0zg+RnPa2D8BtbNZ9wdKbRuNrkxQwi1HRL+wCCxJYoJnPmxPxrFOCl+wR
kEuTXVTI97YKk0XboKk1+2HRE4O+CGMpFkHoIch3BJnWEsO6CbrbgaE3IItZtzYrbO0QkEVUvXby
7Ug9juY9LeIz8OZTHk/GSmV/CQAyAAXJesyEiJv8bDVZiKxgOBAaJCgOYkQM2ji0K0VT3TEYEN3W
Sr4YrD7lTfAuQIyDBQ2OkJQ8sYjnwpdUxIJ1a8Q/ntBNHgaP8OLoUmXg4QgpAX1kk+UzUGctKCdO
RaqS2TZDofNt6mgjK1GHXoYSh2JM2GVxXelWQ0OahEmz0m/o8vRLum3+Ssc/gy3Q2VgYRsuCkjof
yZQTUt1ZJMwS85IxOkvkIS9w1RQxCp1IPSvIMLVuClxvhOMakbfD2eMlsfwLhF2MNyze/bhB/1Yd
Ko9Xndc287sXk8bzYcrnsW/DPunALnRVb2NY3QDgVn8LiQm2MVPYPZTfwZKPcTAfurqZB+GL8xgr
b3CcSYMXr37+knezw4EsoqLJoHY3+CSV7MaK0jUtH6pq80HljAkdHTJZf92EY7AqTWXXNsmz05H7
SaGkVAD3dYzHrK3rYNpHeDtdJj05f2e/UcPgCp7nTjpQloeUl9IgkTou3o1krYq0OgQ0zVf+RQ++
DUblHJjMtIzW1DvuqQE6s/CnN6/3qOv6dlln+srktOXAk0n6kvI5IgLNADXoVpN+6pwAxZltP/H2
cEMOpKLtoQYdmhbW9QQVms7wCHOwQAuosoIpcJUL9Y4GK9VlJF5a4hxF2T9BlrqJhPnWama2KJRq
qVdsTINhvoUqKBQPsGGL5c8i1GfKV6kkBjAqr3zEkK6XZc++Ta5mbZwHgN1UHfEmm8LvnpbdcznP
UBvoPRNiG+fNGQDlDcZ91vISLAUbOjDxtia2NCHONrF1l9xZexE0GloswfhI6Bhis/emAUFBJO64
0h06Up5/6eDp40HnUSB8oqy9d3qHaLQs7QFuzLXqKxu9oI60lPZWJdsIPHENciKM0brHKs0ie++k
nPwrahG3Dj2+Hg2NDsqhotyP+YYUgqtS7xZMf6FYTiac0eKqy1CNGdObPXh7dQx35GWKZZfDAOKo
v6YoONX+CLkvVx6nmDQDmefLysQJ1Zu3U4+BknSd18op3sa4I5vbEoSlszUozrNn9smu9ECixgFh
rXzzlB93Mwnix1o7JZuQhXfVxZFcYSQvs2xaF8PUYujd2BYLLC80xN5prTnBTWvHitsEnBaaxnq3
ZTgtBxnDPoTYDBj34HRkNoelBWae3g4GMpTMdPTtq8nKbhE97qy2fvc0JCwJkfWisH+0RhMuoQLw
ZxzLKeiiAPIphmxfFbV3rBIiw1s0aLGojgpnPSBIW71IySbOy5WDOGE9sirz2ZC9a8cgEUxkCyOK
GB2kQ3Cw5oDQ2nycfN6TImLf68tiR+agl8w+cFvbSMLQF4rb9fW70RrfRGIKorSyfaKFd7bDX52P
/mPmxcayb3lvWOuq28br/BXRwyh0IutRy8K9gs8g1vG+kmllu1o3MlOrrO/KZL6RZ2EssxHXeCPl
e1QQUBCpyrKdSnVZkdPmVrXznAUFRFhCGoCpqiaZBjtFaVLGvCVt5EIBg+QzWyGOdmOyovd+RTGI
2eZEjPm4zWsiuiSbYpU8s12upym/NTPQrVhgACa2rhFRgGg11AjY7V0xPaCqMpd00Ti8spq4uR4e
CWm8x0E+54NzroWDdx8bbcl5cfxG4zHc+PGIPYy8g7QlOoKoAxKEbtJKP6UmvJXEIxK9i6d2W5rm
jUOCg5bFHob8poEap2wCUFNRbK6y2MHxoZKjVDbaksXpGsYoKj5aTsXAIW0k2QaNoAFvDtCDOvQw
DlE6VZbtgvh4DBvLX1vHrB4lFSPHaxkH362gfKexXyGSKqjviJtIG7EmBP5uzIBKNgbsGKD147Lw
Mn3tOc992R/7glNTN49yad7Ua5ouKftgRCKv7SyVxJwWkWnifamj2yGHhFXDPsVzxm8yO/IbKz+6
kSitzpOePcVpJcmmNGEjAsBkk/VYX7RFH6b5TgVzPWPFaC7p75OAsupwdkarLq7Y59B4JkvfTuJ1
w0x3LtSpCMhRbgNsqFWls2tWdYWBbI5EwZTJYLpfMt8w1wBw6oNdnz3f7M+mzdobJF2+iBjE0aRO
HkOv/aFrXL4hGzZKqGPxDCNt7fQqk2I4DilSgbVBz82PJuMApIcyVU4KHzpdWlZrjucC1/h06sJx
FRGfTNuUd0wrgjeNyEjGBBwGoW0jLEZPuomHI6egYl8Y5SWZCn/lE37Ko6TnZxGkt3qV1/+HpPNY
jhXJwvATEQGJ30JBeXm/Ie7VlbAJJB6efr7qWXQveiYklSHznN8+5c33NNQYvDtSZdKa1GfblqdM
mw+1nonQ0rY+NLPpAWMjdQ4TbtaaJkrC/igH1eZdhto8dHJae/4L76okLyJhISSM4jkDOgKBIma0
7xHk2uYEBMMeWIbyiX5li8GirXFZtsWRKHsQMp3vLPZz73kdxr0uFmc3UDY1zwugGjmRdeJpzznf
kMIwGfORYyEBZHxEkXqLwC8Emih4pZQMI+Nflqd/1WY8zpWUsWFQA663SH2yOttTv62CryoXR1of
3zvt4DUno2ycV88lzSVl34urjLADO98ITmxIYiqMx7XqvjzOorhcGTzHoc/CJl1il4OrnU2wE2PF
NcrUk7mficpfslxFSS3tUJtdf1fM+EBysmtRvtYu+f2mTapVWG+3yvtb880knTtq4wBCk+7H08iC
rCc/8POVa4o4rYT0ucutPyh0spnCN1l2j05vHQCi05NgurtQ9DdN9KeoZExCnaoMYF2TNnpBv28l
L1zH6FPG4tPXTCImyFUnCRNcjeWYB2+5m6uXyV9AVW+KK8yir5urAyj7dFIXMEmD8wh2XcUQQjld
S+RPrUbyms3qjeQcShIGAEdtTKewM6joNYqvxuCwt03KxkmeJ7fZZaht6DLyuvmKVtc4tEmbX9v8
bqrLYU8C9AvyYqLtOkYJrzX2i2BjN32DuPW8iLMVMNbqG/pvyV1tif0++haW5txHyk1aepylJvtM
zSbss2M3+GXtyVrRPOPjLvXswSN7YpBLvxsJqgzRTmSh0FkRTKKjwS7bp3b1kmikURJLbTITcDM4
sSjUe6bHpSRqZ8SOLEZG3Nx0MFPexAU29udumMAwYCVS3BT9spqXbESEB0h9U64bzmEp+HKgdPKf
OIKjQienHX5OOy5HMCP7YiakjBvNq0bCEL7WEOPBZ8Ks/OzVGFUIg7xbhvGcWiVLJeCtYY6XZsK4
Ygv6P7OKUM10odVbDcfJqfrdvKJ6LiqNI8EnAja37nOZf7ACqHhBrC/Tfro9dH+0W3dpKpIVbZnP
F8cuYVwMnPSpnOFHWgwQYx7Mxvo207NkkPQYkKLnhkiZYhtpxokT44SQwYwWupsJ5j8gynrRB8L4
+lMBFrSnSIyPbmYfSwmVcx6ZyqDRrbk+e1111YF085ztlsfbLxu2d5OYv63PzzWSDTDahS8RddIB
ea39ZciWk47xuAVj6qj+4ei2hl0hnA/ZFOuzKKLcKsCaVP3mk8fEocycvlVvJFVYF2tEimM0FO3V
CGyJ/3MH1zy5XvUh1BKvTK+J6RNZnDvRVG/7rRqrw+BuCfNUhyHHcu9HNly30eJE15OLp+1hqoxA
sigHlmaTy4H+RjSVPBgrfkWHvgzAv/WrM/Bh33qgg2VBuCNA7e1czhGD4LMamYSXdXijI6ONFjLn
hWM+KOOMpP5rqSYtdqvpPvkspVXEHYKY2KCd/CHXyvHoVNaPwoMCR1Mx3XlmfSIWMCShHzKwjyT4
VKSbfKuFUbUUxtuHFEBdTVl6cEeebV9P31p8oUE/tV1sqGE4UO15mEguuPq0I4aDs26c6Co9YtTi
boNQZRMjMajAi13M/kGl/AoKnT8tIo7OhfRiJyPHfOvgJNd062Mp1F2adG/rGJFCMD7mjfveZnww
ydzcCyeZTp3Wcuy5r6uk3HrxzJYCsTw/9hRKQY0TaZsJI1KYFjoN456psiNRKKQ+9Q01uGhuTb8A
7ivPI+0aITPr45hsIiQ36aJbxIA7UivP7ON7v9KYeWQ1BzldFRC8lNYx6heJuKbCBRsll9P2hnan
5oaLL9tiMvPvmgnGVdQ9vSfMH1ifksPcN++pYctzLVGTQVdqXXerCBN0JNVjlHdpF9u9VYezlhwd
hqZd6rPoMKDrDyOhuHZhYM6FP6cBYqDnMaEJ20M6F9uL5wQLGhH0pKScNfnyR6/kD2oiL9a7zTne
RDsuBVFXx0io54ZF2TpUwNtU/Rnd1bjaApOj0rlZrJyZDbGDvnfgweRg9Nd8zvprJx0rbP01Ivgc
AQJmGVujXXMxQO1y4tW1Po26XIHrsVAqr5WhDdkFrfHoLoq4QwrVQTpdg4Knyb9xYQ6wJNTLfMp5
MfvMsh9Wp6OHpbcIertVqGa57xyH2umjKSeey6zB1h1Ws2Hc6jstuzk7Rm5Shpg3/7plExkMS1FH
9rwGHSfYzV/SRrNdP4xJO8bjslD/VQOnTyCIG49yiSo20KT50sv6D4V1ReSJmcEoKViH4U296X7u
vHt7JKXZ1pqjK8iVpMIZHjq/T7OWqj8t/UApQ31AAfLoVWYXLxk5pR2C6dyufxMyR3bVWAA1z8DA
mVgvm3SvCJES7CeIszSvWSI9m6fL1jKB4aK4LMaaI4DMgo24zAePQrtgHuWNAjbiwZq0MKfzOE4L
RrStc4GhateJhmZertB3y7Wu7We9d1kbqaYxHKe+/+9fq16V98R5VRSU4thSHO/bjqfPeEo9V90T
X/sB8yGvtg/ipjJpE0Bd9Ds84qD1pr7PtaEOHcPOMBWimEMnAzWYMsazF0Azbt5LNQ7QPA2Z0iNd
m3oxaHALxkpyE5w5e5MtNUrNMqKVxKiR5cllhN7uW21wvtuiMRGRXYvCeM/iRkJl7VIG7ENHdYL0
N7ORxhHKcqdhh6eF3TwySIUqIwK1s9o8SPROxXzmJu0IWaiN9msOGwBNpT2nA8G2RPue4IjEa/fP
ItUospzFAF/V0ggXZC+8E03q0ODlclXFdq584u50K3O57jbxoK/ZF3U45KT5bry6/XjWOPi2pJ9P
rXsjsme73+nOO9917iavO4hRgVcR6R6gIQir3Ww2T4tO8aLR0WNkNFyKiULkL1XJO1Vre7Pyf3WS
Phjz91MzXpF52oSaP06Af/slB/71fCvfrVrS7S2TFJdRWWxO9frFrHbZqCoIzK775gUkO4ppDvPa
dse5HN8KgPZTUdSBVyPBmWa0xJrOMJNaiwXuoswTyuNT2bZ3ua0NZBebgpGnjqm64UZDYckMqM4j
lUBRT4sXYZv8WqCfXBOXAkqgzbfHQta/grsgSPtM7ORy26qrM5jaE7WpdOb248XLDfrpdOsLnoCY
zmLdUUg/BN7svDlLRtrsuHPrIX1O3YyylY6wtLlbT45FkO5AVytbKB5V9y2X1AvMJNOy8nGibqYe
mIXxMreJiFLL/0DZFqmUhJKcCkpgLl7MUJNVZmtMmh1NjBF5iHk7GPx4x4+Gnhy0AR5Iq6j98Ubz
Xmb4CoxhLADyUcZYlEIiJ0w5hc1/KfF/iPPcIPOUu5ON82HwrQtWZtLQzcY1YFEL6FkYQ+kQG5oL
mFLVfroucVlExKZaTSlWo52yzH90q3HZFxT4wJ4ku9FPrm6BqxahNLH0NHQEKVO7VtTPBKVGvadO
hvCfEJyEjfTdu378MRufojoo3E+6hQDkvCsNNTqor3l1c3mnNxkASg1FUXGysDBEfmGRGri98+Ft
obnMH2LLn7pbP24BZBisrbkGM5NfBiRDHdZJH9RT3cLrS/i87iY5c1X51pnyxJ3ik9dTxHRVfLDu
vhQ5DTYkjomg7Yor0tsn3Umnx6qFliUEmmAjTlm3X2/27TrsCs+N4MHGIK3Y5uvGYB2kecdfWDqq
+p0ysJ9iqe564izCUmQ4pkqQbkLoW1qtdv3C35NPTX7pBtcnmP6ev77dBA9AdXDdVD/ltwMajvAC
H5VFvbW6QZF17w5pQAePyuMM9sfumRyVhnC22ezXLhWBgKg7k7A6Npu8m3IaGbNiejaH/CGZH4tu
WWn5zDGsttvrVEIRTWp97Lm2OiJtzV5WVF4rAoGKSw13G9TuqPGL5staoyNGZwpW3EeOwy80hxlM
vGo/SUAjw64AqXK9f92aRJMQ48kSFHsPAHKUlc+nNdffZnO+/XT7AbFiGjVWck5H5onETV4kOu+B
qJCgrowxzm5RGebvf38ez34bFBxM3Mv+w1gjrdjayn+BRcKc7gh0PF1M0dHMe5c/KyqW48F9XBUp
QZPHN7gALfDm4s9GCmWQ1hqlGuYWK9K/wslq9T19ZJ8wZRBMTnJQybQFxUuKjzHKEgFX0uydTTik
hKA+0TDXptW3vhR/EqSvH3p1YuglPQX7PA5PniqDrRktAnlx3kar2IRAbRCfXO1u2LvTb1L5w5lo
MQY473HVgfFMdZ5nHh6ppiGc+HCXRbF/ta+TRCYj9Zrgbtuu911L1RUUJcT81MqrOaSfiSdxf4vi
lG32kRhuEGMFJlL9MSZ1lk79I/LSPndztqvxU5+o2CFLufX+gGNuQ1sFhfVRT5of93KuuH/zJ7Cj
HkiBB6S18n81tbtn/qcbJIDIx6oxanj4SgG7iC8qgf9mEMTRAegpBMNueSpyallrp/oxXavby7RB
cjvrkXnjFzfju/Wg7m3beuA9toNOEgs93Vu0SBbkJgXVRn7USPOI0xrvzZK/kmZ/TbrhJytA4Dy9
+oHQepD2Ct+nQLYaEi1RfySw+vWzVtAVu9pOJBvzZ6ETmbLoJpkopFdsCs10rFv9saqmc+qR8Nik
3QsKuldc33isO5vlVQG1LA4hic0fWakmokn1BWQzGGd62hJBsLAAa/XZ2dFofeTyZeExhXT74ET7
mtAUcd84W6A1097uxd1IxE1EScOvYXzpBut+z7kdgFZ3KJ+YpSdCfkOTFGMkTysdLehZG3XNJxJQ
596CyJqXD62erpXd71VS/RbFTebX6sSHUVPXJ+l74ZFd5rGZAH+sW+AL1FYKl1baFWQUKtLHvBLR
fd1AKNmKZ1aHoS0ePTk+u3YeO+YfmkLL8zKSkOAhwPHpziAR/cOaGeVbp7zFkNXIwiYgJYhwJliH
DFvrBhhDYbM9UKxYdgTM9gQj1nPf0uRlpPxpFZUtRbgV22fuZruEMe9hY5KttIyQRN94UEVh3NnC
OGaNOCxUvbMMuxrFSZk62eqMd4HUd4UhvSTkFkR41ndr2sw8ucmz9BPIKOtjmrQybp4nXfBVRYzG
dEaGCFKRedX3jZkqajT7J1NATxNnnnFQeQRZ3ArutFte4+An8Zbj19RZ9Uotg5Z26aBXWHkXYhzw
2uU8ZCjRRiURzuja1Z6S2LIL0sU0Ye3MAXvFzIiIJv4iBdn7jbM9Oariy8GnyWL1NlnoiSpfTpe2
rTxIdTiXbUg4LjMUc2mNIEgEo5uRSILuJSJxK3RKODwt15wABwSHSF3S4bZNoIcYegIv8VEWqE8Q
BDKUNlqxJhh1u9z63bbJP0lCatZNxtP4b9RUudJGdvmyVgbxeoNphwUJuYHe5Ac8hdveLcRzTekM
CG046cufVhfIlvrya1gQQGQLozhqf7iTSXtuN9TV/jievKb6Qww0A4cjXymeeKk5TCJVmPwtwvqp
LP3Z7hQ65CH/Mo1hlxOJQvUduZsMq3vLWvlc+/Rxmqq3rqV/a0nVEpQOsYQD6ctEOO7XVAO5Q+CV
3WqdnPWV9gtWEWfrjpbd06uXElsDwt+OqGQJ70o4Yf2EAE8xCd7Qadi1bf4yZD258d0V9Ifv/ERp
KVEOjetZIHn2GAFiyNj0iqPFLYcpYbpXxXDHxX7GDAVA48IFbzoPxUzRgD+qn9Xyi6AXFJMaiGHs
gdw3pdo2zJaBI6dkJKY+jjRzPng3pwW8Xl672c/pnbjTbNMmS7/gmajyKqh7H3E8x4RIyi7S2Z5p
Tew4DXTm+qxKCe8l530tEe0NBY0PAHc8we+VfWgdRBKkadsMWXXc19bvjByvWKdna+Dm2dYSxnh4
Nc01MqV763FjIvdNoOOboJC6Lf6B4eoCYftUfXBEJL7xreOfVVOPOtBBY1NwJaCgdJ9tRUS16RSn
FK2/NyRnRR/JoV/49hAvyTjOfaceJrzmO51AjAL5zXNeGXfclbuaKELdBcPO2KmkLK7m5n1ks/Gu
oQthFKwYEdq/YmGvHCAdVb/dSracSz5TN8T1x7R6RQHThOQ1nLuxpNhkOfHATqFf8HFqGua0bOJk
NxLnSySonq2joKopZTvOk0fhDgjCXADPVtMANdw3S2vhCPrssbLBlFeRMmu+tGq7awvtjFth1xb+
3biaTxbNAwGltTQv3+6t0b1kVUmKBJl7C/x41ROhMFrcjYLmgRk3Kh0ANTKV7l+FnJBmelLUiOpH
4U0yQ6y1GYu2T8yg6yShY6Y/OBHxvZlDT0tY+1rQIh6QVUGGSzOk+xzkW/CucJm1POZOFsqk3IML
mZGosm/k5Q6zvFKxp5WoejXvH/nDV8/U3N2S89t5qPOjED9uaTBg1aMI/uTlYB7VtPdTh0Sz5Ltm
UPa6hnFfdyTu7Ug1ngg1iwqWtqD7bOpB+ZAb61ih6Vvd5mAEI518oH29Ls+D1vNftBH2Sg0SIIC/
yKqqZyu1QZkqg7VVWjsiuFv+vP6sD90c3RIpSwX9nt2p9nadJnGdzDDMen9nbXTPt3L5mkyKQhvr
kLt1XCXjVUzpP5Ja6LmfdRI7UqiBHNzILrqvyZ2+rB4Sx5WvFePJ7S2Zd7RtRv1mvax9g4zJLc1A
H0jyphHzoetpUahoHA+psOFw1K9WwQZeJxP5FMYUk4D4T611nCrBUIm2r2lAjXraQEb4ZLu3P7IW
X7Nqk/3a68QuWnvQsJSQ+H4nkHQzXEf0IH7RoP3gmqym1ep/FzNff132SyTQtiOoJmdLrvep2F7R
1pI6XsuXFUmnGrWd7S4V0guACAM7Y1cDrROlaVnLfrRFE/bAqq5GOUFTfUwM44CQM5+pESBCceLR
1uuwBjqP7anEdUVJzVBeDKe7NotHadiYfujkyrSa+c/oYf4MWi9C3U+9HSRw28zP5rhwWUxjaKFx
GKbpS+lcNy1NeZpFhIl/AYqh/aYDISd4cxPiLbHayGctCroyfawyRwvShpaSejL7QKKmWitAww04
p7ZXK9TXjkBVh9fsIuvs0/J+LABGhmF4WSne4DMFLGZaH7yO6uXGBsVCz2SnNlnW9PgZZaSk/S0K
uOZxzMAw1wen5tq2RwwDVTFwK5YSbR41glqBNAgNzj0TGGVwVvumSJqnXXd57zLz26yGd1VighBa
OweZ798K2euV89uciA8AahT5NS2zBpJqu+uzpGB3pUCE6/W3qxSujGQ+IuBgICGYIHb16mJTbjIK
5MAFZPMlubFumA5bh4I246bQ5P46riJ7r2FVA9WN1E+WgTJvTSCN86/0Qb+0gf+klcAJWWeQ2T1h
3hiWj367ZLWbo6wbHufNEKTeuJxKIHerMjFR2u11WPq/Of7NsIuz3DbxLCRtKFJa7Nyy3OEXj+3V
A8Djeo0wCnyQdhXJrixifaxvrVEG70Rm0NKnLzEleDTnUVO0qfepE3QXobnKbvhbSenJnswAmtXg
J9Y3Pm83MBPh7CY3w7aZ1t9WYZt7k/hu4CHHjz2jvrTaeLYcwsLFWpzQnt8tOZrcxGLhJCTGTDwv
tgOFom6PLZOlbdDPhLceahMd8zCtFxhuGkKn7tk0xE0mazAzb/JhbEpKcUGVUKL0kdFVRrSk5Aub
G7+ck9Eox+VA+zOQ2cbbajmbtyt5tkXqEZLTqylaSebdZZQTZfW7l5nLno5MnnIjYWxEb6eX9Zeo
aQKkewOPRYtKxZjyaJQ35Qm6wsbFa5D406smfwtP0Ubh6u+ysaKqaf0gIbU3Tld1HIpSA+7V7qbe
fO705FVu/5lyFL3r7fS7jtZbo0A9/a77xclJ8R2fD2t16HTke5kspAuIwoEyhAOAPG8YhdmUprYM
uar9HYloRydwLsVmQR4A+hirbcA5dxGBls4x0ZGlthT97Iw5W0/VVv11pupVSvFRZfp86l6bF23C
oaEVeKqJgmfMaEl4XbskZDcmKMhF6JenE/LwCcH7NC9PounaC33W1bjSswtzF6jN+BxEt+1Y7Wi9
2ry/Uw1uruHKjUubHGM7KXCgbF0R9p2Iu1ncbxmfsRqsH0vvIXhR6cYmrYimkncoygfSHBaiBJrt
GeUmRVPk4SI5hEFPEF0k5gKxFLsOwKXK7d9NY6JN15Ji6bpB0Sl2ZemQZzwmcT+NvxKe51BigUZI
8j7QCM2R1p+mnoPSwGIduiT2m5A4T4zA35gr0kCzMVgj6SAiq9eQ0FUZyGDQ4UGLpO+cN+l/amX5
XfKGjIsmj6lh8gNzMMN5xH+4Uuu+ptw5nZ6O8Tr6r3AOJ31+LubZ4ExkndDqj2awtCDTty6UeUlw
zPwwiM0kqQeRcw9uFDf4kMnGr8kVJZDZ6ZufcXXJyG6tIxMNPCulByREu5wt8qhvPkj23L3mMgMj
zXl2KHLuFEtmrn1JfZfrG3FibrfSBjHsNBPqSbTbsRtsizVX/3DL6YPdF32OSmSoITQ4bBkpWDNA
oNTVMak2fDYI4XdM9V9ZUX86W6kCYgHs0Ciq91FvnZ0j0xaQU9OYZbgMZlMdtWV8FwmF7qJ2+LnG
nrgAJn8nq3e1+Zhb5e0Ns96qZf3L2ojwtW+9mLf8ogF5nXXT+mWTix0fPdwAKTVbl6mT3Z5WFQRW
dkS94MXJtt/ZwbXh2/K9qoFgcR+9ksez0P9LwJwrLbA5g3is4nmY6Kepkb2RkcRMTJCQPaRgKETM
RSM/dOfodUrMdE21riM+arhRy2TxHfXuNWnGjy2j2d5eyh02vj1Kqo/EaD7tpE/ITNTCFh0iNTq4
VjGVR3Xfz7tcy6hw/iOEXA/ZJr7m0X6al6W8KUD5/Qaz5eKiS1zWQ5LpT7k32Md2WcDxhssMLxhg
cdGJhct2etvf682qhYaCH7I3nrC0cUt0WGVxavXlxaiRkRqJ8eZSBN0PvPzFwTYFA/ECerpve2hr
bVJJkE/2MWvlPl9HGXgL0hsz7bqTazavTtkfyFyqooVCrqw+T6a44sFUex6OdbfVDkypWZ46uob6
GS7DMXYiBzAoUHTiQDjaLVntNMmELk6QpiLl10jG4TCI+atKX4gr+La8HuPMNBQhjtKTpYOXZYiH
LiOFGbd7IMUr1N9p1HSjeY1hqpp46dZ/WKSpe/E5o8ZzZ9pXvdAqrDAgRUZGtENhsC2Tf5JHyuRd
h0Nydn7d/Ex4el/oJOyIFQcVcK0JSjd3kabOGx3XPH3jylS8dF/L2BMh0AADjok23wzra9jaBjee
x1eUcMtX8u+vpHPrjLBzMnpHixC3s4TXKhP6YM0Rv2eiShIDSci2/OpgLE0fWmrYLmaZ7prFtyIM
rf9cb/YOG6UbUwpn3zW+HY3AxASyLVBJWg11iZsM59E2sxl737PZmZFT6lcP7iTISHkN7QWAQM0p
lyrX795OU3uXjJJAziHBeCYJWlXuVc+yJhoKneEtm/QzyrGDXiILWH15XDX7x0gYmSqL8zk32aSp
HkJIlEWgpB3cBLruUqZW6KuKpBscQ1mrsWClHaU4TbtPhKkxbFjBiIbugX7cTzu/YXvybmjRLbut
9YGI8jeFmYZt4tSeJPYn6NR9T7QXODOKss414jZFkAFupI1bd2iWLSYxyr7g0Xyi+w3WbLUoq2kJ
kcOmDZ0sz+0T7WfpUd6+Lnap35UDF15pMBRasyajSqcNgPCs3UwcDiZ0eU0srpt8A0XKrfDm123W
d1L3+3CcKjjZNf9oKvpWNmp0AlpYr9QuEcCcunxq/iMTBD5aIq7GjvvYXQq8HRKvYdMfMEPRz1TW
RyZxNoR++VNbBb05SNHBH080/b7geLIiq5KPqTt/DBIuCyitJsp84J6V3a6racPVkAD1usnU1veA
KS+tfUeS29uotaxwHgHwAzSvWd9VK0Zm9N/sKho09UIKSMD58ZEJarQowsFNQGOK7sVbmX/2Myaf
ZeE7jvwjuS+H7jVr/cepdOzdaEr8Zlflete+/Du1uEhsFA1DL+9bkd3h4iXNwtP1nZpK/4RwgKOj
OMqBNzyv3G+Byh9IYYXEnDOCqFsLpNeZA0azCcDMY1ZyKC/cD8I6oIG6NeSt93XK3p1t/t/eABbE
1Z4DytBCnGX02ZCKURdCAgylh35u6FMrbcl0e5sldJwYufu0DuuHjxA2JKqhCmdBxP9AZUUOjGXk
PpP/JgAhRXJGgK/TCU6Jgz3z+OsuNtQWiXKV/U1GjfuFxwlbNh8dAtlit7rdPaPiD9Xg1TEf3keB
j3MxQVrY6W9M7KfMsV1npCYXw/g9oacttZkJ2f2sluXbb1sCLqRxoKrgW8/BoZEz0d4pqp/Fp6P6
P41SU9OYR+H4Iqa92JJosAoiMMB+ex5LUMHpoT/omSaDXI2vqZLknrJnmbeGcDojF/eeVtHjzI54
E64/cnk9ysTBM53F2UCp4cxUzGrsSLZiRc7HLVG+rsknGbZP8uj4cvDiWEZeZju/q1pBfqCjvTvi
2LTwsomF5KUx5W+Zb0hbxpXqMb87G+byPRnlsUd7BdI8/CwV1aurCe60Vd9YQ2RUskCGtYTEJ6X+
VNijQ/CfP0XjyHu7XDXk6/xq3wn9nJuI9bqWHoCnJpNd7T6zeDhQnMQiORt+MD99KGzDDhFmgAvd
zAEc2fliH2wFA1XJ+j5R9UO12PrB7f/hsk14ucWME0QfPwg9QAijc/tx9iPO4/+ku+oy99mzpjMz
dxxxbjnnu3TEFUIHxGFaU5qEKFxztb/VKj80CXyQ58uL8skq0e2v3HKfajTyEIro6+X6I0dWaJty
lOQkbXaiqd5h++aLhxE/oGPq04JXDMTY4TGiVmvKzHNapBE77yclMQ+j45C64x9XJ/23razHILG0
VnVhUhZnx3fDbimf6PweIqEclm/Knpz5wXHUKcHfE9y+OiBm877yka6ZfI/BTXeLNrjRghMk6Mfl
tiwmFGn06z9LCR11FurbLD8PadvtII3T0Fn+gnAHaizfUJSV0Az575jV8B0bImM7O3Ypwto1v8fb
CuMN7JcmBPnJkWsHje2KEJ3KSV26TwPK3NgU5NWqmwIEAahINyOY1zkQk/w3JxXOBFlDP1tZh64g
xvVhzB/cG8HgD+D8+BQya1axjmIeWP0X//avoe1bCgJAH28SOvuaIIAM1qX+wmf0uDjg5AmSmLl5
UYlD2ZZ546U6PCtKc0s0qXiDfQ2pkGj6n6abDcrbh4POmLgTxK2QM97Xu65Yn9QRJ95ElPCGiMs3
ns20fa3+TE6bhk0DAmr3HGNTZ+M5BpKqVvfOSGctWs3kcV3rD7Ul93yLph3rq4xaltDRV3XoC+bd
KVW4DGoadgR87rwNx1JHZwCy+V8FGofDTfqRGc3R0d2fkmbmoKWut3FmNCmjF9+CKzDVKpZneur5
RKis3vAzeStdoPPj7HfZjmnkTjXa56KcHz8vCQhojBITxbgbhP7YORtm3pbGBMeKu4y3Y8OKkyoD
NGkeo7lHFb6JwOt50q1HNAGPScNbOPGorhnHqKGaozcsdwsmRT4qv76yAk5QH65GqaG5jHDS7J+W
O/9LbMVCMXYeL/uqddrL0idlnC0b9r/2QbczOBoNMKjwP/K86c4LavSih4AcOvZE/c/glD+ZB+G1
WLFukBqz/aGs1RzFlbPejScyCdhc7QxfcsdNxHfQVzzhlTn7BHFSImQ4K7EC3wXQYbCq7A1zK/gk
DPztV7uOeGtr9zLbvRutnAbhkvoPM5G0SK+ObsZKkPnkhRm9f+ZmyzBdZX+pLKx35DmlJsIfToRz
X8o2tivYXDEPkd3Vh6HX70bHxOpWv/5XEZZVPZ4XQHAoQlDsHo2oqw9/C3ZOXCavrk4YbGeLN2Km
D6UYhh19ukvEB7LhvIy7gVfJenfrGQp43XNkl9MVjY36fwQVLffdCP1veSW5Z+q1nQy1a/CwMFcu
78Ro8154m4HEIJSKWWGah0evb7PIuiWGyBvGJGrWF2/I9d3sIL8oLXx+KQ53SV82CNfOs5zHxlxs
GvlaM+iNIWWg8T8kgFvg2UWKp2IPfZ9TzzsT14HPFGGUCKnvjVcWcamhnBc1pp6aJAinuYo2/y2b
9QfZ/p20MPmkVYhivL8bpvGp6ot7r3YYtHDN+TzPgSkM+lbwcyNXuj3uCJfnPG7dirXUHFTEy8N0
YiNIMxs4+/WqVv/k6TRNA+gQQxQk3hYlTfqzJvDCbrq8WXm2azr8ixLVwEzdNcfRQ0Xnc+1Nd6jq
d2gf73Otey9td582khptPCnBZvL39wy0rC/5XjdJlploFNFapOd9Y0e9i1VElTUiYZuGsWUgrk9A
vs1VF7lIkfK1GHZqbfzDJBhaCCDGB2YkZEHnOGQcm6g8KbXd/xg7k+XIkSzL/kpJ7JENxYyWylrY
PNHMSBpJd24gHDEqZsX09X3AzO7OiGqp6li4OIOkuRkGhb737j3XZ6YNdiVflLkJaNqwk3VUfXbO
9OYxs67z5EuYRr2g7EEgZMO19CruDXCYbPZqvByjGy3rvo3WUEN8l5MhkOsS4U3FECnKgNK2vkRL
7lCZOL+cESMtyrt6q2NhPBdo3Z3M7Xjcesl6BIIvNfBWZpgzI86QBY3NFOwzlZ4rLLBEadWnhqUr
FJq8K0oDEZfjRYe+trqHiAB5fMo5LczUX2uV3mxhh+zLCnaBX1b+amwA8dhKe556SWuzki+t7KYn
E2EPS4aMTbbBpdGvNdpoG6NpX+IkOWixDH75Rw++wzYl2/wwHrxslT7Wplm/kUh8jZVMjsF7B+0C
xzLWUOQyYk9EN+oRIrKg/ZVSQ0yUB9kaYw+pwkV4UqTJtCAMDlZjC+QhkVjndnIulMxgKDCSi/Da
gqN5iRSoQQ68yTZdu5g2nW5R5JfQhHnqKUKRgVXJLS2lKa2ZesU8gbIJjUQ06ChZHRP8e4g6XIhy
jzv9Hc2+z3uyn6jVIcowak4rXXLElLVP7Hsh7PIUYg5bKRIIoHR6ydF2sltrU6IP6PZlkV7ggfHF
MDzUed7fQK4RLTuh+4GrjVQ/dpqjGzl3OpXPCeHVsrBD7S7z2fPQOjWPddWuhlK9m8AUhwALmifp
6Ned1M+1wQYUwRMPxRBjPh4GwrDNcrozdEoKbRqfVH8/I2zSxHqZYNA/0iLAotz7J1lJrnZL2+Iw
jVc16MWV1qbDNmICPRhE3o+tbE+FsD7CXlo7zUwFGk+S6gsUQAvpWVeTfFXnJSJs/p5hSrSujKxb
kzIB40Xp2WOEZD5PbUwJsZ8/DJTFVQbawhaOfzQGZqluNXAImiY6FkKykva3mCrmkk2udcbEcNCU
f5u4DYmqWzKMCnYZk2yQ9miiVYDOGHelutb4i7GGMbjCmPSWkKhq2d0Ayb2Xq14i8ZnpytCHyOZt
aJgg/2bYYplnJzMrtiH0ttAAnZFUBHSggg9PvdoVq4Pmt4eCOnJRNKW/1z2Yhagnw3VaZMzdHZLM
cse+xXUenKQgLMgNo991wngI6hg1G2Hw69H1eM3GoqnWINlsanvb2DQmSI+jEZmOv8CTXP1YZUe/
bZdmQCNHO/e4g4tU9FsRIL20suSjk9O9ktV0SgrW+TaWBI6P5jpGSl0PYJ4ij0vS0NxxHzowAxnc
Qgf7hlhYHZyc3q5ip7gVxSBR4g+/6iJILjZ+tc1g5w1chCLz1qaXtzvcs2ieDbd6oG6l72qB/W30
/B0+CcGmnu+dN5Omv0POyY85JKfEys0lRKFmK301pxn4mPuMX3CjngMDFUinW6eec3ENJOnvSSTy
FaHmuB88VtggDq11WJ247fWe4i4dCSv2cwxZelMfuzQ6swsLSBE/xeAETkAZ02PMZpvz6+ywwK6E
Hr0GffYYKgxFZCxAuLBhAMrO/NYzKpFYV8+mXnfHSPxqRyFhavXqJTXBK6R6gLWXjrwbUJPoRnvX
mtU6x2+8ROHW7h0/oT4rykNe2OquawmMtvOI/Qxor2hgO177VJk4Z5nVlz2EBosRZa5b3akr3R2P
Q+NO9F7zgAV9j3bqYNDjNCdRvOrRuHR/u94H3iPromtQCUCbiV3XJ+mFBmPSe8XajmufqffAnZrb
nyQUVDvfzMjeVvIhsPP8RBgsFVJZLSWtzWdfK2FuNtq0cot03NpE+F08nQsSBowAODMNq65uvjpL
vDBw9/Z2Vhcr4dFlj+1ZGJ8g9JpQZJdIXLyxDC/IzT7bIBdbw0l/EpYv7vhZG5p+rxVilavIpPql
zxAVShxrjZwfyRZ4McnZ01UU9zQHP0dpZg+DFlKl+WOHsahH3GxstDTEL9Umt9KH0lL5DYJwDWwA
z06eOIc8/ZJTmuzY+CXYAbX8nE7HcHa0ejZR6Tb730Vuhv3ZT8pjqnXPjLO6XexZWz2R/sGYPYw+
EnEqtmRpZhOSA+jALZu6iktu+522wyKvTTqAyWfZ9P3R0WO2xK1HEHpAay8ytf4iq+hbd+r2rrdN
/QbhAf/JRDQkEszdjIHc25COFrQu2S86NSNGU457ocHvGvVJnEOqpc7OsmPGvHTlBMhlLQQwy5Sm
/qpLLPNC7Lkau+hhdPMH/DEIR1EzsyVPtwT4sL3+R1OTZt8sSBVNiE23DhbCYOZNc+qc0IciFRlg
NHCBnoAW7SmeR6mTV9Xo4HiWta2ln1rv0rigXCBNQc6N71u38y8/14qAEr7/cXLaykaJpT0ZDX8B
qfHGE2kDMcVb5o5mbhh/vxsma5VohdobsdsfdBMdJbFpdOYLlKVjhDzW5Cnkh9ke0XfGLnSaZ1fD
eCAHiDxpb4XOx3wusD9N+ixAAev8qBBVd535EI6u8cHWqDTK7mCVwBx1WGIg4ri2J8uf3kAcz+Dg
UDHbl1+NjyW/7gAMObWo77Mxea6mfFFMOpwyJvNLp1S/E3N4SVSAE7JwH3svsg/ThDTB6T9QIr6D
g9K3ghnLAoV7uk4y0eynPtlNgqRy/Mpi2/bm7yGpsfS5BSnY3FZBqT/2CpOfqOzi5Hq0XkVvtGvP
Cl+MAdioWdBAMiRjK+L+GOwTDuynfbNkt9ks2pQ2yiSdZJtEmgdnpbxFXYkitQha2lGyRj82+sef
PzClrvsC5L/hh+ZTrWjopVkXn2RQHMrMwDOoocOQU1Cvu4G4Gl1vSv6V0tmnGvO4ILHQmrYG0sbW
Hw6d2BuoU3akfjK+m3kouo+XtYDMgoaYDi2hM3JBp/jJyRI0mUN8VU0rgL1qtENE/mvIem9reZ+t
w6MF9QrYPMO/+n1tYyog76qiDzrmrQMOCbNMxe/t0jx+bDOtBBGd/h5rpV2rksUzGIKT6vJHJ5hm
Ye5gwduMW6ZmRNY3TH+n9Gi0+YfnDfo+FyEIFfquXdPtGh/4QNLBxDNDOvJ5zUCPCKytT3f5PDZG
hSrPG45OywjL6sJjE6G9rlqRHTqj+mbNVlmXPlmqiAj1pD5pLf8whOLL8lHaM2Kyl4FftmurHWi3
Fuch8Lprij4UZ/a28hMm0yOeXRiFiFqQ+4eE4+yiyn4N2lDSrNb1uwj5NXlUG5Hhe/VsBCcItqOM
pBksWv4I2a9Ws3YoPyKO8jjhl1T3iXqPXlvhvmguQxio3ngUQzb1behVF9l1LwD7qBDsDTls3bvr
o8NB05LdJFZPCl8RHhy9OCWKYiJspHNvtQemyxjs6uQkVffh9P1bnkFmppPcX1F7D13b3Xr2s2NV
Dz2mSnFTZe4QXGabJ9V3x6RBNw8RtQcyo8xb1h0q2tRoFRpkVqKfLoHHMxfbvljbVgyiUNSEiQcE
GWCQRJc/6M4lx1s1x9Auky41afsaGrpUxztSkL4LUCN9ofx9PlTU5Eqbw6S06K3xUMqgU+N+j9w7
0lpR82WvkQye87att5byun1mMwoUroP23yOtIjNZeRwfPuvgbgd0oGipKomHL1205r0+TuSJ2DS6
vdpxts2Yr9uxtVcdDctzn5pX2cfWI4krjGP76VSEDdvCaS8r1135kxiure0VGwMwIgIHJFxu+mqy
VzhPwMrZ1dnq2Qbej4sCLlHDQ3iB4OnS60h3i3Fex7uuP3j4wdhLhQdfRBvgMNe+jxCUJOOZgTBd
oRpnC7Hr9Ynh2qF2NGfFtrc6eBU0UcOWcpnqlLfxyEYVz0h1UklcbE3BP2uVgq5rU2UnsB7hArCT
3EJPQEQzmOUVWFp1HVLctW5oPAqFrMNKcD6oOIiP0O94eo6jiRoh1Y9oGhVwTXHtukIezPw+zcfi
GOqzjatS8wC/3eqWHBbalLcIl29uRMZdm6LDcjPn1S4SPF9Jc4ArTVCu9PYOHohJJvJIKczlomcv
ugsjwE7THTkyOXJ4hgLz5sGZ8gOlvL4H9WtuLCXfpLCzk2ObYq/1Ytv1TDhBLjGAdAbyyEr8Zzg7
SdrMUciY/kkp+HJ2G5xjnxsPkQdxe/jj7iiovFXth4pxg5hWpUkYIYXUnOpMcdG6b8qMH2kNqc0U
tcua8dMdltZ729KLG9tK3LTihDQGEUWZI7rKVbkb2vIpVwTMOaPPiieC6BgV5WeMKR4aDwSNbsBQ
kZruPQ2D8CAd/TdTBDqpenRKxqy6OQa2AWTxxaj3u0yTB9nBYx7C8jwG4uw1rfMxpqcMJauRTgyU
wztLts2xm9orxmzoEL3xQi9wl9PoSvF40v+HoF479n5w+wvJY8eiSvbT6FfbkB3vEu+hSwVxNJmG
cqEo46CLbpcYQt1LNqmtKx6brLMPYkz3pqKIEb2J4T0KTzK1wfd17DLkIJt7B+kBPnaFTCPAvFf6
MBE0f61YI8BK+ePdzx+mkRLVnXXtzkp3jgTYNjjQniDHRwdbhtyrkrZLEvU3J6jBXDT7IoEprddi
vHNCPcG9HFfUgowOqgpZVGCOJ6zjWyNFruY54XjOTL3bCw6whW4R35LNrWwU8d3PH0Fdb4PM6fds
ROQpySeUUAmWeDyWBPwk7l5K/PZylOPSU+FA6z27Ym8IjipRT7rTmKcg7u5GQOE7i1btjsiEb91q
3G02kMkyaVg6Wz2pnmnc8iB0jyos/VelqnER8huxK49BOwuLmcBuZnw6yHsw8SVRFEPFzrKfm80A
CtZoQOnMW544NTbZi2NWHoxS1rSG4aNa2MPxZAFE1Nhs4pHulzFzw6geTwFSi64PixU6ZxNOTuFv
/RyGThD6NwvW6mOqiTVu8F/IBkCQ4rw61B6YE3dBypJ+Fhrdnd7zjMU4ER4VIAhl8aFud2ZTfGcd
uixIH8RghqAku4aGF+ADC4jhaPPj7MjJNW9M0iYqLdngbYhWQ2rdnMK5jfiyl9FohYd4Lv71vjj6
tYgBE+hiIy2804Ysw5U31Eff6YuQBPHPODokkrTSBXHmWzeDbhe7jb5n21qtZiWonU/rybZuk9+P
j95Incws2bm6Deb7oFb7AKXyVnnD+Iss5xuRHOLeMY5YeppDUMEepftX7VKHBSoqh25p1ajHeDYN
SNAEdmbHjw40h0OsVtCkfXwPv3SBtmXguYkehrgtmhPXVuJCWpVefJbVED02vepBwIH6bcwR5bGP
TJdu6ScVv9j5Opaexlb5yqiSJ5r/KO5kpp5L1EZ3vMSOVPRvHG7pBqDbLDgohnOWX2gwVysiELiR
km6qV8rRkeA6swvEzpqF2cMYQI50IDcYU6Q1ewIwj2/0kfFMNwUvfTYnvlYRaTISJ6nR8IfuusML
hS4vWKyjzmq3RjLIm8VIqY+4tAqdg5sqpj1Z6aLgDBNYPErAap1DLgqcWKHXFnfsARCzb+uiRZMB
cAWBeze9dqOFZa27TYJEzYj+3qkdZ0TOiJYlQdwcMMdek9tGZujYpqs8ssOlgjl5CLKQWIEBNgJW
2sMUYDxEck6ESVDjpfXvx8gUv8ty03RO/epPfY2DQSe4xCya1xrQlofj3hXQaRKgbcsoAVsUmsOA
r1XYr5jYwSB23r0+QWEyJjBKg4ppU9mFQZKXEyEGK51f+M+qtK5+A8JVe9uFmzKQ9WdScvCodSeK
gQppucdYQgluv1Yb2JWVwZdBzoZLEAYdgcHZZxGQLz3LrmMuyws5Mfp9GFob2igb3w7KW9i3VN2z
7qxCd5tUbvKgYZnIjSCBycW0tr0h+DN+g1g/MnJ3b0Jqz5bSX3xDa65ImKCn4PnJG8PdtwXKUhH4
ybFsgHeGNgGz9lDdTZmpPc0iuGVreV/16Op3vt+pVZLbhIEIAZywV48Sjwn7UZ56Y6Kd4zhikWiS
09AnOE0Rg589ncei8GrUfBN2Mgu3/PRhG4ZYCphJv/sav3XMcyhOCzhLBLGua3ADS4wWKC2SYHw2
IIygimo0EV1+/vBH/zkQaIKZwOorQyfAj4frTkPRyk7GW4EWZLKFdOGQMkC4BKC9ScQN9n1PTA7u
pgTFA2oIjTHwuuzSfk/+xd5jAvXAXUGHhOKJcRED98JHQMgIf9ua8A41xf3RUQnunRH6jNF9oVBq
HssITh/zpkNoxcbK6svqN5h9ZnaeC5auNdgh4nOqeuUdmnjSAFF/KdfO3uMoJtRgRh25yux3DhlD
m7JIcG82WrWOtfKTNkdz6FOvXKPd664hmKK1jWlriw4Ey39qFE9c/vB47dtoSm09ONyMg1ID93mU
7kVWWPcCB9EiMSx/i+DIuDOALXVW4R9172Bao3nHnLU8Tca482MbWZbHMzTUzLvIbN9swoduzM9w
t1TjaZxyf2WOwt9TVmKrHZz3MXHNjR72D27PYTOcimahxFjrdurdmRs6dQ4AwkvIYbFHsHEuLJBl
W8nh2rh3piGrY4dKGjUrO4eILhtynyc20h8SJ822luwSIS4IJrGXuLIAuYEOWhm1frEq2tJsGpjS
kqLTvrVfsd0jKKfYu3fVsHcYTt91gIkWenMtIgOWkuagvRDwrpomvockMe6MMkcLhBuYQvUsxhAq
WFNRjdjElwpAU0Xkf9lW7jx0LMIIxpg+IulZ6HUAuolt52bS2+4cG01/FF10zYvkMwvhro+Wxw6F
ihmL4IhwoNbXCXLQlW3Ge1mUdO6ThocwqgCzspigDt4WvWSPmjQjJnaS4aaI1Y6oWhR4ZpKNmx8O
P36u6tTCJmIOh5UTzcKh9IgXHgMKQPySD7lKnmx98G8+8lBa87XFdrlRTPMNHQGFQLwG+RJ9yEBn
bYVhbNanYeN268i4ooTZsbpGq4avaISX32BfkmOLHGXhKCO60UsSeOvBJ+oiPXuuHVB3RXKD332t
mMP97HE8A4AAma6M3fTJPGp1hfpp/hvw3hfVN8luM7ms6L0Abq1pPK/0DCSGwhJ50Nm2s2kImBLh
Xexi9CyGzVgiDUDd+rDrRF3c4ShpDr5pcDr1PdQE+WCYBbkRVnsxQIRisMPXOpnxTunVufzuyuS9
HeAlu1aEwEjUR60bsZbzVg65023o3u7CUmt+2R1SOm0yof7brKZlqPKDkvnaKFR3jfpYw+OfYB5H
jRObMDC16TAZMGj8qHCXopyCQxHQz20scDTkT06HULmYXCe6vq2X0LOs6QYn2OkM9ghveY3UpB2K
N0YI+QmFSrXRaIyeYm6bY6Lr9sbo6vIBC/rek9V7C57lo5J3KUv+Tdede5Cr8WUQwWuAEnRPstCL
VpQtzqW22Seg+1ddBxchrmuXngRcBLvWm7MSfnXvGuYnCnZx04NmT/pFsTHzylnHRevduq9xsp2d
G2XxQmj5U5Gr6QnZAc6xor2btLTYOM0U/jcJIOI/h3G4NoWWQwiRSTaf/5cwDg6epuuel+9sA3tg
Zc0suJLmfVob1apqxxdvCqFHW+EDTn12jVPzK2E/vFTzJtXHCHCiaGYKXmYu0DDMgArVTSfgqrC2
/4R3/I+P4X+GX8X1HzEdzX/8O19/FCVlRRi1f/nyP85vXftV/fv8O//nZ/78G/+x/SrOb/QG/8sf
unvc3P76A396Uf7hf76x1Vv79qcv1nkbt+O94on78NWorP15A3yE+Sf/f7/5b18/r3Iby6+///EB
xbSdX41g9vyPf35r//n3P0g++peAk/n1//nN+RP+/Y97/kf9n37+661p//6HLf7mGJ4lXLAnLjEn
/dfP/9X/5trCY5UwPOGa3pwqlxd1G/39D8P5m/B03ECCiZRB05dfagr18y3rb4DKfficjmO5xFUZ
f/zvz/yn0/Z/T+O/5UpeCXZum/lD/DlPBNM46W2C/yz3/xVIbpRVohyfJZm5CZA89ORs1RmxvKV6
bS6HNjyITvtlXY25s+kqhDFhijILT/BaaAxwCEtYBgU7iSF/tgIkWXCK/ptgpb+mAJouYYPkpVqO
btq8YfGX+wKusUj01EKMMGoUP7vWjL6T6EzWCTa5wKM7ap1hgPqwtsOZcwdrXa7+5Vz+87j963H6
SzrPz1tw55NkCeEZ/yk12ErRm8S5joaGlqmuOTdASzd8ERjNouBW04FDrYd//7/+V42/5G7xz3JV
kNQ5RxXPo2/jz6FASMVQbpTBnOqA3tIKNj7PWlyCqxqpiddrGyj1DE6sdcD2yXPFAibUvkyejcKC
gxpB1GIjFCMIrNOXMawQb8S7wdJePcJUKKCZCzrRf3e2LH0+H/8S7DO/a1uYpk5giO4ZAD3//K6n
nCxLiyHWyqa8vHlle0onP3xtTdg/E/bjqzVlIeOcJF8iKMOBkFTDGTyvWI3OmIPJsX93UOu+Opsc
jh3aOkwgznROYZ5MoXGIURxMjLqnrD+C1rgrPPuUxP1ZG9ttMmJzsqcHGRdXDQRXiVrTIbDAiO3X
Ui/3BX4qqxn2+TzGAaxgjJhkoBmEJuRRY+84T4z8N9PgMRAGY0455yYbnEgdormh1HZth4m5YR5j
F1C1B2TJEUEGxUkwccCNsXUIrAq06a4ZzJNlqf1UAzNL9V002qvxmy0vKIcQgfB4xoLL/nY7MRJJ
y3RNMxCOY7QVqtpUTGXgEjXRw+DnuOCsoxni3oDaiuF542f9PSpTcDKXyu/IGegXjUd4XFQ5DEkK
CsVp71PPmrR1XD2/TYG2Kc12ndTMboZ4ZnOZ0G+aR73GYozt1GaE4bbBq2Ic02QoCa14o6l2rVti
SxG4co0Bgb67V73AuJ4SPRod3Kw6j5V3DpFxanF5o2G4q6rxneDAXWFI6vwG1RRZJEQ48CzTwoNW
APBlFvYj1msjRh496jEtWycaqukOq2gy7Enx2cTC37hhhkfhd4a0tquDc5NnQPjBvPnG1nHNBxuL
l59Bk9Lbdcv2Ne7pS5Eo7YuLMRjbuuk3NDnibp/g2BDx+ESi09pS8UtVmdsh6p6iimZmH1NLuFcz
KFoqFVYO+q+4/2NgkUPzlFljiX2g/QiNZOvV9SsT13RDq89gk0W3up/ue2k2ANaxLLVFXB+cWcmT
Be0jCnNpe1u8UWfPwD6FJT1FiurmclPzAZ2M9KjIEU9661Ocjk9gx++jOvtAqAB7LrxYo/MAB/G+
9mg6z0e51+ULT3vS0cyVCWRjMdnxnetwrCznTrNfdSyzhZ6hrLfu8pEXppKUFCjhdM2ChGrUg9jf
ThCVqvora+xVX2B4b569ZDzauJWclpKr/db0FGuCt7VreeyJhJOQOczY25W2SbCTNYeQK4a8yoYZ
mbcFDTL3hlbwLWS/QqfaI1ZJJ+ZmpIWPr3DhqekUlrScfXVQTYCPcdgru7/XGh+BXrgN6aX1aM+U
gP5Gv8aJGCPMG670iurfRh/ipWCXGm/TNhkqteFQ6e7OGXH7GtFamegibEZ+kwmlR1LoJGptY7o2
0VrPS+PUD/tm5NbL1H042A+KsSj2jCs0tSOeOabWE3ki+myKX3raNXNPTXuuAQcZs3RJM3aWT8KN
Da63xYNNm9NvuiOOu03lZwztnVVeqXuVjaQVDEdsG7v5/Eo0h3lY7OP4hQJryXV2cJNiWaJxScoR
2WZ3cCwMDCOcv0wH7O+4F6wJq8RNl6Xz3HqfVkEEZMxblxLagVrXVBbzOcIEsEljPLAFA8JptkiV
8tygo5o2iEApLIf7YBj2mpWdWm07uu5aFPbWQq9aAi+cIwUyhmWgTdkWb0pu2xbqJmD9ot0bytr1
fvDAovtQ5dl3FnMqlWl9Ioi4Fy263zQhj8XVxo0pufpC23sJLLyk88SnRegrigb+Vph+MQzmPPpc
cSEm8mYixDMXuGp85LEAeAmKxJRO2sFp8oYDyq59IuOdW2IJRzyaeqaLDthpcAxpb10YQONtriQp
wCGxcWKgyqKi5EGAcefbJcVgXUnzTisvXm190NfZDFZCLFp0GSfTBNIsK6ja+aNwNsVgbUnafoR1
tBYS4Bnenhi6YW6FtN+zresmBysmwQdR40usG09ly5DehStIUx8X1HOjZdpCa7MzcUqkTtHXFc29
mQ7HtGfAWOUod0z1K9JTFv5w5yX9K7LeWM3KPngKWp6wdylTrBA+PYzJa9fG1DCTil0dkjYYIzcy
XxFUL6rwljAkzgZGwPjM5UHvRuaHCWafnqPXZo0LIQG+ihOV6xCpQBM1NK/mW08z9RctqzmJSOkb
jWI1jaioLAplcWOw8B3I7LUwAAEnxX5oq2VVF8/4BF/Nyd/Eff6Yy/RX5c7JwQzO4WvMD72EnFmH
lwrTEq9NZPwmaKlaFIha/THzwXCC5p5fw04wHLRa8TpO8tXrMhqIb2MYHTKps0OSfIYERi7lOj5Y
044vmt/cuzlLbgSHQ9PJg7X8m1ck3+BD1sWI4Bld4F0dtPgMu/46xocOYYhbVWyss31Ggtci0NDd
G2hKVAlzd6KXXzgoFKT1uy5msRKmeaOPfSQrSsdIlb/mLkJbLEOVLM6EZ2ZZ8U0vskdgtpyPVG5i
potAb4SMndahy2Wd0WjGiU7amU+UmrSzbzNhWPpzWLqazz8gM6NDudWKca0KUkw6oCwllsu1g2sh
hCG5EjafEqHrE1uMCzZflO6x9mxgo1smMnjh7nmvBr8Bbcw2zab3GLNVE2Ts4EYYH5wu+XBbCzHg
DDmBSLD5x4Qy/8i7jEnLGH/j24RsonHSbZfFWeBvW3Y2R7DmqgyK6c5LEP33MefTEZiDww7mRG1k
E31dsGzcAkinN1GDbLDt86ub85khATi4cdGsstJrTvGa085cMAxdxob3KWLtFKZ8W9W86Ox/mI8f
0tZm4fgTBr/8dyOhqvTCJFva3QbusGuc9CEz3E8fryoYDvmKpOSu9ny4Aa68Ru7wS9FxsQdjZ/rD
r5xEsBXEiE+r7K4l02T4tvOM+qbPni/2JdiW+3g7+Gjmg+9qMLOFXslXKX2YKcMiNHVIR1K++ohr
sWYylxw0VP3Wd6kIBEtcJgeqejIBrnLjLWMLFJdeZ6ciSdkE+Qs15ue6o/oGRk5YT1CvMhY7p66Z
ertbS5I+53J5jQoUOo6iapV1ziYhtaDT4NDQpwoXSOP7xTT27/YESrMEVoUVG7CeXnAxpsZ68rxz
FuKJKk26zJ0dI6vtjrTF3nrMbTgj681P/Y8HQmfuTFOxfxPWU1qk3z/3J120G41KJpTFEeFSR1ii
1S0JftgxM8DnMBdCP4chVhyLn6u56yPk+/lDNOWniLYlrkeOW4WmqhzaR1LKrr1Iv4u6uFpdt3CL
/jjYZJABH5wvpYUZIf6kGTxu59Kn7T9dx89XjI/Y1dX2Y+feDwnOCtRKwcFwT50uuLmSoyT5GDWP
2HFXsqKI2FmVfrGv4qLZOqo6mpAwkeJB1cJBj0MUA679aiU8vpwMuY1RJyjlu5LMgCKlF851HbaZ
BGBtPuBmRoERAf3SjPCbLJ1Vz2TN6zAa1IW8BkbAhgQB95Ki4DCR4FYoY23otbd1unGFGHyui7Lv
xvPeUWGygnNtTPPtEzQGPLTyzRcN7hY26PiZOrb3HFizhyKdN97aKsIrMaFPI+S95VSPmB1d/xpP
Q8rGFfSWysSRI/Qoxi5msAslv9BB5U0cZn9eiCWc6gZbn5l7N7fjOy1uMCJ69bUz38Y9rt5xrN+r
3uVDCLRIHq7JQPQ8bHvvFlgRkkrYUnoegKBKkIl5en4NPIlXFA6Fl1CntOsOdKrh2BmbZSJurXG+
+AkYclv9jIC9XPj43osICprZ8DwxyoQ2AmMnHfi07l41ulGLmgcv2qmPwhruus479NoB3eMOSf6X
jkeBwKbvUDBWdCiABnATKM5AsbkCYclY3RdliAtWjDfg0qTWWQb7Cv+iyFNHDOHcjMS5DuyyUkde
dTHjyUJ+OQZPwBF/1bSYjqCEn+Xe0M9ec4kFYLb6gOx/60oLyCyPprrmcUW+7FNTq3PvX0ZUZQso
6zO5M7tqkucK4gw9eTdMOgXcNoQ0XTWw7pDmqr2eEV/hOjc94kFljfmr5cD8xbLX1763YGb3LX1O
juN2n3U+sAixzCRzNJ8cow3OZP5CRbCGRPXd1P6NLiugnBHSTXgHe2XH7GOuBaoToRIs0FwqQZPg
4eZTZhlH18jsG/LcdVPFzz/XR9bw2iPLOn2kHT7SV2Sc/kI4yfd8c7J9e62q4DLfrIHJA9Wtn7D+
gl3ybkacnUp7pk7w26YfP5JM2DjJ63yWWj87uTyVrY5SpUaRVIu72H/PY7Vh7PZzgMOW99V4t3l1
SEeTCS9belb+MOlIw/S0XaVDyxje4zkFTxWs/ikmSEDSmEsYr/QRE7f54DRjc/FldP9zhG2D/YHo
5B69zk6OyDZk+mawwDGnil/jINxUzFuDIHv6WW5/fsct/YvNOPHnWg/cnMSB7JpyfM2cQzPfPxbn
0GNtQOB2UwEPZNEV10wvrjRAUALPC1jD9ZQWr/XA+5zPi5Z4aGk02gLV2Ymc9whxDHGN+SsS0Fct
4afy6jWnT2AC21cmrKFWlRc+GJ2uPHsOAFzmdBpiNDBGoN7+F3vntdy6sl3RL8I10EAjvDJHiVSg
wgtKETkDjfD1HpBD+dpVLn+AX1Tn7H2oQ4JA9+q15hwzyx6pnnCS4jYhaYGRbA3AA4ViyfLz4ZmB
jUHJxUvtMzDzXspkepknD3+f4O+jgAWY+mqHgeLgADxEpJq/gyPDneVZ3zHTb24LxS1cTa9SyM9o
YqOYl4+/lUIL8vcOk0ZmWgeoKlypbz0d3yvqS8toX4vJvNTBuPcY/GcmdU9E+fX3QPSStWZ+Mos8
+2yQhAHqoYGWnJDzpFivjJ2bw/7myJ7XJ6yKu5rxNwSWMCM0123hARd8LusQDhlSGIWDHgMrTfp9
CiPXwtrWO+2RrJ+OqSEi6WYqz31k/hpV9qg0sUZO+oMi/skMkbR09nXyQHvStGgbELQ8bXVBIVlW
l9gLftkfLgZlkTGKNf2FNdq+zbxFB37yHqBXmmtFwSgVhJ2JLSjDrJz+VbjAvn8nQx1gqM/P/19h
FM27ZhTy/qpboYKnTG83qfRexhbqMLf1dWCCsGgCBqDQhlHJMorqmajmpmINoLZBM7rIalafeevr
i/g90+JfCQJMJhUjCMyVWfBLG2XZ2+kJDcxvoKn7aD/frDFEh2ACJ8fj16TzAlzPX4fDMzDSF16k
dx0YwEKQRkpptwoUR5O6+fKhZq8cI9uHUbRKmuGV0TN+t+qjl6xceN0tnz0ahSKOp6m5po01d/nX
CpJbnND0b97nNbXg6594O2atX3xSbf7WDL3ynzRd+ym5xPOzMT+1hNhASG549UBfhzvAH5p7Jx0e
3PrF53Zj/njqIu9pflxy7AZZFl3nxSWfzB2kbJ1wA1ajKM4v86pXIyJUEZtcInc0byztVTj5e6LB
O0LUpQGKcLXb3/0NyAtfG7pDANzYwbtdHJXlWve0tQxYkOdvcOry018xWuTjVzrCrucBn69/yG1S
FGpXZPJ9KMn5JBgIawUdajIp1xD1PlG+EqussQbdxbH9A3PgHQnK5u95x+whWNaLpTNwUs2r8H3+
tpI8XSGdDAlhAOQ8NGT0pB4SbDCbdsZ5MiX/1yjG47wAz9djaJJfWTt3bE0rZIhrVCLPfRj+lnr6
3s29kqmfHv0O+ddckE09K5jd28egUM/zBfq7QebdZAhe/HRgyCNG2KMDVraerbRzuQZDy+M0wrWO
UMMvPWThuFF9NpQCgakiwRgIOqm1OneV7pWPoWFcrYC7aximZDP/HTac8IPzdkK4AdryykYqkA/E
eKIwxevDEbUIuaquPsKhySc+KHLJAV1vYYZk5oX2PqeNCKbXvtWZwmeV8D5KTVuHDe9R9m26NRIm
6slJaRyauobVgnn0uNbYC5adMd0Sk12Q3LDkHrU/RCM8/U7jNtsRobc57/YpQRusoTOehVUb3924
HWkFkhfpRTsTWxSvTrGpQtLTpAfVqSKnBTMS5Rx++cj3qkPc6ddKtgsonGS+1xUpli3Nube4sqtD
24KRi6uuZVCLeUoQ9XxETo7tj/1yqBz1PFbVsySj+yuMnTeAk0zsh1e91kNWJ+S6jYf9LlEXoank
WhVpunGpD84ZbeAd6PnwiOUDnH2f/3SdNM+Zk9lwX5pvc4itM7Aa8zzYJ1GnwfnvTypXHvUe4oZy
So1eWk4v4n+fHBgMiP57D542vG2aDCscR7f1f+7B+5rrRE3k4WCkM5uqFDWFXEEQ2+gh+mECcFnp
2duRMhP9AbrVsd66sNpqvThLV9/9vZv/nxb+L9NCiyv+L/8xmfsf08LTB4k9H/80Lpxf8G/jQuH+
Q1iCqZcBP4nBD/OTf5sYCv0fnu3owuPAJPlqdSYv/z4xlO4//mYthN6gfyJ5xfjPiaGU/+B3uNKR
jkVt7vJX//G+/g8TQ9Oc39h/vbcopiGaOtJ0Dc+G7WXY/3xv6UmMpQsew0pZ+N9Q6mJEIk+3ESnL
ChDtIwKG4IhicTFm5WFCambSRSV0PXW3Rj3CYtnPisKxfGCeT/2EkAek5YZjFblTnD3dYm6ONTRe
GmKgoGFw6Js6e42mWiwJluyIHdJggYVPWZldQHAbt8wW93A9lpORvE5EW64sZQabpMPKFHUneMih
xBji02E/jp35kkYTzJAg3DVlAMeLFh4R7ts0zy9h6DK2MNsjDN6zk2iPaHte8CBViJ3ckQhwaZxR
E59UAgnB8vyjDUqy08MzXV+outUKXpEFh858dWytgRhI9K6tQ8itadaZ2KaLue7GhJ19TDGhAVbL
PGrOFYToaUabVlPPdl3uyeEkdjoEydZDZdaDFMgXpkk7J8cu/cmMtyE1YwDTk1qkoVyOBWa2JvU/
ghCJW4lpVsEV9e+IVboWM0gsnPZzE70pXxwn3AikPhoZVPTRaDOYW2CLK3eGNLUDVjk8YVaB6Jvu
ZZ+Zp8bAu1EHxPcV2opj787I/K1nP2uVgwV/hI4AA3GVNfY2ljZOcvXZEBWVZBRD9YaIaxRxqt16
enar8vYWn9xY/4kcKnYuck06ou2Nn61HPxrNIkEsm9wYjiSsrhMI3AbIXc20P5Ue7ion3cX90VHW
2Yo04h4CPCzoBVPN22MW27bRsFMAgFpL7GvHvKoYtnxIkJ1rkSaSOVuNu47Rie/usD8SpQyC/pDy
H7ldmwCZxpZvqFNFVjbKCvmQvHj5c4XncR6bhDHzgWAZuLjbolkDzS9KbW0fAS7yQBmG5OwV1msQ
W8MCv8a4Jkl+SU8f9HT+QXgECUCSzvvoPTH8EccS6lMmHHcVtVSWRW2QLGA9KxUh0+RcdZdB8cUN
9IVIhMRvsBs143gdeQun0OegCI5tMzyVerwqsNYdRnypiOYhZwD+2NgTBlO9+/U1UkxweSwIV0GO
hoyfnaxd1Gm0NUP36jPZgISjR8swoP2Vh16LGTN5DaGqLWvDekePjw5IeWT9TPpJDVW4hWgK5UpG
5TJznXKDVPLYEOOdE79Q5pz+8xVmBh3qYo/ne+4id+rDlLT6Vsr/jJp+CyYg3qvQie50mZ0ynd5T
7yHtwjWD5bPy6j2y6nLddNCyfIhYe4ORij6Is94knJhtdLyN0dV3Tho9Y4+wnrKgtTjo3rVO1x69
UF1bbVal1eRDwuHSl6Xx4CFNSLBL8frkfUIDbhdHrOpA2ge44clT1yFZVuCAi4dQP7e0m/KRaCIv
oa+GudRZ6q6/nDD2JcbwHDTt/CLq9wjQxG/lUHRRp9j4F0LENrZ6Jh8HBCuMXSM9NcRP1T0aMr57
SliSeJaBeO0JIRnFwXAwHI3bzNEflRpWKdQZDNS+Xm86aEMi+cpzKCIVeJZOLHRRrH1Ok64LFktn
cSR4ZLL9i2rOdtnTF4u2Lr6RxFYLbGrLLns0qmk75MyH4H6kTrxuxHXIX23CHynOzWInOM04nDF8
RebDsUx8kL4FhzkyJfXLlF+bK92pLV7eg4SqZhnPmlQrAUC4vjPxFqq5TQZrxgn1bWZoRzRxy8K8
Jz2cQQSzqeYtRP82+eOVr2kZocyseH9RgHsoNzH8FYuovIa6eyk4yNObCyN0c1PGaC/IkP0DE82r
4amw0ck6A8hVXBck4mqEUhDKs5REI5ikp69az7qNMenHuXsYYiqpeBWl/toPxhs4KVVhI7B/G0sd
NPjLE4y0Ki4ZfuD1RcjcgI8k9WqsXyKwz/AhYv5i2OTI7WvGHWOEXBfE6+DOAIzgFvTRJRm8fdqs
O5NMqq/KXbe0+ieAuxlKlIyA3hx+T0qflcqLwTUOcY43kQvMpLHW0YAbhYiqttin7SHxk3VZBNgG
XnoX2x6cX7pZ8ICDt4wGQ5XSQp71CIzS3fmUqsqVaZ0C77UKiq2KFBgMIC3GO15zYtqWE+KCNv6q
4GmPg73to2tkOE81FvGWEy3he9caDNaQFQuF1pgvHuobkXHquwG0ljD16VhNrOx3Ih/cnCQjq5Hq
mI6aaJpziB/d1eN91RTXuNdWA/z+kRYHsNkWgNkkvN9Ypm9/f+ZNSw6Y4wZNx8VGe2ZBmADohXqc
OMMRoG6FO50pjRuDQIT3iqF/iTyNKxXe1GQeaq/ejWQngwp2dyjaUcsnjzJliJYld33Pech+9403
37gfMjhJ+WfbVuAhKwjJdBpnxnn32UT411yOWwFeO1ZSCVaN0ZDAdLdIOfZV8Jt6JHLxo8q7lZfI
Uy0esjlzI73Z8StP0NpuZh/ndNZLIGx7nEeAimEZGcVnEuKvzNsNrvsV5Rsjn5vfAg2I0HJGHJz6
fEuz5aTkm8NRPtO5tDAm9U6t3PWctRnU+X2UzNkdkE2YxyCwZp9Lk93oZAcaVodSzONTNtJkN5nN
tgMlnNntvT5aK4foStc+Ntq3x+oaVmxZ8idnySsgPruNCeMRkkE9vmYtKd4AUKy8WHo800a/cWlN
BmSbWEG9KmjHsb1vO4JYxqHcpQ0zUqZmmi5Bp5f7TKiz4fO1EWD76ZtbVak32XqrfAIBVAzNLlDe
A4GSp4rIgSJjY6Q1XrF7xoVkxOb9BhYgTv+RDLJVIXWOlOLhrPV4W0rLfmx87yMc+yc7jz/7jhs8
NCqAhXgrTeGdM86SPXzupZU/pi43akb+KUtnxtwo09+pYygkETUwzJiF5abqLmYYqXVBwFTSWzNk
SWbIH4MDbgAgv9/oSr5Tzwo2UsnnKiApxatW8NYI9Bl3GZEVC82Xh1QNJ4RVqOENhQR/WhqY30aC
rIPgBPA1Wqel+wrGJlq4rr2rXaC9Q7CKejr9Br1Wl8ldEI7fqSKRDHcJ1ZyLd9N7FqSZUz3ugnx8
cPClWan3OBigDgh8qT0k1lFMvOCKeeBdpR9bU/wGJqZfcmGchkgYbK91r33XEGEn+I1YfWeHIMtB
dyxKkB6R+2r1PSUOk4tDy2i8tNc25hHY2sUW9bhknOyhnnFGwWiwerGT706ZO3Nuu/lEjXJqHV0O
hopf0A3rDvNIkR4trMk6xhU1R28RRRJm98P4SR+OlGSc33Ar8/LYoTQo1bABsXjvWRRqTcZW7psL
2NIKcy7oIPnme7+FV5zKtN71SbRm8CD1dk8rmKEC9waKtSBHijzdolAc6ZywXrNklbP3j6I/QMjn
MqaA5g2v+Nyb/TLjA7jJchDltordVVU8opXcFdpwc6gPCT3aoGEcdcbShcFpP0a8D1byRpQEGojv
CFYl/OBFMwLmrfRDoL9Xsb226Ck42pMgoHKo0r1PKl3RjruUrzFzSSJSip04fbJZN0buuUh+FLn1
GBZ0+FhdSU0gL9YnZAnKzoRWynlMi53jPk1QKiGGkyOTL7EFLcG3rxWA2zoqntCUH3ghpGL7avP4
LxBUbHoHWmpHiqIOBMkqX3up4Tb74jE9aLlGqD2t917faZTxeBKuXkf94FuYtku5xw9+L/SOMbFI
fhJiCml5P2SmBPnPZhLNrGtsSChmhpUZw7EjQJGYODJarl0EJCIiKQUzP8tlLC3rYKfaKyOWNxfI
15oN/lKN5mMMPMH3Jf0oY+Zopc8uSXE+M5Dpq2VQnE332MSZ0FB62WJjYQb3POjMkJUi/2Z2lKLU
1kX4bQ/TApvrXOR4Q8WKrS/na8fSSRYvjtACEqdAG/adJ8+tQyIBMbpTFYPkDEHB7C1u3oTdi4iK
cKEHH23rUGnQZh2RJWQ7UT2QcNGS8qC7RL2XzjqxxjO5xjE2A5EfvcK9s6tLpSd7+moUXeUymooH
TLGkkPnLpKV0SfYDgLRE787c7esCGxPH9SVOaZJixcrDJOhPmOZHzmygGgf/uRrUBuvcKomdpcsR
V8DnZJRy7zS4QpUOjLY9Z2e3vWezZGOZdWIo/u3gOOgvrT0XvztIdx8JvcDG7/bRODwEGGJl+RvE
5cL30T+4a6TpEOeSlcp/04+JZxP4BrK5p8EPdqYMye0AGMgUsSZctCn9c+CB2eTIKdQuNdodRg5i
b+SxCYqlYaPMoUjJpgMsz2MqbpEdwSl/MTgspf4noUAQ99QODdEzxJ8Dh5qVKH4BrG2iIr0DfrYG
oGG4H5gkiJlG4WR+1SROC+8jN46j724BcabU/Ztpk5hPaJ0vcWYsupjgO7xl9aVTNwDNXP1Tgj4w
qtu1L19VEKKqZMeOaXK2XFUg2p01Y0UgktiotGA4tk+KspnsyQXT7mWjPTKkJhGLc3ApNhhrlwrb
HcLBBR5oUnbYlN2VwUQ+GN40em2kY418P+QF41lhmO97m5bGfQHM2koCaH9qW+rZtqa5p3ufaqJ0
SZ3VOBv48l1MeSXGc5mAgTSeJO1Nyzx3+aedAJIwvk3yIzQCxM1mF03Y6YiaHfMen0e6lkgVaoHQ
rDUXSfFAzMAxtdey6A4TkxxXkHoztVsejCUMM4cSXpCH2wzZ1qbAQli2wx9FJVkuwYs8ZU1zmkVW
AILS8eTmDzIC/gALDPwiKo0Lbgc6yeYdQbKQQtM7L/TeAEMDqkrYkpk5UHaMGvjPQdyJsd4kfIdd
gVi16zZmehMW8QzTeUTpZSb1tgwxrVuA1ER0Uh3JvX1H5GJbxHvh1fdQkfJNXfkrU2mfMo6uM39i
QM2y6DWEX9Ii7kvT/HWUuY+jAIcWathz1QtOCIuuC+mXDJxLQpiWfdlfayfoVyL2BKN87R5X40bX
q6/MeY5yB/GtS6CfkV2TwD+6WkV9qD/76biypdwanF6GLjv45m/dE1zdjpvG6a6x115qCk4vBjER
J1utHnf9kE6AO+5pybZwq5BjbdBmsWE3uLg53/XQJ2IGnkRd0Da4juw+NQyMllyqYMyv9MsW41fT
7if6LmBw06YlrK2A0jkPRo0vRHvsUunBHCkO83JPYhtN+uGtZ20lN4EkBJYpeTQmBqYTIRouvtvs
YPlE9pkfA/eGznWDWNFyrA/8gRTqAeCNeadr2QtrAtG1exG6PwUCit6qVtKjexWT3VNmq2k27DTZ
Eb70PDdYagiLWwH0S0yHMQ3v/PHVVjjBiIrD9Puq05aPW9SIKIIUJMLAkVAbGdYDFAjNem2h3nUl
w9Zui0IdrvWbZ/2M6feox1syCnaNlNemSxYDPWTZzfSqpQrQNRGy4vTVxaEbROAW9Df3HGndB+6I
taDJtVBju+4fUp3Ma9RhPc5Cdxn1Hz2n19p4wCtRHbRW7pIStGSrZ5u+ZwZTFjPeLV+DFf/NCydg
ElmhwdRttZRGdyBCUz+eIxa4XwWBC0/Uk109x863PlbroqfsrAVXRbN9oiU4uIZiYrjmGTs7gMla
mMkpdKsf0/ohMHRhWgmoGR4YXIikyxA653N64NxvA3nzEudij1CNqNEzlH5RoZHR7rIzwIXk8R7Y
HWrd5MS/7fp9kTaHAYUAkT0bNKSluqPCWOtDSVFMikCnHyYm55GtfkNkw3pt7TtxKGodry01GM3Q
Prtg+HuEEMjFe5yIhjfsb9DO2xqsr2dvNddf0ZhZu+rNtpjZkxPneQwEowes34vBYpMvhxV+WbzT
dnHX5TnvI11IW3/yRblJA0paSIbvYxXAkkRwiKMP+E4bT98c1xfDlK/03nsiyqIiK8cRK7s7adVL
ybbva7+kAADIeRVauOGI/bdT6lX8ojXxHL/EnZHuZG6yA1NByE8RYTfFxef0P9EQUzE6VIk6bOlm
2nTW76DOhKGUdNAMMBnGltr+boC/SoaqPDnTq8/pWVHmGyKDrkDe8jj7FB8E+akLgVazWHI3XNoy
oacWDh9eUj0ziJ3F//y/XM15rpP6ZsbNB6HSP1XdLsjEBds7u6yO6HCWMnsX07rXtrQHcS0GIL7K
jQ5Qgq2x4lnxG1oZ0NGTKTv0cjzmwIUEhQdtWCSrNak03hnV+JGXH5kC33qOjLrYicHb2d5pjFuC
vmhRt+chk1umvxS0EQqqYjlM0dUiiU9GR0kNHLYvyRrlIuV05cgFws1z3d8svPDNd1U3d6pGNMLe
+Sd3pFxG3wvV5zHrz4LDlhn6RxFV0IuIMVraQuGLlKSuleFOBCrcuUby3OjIWDN5CVF6CzikUK0i
4oU+MRMftdRbefgI1JB+l3R8NFE85h586ggfPvHHX9jNsCkMC4/8Y2PWs9EByPdho6+VcrYeKCgu
xKoT49GShG+wNzZjx5dGAWsDF7JL7H9XK7k1OlBsFa4EU/nQ2fl59TQUPc/GFxPdRhR3ZfrG5Ti2
9nbMbxL1m+RJjS0aDx8ZSRMjrIkOpLgIq0Wj62sRqnMAE7T3hj2nZB8/dg9XDOMvyjCX0JvKXqSC
sM3Ju3N9h5XzPbavGQNjt/6KaXrEEwTfrt06RvUjMwP832H0h10v5MJuiPSs3ZMEs2DwFRG3i94I
Y3L/bKqthhtST4G8UpwkEuAueCM0YGNUrsb4PUhuE2eOUL57yDqVa1x9wsub+CdnoEDMNlqEfNMF
TETc8BHnxnfUR3u7JRWs8+qBUBNZrxJiTEZo0zV4jIahrwt+OkyHw1iKMzX6pRE1Y1QA+UvH57E3
S/tAoB2HXDFpmzTVajYXLpWBBGFDBqI4jEj2lWGeY1e7q0h3CCemEBzEefoy654gILbt/FwoXLNm
4zqnTgvKfWx7L0bcFndRzMoQ5a+ZE91IW8duGuQXCzzmGIU0MsaPPkRFWucHNs3x2gws8G4cvUB4
tdaTE1OOeuY+Sx1k2uOwNQVVcxa2xrrlf+BWf+VkRVsI9WFhXADfEZEbbqIRmVFzgKCHyCfaol6a
X73WievObfaaIVBb5lbbwB0PFpkfmQ4Tho6TlhML7JgcQJ0Xuq1NPdmLrMUCTRRmQE/PiV9Hoe2t
VhDlmqe0K+rppWTgO8BIAgnHD7qp/iKN9VPse9fI1KkWxEnWdbILgFh7drTVKEYDJyVCD/in38F7
DjeV+dWz4zOmAXxRl9sujOXG1MW9Z5dPKJvxjJROBXI8dz9tPMrk9zRIP5HijMFvrHjykyMA8Nc6
0r6SdlyXAbUPHVxBSzTQGGFkIYaVMh6eoXu+uGFHdLqaLSM4+QKAbjlJfG7b7DpXbnQ0ZgiG872s
IPDMaFMTh/NwqDu2uTo+hjZLUDkQmtNjgEhPY4LtPnrNmbh5gLpChuVmKMA2kXFH81lwt1Q66HfW
IaUI4CCKiyykldQkh5+0oFglomdFi+dcO1G811wgd7hYwTXbK2AMwW4cQkCtebAVUl2NSvv2NbAY
Zcf+pYW+f3J88p5xyJx8S0+PHbydVkOT42OBR593zkbDeBrnp3iw8x3t/hnae04tt36a6W/EVNMV
NiCxt8hOJVEP+15p9KgH5Kiu7fNkpLAjtcx8iIMG5BTBY8WMR5kILYXjo4eb4DQgIMGpQhS3hLga
48qZiCKqEufLNBiODUyY7pJ9W4HYdf38NA7g+8LxNGAPmVV6xeS/DQ3gHSD8gVnhbehr6/j3Qy94
3LWKQ5+etg96pHtHe8qereQ5KJ30EbNVVUBCIbXtaoZWvDU8dJXG2ewVhi9X/bazsK6V3T4zUnPV
gFA4u5W1KPuuJ2+Q76fy6Bih/GSj9FR9ABckNtCr0RYy2FAVYYu4v9eNm68NHct2UpRq6WAIXAat
OR6Stlspt2e1FyExCKSjLHC5D0vL4hISfwa7s3yWoVMB7a4AMAX+SZgA1GwHMMRQyS1v7da1yG31
WK5BQZmIro2Tp81ADkTVqGM51XbYscFY0yyY3HUAJmRVj2jc+gixy1iBYp4UWH+UsvuURL+NZ/66
BTLWroCb6pc2XUd84w7TTQLmy5WaevRQZn8vs9YFfqJF+9aPvzyPG7JruBAF7BHaN2Z4dEvrNfOs
/OTNTaiUgq/tLcqrni6DwR5iUyslVJsF5poLFspiH9I898n4WTu9fksL01vVhtBXg8NoOre4r1Uo
doUT8s0JKEElUz2nT8u9PT+l9bq3re5QggqBpOFg1U48b9t20VkjHBxu0nS8ANgI7+Js2pIELc5R
EH3ag2du/Mr8VuKDr8K7JUhyGErDsg6wylsBhAXNe4Sw1bc4hLqMlGiik5Upzg60QTMpb67SrK0X
xm+RMkhH6WC4CYs3hJun5XLyRqvIvEQ166wVg5BKXCaX3YBWOTmHHD0RLfHwO7coU7P75agc5ly2
aait16S3ruB1vq71aAPDaN0k9XGIi2ln+STJ5OF30SD7G1vAMAE1WOD4l8ALP+CWaJyGSvL5NBpz
FXch5AcwnWZ4DxKQ8joUKKQnIgRIjVkMCKqU2aG+7uSZSYt/aT3Buh936c5EiTSnobDYBdlEMYkA
OmhKRE/VR+RAEm5qAOGyZErtBCXpSdqr6bQaHWlKSpIQTkPcveQOnooOtXTShDx1k/2YuPKShqhc
e1LWh0B0+5hMrYUTMHyvgf0vytDO1rJz6IPpBHNk4/jrG9PG4s7fp+W0giFlY8s0fy1G5FSi/SWA
fb0pm3LOB205ztCO+Pthho7OBa/o4Vqo7wcYPnOvE7TKlxY0vwP4IPNxbBhNRaF/qOuKsnTP2SHc
ocbn6I5WlX2b7kQrEE60E6vXkK2awrz2Gr0qHwAVv709KxvQQ+yuXdcCWZnll9h1m2UUO8UpY/pq
+M6S5ZBjbDcuM60NsAgF2l5L6oaYFWft2xCZddLwUj5PMsTg7DLtUAyVv0Mi/NNMg0NTLq8e3E6j
/1hpB7J+uddCnKf6HGOIjvZm1n5Fz4jUKz3lOUP6rzFrTVyHQ5lEy2bP4iwyFzDEdqvckuy3URZs
XXIXMCIhYc+jFZ8q3hYamZ9S3ZuFD6G5JEcy0/Sjqo+pluQb1ja4WcSN0PHKDqqrdnFdvPk6pHwg
ip9Mlqg5Jm6GLFsHo0VEghl8ZCURtb5bXfwQEjYsMgZqU10uA1lQLnGQFiY99DSZM6yYUZmIdFbI
64gd6u126zcN8XMl5MWs40KXUIRxoMpFkiLoNIPoVQP8kgEJ3de1+4JovF8kwi12HTtZ5nf+vYFK
RdCGWCWt8xj0zUNgzRq6EgAhOMLJMXPODwmSjN62N15hksCciXqT1uT0dgMAqppR+s4RG65zdOcm
7R7UcXWMokau7dqdn13TeCJvYV37vdhbARm0muU8alr+g6CteygcOTJcSrgkRYAQdHS8TeZq+aOI
fONBcoAB68l4oEduBztVwEGT8gigfs8VxGzoZ2hnPHIB3OYZqXW7y2tYYxwozF0Km3U3sNoi14Hy
6ky2hlY3nL01jnfFprCuJD10Wg7GU40qinNgcl8JHShKM8nXXG7iwh/ehEeIQ2ai1FFl8eUrP3ib
4uxdK74dVQCHnqrxKa1SWIkQWNZJJG+tqp0nAGTcvipEWDP/awmYjfMn3mbNih6jzGSFyWJKo6gp
d8qQGi0xxnNlE77yNNXbeiRGL9bt/Cmq/C1F8Yzxb8qDnSR8dPjhC0Ovqks5lCC0pSc3gWlUFyrk
VeSwzxbCis7hEMVnmfnjitDaHjsJ/LE8p6HhaaFx+PvhzP8U2ZkGd+lOysIB0ZfTIzYI3x59Yi2N
TP/MRBHCyiIKVDWMAEYSTKwJTwieugObSnRB+bgb6DsfgoyVoGaytY4qQx7jMFBHFDr47HuHIGg3
qM7G/CNrcLWYsR7t/Jjdtovhn9tN1D71ob8Jcb8+9RbyGml/mFoc4jmxGGz7mrOOYISts7wm7cJA
IW/YxWypRAFmjXLY9rKejnlRXZShOXeSscnQbvxUiENZ0xYYa46O0ZQmV9Lat1Wbf2teVZ+TOX4v
4Kjp4FZrbQ0ETEs0PBjHXd0pdWdxutuaVfIGBBQAu8gumdEg19LD/DKVw29WhiU5moJ9mmTj2xQU
xQpKjMNjIa19ELrdGkYwAGU6fc4MBSyH+imvrLfeLDi45TLft2wjN2mDTbDj1tjbIRNrPSseag38
j9fSHXLt/MEltOiBoewy7fHk1ZZe72LipZ7AONA9hRq8zp2c5iN09H0xu51q4sfA3uESM+Nuk0Y1
kmm6sBvwR83atG3jUJnp72TF4THudpFu5fcN/sAVRq5zNIzjxvas6kC5ds36XmyGht0HlAGjtkKF
d+78w1bm+zSIcR0ylmpqzb+fykq7N+YfyVCQAYx3LOZosBwooS5NqA8XEdv0npgkWabXX/7+3HVG
Dq+KMNd87EiwbhJnUYNpQ36QkKUdJZ7LEV9mZ1RrGLeS4WrbCsCwG/RHoVm3qYm9tamziSSl156t
fOjOpSHQRKEX30LtXwYergJhO3RDysI76UmHK4baZS1chPzLmJQWgJWjvaknad559mjSI/bFxs51
5vbtKG616Xv0x7JdXsZ490ftx2Fgyq6Vins5eDYyPULSTYUVlRZ01dWcDePxFA5eezKqnPMAXU+G
bBko42RK17bedHdGxF+QFvXChIH0ODFqby2n2Xhq7kqLUrbvG1RsdcPkHn1A5QezqVrLDkMTB09d
LRERjbjcqF6RuOceQmC88ukoYyJCUeW4jdj/kZFscD6I78zXduia+8KlzxUQETPb8voTZhAyj8wA
JzQCSGfJLTPdEXOx6ywSeaMm7u+bMhLQZdvo3uz8VVKCxQunbPoIAVWwcPsvU6Cjx0nQHPL8fsL0
oUzri/vEt/sbQTs7PIzuLja9mpGudC6j1zoXz6dRHcQaDb4YA4uFUu8J0J98FCnIKRw1vgEZXXoe
EZCxRfzOCtWbfpZNS1WGQGxpN4qzb5dSTBTWSEMPwOpScysXLRqOVZBxgp5wW11G1RNl6gMxL0OD
4RANoIPZ1+W/sndey41jbZZ9oUEFDtwBbkXvJYoymTcIKVMJ780B8PSzwKyIMjP9d/R9XxSDoKhK
SSSBz+y99ns9N2Ue6+4BIeWUReMjQWPULmjc8QoAZstIwmsamL6RXkNSM6Ex+KZ50tjQrRKJBdsA
jPLiR7J+oiS/BQDjDi26tXUJHnohCNXZDGjIHvyOsfXo+5dIUZKmzEyGCuy3Y8YZtvThOTH8p8Ct
443dYd/Bq2oRu2Rs4pwZ/GjXZISXKaMeiGYsRPufskrle+CpU+M7F9cZCOfDQ48yIEq27TCKRZDY
0TqtYhrHlWNM4wl34hIsfk/oHBTB1Lpmdhuvqyklxs2B5c8lHZCM/ai86S0raV2dQJYrhXJ/aWpz
1uHA3qZFQTH7BTlLq/FdH1T0wjfin9EvZRRZF0BEpMUWH7mvf4u68ZU/UEQ8rY8RNDePo4swBBt3
AlyFGA299F5gxy5DT1nfx17MlxwumkPOtDzIOu+JlK3VZGpy2RUlJuCm5PeHZW2405F6hLQol0RI
u++/GUU37WuCIpGY2bdQkgCuZUqwKnNOMT+jFk/lbKexN6kWsHgVRzdJKKQqfbZcKqJGE4YXBC1Q
geFuaQF/Lsoc83Nb6+jaDD0DVpGmm3xWfiUhzH+vs9S6MYsMl67X4rwujhYrND/Q2K/Y+ImTrl6U
iQnYNSnVxtCd3Zipc+P2ioddgGH+m+e19lMYfCClfW3k6G/Lzj2OetE/ex206JArZx0QVy90cEjq
UMdgl+MEjU4HRvxxMJ6LoMi2lkJ4QIYQiGQ2ZQBf213pZih0O1JBB3OReAwRTepxtHhYFhmVBx5T
wqQ9AhlEU+K/SdrTBUnj5no0DFjq7OOJ4WTCnfW9eUxKmsfezRUVGlwmw2fma1fYZ4sY1jIBBBhB
dy4SsxOi4WtYNYJpJs16l2NwjMlrgsBnzVIQs+bEwsrADW8EGxSnAbkA+6PMxhmrUJSFHX7jAA1n
KUF62ylv51FEl4yYx0vnnluiiTYWo+GHobN9CnLYOIU35buIfaWdMq6xrfFcYm9eDZM8sKdY2/zA
BI18jLiRzkmpfXS606xJJyMiWskaTs3ortMw+oQmru+zdtyl3rCBuI+sMz9K5ZFnEzhMLvSgxJea
Zzsv6Pdm/9RjMmHBbTlLUe2KofyYHFSg7vC9mGUzSSW+jNiw0R0xw4xjNJBt1JLXOFz0JC0Pms8W
wTXxEhvsxICB43NO4zZegfOo995QH3UyG7JC/2p1rVz5I4v8loHlMAJtsdDy2SEXRuRx9hLy+ooJ
trWB9c8H0yL5NQvdl9jlPAhonMkDI5GkbXPWv4O5ciHcPBRi1J4ZPcEWIIjIJuISjUAxaw6S5sD8
rEUHzDRXaWLivUf5zWTEkhGbtQlubgbhcNvk1KP07OemmSq2Pc7S1z2xnmijt9pgOuvKaV7qYfxV
dd1w9EJrOGrzjWcABCodUhCCiVaE8n5dxmOwCi2T9CLhbKM0qpaZY956szhSLkOCH+lnVFZy+ewq
4zwJA8RR8m552Sqy/Hg96MmVncGAVGYcL7VqmRPEjbUpGg/wkCnNRcGQLs6NUyDKg0+QGRiqLuCN
19SgmcdfVqrJp8muXGJOyPETCgJTrw3njiTxnZKAtdlxwaJMdbg6nbPLEiV2stShzrr23rwF+qRD
kelWhdV9MzAGoQgVD3H5xYk8X1dug5LHHj5il9V6XJo/becl9CAUstucLhPG4PY9VHiJjMQlML6h
IKkj4v7GFllmD9er072Y6i5Hlkh7POjIKmTuMRHnEl6VzZnT+QPS32E3skNPHOqTiTCjtCh2sGEB
Lwj4RpmA9mFUDWN9+m0Sm15N6023EU0YPZu0zlkbLXYDixFeRDZj3FXnjITOBTkq9Kxw49AKUtjb
kAVypcFOMQlXZgbJfKP2G6QcNo5k9IbR7AklK+ygrAZLmSWSFZhMn/kmDY5ISQCImpSIZyBhSAXi
M+cuErYz1t3kF3luJfYic54J4nM3bdny2qbu2sPgu3DMMjtWWfPM+hOvG+ElDzBZNqMZFcfW9W+l
o1dI4flFXDRYDnWkFobQUSMbtPMPCFqM0o1TityFoe3ClRJyBhFfu8opXl1GShsFhxQSqMk+Cl2G
0c4XaQp36IzQL31gHm1qD8fcyF761roacdReLOITTIC5nPu/G830SUJ7RMz6yiFq9djM7gTRMMxN
5h13UmgEH1AsYoOKAzdaW/lPTrPaqgpwWwBxKEmU9o4FQwVokS2hFoKlm2FOjJPmyCQCKQwSBLhk
z1ocItR0XueR+VJDkvyKz0C/HCPnQXfzn+Q8LCaPjMYMKQtoGX6MXklcxZuudHpigIJrqmouXgL2
cQGHlVDrDisMG0UxFmzwyRwIpiNo9uGX7L/lHfk90Fjakxd8BQWRnhIb6SYL9QdvMpK1wieP3oZE
U4/6c24yR14ydP2SFcLo2dWycZ9CXOpU0uFL3fn0tpD9IZwQkW0jry+ao9fDx0xN/ysyoAOBiOXq
LlDmwD9TjreCXTosW7/5qYIQxYYB6FRamr5A3qttGhIg4m5DQCJKJQFWG0ZIvIQRJVZKsmsM2TsB
g51Gir7qVFNTHWIb/UMLuQ4vA6y6WxXNAaAzxc+kdya/lBd/GCXBPlos16rpb6LiBwzkGG7sqfxe
tzgeUKLY0LzxqbIzW6qyTvC0dMUynoKvHqdDykBkb+liZYCvegi8siblgmAa3vAMtcN11tkX3SGo
Xelogxz6QeLB0F+47Yvvo0ql+CLxrC82SZUzZ1JcNtyfvSkbTkchpPb+B6bEZhXfudOnmt478sQR
JrZ6GEQ0i0rfqqxz7ycBN4/1vcPcsu4YFofxqnTDYq3vC4WmJprGW1RMs8+akTLiC/WQERqYJeji
m5KURE7F4GYY9mXVuDLF9EYQHa8xUwL6t29aaJabNvhqnKA+appA+JySB21B7zei/rMVDqFydaxv
xyvZYNOycwq1CFvGvW7KdtGmAQ/YPUnVF/tO9SxLG6BofHi/6waB6C5+/4XvP1VtZVOIBR2DCF5u
r/c19npddvbd9qjCpNm6dvWhGyC7qlLzFkY38ckfi5ulca5gbMAfqG/EWSLWs2yCUtLXyEvrb4UZ
kbwg7S/pazvPfPbionkkCVXeGNx9Kk5URwB906DSJ6kF1hay+d5I/I4dpEqew0o9drgAlrILnc3Q
DHLLVCzApZN/polx64ZofGptaqD8xa2TkTSEOa6O3e2iju2rjOrimHfdknFK8WnlOenjjyCXpq0d
8Oo38wbdbRXSR1pBKDTYNikyQ14SxnZehhnCdDSyKQdHbI06fU380j0IR7M3lkfMpFFPKC8Ff5L/
9VT+dwRWG7/jf+2pPFFCtu3XP0yV83f8NlVa9h9gf2zp6VLgYPQMWJq/XZV8RYcXY7kOVFUwBTZ+
xj9dlZow/nDY5HieY0nbAAHL/68p7iBWTZh/6DgtDc+TwhSmJeX/yFf5T8cunEzmHriAQMR6OtZP
8S9XpZBaMTuxUTsWxtqu3vBEkvhdyZ1b0E32Sf9QeuO15zMTW8OcsoNAE3tQmhEoa8D740xBJYHs
ztl3VbM24wcToeRotmujx9on3X2YBQJKBUm/+YsnUAc4SfYrHOMnYdhHq4kPCAyfCvkUOd2Pv70Q
f5pI/45PNf/JT51/OfaT/A09biAbW/9CgsKXEG7sK+CBYtz2+qOOmcnSsyOBBk9+bq6DyVhMpAYj
IgvYvNTfx2B6JgrrliXl3qrjF1oFAq/9ZRbSf1jYuKKH1n8Ug4EnSi1EQpae/ewZB6kRkwkYEVUi
++qlqacXsncem67Ys4taVpy6ZfErKpzFf/4N/8nR/fMXxLLLPlEKS7f/RWqtai0A8zCBOxnqVWxE
j+Eod47sTqPp7XMym8q0eByGPPxvELF3I/dfsNXf/zCQYM/VLd7crjUjZH98XKM8mHG//2fgHIOB
r6WjgNZoQ4qoclTh+p5025M9so2W5mFwhrM+sEuIwrXLrlg2yUavfxq92IxM4Ok28M+/p2awZWu/
6Qpnp8DZJW31bgfRE+BJGKKMjHSa45ZZprnTGVPI0rwRI3w2oBJMAoFP2X4zOvR+YwepMdTeRB8f
mpjc44bwHvLn68airJKHAcmfPLKqWuvnojSvLNNBkgTh2tGdDyPK3uosu8Q2XmFfrluW2ZZG6KCT
XvTo239+0Yx/Opn//OOZnkl+n+cK3cE0/fc/nk8uY9kM9LCClLyghq+fH+rGP6hBIWh9pZWCDkaA
RzGuwWzAcdMPOqEA0E3I/UTQoOr9LNRlFq/g+ifV83/++QDm8gP8+9V1hSU4a3FS4LTwzx9QdzMS
oBK06N5Une1WPmEkXbSh3GtJdzJEcWitz063nrQ+ejG8/Ecc+lDPcKKq/sL4xCTwLtNDYPgwJKcd
iuflFIojaQmfLe5nA4l+7VNB4ZUGj/Y9YWwQNWs3tbZ+iV07pHGG6BmgH2nZ5wQOkq6BsUTbs+uH
xiaWrGTYroMKJYsWGdwtdPoPMoBeepGh/kJgAl8iU83W0LxlEHs0kelEhg1EN1gjqa59c0lsD4pP
j7jYWsgTNKqTqoqVrtnrJi7PRLrsGyeal7Ig8rSNfdQDGKB6eWR//4Q9cZcF36DKLuzGOHPlxdxj
P1xF4fy0awcX50Ryr4PWipbSkpSv4qyrDnFFv/Po9tjCdLpNYGexYRS1d+Ie3ZW7jx3x2aqUYzCB
RNjIXF8YQLHK5qRUd4kIbQnraF29SwJOG4q4Ig6JWECP2zanBmc5UquFdJ1laxMa7heYwxALauz8
WTxYU7Fex8Tv0gmTF13tQ0asg44lCRhJRvYAKP+DG42X2IACmc78fDxc7CO+JlWezLg+Yx3ZzJFm
VpuMD23VnbTI/TAq/4PSOc9PrYye6LPgJmVvnekeMCzoDZvLsCj2g3AWpHwd8Q0f0kFbmX6y6Rkq
ZUG99xUorLTZan7BeDR4qSim4UYNfbfPQvCHMWqVAKohAYZfWQfZBjj/1ModmaevsRP8yjs0fOnV
Ku01Ck6AVFCZEB4+xwPJVlP5DPJmBap6c2cY9bb+5MM8TRisa1rMFs/ZhXyEKP1XjvBurWO91QI1
jPWU2TqtkLtJBpwjHcLJkYqLkX8us+NUocORlrxVlX2O6wHMznCEUfxTk9X7NPiryXBv43zWlWQE
T3LXN2+d5ZwtvzvZIkdlWD4WY3b0huBMyE1SBLv4vVwJEjcrjdYIbxhS7dij0otb9hgdZyRZ8YIK
bVXjPXKQ9dXTZiQEN/YpxafsKLQXCvuFIEbAqqNPMNjP1USSTs0IKB9f0wbyFH/etdWBnIafpGkD
oFQs5JP+2o7WtqiyTw1fseHRRqfVc0L6bNCFn4ZVPWWEPFL33gYv+owZ55L+ufLa+BMA3LkysKAl
EAB8l0a8O5k2EJ1RPNVVWaE3b84BINnOqbc9HbWdMDAgQmSTucVz7ZpnFfj7yUle+g8FBpr5Qgkp
hikwnVgHaFIbqzMCx4fJ++UA4WQX+Vzl6jXXEE+qQOONy3UVQh2f21upJVd1cBLtc4h4cWsLvFJ6
7FKm5CH7wLp6bjLrtf5yHCSSbMfEgyI59Wx57RtJ1U/AJZbk5qCFztCpgxhL8+q9iMKfYUF1k/vJ
S2yjNpNZj9urPCiYVoEZ/RoQSC8LD0qpL7cznifF0cEM53AHEYUk3BX2GZFrk9i7Oi+ezQ5NcGDo
r8no3zLPwOrMdFGSOW51mO6tMYQBTClhUWfFE37j3tB/uQnBr6AyP2FW4Jk319FU5UvfGXErpe5B
uswqZQWWqsrzANrSkkQArHhMBnWmOUiN6cjJTdfd9Llu2Bt6+Owaw3oydHkuDJBSurPWSwesEMuu
0v7Umn6nEmOntWBfJxJ+40Tb66m2NwbOMK7rIZ1eiiZ+NR2bcC61LXJm/AygNfM6OYhLIQ+EBKMU
PoveunxOrbdGkhIx1Sdg5gdVpEtdOntogthY21dLZPQ8tIwiekNlcek7TCYsXuG24jZFYjjm/i+L
2WArq6faE6w9glV8GkRxLYHLG3o9PmQfTpRSrrJ9pO+TgKM1B4OfCZ9ihASsyPaqkbJPk7fKephe
dryNFKDeatyQAfSkR4STpN/YwOMA5DNm6HtPjXAz42tk9xhiqyWqtiej9w7C4k+LrolZ99HOwlMJ
qbr3kx37Gh++muPFu66cNpo/3IzUefQxh7RcB/7zFVqQAfH/XqAdylqHCtcy3X8VtlkZqzhP8fWi
DmWL8eoqF0/9hegz9K94pgY8k7GO1i1gjmDSSK5U+2Tpn0q7WU1IfAL9DC3P/6J2/hNqhz/6f90W
HqPP8V+kHZ7/J2nH/oPWzbZA6gDaIUCa+ut3U+j9QcKGbtCHCX2urue6+s+m0DT/gG6jC/A8BoEU
9typ/dkTCu8PW3d1E7+rZbnS1O3/UUvo6P+s/yQ/mxB8SOgw+ffwZMxN49+qe9dCF+E7uKkSD4E2
2x8xjaH+PJVGy4KEKTteT5riPUytdh+Z3onsVO+igl1T8XFxfQQigWdnz9F80xPn2jIygVHjliuH
ZM23OLUfsM7Y52EonkcnYJsPIjEzlQcRdzCxh6T2HnA7+Yf2ZcSeeIHgimSstNWRU++nbirGNUVC
+9jjX9XLL4Mn3WgsW4ikyetg9/m2NrEZvvs9o1fXwDyo459zM2s5Di2BEAycbzZJYqfa6b4Vta/f
YrQJQILJ9urRLBVtIrZjjoBCsFV51GJxBNKZH42k+0CIJfZNgwG+DHF5sZFJD40lkEsJY09q6Ahf
F01/6Vnt0sYJuOq6qQc8CIEoo0Tg8gM+EjgK4eie3z/pbaWedJuAIkCu+kZH2LZFwC6WWm0wvMXY
9D4RnvBAhs/0PbDSCxlz2TnuRbpxOBUthZMMSxsR4q6rnXaXZAjvWOivg0oLXhFI6WxZM5Y5krOh
TbrhMhnddN0TlfsIL9hY2Gzn07q3zxqReAxFa/2zzQhaIbx+jDNkgn3EihBX1ohKGCKlh0+1zT8S
5f9UCfzXxGC33jbItAEa/igGDCIB5mL05JrYsyqsLin45cCmlEhqUspJLFjn0t/mFnEiUZVgF/Fi
baUYiy7xCwBhy8orcdjo+F2WXVmKO2/iSk4KCkxnkZgfeWokW9fSvmzUKDfF/taFx3NtrQJnIIkN
GoxoMLN+RViCi2StGNi/xPVXEZXjPkzZjluZ61ICdtrsBSFtcQSVEdsaA3O0TrGin3ACCvbgu6vs
6UgOIw0F6r1tDLZnN0bJm45Nm72lwH1UOOYVJ0h8rpV7zi+tbYxv7rjp8im8EBbz3Ak+BVkD4NWV
jNI7kMmDZUTL1gokQh1tvsCaOFLReh6tYoy28GIfXVTb+5iGeCUzG3GmatI1E3i8bCxICBeANdW5
3rK0SnfbjMEN57rahaW+VWY2i6N8scWw1KEPBbDZ9QScaIazqt1Mfg+uSVCG8KcKREz8V4hcXxcj
KkJC0KpvzRykgfS5e2SDKx79rPzSEFYtp1yyD7dDfa0C77kYPiDztzuuTsWp0c69PhfcOninGgMR
g5lrSw+7LXD2brxOW5aZfu2qJLy6Tfi9d8twr7qiP0tn7M8i7GLeKOLcBdZPx8RENpWmwkruy/Mg
wSEmZV9tdZlVIFk1BsDqo2erejVw3z0WyZdBhXroC+9mmUO9iYqqIXVQf+plHe/jJuhvOcrAtTYK
4kcb6yD8TG5dk8jd+40piSwGAEQESTb1EKiGlp3za2gn46M/2cOjZnGPCW5NyOLI7Fw5q6DP48P9
xu+4h14Lm9GADb7uiV3OnCZbqs5moxQazSWZguYShXW/n5DXmxTZYcJKZF5bl6kiXscogvYgQjZ2
91W2n4LQ9Iajg/3kOfep5XSWKfv7IRVg/lAQnowYGbz1oFn5o2ajSIbhDNUmtG4FMsZFGHrY4NHL
bt2qtM5NwHpm1PMXCMEUvkMBeFQw6ZuDbBhUz4e+1ZNECLmvs71sTYjAz24wYT70ygvXkqDXCbsD
yTelkWIob9LT/Z6YD+/3Gq1doME8FhMs53OIpAEPc+NH7WGmZRp9iu5d76vqYUjSeB37WfRRjObP
AgX5wuwQ2GJl8Q+h5KYZp+e4tBpGCYJc3B4KqClKZzmMKBkGswYAwl5611voBVq/N1+CijB1J34t
kGLdkohcyYhs8k8IPOva7F6QatXbqPKSY0nK3s6U1ZnlDLrXqbOvQYLvxylb86hLYnqVBbzacez+
fNf/BYHKdtMUvP5WA8qi27JAhB0yvzm01h23ll0h2OOcuJQRvk23L+rndKoBWvR8q5j0+pkt5nSo
TVgVMAdwbPf9uRmzkO0BN+bovQEQT/dEWbkno50N8IX9hK0wWg6OiRV5cK2n+43qYVykKHx2kZdD
js0JTc5CqT1mdc6r2nnVthNDQL/GY3ZkdtA48e8IE2TZ1I+4B3U5PtfsnwdPBdf7kW5HKBYnuBaW
kc2ajo6L1IRqEoK6if+CT2gt6icJ4YOgW/6XBkES69Zv2dn7CQtyULvvFbqLJlXl1eONuqw6NYIv
ih2WlNavFgHb709AgjAPK1Vyc1MZopgpTPAwMagYnpsCmPHhMBhglJLK7M1ZMyXPWhP67LaL68gc
4M9/kEkGTIQeQVKW9324cFO64gLnq28JhNghPtlgSACK4k27eRGvrpXG5luUTzkqcmv8oEYWtbPx
6Jse7zdFWviPYfGo90gY748Y5WnsQVKbAea7ilkEK+nyQw32DKNXPrw2JEjNoyKAlmLBlOdItMZ2
Cq0fXdbKs2eY7KrQ2X2avRsuc96SS6i/2iuEVF4PK1Kb+yGNziyx86Lj/TDFu+iNsxna9Y4y4yTL
egkvNJLMzf0Q/7G5lx075TArBDIb4xg5lna1uFgig3GGvU8OadS1wyXtteTVM8iUROT1dD+qsUPa
FariWGQ97ez6/miaxdpBi8arruIrWlSwzwXI2UYW2hP+lWwPzxOIjSmTb2kfrTrmKp8W2/yF0ZrB
RRjldOT03i3v31odgUuMn32vM1XvSbHXbMjDZQDzU9PWbTukjzly22WYaMNN79GTFVJX31LDfp+o
tb4cd0CYFfFJwcz6EEUxU7C+UTtsAlcCppsb+35vV9SdvkKm2H+IFJbK1H8vcPGvg7p1tp0/qWPE
SeEhYMIBdWh8F0SBAdRNiC8rSXloBGdg1w2sU1iJ9oXtxpLRzcpqi2kfVQNMJUsxVrjfvd9kRZIf
a6FROQQTvDna8pVT1KjPhD2hWJuPJ1FRqzJox5qmq0uRZNgeMVx85RaGX1XgG0VTEbxPymUn2I1P
GWqm65Q7R7uxtbe6H9JdRrL9Mhz04D22G/6+cjAOk6unrzL8BSdsie1De/R5Dz5jgyMKytP6ddy0
w7OJE/48jckjyUtphT8p/ZJdydkumWDmRV6/KUrFexSwdeV73eP9po4IuahmcnMwmPH2/piZEQcf
Qy9caLr1wwzS6WL7XffCp/rByBLzzTH86AiOEEjkfNiJdFxBkYVhaQzm21ROP3Sn//9+kyTgiuvD
u4xL/5sTiBvTTe0HvrxD1XnpLzBTpEzPkbojSrU+7NAYUQBUKSOw0WEMQPALyBvsB1Ue+l+SnDMt
gBChpb0k0IOrv4/Zow09xCPsYjZa1duvJGrvhdVln8gwmKg3tnP2kM+fnBYo5/0LiA9WnPHrtzI4
MeY29xgY+FVVgIffm8FSFrOk+2GB0eiMx/X9fuQps34skxjPIk9lG6yurC1wWyjSIiYwOmEkJviN
91vHD7mP9hfDcpQcOsNvjhKF6++b38/527HIhz2BJny4eZ6Wti/xaI8w18gDbccyXSV6Gay0MWoR
8Rr2xfJr53K/lwIpIra32dVAx5FkciNGG+kJxPP55cs5R/fjd89AC0AA1iuZyMHeDirMeDIYv7th
vlWDp4GIZmFOxnG2YsAwMp1PtmbEeIykN2NrSzJ0pzrN16Wsqo9h63R1+qG1eb1uyevC5i2L1yQh
DnD+Mp0gcCKYB0eBIOkpj5EM1vMX6jEbH/wpDx+lBe+MJMrHSvNfSXUZ3+2UwVZbekzZUoSmyQui
qP6ZLf7RNYdiO5SkdiWMXZ6HEhtam7bihwi0E2Ok4q3RfAo95kOTqoM1n2O6A0ewj4wQFjSghhnz
xvnKUm74WLjIOEMV1oS9cxirPHq830N5cfV8393fj+43da1rOzuJvv/1EB6AjQM8el/P9mXZC/vV
Mbjk10y8EWcV9mvEthUIBLuo+1d1LtALo2KLQrP8aPh9cfKMskSVw4g3NeskAdXaSHaNQqxQ5YVX
EpmbS5WhaioASepaG27bnMvWQ6cDEbO0Hh0fupN6pVeEinA1IJq7RssYwWarvdR8MJUIt7+PNaEB
lRNgnhQuCDZPOWccjCasDpPTGGXN5W5quN+IhBSVRAOXBZLfP6SIPDXldiTWl0N86rEun3L2T3Xr
YZGdH/rr8fs9jUZTBXV59uLqwUDHeDatopIPMcbX3cjGJ7JCeXHmd24PyhBXfdF8I7cnX+tcTw5e
H0yH+73WG6dD7OMx9YYIHek/v3B/yv3GFhUi6RhN2ji4rCciPGTbMpxeYRIpHAHZcLrfI2Vj+H2Y
djHroVr8fsb9+XUVBbi/zIEMRPSqjRaJbT4fGgVYf3opPP7wUqoFqI191snk0rjV8KwDtA+SYWYu
YPdDEJa+EbeDW7ipnZPdx9lbPwuqI0pTXIgjRN3gfH+W2TTpoRrnwsYGO9e4b0kFxDH0I+NmIOVd
NjWYLDky/I1y5Z8EjRGcHqp7meag5pMufx+8DrOE1vjH2hbtmwqxm/Nwa0/OYTBt8DbzodORtDpE
PoGLlszfq4ikRSh1y5KSdTNlvXVr2u8NbpxXdGzJtWHtcT8SSWhcnDK43Y9612lP9YiPdgiE9xCO
kbGmDaLHSgll0IaJsMh7n9D0amUE/vSG2rYkA8p3zzHi1LpKikXuUGw9yNCPLzXn+NjOx0eb/ufR
ya9915nL0rDSz9pfTmXqfEYj4dI2/ejJ4Lp3Hh3EMwHwlU8Ms2yUoMxNbcyww6+kCSjYZQWueCPP
N1BkmotpNuM28cmWuh+GJaKYvC9MGKi+Z21l2vsMtoPFZKMYyjLNvmL1s9B+Tc2uTGrnmrPRPE+W
sb8flVEtHvoAYZilJclJGVZyIknpQ2Je2fBJTE5/PR526YTljAT7AEEz+RBEUAakjOlj/9VpIWow
t/wwLbOkUKmmm6UzuTdGk+A9+FCkDAbv2WS81WOhP+aKNyFKcLCBpvaW5AaO0Z78pzJNg/dG4cIk
Zx1TZgd7LgwJ+0TozU6zQehHLhfTOrAEJz5KXCnnm/u9+2Mj+dSqLLO9kM5XFQ7lntdIXImrj9n2
gqIzYO4cM2d6uv9e99/QpqfYyqJ5vv/2fz1+v5e5Ka88Yomj0sWwxZAAt8ILkm3O9YqlpBki8PS7
fYKyUmXDeB3bMkJuOhys3h6u95uyAFxFEtW0CqrK2KDXZQ09Bhl7p1I6q7Jif9MhrkSky01qEOPg
hwQvAp3DXDbfaGaIOjocugXWufqUegiogsoaVoDFdQmjcDUKOvIKychFisK7dEWHmJD9Mpum+RkS
VejCIKQMBStmIvuUhGN5uruLoA93J/iQ9vBwv2sE9i5HCbr/m+2oajeBZLogEyRZFWyZ3zf3Qx12
T/1Ar/OhJix2/3rK/clNB83IUlwJLKHCS8Tue2/QA92PBiD/pJ7MX+gY8tcTkLn7ESMEtYkNAw9M
h8W5lWG7t91+egud8iA7Q10NQ4nrbJpTXYSQz+csNqkM1Pd8aMQsqlHJkEmaeO+t2WU3OQy4CzBz
L++HRaj1JzcK3qNEZjcsFBlxXD78xi6+Go25RUmnXTREiIuscnWQyiK4sWWMt0PgQqcD68fk1fGW
PTUGTNOacUM/fnL+m46t+gFPKrsNYePsynpg7+378WufGhWpHuHIB7xOXscmw9jbJfpKNVqwy6Na
WxuYSmz0noTmmuW6zvZj4+vn3E2oEwfvXcp3dwjB05VdinXQ+cbfC+jnCEWInrc6BA4B92ZmQCvC
YAcdD6FK3w5LelZnbUfMdjVQ48uaFT3D54AEkJlhK3Av7OKGcPjEULTWDs4LzortqJnLVo/xmKD4
fHIJGsSMq9Te54ckFRg7yrZNGguYDaWg0p2NGRuvmQWdJZOl3Bomu9wqN/OVR7xvNGjecRo1/uGJ
JOLOwnJj+b+cWvcXdpl+z/Qlo2jEIYErtlWfNwcTcxX0HnNTOswJQHIgYaaoezB97CgIqSkv8AIe
hoTcbF6+TevTySdO+hLFZbqTNB+ijv2j15rfSkJh3oUN9GjyvemkgMdPJnqO8qtCpf4+RE11oPsf
F7Khv658vdm3lqvWemsJODaZXJRZNhwy5n5x8taa1L81RJ5NHZAJWMTOIXTPCZv7M4UooOSJq1BX
Ea0c0sI2M0Qy6d4czIMYhKNdygwUzld7DoufEcm2Z6Dh7QIbV/9/2Tuz5laVLVv/Ik4ACSS8Wr1k
NbZlrW2/EKulh6RN4NfXh3dV3XMqblXFfb8P27Hl5UZGKHPmnGN8Y0sDNb/xAhe3qIvAHdYQbi02
DwlVV7VNfU0SRnjkKNqr0bMf2rIDkPjNWipjuCDLywE2+go8z7Eph4mu7NRsQCfyjusuVUmmHzyL
i0ArbdV1/awq581V9rwrEs6XSS6BN3QQv+tSvRlt9whcJ7k1LpT1oJYsT06wisIi3dPJzeC4heeS
RCbDBgA3q5YuYG/5O7Mev1tR6r64TpqupIK4z1syL4JvdU7zS2fDcwNj45YawQ+d6AdJJSbNsXCh
ZfgcNswxpGeQ/VE10+48gdkNwohoa4i5YSF8xrLBxQycdOPrbOSm9246UMxswt9C28nBzMx12Am8
2hL/pI8JDiYhO6g0o22BIikIzIM1iO6gSRAuRBE+OaY4VfOwkDir/qmqP5A2/iqEUscqJ4Q6ybDi
jj1RcnSCitDW27DFfzXV90ZzOyWeWVx0Ll6KNil2synTVd50j4ygFA9m7db2jGTttRK4J9XGge0B
kGcgrkb1ux5bfy+d6kEX8UkrzImajYrzOLHGxAF/FF1n3oaFkz9j3V57VZ1fOKsIwmbx/e0KkTJj
IQdutq6tk2fXwVzMzwU5cYCEmik5pdQfeIPifMuQq6RjJgoqmBL7IoBujpGgBXIvRDQQ0cjDaov9
5QlUyLUrI4A3RUWMFuFG79rRP0IdT8D/5hNjhoiJUNiAPTD3bTB3z3OMphvBPuBqTqUW0Dycghq0
VWttxpgURlEgyWkBXjcCNGnlU/fQ9D3TfdlnZUqlGNUMdpMYx7e1xUJ8ItRwrYlYPSRlyK9FFAfX
tD7QVGDmE+n9EHPFghrrs+kacJh4xwYu0V60JVY+Jl8LQRrK6vpH+8XUKdv5Xun5nW54dskcZ74b
SUN4W+ks+WnwOrDJXMzUvjkF0Yqqx6wzvtA83Ym2B97XJi/WXMVEDDJAc0gqoDo8irCrz75bmzcX
aPl1xO4wMRZzO+4sxpr0GzrjQGTxOR3bD4Ocad4KRbAdaWInvrwVbrUGN2vs8LBwD3nGkULztRsP
pkr3BUSDbdPMVFPOvLVG7w8Zd8PVNCmpiIpvDj5juKEBQGh7vNkSKKq4tHakYLYmyVgj8iLKpsUq
ExntsaAo5u3eYqyZwYY5miwyZzjFvTe8uimZzF0h+4NfmOg2WiiKI3g88pjG6xw4sKQxKx/Qg6xr
z198n5ZN4zd6ceR7HmO8o2l4b2L6FgwJt0YVWluCuKOPLsLlYtOToF78Ho8GRaqop7fCrleBtjIi
D0YJXJ3ATvxnItRYjCgvVJp/CxJTnwwvEmt04QcvkcM5ZQi65UATXvv6w0w0QWVzLd5G5147lXt0
S8skwSmyvlXkFs/gFAUwDsJByVDMtbUnGfMdr4Wxs2fPWmurJhmqVOYxa3EP9j7EPMMOPyiLwMPW
v6a04/06JS9206Ds6CSD06kBMdu/VHMB/isvZni30XquI5cy2CwO5LucuKqkCZrjzu8JVwD5gHS2
rcNz2MFJK5vPfF52jL4Njo5SFgq4el7pbZ+V3lXL+Wq7zfSqcNoUSYJ/uLDsXW/287oeSaCyXPMF
nkKO38mrNtndJHXOYt99gs1rbNOaerNzwTjAHWlgoHeRCnfLnkMw9ibPFI7cqDCg2FnkI89YT7kz
SGBjiXUCTj2QLH5rPfDsAt9bRQ12VeQoH0GIo2zsBxAUY4IpxfoRhgwT/Uq/D5MTgaX6M3gg1UWQ
SxzAYm8OjvdsW8M6Ian35Pr5IYY6talDAiZbhuHwXWe9HcZxuk2OgPlTWuXdYbLRtMaDoYofTfWV
gIJpVbnRc2IQ05iObG7S6U9ZTUhOm8fjFhDQtsD2+mTb8LxGJ/rW9eJHk4evQQxABU5epsa3VnlH
wK3+rTRc9DShMndpJu0HWWXZyh5/QzCrDli/7Ps0IMtpNRF/lqebXZRGyQPIDFk2c6X3yfIw7DOL
5d7b1Gzr3AjlFeZwcZukmWymNrN3lZbDfUjxNU6oEFvrVMeBIMKA1GKB3FfFcfZolEUk8fQIGJ4j
dTTTh7uIocgZMM9hgaatwju1klmvLhCF7dyHTEabjBFtb13g5ApW2DlXGxkv1JLlkzqvlrc1wV7V
8tAKUwtqOZLiwUxOhPsgwHJfyhaJV9wxI84quFGB4V84FdUYzAGA6tEUcPxdMEnjxHZOmy7yhxHW
HP8XogA8JgziN6MDQVO3Y7mAmY6FqOxDXvRoPpM3fyr6Yy2LhanHnMfu0xe/U4C+Gwa8EhE3JkyX
ncZ9pCjz0BmZLNOHHCVwFqS4M98YJNp7oAD+Tg3iweg9OdW+yrc2XmCsuJbE3N/9acivh/jjMuGz
ieWp6wQP9UBRECXRMxpU42RGPQY7a/45oWNXsNz7+oYFsdwJMwRNORkkpjssjVFl96TG8cFtjf6U
CnizOF7bfYAtL0wN7zotBC7glRHkvinIw2MZBYASWl5eAUcYArfEfd44wKSzDEm8ovcvDA0agC75
1/91NE65yeZyG5LB53mtuOJ2j9/UgiHo2b0bNfeA9MLuWokfRlYE12xK5vWcLaN323+nIzc9R/k1
WVoJkEEsBi8i3jfjwS57+4XPEMhmueluL32E6b6HfjKMvznOMGynwANFN4VoBUz8w1I5uxJt4qqJ
PX0MiIMmJScw1v5ICUO51m+BK5DvJOTvqDU2gD7SSy13oz3/ruh5MmtdgtINaINNbifbcGp33WB9
YtbdZckIgDJDv5D36MaidO+aDgpoN2RC3bD62/gi4Le9FXl2klNFQLyZH/RfSpbrcgSrqRXWii5m
MAYLlF4se/6oXvomKE6pFV1SV9xmAw56YscHH+zV2hiTeGWGPzBDY5EzZAFoIWzBhBgmliWvYzf8
mSZFca59htdD3IzkeXc/hTYxXcFpySL5Vi19mxAolbRGuo7R7CM2E2Rc5sNag0MhIl1S+ROFFNnN
I0bLiyS7AgEogCCMo8GnYJ6ZPQp/abyIuUfIEKffWqs7i0Q8V7GaVrWvkb5m1RnL2pso0CTOmfGY
lmS7Mrb8jevlB9GI/KRk9jo0rCwkKZRsM/gvRmltR4bRLKlJcYEXtk/cMV2riMg+MqkaklO8LSlB
H9Vk5pt0EHfXbYqLyL3d0MvxwFR0HRtTyY4iyUpAcy7k+D4Z2n1OE3TCeVgRC8HBEf9bh+jT5Txj
gywutPw92hqG0ligB1hih7A1OhhjrhpYkIO5vQ9ZhMitStetnbxPmVncGGze0PB4h7aiOIGyFaP2
rOhcyoIxgxfA5TSWZEvTb7etzQZVkWG+NbFFFPpbYPRv5K2CeYgZ9gEIM9dVhvbZHaeHxqz/yiLy
iwPcM/evOHma+lhaCTIfN/0R5PbJrRzrNehfeQIaS89iMRsczlWVOnP0FfSp4RUY8wSSMRJn9Gdb
EhmrV1KkkDD7hrvppvyEDboK3el9tkEU5gLnnO3biFs5NrgMniu65issvdZNpM5PawIeoFmu11aa
i0u4bK10vvdRlNG2bxKGNwiUCxyURqIlJyEp36RtP8aBI9ZcOD/b0MGX17XZOkTIkKnqGLmm+bqM
yHbEzT1bfR3QRmq/ZZZhAVxhBfWnrtx1XnS0KxAhTml8q7jxEtc3t21vnsbOIj0jz/Q+nZZOkOjl
FmErfa8YzRSIQb0Kwr5YMaHtwLlQ346kW0zk51xYmw3GZygt0jgAYF2CVxyySh9q8I0UNv4WL/F4
d6GQBn3T/+wBoI3xb0KjjatX+e/JcDFIfGdbLPUTgMNqIxwrhffs7sJ+gOeNSvB9rAixT5KOSn0k
AzbPGADZzV+TZBhDG7N5tiyzOcsUpojw029W59anIo6fbc5wTx4pLFhzg01MyuLBMPE2ZFaUXOiQ
BihdPKhqYVX9RRF1gppEip20P+sO6W4BZbTylbzYhp6O4dSYWwBr4j6lPkqucmofhE2fu4Tcgbx/
IZhqerVpaBKWOr67Y4ar3Ld+w/TR8J9dki2dyPyJfXkD1kPcvVqs7QGvWGQjiysnlkIxWW+8Tks4
Z5b/GuZhZyYKbxUMplWcEDw3ZFlzyCJCGvCOiYMlnauNj+bZCxG/SLP7DQzubQ4I4tBzqHYJKuJd
wuINZiOk9TwuFk1D/ZU45PiBz7bwHXzUPbpXXoSgKdndRPxsJuNRjTLYDEn0GOS08UQuTi1K4Bqk
Hq2xTj91dkNSD7wbSOxPmqXHzLS74zxXHan8OPrnhlUdy+VDF9/rnBCuUl2a0ixgXiRvtF0l0DxP
dsQOlhh2DEJrWm9QR9RiOIya3vmP/6W3mVDEZk9wbOqn2oq6V82wx1QnRbcGlwxjSPNXOkzpeRb6
KXDiYAvewR68cSuknu7GNDQ700VkZsRynSsMb7FFRRlO4ZUtFviN6IlCw+zQTrWBxuY/PhAmBSvC
luaqdQjA7vGyjlDtgZdGByupfeq9cnhZGngfXjmMN2Xl/a5tMlp/Rc0Qr9YMMfLuLarJGCEll7qs
Ynw9T3J8dBViftXXn5brBpvWK4M90d0PRbTITRvGpeJQ4zKuO5Adu2ksiiKfeAi2WmTuTZs/W7PE
nKE8upJ0Np85XtDOtOdDKkmptgbPfoccmA3GhjGV2iDps1/8zKVUomYyYN9or2OJC6qDU3GgkB7Y
KN8Q04r3hv0USEay4cwC70JZ6LT4FUzmXoKeegnSyXmOeclzml6HsLH82+SLgr1GZesUMOOeoyYX
oB6zV59x2isrDekgTIB2fejUxOz4wTYu0+AaN7hAMPT7q77Anm3pwrt9faiK4Y4YFKWDG9wcY3pt
Y4Pom2R89ZA0EO/nPbd4RTZJRq5rsh/M+oR4ieKGs+aqxU3lYCl6MmkZll2LF65ESlJ3zTZE84D/
beU4dMwpOvQ5x5FlAyV3e0O/lEOOTI8DFaB0/vJsrK9+nb0hxOTPTdFt7OnyI1NglEDknr22SsM8
pn72GZZmc3EUKrDl9YyFAPAC9Ym2a74bAtN5LyymYq2CtZkODHvK7hpPpX1KLNNGCuh+VtUi+XLE
kmusaGp1J7BcGhnOjzS1SWCzAhwtqlljBF/KSNr1fiX/iCy4DGET06uJQZ4rv1n7HLXiRM2buKtP
w4T9powstu62iTGEFClT2fRHCRVnZxmh8WbO1vc5rHzcM7BPZpoEG9SrYpMIAmfzPhpXbgmBIpLj
5xDaPiF+v2MSbwo1/pV5mVj4joRKju1ngjRhXZM05GUccx2Hy49XSQcWtFslJ2Ri3sP2a7EvCSpH
GmxlT6me0h3pfRC2igjKe0I4wmLtKIr6RbZd+a2rxc92KDCl1vocTWD2pFCvzTk1lzerXXIiVCj5
dE8uQv4Jh4TfmXchvV5wlqOgFIlnvtIxRLg2LU/sB8f5jWUhPkWp9axsO3s3cocN1l+PbWXgoh84
j0R9sElsZBXd5HLq4KCObob9wSRBdeMBgAKz08tV6eD2A4pEQVPXP5hrM/FsjZ9qxtfJMe3JGl/C
iPMLDf0PZuD93i70KbCzmOHtQuFSxLKLqrkYikWlbElzLhd4njZqejYskU0Lw7z07u4yCE4bvaGj
/577APNAftSXMjHri2Xk9bY6DbSunswmAsquR++vWPQMAObIumSC+Y90idxipEggtV0CggkVA2vX
PQRYaYDkdZfRK7oLQ6fuAs3q3HIYBJlgN1TwMF7h2TicKvd0LKny4wojXcJaUPfTWYL6CXosFp5P
tqSTs59Yo/GRCClXia/EJfEMIirGDMOQcCNv2/ePke2zHeeFfLukg+sV2tsfiWJqNioHdLiwn3PW
sItnwc7t0fU/LRJ7Thqh+T3JFC+h3ZhIyObPgRXu70eN5smY6q02lUNSlpHgeiHswo5Pc0bQ0LfJ
TqaL7c3OZQYLfZGL5nOEWEywdazXOW/8J+2jrC7c9I3jFB1u3fAedbU6GqEkvtKjnCvwe9I3pCfg
de1m6CSi1SnoDya8GKsiB0+2o3ouWWwgbZvEJCA6ZAy6LRjSoveLCWWq+48obv+YhRp2xKoRZtd0
cJTBB7/4jQUmpx8JvBGH0mBwrpysAWCkIrYtdUpnFpOsfc/RU+5Rf3YPOEZP1Au4gXFXHpuJZ1a3
jHzpjXXHXuHV6tu6fDHsXBzbiuS2IsmQrDgYkKhKTqR5NguvZPhNUeq0hbXzo2xexUZCOGKXfGZG
Vr8JVkQZN7uidIfjIOV4prYqNxzLffx0IYRQN1V/CKFBb8gPYRQf2ExeIeX8kU3dPPrO8GHwL+FK
JK2nlog3uVPCaSnsl84kdpIyrWcUNF5ay/g+wRz8zC2bHjByMadDEsPS9z0WlJBElkyXuiahQwZp
f65SwD+N6ezikAOA26bzpUI9sAYn7HzDXLTvKFNN8gwZWvXy5PkTw0tlAqZawbBLNry0ztHw41/G
RCdMNM1BBxFOumZQp5h9YhGAACxfO2WY3kVil+vAYQFGSdxCJyrKkyFHIp7cYNzGvsFfpUiQGgJa
ejMSbJC9FhHLg/+a1flt/gptYY6aJg1OxrBDXDyKNQpU50XJ3ro7OsdqradyQzDPZ8ghg/D08eKN
0z4ieGxTTBAc2150b315UmZlHUKXiZIrPq36hWTX6Q1cnUVwp7W2k3y8I4SZVlFLDxWcGuY872bT
3RFNl146J5FvFhX1Wrgy3XESTI4J14LhuydOPZZSxK+LnNIIb6pM9AsRAltl+6CgsQlWNIbXdVTs
alPfWG0IOaPrOpHuoHQJUSopTkZrG28UJ9y1yN9WboQmZ258Doh5tJN0czfjUBZPS+LSZDbEEWDD
SvM0fwUN2pEceyYnb3hDpZLte6U/p7JFdOIxEXMS0l9AlFnEj2TYd2+MHJ6VmX+MiXzRy8UTCZbT
zhcZ1gKfFKaFLRtIQx9taMmQZP6aLHIKKMGvrgFNkWRYXmL3PgWGc3f7GEK8GSC4IZavcaZtGCzh
qeM845Angj3PYEUjLX0T/hTgGWUEb1O/AZuNuefeCqcpTi2qqifGfh91agsshZyPaABP78jyzAVu
RwPU3H99OW3bmrgEbjaS9Bissp0ciaEwtmCDAJm4fzEfRLwBkm1Nkbr2Gk9gk5TvUp+UphVCbGS4
pzKszl44oY/mzDqHfXSaqMjvXcsYrwhj2iyGau6eKtTJaSjwqpn+MmsvRycm8roAh9c45ONg/Jbo
r8HMmwZnrMGmVVfu3cIXhyRqz27uPs82oZ92Je+QW1xZoRWdnK1EwwqyGF5tGqj5PvVpeZlVijaQ
R0ghmW0L+t/hJggT8/71YaaFwzFFXyaE3G1gMTD0CQMZkGrbhssWK2tkyD2hCMBNIQFWLW49NyDq
ZNJnu9T2acqzHYvQOXPjaVP31PeSQuitM34hc28xmcMS86RID9NAYJH/mBtoCMGo8jsdB+Ls5v5P
XvmCodL3lp79HUdvtHHqUW7j5WknmePtR05Tqzar1pOs3L29PKdweESc0Ygnc8gD3elSwvwsKe60
SaJa0I3d25z8tHXJ1ZA1OHFXtS+tb5uXxGjPTny1UVgwRerqbTwisq6T4s5ZzqX24CLWoZXf/WiR
v2fwfGEqoY4MaLayaySRF52tnqTAMozdQ2HOZErHoLoWB8W+C0r7POXDr8irkxfXTEjdLuabYRT7
zoKhO+RAE4BuXhA3FveBvC4rn59nT/cX9rcP9g55JqjzKIQIbh4h2e9Nd1UNfyR63Kvuyv6e1VQB
6J057/hzfy9HK2URxrAFzgUqWzTcXdJ3l1dzbTmcuQzHWHuQel5LGzBSJYy9O9H+wYE13MJy3he6
ai9TYr1haRjvFkoLgizUn7iskpVA69LWRXOlt3t0+pjp+wQ9ysB9Ysu22Ku851N5cUOZ0F89yXje
ZA95qjLfwS3CPzYt2a6dS//Gn8LD6E7u3RKiQ3eD3cEvCvfuOf60n2JUF55JOAbLHLuxVY/PCB6h
Xy3fEUYzJLDyR2WQwc58SGEMS427O7betWXfRRC6TW3fuBsRYfQxDhIkNvevDwj7N0aprJfIbft1
iqZmB5HrI0kq/xzWKnrP2TwZUPGyRNWIeR0u9LvNXHDFPKajxJ93X5+aBcFO3sjYyurmvxxb+4Rk
Jx5rVn5wOobgKMKLd8eLh7WpWU3dEjvg1+ey0qW3UiW/Yy9+6+KY5mhJwI7yJTv70Cfs5v4F4b95
i0nRtdvIfHP8D4ww0fvXE/TKGRpqjzBg+QsdL3/JS0AFNYzmuchM/nACPBoCVndNp5NVNmOdoJSM
3keFKc+fx3E355FDCCQ5faYVgbVMfOrHkVrL7TkKNa2O9mbvCzJW9KmMffPuUJPRi+cISHiMtZpj
eBIcAevTZKozEa6M/XnndGqk+5FUIMpFzUQcFlegyHxBz+5da9u+2uPz1MOSqkp6L5UQ8KTQxtZU
muuSe3eXhGIjhyZ5TYe5fW/j/lkYY8NdGXXv+OHe88wSF1C+3XusEFvHgVmcv760L3zS2GqyANCt
dO8ewrFV6kgILcsPytzIWdV5hUxk+d5o+UtD3zVIZOWLYVjWG9pzwfbrX2moV1sxceD/+t5BV2TQ
1EW8+frJaSnbPXP9EoMAPzmf6plIHsVQdvlRCQCDYzvm/tPXQx8P4rPhxQ1HU764Zps4S9/++feT
sqS6elb9998aqD685aF9+PspFZw6xyBefz3CeanvDGgM3NJkPqdIOlR7//qnjrdwSF/19etRTGMn
jkvv9vULijB9c0aZX78eAQj8Ffax+ff1whrRPhl9lz9/faPTgOC0ibk8fl0CzLsIJFSpD1/fGloF
PXH6jPuvSwAbIN0Uwit2X/+KdijaYigo4BdyCXQqjW3YO0Svf13ccCayUyX9+usn252im+FUcItU
+0Be0l11AEGnqYtwzcqocQsoa5ErZLtRt8NjZFy2IvLJPaD/LOkcGMBjArg4IdEnyKXm/p3ADmuV
+/6B7veS1yKwO42U+V4yz8evhyMn7Cf0NP4pDNF7xubIjIBXBNdnVDybAAPeLXbRp74OaRIvD0Ud
UJ+6aXlU47SBgTS9Vtr43snxFEPnOf69lFkBygVZRftxea93lDUYTOA9twyw1HCvVJFflYGOMRTg
gCsUee86B2deEl+5aaLSeMUXup4FfQ8g0NAtnKh6GXNvH/hNvLG6BtgAJ+OY5gHIahIKmFDnm7ho
q53ZoKbVOU5/n9bWpuyMFNyeZ70j9G0ZLMW7mU47ndrgm1h2hTjmRUPyoQAtDmBYqasfrkerLYoa
ADHLQ77eWbHlLv2p9KWkFXZNSS4dwKoA0kEa/vfNoHnzWIjFdvFyT1dNwt5i5s+dQROjtkZwo8P0
2/C4nIh1OdY0IxM1R8iTI4ff5siGieZ5ZQ4xNLrYtN/hQtUAY/LsOOeaRnWHb7snaq40S8Z1i+TV
tQqaJKosTpEmrRb9Nsm2nVOfgpImHS2Z73Cz8dAGGTAZAkZk0pqHooRDo2u+fqg//aJBRSgJj6R/
EpymJeyngwiKxB0GXehUxJTF7nvd2U/Kd8ZDog1GPdzATwkI+Ut/siD6ck8qKjuA3q5wNtngsNTq
BtG3pKuVswVn8GbsWe4Lv0eUWdNOZFN7BIXpXqbZ/en7o72bInjXYz4dZydMzknL7y9sEyKNcurn
qQy6A2g/YEW1Ct8Tj3PqlHOsadwzAqdzNonoA0jXZpQpKTIN35wlyPXjalIHNds2tEhEez3FEmgJ
wmaXNxSV47gZAIFujZwxa6v38IVQfVojbCIXtVlJ2MhKTekfv+yhNXecR/uRKNjCYM3PDJE8LAcS
YhiyxcVD+icYuO3nwUPTYAQ9Bm/Rc4gmHM3DWVe5+i+/iZBlNCFA6Pmu+F0TWo0XRUnLr3rnDRVc
Wnu6tiN9UYuIPCMtXyUS2UOKigLxGLK9JO7AIPvzU9k7zopKd9iN2bAXDObePXQrL1aQ7FQpN8bo
DW/EAyQQUmvN7FTvrWBKiD8bp/XsBcwUkFTFgfsHp0n2AE1QHTCBhAxKnOzhe3W6iTPrlAkibmoj
zx+eMpvtlOEQEcubopl0uoHtNe8yytIzhtHoSYwoQnw6lIc47ooHk2hQ6s23mTu6w0C7Jy4nBsDT
AcUu0Y5BzT+D49E7oJ+QkP3xF5ZbmZj+yiAKOIQ1TMue38wp91w3k3f7+sWABKAHLYwU9Ki7dklZ
qLqnMJ3RW4WoJ0sJCjQuAbxpL+SlYN7tX5rGUo+q8FPMYclzym2WDkP9qFtnuqDX/eE5cFSC4FuM
vfXcFbQZ3HRpXJNVIGf90KOzgptlLuIZQmeXT3WOPW87yJA0hfj7ZmF2qz6f5k3TEd7sl2g7kmUB
R/jmbQJS3rcRg/2HkQQdkqds3pd5XD1g53/4Gi9ES/vW18VrMRf6XYzjz7mFc94k0PWalCSNjGFk
2MZHL/SHaxAZ+j5xhzAx8JDiPjwhmZF34XVYtoYCTcY5rQESJJ3RP0J8iuwqHC8QdJIX3LjDfdap
c0NDtZvctv2bIff/mSH/AzPEA+Ty3zNDzt/z71Ob/Cs2ZPmWv7EhFpwP2wOqAwHXsy1km/+JDQn+
4TnUZJ6/AA8x1wNs+3dsiPyH8HzJPNmWjudyHvs/KEnzH77rQpdE026DojNBTf6/cEPc/0IN8aVH
CpftCp//XFcuT+KfqSEyLCWouqbdzXEMUMqePoVNgEeAdufZRHb7ahb6M3at+UW5xsfX3pW04cHu
/PyF3YBSYLbdHe4rWr2x8XuIRljsIHyBEeD6W1PIvzIly56+bGwgkmBK1BHACl+3pxZBKGqHcknO
zc5RGE17490KM0JtsuY22YP1PRMP05k+Z3bikNah+0EDjxanFa+YHoXPX0Z5j8x5zTvx0PSoyBqc
z2xn4lgGwXjrBgf7WjkZABCKpl+50lAfoAHynchVe+Wt4p3/6dX/v/ArnX8FBcqvK2oH0vItm5fP
8pcr/k8clsKs61SnRC43vkfm7tSr5yzvf0Q5Mh2nVvIFfTlsvdIhADUn1MsiznvFfG5YwIZPFcfj
ShNTyopSbxkbBrtktlCdOGW9RbI8l59dqVhgER94NLSiocnu0ZKMDYnM++XZ3UqS3PHdaRobNG/P
jmNA8+J3XLDejOskSRYtC8KsiTEQfTKpPobSVnBLEps8oOT+v1yOf6VdcjkCKbmtXNd3GeVZX1Sk
f7ocOIfDRGVWvfMxVAdp82PoS2cbOfxKbyKK1as8g8E4eQzExLS3VEZRShdKkanhIeVEQu+PDXTO
pfMrU/3keoazdUh+uZUUXptyqM1tI5nfBUERH2pBU/GL3SDPRLmX16akDaU9aZ6DGkVOXkm96Vz6
/9i6x3PbNUtGb81QuhX1OcoKZ0PD5YlwkvHmM9Izl+xuT5/DOZ32cBDh72VliY007q+Zc8UnI97Z
BcQpyYcf//OVW5in/0KMkj5YID+QUF4dR1qg7/8LKTRiBAcEJoYp3aXRUSIt3jPQ/u2N0YbZbP/h
j4n1VJvRoStCY2dGOcRSf7nfBrWonj7sqUKpOZjlTs1ynTVabbVBWyXCtp8NmNDQ0uBEa8p1lMXE
AqVnFQ7WGhrMq3IcCjUY65Gq/wy1X64AEOI77ikWQ3hrrXvsIw6EQeN/Is4onkS7JHKMNWibEAFQ
VqHpDhCiVqWzh/Jf4HpEx96DN++C1l0EmGtnmkqkRDbTnAZShJbH0fFAQXtOe6qb6CSG6NZj5D8F
YNFXcZndzCi5B1ZC1ynjScdG6KwoAG9TFO9gc+8tn7TOQKlraFGE9yHyOZ7i19di4bQZL9ODRhx4
6Zak9qwwfgdpQZTtwkani2vTQ183Fto7C6JfZfFce0YJG7P7kzHbPXYhEZAVJDQjr6Yddvhzr7tg
r1P7l+am4Bb907ik5bUA2dbcWSBipmDltwDezbJU8E3silgzzqu5KoPDTAPwg9XXf8qdACw9l/tY
WvY+IEbyKZaJPggiUJ4Jz5tIMHd3UVXKZ+aL+ljZ1mvlKQyScSl36JTIOkPZWQTqY84adQgLt9g4
bUIYa6HNAVW0iZvKi9oXFpt34RKOjZFrXqO5c9+QF8R7Iih/VxCNRDoWd1cbI5ewOY2Vlzy3+fzd
WRbLFK7UtUQu1Yjk5k5piEAFm6DqEGlY+TB/b93xPjjRuJ1TJqoSMHEb2u4pc53ZWiPQEgcRYCF2
kl5+xCUywboDx5/jE3mzc/Mmy7Sm4ockT8BMfSpJBwOhE2AxkuP0VuqtZDNj3G7r+Ik5FYm8jkpA
h1Yoflr6aFUIOARbYNqDs/B6YjGaiDs21kjF0ZRvq7YzL+nyf9g1zUsEYrhoW70N+pnRI6/VpZE5
KQgAbw0YGk3RWdwoPaFAyx9XyeDf+Dqv3ch1KMp+kQBJVKBeS5WrnLNfhLbdLSoHKn/9LPkOMAGD
eWm4U9lVkkiec/Zem3EAK7E/SGezdLLaTwzBQRkWxe3gDx3ccbCHev2BJUx97EdMGchIQ30lm3sD
59dWj0v/SjVHuTLecKAe71xht6/zACGyjt8qJM1gO9nLKOsY2uBaCJs2n/5wqx2LInb+1Xo5qMLx
/lirlsN0DOOxD1S25k/e2kmpPrIEFyY708uAHPcaT/Cpfv9cExKQrkQl7jxv66+b5O8v9kiymGfM
5rZXhUUIppH3TE+mhFDsNbhv+v0Kpc+2d0QZdoFCDjji0UZuGOdYWeILyaTOxs3ibm+kpvvkFjMR
r6P4UBm/49iBVwEzCl56rahn8/wcrNlLhS4HRuCAdKYalTFDcvGS9cSEtmg/j+MKTSr0MoRRIBli
8qOhxCqeFwEJqVbDS1XVRIStXyHBhrrbi6emWNo72+6zA2n2ME+WOt42qiY1s538m7EdF6JuNU+5
WRU39brAJ6XnO0dKb3lmNJaeo7p5bqKISthQ8lD4TnwTB1W5Zc9oD2mceTtGx92mmIM/wvEcEA0p
oRFmCnYzQgf6ERGBlHr4apMqo21iNWENcXGjtT0C5EXHRFv5oypWZ/UcPCYx+R94LJ0Dff6GWaNc
BobtjbwJshyukJN1P70Tu2x95hd4lfKe4ZXewe/3wqEeqttBZ7RxXEJqRJLf4YZ5QQZ3+u+Jb/rG
2gXz398Hl4j36H++fsBdd55pRe0DqZD6Br1789+Wq/3lvZsy44GU++20ktbiXljPaeHs+9xJHlAL
ZQjGX7n0Exv1u1pRF1UZkcVpVO2726DhRFDanWML9dvUq3BMc+MF+41zQxzivGFeF98PXv+hO787
dm7tE72cDM85b/I2UM5LjyLyWdkozUWwb/vCe5rhmtPyJlg+U6++XPD/x5HxKr7SuhKvc5YyvRsr
j4xM+qIxd+mHngidAgMZnLXfmq/znG9tWZMq6YEt+hu7WBHRAtICWL9ADrHY6X9f/Pcn/69/AkJd
Xh1XQHfI3ehC3sitC0Pg3Y6MLXHM6ssa3ae8Nd+sOfYeVhfDvsgrfVNMY3YKbNM8cT5yYIaIR6tk
NOmtg/7cj8Rtjppvz/zZZtgI+ywRaqG3SohCPPT5TV7yLjBNRPtS28ujO/LEC9BzXxFRgWXtTV8Q
gfbZ0BzQa3o/8LS/Ik3KxhKRLjCjAzomBmbBCUXgXeWlb/TcHxfCMb8xfeNYSvkt/eRqx01ZH1qt
64vRFVlYDgIKh7L6gyLsBWeBLpkHgl6NY8mn2gZEmTGlDeEFdnuil5CE5NYPKrQK9w7O6Twom6Py
Bv8BQ9qtUYnHcqFW6MbJeqoifShs+xbdenfrraQsnWobH6e2TpamoRl1coj2FtMVs0rNZ+LpADFz
wGMmGuOvia5TFY17R3vf8xJsEKuTkmXiAkrN+K0Z3tHwoa5qqY1dj1l28eqT6vHcecu7idIpNHJO
Qroqb5Fo2WlUHVXEG0lATKC1AhJrdnQnEjQWeNw26cxOXicw15Q5P9dkHWIevuR66M52EtyyHJOR
vgwXpgJEugLrhNrObmM5mMwq9BiDz9GswNOYSFxFrDG7dIaJ4C1Wsh0YJMSSeXef6zdH14AgzOIr
z0/dalrlMF2QTIycI51hurqvTU46uJe9lBUCHKJar31UfTYOIIm+fqv4GEMx6W9S4S1nenOb9sZs
SXotM7KNYh1Px2oa8GEkM5S34rMzkEXiiS9Dx7onW68LE27AKGPZMgzxYdeEA2QO/MisD55lZXK+
lMUewTPBWpqZKi47VwJcwU03LOyvSUajUK8aJ1D8LigbdwadUBcNEZoo63Ut1ycB+XKe1My7Ipvj
EWZRFRrD1c0ESbXBWaT9H693Gl6ZxkbV9Jy9XTpK/XNRO5eMCWQyl69066ATp+YJwx2cYXtsQhYi
cl6ggVh1ax9noV8r1/wnWhIgjaqPkYHSJcr88oWQkmOLAD8UsLs2tA45M0Sk9izedz04y2Yoobcg
sXvrLEohCyfLbPsdeKqfekr2We5/RWn0QkjhnmgWaBSENSNe3acJdDOjtbZJ+6dKQZFlrGiHFF0c
2h1S2IAMT4sX7VI9MLZLX8ahvnoKRnjLz4tDHgwznBlGoSZVyxQ0q2Fvk8bOJWGMS/OebqUF27Lg
DBZC6cH6F1fEfZ59O9qkVVDvHGR8O2+KQth6OTr3AnFdEp1Eo0F0oS326+AuvodwaSbLvefMgikY
5lmrWePqddTuOV5DIrinF+fctW5wXLBMX6fsjfRKQvGqn0pSR/b2dFZjcOcV+icZ8K2QcHQv8xy9
+TpOVHxruNPIDEDZrMg+RXsXKrIYlwlXhXavdoM9y857F4Z1onZgtS6RMVCYOf7dMLAbOMXnQMRS
6mYdGJlkpzzLpyEa3UEXy7nnGe40b17AtyY0dNwwElsD84pHNskUtJ2/bRvE4Esy+BgEswKVgkMY
ABoLkvTYozld/c3HzjzhKHpSyvepfqcB1Q1nkixDfm6CtIKi6e/p4zgElRHmJSzvHUDaq7Vavx2H
W3hail3nCL0jDA23v6HXJ5wGbQURBxMhw93sZNfRP9eeXofe8zcB0/9wMYcnH7tDR8/nzP0CI6uZ
zijshy7adpowmsFBv1YQMA1HPWVuGOP6w3eGX/SvcpfQw7Tw6BXzuSohlkTKJGUcMGXQ8uNIvdzW
bfPQNED3gbN9zL6xzQrELKCxXqM1HIiEtn3gWvx1Nr1mTXu2aliFhv0nAzQcG+13e7Txm4C8cIn/
M4FUS/JvApdp9RAx1Kvtct9WfOgwM30E6/2p8z8Zp3hoPfPPuHcVEC1UubNvvyy5uG/LhJB5I/+A
i899IQGEGsX0BbzloRnLIuxYYCxoMyGcweHoNPHbSNDnpqRNu08h5xv5ty7ry6SMO5SICAXXq26l
83uiwHNZDUv8qEeMEp29W3MraIBr3quu51ec3RYiwp3f+O5O1+zs1fBNg23jVcn00emHPMUo6nkV
Ku61LRRkH+Ta42GrF0itaGo5vrdcj8L6yIX95EYCEN2wnqFrOf1+fkgFzrNocnyI0wMijpmpcP9k
+Czhdoe0MuW/z6ZJ61bQkGFy72LaNUrkplmhzZvHoGSZBjV4EFaHPAZmX5Tp16YT4pARiWlbxOzh
Ak1HYHhY/S8KHuguJt2AptKV4GzSwbXfXZ32Udk8mE7e/eDNP5hlLU/aARM/mummT86W07IAjMIJ
uwmJZd9Mr79PT2SkiDhqkt8pps7+MO9/fxDEVuWuFWQ14lhQhySuIIaZGowXa47dAWkhQvmlT0Hd
4DvpDr3LOq2hs/2+aF9Yr+3AhZmp4RlElc3JLfs7GXEbrs+CwvCK6AiiSB50h1y6l6hmf/HFJ+wR
i4W4+3Erglbj5t205F2fFf7Jc5XEyMWl7ySKbLOkSwC+zVD9Sz5VP8IjR7sV4iYwm8fZrlmS3B6e
btpeUkxGromZ31TLgTIBWTVtJA6KC/ncRK11yYm0XnVr2TiSpA44/2oScuVAsiS6o0Bqf5cv/6An
mzTQuhKbtv9Cl5SBxfqQzUPywdoFPCTJkTZRsdSo1pcxR83hNgBeDPBMZHH8E0YM7L66KoVmaCUh
WWpx9iN+UxstxGYuq4oKLrc3/33b2DtTNp57z763FEr3PMttpqdPpFaTrtr74+uKYAhI6EuTBpGk
QSJFm8+vpoWJNs/x9VOw3UhV340FLwo57R4SWryJTPkZSfuJ9tdjZgpgAALNRFwlHxxYtlnfAX+Y
J7VzB10cAss/enhFSUyAWGokf3Ri/GPgWG4b86JtKfaLbJpNOg0eAq3YAinFuHXICJGEW5QIowzL
WJ1MiVsIWyz5eQ3FbjAKhiHzR9lk/rG0rIMX+HSARIAer3Ef3XV4WzI5jDVTMLbsLyxJVjjIAjdK
9ELeO+cJFLpEUCxnhCr+sR7U2cbgyQqPTdPNGeaW1fATxCTuBo0ajjWmQRq8yZHztx3a7eICoG28
I4GCcG6LKjhObpZf5TCyNi3dycytxyRSO6G64+qnQv+GGYHj/iYz2nvfq/fBbK/nohKDwmDGmzpx
fbaPadmiA73UC5J+AiMZNpuZvVnyHF2GPd2xrJjHJXWjQzbMV7chk5P6hlTVsjhm2PW6OAuRwzEc
7o1blIUb3wmmrUpRtljgojejQDobl8NdMU7oe9KCMbg9XbwhOA9Y+bZauVfBsHAPn4KP2WtvHMKV
N3MG2zNhosrJL6PITslP4aE5pG4yhaiy28OQV82JqUQbmr1LNtwDErh+OwcN4CFOxqeCz3Sz+FP5
GKVF+ZjJsdnKFAXZ729/f+kXeRvZ6WU0g+ZpTqYCttNzjHpyPw+ojcbfP0kdYNYSWYJRlc1dF/SX
Wunh0gvSDCil6RasILPYnE9ZK8zrMEp9kJN/cubyk+lInO5ZCO2bpKeIxuLGud45DUh7TsGEAH1X
e/G9GuJWbLWYV28ci3qXDtkVhVV7HfsiOGc2oYTlgpY9WIJrx/AhbPuaflQE6DlLd3MiwpIUIx8A
cy8AR5mtTQJuusco477iGi7uWjv5SxM2nDs3pxA0gBFeDJvsdSND8GNJQx9i+ViQHX6B4iNO6xsw
Sn2PelvA6OHl2tHD71fL7e/4oQf9uS2xnJ6W0ra9A3cVBpWuXdjFxd8K6ewnLTMdSjV7RC5CdM1k
/xJh4fp0HcsIawRO1770m/XS0oxE4XR2jPaANmRkkTSbQ52k4gXhYbuRXnKL17a7TRB3bOmohQbC
1wPaqe5xsWzrrqTpkMTLKz16fQjKwLySObYmnJfl4bdFnizyvfGJeAiaASSNmPVNFGAdw0wHu6SG
kmMkybmU+NUAIz3+fj5W5MnD5PjMbH6LIXJfMjaHof7rEKKXJv2z1ef8ZcqfnYe1CZmMrBp06RDI
rhdxGRUoNZCwG4cgN3zBZKDPPqmgpqbagP57Oxa+QbA0Xl6skxvdJf2lG93xhgkoeSQJEbyjkONZ
9znZ7CMTpMYZKahWy4cBU/O/e6CVeiYQzLokiy3eEgNeIICdzzkab5sVQjePFWC6LFYdkeIYxQZF
xmo2xpr3i4vvvxfBH18f4tq3DmaqX+kcUlUoznSW9QJCPThGjcTqo9XBrluTzi9g9DrHz8RMBEOQ
BrviZ7TSCkUGpV7yV1gwyQ6VYnmOGR++2ASNENWbdIjrUYkhRnDao9CG3Yd9zfFM/DLT1l8oJj/l
Tvou5DW3Ey9mU767yKLWt49v9R9ei/khMOIWcxJ9CIQzf8oOWc/vEKNfZ+wT45NtjvF6z2eMvHrR
TAY6lp4aDP0XZte9J0bnHz3oPSI5NCS4uIFQlPe5RR1mJrKh8jBpj9OIrtxUHpbWyHbQWsOm8PM/
GnpbbamvyTZrWIPFgzEaxUPSjrDD8No+sJsqcn5jc/N7oeZqsV7XC+hIVCJu2b6riPG/UfSrnmJg
oBRzIddbvc995DwyYSxZ0O42x1tFribm7FIYAOHVMcs7cUN81Z1ua2fXD81803OA7Sy93FdedlKZ
yu+alUlv+YozTlCRAiOGF0qcH6Ym4mVMEmxdlbRgHbB5G3hzDdN9pt51zl0dP/Y5m5S1lg0pUg+g
Fq37pHvnMPSts0erNu4TrzGxGDjxNtXMPl0s+aGhZ++pnMVRQbQO2fGneyJRm1P9t+5j9653IeEt
CQzDX1taEUyY5kZ3OsS2tTcMlXwEqfOnWK5CW4SSJflM9hmulo7EFP46+gDldWFx009xnX3neJrC
xG7iS1zSN6j74KrMIQBvxTdA6N8+jA3Lq5MTHz3ZjjwE4wARe/0LmlX+Xvx+tlGUHKXCP82RI6zH
AVN3Z7s7qJcnb3DovzcJcjsTXYQL43nfOVX06mG7+70nuFVO/z3gnOdY+aIxsW+LIGH2wVVEDeHm
xdZ01ZjhGqngQaSlOqkquUZVy/XOs/aaZrT6nBl17boj3xde057yxGjZAaw9w8z5dZL9Bcp4ApUP
qJvnBuruvx/dz0GU0sPhlDC/1+NCgsCAiXZ9g8wV3DV6gVOHExc3AA/Pvy9vmYW8NuVyQC10RvRV
vgUmEiAoGMHWl+qi8vLr99pYMVaq1kOF2/CaQwohr6mQYY1JYx9NYejHwGu2pWaqxqKJAHqc3522
2Ma65kyVkwSjTQYabVDe+X33XI08qqWMb5nMotytpHH3v74C6sGfoSXtHWKZFFUrYn4rLNl/fI4f
H7gK/lSm0b7BANXboGh2nSJBKkuksetY0Lb27+Kb99Xm9z6tSrYYYpp91FT9P7sZ+gfR0SNiWv/X
GZYPz735nYcWuVWgG33O10nEYowvgR7pEYxlt+1lDl6lLtHUBARmAZf8UJXlvQlntDipoWou16DU
WrwR8uTAFMxMylD05H4fi1vpPwAOV+9UFSNxgNS2TQLcYtXJ9X4gDr/jwd9VCsYf1jzUTHncPUcO
I5ZQxYAKxXgqR4vcwWjRj53FWhz3FvTllOgLU5CFwBfGgCfQzbR9SNYla7RNax+odQObs2OCSJSl
PSNli/QAc4dQr74ZOuOCeGu6ofcKw2POfmbFUmXNc7xZvyoRW8YgAfIdHuzuCbvqA+fh/uz15v/8
xYAyuP3/j4UF2o//LUZoHQo7AeMFzxOuZUocMf+nvqAuXL/uCg95eMTe3VOJzE6WnGe0Gyz+FniU
Fsher2UaliZp0SQcAejOFqj8BcErvtJ8yI73mq/sDQ6X6WUW4gll1oRA/yN2+6tFztnWMqv+0COB
PgoTSM1/j20wbyBgBQg3yeab1/llKWtOQ45rH0pK6htcmcf///tlX1w1KP8r2RA2rmlKGuwOqYYk
FNvi/3rHBc31MU9wZTtF94o2BmAE0bsLrbciB4XlTHFO2UawkrWmVyyjJCkmYXuK2xnIA0HsWOiQ
XuhLtlgo2l3aGJY7kyqqGYQangwr+mlbC6tIuAxgtTtg2s2S3PnVkm6rOX+sqHq47iWR6L69pYfJ
XY8Jou8mZ49wlRUQt6l0/5aNB1FrrbmTl6mgcWu1e3vB/76USRbyU8jDjFaPWYlz6uz+iteZRQ8l
qBhdLyynDIXD3qqyJ6d3WEWAdWyQiR8aHJPzxfa4mYexO/VUUAqw7LmK6Ccb+XulNBBDAQgB+PpD
2qXRzmMMe6j4vz2r8kbAASR5DLlHNez9qobbkhIckSXOzvZqSCaovtfJKiDh/WD06ZVQmftSu/5G
DewBJmJfLMo9tBj5oQ3aYWU1fhUiqcMIOs/GUhJjC4NOMy9CIs5mIsKC6DnK+2e/5UatLv0YlXsi
ZUVIbxy9oOEeh5yLk9HDaLRB1vJ1HpOaSpGuuax6Y+dJ7YYJM4JDT98A7t3W0O1LUwgKIm+kN/qV
Mr04tGQDLKQs4liJDUKpi2HbzepbtHl/GgSfLDmx2DQn0Imtp5qTiR1y45FMGieDt/PNCOGcF303
7eDc1zGtrMALgA+4ageCOsMNREL9nIJGdpT9aDSkypKialGym2Fa6xrXYuNvrab7x1tzZPw2m9FN
rzDDGJSD7F+K/J0Yr9Ha4BHevd8YxNg4VP9INECrTxGEUmc/aya9sYdCGMXeV6XxWxcRoQONZtia
AGIwS+feHAExRmyvYS/iT4Xdb4F0vo365Q9p5dfBlNesdGB1N4DALPTch34n8ukvReiWsRgVqdEH
oeBjpxmL9VVHAWd31SDsqL59P6P1E+lj59GU7o2rn+JTdltUOti37gSdnXOmMChl8ZkP85iK5adx
G6CI3rEJ5D8k6bC0ivSza052xK0yLFTJ+ayuUQsLxAN9nSX6UmgPq7lLLxE74sJBn42Lqrerwzxu
WFprm4vu6g+bxAzI/cUO8iovpfg37tpfkRPMPRcFud8eszE9ue5fz43hU00eARnLdCu0uM/9wD0i
l4VdK2MvdLqXpVZRCOkTVVrifSjNnFx3JMKBfQFbCMxJrHfxEL1yPDwZg/s6BuHkLg3wamY3THry
fY42nbHQAUVGffRyBukLhjPafS4kyjeTiKELMRmHIaPYNWcqdaMk5y1fLhQePY2+tttb42EwZEZX
vczCCFPZJfM7YpbmIuybnj0KjdpiG2eMXtiWEX9LFDqt/pckMRSMujwu7AyM4GnbGsP8ni5dfXRV
8DcDOM8Be1JbWnZMa10GnGYlEE+UxamB8btJ8OdhvS7uXSv5R3xAs50jdy9wEBawhkOdZABIQFNu
aF+8iHoIvcHIALzDOowYxUEqDVNY5DtLy7AN2ms+uPHdLJJ9mrXoloELbmT62iWVvcsC1lu/e6h9
/6Mck0/VtjimOXptIst5aPOE6LtsgVSekW9Y03FdNFxhbqdxVxGFGBLjlzPuO8uhDcK8z1h0ZryB
yrwFBEp3x8uSWxNretxXH53XzrjU8ne/EMfJcJOLjNIf2n7YEMeRnJWp465OyX+WnvHSa+NPmeaf
SlUO0nByxaaILJqKx6ArCpDOiPRwoN3FSvrbGn/VtcxdpPVL98KEzR1W1MGChF4mD0BwOMYDvgu7
eOtm0G1LZqJg6eIRk7MYzpywX3Jp4M224mrFgzzUCcrhOhvhzOXPRsH7CjLiqxlWBzSREPeVO8rD
ejOZdGuTib2uz14sCARMNlTJSmmyBb8sDbzjeYm+pUBTOZJaGqfLVmZ/JQUMWaHk94gW+SZW2Ye8
9eoQT0UXjkyqfI5lV7usinBo0EfRSJ6jOdvsoxh0VGNyem+SvSszOgiGHHZpKjXS8Dh0BCwhnrDS
c9uHYJz+TNN6CFCiCKWXv7dmdphNjzxUBgIHDfxr6zlpxNuYnlReGbu5QlRSG/0xU9W2G2k9mnMH
X4mDDZhI7EZO+ulgF0Ea4nM1bFTlfWV+xxbCjRHOB2iraWOnDEiiqKQTEtCq9fS96/dPqR38gV6A
+0zIO8ttL/ZgPJQlnXehRo76Q7JtVqoTNrC7hGypHW60+8Kw36sUJ0CMHoRh5rLFtX07W2KbTPWT
A/OeOUfQbdxK1FeyaHd4H0bCoazrPGW41MjJJA2oQvpkLfTuyQxKvSs3CYG6egi2Ocg95EvDN+VN
EtLZugqX9GCUPYR/CIuBEVPUzWSo+VgDyp5jd4GcAxVTdnRm4h+Jnyyh0UVuCnzSoXa5TfT3YNG6
8qZnJqdMobqUMcwYpBxbmrPApcPy6v2RfczrYhFN2NeJRQMDhN4HJutg/NOVS6YLH3Iq4IosBjqg
pk8PuS80TXTrqy/sx6CijwJ0/CWyuH5WzJrj0vMfSijbqAyVaz3TqGfz4ZNGazni8SFIiJQbq2+R
WpmezQMV/8lb3Hcl7fcdxtAzcq/urq31dfY3Zgcnga20A7iZ7SI7+156uF3IK7boEBl7pi4zLzxH
82rRa3E5hxPztzCLoBzTHaxoSBKK6i4MGm3ltyf6Y8BC/ao8j1hcQ68w/xrgC3QwBXtmUAs5qKx9
Bd0vLK6Y1damNLDNT6pnAVap33eIHHyet46Mh3SYzI3IgIAsuUnyD0bPyW32sbCftTmecZdSCHDk
043Yj+38lNhI9BMB0ACTern1gXmwjrobf8qiUAVpQGv9NRpL1E7uXwrAdZAEm4gYk9BPO27yiYna
+upK5DBrpvohsKNLBCLxkHixtUMJgJYTPrLo3GsMBjhxRHGQrfUZ5fW0Qa19R8YCLpiAJoijigm6
RAlnQgX6bBIduGlmYvIsqS8gvf61npM84Wu64OR+UAZ35BCDBvOX/rYPCALUmfXe+YzrRTe+wNR/
juB4bfx4PRUI+TAU8ne810vvCiw72nKUZaP2xVunyO2Il/RQebRFPOU9IBXZJXX3zcyYZyOyGM1a
/xarEGE61eyhaR1qx7g08fLVioU+qyK5fRZsWWjew8bvvuuRPQR1FPV/Je17w262iVMzolZ615T5
Y1CPb5Xpy5MCnCaGf9aw5mpnEgxWGe/toXAPbhLnoWmP/o6uv9ryTa9m0OZnrvY9n1iyRaT23QTt
Pw5ABBuk/k7Qjd6MJv0Gdlv44OiGw2ixkPKges0j+oQjLZm9FU9/XMejO+D86yvVn/3eDk50m4k/
nyVNcg/4t2WSoOGvT5HXW3wG+X6CFz7R62pXxaoeKa/czlqpv+lhmOGYukjAo9HYRBpOjraHi60g
/g0ObOgiUZ/kKrNdzSgvshqfvVW/ibzxNu3EKUGO9hACEmnRe3nqFLPU0Fsru1BExgc8CDiNqnsg
7YafsJDfxuqgqa1qOlFaP1WQC8NOss4Lx95JRYuqTSiTwRDpOjvoDI7YuKzpHtTqDmBIhiddf+48
UA3GIHf+xIBuUa9ADMjoMIwGD1dK7iO0NNm2Z0b8j3Y9k7fBTGxJakYT7cSoN8ZPkwY/uUJm26P8
JBVX7lips8X/yO3IOdbdcA9k/nkkyYhTpM5PMbJASu12MxK/twm6YroO0jJWE1rY9Z7zROBlxBD5
R9fkRY0cAjYLlvPRQV0wJzbd5JrBFX7d98h1+lX9RvjH7D7Qj2S1BbdI1B4Cxyojv7yu6UAGY7Sz
cpBVZdkf8xUMq0ut9iyBEFtrlms9oSxXygQm69fRTkmGrynSo4z87N64TJHc99E6ntKgKIJFZcQ1
8qhV3oA8wlhutIkvsa+c6wgLYZ/VeoK+QbDI3EWPbZ1+tngZufoD1M44fymYyh3SYiAqdXh3K+Oj
IA0IMScLspIVmuxzD8gJ8OIEcSVw7j1aYbQh04/U74u9kI1/LrG9YwNTBGuYqy5AdMPWK0YIrL16
H8fhMo5EgCUuLGqPpyhE6RzsoLaBzSnUs8ld1wwcSeu4W8KFIfXUevtGR+kFbOIKKPsu6tm9SJf6
iHl0Fpqmh+xIsixw2s/pSD+qqvNOpb2+r7KZd/yrU2p0l5aknHuHgL8iQ0MCWHAn04XjlFBnSfLg
J9O74oGrWa7ekSUkYuBqD9q+IsNAmKSC4+yXRxKzfxyFwiqH04Zwx6PNtZpSoBceesFxZ/Txv7XB
y7TnWFmwhGEqcO17lnv62zxD9IJtRmDPEFrlTWp32Z7ilq0mEF99cqrHvtpjYgzG18bHS0pbnDEF
UVhjU9LpbQEuxvm5blsoRRmpBhLF4+I+9K755C80/SgtVe9Bc6d+c5sSvvIP+j5J4reZMOp0v8zR
LbemyYS51cNeweK4YVACrgxTS+vLnWdVN4DOfyRw09vWoVxn2H4Bob9h/EzARwv0CFRObFPKDCmM
BVNbB1cToAeG+LZxsltA/TQ5DSAflKeI0JwS4AHDcjS6q/TP2naopDZR8dcwiL+wcv1DnmGzNY3q
h/7MZdYzowqGp6HXgWtjNEpSPFQt+ok54in0UBU1sffmtulaSnMuXEw47jjM87iwDyQaHBwTSoRN
JupCTrsRvyzQBNB2lxtZcqZgdjzcjN4Kt4ArzccQvCQ8DoMoQBml9wNRTKgo/CTsCqfeM60i+XPD
XjJunMB5lgTGGB6yf86njPJ6YYe0u7ZdxYw17xcL4wh+FxGIG+Wcpmyq7kAlcyBQjNG7AvCL07Do
2VyEokxgN7jJq5R/J83KW1cMIdpo3DqxfhsSH6XPKhjJLFRbKIBpu3RIZg3aIbHl3swaanlQdMHG
DQKmC0a6nWHUhO5XXaO6G7X/XJveE8j+gV4UPQSvbuJrFiR/486sr4tOzn4ZfE4zQVnKR1YwN/o6
RctrppGgTkVDy4rFy4rhuXYFwzkJVozWLLoT0d3BqUPdYjV7p2v0SbtIfRDzzCZ5fMxwGLoPZAxF
D62oMbGCd+NiwkBat/NCIEmbHPQtzhShWlT7DjchmwZ3KUe3f1J1a82srmA8QKgtDvOTrZ8J89mh
AU/wX/StA/e9l3CBsD9uCJ8QwLrgc5HvdSAR1sHELOGSQXJf7dzPDpOWBtFgX1HYKXcQsFyqr5QL
ubXXB5m5pQLlUWO4NME14CsPF99CYt/xyaU+9Wgve+pWYMqdV4GCT4mQx9FFuaeXeZM31ZnER2cb
twCHakPnt5PmFAn6Xx7niaF4Sa7PVtr9az31cgvF/p6js39jj2nGbGt851h1Kk0qAg4qw7E1SLOT
OoUgzQeeDjeqG3djw0foCPPBSdm5B/ofEHI9jkwOlpmNPYdIiD6M3rpxW1KRm3UfV5ogxtFAQjTS
sW1iTqYiJj1MCER+geFxNHKGDaNJ65wIu8Iq9ZGXy/1EXzqcFqPhDZR6U6xiAqmTp6LM/hm1HYVT
MtI3gEMK4kgeNWPTkbUmNaq1OUpEp+y9ajsxgNsTfPWo2/sxwu4/ChguNpQ5aZLd6WfRgxCYvTM8
HRRGPtIo46OrcrW1KsISNNp3tA85phCOzVQCmwQY1tH0Wi5Sffv7YFatfQaJ6DNA8PxQEqrL9M6W
MS0cFJ7IJ3MqfftSlp9V7Xs3/iKN1Y0+MpZDODg7KIRMrV5N/zJDNvdp7B76YfiTO4Ah+CFvnMK9
J+n8+zOaxoIMEPd1MNlt7Nm5h7X4qFPju5+VzfoBuLpydXwx16Z4Pec3+EfMrSkeyPduDkH9P7g6
j+XIlS3ZfhHMoMU0tWYK6gmMpaBFAIGA+PpeyPOs2+wNLm+xWHWKzAQQEb7dl6NQqcy95r1aO5a4
Q5YH0ttaGCx1xaBPePai0vnGRjO6zwEZDdzWydBzXHzeuKDP19yECdzZlqNokxzE5OD2c2gwSABb
2l3/BfcxXxDHV6d8ROxSCpZ90CPwUCrlxCT+VB6StuERxGsZMbdLF0bNQZ6Omc8KdotbQcOAe/YQ
rD4rx5H4locf3i3FBNL/zIwRi3KGU7btbrnun9uxYH4LJppSiJ2etzc9zW4BePGiGRdsV7A9Or2H
KIDv1jKuvP75jtqAHDkb2RX9hKUqeRkVe7R5Bd+oUdvYoUH4maHHKuUoSyCemWyfYpayz17QY3zn
3Km58xZRUPsY9zxE2dGzBi/TxNlNrBwg5y0qwBDjVo0+mpvOVDifCg17rjtQV4vDY+HYOlbiuULM
c/SzH+HgTNxhJSc1LR0MT9taxl/2ZPlMSd0vz+Yc7Hvpl+6ATTehNERjZd7qKDBuNmqg28c3iuAS
anWMYG7yK37aaBqW7pA6qJR+d9AkWrt8tAL1WzFIXAvdW2oiOlu5SVuJvg8mj9jvlfJWWFGR/lfv
4WTXGRuHxkDSNpy/PuJSPyX6W/ue2C4OXKe4OJ5qV75sPxH8XyDTNWs7CRbTgCgAZxmznSyPysTx
A8ISU2nG0FxUwVJHclki5QGw4RhmZKe2ZO12ekGFLX2hxkBGJ8Y8gYcOk5V40czyUzUOuO7CPs//
g2i4xzQe4vMHOZf+kVoEbIQBnDKa9ywBnR0VLmoUZzXdzbBBlW+R5uI+ZXDqdD5JtQQEJ2Uwx260
3pJibPCu6lSmhQPqWAYxw2E9DOdB7pQ7X65H5U3dvETOVmtZaBMerCta3T4U/LJgZEIKof8ElE+u
qzSPVlmETJhQ4Y4xjmZw2uS+vQ6XGVUcLmsnvN9pXBKLesFf8c4O5RDqlb5xnSxd9bonr+kgVrZv
/5CZ3rNysQQI4CzEuf7Upfmnsei+RWqnC8kRtzbp6aXBAhBoTngx+uZqCipVjSb51/bslgyX0naN
lp8phzai1IK6GGMFh/nQ2nbNNt49qrrtDrhOp5X0LW3R1IJ0rcVUwWPe2HvIZspLQCkl/dZsur99
Yp/I6H7Ox+AyxpndDSP2+8D9bRs3rF0j1C4mSibbQt/JPwtrLAmeJnfdQZExG/XS0SexswdzIJSB
eKB33x7t6CsqYpoFOp+PcqStzQZQCbxHqov66QsAwIfekVbNHJKyBP8emYHcgnkfKVINR2NqdobI
f6PGED6cTbNmTIsF+AVpJs6pstIvrUbwjSvGI70Pw3iGrUHz6K1lH7pvwYRTsEv1U4BbBIYdf4Z5
hpJNvJIEE5UnF0PjJfAVugf7/JCCyhqypAADB6MlXDbxNq+cbKk6FuxGSOtYnxPHNPZ5XV3rUKwa
WdJOP6BlD6bxXtQGk4nkofWltsH6xsjGcjm1QEgIcaSv8il8Jf20EUPrrMKmecTK+9WbvON9Wi51
7g0Crgf8W+wXR/XRCHQwbeJYW6lxzwYzugwhNj22+1wM/QI/Rr/0mG6sAwJsTUuVQ5QE18ipP6I0
/R2PHpVQEYHN0WTNdSa2iIXXbKpnXcXze+rBfmrT0hCoTzUmTxKh/OBIJo17iczku/QbeCIcS4Jw
WFgEYEBhabSZCGIaXCykSpq4/z1I+Rg8nasuMl7tylAbik7PfRHctAxobhs0/T532mpFscO0lrRZ
LiWxTQ/LFYxCitzYVD/QvT56197p3rcTctJyQq8h2ckBCngQvbxST1aV7Z3oqF02vp9uohJb6nf6
XTKVW2BU43gD8bQLx5mGx5UuTDYpiu4ByciAdj3rJkomUqCRxq3NmQ+bx7BHrj2I0TI3EOFOsjGg
dRT6w5/DJYI29sp09blIJmLSkyE4cEgjSrkqGfFupqj8kzSSJ7+NTNjmzIcGod18J/6kmNmZJ7L2
Tqp4VYOU4ZhN/URiPrwiwwzIMXxCujshmGKUxHhKwt3GwZRRFjb7lhIG9VPc3twU7OdITH81yJeA
4z1hipR3gtfLkH6zTuHsLGM78JYO1OckMN3ZF0vjUmqvELGDTca/giwXL1RtHKqEf9fSAgJfPbbC
YVqYfXcNlTuulTED4qJu31SwckUhwHomOO08vHLtdBdmCxPPq0m9VOONXAiP9uqBJ2Wte9mOqr/q
Hgd3L3JQXzo5okD+QtHGa1fjdS9B3NWlRkGvxVYZ6BDKhCvg5Tqcg6DN6ZO9NCZGCfRaaGGwxHv2
UimmP8qNks1AgqRraH/HbH8K7ZLChB5+u93RBDPCike/z8jwNMXwUWY4rLXxc3K53nNNfqa9MK7s
Ok9mM46/QZfSjeCWIaS74S9xfge5gkepmQXD4fkhbvWFM5Ac9YeBoPmcc35+kEVN/0pY5Cvaeh1K
9TJj49VFvyV/snABiptzgF46oIMa+HkGdGh66rtxW5UVfQoKwg8ntZZ4LF8YiuntGbirSxJBMd58
kNAJKmCNm94jChDot7waaMujIdlVd5wkkIfN5mSXdbW1ZZSsucvRkzDSbqWbdUuf0O9J96q5am/s
70ZuvyOuE4F0EAO9AsdfolL/ZpDO22I5qDHu4SYSdIQTdWkTMEW2YS6svQhG7wxEyjvXNfYhrzsT
TZ0YnA35BueyvI+acywzh3GIRTqnNHt1QOTEjtX5rBTPT+cvgAO69YOmrXVFO6w22vkmq2J5Z4Qs
lw128iyVSbwwNc+knQvLX2LSmtobhJxaRO1d4prNC7O+rV0UzDETspo0h50sihQdVxlHpecSo6o/
LJNmcnEdyO+iG+RdIKDQfOJj+o10HI9xBTuRwFa16Rk+vVZsCns/NKgmq7O/I+mnQ1FTWcohf7wG
nEuubWAB2W3Uqf0PzwFDlbkfllQK4s8chY4OoEfcqANH0IpzB15PQ0GDAgvAPmQin+JlKxDKIxNC
mD6GbLcdvPcfU1r84GbywSb5A+CN2miRbz3SiYmjngEP6WMqOuBvHUclIEYM3REPQ3n1sCftZeP3
lAFry4GNfOdMzjGy/fJcKWldh8z9U3Gk2JCvpHKIQNmpU6wMWWM/nu95h6nPdgLv7Ejv7mLvb5ah
N12zagKZ5Fkey/9HNPjk73yCXhXXFie95oEEmm1oJCw3XgsvVGRwfjsdo7uvaY8GKtZs2FFvkaM2
Uc/SOwy++ZG6FQse2gHU7RkcPlGHTc7og1YHbwNgpP6K6vHw/NdSM3IhaSkWqp7dY1RbW0AhyEim
35KH96ZNZtspaYbee/i5vMkJm21WJuWLwo477x8cpOLiO9BlQeR79D9SKH5+YZxC5JpTHvR72J8c
X42+v+tRlVO3WcVw8CQC6fNqx+vz7+mZQ8tQDdNuWTVosdh25u8kpEPQIUU2ZgKg2hKibnJSthzn
Tf9fs1DThpzxTzvhi2lK6y3Ao4fwHXqbyovqbdpRffl03hYjrhm67HrYHiO3fssXlEcdQ1QJubI4
T1Cmpx/ttlg3o5+cNBCpFzOOo7W0SEC1mv1Df4J5ssYOVmYzlfy3yTR68zUdUND5Cne7Xhld5RE3
ZHf0350x3wsDNuQZf5NvSR9RN5hMf0imxi+lU7dHuw/2z8+eH8ZYM7jOA20rYtvcVFWIl7xUbBK1
PjB5dJu4fICvAK2vPxLPLpcju92thHFICQWg4sJXyYXLl4tn8Dg91YFx0QgGLBRK7GmqoumG1gb6
l7h+lEm5LurQZX4nq/PzA/aw6qxHr1EbZ9fnn3KmjsgsfB0xlC/6nNfRaUN8TyJ9XwsYc5QiNWcL
LZZxODfM81Pigx0cswAb7CQ01n9fMkBR8VUPde4Zhis6LlxEco5HWgx7mG4PLC2aPFVsmXFcw8kN
42rieRL24L9wUUqrK15hoC51SzeOeOX/FnGLRB1ijkxjyzmzU/v7fPYT7BVU2IA8JWt2ezbU5nrR
XeCcvHPdZY36tm3KKwy7arZgMoJF1YXGHmM+vSOpV7xPLYSGaMAVOtUeNUwO0PBBkfDwaWy6Nw6P
esl2vxt9Z23MRkzLqP/o2oQk5WC4kU6S/MLydAw5MafczwB3CS32jn7syio/5FbwITVGB88XDXEu
pPhtQ521vVC+nH6oEvhi1yMehjuX1yv5Y2Uo+V5fi68A/iAjGz4NTclCwaApP1mGJ4/495YsDM4j
nVGuYT4yLhB4pocc/AmtFQjgqHvqv2fu/LTJqCfYU1/yEZZinWMMWmqYlJaEb8l6R9zDeapM3FBh
9AExEog+KaN8iN77Hmy4D4yFcuewfcHX9a+laRfUwh1ChLuqQ2mfOFSAWQ797jhMgi2zMm5NP/x1
4ZnuKxfXqBezLZukqvc02dNQAP2Q3d7EM2XObDdx8MMCzWmOCpDGM7pDaxBdE+h7lHEobAO0b5y6
AMIs++mcaN3Ey+7ZR9+TYl1DB0HMpNtGgspaizh5JEZrEgUPnC2n/2ceAmTELk+Q/P2xOaj2vcu7
4MEILGS8638D8AjeRYCKg5iO9J6z1GDNKxlgAzgXc2V0/B4PZbLB5xdRmqHHNMDb+r7TBwAezJwX
Ps24BFalg2I80ig88hi414bHQD7kYDBLlvS6hFdE+l2YUwY6kOaG8o3oPFTcq4rTIOPK9G3qe3El
ebKz/QAzfkVjpVFbAyGyTVMGzUsZdf88+LdnO4/UGgMCIScpkiNTy2oty1T+6OZxEJU6lMrm54js
8UtzQBWl7GJxD3R3My3VweMGWDje6B38QDpL8t5/My+Jf+bvzxsN//CMclBt+hHrGNzPeOraQ9p7
cJXnD2kqIEe59hVXT7ZzJIPObD75ltUUwvBlkfZy70/xBvFz3OKzmFVbthuOkBdpRupIGpBF1qJ4
NrH2VZHKV1XSfRfFDzE7uRM5DstM0BlhVOqOdd85ZS6u2jpMBcMa58uRWQTkrk33XSctfDFIRv+9
BVEJptQui+HcDOmL1kywC3DgIqUg1PRwgjvex20VCR0+czOc88Y/apg596X4CI0aNr1mP3w0bTZJ
wbKY/y4xrl3gmsm5mtwRnmz3XWdVc8xoxTpWmnHOe3CbNj3Lhxhr9UrHQHgohvACDNEb+M7nPweR
J5VGvmXDSU+yqOQ9HwA6lgZXTerK7N2z3vSOeqn/foo2H+rd86UQzVumBZhLnOK3re3++3JjZRuN
apk37+YlWrsLgpg6H0XPlgbkG5igdvVYgdAre3Kypc9ZiF1hA/Ck9m9FELuLHEvkOa2dzygGIRbO
RJVEZf4+k/0LwPydiff1EwF+QFAkGgiDwFqbeY/dY4LqomjJPgcGbEYZsHmV1a5q9LeM0eAG3/S0
VqWXYVzQUiIPKlroQ11e7IFkhU8o4rOVn5M2PXpjcDh8AmbH1MEmOSz8Ww5cCsn1hSQDLwumcwpE
MEfovgZIFLExsF0dvU63Nlbwa2od+1ZoOCdlzRSVOHXOb8v+UaL1YKZqEE6eL3DdWfrZSaFMZFF7
KnitotCx7gTmbqyR6sLeXe5VC95NTmF7cc2I8JRnDofc5uClg7LbtaMx8R0l39rQebfQXjk+R1ot
lO2DCgWFGmrWlxARctfT2s3Ra/oHJpOaNEigL1rr4SAasRQTOWEiogfxsbD69h5ZzWJgJLZ0GejO
2x9ekIgpSlniH4yM+DVoEGO1lqRATYELs3o/4rqu9BWMH3PZqMA54nFdPRFjpgQD+QyIyZ5aaVFr
zgb2Ah54qSWgY4HMiMD66GIKRJoxx/qAqUTF2mxAHKwPVWP4qJLpOwgssUljATllXtOoXVhojl18
OgfVKezFg5hWBkG7uyyDa5/q3TlzxRkIBfTjCHOb/1LLafigcTO/eA4ld89PTSpsto3FbCeDM/6h
lQnKN/hQG8nnFXPgSx7Rqtx6zsWCSMcSFXjIBgWbGhvzSu5QhOxMHmyPHjIpniUCeZ5mbI0wbnZg
EEkI2qSqaT0ZLqlRsTaraV8SnMFnEDY/Zq3txFiq92kwrZ0Pp8NQQX7QNXxsvROJ02DMWqEqdoWR
+d/6nObPoxuFApkKiM0Nh8wSDtmTJlhbQ9rwmOBOyp28PhSQrBgDWO/P3Y5f2fGVcQ+H6Z7U6/PH
0AdyeP9l4aLu8/k3sRLnS6tgvgTQARPz2hQUoxev1NL02wyay3d27RPvGMTVcIfqeTeawgDki/tq
HOiCEMwPTMCoH3qvLJT3dsBn1nNGFBN018mKzn5rfz8N9rGTbAIbtAYMJA6cPinJ7regU/mHDRgP
ovhlCjHUiRknwmmC0bMkSN75zc9/zwhBllhTlg6KsIdOiwM8XwoLnwHj4hp5Fn5EbTI1e27V1pVC
N2fn1K5loLgdaW222+a3EhaPdhEfHTaw+ItcRYw/K35XIRq4gYNSwK15qNC+Mld85eqqLqPnUkBM
F8VyhDnAtMr8aIP8K6CX9o1U4kdge/8yupMPmAK9RdbhxeUxUlwTI/olsjplQbJ5tj4PvB1es0PV
5/0uHp2faupICTU+bN/UGYn/zkfLgo0coegm3vBCeLc8p8t1DL4wtXHQM/pdVXEepDwg1so1Iazq
VUTRywSo7P/9/cmDYvVEPpHPyVbIov5W1zvusAIijfDT+5BrxdXjubzjWIYAoDp3N7mCEKlHz5OW
AoJDucC9g+uhqqaJVhp000AP1cfMFWT46R4ULJyXauSPURd8QHCqLlrg3nMrEbgK0/ZmaPOQPYIN
gDPbu+muf7fbYZeBJfmiAXYx2WDvrFC8BqP1IUZS2U7DIXdGVY1W422fF3GQIg6BhXmgAL8/D6ss
g+ayAmi4I7uHybRQ+Y5GNApZijI+YaHYdlG+6qykeRQNgpKqKnxR7PyGAVdSJ7JhY0fl1u7rbR3W
31467eFHk7/Q6dOIimlHSOsFD3a6mOimDMPtNDv3OJWw8+r93zhd8RZTLsxmK9P2pR3C2lpbbX/V
M0g1Th6HCy6Qi88ydcq09Iy/72dyLEVSv37Ru+SO9rnEk3KxFVnx3Mw/u2YdkIGlwAG7Skz2InTr
bQiiujAKAvbGgzjEVWvjel45sY/3yS8Ls64fxB+GDLJl6zD/qCDkKcGczYjbDUJsegDfdRot6oV7
kSfsIbi13eoz6sQf6mPoZrHqDy9nuBzmer8b82SvC04p7Xgsxgit13twysLmx16uJ8TAYhOtRy1c
RV5cMnZLVyUSBqpVtXENhqEYEMQuHzu0PpBSa3dskOzG4Gj4Y3syQiTKWfmHkvogvGBeLdf4QkxZ
58x8LypOfIBmrHk0xGJeVvG5regzcl2TMYp58XRm8LVwPx1ckwtnnteSheAd8xhKBBNEUP+OYR8H
RUfS06Vdfi3pg/dU9tsYZLgVdiNWfSHvqOI7aicwc9V/GkTIjd5YB/g9pIxoeSjTZDUq95XKDx71
QbdCMnBq66oGF4RZnfzKZ2Ng37CBCgsGkDWzuY0vz4ZeG2e/FlxHOFVlJlkzuotIy68aFuUynRIf
w6D2Ny//xhw8MHO53x5Uq5Uq2X4OpBxN0XQUp7Z3iA0PaLBgQBR8cPqTVgyEaKzTvHvhBJ8p6tly
bHlShVZ+SS3/3GextjKt6CNwsccQ9IZE1rrXIUovnoddGaXO3WFevxYReQS0NLnEL78E4cvjG38d
w7hkZ7HdPqXla8QFJdL8LaqHvVcLtaWwcFwkbXvrI4qs4clQj1dcLSklvheYBaSK7mMc7H0yAauI
piROEM1rbIC4Y0KGRf832F9o8yVhShciNzUZ+KUC+2/nlEDCXKbWzb8SgyKaFj/UGLtnu8IMkObF
nyY3f4kIF7jMUn/fOOJ3NTjUl9q3HGSAUOxi6I2fiVk9FnbiH9mv1sWb4nfJo1UtB7QBGmtjO6+D
iP0/VnthPsCQgH90mRyyyeYuxD6eJwOwqdBhohHNXjq/w83Gnm3S++/5BtjQMZo1jE6yXdSIS+W7
fxTcqNTSmNMQs7AEk5N+2VTZV9UF4bFITmUtBro2rQCPlrdg4K4zmtMjz2RCZgVkwZn6WfOIjPcW
0Icd1+8+JUQAMDnBKaLKmYSJgrVvG1SJgWlYY8zXUt3n1W95yuQsRaGZKuA9xrQLKUnY4PCJ+JaI
uVh4x3vKpJd6C2sDz+NnOJKs5PG99hBddZOTYl59WRlnv4n+c7diHtaS7NPH/FHMeAW2UxX4qDp+
weHXmT39BorXty9blrE85QT+lQIVPGUG/hlVWBc/duc4OTPpUqvbTSXqb6fyuw1X0h8xwhmoSeGG
1b4Io56WSawBUGi0yoPFL8tvaM6Ec4zizwRDcsddtHOz9jvS/HDB2OrHaHlUycQ7oZ5ua/B62J5w
ChDp2Y8Ai6CKkCuKSIGEMrI2tpk0azE19XXKsCbinT/03M1LLWjEMRKMF3uN7RQ/S7If3f5DtrxB
Nem1qs6dnTNecEPucHB/GbY+8AivCWf6K2/0b8189BCu99IMJSckiAFU3U2/uz5ByWGmnbRKcPzA
29ldIK3YN40tIZxAVnJgoYQIgEeP4fzksIzmLalp93FBYzRY0zWc0qup9mHtYWA0O8WzECGaWUfd
r9zEeaO6rVq5KkxOZLijI46FawDjk0UkXU8m+5OAOeyaBZ6KA0/si2TNniewCe5IiKmrWiS7Mcyp
wcWFuOwNSfgnq/ZY3f9qHJZ1KjO6wHL2VkhKmyvdHQIO7jE+guhfJ7wPZkwUMTD3WWOhZiMDX7Ou
ETOMfI5npru8+ASqy9JnSzZIajrF2i8a/OgoJr7PWliDSOMGH+SmK+qDWfeMS4b8k5vks7UphuAJ
FTC6skCgeBpxjVyYq3nCT0UFT8bcwSLL5XgiTYMLuSKcgGnnGtBZIHMQj/g+FlxYJc4946U2vT0k
k71PneSxoWsW8hIto33+4vhztKbdg0lZDKJ5pBZZEUfiTqqDieMbQb+mDV8Qcu95mlLAMdCYAIvp
04NDrCJQmxqn/9y6ddjxadqmQaELgmPVFg5jowsMS5fxZLz3OG9y243+aiIeuI2EiaMCpsw0+svB
VAO8vHE1+n5CWeFIOB3/WqVhY/aYNlNRIamLuoSNTzokQr4KOsYL0n3DvWVfi/xoSorWIvroy/mm
tklCVMyITwHSjxe2jyKbfow01c+amYq7V5zttNzViUbvBLZW26dN0rVo4Wh9eI8lmq1I/9Udq7Bb
jOh8lIJaPAFICmrMdMHtbaJUKzYm67bB8GRlmmBmdcZgSwadJ5lZsOLwlCFmG2IhIjYsXooD1DIx
nceTfwl6d0HAGPYRxtmIzEtGCg+WR9qdcH+8aE7EcHPWg5+/JTxKuGaSRm2eJ8nWlhYA5OcwzaFD
mPrRhQu1tHxFomTIEDFd1J+DNApsvYW7MavW57rUtbNroDPEtjV+N46DF0BXyCtUfu/JitqrFMPh
/fmr/H9/lcnW39l18N05Znr3kKgWUI1adglJdi+8OsdGoJfUxlJnThayvMH/EquBVfUNbKe/YBIk
vgw9/UWwNPotom2rsMY45vRFSD5dxaLN8DJyh6WqA3iQqvbuS8dlIRTeb8P8AnQ0/A0MzK4cFZO3
Ckw2817qApmqUErF1c+brm/7KZD3JOZxlpVhfUCcnA5xZgvS+3RDup3zWzPZQFIZkt+Fx73N0ev5
YWrFq9Maa6Zd0xGwsPbui5GzrahvuWdrlzq3d6yH/4zWr+8hx8Dj1Es6N7Ap/wig0n6u7fsnASXQ
tXBfO+qzaIFsUdLbHuISg0jcpO0dwlq0NWszOPStFp07jZMgYc3mBT13/ZQFfPiEe+fdxE6JYTPK
37vY8ok12+0lYTa4DECqLu2egV0fVeN3kILvCs3r8+zIYZZbVPndqyLWv/IGQ23NsFKvNIboC21g
HYI08yi1wlmbWjWthynF3F8E1xbf5Y4jp6QH3DXfbMev/vuUrbspvPxM1sw6J5UWjgvi7h660tSv
qtq3V74XJoBRcxiaWtdGlCGrbsVkCroJ00kVluoxGXSYFmb6MqbA8awQwkEKVcd0j1EjMdKFeoDe
owXn56+eHxJUZyySDU3f81d13aW10gT56bTNzR7mpBme6VVb2s3t/34PZwiwBc6321LrqDoqIbso
vRouQ6ljsvY0m/0TsdH/+4KcvxoaaBaOLsPN//eF59/N+ocrjeH8/EQMTJ/gVmDRSOPT/31AZNaO
QAL/93dFXWCLS/G+51kbXooxDi8RJO6ziVM4MofpbEtERspudp1fch6azOrCbPsooeetDeaiZ4EX
gRlxOuzKKEv2jq7T51saahl3XvxLG6O95rYtNzPZU2oUbJLilFy22LC/CN79S5z0056KFDhsH9zD
T9QIlhgjdd6R99u9xK24en5a9yl+IxadTYfTbZaKppnLNnEublXFSFL4gXtwtImzXwyPqq7MXVP1
5iltworZVWMQonR0thjtr3EmXYDUf2/4vr9yfffUohi9vjyvbm/8sU1NbM0nXISpC/jBRvYr4F3t
i4oza9PVlmPvpq4+5riAjqaD595lGn1sTIf4e+3OTvTWyi56A4mSb9yJOrqXZooS/6S1fN4IQ5EB
guQ/Gc0M86EoqBEuavK9Me1gYG9mgiedyHZqnJyxDxjTh+EjULgaeMRRwBWggKuhbG5FWOyfJApH
jDV/YUYciQQhvDT8+BeRTVu58tvdZG7avtDr8dk51riPgyTd5H5WrJkF1PtE7oeO4djzpf1fKY5h
J/5m9C+yIta77E4Bmsjak8gPBNSK18ig1tXVrWvVsVUdKwEIV5a0/E0WS0fkc/wVJGw03XJXuotH
5QlVKVvYeEMt2SGnvrdtPdXd0gyjqpkSZxOTxDnk1Hm400Za8+bv+vnBnlXcISWa5wTRycEyzwnJ
PDzRSxEJjQWjk/TQKk6t4YR0nOHl4OFFJ3UQkVFRjMKfH+Yol0jc7Caalm7vlkq0psFd6E1OeKaE
2L03RrQZoqxijzr0m6eSoRc2/+mZA4VrbzyBNt343pur9vhyvXvZy+6Mng7Xb2i9r4lS0kVRFOpS
cfA6/Sd1VaMgEy7GPaBbkjoGpFJFZqCZoU7WMB18WRPM8fNupXul8wgw45JcZoEqcDIzknQfboJ8
F0VgGwCFihNNUryMjW4cBsHgGKoLMC+L4Udv+d+Y2qlTjh9MJ4NlzWKxTsYYRFXCVodX/zkH6Fpu
5fIFICjSNgzkN0/n/1eZ5fDYZKP7aZIJaBx0XcvkzepkIu9Gaf/0oTEdq9D8LmuF+dVJZl6Vce1J
hjrMYsuNM4TGtp2mF9S1lH24D4sURHAK5goKp/OTh9w1zw8+dnSNNOWhH4K/eurSi5iV2a7LTWEB
CNE2vssUlYuBn8STBp3Vo0GBIB8YhOWEmjwqcv2KeJ9RjusCBMkDd1t8pbtq0/jehN+WmGRot/pl
hJK2cOYZqDu3huIcWAEgGb912p6nmpQgVrqjmxT+wcKkBXSHnZkhLTaksyTmNPVunObGFx3NB08d
2x2QlMOunkhYUv+5wMlDnpI8p9tYbG4tC/qdaeMCOYFnFY8w6xRzgvpbgfnZW5RN72AVr6YqxAuE
7sMIhRRFZ1I9iflvnhVSsGL4fyGivI+1xZXlWzdukgPQL/BTafDXq8FRuOymL1bibideyq1VBkBD
9akiHkWHhRAMWl0Pnmy4qvThJRHYLWGVxoRZKzFeBckMqgbkPZA2YT7eWUxY51L4v9zpV9T6jMud
aAm5dW81LTGyyr1T0YjBs4D2n23cnt12q9N9MhSS/suu3QQN7nLWMTRGaI14X7utVl8oZ4jOCRmq
LPD+tKNTYfZqnG1WsInvyiAFi4FpnkB2renrAHzmnrHZo5ay3gpDo21ab7jeOg+cZAePgk3vVMuH
0esQTjMCRgU2XNP6Z3jVj2tpPzZZz00JzMIbJN5zsxBXfdTKTd8HX5biGAPDe9e3Fg4YaoNqU6S7
VjIWL+fwQdf5b6Ey/IVmmGDJs3LFE1fWnC8HgBmsBPzBYbI/874GF5u5P6nu/TjIuWQF/EM9YUqB
fnjWDF4ImUxHL23n4YhOm4PODH0i9UNV3MJPEW4omE8wNsV/8p5yr7gnPZLKmBz3xA5STi+lRY3z
xA9CTEpnH4EPNQfa0c2trbZlHv2iJplLZI+GGawHsUiXRNoXcRFBOCtVSbTGXnqgRs9JRpWdg7u9
wQzauZiqclffhgwlt2kDey9VuzCLOTOW/lHWNgb2aqKYdITdrFkAWEpCyBjBCteBGepeDV+Oq7ib
AxTViBseXjFoQLGFJf+79ZNvXEpsACzOIyxhKsjeCCSffWqHltgJvXJLFGIsqFn0+2ajWuuHAdVn
Cr61S+03LWRNTw1KI2oCRObAj9cqnDfM9lpeLOMjtqm1o3+NQlU/frP9Td/9HSwoXX5iwg2AULhC
fUMMqRaJLgfg37M/VdcfNGalnUb3eVRzOqmIZJVC/6Z1lAqV+s3tEkA85Gt56rPsDaiudKfpKwkr
j5Pp+I+9/kc5Dv6i73RzrcvoBdRi667NtrOhz9zH7hLXHdTGMNpgRcQH4JTfk0fDdSuCC49QZp4z
4tdIgt+5AH03jkQnuJx4c9DuDaiuHL33MsAABAsIT6D6nRbNdNQn700njkNAPpl4hPn+KQy+hG5+
6yrct9yROKmrYpPp50hiHEKDtjdYGHaGG76Wkbt1/oe5M1tuHEmz9KuU1fUgDYvDAZh19YW4rxIl
SoqIG5ikUGDfdzz9fACzMiuip7NmzPpibpgAKSpDpMPh/v/nfMdKkiVB7OYqQgpuq6657fIcEK3O
rzOUNUWsD0B5b6LkXijr8yjsj0TF1YG7FLci+3tr78Y9O3XHJGBhcFcuTtKsoGhoTqUB3dTuBg9p
olphvxnTI84GpAclWZuKLPemnqYnrXDSTRbp1l1jhPjXfPL5stdeGz7/DZtpCiD6FzKTo6m6MLCx
aVIYlqkK+TOLihURoFC6kqyJMvcBxTHBeRviHaOdJ0cVVYVQLzfl4NhW1PO0SpyVOBD0aJM1xflh
Sybe3rFJaeY2JVZqbgMhSAdgCUOM/aBuJYF+pjwmg2wOGKzvrGkei4CsMWyt8SmYPJVtgFu1bj1s
HX4WrbWA3qFDe2PhpSU6oMZI8Ea2Fl75fK+2g3amxhU+1NGusrXXWEPYeme0OEP++sORv2Crpg/H
1G3VQsqim5a0pqCwj7fHIPWqf/xd+19YpCLToVK6ywBdMPCUmhpYf6i9jLgo9LBLNWvCtUBSSgJI
mr9WIFHM2PjilDqBZm5mojQq3UVofvRTqz1yjJq0m3bLYtY5KFRDNKAi+8yA6TqJUToNpIYqCRwk
2Hjfs8a/1+hX01DQw2O0D2ST7RtrcJ5C7Q3wHjCphJ61gpERoc8Fd864Ka3WeC315nNuGuUvXhPp
LL1849plhOzaxoYCqv/usgehbF47/F9yVm+QWkSoZucxCQZkaAgC5q6dU2rVWW2bTVgI7ewhECp6
/yn1IKv99Sdt/hK5xict6Jeopsk+lMAs55dhqCJ+9OicGrs5UomQS/oFU0wX2UrdelCAbYqoHQ/S
Uq7cSd7xHmF7KbjGWO+Ktexbe6kQHHC2YSmQGlYsPBLK97adklhTAiyoEXboJMLu6QegjWGDshmE
ZyN9QkbjJz6gIZInTVP74Qsya+JCfajtKTMT+grk9uzJpphnW/FH2jTNs6d23rKpXDCCrBJznxC9
KGzSJe6ieN2qdnYHCcFduGDYYJVTLO2le6AEBYeuVUPgWsDG//oDNH5hyjmaoep8ioS1CQ6F8csH
2EDiyCXrr52aucWnajrvVHrCV5YJAfx40e8DVwu2admJTahqLZrFLgG+xo2usTDsaY1N1xhrPEZe
YHMQdIgvnXZrZABhOerwc9RK1i4Sp9l0madseifK93xWICgTuozRaG6li7ChLd1qLz1E7ip7p7Y1
63thNCj47dg6//XfLP7L3GVqUjNVm/84KMvsX3L6DHKl9S7Tx11cWPoOhe/Ky9XuvQogIjUFmkxf
F3S/WMBnwP9BZnPk+VV0N18cvoFM0NZTg4wMYE7g4aUbwuSb9pdtLQ9hpz/mWVee/cbHSGAmnyp2
4U2Sg0+ySOrMU3NAVxeQ50Pr1O8KCjUdCwnXfY180zr4U7JOXiX6cZSMtA4w2B08+uYQTBGfQU2E
SRDX/bpGMHQbDf/TGZ+np/X1P6Zf+pHlQzlRMf7zP34623xm57fks/r1h356T/Wf88veZ7Z8q99+
OlmlbHKGS/NZDo+fKExvv//3n/y/ffFvn/NvuQ755z/+IuPTNP9l9Ez/kt/fN/0B//j7KUvr6rMs
32piPefft/vOFD696ZbyqUj9N00ITWWXAFIcaR+jqfus6n/8fXqJxExdOHTAhKVLk4vr95xPTf7G
WtmyVFM36LvqNuGJVdbUPr9c/iYtATXZNCzDNBik/y8xn5r8+QonfREsnWNQACWP0bBU55cowUrG
fj4Sp7RsXVKygFwUPdrLLNiAkV0YrOHr3F/30lkWI1Lc5qXWlIWCdzP2cX/HizS/5y6ZxdpaH4Yt
PrhVPrwKx9mWGBCSrDsL0PlVnNM3rw455XpjlHem/j7Gw6K1ql0WZqc2NUADF+e2JDMltneWwB4Z
tavA7kjoJB8HD/HwPTbLTRUaa4gir0Nl7uOyXY91grfha02nGF/0LtBLpMrp0XWbg6L6+2pUBgpZ
/rYJLLL0tpHJ/NGbJ+BQD76nI86w7mz94NreYxp6T7nl/cgRQiqTj2fwvuQK99iAKjcFS4UCU3sg
yIl4GpaH2NNoHg3ky9BDGUaxl/l4LogvN6hdCroiFeAPfdxXRbZDZaZ25cHHjZlWS30IJ10DEiV/
Rx17HRf0oKY4BAqQWrYySlw6bQaR8nuiQByROL4pSYxGu6aqu4I7e/SrDsO69UxM4WvQqQeQ3aAc
4ot05BMk4GunO8++7RHtiLdSWPcBH2cV5Vuo5Keo7T7KsL7UpQBakCF/cI7obeyE3rXHX1GEF0Ib
v6HzuXN1ictQ/2KgR0DyddcHOq7++l7pncdSCS9FTWEgQYKVAmimNprawV5CEjaJyaQuRrs7eOzL
EiR+EgAcNqEhVi+Wr1xFAU0+GY663T3NF9//9AT1380/P01S/6dZ7P/HCcrmgv7vQ4jPn93fvn2S
RJx+/2mGmt71+wylWfI3Vkg6KTOs1sFxMXndZihNmr+BWHUsleUTM5dh/zFBKYb4zbCxwVE9sVlk
AQ//Y4ZSTPW3Sa+pO6BouY06vG++AzBDP9w2CUzufNh/nv8tRemQBUymTHDzIuPPzYRJ3IAGmREC
B1sJgpKZ8X5aL7NO5YYsY/PdyUqagvD6zkUtYUlXFXJ3haRBzejukYGF3HOTYEkcibXBjBVeLWoC
u5DLbeFYfXg1aBU+Sh0n4vTi/JCY9ffJMX28/XyEyJWbtrOaT0t1wn2HHrSaP95QO28tRM7H+RmF
diuYFQXOPb3ldWVgKpqT9fzUpA0h2++UM8DF1dWpaRF95XEdPfpum26bLNVR4hfNxULidtcmffV9
6noqrvxepqjC1Mb//UdHFPzbyXlOOi/+C2FdIUtDIGtSyHXzaePVO6uwuPam095pk5Oni+/gM+yr
6cRU4TxSKeqxSA6j1SsuRS8O53OICD89ScUDnpFr7uYXFIJ5lpViJuq9XgA1MTV/OBajhBEyH84P
mqMOR1tP+BdmbHN/+ZHQ74kTsSmApg1eUD3ZBGGivbrEPyHLQmTeG1b2gjT3aJex/47hE4WBVurn
mjDzk2vBNplfEH64DZu+fLXdnr5fTrSHR93jpYmc/fwDMamyC8tTgB+J+D60cZS13B8OIzEsT0lb
hIfM7oD+6STQQ1j958tBSQaaHLXmkpGSEVbNZ1Ug/iEduLrqo9+uyXMPD+zJ9ZPmCCKL2kh5BYBy
8ci++HdLTy6of9k2s0KwbZDGOD1M9gSM+V9G+phAl1IKo/0m3YY9b9itqgaHjlokYhsONrFdk0OA
ZtVH1IQkYqSlf2JeJvCNu/bdLL73J5sbIwqMuXUPDBPuIg0cttMFVBmf6lgYdZiOMv2kN51xEUFU
X0c4K2GDSEQvaRSUFpw5FvE1TBqQOYsuM2CmoxG7aKR+rgQOrFOXYlMAagguii1Os4oHVV+3SfYa
DzlIrwzt5r2BEsnNuUmwB/tmmGxkipHAiTwKvEMWR7t/mdd+nzb+dZowpmX5n7MEn51jmga1UE1Y
tqWSgf7zLEHHwhOJP/Tf0EYZ56xSn8pJJN0KjawNz94EGdSnTJAbbajtuIzUEVw1rMW7uI7JmfDh
W8tO+6DCZT6ZwAJWfkWGWQVrBuSHqC9GE8Efc0cCeacHP7b1Yws192D6Glq4CTkeqODnjQhtkskc
senZ2l9bTX/VehdmxoiX18NsHd399V8ufk6Dth0CxyRTNCBslTlS038ZNV1UovAUevLW5gSGJD4A
DWry/nsyiKWeN+oX4VoY6aLE2HqBehyVsHnCm0i9Mf4SqKE4AJ3ARqbWa5214J3bieFhmLbs8wOd
1SjIk4dep4DNfocLGLluxl71VUtcZ8km2zyxyB320qRolg+Ym8sQEnvhPvVTHKmtsEsuhxQgd2K9
kzBXvk0H4z8PshBC4mjY0AzRyYdTtwWnPBtoVQEQN9oQD/76A+M+9l8+MkMHH46/QJOUYSw5DaZ/
KcGUQ+PnwmqMN8iEd9gfTAoZhGm0WpuRpMBp0KPbDVALxgUh0BSmtRhO5JAtEMmFW7XSY1oVr8Mk
zY1pzSG77o68Ul3+eKqmaLzFkw4Lrg+SbWyXYP0ziY0jvYom1J88VfsRxQqhNNOQqxXVXeP1/YGm
mwGbTA49T/orLy6iVTl1rztLzbYM84Jq+pIkUfHD0s2vlNLHVyNy8yUGi+HeL91xM+HwSpHYm7qs
jZc2L/dOVATvNUnzCzeruQZzQ71LK0AgGK5dcaKP4odj8uHiEV6AlmrOA9HsR+hU47IXsjyqxYi0
Gqyepirqi2UBwB89lzwtMlC+EmUDgYkyyzFQs/G50bPV4DU+OVKAiGNXQ7HauiuVxv2WVDz/UoK+
okau5CxXs+M4EP1rSeVet4QJFLJVsE022jfLtx6SrHc/W7tal9Lq3+IGQFLUIE2KLCwnTqNvmhSl
vk354IQusVn1jeteZ9OIib/3MQLtiF7GXKvEu/+wAvrs08Efz0wHGdC7jjAPGX6zMfc8w34O1kD/
aWi0aEKi/CXsuYPBJhVEpjdqtMYg5j/R89LwR9m7zFLSI/KVl7AuGCMuJPglmWA2SS3DF0vXioMz
mXDcCKCMFfQAa2YlTioj0kFhrm3cPA53MBuUNSbQrTZSniqNOr3GfQe/UQ/tbTd5rVsT5CAEuWcz
84sj32mxzcwCg8MfR6B1iq0a1BfH7JKj8EcD2964q6aMnNl802U+LkKvEJuMHPgks8cnlFntI4Nn
XyFDe23Krj2g9U4Y5XzUxCgg/BqZRUgU7nbGZB1qxQswifve9zHhMf9T8O+1bN967r6vlGZjTzR6
9rUj2Vd2uJma9A9SkwHdACyIvTstIrCuXqX0zAq9rwFBCv/2RpEGVSGLh/lI0K+ADOe/zmc42Ni+
tIaxcwI0kQCZD3Kwx4OSh7TONNzmd+o4AX8cHSkWJdxYH8NrELmEhZd9tQysSnuqyDhtBco6ehMT
oJbd7R9H1ej//pwwq5Vdd+YLFMxJ4u3G+36UwdPgOh951w0vforqNrca7Spx/1wLpX9UAls9i+lM
SsLXDGrVu/knogjJgJOibk5le69WifRxFGMVXbmaBD3W6/qqMRp1MbvjTV+v7ruqaM9u6LW4wkVX
HambTxot0LBHqmxLNFXiBAIhB5RrIjSXMLR8ikwPJB8MDywtBggTYwL9ZToNLHDkKfpFkTcS2mKp
HxMdS5ARvIG+yV66xIesOiLXjlJMQsSZVV+bDOUUzMWE2IhvIlZxKIZNgE0pba/T84Pmrm9fXlea
/gkmbXXBYsTfoGBKtzWARTY3JLkZGt3cBoNioT2DqmJ3qG9HTEZQxpLqAl26OCRe8WqGUb8NWQQv
XOSxj2aUXpLpJl2hYyBy3aOxHibufWuyy816rL3jD6Vyom8EiIQw8ElZSISuLm8VUDdy8k3SDg7E
GSxRmQFWjWGQHufTMlbvkI2qqyjP6x3dHWgz0jUezCqEf0hL+ej4sbMLCxRsvmmgnMtyZQWUOH5s
qxTGfU6FMk8DACaplj4IOYk3Gk1faEmRPtgsRxGagD4SGqVaL2rtc14HAetxfZs03quSaHpyIFvB
fGAg5Wep5G/zEqUO6dSZuqUcrDLG3zKExX7oh2wXJZia0gTT3Z1WTX47uBqnZCqWh0UNXTOw9rHJ
M23hEK+gYkNPdfHSx/mt8J94abZF7UklPoO24/WoOQKNkBuGI0qRXM+WQ9yGlEXISsRzqd+2H5AF
azN54cL3nnpPd9elmWMgIZD5a1/tvEkMqIeT9yXprQ3lNZA0YmM4rOe91Daem7F4SkBGfNBMpqOW
lc1TqUuxjBV7Mxt5vKY/pVxdh4YouIfRbK3NKPR6bTW4FJpRJh9KoS3Ib+JKzFinNjUL877KLrFm
0YsVg7RYzJlej/eUtXtkJcEmh1/XLGPsrix8y+FBz75GuZF+zwIUzRggmydFBNraHoqT6jR4UHGM
39Zx82KO3k9+V1utSrkX2BRU7HMIwfZKPk5ISYftpO6oyVXzkm8MbbFohMALPjdFeuQx7Br8o1/U
9WsgiO96mDU/9oCNGnZxdwijSRwY9OUd1ebmwQh6VpS69UJNPHj2aoLecfqX28qUwVVPyo/ZQaXC
qae9fDfL7JI2YAcZQDD887SbTkOfMW0ntXexQ+MTy6zyPAqlhGeQs08QvUYmayeiE/mn4cHuRu1Q
49Xzlpqwtdu5pP0WwdkN4ZRlEXmAVrPB0jviZbCVl0wrwfam/rAri9x7FaX4tAyF5XUAa7XSsKIN
hXsYMTKuwpIG5J+iknCSl3RjF60bZBr0G12yl1X+t8tckFY955wnY56vkDD52IlirV8Z0r9UeFlC
y+iMb1QrSjQpNu6lVGCTKbKRqAMAz4QuCfua+fGXuiuSj1BV3iTcr2tE4DafX4mn2GX2t5LrjA1w
qOONfaJe4PrVl5AoctuOvnlJrT7JeDR3lFu5ygmS+ta0OLcV82xD0iMpWGPLHcsPpA7IEmRcPPVM
HFu7k+HWDPrhKWatSvA0P6L2AmXZkHxRXYCNqbS+YdImCaDL2RXoA/DBPHMo/f90GjewmBMpivdW
SR7ZO/QPc/SO0lFMC1LrMD81P4DlepNh/UiykX6zD7fdlPA3Em5NWqmxGjM4OONgIGvr+uGoeQis
Ech+jWzFvyiOq63y3FU2ZUdwjUoyE0pgMzmSWtCimBjTVz5Q+C8AV4xaAbtdQn/1c9c60wzJjm5V
Q/WzHzBQbJMZYyGTUZwSJMSYrqeRE6bNeYy5x8bt8C0UMlzGxiC5n+v98mYinDEG3I68nPBxJ4rZ
VBUTdc70rC3M4Hg7C6luFn280zE1Y36VqmwxO4HtaEUBwXMK3WMZ1KwFzIwV9R936zlAzUQwKot0
UmJN0VhkgHXfO4TamNa770rm3A6Gfz4zv4S1Scz+wNpq1L3R42nSsVfsBgO1CPvURx1t8GNhBydA
CMYrSpC3G4nBNOw7QXjQys1LaAFN29+Hqb3klqfi4iC5L3ErsgrMXr/2KZxKkLnRfZnpKE4mx2lt
9R0p2Ym3V7IcyriSIUDz4v6iTVMqHq+19M3qRSTtRWHRDVW/957YEgEP1xr53e5fjTysVyAq0s3Q
YytzrPA0e/owOe16DX2O52vWQ5iW5Wo+6tVOWehIi+YbBzLPcY9JqMAC5pI10I7IhCb38Z8PNfv1
RZFkWC9g4Q/I+l9rJT84sZsfQlDMG6TWS9vL7a8mX8GqxOKMuWxazqlW0b71FV31sXW/ptGEttRw
nS8tmdC5j6lRNBSxSAfBy4dEweY+3QbKxWu9jQ/V8OE2nOy+jt519tEQHt3wnDbW520QTXpSSwBP
GxPRLG82+lhNt0GLv0yq0blr6TwKnQjNbQwV6veFSpO1Je10VJ52EDerGZwThxFG/sC3rpWxL6Yk
v1G45vLGVhjr+Hs2bfLj6TZRFgS6OGiWFpLg4qUXWWLfew3miiJXH8CgtCs2SmxxvVphGAv/vm/T
/ejn5gW9V3RQEAYxWFX/XbQrdap2uXX0UKSFgXl4ApPLhZ272XewV94iRhISg4U8ZibwLZtETeDn
CORio2HcoNZlUoF3fbuC0D3EhEZH75CTUMKpwOijsIzJy6WCtpQmgifgNOlWe2/zYGBHlWSbOI56
kjk69zSqmOvnzcm8Ihva8Dhd86R1Wt9NI2wW819PgwNVZ2SQKDZ/lZrRH2nz4AqRTj1ZR1c5XvCL
r1vtNZ/guSZSgr3uJsZ+NNBgNJNDmI7kVBnwyp0WekRnFRqE1BIyDCnbEuuta+3QqcYIzUDq3b4D
EjcAZNq9c9LBo1N46MavmQx2TTKErBfgmDSythaaZnsHFqjDlzhYd+wDNcrWL4VA9KsVZnVgbedf
06zBxIcWz0uIiJ2vAzPV7rx0jC9q+axYojqBOfHP+Xc9MNhkuzWIBbN6LM3IOnapcmlUAFnzU0FX
P4VhoCV8Tmn9lOC/YkxOWqTEUR5gN+vlxuFutsJC9aNRDa67yMFQq4zYsXdZUZaHERznGh10ic67
letwOsoSLHthBCsDsxZfVbB2KdaBDJ02SLerC4GXIIhDMVbIL8xDYVos/VTEmrYDB0cNNXM5Cwfa
jkBnETU7zSqz8/xURGkOuZAY1lEIeARic4rckgQ0N3QxrOD1/mLFuMgpKQzthEjsUgDqpbufB9aI
fRM7FlneWkRMNIPn5A6q80TQ0cEDMfnVRYW+MJtAP0VenVwK+EwYANkFaVqUb0bEqWtv2idodrkQ
ipVFK8Xgqu0g++vekHwQEvmAYGR4uL1o9Eq9iYp+p9tRfpkvc76z2xkRrPXJcfLvWmvttD4M32hs
wPlpnfIxgAAMPsOpiUMrkqOnfgFgCd2RvFMohgWhFFIpVoPKN+Zbo/+ATOZSYRTdVLE3dfx080wM
V6c8IXKtWKGMR5Mw6bNG/gqU8OkwMiT4Dpj09N1uEzJOxkpLnQ83SqlpFCzSycAGZDB49Z3LjLcO
FDeCGj3Pj7zdhTLDAhpz1iLriXq0jJOmp8VzRWTyHTtp99MKlyTYI7YIkXFRgM2vchDJGv2EQB3U
dMcgY7RFYTCs8kDaiCGno9ATR01X+4NRN+WakHrvalToBTHnKd9jb+dFpvuptp1/Vw3N+Kya8XPq
jkRSt/B63RDftp7UiNVyx7t3As9cWoYmnrXCh4GPHms75Jm/G7bp2LgfY0Obz0JTdw/za9i3iYeC
Os4ogbD074FuLJsanj/RqvFWhwq6nAXnQuEun+IhKmJ30RiSKnzEPSoeg/fbhvb25fehLR7MQjV3
dlWhzuyc5GqPbnsxwX1ace8+CgM3XBxqhyTp4w0FtP5B6gMYZHxVLwxouppZ4n+oNeaOLIfDknqA
O0J/+IQJ/Q1tZv8FblNLSo6oH32Sp9Za46Qn3WWV20eegnURhhTynWoTGT2Mimn+LQJHRXsCLBEH
QX+fTC/MAbp+g6FBVez0PtXc7h4U2U8vTO9oU2S/8zu2pVlRzuvgFBBoWHyLZWgv41BpAKwVwVl4
LBotYgTf+26ns7X80DJk6ppFWI5mdtnBiGKVvgB/Qc9UiMBOI/BJkD9u34WloT+JxFPWid5Q8MtK
ccaLjnizCuXXTB/og5nppwFGKaRv8ppFJKEm6H5PmfTkgfQOG/4BBslBZX/Yhc+sTehap8G0vY+r
l1S39ooXKi9KFpSbzA5ryqP8GLG0TwZ1o/ceoi0BcSK7kH226lwIOa2aRnvXCB6a2BBnN0bfR6Z7
cTItL7nzJxXPhjmpO0SNWPI9t2s4h7JaD7Td9oHu0/ouHP+ZslpItv1YnymD+rtSz6JdqGIfdoRF
RYdwlYTgkH3lD4vQY3WfO8W4k1mgX8tQveByGt9Ijkkwa1gN86yvn2Ppk0LRobNUIPgf06TdKyGz
giThpt6VMTFEgMC46Bkre0RH/rmALrxlYV4tNEhx51AhCsgeOnsRuFO0fE3L8c41IUr4AxnQkesf
u7p4V9OufzSQAU/so2I89mw1rqJl0+uzpZcsZ2iJ8M8T4xdDdskhzCPq9Hp/9fLKfUcydDsIOZiX
x1Wdy2ckqLUdV5+k3pDblMbl1QyUeN3Yx1iD1DcbJeaHsU/l9rbI7VL0ASIISH8P8HXErlp+7SNE
FrXylYVfsJXZJHqbTrl7ryq0qi9oFPU9NN5+Of8YqsrXiGU4YFjD4ktQynPf0unoPEv9qnkuS0a3
gyYGaesa5JhU/Fz76tLnWeruSCxOra3nj6FkU7BSptMiYgFqC+4Jc+5qAxlQ97vuSBfAsu+aRPWR
RffBIjdaFHtTNGs4iMus5Muw0j50mgTPFFfGmeV789Sm+RG8mP1FidViQ8SeimybU77DRxSQySOA
J3mvwZm5m5+3jY5YlLaINx27ncTC/qrW7XjKuc7KxHQv81NZETZbF//GnQ784DK/UMeAemKU0k5Y
eiuKW9YFcoR1Kf2gvSsQckGh47n5BaG5lIgj8zSfGWE+cpP7aolGw4TlkvHA5viikB199rthGcw7
xLTU9fWt8XFbPt/GJbYsYzWEVg8hUhPnIdHZHgQZhBbPCtGlTA5Qa/S+RLD6Rzeh3SzYyC6EH1XX
TihUJuKyvGYq4LfIKJWdBbvAWpIlWt3RlKo2I7LgW/B8XBXfEKrfvpf5k5+/A9tI7AVeVJYATwDF
qZ03mKnC4qHNxVaAgvxQMwAGd7pRmdEJ5DQeX7A0eR6yIRplTFTadI7kOj1UwET+fEpvbHCPtLnW
k0v3ibDKoDBwNk0PqemzTDBG70jXRWFfKN29XZTf884M36YDgWFyPiB9mJEQf69fnNxQPy0TPITt
VwPrUmJYghDYEoP3uajyp3nZMeIrud2YNa9NAO3AFiHCdxN1ZZ4sW9l+6zDi7UGRyIOW+l/QbYMU
LKQMoFJigeqFEj5SVH0D7M6wxFpX5teQNNhIgSGnVpm5n4+QOYp9p4hn9voFVi6MRdSEm13VuaR7
Tk2vNNXGZerDsMYHjEioi5NnbMbpMnKrDjc+O9BBNW0QCLLaz6cmPM7OJdDec354pH7PB8E/D5RW
xVyL1h3ukHeUYxw9KqL7aratesgdM3yME0c+jMW3+aVW886BzO2DN/WOWzPY65lPmOPcypVhB5my
SdmaTGw3p/LSXeGxjpjjrW2PCa3Qmn0emM79/NQQZfkxiEmcEl601fMIGXLmeI9EUAd3zYRG7POO
fHbPlQ9a1xOBYOI1gBlX/oiUg6Yp8RMzj84VDy9u1I3X2Bk0Ug/DDDR7vQes779PpaZCqY2vqTVS
UFasctfrnXFSa1DJQI/muGd1gjp6vU/EICRQMEactmCG50leidl5N56MzzmGz3baP/HPGLc5jtNF
HQ1qffAGeJmBoToXAAXNGo5YfwTtnO89ugJbT+2Te9dIraWS2+Ezjrtj4ypfKPJi0Rg1JK890WnT
6kVmAxuDSKwkMRMVITWY3twShYXf78umoe1Y4+9Yd2RQ3kmCNs7zw+TvO1cw8UDKjPpas1qT/aJT
W1vTQJCCszFg162gJJl81myjo0dJuouaSvs8PyUqvd+NrrHrTfk4j7J55MmifaBol0Ijb9i7Kb5Y
s4KaYhYL5USHs30trjM3bGxsUr38HvA8FrW1m1vIlTMfLb/jJe9GqLG7Fvh9EqLGjX2Ll+Y5yr2Q
IZ8S5DHNDKkYtkL1WMUSBb4HBKI/a9HOTfVxFZugt1xpNnvTd7/P5txAunJ5u11VKWHkmXSu9ty2
TIgZTKnQPphYSI/kKhGo4hewYNQs3BuSDJqlhxaubpqQG5mWXPPaWOVTdVZxzfiAJrkF96FjGJMT
Ni+fnGsNu8eTYVTqCfB7MKEN8N/WFQ1Ryw6zFUau8IPiWfgoB5xwesBqFTQ1thOHeX+c+Kf2/Mvi
UsEzLq1xn0v7MNeEYtmKNarJennTmiSyXohRhznQkpTiJrm3Scsi2Yc0/ogzdh4GBEQPpCdjYSPC
8nU+SjunXvKG8YyDRtct+V6bpPrRfX0Y8C+ubh1i1n4X146slTnXshTd3IC/9ZedofCN0b/zwaR3
+yBpjh5l15fUo8QQTEceJv6FEpbrKnPys15dbo7X1KSerFeecszKNEJCOCRreBjASgv3PD+Upab+
myRv7RfJtcMm3US6rtuC6hkiLPMX7UYchENjErL3FuVTxyaD31gFuX+o4WvgJQG7aOsvVAASIAAN
Pn1EUtMzQU9/rU80a433z1wRvWUcJE7ek5FNeS46pfk4JDBwN+VwLSGcYHfqIS7gULjnioGCreFa
J3riaW6x0gircdqEctmk9ccQu9GRqt7vD6KoB+gVYbpxHCSm9qSG1cb61I6jc19PD5GStzu9cT7k
RBcNSe9rq+QcjJSLaUzmL8w7BwN/9rttwOsnd0CcyW98JocHw7BlGA/zg28B/siAK2/0IBS357RO
xybX5zljN5UbP8qUncQnd6h8RyLa4aY2tGm6vVVO+tqCvj8LUqDjcC8hYJY+So6J35UUGRSotyKR
P9hMpg8KSPNFh9T4XVTECKpmslPlEOyb0MA5V5TvntMTD5DF7r1NwX0gAlV5ymwtPVqpSDatPQzr
ckrWK4GL3wYhBaqvrKuhmU/gBA6mvJ/PTlY7BTrg91CrwJKUw94BsmxDdWnHbThiGe2cYtWaMLRm
pN7sAo9LcnUVa2TT7RBFiyXYWOa+QWO9gsJKTTiqyuCdGAe2sEQD5XZCw4vexwb4qULoSoVPew3Z
bngeYWNdmj6WxgJyPSXnl3Iq+sWuIHYhQgk7ExWDPvgBYDc49qPd3I+DQxlY1Z9zpsX7sjQfyypr
/83gt6ex/aduydF0Hc2HgQjbwaiCjvIX9Y4snTTX0Pe8gbZZzrhp10qTNWxUctCnstNMYkeY8q3S
vk6Crue61P2FxVX6gE7uqZzO6sTvXuajiotnYSlwpNykqvfa2H3OtRe9V7JVWfi63EwxEyffrlcY
ivR3phVQ/CjVnzCzsxeOJfSsQfmsVcXYmr7BNRHTE4mTotpi8C8xfb9Xqnauutegd/kG0YMxjgRK
QdXNtlpfEqoCFEdlDa7AJlIbGvNHM7Djw+wSLzXUz7nhURaOib7JVpWOsbZ1WDdhpwFFHICCsRLz
oOq1grA5t/ekYOrP82lQejbbUIKkPC1cWflAz7XVRQHaooQ8ZQbaGT4oMbhJXC5VnLhbpzK7dVWP
2SRXQPtVlafMvuKtyM5FX/5v9s50uU1t69pXxClgwQL+SkKdG7mLuz+UHSf0fc/Vfw94vzmxs098
A1/tKpdke8eSgMVcc47xDPPWMiZWUyuUblJTE32hNDIXp9uHw4toxZFItCxHY09vfDJ7qVpuQ/g0
6pfICLP6KfKJ7wKONZ1UKsDYBq0PCwJ/M7OpYzzPzJYv4a9Hy1O4OO83JyPrt5rhh7cyC/wN0TDl
LtZsfVdnzbQlKCRRN+/1jU8r1lUrodGc7Oyz5ZHz61FvK+EekCN5eBGzapzz4BhbdoLMMeK5uaR3
0Ifi/Htq91dGbyM3UAsupqxBZBrqof+gVl2/Bb5HMonX+Q96P7SMQWODfTs/hf57V0RADhrb3r3f
qjwCypwWvMOiZYqn9iVSxsQlV4a9v+ZUL9HEtQ3Z7QGTts1sA2xfGsbRrC5aLb+AwidzrcrpjtQn
cuXFDT33uahIIb+baWTf/HoW58JiZk8F6aWbCM7Vv4k+cHTe032wn2YtCGqk8r4LvJ+e9OEGMpY6
LNddi2roqvCSdxD80BpuRkw5Qvel2xGGGpnnKYzMtitXg1/cAmj2zqB2kVW3PCwU8h4jexjtbQTF
j1LUZ06dKbeFDMtTSXV5/r5qv89gfYfkARrVTWnFt/qcgRHCgwWHmdy2RILAoXbWatHeNGZYAa2B
esl6XibnE32hog/Oc8dJbxG2qSdAb1SJAaq7AQbBLiZove7t5gfv+ifNz/abpxBOKn0VGKkFGWcE
nONmXFD3gao9xFra7d6HLsZQxscMSo9LeHl1XejyVi+Q9Wt7VeTtIwiw8SykYl5jFLPpWis1x40U
D7tr+1PIbZwqmVNn0Q0UE9yZiIH6Ka0VGBKRTZhm6CO+Zi1uWSavnMY7W57RfSrO2D0jtyLtD7ym
Ck2F2bq0IH05tDpeMgXinRmV2U0zGtWZ5iNUCmQLNaDi/bArxFbKyEx4M/W7avpbn5xCUwEpK0Fl
3znKEFwSNHwXzLtMY/5W1NQb1MLhzDgV3HkyGW0XpvM72Lm+sOlPXIcoJW/MCW6KsIsV4CQVuJFP
6plMlI2mBd49aMMnD2UaBPa5n8W+dWbcWYA91CC8AxDnrPsCCvDyaJq/l8w/tZUmvPv0e/VMYiaC
coQQcifRpn0z5i9aRlT6ENY3y7fMobk16si6XH6WVoCLqNf0M2Bl4TcZAFJui0nZL09ZoRpS3AtG
tMNwsdQOlh+B7c9N9J9zKYEPwHE9S2m22oz4WX7636daVTHNMlVKiAo6BBuSK62N7au6mqJDaudQ
C399j5Dn/NJiQhGmpnW1fBG9sUUFN57lLU6WDvj7OpsZkLFBuTdEUH861YpmPzWk40CKnaLIcr1U
VOBRq1m0frmUXMu3li86s9fN5Bsr/m3PR3KSBI9sGXQJOoTuNsoj0lZ0sxHf8Mkl2+Xp5FWwvTEk
gIFpGWN3oKh2UnlkosahsmII8BEzrqaYHkrlqrJJVtNobzaNoZ6381XvQS5YKYzMt3VI3J+FwurY
Trh/gh5UP0M3XD6xVuzGue3BBo4OSFXlBsF1Z91ZbzvZkSU4dJOFQmwVB0VI7RsideyCeaTs+PcO
2rxh5R7V3KgB+uEBKRhaLEYcSPaDjRMyOE3inn+3aLsDuwPvOm5177oTGsg627tcnsmw6y8rQg20
uqHcrJMX31TdIBi4gudHtI80phCNVb5qOlOh5dpjzEPJPxnyrJ4vzGl+as1PnZhLhfgxnmkPSqwX
D0OHyiUMsuAyLLFoxqma7ZKU3yBWxd/89yClfYHGqeYvCpRbCOJGhqq6WiqbRyXq6uvlrsBEvbo+
W2S0sdFXwEc5a41xAukaxOHu/WTtzMoNI7zRZqZyss4/7eGugXXGGDrXS8uX2NqERuNcL0+syDwE
GK/eF6GcwVRDT52QERLl8H/6rolCRfpdeDdZMA8tcEG75Z3jsC/dOsqj3XJrqb2mcEc37kpvtyjJ
1Uxl4Uwj1EWDOBkTEUuLSjKk2nNT6ARYR4uzBSVT1mO1T4qK4VpEx6dVkvQQtPWLHORzMGtvy7Z5
qmyrvIjDqARXimNjKB35GBbZbREZxs+SHEWuMv0tpRhEd6LvSZbpIR5W34eBnfuqGq1xM4E/YRvN
sJsYt2FnobqmogY/trF5u7efHw1muKtlW2xiJ2coMYry86/UVXKlIN+BqhVCptILwi9nbSCKGS4I
yndXoa20GWTQHhqGCvuo1OJryTR6Ti6sn9/vIlT810GXPSy3gdaJ7DVIi/K89zx5Uwb9EXWZq6Gp
f6gEde9UBt0lJMjgGOTZsJsYV23GyUq2kHWhgUK5egqr9s4xoVDQQl1R6Sk/yy54rOImPXjMQreq
nMSqFMp4WCbQujpdpCnxakoeE3gg+Jzhj2GsDTN5pzEEJPk48V4l8C07zWBlzZhk6rr4QOwHzm5a
ynarcf2mOvsBA6NLonTGJm9iGMJDmZGDithzp0VpuRFWk1/m+Rhz/yKpKYxHqIv0ZVz4aOhOKLuC
C7XFgcIFoRnuUKb6CZMF0tDZrh8yZ9+EFRHydIQy0BHEJxA/4A52a6/CMU2ADEfBlaoX5TmqJ+vQ
tA75u792Ckpe9escNAKlUXEg4wGyZAexs3bal4lAKpfKhdRlcDbXFP0olnWsAvZAXk5ROi4QhsFd
XCbCqnhvWudfcImZ8GW5A1ujrG+COHhufZBymdPp6yTpCQOcv280w7Et6VdhVOg3CpQypGeEytAA
Wgr4CK7JLTzRdw1bVEhQFhMW/GoumdSg0o4lCGpJJC3B33zLQ5FxNqZFsw4GqEopUkLAWnG8B5Om
3hhj3l7X0UMsFRWGZJGp29okASCFzrKN4y7b6nLMXGNwxjMgyOpJ8ad0LeZxM3JdotPz7JvhjHdN
l4LmSeLyKQ+h/QyA3Q5lPvpPJHgkYSwe7FRR94vsDrrvHIssmmMC2A/mqe0dEqUFaFjkt8uYujY6
8IqhpIabs0bGTJMuOwPIwniTwixyTqSyOaflkTnRo7E7Eu+FKOgHoOFzMjIY+iGUZ+38ZXlqeb6y
ChyQkssPlKJ5DUh9pY3l1PWtP+EV9UdudbRWzFuCccMLhd7+soz7euy4aBPm3uVcCms8rWur3S6L
2eRxuJefChvuQKEgjBVt/mbFlXLqmry7DTTn0DaieGQeZO+1CjfCYBQ8Bcm6KsBIX0RBZ96n8fPy
bTZA8ZkYUiLt5v+pT3JurDIz57xDH2EZN3PNv1hghCDNSEUICRs1aQrjhq+el0e+D4428LTuXBXV
fpDjeP2+9+NZFcfFxjAcgO9N32xqLTRvlkf+IM0bwKtAk7W8nlNvxhXR2CgY8VMd6jxTN9Rd/VkN
v3BVZe14EkYACqngXS/YiozCMc/Mg1JF1es4OAyVwuCtdEK6QfasVY+K3h2gTe+RtIPw8Yurdxlc
l9B0SUzCTwUBhkCj8viOxKLhvE+8/AYbrYB8s+g5yJ17xRCAz5j0yfNFzDPk8Q60+3Q/BECUp6HP
zt+35who6FjZVnXEra0ArQ0Y8Oj5Gei2Mt2IjN1vU9ZbMVYYNsoZct4rzwzE97k6xtspLkDfMze9
tULYoKQ8HZYN+iK9FYnS7/pWmrMYbdpNHTSfRQC7ZDgtjxr66mt2DMOh7xrkoyCRyYavsofEKM8X
vWXrRwQ+d9BhSTejufvx12b5VwAWPYJ7tetm/08zBP2+s7j91jVdalQiCjf6W9NGb5XmXrBrAwso
2MSEZzkxl6d+oSGV0KxZZ0PuzsEHcO9soywwYRwRJyT0Sp4vXyZI9eQ3gk7QE490Q4etvGqO5l1b
T9UBZHez7rAw3gVYPS8Uu3itLXDZTRkOO9oNyfnyxTG15NyavyyPlu+Jsd91qTMeHD/vzwPYpxg5
ve79UWCeOYhSGLva5r6ou+p2NAiFRN2Ufu8K/QYZgvXNIeuQyHLzPrMTe4NHap5m2cWFEzVPSJfn
FD5UzGPpfFNzq7gUc8qGSLJbrkzxEI2Rt69q2KGGc/KbrnqZGRN1pphvRVXBI5n9NKrGTthPo/HY
l6W1eSd94sCIIq+8M6p9QBjIZV8535YF7Ncz0UDkL9NK3nJqP9dK3z1IcyBYtAlbIADI53rIGodx
uhzHZGIAFecgen39IXmvq+veMo8DihTiuIJ9QocRkpwtLhfuYGOfQS3oIbmTsdpX2bWp1cledcqZ
tjJfRXY7eDtARJS1yV2uq8d+vu8J9FpkU6rVzk714inJg900FMSyexAuA/yye2jm5U6UGBhy39/1
YEVeQ1Pg/lRO6rxTAWfbHGSAUn95t8vTpg7FWg3N+8aM/G9wbVG7x+pTasYdEwYWuPcBoK6ow5Wv
5hvHrKeremmT2UxFUUEPb1gFzX9a+7r3ZkreTScazR0a+CWdP6CPy3K3hXnK4WVD44d6clz6iWmY
ATcij6tWS+cc2HZ4M47V6zIdMad0pGjN/FXA4HNjcpO+RrRYX5NSs5/CTr9YvjVO8FF8qOCuPjff
wlrFgypHf82Whf5NZNhPNA8bpElwrYWtODPGdrovY1gEYa89aR7CLs+KlK2lTCqscs+12gTtU0Dn
odW6O38Mf6Ye5q2FByskbpDJAJe+/LAInVtS6SYg8n3wfmAi4A7QJlXU8GDzPLRuRJgq6U7VTIeZ
PlxHfarHc5JrzW+hptGi6f2ntNabvaF1wl2e1hMps3KMrlmKgj3LGnhabApWGdZn4Ij8S6wgLek3
lf6EbG+PpIp9fNM8xV4V3NcdElyW42vOQgwjXAtr0/SGp0JNbgj/pCLsiYVziu6nk1XPUd+uYXNY
4Cu7+Ar1x1szWsMjVwoAP6PQdrIoxkfTAd9AE4teNqJblr/gthsQ+pctv7E8NaaqOkmy1JZnwewB
w7nyz2+g6HeOni1JdasIYDWMlEj6mDzdNoG/a5cUyXlfGDfclo2bIoWaZrTN1fszkeT7yYM6PBgp
qmLyv/dlRplWUbkcS1GBS69mP4mZda8EtD8YtdbcWaMq97KmPYL+vCEVEiQ9NkbOJV9MbxMFTl45
QCpKPG9ebkTfyRcpeHFGcF/aU7ExGfxRHI4PcWGEl/Ay7BW7oYYFtsBu5MRTeO4rCLgd/T5ISo38
XVVbG9BQrlkdlK1icT/V0ZeeRVZhbyGuAfJB7Hhg60SaUe2Fb0CwGJBU2HGZAIO2puDWlQkDkgQ9
21EVwB1KT+Wg4y1q4dXa3ajeLF+sFH06Da5y3yMUvekyzhMz5+6BFD2pNIXV5f/S2/KibtkMBuHG
mr+3/IDj7GZKE5xjVdz991/t8AO4cYi/f/ke2mb1RmEUYaL8OVV1d9aEenvZI7Lcjx0Dw3hx/Xnl
cJyyHjd6lXVbe5JyV4vzPNL7aJUEF+8Pov97wI/6YdK/O14FYNTb6RA0rxbnSCG4q1bF5O2Xu0AU
EhTh6dplKykTl+V+yIkvcCJJmt88uaR2O5VOCjXZTONNE9np1XIHJznkJTcT71DDCF8lBamiXubQ
lOhz1GtEvizPbM6iLR35+j0PTC+5D1b0+BBakmoG9O79+wEfZqADTRlgEotKKw5LCWAMFfZO8IZV
Ins2O/F2QQXbSjqw6voU2jM5uMOvlPfhAwZ/61Yrpb/WBMMUJjPjVYVEbMqKH0VHZKA2avlF1hMl
mM37xgyPiqf/HODRnIq4T+6sWkBc7sLHNGXDl4Y1STbz0wZhwZoAnOCsLB3lSPBcuK9CDP9Wcnqf
5BoB1k7fIHTaIucmxjdw0RMrfVheTZZFRG/Poyl6/jCzLbvbSyd/zpKJnRfkdSoJxg1G7URvvx5M
eXvyo6Z5NYIXjccff/rh15Yfzb8zRQwGjVQ0l7Q7wn2tk+Kz3I+yhKNMPQgofuI9GhBs9mPUXSFS
qJ7htyq0pWvttvFk78LUVC7oo4UHiXgVG4KWbbELIlBBDF9e65r1ksWhzjB/dDbYhconirIfFeLD
qw7l3JUptJ/LYYkL6gB4oObBS5L0CQf7fLCykFpFDdQdcV44jfI8P18e5QWTvP/5aPk9VM6ZS012
BRS7PFaDaZ3b4GW2Ouk/t04FsLywCv0ZAewFVNzxBG+EnhujlABe7TdZJPE+gv2/k5rf37PjxA1s
tK8aU+uVERtsZElBOJ99rDjRfFnGuzoenMdubgza2fQS91TnVYiVk3CL7KaX5H30SagSdmOWR29C
XMtIvr3BeJMcIWvaLi0G78kfHeTUsn11YhQMdObqCzx3chPMzt7Gr+tNRjToU+IFF9XcFi8673z5
zkBK+EYm/nCZalp9HPFW7TqPBkmX5JUriEzGDwcOOjNFf7TYMu5EnaWMCEZMTYxEyY5pf2Do7n+o
3ou3NCjsrr2ERt48s9YQsOKH9k0ZERdoj2gSjLEloHb+skTVwvI3Dsnk3051zz3AGr6TdWZyEL3q
YugVdsWQ+dy66/vD1Gb1IZE+RrYu2r1PUwvWSWHhWzZaSLbLqFTWhoNzwaFsSEmAXiRYoaNgUuja
vehHdu+oWjZimJpNO2IMYbMZE/gozVvI2GInEO/Mugzwdc2sj3gX6yqR7B+RGa1xtqJ1CblU+yGm
AU/H7OQxGQ4txvlNg1K40/3w2nfGaA+dZN8vbhcjYnlZAn3LvB8u+iJ+spO82doRKUrUar2ztk0F
slRRdq2rK0aFp2TOk7Y65fS+LbAZueB2mpNJlk6Fr4Lo19JsBb8YmPA8lGS4lXJlQHeUSvJIsyRa
pWoZbg2PdCUQoZeV7hlAohtCHfWc7fMkzcPyA0MQiuABaT5MmRFuapgtp8gbsgPgxnyfFJp1lTdn
tT47OzjISLkC7iB+durbDmuTDkYfb2VrXeOpQuqk67cLHPzXs07onIvL9oYOfuqGaVmM2wEvxz5A
iKijYt/EtE/WlJf5ZTV0zaZcRqaTzBso04X/iskQPtPYqAQt50z0lQZ4AujGazQb604E5m1dHq02
kzcVSW/v420vfwSlMyAeyHkDdnsjLB++JEzMY5UMEi5mWzxkhdJAQkXYT8tLoUewCKYWd/LiU16+
jIPJBYNqzaZfh0wIzv77e1ArEC80p16rhZwR+OgtLKfYR0aRfqOzVXud+BY3zVopi/akTnO/TNrf
/z53FR/BjwzVISpLJCUacYI2IeGfBCVp0Dox4zP9zdYoJiyg/Kqvq28OD4x4tFyrRLivdVeMxOzH
TuG8jCYNUKqGA7ION4rolUPIbvMxLLG1Ypy9Vcw+uRJd/DLQTHik4Fr3pXzSzXkgZ1FQkdFCMkj4
+5c+Ic5zeWP/n3D1FwTfjKT734Srq5fsJX35ALea/4d/4FaW9R/N0gmaghQr2YFIfvQPfs8W/2FM
JYSmaZwfH/B7zn+kYZmGSn/FkBALNPAh/+D3+PfmcShiDQGCT5Xw/D6xrP7GtjI+An9MUzqaZYn5
i3QwqnwWPmVoB1ieB8M1ZAKs14cY3+CqW+lGcSxhiux7X/40lFrdTUQKbmqTWWgJZMoXtWBzYp8g
dClr2csfXSvAFHWEwEWmv3UcD3aQMI6KWTxJMWJetwgKjRVP39Z06nfRCH559Dpk6H7+AFXkAiIK
WqK2NtZAWvEtov8ZWv1g0BsuBzfEsbPK0hCoEhakDfq4Q4I/DBU/oJIcWcIKTKe+CgWgc4CICgMe
eafkWf8Vu0X9yPlZPjJbgwVi6PAP5w/tI7pFQ4zCu3NwQQmGjaxSN2NINyNrzKeWnCS7MkE2NdxN
I9dG5gSXkJdWzuJRD6ePMngromSn/awXXQVJ74OVNohjyw5RBtt+EKW506aiR+5n0BI/pq2Wrsa6
AHtt21eE62xyX/zwVe0uhxeyp1C713L9h25nZJmAU5dXuUJPFvn6JrILoFIU4SQR5PQB+4IwIx9g
ObalXSmb76WkcoYvbFvE7iWALcDs9bJ9Nky6yrkPfBG47Ka0lce6HKDoBqTVg6WJ0s5YQ/1HhF5J
sm4m2KRKtAttYDxE3MTls150WBGHlppJ9usGEetmjHSUFUO0CX3MF8KJHhrHw4oClh5cvQo+GR68
OIbKK+2qdasWxPM2dbGqHJLca3vbqsqdWkrMNAqCja68UbuUPUwSmG5JIg5QwW09EFw1jM0PqV5F
MrjMcfXViUvjDWGnH7zEGkBgU3uH/v1PPtzMp/tNQDWfELrQVIcuh+U4uv35hGAXmuLiiDkhcKZs
lFDiFvSDazvwIVxnpbEek/hBBtOtYuFida6Btdhr4rAY2SgxffResE+QsP0bm1BIfDG4GvWVN7To
KJtQ2ZQqMYmZ37hddGXEWnvu8Y3flqyrdznQ7/AqnWXo03sAgjKz90wpUQqp8zrxG48og9LBtU+s
kK2YAadbVKw6jBoVPHAnFyTFDns8w/jKyJjEAepfF/1cLpQ/wwHL0ECbvCBeEnIEwA8ZbEZhHokl
IXkr++HR3GMn+H4j+p+f+oLT+q+uaf7UWbhsS+Iv4lPXBEDB319xHhRN3A2IyDBLbYFPPBN29bO2
aNiZIZelmr1K9qoI0LOVUHOXkQqyjaAKv/jk/jz4lm2yZzbmBVwFmvbxZXQFQS2IZRrX7lW51qX9
mJbVTW1nX/2h5V/69IZt7h+WLU1TE6DHP/4lYjb8zJwk4gny7XDBEB2QNXm6LqvnwAwv+iRjbmmi
M7P1kgQmg1ejUSXUOr450bNseN4mtiOAB7Q713TU5frvJ5H2kSs+HxJbc7gtUf2YkJvl/Fn9dhK1
g1HXgDUq8MP1Pu/LXdeW9zBATpaGGjjIT9CkZH/s6uQkZH33xV//c11eKi0uRpODgXDp41/Hlo/a
tGgJxGOeNtZPwQwgT4uyoOsCUciI1TUkOMtNVBxL1fQTD+pNrU33mRh/KOHZF6/mYwG4nJ409eyZ
GslR++O8IDNLxl5XNS5iVrctiwPaxJeB1FOQgNxoJQzExG1spBpRTnXxq/74l4v5z3s665Cq27B2
jVmX9OlaDhWK/6wNGzcmLnoVUp2vuYAmZo+Q/jungWTgmYdUii9o5wsH8+MZyvGXBnWLNBybNfHj
EaAnwhgH+L+rRfmp7du7orfPS5K2Rse+gkH8FoTTjedk95qiX5DKlErvKgqK+zLSLqyiIgWz/OKk
0OeD/uklYW5xYHhC5eO0/PRZ1MZk4xPlJVE1k9NGUkktUIDUK3Woni21eRZ+uw+a9FwPhxM7oQtl
jC5a/dqZJjonqxiLC6i0ddcVdyK8yEf94CQN/0P7Otb9DRDCE/S11ymvtg3nfDYxnbPLL5a6P5cY
+8N7+HRiN3VKTILPe7BMjO1koztG88q1tv/7afMvCwx/xyI0VBesp9wMPh4+qaT2EOmz2MWv7u18
vLGT6YgU0Gj2vZbdM9M7Um284R+kCLNQt46kY6/mnMhc617BXx5jX/3qnPoIylvWFJ0OJdwmcCtA
8+Y157c1JaQXFuVgN13D6bXV0O4mRVyMeQITEEyQPtxEcbtPguxxjK0ro5PrOmjvxo6fFdUOk+04
oA3uise/f1ZzjffHaeVQM6sapmbO94+vCt9HkvYMTNwpUm/Q9j62QrsgguwE7cv9+5/6t1WVIhP8
LR+GbqLD//i3InIY1NJsER3RWltpVX2HcR54F8bjFcH1KhAqa5+U3UAfl5asIfFfhOQAfXGjW67e
z+8ZHT7rigliiPb5x9dBaIImh6imB+V4V9q49YO9P9w5kpnmeCOD6rUxrGMXiLe/v3/9z5XU1gUO
FqCk/FHD+rSqlIqcdG+caSKj+WYV2XOqkMhrBeoFVt5HJU9P41Cceq/cQApCgGQYEfZ2CxaQDtJA
lrZG1lEwrYYh+olWDpJVda8PtH/+/jq1f1tqhM0eTxi2Aens02XaQtBTSxTkjFCcK83oXn2teCyA
aAEqXKV1pa2R8r+1mmTOhyTF69VvlQoqUyq+OzX193HQN5mAOuegaIzb17CrlK9e43yMPh9D5JPc
kFRuTNA6Px7DmElyqQdZ5Y5e/g0bkxDqzajpFyMjnUIraI9y3rRK/lyRLgrea+PI4ItlRvzbcmYY
NusuJbPN1fPxNbB6ACOrfa5oNf9eoV1Z9cVIBnY5cbDq677ToLuIMlznWX3WmNnWm9KTr/vHxElD
jEzddZb4JvqPzkSwhI1Xg6Bp1Ml6ULSfdmbk4ICuKYTkeuRTICfPOyFJIlUSuYNa7PR1a9GHU51G
bCqffMiI/1OfcqwfxKr+/Zz4c/Fy4OkKk9qQ96mJT5eMamcWCYYq8KMe86VmDigW0B87NiYvNFlT
p/Rf1WDzEfx4hLnzynlPbxlcM5/l/nWvy5Y8dfAfuUzWQaG7oTm9+GLcYj3tqQZGf6VP/XWqE0qs
p7WztfXgfMJ8t7Kqcvf39z/nDvzxauZSQJUAgcw/yLCoAAisjA2a5UF3buVkh8ThZVyz4QtJUQKV
lNXs1PTV0PVyxaHFCDxcxpcpTVFdryle1PBx9J3rdLBPZvcjKCCQkMiZrYbEfJA+1XxltRi2xXaI
/B0B0K9JaWJjYwRPl0HHWLSOQTGk5O7YYfMYtAPTCvssQ8mjWWAJh+6mQZEIvdHDzejArfdPRc1H
FFegmocemCATgftgJoUUpF0pcXUx+fGqtZpNF1eHKI3uk9K/+vvHpn0+iJbKPZgymrpx3ld+vulN
ka4zAS4nN0jalFEZhpYBy1wLaMQ0/G2q2MmqLAgdkrH/lsrS3KtKcl20MQBvHGlfvJrPZf37q7E1
YWF8JzdoLrx/uwUHaRN1alFNLlE2NYkyzktRIHkJ84YsqzA69uBC1tBckOQLM99MfUvyESONv7+M
uVL7/cSeX4WBUc9WUZbO26CPryIxQN6EaoqXx5tIMS+CV4suvw/Q1BH5fW6szQpY7N//pvYvf5SZ
oS6BjaiCjfGn3R1G4YCYlhjxe5J9syB1r2XVrMRAlyO1wSj1TJXI45bWdyUdbzhmXETftca+EwMg
TtIdUVsWyp3lk9qn4QH++8vT50/+42eizT1F/mOdmUv9j58JDcIKeSqU7rGOfw6AZZjnAu1BJH4/
EG14RKZXktVMSJ/mvbA89SsVWsuOnOtwx1kT7QuLayRrAQ6IXVf7vM+00NZKkBTXBs2oCPf2mSlx
UBTeA+LV5It7gTYT/P94BzrAK84MlXXic5+8TUrR+S1B4bXb1pijvdoERu9kGYi1AsW1iH8mgeqt
IQdHO7x+6iacKnDBpXbnJd620+PEnQTYOXwe1R4PE16xuD/LA5J99WiEp9X1e9MJrsMsdmsG4Jgz
UsI1tROMe0HkYPHGTNo5lE3yIGnM70jtVAjCVTQ38FHnIi9yEVfsBiMZzg0mcGsYfMoaDwKJRAMa
75Q2plqOgjWHjzFCc7hRS/VqVANnlTt96zphNoGFd9RdKPQQK45erz0jd1CdtcRz9uF5mZEVPiuT
1jbWD2fw9vS6jsmk1SuJ5w+WLYniYxOumIQ/qY12kaj6OleCn6aS309OSzRmkr2Z5hV2RgJBCDCz
9OgVDmCkYjwgx+8u8PJryyLouejWIhLaeaPhyZiiWcrbrmXb94QEck40oXMFQwtGj5krdGz1DVbl
fjMlGLMQ0aWoyZ1LBxzhum+MaWN22YYmDEpzqPlr3A9oqlXv6IghosBQX4U63CAq4f9NWCFMYzhr
ERQepGDKrgMn7ThXZaxj+PXy6mQ26qpgXQfJRNPLQ1nmGkrAy5sFFbkBX1Cv0eGVQDrNSK+Qj5lo
DFQ1R+TJGEzTxxcsSvCIRiM/W86eph0ZGna+s+rCKgOqXIfrTjN3iyXPYtb0+MX1+C/r9tx8wGzH
quFQB368Hs3IbiIcZ4ObpuPJRukUOv5NMtxaaDEK4mvXPYB2Wn9VhOhYIHm31+nYbD3F2FWc5Ji4
TtFIYHlSvqIdfVHU5qHJo26la8CZIqM+rwpx+Ptr/ly1sqzSUaIMs3B/GnLJivttcR/oK9YZYGUS
WhTByZ1svME3DvY0PmqO/WCHp7geNsSCO1/sav+o6/nLNknQc+NsdiZ+vvTjUWmbREHtDekjIaYb
wkOvp4/FWyQIdEmpjzAVVHuiEV6IGd7ZCAjSJnxNs/7RILhbkTbRlqZH5ioywDC3LwPNpz09frVG
fS7iltepL+5Jm33xco/47RNqS1QePZ1r1xH0BerupE/qNuoZKbe0lIjMU0L1OPn1RpR1wYaQCcgg
LuoZB6vIA304Y8Xdqlxl1L1f1fN/3ppZOdl00NkgC+WPE04ZyzEy8U1ijRN3pm98GyrrFSnns6kO
hFcab/g1bqxI3bCV8Efl+9/PnT96sASzQAxySF8RHEbH+LTlmUpYWUBdcGAkbbhOByB9GRLwveVv
UuDpkSpXVWDmZ0kHkG1sChA8mlGt2bCe/v5Klj7Oxzshr8RWmbdq6jxM+1RppyEwx0BCEzXROO7S
0VX94uB1+AOWSrv2VWKRkf5jAYmuZdI/q6ObwQI4aCO/H6esY8rB9Kr4puO3AEUq67ZHnZMT8VwW
NRi7Ki5XpdNj1J6DiOxcY7VyiOy1kLK5oYD76KnKj1rOo6DlH4Yieam3T4Ex6Lvl5tCnyNYniBZr
rQpyIH1uGyfteY+kOKsmuRV9cJV1or2U7Y6A53Ld+t0O0NuwC6tZUGcnkiTN9jANqrh2FPROvX1W
5qjoC6cgrsDihmHUbfhFEf9HX2g+ytRcBkE89BWl/FRlUMSMTtX3HdDw0nONqtlklnmZy5z11kzd
SLd/OlEQ70XerKNe/6nSxXCNVtrn8VTa4ItXiY1GCnoVWasA5L5otQoa/n9UEay2CJ01XqUj/pi2
B5pH0qpHQ6gkvGQHskbbAXvT5yoMVqfo15UirwsUpJfo+B1rFrA7EnH1OPbfzBCiPtrBk+6J4WSx
eBvVkFwMk7BWkRbvkBnV6wGdwJkPzJ8NNEsSNSAgceeubzCYO6KqdwR8VGQDU4PMNkbptMVWZfVa
gZwQ+zGNX8Jp6nY0H8PV1OYmsrLVpKXjQa9FtapjRExNF7lFozluFjTcxByChdnTvI7TkV3O6ATt
ZV3Q8UF1nGwBW6fQ36p92mbMyuaar2ujdO1HrePOOS0rEjSdur0i5nBX5Pn/o+m8muREwiz6i4jA
m1eogrLt/QvRmpZIfELif/2e6t19mRhNjKQuQ+Zn7j0X6ePCNVKLao0ZHqUxFmK+NKW283Q537ku
NlJhiQd3s+fI1CS8Yd82cVrj9q5un6GhLaFutt5+CzToNi3n8RxUiTPjyOpK+5B5FkEOgX+Bk8Ra
t5p55It93UNOaoulu7YtSh25nM1Bl1E61R6GUP9NuJz+ZFqAXle4NqSchrOTmz+b2uk322JT+z9r
ulhEl9RYshper1kwNPmv68HaOCZK9QDCyFIGO7S8EAEC57rI3L53RthyWd2+yluRV9N/ev1QhaMg
DTGgpjoqB2BklVVEK5oFOexNhWXJzurjmqZTXM5T+PvXFT39JurGH+EQ9yMGHS1uln9u4nMonfVR
M53/GqXWnQcsfTcOYF1aPmZkhoDOKGfUgeUYPXemgr19a5KAeW13mV28G3n3h0Fd81rB39Qr9YBI
b/gqZflAiirV57FG0843QVfXYgW3SvxPhVcBti60gItYf+Qq1c+M2XQzwElnPFQ+uk9vKuxYiOy8
+fb8UJvg4mxtvjeR/7Hgb25Rn3l7zO2seRzoRnw8v0yKqjfj7GA3vrDSQYLfB9uO8/R7vV1varZI
aoetGs5EAOytUnphvwnzYnRmxqI+PQNJDC6e2KncLU6k6u0zdqQRBv7hTNPEN5D0zM0J3maWsptj
a0ehEzFXaZ0XiTwN3upQrbN7cSv3qWhtMynTdl8EfXPkD8RAx8JoXw/DkgDwRd8J2Lh08pd69sdz
3+hPRec9EjsyfDZbx98X3PkY/x4oA+cnhtkUtDIqRtd60crMfizb6ipgHWPXq9OLZjbWOTVlFqWQ
dV56HMlDh1RYCc+9pmO94ALjbPUzR/L1cScYF9W8a/x+gaykA9LvNAr0pFxL7XPz0wcISHxQrpKs
AQyPqnr9NDaU4v2obeD8bf3e7TR0cZt7whQTUocjO2zNpznI7U+ecXOGxNSlJbZMi2QAykVxRNz2
SUjHerilJ58XBSSNGji1XBDH3RbjAooDyJqP3brExq1S5FOCt43UeiHp7s6Z2fNr5XNuogZYg0mB
w98+WNybTyMA0cK2X7qlnY5zWt9PmyLzczaPQnHE0c5eRFXMB8z4FwyzqJ95GTtQUsGtXuuPjlb/
768MVb+rYjVOlmLyAsFdS7M5ajzGK8HMBm5IuR95QAjqXiuYeSNmRs19QhJwJFkn9AwfQD2tK2Ai
xz3qJidUPR6F8Ehulxyq+a2lkorQixZKq4ZurKm7NnHXqj8MFp+AXNe7aiVHAlUleoP28Fv7A+GO
MCtDsLU7f98zOQgtezION2y1bdL+CtEfMkt89RqZGNVw8pY0vWaKKMQy1XF9bNhRgDx1955Vv9rN
cNgmXoi+oZYfxNzFuZ4Sljt+B+tqXgZ9HbmKkYFTA16c2z/sPL1MwdIcRGc4Z8sLwKO3S7af/Ppg
kMd9peB1r8AlnOsPhYajm9s184blLnX5R8ZK4JSW+lUNrQko2DCOHQfGs1sa1mWtt7c+rcWDHSCg
wHlJGKzf7rJqHuPfX444f7H11DJevGbcNWUmP3vCK3JNHWd8mHfUkzgJF6XHNvdbnBm+h2nuPMxX
Qqz6qKCsTDZIBNEw29BFg4VrhcCcSOMPgaxp70fZMUccSVXE6BPEfDpWxXC1bJaHetvmsJ2gSrsB
9Fwve/OdLE+qvrAB8GhzmCFox/FIDvyI3DIW5EElQAEUIJVevzOl9s09liyMNBAbQvIkdgx9RXpd
irPn0nz7eQAFcp7amD7gM/Vnlrs4zTpUmuQwlHXYFRmhBA4qQCI6NYIASJSGU80SiRHnpzNIb2d3
zak1XuvV6yNES1jnbn3l6gTP3FC48VhUgolY9szuyb6wmuW45MhMM4xlvmscfztic5oeK/3WQ8ME
ucf3+do6yW8/XBXd67g2cAcCeikck1UHzmJweQeHHHmm0t3HqlsTQEx5QoqgHS4yY+6iIW1ZhaJW
NywcAG7Xkzdg7/K0bC+YTs/LoM07m5lqojYKmlFdGLiVlwBgkBl0T4OnjHh2QGFWxk9XZ2ejx9C6
ONrB9VfjOXcgtU7bOCTVbFq08CBk08J30eAAlbaegulmPaCd72Vq307oyEk9IwnycQoLpxRAz6xx
75cETYn5n6mUCfbMjuzOOUtQaqHqPYiZrJwtUx2HFpZd7v5IjEpULjUIRQwe8dxlxIvnjAo2JMVx
50G69SAVm5W8yrp5G7L126vqLVyX1ougEzNmbby908ggXKBxJIUTOKhh6K5kOhE479vpThktCaTG
hjsDaRDSVR5THYbS1O30Hgwl9vDu0tv9e5VmZ2EgQ6uR5xhoVWyd/pEUMcXMCZilpi5aQfRsWflN
DB01DnopCOExkrKnJuoBnRX2uwOw6/53eOHjrR4oiuoeVZu9bbFv/4y1EVJFgz/yur/mNq5MoiHL
Un+wwBq/xZSJs0nOChtog0NzkDSxaj17DpYKMdgw8yl2FJ6LqkHthNBsTNDdA65fLWKaiu0yVXDp
oe4/Cd9873XPDbvJI52ia/0Dka1BOOvZBwJz40E6pZkYqbvse2M5z6p092XZe3dz+gkw3oaNbBjJ
aL26jdWcnxvmyy8dHJV8LClHJaRyOWw9OdcAZutB29vmH2XfTpnsQPnB9a3g62s4zB5T1rQxwNPr
6Gnt8+obL0JznV1b2ryesl4P7Wr/VUDsjrAyYOFtZR4582hFYlo5fG/dlheQCG+4ZhAt/Q1lCTci
9G/Fdt2VW6Qv9kUUKTuj5rFqeKz0t9nRYCG4c7uXlINhe4uXCFrbYCF9APyPV/Q2mSJTYQxR6JWq
Pa9Tnoj5Nim2SD3X5qLgBd7EGUI9t/Z7ocEf01pSe2/DL2/g/2lrjL79PD4t2fbcCowojVHdd2ne
cPKbsWkaURPI7eJlHaB5fIDHRbjr2e9dHt4yPTUj6MpplUx2WMrCQ5iwIQcfbprWDN5UcRk11wK0
bPuhjrv5wvqNDSfYmqWFyDHXbkiCkPuAOp+bmxCUcJ7XNWHWEFwnNw+wjsp7x8+ts+Fpf2U/8Ppq
9GZ9jk5A2mOsoLWSUybUwWJj3ON4PpB1N6blfaan1oH718fyAxeicT6lV7FUL50+nm9+4HwOPrW5
NBEK2fWD73519uiFrV5ZyRZkp7Ecz2ZH/IgLb5tDr31bdDsj2m/1CCbe0CH6ox5603paeSD3GGzT
kJqQUUBH/Gfg9zhCxiLkaaPrIIRFmbZ932rVocODxnvnXtCH+tdA5Z9gl4pImKmbFJ7zJNhwHcnA
RAg4j1wDgMZikA12yIm4xtsGqpFijYurHJ9+vwGd3RzSdXhzteEPmNUvMhf62LoNlyvbfbbyp99g
VDgKC0DuYsMe4eNOyhzzYrkP9H49I5xKxEH9J7My93G1fSu06FsMrEooVMs3Ky/acy0PIgBJLwhI
wU8+3rtoNuJNmUeyF1+7osUb2U52+PsjBeQ47VjE/pQb72CTG93Rc6zDm8yVcxXWkEb5ytRkHng4
NHyJyCy5O/2mMo7WVqe7sUu2XssAADQdKvA+O+fbCPLO2mLManmiN/V7RkhV6E5pERlqw9l4QwcQ
uNjHbe8lNyi5opxDt0GK2gg+xOC9xLq34OFuTjD45zOZCPkh2w3C6k9yrMdzIJj/6jaQbNfjnNQE
SIhBj9N1lh/E760paEw2NDtnmVsMkcZbVXtnUfjB4zrXx64Qxt7JmzxaO5FwaXvXglHNY9M3102j
bcA/zEmtcsp017Qeybu6rtXagJIEfhW04sBTpRPblTmQa9KPVRblbhTWG2JWqsit6KEmMGqbYs+z
nZMms/9Sjf7I7K2auqfIWL0u+24K8PHY3ndal2WCzePb1jvMnL0qY1I9efUOE/Abi4dVg4X37W5y
huKi8p4H2mheNHM7v0Aa7WMZ1CLacNf2dXa10ToNVdDGeM6+ph6LadjoKjH9W8kc5M8Mfv5gliUF
mO80VtQv17rX7bY6GrVBbOpYFUybyv9c1MGnRfLVa/LltWrXIXSz2XvE3HHkO7jEKrWYui+L97S8
MsY3T42gXvVcQOGN+49d4nBiVaniacAPXGYLZNU88kx7u3pODRJjGGIiJ1XBp1RY68M0mnaU5vpd
GgxP/dZTcYIPiXz5t2PpF9nZx1gaxS3z7skHDcCgIfPirhoeNthosyymk9FuS7gx6Qjdof/IpK32
g7ICsIjw2qVIspQdob09cjacuBr0EEO6DAudJHEwh1EhlBkt2zOcvBkXDQrNtdVJXVsBJ+sGiXgD
qicfck1imePBSJEyDyz/o0WYR0/DLT26+Y+sh29brCIxGdNGhjE807mq0DKcYVcRko7k6ctvcHtt
o3MXALzAOBmgqp2mr8qgimImfjL0EqE1AFTZtxr+cPtxIhz3lAcUQqNs7xYdIH62/KkL9aym0oiL
z3wlzhVREjW/6wGProZHQrLas7HCt8Y3mmB5PvAh/akGn3elrg8F8wMK5+LTFR3DIq+2IsikXKGp
ic2IV8M16ofV+sBAbo4bm0FkYPsNKs/gbe2g4puVP0Z958jQ2jzKEdXGzOjhv0htPPqTE7Umdn4g
L268VeMHvlXIMZNFKpxevZr+COAQGc3ofg7j8uG30DeL2JJtxlRrHBNv7L9VZ4AXoqGOkFMGx3LK
XutljqVWl2Bjctw2i3HapJ6fBZH3dWO1e7bmiqwq7ytj4Bm2Jokwo9Mbu2LoP72UaB5r0LXQTcvq
nPfLsSzU50Bae5ap/GBJEnnmXkeWuJheaDK0CxfSw8yJiAYAO6HV+3KPr7wyCvfSt5keTTb1eG+5
UTvD5GeAM9kH7twm7hlIxq40d1yIT9ZkDImVMcYqHO9EsMJLtf1FK54/DkQNL4jaeT7bGDkoZ1HK
Re0jDEJzq/M9Rr48Vwq+X+pAXq9uXN4i2DXDABjJkkna6A403/VpG/skF/YT7TBecrI6aP/6AVT/
oh/0m1YA7G6rt4k0ynunvyFY8vsKMFxl5dAQsoW6kAGbRNxvqTluF4Z4RAxznk/zW2MXT5nJmggR
K08RfEG/zbMHFjWf2KwImMglMcOWeTBA/rQzC8aSOOTJ4VQg7xU7/o9mD2excRJ21IQhfc5bX1In
FG4dmYgxGEDOjG+Zb6RrWcZ93j3MYghwiSM2UFqxsBp1/xKOIM89GTZSPba1/VGVfJdUCjnZ37yH
lMLcDUr0gp3w9yR5pvEydCDBBwpVVrREsOh9xIGdRuzfLq2w9MgcXCQYbRk1YDosVCfvw+J2iTu/
rN1mHPqOqkEj/mafc8Uf6wUtUGuvy0PJLpGra7toeiDAi8G07QzzTpNltpcbqaKrRqE9AvJWbibD
bAFOCNSn9ryoYLllJIoUhSPJFGnUVj0D1O1EjKiOD743kynId7Onj4mtaTubtIwdLu8fO0v/Qsac
duOmB9FQeT+yWawbnO15ndbdkr3qfvZRVXRqlWINbfTtP1sYXyp9WLZdMAFcyLwSps0Cxrto3S9G
M1tYjeXrkIKrDwZmxXW3X1Rn8S9rtfOtdk1McM92z60AqKJ+MTPrP08FZ8NR5uOAiTCsb4WsW+p/
jsXCf8f+W3ZMZEFkH1y2V3go5mSbqW68Ur5VBNoRWNZex9Ggm8OgfGghg8VWWcQNbtL0FpqypSIP
2bC9M+MCoS6rv4s7ktU9cBkNhs0Rkvr9npvRB5kzEuNuF1Dj9bq8tzF50ybefP3EZExgpvZ9N/8F
bRGcPU9fY2FDl9hc5sc5SxBWNO9FKacdrDrG8FoO6zInoXW9eg3Oj9Jr/2kTMootqTDL7weiFUKt
Mivct+MMhsM5M6wTd4Vj7O2bbZA29RGefxk22so6pdmStnOnOwc/TpMnxqr/GS3oPkpQQXnEFZ+n
+YfJPLyiNjJtYIiKG3gyay2ahoVv8qgd8jFQtFP7FhZ7lA4ee8ne8/e/uVJ1i53flsMJS9/nr4RC
C5hBAafYogyO3G9FDhSJk1RyKKeA1AMa1VM9FTo0sPnLIiYOC8J7at7SR+obHNpT0Dp4AEPRO4/B
ut3wKoQt84EYMzi0pR4TpyLaRJPHuuHkmzoiwSWDCIJcNw5brgiQG3UkngIvdlE/SIIReX+JXYES
Sd6hA8QQMuGGDhr5APiefFbRzCRqjwiOj/bLl1m/23Lz5PVsImQtW7Ra2avR87bat/TilWuq5wvD
FKiMNgKFiLoo+kEDEcb4bsqNB9HaPxkzaxM5twWw9xZsg0LLizzLZeHe8WqyspPYjRmPpM43HgWy
nPv50wwOPIN9aFQry+9m8amcq6Qos/saD00lkGlrug08cyDWXLjy1UZbcrJ0tJv1WL5wWzyQsJKz
TiMWarU0ImnHZY8Sj05yyFjnLW4y9fpF0d4OVUY/OfxrFJgD2deM0vP2XDoTy3rw06wF9Hgsy3Zv
MO9D0eEeKDk8ZgOAKXxbcbXaKQ6dDgUWHs01W2+DXUbJVW7SUQ1fWj/oO6E7fCDtqHFxkTRuKW+f
ZS/kv4JTDiai6l3nbLeqiyuHgkcfMapYvSX2lWSukg8XV0+6fV8jrC6gxMWNcnC0VdVBQYMOxWju
VWXe1jg1YkV+ADOzKaenKZnE8uHmatkXdfVUewvZdmlRxYpjxEDOdlSeeHURzyWaaVfnsX1RZMpd
kVF5w/fqmMDWc1hx8zSdoMRXTjwVx6wf1Gu/UDKMuTh1oJJ+o7imvkGHOdFoVD6yCo9Ph/5WHjer
5xkbmP41FKs+59poavFtP7ybLOO8VNqXkevOAaknoN2sZlOAloNkNiBR+tFyxmiwMkI+x17fzy2/
u6nCQVoXP2fVn83+Tz3nICEzaE2+1zrfpmOVh3nLxN5rP7pytrniGOzA0KNoalMicWcSGgw1ISzI
3tJa3pdN6sYLBa+RQUTUZh+lTQEibQiso7s9APlWEUyWCmh+m8Gd3l4Xi80Gynxg/dNwhFZuHrI2
KHYldrodN/gP8dNUphxxM50ps/M+WpvhTrRknd2GBityqMtmfIwM1OOywohdE494MdMhVP7Qnqd/
+sy1gQbyuW55lgD92WFpWoB3FLqtzs5+bH7uoge9RRClyQ2WgH6EdJLXFvJr/hy73bK90VovMoCp
V85ooAmtTrrRFnHvpbD/1FcZlOfMcaM6n7mksVeOWfVsDHMHmn8xyNEajxbfCh8RUL+iWtMGplnS
LV5NFxVWjZeI+jLa6p8xX3yKUXQYRJvhqN6gDFaiOxCx/GPX7b9FxwI20PHWctuNSwsWhyk1YVhH
n3N4t3aEumHUfmqrgk49u03P0z8DmW7hVKbzLlP4xskDgXf1WBe3LU3eTlfThD+sZzqrKANtvd7Q
JGgVsP1ZpXVSLpTeTCAAgsoG9Rv7PiaH+RzW+dgcF5c+AI8AF63BB9tgrduRg4pXHUsf1AhvPhaI
GA9C4tEuA2KQ5pQgQRJjpR4cB82jXBXivtXhw5r5YDFLZjQV+K0WTzVJYsox7NOgGRL8Uk75eItq
06nJMgmbXzdGMtvN7AFfVghixD+7GtlQxE2e0UZdHSJRJ219rzp+gH7BVusUeLua3uv2wkfN3I1a
nkzL4HLWkS3aLg8LOkcZCI3wRwI4hJeO+7ooEUFr7kHfTP3FNKc3OnyVjc7jyLc9rQ2+gISQIq6e
SximKzyDKh0OwQBHWq8LOzJ1qycAkBKR88uA6cTOjS1cEBISjgFXQDW0SrvYpVnOVZRD+QHYFTMc
a8+SahmWrbirJsp2SJNxa4zt6zozjOtVE+F55azJq2f28cXFX/OZkp70OV08d072+XtaVCbJ7B6o
ogio8EH38Ltm9SeMwP45q52LBh+r6iXp4gLdzUIaM4pXuBLT2q+hsJx49oTJ7jJjOc4qiFEWkWIZ
UgjltbFu1N+5XSi6F7yKvOTvQPrkeqnx4BSzfT/2Yq8R0Mbvw66ZbIAsdr86jWokemjjq9N0FTmw
ljfEOgigSf8mV0OujsUUMWPh6i0H02mCRLTifYCjJ4K2JSKg+7aNWVDyG0e5pmiwcQxHzKOvzdSI
o9cXRmgY/XCbPcaVAd17XetXPlH3mjkjHbfJHa2Xn7LIb597hxHXNIqdiYcaoCDwBbVqUC/g7Z3T
/x2hEbfeTMK+RwEJMNAZnJCLqTpq7pfkCry3sowm2+mcO8jSzU2/G9LjrD/VWv8jZyZ0rQ5a9yL9
q+MbPFZlxWInSHe//YCA5ekBKjnrjf3tE+KqFSOpFaR+HaAw+hhdJ2PXKI9lOnWUy4g/ui/NuTvY
7vahQKWunhlqizLucIflCfz2R2IsmsgQjRZxiybpyovTO9ESIGdfStlyfpPk0jCVS/qROM9UMf6z
UktS7lDJEJvicUTNET4CytAFlJ5BeMe+KrM4t0ZkrUTB5yPXUtZuuyHR3QaOdO8nbCeae00WfHsb
eTemU0rjDXZEK/82HcJA8uHf07x/8sT0vA464d7a/AmL4aFspttOUEMW2jM8TsfivZPl+2A757Xx
zR0EqTifFizc7hqR1iJikXXG3oVbWM9ruOXlC76kbofz9t8iXS2cx+Zk9cVrZndfnaMoqvJ3nSkg
Fyi+9Tpj4eryclW2PButTWVDuNmOfMXvSdofduddl876M1TVeZPo04txFjRlrDsKg95OiqMOjzLm
JLfCprKepbc5sajVf9zTyEIIKEd0qyeNA8LPrSgNAbCngfdU186/3st92PNhXjoCIM58N04sZivE
IgM9yR5s4n0L6yRklk0M3YF7N9gJRx3LZrQji4lZqJnHuTaeZFYSMcWNqjfez8Dau5nQ9ZpeHURV
iYxgQGSxwWi3XLonibg8zCwWlbYpDl0/7qHjQuROm5cMPO2weP86V7wTITDBFVkE/xuw68qHHdnw
/db5rGZXJRbost2miE+v3RkcafXHl+oSmJgNhDrr5jCe1MylxACKrVd1xRX2BOuWRx2YQOL2H6B1
3OvQ0IUOwtgtcPpCN6jGWJeBvkMWlSyUNha7OIAtAAqwxc/kQE73GpKcMFC9Hbl5hrhsTbIqjyxp
LjRxxb0ygyeRty6SGiOsLT7LuiB/ZdUmQo+2g5UP3c6wUaaQU3Zv43/a/brnCQAk+rKziBbQJDsL
1v2Mvu4X51UMzgbjAEWCY+nnXGNfVGHE6yweUof6xkZ3uq35IWgI4iadtSuOY9WgAiEZsqH0ngus
v1aPmodwpdCYupOcsPprLYOrjBG3wTo/qjWKEX2uF8hmbEev841CUEMds2Fr7SzF/kcykqoyj4mT
LLt9OlbvY0+dGpjMmPj7aIB3QTqme2KRskhPUUNBV/2YqbyU693YU1gsskkIjpNU35G/y1LQd+NR
Z/Fr8KhTxRi7MeWnZtNAzoCFI4NUCOuFWZLHKIv9T2HPOqdxcMlp2CHK0UMz27GXbYyWjDG02PqB
aWjFlGnSGNvMw5G006fesBF3NdnEE6CRWJHf8leYlN5N87Duq8ZAjvLmWAYnXYakgaiaXnvqsGqg
IV6ZH3dD3PTV38Cy3NB6WobGY6VRfWjYokP6C6QGGbBzl1orI4U3Xi8lbVes9e0n6ZyRcKxnzY2q
pkjKbNyrnHgtPcAWLc8GW3VZ6X9zE4MFon94QR2JSQREPpHj89dbRuYOzWEiWRdQsfrPJXpl7o+S
TpwpFUfq4nBybIiK7AqAvXALaBDujU5M0HWN2mV+xZj17IjursF8FmakDUXDml97l2SeaSU2umnN
vVP2D/nYouWpZ6bEt0nNtj14tOWhz1TcsL/WoYjQbMuCUMxR3hUYsHZuTYuU0oYZW4k7VAD/lNcm
pWGZ+Kj8tfV2WyuuvrONRzDHIZxuWmuHVY7XcJj5H+2IMqt1SoJ8aLtMRh5gr1TOGqO9L4Sr4BmL
jpMeWvdaXcnrgF0qre9STdlxLFBYWwiAJQZ5lyWYUTQ6h5tZRtJZWQaqg1ZBR6YjJ0y+mX6UfPVr
9luQTPKDl+s2ioHVjqpRvwEkiWIVJf5sJHKBNmtItbe70tDSXU6lt070zFw/+C6k2sNVuEMfWR40
IBk8xA6t8Zg/m1R5e1UDBag6nFiEr8SlSZGOf9BjxLqGhqBW7XkNfcHpyQY1ohb7qtRUhRw4XNRz
/1GTZ/5bP0jWtS17u07HJhBUmHxa2DE8vJWXWINrHhxJ51Ma3nY04UuGubfOPz539zqVj+jRKCWs
7q+rGRbRRVAynEFML5j7tl3lrduDxBJoKcoToI9FpOCZXcq2+2w6T96sB8TrlsOdI5wHJ9+ujaJt
SVFJAX5iA6o5lP3mrCECtv/z3eELu8cf2vo+qpwpIjwDpshKN+yNPGQsOYe0+FO1GeHocAoKvdt7
GXsbGIwtRVd+4Cx50ufl4LvqhQwRilWDtxVAmL8N+0zx8XpsoedZ3g+l/dV0xWFYtnMwdgfTJyw1
JbBOC5wHz24PEiPCrYNXcTDqVJ+S0Vj+nZv+f8LiggmQUunKQLjgweJD2pvAFhzOa086oKkQNco6
aeyO0Urq0i2sMB7G4d2EfiM9Y5eCcc94chHjsCguvqYyeCQa7q1byGnXPyCVvfS37X9mqycrQBoF
TqZERFlzK2BQgKKQwi1dLy6r5bFvbtN8dBu1+ziTENSPBAzWGatkmf6xs3Lvefluqjk5RwoyuXKK
cK/tyCh4LXR6xa3T7zSzdA8LC1C8IehxWP2eNEWamm6Or7XdPHTa+qEmUlZFXPA+hr4mf1pbp81z
vzWGhfMaxM7k5zc8DYtVaV7TOiVRdy51fNfU83I5sqgXQ/q91ITvTvVulc9GR6CANXwJZbySBfkm
V+3abGxtV+uyEchz8IPsUJO4pdO40NGru26wxwvvVlT4FiEgFQGdupE0lkInuJj/OjCie2u2/I2E
DyPFhBdg42EKOIC0OUwDmdyMv9P65DbV//8rpX7zf79m7NfC4qhEaK51ES8oS0KzNaDpGIjP6tPq
SgouMvr0DA5D6bZ/rQ1/Te8Td2cF5jupv9bOblJvJ6xbZTr/IMnuPqdFoJfIie8W4hAg3XiiMw6p
3unTiaq5B0pXsx/T/JPPrsUBrmeTVocNrq8JZwGpMlHYR71w6zO5yztPAiDbMgIVMoPAmF5v/1iw
OoKBcy1YRw1e7xL73fYYpNy+fd9RN9koFT06Gd9waq4zNSXOzXWQC3J2mtkx2aZVj7WdsYC30MEY
AtGIYdMy/f43fqPlmBxbcpguRDM1RmCGWIVWpp8LH9cghwSV7wB7tblPK7cLPUQU1J5aywfF1Dz3
SgSYRB5ZU80vF6SYJkZw0G93g9ZubOidc0GIDaO3OmFl3I8Wmff/1kUx7BxMY9+spbxWSWtb4Ua2
JHig8j+vRjnq8AI2H7h1q9pI+aQhmqN4R89MJJTIl11W0MA4nr6nLS53qVvjHkVQHhFasddBVFlN
Sw2BfgTG0PLSGZDV/DxPgEIkeqvmaFbQbK3KeLDkXxOVKa6lLZAKd5x7zsetiAn4jNF/kVQRo5t5
EWjbLkM9IqwR5JiaCKG3IWBS0m9Ikfs/oncTR3ri3KjshCvns8yoViRiNOyQOiB73FcNTjPM8ker
tSl5HFzVprn8tRwjve8DklssiUM3LbsXdtavsFO1PZoUjD/EizOwoM0a2/9E2f8rlvWPN0G+GsYy
0Xk6ozrot53yRwypaKonhblcDcCIMR6xyDPtv1PhMop1ziCzWSU4Ms6a1b9rtg9XpcBng/xDlPgG
loWwV4f9XL5BY9/MDnNW/o9efLrRU9K9UVomT2BwcuyZ5S1m0xkpLC5BQIb5zJfSl9NBa3T/2kpu
NQQMp3k2H7oJPLMSZAljGymigJ3Nri/bOZ5s44dvIHHjN7nPyOg8sdlMMNk6mduKxDMQCB1TVlMa
uHMyGoA3eI62RDpIkR3MpJA9IXZt/G0IILLTyraHJMKYfpBl1VK49FXVuN8mI1rNyjjpxtHxl2kv
2Eskls6eOhgWYmh0IPxtdq1bmNda79zljmEeRO7/Xc1mCzmF8l3NANzmhy8M4z9KgZk3fqebnnPv
BNe8VendJE1m1M3ZrCinHdHyzaO0OiuLjYUFDooqqHpkPuPQvBmVeVwL+0WyoJP/Q9mZ9caNZFn4
rzT6nY0gGdyA6ZfcF2UqtVm2XwhJloP7vv/6+ZguzJRVNfY0UCjYliwzyWAs957znb7LHsA4qruh
4ZsIvl6xK7c3UR19N4os3lttCJEz8AEvw/Qtmk8oAkdSydD2p1byPaE6ao1i2gjQV9YiyRm4Mi/W
RTW++U7xatSuvcz0ORtXJymZ3ccqs1CNuzWqyMRr2RWXA08AM1PRWS81gpEwJO4ETbOLrhPH5yTG
kx22atGh0l2kbvhiquxrUvj3ho5N0tMyjYNZFT1UHrMjAPIX3WFDP5YSsZwck2XkBOT99cY6nYI7
XQC5atn2tnW96yavodvYNDTyaWSFqgo2Uqs2FqYe9CndDeePlQNJKRvUjub3qWzMbJmSQL+cIIg6
5JmPFh9Li62Njo5sPUvtTfu+6Ktvud8nlJPZzIZU3CraH0N3VOxDl1GMqz+nudxb7qe4S5t1BeQf
nXZ705qorrOQgmPDxjMcWGGjAhqkaLKtGF5ohVOVztlYwvOsF5H91nOXdZOH3Vv6lhZIQw8BG3rc
tqjcJrgyKpj1648oZ+N17jTtkoyvexjB2G856UwrwkXVKhqDausYPBErySNK79hm+tpmnZHGMmza
aYuSHkcR+tiCELHtGBBPM076uA06+v+UQ7CYgnZcDY6gKIUWdprPQ6FlTJuhfEYJgXrP3NQYKMSU
nS1VvDmCmAYpj43dR+tWnzz8zNUpnjJeGgwk/eBoTHP9KaG0vcqnBGOdyyfw1BN9vkVEHNEi54EM
qtzn2VwwS513t2aczVrLhgWdimrcoDolGys34kVYRpTJVfXit8EB12ayliRVLCn+st8E0bAWtbcd
2DQVal2RNK4RRNVot2OLeICE2HWZJoh2rPrC58Qiax3TmD2ggE7HdrylVjRIqhA0QNfxoL4Jj3T0
2u1Wtgi/20CkgXXfOGydMdZMzaKve5oy0ntpqK9RI8ecQL2q7HEhqJZOnLDj99a1i1WWwo5P+gkJ
YXkZYyLGjFQl674fbmt/fCtyi1wTL9dZyxGiRJaQmyrq6mUXuAsH8ZJDj3Sp/PFJS5Ly5PaAXin3
Jseqd1h7VX/oAchGOQYTqaqbdvoWqBw6f24p1vya/Y0V3/QgPFdVOnHi8HWCCXSOgHq2lHMH3ldw
PvWsZ+RTLd17KfPeyLGcUu+0JX6r26RBCO29r75bnXNshk4/oERej5USD5rZYlMhUMcVrk+Nxxvu
KzuMF01KvnRbYw1Xk6kOxGLVmxok4FWoFvp+T6Jg1h0QQKTMGmRBqVPPDDpZdJ7HaobSAqaTYd1t
kBd/ifDgb0wf3fSYfCMi013GVGiReASYdlvg7RY6kgp1T1NR8DAE0n69M86dcu8mzcJYIZEA+9m3
sHugVQO4ELROQ+FuEczRVu3g6QuXzWQ9Jq9mPexJ2iEpuJbDF8N5QIf2TFWvWwUp2WByrprbNUow
afFksC3MGsmrbluOHXrL4ai7wOKoLFbg6mjiIXaB0Yh3YTRkvNfy2T1UkhPOkltjkLIj867PZrlw
Ut90LUUXzi9LkorFIq8tpDK891H8vdbKnVXRdg58lBTBoN5amptOmX4hmPswsWP1+2+eI277g26n
p9iu8C+X3d3g5TdlyEYn1MLXMBrusXwdcUt+sl3tOcaOA1pJCRsXQHeMyWDTlP5YQeBeFSXGor6c
vuWslsv6CGKx2mhpSfVvqF8Hjkoy/q7cqV7QQVKvGskYC6tH4oJSrtYeW+9LGJSvjk7gsKrexCAO
Ug+W0hwYG3oOQA2PcpczXxM9YBnYtK6sjBRp3DRR++lCHqSda08x/NDM1Rdoykg6FccuIHDF9+M3
afiIXdt3OBcEe+KnMGh6qeSg+unRkM1nIKi0dOgf5ZI8IkOmSzH7zdlHcKQbg3FlWRfX+hZSDHLS
4gm0b7PAlnCnK4cbI17BiTA3FNXngUAeSemhmdxpFbAWrgIdD1BNOfDsUVTnuBPa6TYg/nHRpmW0
dRj21ImGaWkN3f1E2O/17msdC4viSeNKiZZZHlnbzMdvDtoHEkazMirKxTjewg2ZWuxW/GDHXkJV
7M8VqsRtmI2fYEacYWxXO9NG3Gej+ufsi7K8T6LbSbTyaFX9fQw09jzU2aEz0D+EjrbvKtLVqi7Y
WH1BL83M2aj3A/RkiyaWhVYpVdPKHBitrmvfs/DgT5pDrcYs3QUJxaqgqW8NkzS6sCpQK0/19mre
0KIZmglhus5ce4+Bi9pflQ2k8EwOWG6geM3QPEhlLuEkuyEFJoLm7PBe9yliXgU4g+a966XWbWlM
+9iykF7glVuTGqRYryiyzK2OqOMjujQgc73Wd1nsgTrI4CmEQgTbJ/D47q6ZlfzZEPLNo5OsDGR+
G89Vcq154atBvW5ZR37EZJJEC/KixVrm6L8Hn8aHa5BeUgTdLssnypCCsLAu0ggR5u4XiE1XJVSG
61TTF+60s3mTFq3FQT/k2HRkv2iwswuNzcEyaEpEVe1snBZ5l6n1NWPB3ZSaswxjzkNj+RZ3JDVG
6YuvgRxpFDsJMUzauqasvnR1luxWhv1eT9C39QQey8obecsJuMpjxQIZeNG6zKSxbnrzMaFpt3Db
MOc4CvK00AZ6VtjcDKc1t46WrT08hszO9ZNvUsML6Yau9UEeJ4V05tdGaflXZMiMEEPeYju2mCFQ
PyMKes3EyCOMct3bUUd53jiYff6QsDwvekd99cGZhxD2fd19SAk2WqV2+D6kEltqhYuRCuFTlMRn
yiakioLr0JhNkum50Cobjj2CTUVwbxv695Sc9lVA3RzB+7qrxVynDF/bqsDmk8ca7hOOcY2t7DX1
D3vuDUkZknBhXNBQWOReZU96H+UHyP3QeMKMlCYmb36StQT68QfW+v+kiV7hXD/7xy1H4nujYmti
tdI/3BaJStvvzVnL1rnaLsmzCt18wfkn39ZedZcW4vtk9WploQbwpvRM0Zv9b9qkm85JngubFGkv
p9RP8GRgxzOTICiWab8PkvCucoyvvZbDKkZ0Rw0TxhfSC4B+4LXQdZuZk1OOt7/HhXyTlkDREyWc
z765M2gjw2ap5XVG/g+A3K76jbn7r3ADy4GgihKB3FUDWvnPw8EUWakm7AvrVtpnfSKJm2PkS5u4
mKtQMC3Kmmv49RDEkf8XuzadRHPOG2drb7v2B0yGY02a4c4tFNXep1Xx3glMk2P5xKzeL1O8B6A9
Flrd3Ve+kVEYNo5JwqZlyFJjM6SYDCgKaECIF9JwmRpTeOlWSOczPXSiQagkVnllvGulXa+I2jpB
cMLZICufEyTBbp43UWM3b8NErRPf6TaNYw73eTBtm4kpWJRoCFX8quJia3n0iNkd1xtn/Ixn6ouR
0k0c2dkthGNkjARO1KJpCHbJqxL0L153v9IxEA36AJLd/+Qnxc3geumNKp+AmjmL0jUf4AlipvI2
0KymhdUFLS384p5ek7eI45s4M+9K1zm2cMqW1TP6mHrte2iaxoGiB1uQgAHxLaKHixsF2zVuK3ak
jVoFg/aVakBkFDQoc2ojtn9bpuaRaCOfnO20W2P+unV67TxLrYClxvvcGCzkJLZzc/Ynx/tkVyda
Ci2+mlpt6jzakWPLCSbPvmgWruysFe5Rk89DUnO+pnjpuYO9DBJuPHGIx2psXhCQ1k9VdfPrMfMX
xrJjAa2jeuHptElxJ34YMt6YA4Hsy5xlAhn9kMmTyuNnt69zOnxBs3ANzGCh060MOd5Ry4n37JYN
mBvl0xitInI0N60/7KIKtU5a4y9K6uaLE5tvXZiup36Qe5sOMincU7Icp2EtiiD/DUdrvsSfphg4
J4bhGYCkDPpL7oeP0PGVIqTKvbbmY4pAyVjK8tgXbI8waD9YWgm9I8j31zv3HwH7Tw+bx/+a/8Zb
XoxVqILmioz/39+dX7rmvfzlt2zf8/NL+l5//Kaffizo+T8ubPXSvPz0m3XWwJa7a9+r8f69bpMf
l6De8/k7/79f/Mf79ac8jsX7v38B7DdZ9P4HmDv//D/+3vwB/v3Ph7xtgn8c8+odru6PH7j/9u9/
6vPf+kHtB376L54Gvgl95ji68yL6A9qvG/JfUJ5nwKPAHY+P75//QCjbBP/+p+n+y+bLhMAI3RNI
ZJhq6/mf4kvmvxAdmvAzYEPqjmd7/wmz/wMzi+maS/O4OtyPHkRQ8YHHgYyXnoGmqcsg7QHtbcRW
w3emNYorlM+mh0qtPhmZQfvJkVCjBswUOKKMJAFb0c3BEdGgFoPVnON+CEG8FyNcwFuS6Ofi/3jL
pwoPlDcCdqt8vaGKS+pnewrCYGVWw33qF/Yu98IYWxdVY6oAXUFXsOjig+guaAkCDGH6sNNYKLEz
nf/0sC4/Xph/ZG16yUm/rnkuP79H14/PQj03wi2wguIKpfkTjwdHJgDzplIk0MbZvtWRApn0bTDc
I3kaT3lHBI8+aXJBZLN+qElWhpFWr8YRQ4LZugczMo6DIW5x1micGzgRGCwovyPz/EyIna9yzmng
CfEfw+VKP/rTVTZljpkTS90lzsNo6aQW+UseJpSKXc2BhtyTRdmU9vkI6koHQOjRrIi78Ttp7No6
6KcX20uJT6wyEv5KyAq/vonyZzDjfHkMHBLOuIfzL67bxD9dHmV18ruMOr8Muod93uoQBA/9q86K
vaq1XN3gsVKruPJvcm7Ord10R1oR8lBMswenYq9LDfZkpbZxHgmh2SYhotG8BiRZqMdiIC2mz95l
DX8rSIfvdoKOgCEdoZSkBsse61BFOLEQxFmieZVN7Z6ELyxSf+LivrJQdoRhqnPIEc6S9Izhrmox
TNijU25xoIEm81SJ429OqyXlbu1Nqtgp0/3+67v0Ael6vUue0F0cQgCtLel9pAr5Zj22RZZcsqpD
weQHLw6Q341hUlnvgDQsYwNqVVglKf3XyKQ57OSfPBJyEM0lGVGgat23DYlADmLwPqTuHbXG3NrU
7hUZDLtfX+4HiP+Py3Udx5jpvC5cpg+b2FpU5Ep7dXbJUzPf8+ases2+adqggz0wY5F8jfudFOt0
rM0jxmhkXo9p7H/XEz3fte5TX2ju89DQjHeYXSKKX9ed+TDfY8wBz5KW2G9WRfnzDpSLNmf0mG05
RJAYpriO1D+NxCkinMdq8vDimNmzlmb6MiRo7o7skPfKLtVjqmnrZNLcY0zP6l60dvTYFNWjWSXZ
uTO9L4AoZrcIf8Xlj9aWyosdzb5iBaSGBkZWfcJQPb30NKnN0XlMCrwRRHrdaGO/0pUVHDlv62cT
PYKachKFU7X2p9q5aRxGXDWNGO4iHzAvBlYQIeljHWZrDec9EvERukG1bQfXANQ3l4kmcw91BMag
zUni1w/3A2trvk9IemZoLxkCc+zBfLD7030iussKh7Zxb8tC5Hv2l/p5RgbV3oRiesSYp+tI5pBf
5/sUp+1ZFfYzgbyYJkruw28uZh5J/7uXmS+G6yDqQkeDYvPrD0tQimmiHi2/vlUFUSCqR70LIHTf
iloglAY5i6eqmK9zjAx932vqU2hrHKl0+s+O5rz955cz3xUWRHTfbK0+nGIaR8dDSUDSLT0cXkJP
O/kaUdycXQQTbogsrxiorOm4DdGqZmt8VOFSSznrevxq22jt7+6QMT+OD3eIORbOsaU7845gHvZ/
elzkNrpKK9zh1ujH+4Jt31mV0wGPW9IFW00GAO1q+DFUBTj7dc6NlzfFl2gexpFGeZR6930KSkEf
cTA6fZytakxTmrVpunCVFA4Jd000LBoiVXd6wHHpN3d0ntk+XL7U2bCycIn5WX/YrCJcVAVrmJiD
Djmau6g7tHbhEJe4sxBe495EL6X7gLJI1zQ3povtouGcEnaPv76SDzv/61CTtgWzmosgd+fjuNet
Vrm5bORtTEbKjSW7YalsQ/ZsZaIzxCRnRyQtrRVDTUdkDlsZdOnmSgMobByRqexvY5JUmqg/q3Gi
ZQllaOmCFtwH6PTDIoBMBpUJP3OxMojzRZAXYYIIzN/d0r9OdAxNygtQlOz5qP1hRJT0PIK+NOSt
09jE5YUe5NIm/jbRdIcTiZVKxd1uHPPqwTQfy9KuzspP945VFauJ+t5TZgbUaBRKEqvw9b3hBr/L
NjL+smkx5+IHGFZdcqHscX8etEC3YnvUAWhxFavKpzmSNl6z69AOZ3EqD5VPodjO9+yIw+0UoCfN
C1IXx+QWsuqXquLsNQzhesx7c13V8EK7WR9dTnlBHC+byxQUz/VlkziySTknX8+IDVJB+nr162Hz
N6/fT5/kQ2xA6wJciXtE0Wlqf1ZBeNC96De7g2uuz4d3xOJ8wFMV5Gf9ZWQymUWVSzzwreH1ySUP
qGVBSmJTFxG/G+t+Rc8b/8NEeZ0q6WeyV96vf+rNljkDBTexyti3ux4IzEANcgcW/gzrhR5fT3UA
GwVYOeQPJHuCJ/Eh1/dWvi+c4mV+cXcdxu1SRulRRlVFJuSwG5T3uTHNiy5y7aZ0/IyfgdQz1czf
vJT6391e3kXBksSyLT5WcOqIZJGOjsgtMNQGCZL3oIe6WHQ49SDMYHMTAjRA5eD4hPT+qgrfOV+b
j3SsJUooIHFTVsnfUCA/oOWvc4XFgY2eOf/RKph3vX+adFGiDUbmdvI2cwge6QvzqaEcS+sGbUrh
3o2FbRxBf1Gec+34UsYYbDlroabJTLyfhYkKTWoH1Upxj0bjuvcx4+k1sdvo4tdVuIohUqF/zBJC
fHXM4rwGfciqInTciV1VwtGdN6WR01crCXlg586cd9MGw5PDAP5EIteubNLLrwf7fFL9OFtzVqWK
R8jc3+wNJpg4aExq/dYAcrQJRyKR8dHfNKUIt2YXNrQ7yJmuMYJMMnA3jgrEgi4YPbEcAQSlSYz0
yIGCHnAj5aRbz0e+IkJUK30XrFtDN466nF22oZ/t2tm/ZFD4vq6nEZCaQvXxjZ4Vb9c7FlXGMaWq
fbZLUJuWVmxkYLu/2Q793bLA2ZdQDIplHvzYDy84LR7dQYKn36bFp6gj2h10ZbsbZ+qZP+W0HDSS
Azo/x7STD1/D1n2bNNHecKBFqROYpzBy3kLN2TugJY4wbZ5gB7kUyAhqE/NGqhMITupcX4uxfAl1
tWmLwv0duXKeTz/MILa0JPsnqrBzLfTn8ZoU3iQ1fMy311HD00IRWmrpEaS3wjmIOeO6n9PpgC59
P6r2lbj3/SHfW/eajMdLUyV0MitfR8BqO3s81elK6+jggrG979rWwjtUR+smDkHNEOVl45soTZoR
SUQcOlFwc0mZc0gSwInJONX/elz+9fxEOf1aLjGl4fAxP+wirEGYRgm25NZzpq2Kpv5IsC0citR4
0zvXXdKkWIWAhn6MVIsWjmiSr+PEO0M6bH3I6S3SL38eG2gDQ2sFp4Sd1h2kE+s3j+JvttekJphc
rJC0RyjT/fwoOruYgoiImVuvQG+gYz6+wBYP6UjXuJh8EJO5j/YlSb0HYuoAWQgV4n7blWVo/+5a
5tvycVg4uAFgAtpQdT8ezr1Wb5NKyww2X9qm0gfk0sICJx+TqZx6Jweq5CaYN7NKxtMuhhOwCkJb
QoGfkDNMtberKEDTPsvgZSH/cVI5bPVWJL+70L+bd8hXtT3uHcDrj4FfHvUjpeE7uVX256Bow40w
wmJD7Ab4PHLjr9fI+qkfRds/T1n8CanzH2qDPG3vgrnO/5shN0/xP987KmzQy+VcpZurxT8/RyAW
LeV8Y7o1aSBgz6DZUvqFt6X0j3jdDcuNHtjoFzJvTmOXHKJEqp+vVQRdAz4elrQgFYboLfmM3ebX
V+fO//pfrk4anNDZBkpshh+urteLxslAQabJ7N7rsY17mSDLvEO2mbSIelhUy43ltTZUyvytoZoG
g48zaeqmzoHQ+OOgDH/TtGiyc7Ap69SJN72JH7LrBxMiu1ZvIp8mlRs/mzgT0eGSChDWN2FekUEL
4bY0NbhnFZJUs+77nbIwC+SjYIGq3eLL9VdqQFVCQnC4NyOa3gpmGJvTt4DSC06iDAM9U4WT0rmV
5GHodpbCbp0Pe4Fx0dAyrgDZaYtIzV6nihKljNtTyeq9aSyETP5jWD/6rd5hWmzFBinLUhGNsrpO
daXex7j9ojvs0qjC8KN/cbEK33TwrXOdOA+cKgkOeUK0dUkbESEBJvGij3YaWo1RC6e9wmq0GnP9
RQ8JsCkNczsKzd5cH7EbgMCLcEGvdd9bkYEN7MKq1G8e85ya+NcHzUPmvdB5hyn4f9hJYzAo8Xb0
f8zsU4FNshQ/yJRW+bW2oBbQ3in2TmazfjYjWTQ0mpddXHx2h3RtR0lxT1rc2o+Uc1am9Vn6LOrt
fFAVgqWJBh2NQlOBVx6wxeqpY67HDJvH0BP8V452sB4P4ey1dD2DOOYiuJ1C790wsZey/4SsgrZ/
GbsjHaVWz/d1Ub6ADMmPBqfP3DgV7GUu4B1xSUoKCn4KGteYNXVNssPMf8bv2N1poVo7Pc5+KDQJ
5c1OsbB0+paeeb/RvJpDWqxwiPlRSzRxWewlrkXcQgyVxEE3A/9VW6WA/ta0jxuGQxzdDBV5fVXu
r0RXjGzaylc0R+QN1EOxqpzkW5BAvsExQHxBlgDWjhHHguRIl03lv1+XUUOM/ZuclXaVYwkEjiX6
ce/V8rILQPZlmBgD5q65oZ3aZ4yTi4qGzAkBFIbdVOF3Ng1eJIUNRauJmc/a7KKsnChLF6f+j4tP
EZm6g8bfHL8XPXhXV4ZvTdb1p8Fy3zVX24x+Bty3EQe8GWwKozHnKEpRLkENkhUWYD/bsZZQmQM8
jP3JdjReVSP51vildZGlenYQ+y5Mx9HBo1G7MJC9LVrhdRdDEhvRB+Ix7c6NO4yfDb/91LegGuKu
fUfGjsuSbIZeG9/SCeyV3cMkdDxIDhST1yP3dt+UDkZa6WNUC2cTFbyX9SQqFOdi2hdDvQ/kVN2k
8QQuln2tG8NW1msKKiybiFnSiT8btFXbYVpvp6q4WOkqK4fmCd8q58J5au0msI84TQ01pm9OrjZd
3q1Qd3U8MYqJ13ddJOFEd11bGtA2tj3t+aVp82ASncPCPNI1zLn84KRa41zF+etG5zIxjP2QDS+2
22XHTBVATZnlAHiAdE38u7EaBuRHKAi0aszxbiEpB0hMRmy3SRDi7ZzW4b4q5W5lfIOYxgWQcNdS
dRQJlptGJ1Vs3mIM6JhhvuCxwxcq10GE5XaYOa631Be1TSAYhUHqHwyBdRpJvXPTio6kdT39VFoA
QQK0zcDaujXhpbMdbhbtUYg6O8JrF/bQLhLLqRe6jy6OIoBcGZEmtkBYQJWzDQWi7S8Bf6SwL/Th
2bzQQcarojdosuLg1UwjC9cZ9hUNYAE0HGuTtthRrUKcqDtQ5IK3tckTZBJBjDGLO6TWCxWYDnIu
yp+eoEbpWA1Gx7ah0d5YxzARe0Yp4gYQ1RtNtvFat8RzFskK6qjbra+jsJBjv/FF8AbDIIZIGGPe
9HzYwH4q7qcmugdufzYpEOGm1r2VP28rFZq8XeU25S6ImvFc9MkNHQX9DGuGf6p7pFf6bUBuiodz
eiw9h3zSfTclNZ1exvj8sYK60RCWSARBBL/p1tkCivkcUwBZmnNt0wsjdYibnRkU4UYN9mc81iOQ
k4JUKCO59ZV2uu4YJf/cwp7MEaKPRwaUEDs16fj8GWoRrsltXmOn9KcGyKiEuhoJmFB6SYhw+jVv
P3tDvlCuShB7URIzRCU2cRPs83ngWzC7QVfNQ9vRzWHlJt13tyzXjW6T75JHB4AO5go5k3W87i+7
IOIlSIkFqQuUAgArgKEvQ1drPyHyXWgQy0PPa/aDZQC/Yt6jVND6m0hiAmiYdXvyY66T3fWIlwq1
hcmF06ROz1WanfrKeYrLsjgNPUYOf3D8ZaBQ1xjEEInlkCSY5ovxxzO9vorTVJxTM9S2pWM6d6WQ
8q5us+fr13oXG1dfd+kNymUEPWn4XhrxdIpadRwK8TpYxZ2AO/PQedyDDMLoQwZpftn1prw1I7Ao
1yvNWs1cZy4HtQnnkN/V0+k6mYo5lKVBQnD9Lj/OyMNx+5PjW9MyHluAKegZhBlZd3HsfSt7n3pe
lL9Tit9Qo5wWWRZigzCq8H4iCvr6CBKhXlObcO7CS4szgTqcduei5bWWyaEdphyU1aXjn8hVGBk6
YKEZSZs0tt+L0spOIjeSpSUL7CXVH5vDINBnyUF8yVrMn65M19frhf5TbJsKYUaV6p+uw7XP60sB
BBaRWPnZmpz6FNYId43JYCEdxyeR2cUass/JADICzBgKJUYB+wBwy3U5VzwTePQpJR/9OHUGCB+p
NVt/MDijG5q1p2qr0NNdcqf2kCvo+tEt0T8MZYInLM2M8SCZkSZ0/PDmhjdkE9QfonTaAIB8vcJt
rwMQC+uICkYSoTQPxSl+0Uu3uskCCSa1uXfUNB4qvOdguMKDo2rQJpNL+3jSsm3dYnvlTR0XdptV
myETtANjDUtAqlbY3eqVkfanSdbunYbUjW0FpO5KsngOtIitDhRVrgfPdh4wXgJu5cWK8hOZEt/r
1NIP0mGKIjQaYeKYDls8FtntoH2S6MqvUzMvd77MrLq6c/gRTBvEFDXqLk4C+zjmUp58nz0VVuXk
YIQwDbsOH6u0yo09S8kGTct3MA602XnaEjo12+j40VFugUzptRjN9ojzcxyeM99U93GV7vUaHTP1
UhhM5X2ilLkLS4ZliTKW1YOqePXqV5V3kplzE1pWtuxwZq1BkGw6d14QRR3tje+MKUdBJpu9VMWh
q+DQNf6wrWMX6BvHoV1eWPsCDdbKxKT647k4ZJ9uVP5geqieG2ptrGj7Uic5r/IKHyE7fElTg+qB
JecSRlX/hvlzW5kivknN/g7QUoDVIRoPSc7r1Or+ShPuTrYn3Rtg+KU9lhvSkTFJZpcq75ZlAsrj
x+RktHdZUcU3Q25vr/pwFA9ttCRvKr2TafhyXeZFWZxHj/wdt3ljLjCgSebMH/MOj9PPXtnCRzJH
yf766tm0yi7anIAwbroBDIufUGv6MQ2x6M2/Q+K9LPxSnCwrt6kh5+zUwUXfajP9tuqH9+tB4/rq
TQ7CqaAuCEatgRGgu2mxhX610cDfuNf/WZG50Is1ZhjiI4gS3F1nyyDsnL1RiTuv5JBllujeUELF
oktOLtJNQeTbUmF+PhBN6bJWI42Q8Byobjg79Nv6eSz1b8A+9ZXWg9nJeJhha48MpYqZ3Kz8te01
s0AbP0nxMsLrO7oBsDWG9ZOf0VlvPTg488JVdlJth5SjQGHGy7RR0apM2BVyAkRdAbaajtG18yya
5hDqbk4OyaAj9uij4yjNbQvPfeHO9YokmiUbE1RJrgs8Lpp8TmAhlnrYURQkdYljS3VFeUw8We4a
mT41NP4Xgil0a6shWOeFSo9pjfmxSyeii8Dy3GTUjpTeD6dQfbFMjS7n6PVwufBKC4tkmyp7kwOr
nT830fzQ340w/HcYOWB2PMYu8CW0KrD7iuSih8g9/aLQTii/i7Rqd0as3idrKPa1TNP1YNkGkQe8
FIWLwzlOa0UGyjjSxYWWcR1QU8AslEzoS1UEEHEcd03f62fVFEc6tOWKKu1uBG143yvBkwJnVJR5
c++hOfaRC4PsCCO9A4cAWHghe3rDsrhPO0T4mfTRciPxVv4Uv8IknLB0kkcAUajXeClCzeUA6u6C
FkQ0GaoB2nV5h84rXBd1x11UbKCvGyTq/9oGusFmmvuz7EWMdR5qnOrnPbxQbcOUzWHedPVvFsy7
nSJdagEoYtoY08EWZnbXNQ9lJ7RVn/bvAGzDbVBiisktVncv9b5huN4HKAD2oofDcj260SWEBwjr
hK43Phs1woE0HthRYbXIPXvHzhyy4Vyn73WGIZHnHuYgc9HRQFkXWevPviKxK0Sas+Pu3UXfWAiU
vXibNNC1IwiaRA+L5n7CwY0Va5qJtQXMjWiAR1XV2NVNw7sF9Pt07QvpZoJWO0r7w7X2YE/huq4r
eUHVv4xMXLPpCMQMTAJmeWE8TMn0FZ4GG3ALG2de2zf96XrimELwHFG/jQNFUKEwyESK1b6LSGsf
g3foNfBJB2jRQLV4Ai6NX83Ptx3I3dERxo8elUuSyKLjUDoXMUBJpt1BxUSWUELlLn9RkfEAWOW5
5IrOrRzeHek8hpDEDw3bmE2deWfpJQBrTSGOfmo/l0PqbqnPIcoxZcGNzs11aY6Xwg3HdYRblSCy
GJy9/y6AHG5MAQkKB94n3fpcEQARW/ZOqxQSb9O4d3wFBcWfiictfAq6beam4XOACx/SWpY8NLTX
Js8q76+7xprW2aKX3o0+bwdgqmfLydAwa80tCIum3TmO3RUM+PjHiR2Tw8VqMnkWRB96XXTUqG2u
Cwkuij7AuBnDFo9PErx6rhttsxhFT0Wiz4kYArI8g7LYlEUPmA6U0f46doCJ2UsDQgNQL4OQGSmp
xRA4vS2FCWkZN4myZiShiu+IyDD3Yc6b0GQGmauYyK/6jMF1vlkjPP1kmO4nel2O1PNLyPioJOa4
HyoTi6ikoe+XrhbH+2vxwenbZlUA2qeow0hIUwfoncyyGzNwkzM3bRkIFxLoEOM3ZD+hiQsTukKq
pm3Yb5kc6GocZ7bFriEg3w48AXWuAFJpX3LPiIgBe5dinrQq7za3/G+xJNXqevLtU/GQR2G9tYCx
nTmag/90WwqXxYHwBAeOhF7vUt91tn4UPhSaerEsazy3nKtmE23GDaBwfX2AbW991dm43qn7fnT9
jQaMeR9SMzhfH6FC196MAFuc7kK331950sHm2MZfOteq11TEMAlKSauiDQ2MA3MhrsC2IacEGHBH
JsmU38g2oxtYDtXtfzN3Hst1I2u2fpX7AjgBk0gAkx5sb7lJkRIlTRAsUYJHwrun7w/gud0lSlGK
c0d3wghVqMRtgMRv1vpWlNyVmvuaxm7yaLb5F1v3oBeOTb1nOXktx8i40yPvBTUf2HpDfQ3t9AAA
64WdQ/Lk9l63MsqtLaOGXgCCAB/gndbI89vzE7t83BrhJqwIlYirAblC6p2avDYZlBifcDz/hWcj
eDAZZSAcwy5LHOJW2D1nUVoz8IBD+pII/1Rn5kh6U1c8ILhGYKTLv1CAUyOZPDn8pvvISJ7vq+un
B3cI9lCZqo1nh9EVoIZzBM7F8DsoxyNv+zEwmxIEn988Yk7M10DsB9TP+CKhkdpnOdWvZDJh+JGv
tpO+SJ4Xgui6rzqkBoK5CmXJ12aSLxUhVg9KalvX8cuDHmvRDgJLsiXBr2PwlcK4JtpBoY7jREk/
o7hMDpz17a7tuMgwlygxJOce/+KOKMh2k2mZtU0Mke48mfVnaxRvt1Nda91uqElXRUm6C0fQymiJ
shOUf+zJw0MBgelVGfBmQ3+H0zI5NohNbjFqwlWm99ZRt0u6GvqbJ13PX6fYPkyciJfGg1mR8YmK
EFTrWA4AqFzgu8HUfB+jgPfljzrTqeYFZTiTILc+ssktL36EHKrElLGNQ885JbCX+25I7ybT+uGT
r35IG9QAbuqlmxAKkdPHxjZq2/TiRCDsid+pV3U7Dq96Aet5IJPC7CrvgCF871PIp6gd2OhkJlfJ
jykt7kkt/BiV9kaEOZzVDOL9hESrBJChSQTZRLn8xQfDU4KRxqrAIFVhg8/AS1ElYA8/jCTs4U/y
Txp5XfTNebxhQryqe/GhQd9wa+J2F6b951aRV8CyuEdESUbUnOngO5l+5fE0wQzewWw2VjIzcB0l
DZNKwAg8hINt69cl7Gia52yISUevPghwXFuQRnQ+MEgr2/wUA7OKBAgxP+tvU2CaHMbRx9LMPlaZ
YP7QJuPG8u/LhmEUVuMHJ2XYp0d3nY4/BJ1Fvmrhbe1AXJ9qV7RbBKGoJnDmMU9exzlbuskiIidM
GR3ipGIYKJ5HO802JM2EeOqDlY0Ea60xCt6MGN6F0MJ1DGF6nQ5f64lbu2/IeyUS4aqF1g9PsSuU
G30AMSR8b9d1M3acm2+fj9NTPnj3jtK+VzWcdxMyLhavbJdVQEo6HmAbdPFkbSOJPmY6W3+uNK+z
HwemxWttAALD5J1rN0AEx7Q1CoiD6kzvOTW9vZsFFmAaevBobl1H6KduDFUM16yOvAl2Dpj7Adj0
zB8lNhbylhXiGCTzYON6A7gSnlmFaaDVoSiLXQPQR7FKabrQEVQ0Nom1LsLwGRHpQa/Ym2gcPV5b
FWtmJ/lGd/qjr9lwBNGhliHy/mL2iGpQ5AiOcs5TKR6TAhJV4eS4fx02krqWXX3FRApRX7bv7OEY
DiTQu/iZQlSKsGKbpNo0JI72UTAb9DyxHUAdWD5pU6p/ylzvB1NCRlb1Z+mS8Qo2W65o8471gOGw
JNEA0Et8VqWPAA3k08Z3/We+HvIDuvGJQMIXnJXeKvP4jslGvgUU9nSru5xLB0s5iUSlBwlL12Eu
2cljXYsfiVO9hIHxGOBHDhtocyHJ6fHIQCH27k3+5kq5AVnwlvHUoWhd1TK3N+Tz7bze/ixnzP6I
OQo5dOUe3HAGEmsRL1zwCX4Aku7wyIEg40cEGJMcBRKGYBNw7ZvxM5VEtysMJ93XQ76G8/4YADtc
Ydz83AoqwQJ25R5evbY1G3IK7iIK063tAvzEMPxRDZCOkhECSF/V31OIGdiWsfDUzQ/ZdflhcLqr
5vmkFeEFG6T6qGdy2kwZb2r21/fQYHbk7j2AciKoKyqOwwBDBDObB6VgNZiIw13cvD5eQK7hctxi
JN77ghdoMCA+Acf6ZoQEGXApvIi2vNqEfxYG1lAWRfu2z7EAQdlQnTrpjblLmIJjGq833P/mBtl4
u1+j6iZNwRuOJg0scYKy2TSSSMNJ2tUaZ6NzjnlXRXHXJKY4+jwdD2y8V8zYdlLD1VPouHOIsHVX
mR1+Gbi1Nr6QZ0ALMB/8Nj/E3qM29LQ+dequS0xjSH+pFeqjZka3Tqdh58NcNw5J0l1o30iMqMgO
Gs+SzI7RO05O/FcZmt+81GAx5+v7upbfAiP8jhMmlRpT+SzwnkpS1lamnXprTwaw1kDrk1Dlnkaj
+wIIJLnDPEo8ThEbJ6V6VsqFYgHXeufWVqeYCQX8WXD4svHvIaX29xo7F8Vkr1aReWjqdribNP8a
a0m4T1PCUEh3IRpSAL7vMuh5fmkEZDxbwboIUjKsQus1HDofu31IhVDEF/qs+lSb2qPdN/qTMjk9
VWKa16kLTtIq3YMmInRkY+pe/LwHmK2yO0P/UvryW6OVybUedwabH6jw+DrBAZcbj3nWIeVTPhd0
/onjP06k2xxH0Ll7kuzCQy/gxnqgSFyL5YLTKYVwhriHOLOde+IP0P8MOoPu6othgRBaczuns2NC
R3Tsug/Lj2KADdLCPN15Tu69/TcjF9/lpNun5T9Vft5som4aN4FZ2Jflh0PPfmkKHyil6zu73ivL
Uyq8r3Gtwgvj2HFdMBTZyIHNXi5Ez8CoIZ6yw5aG1ZVt3zjGjLzxghWVyWJugMDlKGTy86ggmnwG
3HMEgNt3f4Wi7Z7Ytnl98iFIlXZe9LGJMfZbHL8fgmZ8RF15nL0CEDWlCxRcoefNfgSyZoAUcKZ5
4709NeZHVw0vFQFuZREUbCVpyEar76+a+WhA+9xjloAtPE/+F8F1rTfewaJl0RjMJng76aOi54qi
GuiHWVruIY/sYl0myJLcmuge7IIQ9ou9WxWkjsfOcBU8zZkxG4xPa4KIwi38hu6TOyLrFtNW9WP1
0Mbq7Tcwanz0ihkQaGuoDiUERbvmMiZ6dafiel0oF9k35sHY7HFQV/VfrV11py6ryQYE3DTZ1l2b
98esmHEHtnpatF+F7x0k6Zhvv2Pote+OS3yF3sHfwsSb70PffVpkUujDrKuuRwiAmVGc8awxNZYv
mdZpTPXHk6+b98IfxnPTQ6FZdmQ5oIuri+bzTYfGKqUJ7eJxRIW+4l+K3uZ9QcQ2eEyGrzkbK1h1
3A952hCvUqtyFXgWU5cUtpIEj79KGOuuazrUTYLH7WBrJjgFrX6MkwlGM7CwfWlY2o6Gi7U8C7J2
cs4Q1Vv60BZ4W9UoSJBajG5eWOWp93o2+Wo66uzsrHloKwlyKvPq2Ssz5gFGct867bSWJToyCfD6
+Lb6a+ziGLSGvNiud9d7KAajnFiSQijqdNni35/ftNXN7HquCdS5JPFoSjxQVae7ZVtDktbnGvnf
yrIt+1FTGs/w+ixcn7qzEfopz6ngZUEEYDuyJ+9DPDfZuOt9qW4MjU6yCVwSasFORXMlk0Myn6fg
wQBExE8B4AaZm9xVZQu2KSLWoofFYhltd8Q3wT5G9o+ZC1xD1J2Gjm4eVM4ri4AW3qzPflx0Z8e6
upPaWYZTEpJj9hva4HCHkkNdQ6d8crlFpNWGj8aQ77TeERfHGm98oh53sJeBx51g9lrJdxE21a4J
FIiHebkUOGazmgiq2Q+hCB7ePj1wTrc8q+9hHLHyiGLrow0Cq5/fEX6Lu3BHapHJg8YuL1HuFF/Y
vYdnrRTH3m6L85AwzWhE3+8zAfTObxAACMBATp7B+/Al/XP6NtEtSnRZOmlWaf+p11qPXR798Hzt
5JW6WcXwfez04WKCamli/+ty2kyEPpyjsUSW5AdA2GLFYMHBnNcaGE78jkltne28ob6wm8+uelVQ
XQXNg10EyGGb8OYO6daDFHlHMms+ejjrs+mrq8aPccLXRhDycCpG9FjLqMCkHn9oSMSl9p0PvGBK
SeNilHU3Chpabj2G4JHqiVtKxYD7F+RspTsP/uy56iSDlVrbAKQbGeeQTcgqbHQIeDfi9HmYXU4c
A/a55iNaVSnJDa6esY+cRbkR/uOwBxO13KtGTCTiRJIaiHbOtdrcQXpyjyE9OKGAPNDQ6T1CcV2r
vE+uqGED0DikIE62REGQ+TyYUfFt68ZxuZkna79cnYwSsgMTr9WylCpL/ZmVRb1btHs9tcFqUiRO
LpcJwx4ipBm87DVOZvZvQ7yP9OFbrKlPMrM+S6OKtmUj6Z+cAkBPvB0Md3jbhDpKsXzwy0at2sjY
BilvniZ7xdW6pYaYXqy0wE6N7MaTpdybzljtl3cdZzVq2PkqBSbQH5zA/6ppCNDmC6Q1RAlkzCsu
NI7ZlpVBAQAc9UcweXtipfrH0UaZObYfLLrNQxIDZB/CytliW/qr4VM8F+bE1zbotWRA3XVPBr3Z
IgZ0IqPatDpkYpzR22UHwnVK0mFk0f/H7GgEdjKtUHOpK++drnpdBlpiyoAzwlVfBVD0V2ahk0Hh
6i2kObQYJeaHIzHBFt3WvcMca+0HU7gzyac8Le9xjK15jPqU15UNEcSLwpVbsheeymrnzKLf0BpJ
fciyYMdHyVKby2O2rcHn6YbhrCSJGn5nkobNYG0jDJa9BrNopoWDOmgd3CPeDsk7xoGlcc8mIWNa
ZOsbjlSXgo+c8NoAKX3vu+ixvKA3n7SsuPh2d1xeOrh2MitgsOxxQaltl0XoBCqMTqY9g6bLjzy/
jEfYUNEutANIabFHCTXm207rt8W8vwGFs0k60zjEYP5WGqGl88WPHOGbrAaOUQary1InMsyvGuOF
TS6xt3PbpUdgvPARxpwyL3LfHvegbJ+nEvJLwNgYnRZIIcxmFxOlwhrrRQcamDhQhtrjKmctfswZ
NOLSWbV58ZgE0JorzEjMO8rmo18nt5qp0dmr3fhAqth9G+rDfSrEvQs1OnbVc1tMPwyrZr4B++Vb
lw/fFrgSKyLCq3kXE4Slg5uU3waZiL3HGuI+Rqh7sQtWtFCmIoPsvhyLiCejl3DO79WKHMNhL9hz
JDBw3jZcJKBd3ACuewnPr5KIq0lXLJ0WelvvyltURxRe8w3RmUJ/qLk98HSWT1V7j/LOuEvzM2Oy
+oaaLdoRxkN/ZDKeUPol5bHpe/7M9SQBprJbwMNJExFyyRZCanW9bk2466RVin2LWPgb3xGdmTv5
hzSABJqUX4k+qNh613scjKAWrejs1hWrxcm5M32HZKqw7fbRKHbATdO9grizQzE57ZCZ1yCK2HyW
pvHNycx6w78bHKHHQcdJaueQhYzj3PFHHHjZvV4xf7VNyRorGu/7wvyrd1PSaGuEJXnp6xeZtFQa
i5RFEU6CUA0iJUgdRCa9NR0mr9fvjPmH1RB1EH4IdEbxbhKee8hS6yDwum07K+wHvyy+jBPrA7Oa
3KeJztZwQbGzxLC27YA4xOCW3SJHKh/DaqjWrkfbV3P3xuFns09bgqEy+uVZuzGUpL+PPkk5jsYH
1GQ14h7ieHFAFwdV2nurAP6YUuIeMRlsUTarI7KRA7g7C8ElWKrZZRfX37K+VYeyZUsCijQ+OumJ
THD3YAcAtAa3NraOhU4mUADSUlVkG1JjoAv6HkHsobD35sTGxVb0qYXjrf2BWhQl4BmWwaMR4tyz
zNha64XL6HMiHVUT1Z3W1Z+WR5Hpd4QuBqk8gr8ncXxwrwk55d7AvkT/FImCNYdP2nMBGCKYa1qj
sa8qnnnWXQcZWgHhapX5kkvKW2vQ1amtxrth6gioScXbGYcwjCWnFb1qUec+yLwlvirU6jvpuy92
D+E7sF2WuNHzGFrDPSrU82iJM4Sze95ogiLKXxdtbdwxXISORsnHpp01FM3uNqYNLxx2xaSZVXB/
DUol4r9zDZ1DkjXE3sz65ppr8M4rC/tclXWydgMGIgH+1lbBhY9shbEPaCLrPmRTmvORizXZs5Cc
6YXFXMlRQuJTY0sM8mGjh4T3yNJ6bCxNP5otWEAZ32W5pu1lw4CEWL9yj+Dm21T6yP3Vqcycgj1G
+WnZwYaWCAH/ipgo0BlendekvUY8CktEmydJubtmakpfOTdZAhTAuUSwUA7ho4C2hrl0n9fKo4ed
CJDyni2908/LA4y8MWprVR3l6L79qqWY9oDYIRoq9wU4yhVQSUogvll29ihrNCCKMM5dzTwSayPO
KQllIRKhO+fr0sCpYqOlmdiztovn5oUDLNdA8o1EVWmTf+pkRds8b+k781OnMCbjEqEZ86NwHTpj
BgGHABYnV3Nz8lCqzj/LgAgfD5q3RSbaR9sMyNdphX8oe4Nuo4Bz3WbcLJEtwZ/P3UCm4uFCA/Sm
DfbdGaDvgExLUW8dyHG39r0tCE9u1LpUWrqTWTqD5ZOGO5KONLXrdi0NRSQZ9+2IR/C8LM1jV4uO
EjPBrJLSdoHePddzD7kUyaUz6QfLvloYVRBrNfCXRqvD5yxiLItM5Ci6PFjK29QuCWULiqOySovy
pPtQlWZ+JEwBPUvHvhGQD9lojRHIA7zscetw/PWqaS59SydHagsQmdDPCLROgyuXkCBxHdWYffEH
/8iGrL9MA1KlzuVw4oCuA4IqzMb2NmQxrVPNi0+FZ+JXpaoUxtCtSNCmaCVlg55ExA+Rbq1ntB7k
MbkHeXCygZqQphq/EqA4rGrRDDckKkHCSkjJ8FtAtMlG0TafwiFEkWLpp7isGfIW1TUYzIvWjfPH
4H/xDYPJyDBib+ryFxkOr5PZwRz1+lM6OtxiPjN6u77zHYK5ar2s92MZfJHOlFxqmWwCz8kOpEiw
ApbqILjV3uzTATJr+jPm1SXSwVLr0U4FLkoPhKTkwmeYq+4YbKKKEPd5ptwPSx8HgXvbSna4wp4l
NmHxKUhD5zwMozpKt2fJZnzwMWqvra4nzn2OZQC5xiSRAuIQmexXUKdcFgWEPxAzvDxsDcRkB6/3
q01Q2iOvKpZUxSg8LWWwkLPmaLzIAxfRPvLMQaKMUZ7BRCoOKbmFpExZg/81J5l9E5m0K2ZBOIBV
T+up2vYEUp/kNDSwy9N4V5nFjd7VY9phkKGowv3Q2mdM0F/9MvQ3/+wd+I3jCQcN2BjbNSwb8Mc7
SXnZUNmMqjFui+IwiQP/Bp8OG+WJtExKHRhCK1dnIFECjgQbFRwW1QHhaM7eTRk89+QBoYkmPb22
z3yhqyVFT47mc9uF2odGjwy8YzmDGDZmMUU6gZH/+XvAEq07li2kYTnvDSPtUDHpKZLpppuTg7jd
yXcyUsWVhEs0a3OeFTyFNkQtC+5KXes4brcdUByalUEcSPiAt95Yw5fa6lfHgwthkGbW/9E68c2H
w/GiaZAagQaHz2NHuqMZx3+Q9huzr+xnBwfsFYgwpuM5Bk7zd4yFqPL6rvU1982ylYNx2/iVT29q
OIjIckikC8gCzwKhphYIBr9qSPUSxR8d5r968B3PNUhEh+Lm6abzzk/c1TW42izQbkt3qJHW9yln
MTRaRFaWeV4i4RhzqHUkzGsJVUBmDExUaFfn5KIZK4jgFIbTmthA464ieSBiOpbIYVYGNesONiLh
0zaALUccbN2uH//5WrB++/ptoc/GN4NUs9lc9DezJr06c55m0m6FRZA75+fNL6BWuuZgH5aCg9nO
JkQ+zBSCwxOGnrZdunzI5WzhKuek2fZrUOjbIa/Fs15Rwpib0MuL55zIkV3uPIMarcB1+QRwhX60
9WrokH7BKZXHKkdNaOTbHuXuMVAklHRs1TdV3NC15O4foDW/ojksV2fYghFCunjZrXf2Mj+1c9kD
ib2xAaLnQ2V818fTaZob4aXWW75EH6oOgwPjmJRuvfWiYtihFlqUdjn7423bTxDFw/hM6jx2MJSj
fR5+l/br0o/ojftvehQoKMhL92/X9d9hO8vr+vlyd3nVugMgjgEtxLafvyQmmSb5xaZ1q6AEbMuI
tK453g6d6aPF7mblE3TLA9HbB2bZ7mLykbc9INdjGiEdG+WnRfgx8lePucme0hbkDwmMVsdgvzRz
FVFc+3rWltg+QQLe7BlZ2srayPjWIpPtj+FfKHiAw8z9q+1U2pae84/e9/kb+OWdgmvQPVylnvee
IaEEq/cwY4FSc8iv7Qgx1VhMr2ZMVrPbQX43Zlto3Ptb16tOukZEc2AM6aa2VQbAi2w+MqIZs3Do
oYsllm4pghYxK1NesfHIswWH/Yy0Ptz/4Vb69VDiW7LBI2BokbyDd1cXLKJC5hp+ajzbFx2i9DWs
IGymIxiUNp1HNW2fXYhHybdN1KhtEDtrT9Q06rOJMFAtCdFVtEM6Y19isufcjLrWZ++GMjGld0mt
D1MmvhRF+QNplc2uDldhjgd7h8nfWi1XHwTw6Khw3tQ9WTYzZeOf3+RvzKSubps4Im3dsm04Az9f
ijPhow+0yET+PeNUp7L9YsBs2+Kgalj6Cv8swL8Fp7A23ftgNtyHzlqxvturiTRXEkOrU9XYBFnq
0ccgHhOQxiic89Yd/vCo/s1DwuV7mA81bh7L0d/dNZreGWxCcH9FKbdw0vKRYYbr0FaAMeTULk6a
4GlnlmPLeccynKBYiJA9ESh/+NB+tUPySlzb9iAUgKJy39mke7M0J61L8aEZiOfCIfrReLV1tXZF
bekbOzVcfGgTOQURQ2xWS2eA+uAXj8vxL2tXW/GxqT/4gs1fj35Xx5zJ1WqCWxTy3eeDIwuHR86p
0jkMfLNZZoxQ2Rii6YD0Xq6WW83InQ2afYi+l74E6SG4u2x2vuDTXxXRUGv8fclGaS3ohdLZQ2oY
rmaFYlLp7g8s69hFqEP+UMEYv/lADezafKsWLYfU3z21KPKUrYNrv816f2S7ICeR33sFPrflbnI7
OoMSxzV7Z++7YhtsFJF4G62mdfuoZq98qvT/vC5xOaYdHFhzYWK9f8Dg5QZ5TWbZbbkZTafAzuIY
P4YZnW81+DbEjDUptJLV+CzXXWZ8Rk7z/89X3O+edDzPAWPMR6nFY+/n21SrDHKyWL3c0ike98Tr
bfzYOhIxCXSRPm1FhzbuCtbXw5RQ5c/CWEU157E5X6OUc7ZuBhHRwU58DQOt28e+bWLCJ0lqnlTY
Zc9DRDlXUTvBn176775biEYOiQPgDgz57ru1wAFSi0h5k6I0z07ZP6e58tyVr1eYgKgxADSxigqz
b/mgh2ffxZxT9yYzBMZBGpqGB8JvDVwY/HEahYCAl/Z7RJPikLSfM1MRkZnC9q1L4xHir0aeaKuf
Zm/bf/4d8MHbguvT5Kx8X1oVwsq0wHLcW6h7Gkg/rXtqa/lhqZ7yMHvu3fAW9qBoxGjuWT84u0Rn
W6SuqsdQsnTSb5wkBWx5jRsMm6lMhrv+7GBu6YfE//DPr3g5vN89femOHWhJ8JJmzdvPV00zKMEI
vbVvi1iys9FGioR5UT1GOzQlLLYn+Q2Hgo9xKbstF68eiGtmMxdzrdZae0R03okoObLjTP7w6LF+
RfeAVTM4RYUpPBel/8+vrm0LJadYRPeLVlP5LCRRD1hbLeXXeyP9FlkMDJccVRJWDjI/Dw/LaeA7
4yc2iP21BbvwWEjj2UTrc6rkA8bKHpFnC76+sAk5YQKu+1TcDbQ9ftXbuq+GwFYn9vigOWQNKnu/
GGASr/lGKZuT+0CmEJ/Oto+cfWS07tGZRXV/+Gp+UxjR5wjszESDYlp/d1ekdi+0oWhihtY8H3Q3
eMpxWjIxMAUZSWgeQr396FZBeHYn0z8uy480Ed59EP+B78JBywf97jJxvRkASzUqeUnvHmeoYHsx
1WZ4v9RVAdPxY5HB8lBA9OHm7iyGzQRqE7w7Obc6hzjO0yWkkouuBJxiTMIK00kDPp8++yJj/DTN
F597Ee3sQ9GWEdKPgXgZ/VNayH4rERbulh+ThVDOaLJwS3nBuqyJPuSA0jdO100XQ+vc9Rg5oMPn
pasaXWKzFLLhpLCerFmcTdL8qpzkCBQNy04bEf3Itn8V6k6Dq46Jg85SZuDI0xLglFjmTHv6lIXW
1+UsyWXykpJpT+S6cU1rZdyFAZl8JTlRXl5buFXSep20Z8dQL21HN9eyAVgtUxRdYLGKy8+eHPHg
RqhoJ4ASq4SMzIehdz7NBPvIjW9BM2SvuUhv2hw2Fvo1M9b8gkXSeghyd7co+eMGp20sSDLF9MkO
pTUYkU3BJXPcD0HXUcLzzbHGQJKcYVI+FvhJMQkX0QmR3Q9br2A0+jSiXvgaEVj1B0Twbwge8FiB
q4IKZnQp3j+ZcXIk+PC4TpcJrJF5d5mQFK+h+erqA+qmZGRIY4zjcdknL2eI29bVsUMs8Id75jcH
BpFudEwS1gMn8LtaNfDY2rJSj0jACjMCPEa5Xbz7Ra+f8BF1h+UlLCiX7yb+xD0Na7muEoNUj+lp
YJy7qepm5yd4TnHiTH9oGH5lqML7dk2U7qCIfzPF6OzaIkfEhoHE9JUJ0DrIavNLlWFbbIuy+mRM
PuGgyOkziJAHa0IdHvK8LUQEF4g15bpwrb/CBgtHqAry0ePw6HTxH4uaheLz8/3uzXwfExoZtCnr
PTN57HyvU32Q3odSuyArURdt/uEY432tS/Ru3G6lrXixotLOIfINrBzl2hSdWlfe6Fwx+uF/Ncat
npK45rXAG5cCabmgl0ZTAxcEhBv0B2kkd/YI1d5JW/PZmXpxtbDoPdjAFBMA/cosoNXL0VrJkWg0
L48+ZV7mnp26evVy67vBc32vWxWE/3vZPVpIUbaFPwXXVJpPg0X72xf0GkKrEW135P84NRfHyDAz
JWVEw9ZZCfdooaheG8itj9zwadQWR9k2nxblfSFwrGplgDinQzxQxh8NxTIywWGN/LkqrpWt9o7l
9UdKPGIA47RjBthgySoK/8wA/jvUh3BfxQN0d4WLnzy66hqW/R1Oez6EoSGcncBMwLExxMsC/zF0
dcSag3Xta+ZbGqDW+5atzz7VxmI3cURvZjPjkDaHvLivdDmcXHTum7jML71CDpzGGBYnj6C7th+n
O5El56oh8bwLu3gn+BWreHCM52WIXHSJuBb2fRfl2i5y6vpo2ONXIpjb/TBTH7KiblZVBpc9izBZ
GkNondzKexj1/DTGjJ3HtHxYlh1Db33RzZZFaBo8jdPzpPuQfBLv3Pgd5lNK4oHd+5Gp1n4xGyvE
OZuSVWNvqn4b2NOIzVwQjY1Oh62Lf3KjQL4SPxE0059IweavzTsDRQPIrAu2cB6L/lxcEFMr2F2n
6j4IiYIQViIIKyapvROXgT3HqQlLe+WOpDcZgXlTAYGLhNhj3BCSyGslWQtXibnPCfcNM+0RJv2a
jRgpUmyeiQuCltGzXfzDAfdrqQxqTKexNKG/wU94N3GQROpOqRaX90x0GwbtxaUEZXQejRE1I/Hm
Kxvp3brMI/QIqJdFoeNc4SmFJhWSXfXRtBvr4xiFH//5db3LcYAhw4oF6JRLDUmys3wPpgvRhJId
28YPYA7nVGWSPH2v2slaO7HLRtPltfcaCc7L/dQlFRtPE6PkPAdZaEVOWhykKJ5TzpGdPpNWaFMN
1m9BfV7+Flqu7ABFLUQgMCOEfIeA44T1c5phBgwIiJ8dWeNkAtCIqg+yI3O2kMiQ/LTcNdB6EKWM
i3TduJOTTb3oM540ADz9oQkwnPkh8/fDU7A+I9SCNtWgXPqlWHLY8xd2O7a3ZXC2FP+k1x/o54kJ
7rutW5L4qTXqc9ugGVkz9nIvQcGeazHL5xnKi9qJHlqib4yHhlPXi+SnMEzfBnETI9RT6AW3pRTT
xWcliHZbDtfQZ09rlJwDfjxnteYS1bRjD6eGKniDBye7qpfe185LOdvZIcs5p0Jr7WqULXk4YMRF
BG4jvjo1fnYFIbhvWZk9UsrhhYwhUI7kn6+wTzm3lCZM5M0BNaskv1kGm3wKvvXmODyOpvNpoa6M
+te+ay5oAb11ZrfsuFP1xbTEN8vG6we6UG10Qs5NFbS7xfgVOw2DELLGedpRq2WtnTP4VBuCm9Qx
tNynKkCyaCEfXI/uiFbBtfZ13q+94mRo5poGUP+4XB+ZV+Y7Wu+PMWv+pPOMYxRB/V/6iGVRIIV2
NFnIXJdKbxwqFDhtdXGY0iXFyLoxdB5YEqYH3kC0K9uIZU151R2U43U1WluVRt815ymwrFONkATO
Eqq1ZVtMIukcqrLNG1CtMie+0y4Jp3dwxNFJk8eHhX9rWgNZi2SV9EFv3eo6ANMmEcklXbJzZ77L
8q+UZtGwRq7K2/KmRp+qMch7DUeCguXC1d81ZvkYQSubWzQDXRr1KPnliTu84G0qtgFRykezIjkM
GPQa2X10XGQVwg1m5VTq6neqLnnWULyh0UXMMozpRYCzPuhR+Dg4oXGEbg3oxrw3jVbsnar50LbV
YelTQ1s+mZDFn7roO4oNfedmUhyxiOKmybmfg/aiCQUzb8hvOZhnACfpJcfrds7NPw2I3rcozGGF
Y0ALtyQcsl8m5rbX52NsVPrNb/vwUDtgT6cENWNthwn3HZ5iK6zvKgNGIY+o/uCmtXgr7/4drfDv
sT1ZC4zx/yfD4d0f/+spjPKkf6m+/x+akerlW/M+uOHv//N//T8mRPx/GP4Alfpvj4xfwh+eXuIo
iermJf979sPyP71lPzj2v5jtmYBNebDNDxMe12/ZD9L5F0sQsiG4g+gvgHH8T/aDMP6lC2jP8FBN
1+So5Sj+v9kP8l/SEVDAPEtnsuEwgV2+uP/dv7x9c//757/vY+x3jQUvwLN52vLs9bhRzPfrx8qJ
C9chN2xP00HAej0hgzB8a2UlH0vw4BeFGGVj5q9Wu1KKPqMhMh4IV0DFEzJVoEySuDXxvzuQP0rT
vkRh8qyGvsHrNW5GUs9OFXYeNBNGmYwIkzTc/wUce2M2pOkMNtGGWn9VOYaFsPZgGQFYpYj1Lc6Y
ILTX1ShZzLlOu6bWHNZK9sTkGnjSJ/tDbiAa6ZwgQrgcvHDZ2hh5w/YSNImHJjCYrX3eMWysQ2go
ZvSG/RcRoAXpxmXASVUFc64qepLBwnWlJ5//diH8+6b5+2crmPT9/MQEn2p5TCeZcjjsMZh6/FyK
GUk6dCo0jb2N/nvVkSPYMjtbD3L4zPDuVXSVtU47+YVsBPs4eu1GJ7/4Cihvped1c1eRplsZNag0
d04cmr2SsjPxeYA3HpKvZTld2wKfgip0JJcmYvkppGqbyiOh0ajxwv/m6Lya5ETSKPqLiCDxvBZQ
vquN2kkvhNRqkXibmPz1c2oednZ2Z0ItVUHmZ+49l/ADEgWcSNv1N3OL8ZhZ26Gjx99N/rBE1Wu7
VH2UavvmZyja+qwdTw6zmLG23xGEbRGEkR/VAEYwWE30xkWGmjJk96Q4hk3zO8TVKFmg3YAA/F6m
LD/e0a0E0KfhjljenYe292xP7bnR5KX7VV1jlwfJoOceJXHWxti+HxygwzeXSpkuBRDuOnFp9LAd
WSMYNxOTSOTJkCxpyIs62LBfbopnBdLVQdYYyzJze9Wm17zj6TN2Psd2vBbmWzF36SN8IXm2+djr
meERC0AJ835P50Z6SVjvnaZqoXK0O6cgdQiG+rkuMTisWeYmPPWBbScipI/yKAD5xOYyGYmYG7cs
nmejJice82zrZK8lSjbmixozvgF3EY8AOYZu+IqbD9rhECA01wFfgjCRCGEJWWzi26q7uMXMnk1t
V7ti5PG0xhtiRfoFzQymSmukGDWWSrfyH6zgM5VbExu9q8haHT8Y1/5MkXa8lxgZZ6RBB3Po7cQq
guGckyxGzeXod2YkfzzpY2QFu3NqQgQ8ZExzXds7BQcn1k17DYij33f+sa3q9BgOYpc1tnU2rCmZ
09R+YH1yavW87moul4RwMoS5DlV4uAp1HIv6UNZV8cNPz9mYAyrJ2occ3OqTr4cXoj2a09g26kEY
wW3a5jfbnggVHYvy5KVuFk1YyvZTHia5pvdsN3GHLuJ0CRR1tFu/K2s6IAJfWSk69B89Fienfq8A
LpHf6YLeYGMQ52ZXHLRwfjX+ksaBySHhp847f2L3hlDuXXdIzHw6WkB3+mTVBG+76bm+O+y2YjqO
G1a4VPZVXIZF1DuUC7QiYyK9K/8lYppBE9+It3PFhg2pGPHdYbAbMxReeEg8u42mRgyRsbXEHBpB
EzUNCcAdTIcD3SkWSDUdNtumL7ZfVO8O50zyY1bwHMNkMwsP+EAlenrDHF+crfyZDqs6KqbVe99j
Ie6m65nIU4y2RvaROyAyelfaF8stOrCFDMQ2X18tViJApwMUodm4JyBGnfvep0imc0pk5ZDZOtIy
T6ZNvKEXzDvAQuXKwLlysHc2DJEYHYgd84gyLgyXsmuCc6Wsck+zNu26vvkR6KVMMJine2sgDjXP
l4PRlYwvVvuQQ32maQiTyTfeS0Ptc0XQpDm2v1Y3fyyG/JhWNh1lTQy6099jWLp85/SYnohG35m2
X4MXhQIQuj9dN6Dbb/L83DYgHGpjN26mePYZaRj4tnadgUE6Lz2kPRVtTo2nbdkQvJOSUXKaVOfQ
nVPGiBzr5oCS3QnIevXgaONV/2UWCg9wh+kf3SjG0w2GU7AO/FwcC/ZGERoOUBTdUL/UBrETRWt/
e2newd+w3s2ye1vggSYcMTIOJqhYWVB0V5j2NjWqZfSHokaa06MmHsOAnDdmbkEzY2sAHNi4FWjK
sXoIaVqd1P1e0atEoh9JJ0VEWZcOfuTpW7j6NM4WI02exTVEQZb5r5WF8niWN9a7RtJL56swexyo
/RzPufx2TKCvlayn5wFDR2T43rz3hALLhjspYduliav1v/xqwaZly+lg0rlxTvJZjZn9DxGrEXtD
AQ8gU4lhc/i6no3gvHow8maNukEEyLlHrqQw3QeAHvNESRwF4ydz5fxW9IR7I3zBpGgtt/x+qnUQ
oqdKHQjRuat9yiSsOeZLOILSIng8rY3fSy5fpCX/VaZ81w5Oe1bNL8OaLVcTBkrM5r9uGEkJx5UI
YH+DCBo5+7phB8aYaYQDGMSnvpCkbc7wYc7aS++oueWhbaG3bBaRfKuD9p+DIyo1yeNpM86459Xe
8ub2aklO6CI4rRCsoil3PusaLq0a8dPi7tiBNmow7prQq3hu9JvMpyJB1+tAMFI8iDS1wB/BZBlj
OyUY2bFUVMeGRG6MlKT0mqsXHlhPPVoa2TpDhvmDrqjr++kI9sHhtzZMzwHOv+dNl/c7E2elfCgX
j0nMQLylYZW/lGk9ZjU7zMrwnxrHW29F0R4ceqzz4rg8wgGZziZBVOcKzbYzYL9CJMxvjiEEQy2J
StLTfPKl2oXr9qtzwrf7fwAXMsLGGwcUwnrtNusvoVcqsevla1mCD8VosF1DIDhhvCKbPZMg3J49
lzFtOcgMUx2L07aZfuqeWAE/c7CDi25PfbwtSmE6qySuBptMupJPGvEr2gryb0bMuZqoFfzi2tvh
qkcYymM6TGUblUXJYKztAYPtiCgEBa+NrzATzm5muCDkuEQtErkdZ+BfMuRfq/ROy54heQObrAhk
DftIMzrnGMb5NfkIScZJIMDUL36gplcX5W5YNCfk/D1jGAQTzaweGERAEZhopkjxznF5CGg2a3+m
Ks+fPbF9r7RSaNLxKjb2e6sBazXjeF7u0eVdzoZ1ZDkRucUdW2HoJ0JQ8VDg/ObK9gWfFcHY88J7
lgXiJ5uPuMZ+uAs8psKGKz/chrcyXPXTKL3lPCxZpMdpxdoOtgPZIhMRM4V0aX2mWffqtOt81hJu
TivBpvoituyaLWXHYVaDsBqsks0vDmWCjsLnenX+lGG3W2FfnXKiTVE8yGi0VhIlIHbHjbE9ITOZ
f+hpPdvW8BY4wwMkFLy0hCiQR90fAZ+YcpiOagGpUmICbtIUtqjvkALc/Oa4Hc5OC3wR1wuIZG6I
CAYIZXT7ueqxxoCO9oJB75rU6EEeMGg9reP4YZJBa6JaHKjAelMv5wLzrwq6ZOoq6BAQhYm6NACa
WjnnJl+aJHH9StBaWpjZzR9ZfK39QTrzhy1GfbCIixMprIZqk2icNbBUdggHjrUWVCvHP/UJ27iO
MIbU+pAeuF+H8yip1rWANAquOtDr/5efEflh9q8l6Go38lIdPE0kZ+NDqcnGW119DVKV79udYSxU
FveBA8Jim+VDZnsUNtmIlaUZYq/RSeoxcG3nDNJGeT98Zk5LmPzwtELz0JdiOoWi/Dtu9opJCln1
rJG6r/WvoVl2LuiyHSXxTqtAvi4+AIh0y9Yd1FFAdRrZtDN2h8xzOGnT/pPJ1l3Ezhc9YmfYrUPQ
I7a0Xxv529UL99q23JoUiIbYD317HvqmPksxP+ahc0EUCzaRr601RX1wKyriEZa0E5yN1ckZE6kX
biv7aAbbz5ygtTTHQt2D8BAlj3ZnkwHdPTrL8JdVlYxL57vRXnn07OzWCz7SuTONneuTSjFhTGEH
g5Um9+vDotDiGal8rRBREVzm/DUGY3wIOteOBoCnkavCNvInanGoqJFdSEhUToEjtvfKZ/hNFw4v
Ijgxo16DWoDZZDcNE0jG3uvAYIcfBSGxzOZz3lr+iYYBzCHLhMBtj7DXysTCs7DrhMBFt3yXfP2P
gVD/8uK9D1YClBvn4BqfPrpETACIVW2NHb4aXZayU7rPS6wjntXi6ZThX71k//zWrSjPfOqRdXzR
RU3LoLiBN6r6ndtW75mTmdFAWXotajyk2/b/4Jp2zREotMTaxt2CSxMqJGXyel5aj8kgbsEYA8fN
UtkPScd1K0OmTtialqQjDnoXcDXFeYPRtiCsFt8Xj4EfzmcBjMAFxYI8G9iRZWUJzNpirfj9DNpL
VhtfOj/pkSEu0XxO1z0TbnSpu/kqrfRazPpH5xLdOlb6qjDazSzJEK+KYndtA9Udi8y4+r3Mbs1S
8YpTUR3ZXLFaUfqMSeJg+LY8U7XgBw+WDYKfC0p+ameoCs1PgAMxitjuxV6Ct1YZZlSZE8fe5se+
prxWyHaxSA/cpbrvCY6YX2sGltycmBrNyguxQS0MDzSp5rODPnAGL18Z6iXNw0dljM9DZRxzs2Rw
m5Y+gjgAbsIHjddfNF5yr8wTlx1QkvtgcMUwnasVqT+2kR8yXfYBGLSnxk0fhypbSYjn9XVNzh9V
sebzuuVhCckd97ETRX7Ojhp2Bk9hXz9ns/c2DLZ1m6tXp3ediCXoX1sqrpOUdDdsdTICXwu4BSFn
PITu2Wx+p63vJ50Ja4uSA6OrhQw9mxlXeKV34A3oY62cl7xanFtnox0wyxEw+1I00fDlToF56Rzr
0ww7ZpJDFiTdnUpdpf37KoCG5cs/PU/zzsxxJtourX0gfk0q9OjlYIaETr7vegdkR9sWO26gaZ4j
5QmY0YOX1Ca8vA6P4cFYSbS5/8K9iTmfHvpmEdvD7AfPv2yDD75PjPNl6SW+ke29Mt0TJbUQLuTI
U72+CkBpjbL4zBAA0KQBrM0UtlynfOFlZwS8ifro6OYn7tdfZfZhNaV1tDT51nY5npiCIqnMvnuu
VbnqnKVB/g0n1tsZtbQep03/tLP0KRWYWzs3Hwl9zhGk1hR53ZDeAZPeE2GZHfOUkLyGJpEWG6y1
t0xk680YeY4JE/KwNIVMfHcJEjK5v9je4Y+2jW/qg+1imUeyQMFTeW2R4KQyzqNSkeW3z21XikeZ
qQeru6eCmk1JPBymALuu0MqkBgYjMHt00cPzKtJuxwYRxdM4XVzGUWxlJtiQXrROiBvscT1uvfwy
2/TN80YOUlW/T3cCZw1RtusEbASUOpurRJRt/Pxhg0dG98RLZiYMg8Dw+t0VOx2uY0te1rR70/5G
q1eZfPGl8a9WlGYtzuA9hlQUT017ptExLtXCr838jUHNXKfM1ZDSefxRI28GuKDlHDsBWIBc8kvX
oDy1nabPOvBf7TTkZNOrcfLqObJtPDZz3/71vTw/zSEsiL6fZWyQab/Hp/hn0osHZLjT+5keMoOQ
FuBF5tdgvkdcCbgTO6Euj5ocjHurcZNOhmkcQxwRu+biECkRF17KGXzxgRqjyh+wHCkXIyD8MAl3
4rrqP6WS3j6dRmZVdxR6W3fi0CFuahpLPq4uvbvRZWeoSJ+54LfhM15K6vatsfriOvdpTLBJn3RW
sAI3w15rLgaFV7j60JIAGtF2WLafntZZfOs6fQajbB9a/GPh0ANUcrfl6E1+LLwKg6zidF7rL3qx
LpZN8G4I96xMg1cizA5V478jVtuvwYoKOmTp7JGyEcNPYJjgAG5yaRsdYG3KWy8TttNL6db5D2vj
2OiK8bOqe2QRuQCRjVvVvMN2Gtlwc18dr+p3KhuWZBrXxM8G81gD1N55/fS5GLSdgyXQ9GA/Trp6
e7EWeEng9jkjfSeh4A/AqXV/fK96Jpn4sU+xS3SKelqn4pnaaIYmQJxAzXqo+so4XGofmZPu7bdl
WE4jOq0d2Wh7G7Zfg1ghNgvf3VnW1QaOGpW2d0k33MdaoUgaU5LLqNCPKdbrOh8feFehLTzi2uY8
GfhgCryr1abRXM+YW8Nvs50p01tQah0/7djYetq5GOdjFZBCxWRgSUz8Zj/yIHVjMYRABHP1YuaB
eDIY84FVAJTVyiDeDJVFZUt77sMtZ9vs7CobjpSqGaq1X/PQQ1xFxWjNE3Q1f/2ThrDrUtU9T2P6
6rstXzKdys5YXBR6QC53NhiBQ+WHzOtAB8wpYQ+yhyvFvIJcjRzmLBV/CaQ7zgNYSGFqtbvQnv+R
d/JYG+5xGTGhdPM/2+3WZLwLipq+VwniQ8Kz+pkud2PCVepvqaGFhLbFGKyZm2gSX16bzdfCIG9j
aS32iKD8ba12E1hElvOd4L4of7fc6ZGU29vmzG/88akiRyBLdtnVx8UuPmsBOWIaId/2BZhBqA7k
nd62ZsGiOzESGysRh8TrnJk2dyA85SF0BsY2Dl7Q3Km/goqM3OnOWeu64dI0zSMZmQtzsBWb9aZ4
swZJc927j1I7djK1CtZYxb0q8Bu25Cr8UfJbM3kngD2k3aeUlYsBKbUPb3PQYyz01ImliZXYMzOE
en67+8h2+HutwzBZf+62tKPTZLDisJGcZymulm8laqpnBpY0Z7Mmwnr0ybuBl77DgJeogMqgUX0d
U7HDHjeLqODBRFaw0r7MeR8zaxNMzuvs7rdY+LhQqNwGe8Lk5o3QRHqq2A13dgdCvON/WXP3q3aD
OkLDOe5HH9QEypvI8Iw+ARVrJvQk5kPHmTJvAR8OQcxx2srnGt/6WWrrryotBVIS5YXm8xk3UZyl
P2IkV+af0kUrhYbq30Bo4o/pAuze4xlerLgZMIsgzLtWywgCz0QN2Fqu+zIyuquMAFviNH0RTIdz
XPRHS3rQkRk5gwm51HPz3SzTX9+kkwj/Px8Fu+jMLg5VCVCXZREnqWJ93zv5URpAx7wZsvOIZJrs
rIpFzmbQBiBw0ROXstqK/qzuXq+Jna4xensCGI+eWeyppFr2BuDV0i77ag03i8eqz85GD0QDRqKz
xxFIB9u3D9XFoWq+NKJgKyvD+xi2jT26xygoKMnuY4aVpik3q/UEafGcosmSOclfosgpEzumFXOI
JqK3MhNZ69yfMteigFMySgcof/yhGbYXK+CUjkPe4vnam8E9wMlWKjFPhUWGy8TUaK8275UtbDRZ
HN6+Rl24Ugz5+t5jZmz7DXurCKXZqChWCP+LcUfMgJYACb6vg/GfXXQtxwb5qou28JARmTFU5U/I
WtxIWI5TWGuVVXsnCDlxV9XGsRoUF/Fay2OVPwrGyqgSH6EwfRZB3iZ3ysyUg6i2KGItuP58OQJC
gnM0yz48mUv2ZJNiwRjGAsGjEJFrMtl8Z5xOlpw+JsF5afbyN0OTg+Rf+hCdKMHnUZXOZnP3p3p/
F98T0QCqMBEvPS3TeXLwRm8khASD+keGaXWm6T/0kii7gXQe02kRpTs6SJZueMB74KNzCn6Tg1FJ
wbRPeejM0H+Nnvfkr3l161Cq7kreuwRZSCjleNDUgLtNEIeHhp9Xxe4JkPE4FVmLEo6CK7xINSi5
rLjKbcmPYW6opIR9p4S7/vNmmt2KGbI2a/ZmM7s1v2Yaot38r54ghkqDznuseLyYSB0dS13cRUBU
W4P20cidfU/AcOGuW5Tfey+twaEBE47K9bnH1UjZkHLeNG/bYjyO3rjjcuA3hJA/CabhyQkg1011
np2ruqRRkim9SGVEjJN/p4sRHmsTvM0gvqrqcXJz5AeIcZjAtAUXLQNLyEXbA4Y3/BSsXDsQTid/
jUec2lswbg9LBmtpYJpjSplHwLmOcAGReYjqX+2rJvKXwN5tlH9OCwiz18C4qZL2qiIX3J6CD6gc
I+y2gs/XIh8g8LKBZx10H4cLYAbnCiulvlmkFzFyv9cp3WX2cHFkE3ZmUTLWrm0vAQPI2Fu209lk
fDS73W8XlC3GZG7hzjM/Z8zvrsm9sLpPDLvBLW4BVM3Ujzd3fMkMiE7Abg8w2Z1wRL3MhPh5Fvp1
EzahtOnRNpi7T+mIGZNZSjRD/HNTwSAys+fIYA0WLwVfnz3Y/M42RkbtBlhnpJrxlaOPqTSjsvEB
XG79B26sYi+t1o+scfxTkGJ1qVzTOYbiPn5IfUr46Qk/W5eIBZp566/4a/ybrQWxCTbJUm331Zst
Lkim4FNpHsx7+UTcjYrau7avCqrfw9bsmQm4JQuytWNJ2IBPisFOjSxAYz45F0bNIdUMDlc7PBLV
RVZZuR1DCO9jz27DJrMom5bTQujBg97Sv1RFpGuFSKZEaP/cXDihi2puQ6oNxE3Newiv3FWlnbi1
+egurnEtzDq/GCKkjlBs8KT7UDjTMZ8byfuWYRTeXjsPFCTHIRcXcmqWxwxYq6xhcWUWO6jy/wbQ
QQQS53sxTlBmAvb9LH2y2FH2V+61v+HS6VePPQk+rRur9/IZcZCmFZtoWoDIg/LPKN3Tcc0xBWOz
re0j14V9vF+58VZmV5WvMdtGdnKn1POrY+/oP7Vimpg37uMg+MDGdeFIwKNjkbVyVk7jHop76g8b
pP041tMTznMjMifTimuro8zOPzvhBk9TNweIBNosqpe6ZG8lAUVoI38wuYp3VpDCjF/Th877gXwt
PffAUUgZqQ9huFrH3BHP411GoFKLfLPl0mUkXcOoewflx6xZUIyn90RTx+2izV8syrrGR8ecnQOm
+M9MCahqU8BOd4ewPy+Pd5Y5dXA+c0hbz4SguTfUz9+QslYgn0m/AI3p6vzZrV5lM4urW5CxVBEw
sxTJ7LE5B6lTXg0KhtgB7RADqdoXd4xnNS4fNZfYA6X3T5ad/rEGEUdM0PCpwk1fLPIHsoEmCx/s
LWSmA/isPBTsJ3d8zfoVca4Ne5MRTVESbiXYEY7Gt2xH87AMZGaWpfxshJxuzsEOh1c/H0j1Qh+s
tEZNPG5hbPZ29pwJtiiO92mu/vs28P/KmuB6Sus0yQnvIdBtOtkdZ3m2MVmZxifp9peuorLaAlZS
ppDoK7KSxDw4lIo8Vb/HFmrz3BSvwxB8ZRkPUL5BmWG8z7gcYx7Cu1ondSFsJrdTsBc8QNHzFEqY
inDHUICwW5zzX+VW/XYmYGWsmU6iXXI2vH77qP5AvvD2YSnItF4yO8rvYIlMi72Zyl+KsO4O2uF5
OdeiGB6MKWraFaVzC1NzIcOKKx1aQOFSlzuKRZkqILOCvN7NBr6llEiWnZCq31Fz5Kzu6z5JfdiZ
7ppBpvaqN4T3p4UJ4Bm58O8VdB2Cws69kxPlFaRIhkIsMOOoW8Y/Weu/iNRTSASJ8mkEgAKrzrYD
z2/iCgl9XYGwNpo/hePhExFZXHX4hmVF2gtORM7P2aC39Ot9M6DGW+zyZNDZPCN6ALZqTof7OpZr
harDJdE8tUKyXdAcIuT9xSI74JUR/9KhewkhQCTpPLe7oGxJT8PojwNI+XE3ksphyYD3TG4GjcLn
sC1/58GqH3lE8g9CJPIQVQpk7O4UIAggY4w3aN78hKFWTLvvRiornJ3CQZ8gW1kvBhCYyDIKxnxq
uZcnz0FvUe4M87H2q4eW+QuzRLeIx7qgV5iz8JKFI7qZpUF8EmSPGyp41gPiUNcW87mt9JCjy1e/
znCdphN84Z7WtN0IDemMksc+bL5S1nMFmSLLqPamDqeD5BhX/ha8/P8XEdY/Nz41WFtsfifRnNAs
OWc40Wk3vYGmPSxcE3cqIbl2tJD0qJoFpUOBdm7t7mUWwIoc3Dr1hHeUKWYWfDgD21vUq7iFlf7M
Wnc4YHFj4S+AMGJLRDG+oKJqJq/YbyXG02HO/q09zU1rG9XNwHazE51BH2j6xcHuKUuMAP5zJUcS
wXubYJb5iEdJnV050FnmkPR8sYb7zjBeUy2jxUrHq89qidhUr9q3BiBsEcy/3Km+SJZFW7AelEsO
vBgJZyPL6MGsChI6c93sucNrVlr+j95p/ixlK3b3Ade5u1eM/UHIxT4QmPDYBqDwO0HCTNszHUXH
fxp0YQE2YVNWGT9T/nGAPfloeUURMTH9p0MjiEsyH/fd3JxNr/u0Snu5htWsn5EUeKzfMOHb9qML
SO/aG0gV4CrDfQOH3Hh62GNg+ZubmENmY7y6rntZxva1ytmFmsD/iZH4IbLysfY4hWCXrADP5B/h
v56WbF0Tym29Zx1NYtCakDgHrTa0bowmktYtRmCv1cfA7MWveshc0Jydij6I+c4Kv319g8YJpxHf
++YN3cHfJhmv4WPae1MCAWuKnBLMSW7DAW/AJxd4dfZ9rj880oTgOReMPAuHw6MlTLWpmWQ3JXyS
Jn0b8g353Jgyq25RMthzc2JgJA8dDkqSSAHbWdulJpWLiT8G+hH7kSJpCQMEJ7ELUAehm/qcr2KZ
lwcnhQ4y3vemVXMgwpI54+pnZ+VDeOn4Rx6jwh2avUGbr4M3PfSyAliPvCgqc9NE0gThRlAbGcbw
HkwetKzBQNoBTEPiHggWv4hcb86gYYdfM3uo3egrKEvcd40wNUBiUsZy/k1EJnRnQfZlNoK6N0Pv
UhvfqDH+BD2ns0XWBqlRPtPYNDjzgLF2uv+dNIM9Yi/jEpA6H05s3rLPOUft3gzqIgAARfXsUBaA
WduXxESxzDnmqX0AYq7RcjjbLi31yNNj/zC8q1gDE2IQmMGJ0Miyu9i6xR2e1RzXzmk2mN0MiiY9
C6b8WJDQJucfQc/T58A5wKE3JyVvdTDa81NIWuXUb89FXqOTqY0/Wi/hBS6tv3fctX+evNGjkx6i
JhTDj7kqEXlbbJebAmtYNihIUuuhpo3ZpV7qP+D4PpVrt53UnJGciNNPoMB6CezOjlTIGMcImC7N
Dmwi0iYTaSNvUqp8zIzmGrYkB8GS48UFHG3MMGHC9TdT4YV7e8z3q8Vmnapq2LU5+1en/Qm+td+x
0qiSmTiSnR6avS9dvNxdFjmL80+Q2ATWj3KenUVw6lH1WOaPoPMYAi+tG5PkECK3wyKJmCi19kqh
HpK+ODZuYbF9MH5l7HuSNWu/lM3GYIaEJ7P1iTcHCrdX5Zdl2K5mXzxtgcaul5Xnaymb7q1uqOXH
lHkI9kYRe2s4Amfx/s62OaEdHErMYduZ8CyeJcXV53dPZj0FR4w2R69mw+wfRm9Zn0dvwEWDt80N
izCR7EzPg8lgOvPrIUYjlCWj+1JtpfGzzA6zojCxRHFs2vJ9nbfLSlFyHVicHkVqvPZp6pAP14dk
ax6MXjaPeFBuLfHOgUajn94TameRtJ6yobbzXLFfi5xsfF1oZ5GPfNbc8j99VIHj/OHW3QfatF+h
McxxuJG8jSaMa9Z7s1NqScjpT+5STexf2iAyOrMgUmbYHtbJIepvQ+DkFg3qv6lbb72nCNUawwRA
3iUsCoignA5UAzp2Q/O3BjITQwVC59AAWDDC4HVOMWwWjvCiMQe+w2P1wtaxQLhpv2SAsKN5qBnz
pUgR8v5tND+Jp3WJ63L8aHAIv5BEKk5m6e9nYO1I96jPjJtm6yProdyXFebCVHxYsIH2hYAva2Tu
citJ5b45/fqaufhlwpIyV7tEm7by4kh9cntrpXquOWAs56KM4hOnSs+YzpaPHVobRrzd3iwXwcw5
/7GVM2tPu04ImDuvqeUe88wUyRjSNUnTVYcq376Yi/ps7PvMg/TGdwwjrucPafWknyCpjxfuAnha
PTi8Dc1rsx1J6wgRcFAX+qYFDNfCwNqLf8ArStwBtExuT6MWFEQP19wCLBZua/gjINkHkahCzGVR
DJjixUVGwChjMy6Oa+BJWlJWuG150Qx0OkvFFrOxWBjmPS/iPritxT5b9BEJEF1UWSV8PGPMmBiV
nceuIeMWs02PWeVa/F09QLbkJ5OoO5HTPRygcAEXNBhGYWm7hd6IjhSU/1UM86c75iSGMAdN4JNG
xoLgb6tI7i5nhs+zeBSV+9k4vownaZNVoSgPsJ9DuA2Q+gXNz3CALRnm5Aj1iDOQqxuHlGkk8VAS
Njc6bSaRlwHwcVSWKeaPLvxbm+mziRv0ZHb1h17R6eWbhr9JXG4VTMCQ/BCsukXuDJBPSikZHCyb
ndFq95eyXzBPe0dGso8dedDJyEkThL04h95zHaTZKShgS+foV1tYbi2bnEx31mFDzUkeSH8YBgbN
c1U/GjW8FsOinHC6/jzQfOzdsnxrZlaZ+PSq3TbV9kVas31RNO2Uh/k1DPX30vGSl+5ikLOyVVSe
dRHNjuXuQ4v0x2IcWRJtDSHajcF0I3tfJoFmmrbz5jhfeEfbRy9wMOZ0zs62lKT9wcbCdzOQ2cLf
3f01lVSvdkdCxabwHrXuH3YU/sGFhcl6dc9Azbn9/5fa+aqBTbMbGkd8zuDyBPapnT/NCiGZj7vQ
m16HBvwcw2YDND+jBj/s02jwiF5eK3rpTQ3jA18BhyIKGM9bHx1psLRAh5CB1by2VaNvfUjoJuo5
tqDrwTGVeN5sd09enL5or2luxXKngEtmtmjyEGug6lAOedddyWeGMP5A/Hd/N6m59U5v88syMDqD
P8OI1TFedElnpoP5Bm/hOBde9wDuFxaY42/AawnYQjwIcIN/CxryoXNRPOkNpUbLhOVuvuJ9h2oJ
gdb63NJWHCSF63GeINGpBe00tnQKLMHWQ5qcaSmgvglSd0URqjdC4+LRRB27NgSgbCXd3FrHc7YY
7wQeGr3xmReNYGyDzrQtwLth9SPblOHkgkt5t3XBEC3ij6j0zbf79JQqxoBqBhC4iUtassq3Q/D4
uTVDZENkyCXYv9k+VZBGjhcPNkRasNdQAWxl7Qe/dolcCcpH3LlcbMyRCVlcnv172FTZ0341BIj7
pI84kzncJ3l4xD7H1Hy17u1asPCtsZwFup4G28EheQHuKRIA0+ri0UGNIL0SBuxChTGWBVPXxv9J
YGwTcWdan3Vln4js4QlJ86esFcOOUgk1t7vFgJgg85PNsFvaglbcJYuKGUmJOsWqAcg/8SaH2MT/
Y+5MdvNGtmz9KoWaM4tkkEFycCd/36iXrG5CyJLNLtgH26e/H511LtLKLBtnclE4gHGQsvU3JCN2
7L3Wt6CltVWCwNxgHkLUSQBBfFtG6phH6ClMh3pkXI5DvWvsydVwqAQ4a4ntn79/rC+DUl8Q5T6v
SZvIt3jVLhRU5AYg9xHharKxGXysmxKpn4MpZm0AZVjLFpmDJrWIyChnn8IGzrsooC4nfijvqf0G
wcRjUN8b5uqbvLuveYQPdh4+NXPxkcylR+wScSiq+tqV7cNcAa+gQ3/0u57FIaD/N7wbJhK8oIAT
yxAPy4U4Zszf1qkxv7UJtlaIMTTikyWrx2nP0+gaJxX7/B6jeo7r3jkhEiAhvgaTxpDW3IYZxTfO
aRJZQa4d3dLKj+5ySieq6CZA5KfziwiA9raNOOQbtrpMM52tNa733VS3Tx09Y4e4G+yF43YwxO2Y
Mc627W6P+c26rJ8Hp+ouoLHMF2KqonM7A7NxjPROTHhglC4P2JLecUUDleUkninAQY0fbTNkEGu/
QQAwpNZprsL+WBUjGO8kumDE0G+62MZEXfbJgZbSbTzN0WEO1XcoIvU6HTxrK8NxPwID2cyTyWgw
oF+sXX/r0zwC6hifebMcXVIIzVWH72eAK+rJYN721JkcQ7BwcjoLElWjlONtZEb+Hk4+I5bBfyAU
B04ysUKc1u0PZSTpOapei9Byj8aUrSxtWrczHdZzNqbfxxTEO52kzdgb3s7swwdsmxxZE15VxeUm
93vnLlhAJV/MRqT3JvwLzq7mxpehJNspfchKX54Asp9cSxMTaxf7ydK0GeNBnUiTQgILeRbRCAZC
sl7MyBNnd0xPIuXUUKho55WcmlBt0aDJWDGI/grwlergKIRfrRq3bnHo2o9RPIwnS9Z7OgjjqiHC
eCtbxOQrgMLQfAvT2U4YeWwbz25eoxabEU8kNpUanaOHqdPnybwJNBWfFDywRi2fZ8UkN0PGsEY6
ENOhIi89o0eEkKih43LQUXA/jjMKy3wI1vYsSEMLInJ1I3vPDQlBo5rv2z5hGx7RPFtZ1j8Tc/Lu
x+hzifmJDoEW1kObyxt4fEe205zAQ6viizejNbaaVRv7r35X3FTj8BqNg4QOyPdOou4HognIyQMe
IlIUwm1Zc0MV2gyvkza+cEpYAXYM49oPLovJai+w3HNQTx90R8U6uxsoTnCmM/YFUsuEbMOvvnF2
QfvdA/Tjb6QJjeqJJMqxordH7YZ0hCiIfTC63qquSRAY6FQwCjpMCQtYWoEhLkt2ZGrju5LElcNs
xm9+QzeexgwkvZbol1YCjFavcdeEX6ZI9qsku7VKDnkitgu6yco4iQDZISm8VC/T45yGR7IUwi35
WdedtO+dNgD/GtIaVo3N8l38EBGZgHKUs4lcyk+3C+WZhrEOJAl0oDL3VqmfaukSzhl53xK7vHUi
+UropKYv0w7xVWChW5oL9LUC6WcvPmAsEeThLYe/9FnYQANA/gFAoWg7jxYiD3jwLV3asjplJt+m
Wc1n32c2rVpprwZ6o5kHPVFP0y7Tnt7buIoQ1ptQs6qoR0JQd6zcM2fR9pLHrLzMyvTFKTltzkRK
b2U0X3tOAjAimw9BPb3VPcPjKK4goIaz3KSKIs9psjdfsl33ZGeu6du6+4D6f27lA7DQ8jH+MtFF
32Cwc59d/2JGU0CwaIG22bPf2bnuOlLMdynK7FdiENGYuEc0DvMpH6SxsaIn32iTC87PINSFZMDZ
ZvkX00Jba0cZ88Zd6Nk3+G+JHBQg6LsKDb94YPlFKVyJ3dR3FPWobBjocpLradQtMh5WG04W8QZB
cbubSDE449e9BuyZv2FBQtOWldmVUYsH2/HazZAPD9ofHy2DyNpSMcCpyCQ6Iyo9NhztaosYMc9T
sIcDYMuJTpq1BfGFCCl8MVO9n5cYciMui8Nkx1yJ8SMOlEdeu3/sRdcD8WowRHpfvNomKDIM3xpE
hNs4ex+n6XIqivJdR9Gro/0tCA73cYw9gKstHashqNwrDaLIQqhSD3QjQRctQn72oo6IcjvMlgN6
6Z4EZh/sIzxfNoX10LxkaAGkzKBjWzki02E299JcOI4kmzXUs7fcF3TxY/lhOCnc7jJyF+v1KVG5
dRdW850BMxx/X4MOdtGwE0vTlEgv6KHoVVQhfke6TGNgckE4oq8Q+WDdOT0njslO0H9l5Q3zYvLV
BnO4JeBtqztuDB5jPPgO2kjfd1dArjbNNN4Qr5Xu7YoI4ZKaN2WxSqIW5TthWp7VfaUB9F2r4T5T
Xrih9aI2AaDvHUfF6s6clvZXgIisYG5ohVN4bm+0PTBET1CdoNwtD56Wr8NkJRvhEPUQRt25S+Ww
iQwExl0YqIfENK6tIEEb7s3RrsmphcZSS65QrDc9R5pt/9p2SXzuY04JsV0diRClQWY1dxMN/4uq
of7JpoGSvmnTS08w/ijoV6AjGJxenUWBq2+iBXXf4P5rYp7fQfsXjCPLc+46JDVMSfkcC8oJ0+mH
U4/7/9nrmrWokphTBGlyoMWrLfEDxDNUZFT0kTmu9fchQ8BTOFOwiqPhGRJs+m4I91pWTvStYBZK
0w5trBU8GvEkLkbHP1eAGGyzrF8ZqqFoSgeiypwaGg8tVvIKwmYFUVl88cY3WLOoFMJUnmqO4Hfz
MEdXeaYuOpQ75kg7tzFPYYhoLu3PRew/uQaRkHFqOpRv/al0s/FQ5oU8U1hMqHDOft9Fe0h2r6Mv
yktHAM2I6mBJlVHqrgy/uhF6IKi2E0W9u0L595zGTKc8fLarYUClbqUmCCb8gJtE8ZsyhswNmHnL
6GmgDS1jvPpEFe6uAr9OD61Qb8jS/YPTMhRU4cQcmcrFCChmWtzJp2D5f5kZLr8OXcxkX2F8S9Ca
ld026Ak7MI2rqh2/zBijjgi/LZyUA+ftuXsGlZAcK0331HWYwpKcoZeogKc2i67JDmjplLA/FOn3
zGrcK7tVO6/qsU5nD1IFwX6uuitGP/VhwIBP7xgQS8S3j96mwYnFqm8C8FmFzuxujZqkhYZYLjvA
i1J65RfPbphIYivZc1cunOPQUze1Ed16RRvshEhZazk6oWSa987Ukok3bM7Vhv8m9l7uPU1h5cDr
6v3jYkwlgbY51LqJMKHUx7pCkRyq4AlKvXvx4w/tsujUhf19HI1kkVO89DGxH/Rzxq28DaeMBM6i
ZOThb1Mdv8/gpK/r86AVl7j7qHLtwomE0UMXPkMk5Qnkim7LMQC0Qy0uhRnVnFBoJ/Xmlwb7z2bu
F1oIOplVq80I9HJqMILhHOMhtStl9BBqZlANLdNtyKF7oM9yIA8Ajy0r7c5oqnsrLd76yaGdWKKp
aMkpI6c1xa9Ieugqz41XOTAI1EY0nckhpPEdYn6qw3er7nlLfrNzl2RUIo1WS8JGhsZ8GAeIUID3
56Ha0L++Hsr+MmE1pADMKeLYgpy4sXeIVr+lGcfiqqgOHZS3le3QnUGHSdN2gMRM92CrNCWfzrDe
VYhaXcn8Ks1iuWl9tIAtWkym9gAt3QqLAC4szp/4HVeqRoLCBGda1RAZ1zqkbpGG802VxIaLIa92
eVzehkE77ZMRS3hmWDTccMYOIwHjVuofmHc2qMM8e2XnHZbAyr8Ehr7HQkbGUzp/A2Xgr92iqtap
fhFMPQ45nJ1VnYYtHlN5kYqqw6ptc3eaNeHT/ndYXxqhaIDMUzJGr2Rr0YGqCa7kakSJtyVjI0cp
k+erxjcvy6mCtj8NjwjYsGhBl1oskD5UE2sZyiYDCofWm64L0V9MKTUDPIFwV+bTbYTztZwGhskt
ZgEiUJf+2iqfI7Ede2SUdinURd55R1PLnesNzYPpMlJxKyI5THtpdCf1pafGO7vhwlOTHIvY0XtD
Wig2MAcNyQsx2NkGZAABwQiDOP7He5uoyRXmTXBruflj9LEWTrGXeVysu0GP6yRR3+yge88dnOZg
rKlTESnMUdqDyKOGiCrBLWN+pA32SdTSeFkHsalrngTof/4uwV/LubrjYBivmkE+RXXcra3G3tOY
QtOsiK/pvUGs7YReZqCr9MyQjC7fMJJfyBHEgQu7Vdl4nqjQ92Y/Paic9NZ5iKcf6SKHQhdPQTlO
2762RsQZzybRihcjGgwHI8pGZPRXBpSoqwA6Ch0NNHMosxkPjMVtZtPz8P1QAXbxjsGQMMRkncVN
eyFgL63RB+OoYXhhIOSw+/w1jZnMYKLUki8ocstg1dgd63PKrFEdOHGso1ju1ZRcZfAM45yTLNQX
O0KvKykEsHgcXXex/4aKcjnu7jxMfb7b8wi3hza7IXfqZPPG0rG/Hj1sZ6alH9LyGZX2PVgsYrGi
EomFQiOSZI8VIUFuPV1VgFy2xBBYeX6b2/HzTAzKCmlqvhrLEa1fx+jPG5xdZCPYY45cbZ0BZZ+I
trHWLEIdaSmDww41sFZThVxPxMhr5oAM/jTJz0NOzo8rEPhmtxXDb/yQ5s728BJb8hCmE92ZprjN
W3gGZRuiVwJL1Ah6AFbHgkK3m+wnFgWesq0lxrcO3raZVggJCuw4VYoXO5+9O1bFAiQltJ5mjA+s
nbIBpjdGY7OpoPC7iYxONsOtZLRoaNsmU7PaM2iZBaSipxzfNMD4jeziK9DG1RnNJY/9RtYs4vOl
rgAPtOUHK/twyTn0OV1uf23MA7QPxj1Z0m3gZDO3TPcc2aCte6OxbZjSTiNzDVPE3n6U4hUosHGF
52MXxghhFCKrDaig16KKd9TF6Q51BTDxU05O8WZWKAqbfmlL49rdN6TuuORuQkteM8mly2AoXKQF
euWRndPq8DkF0SNSsn7bt/6H5zOHxgxxXVjLsf3FH6djXHd0HbmghBLIC9071wSlEMttjhdOUdwH
rlpQVa9Vah91az0GoaY+rM13wyBNGdGotwpJA8A6ACLBZWpNRvBoEi+XJRe0czDduuXKJttsGMp3
VEURKb+07dItsc+X5H/joVkonXthU3fqcqiP+EIE5hlaU90qXaBOnlUnmx7966rvxY3wnUPO6cul
hMIQUG9riSS3j5KjuXwDfRvwl6ldCp4imXM35DYxEJHObylaL7GrfOQNwkCRpQ/k/lJEDNHrQIzk
yUUEmOTJ1eD793aXHIYxphjV48HV+CEcY7rMA3QMqbq3JjyJbT5cko26J/6A3YYPaEe0WdFzJXBC
BiZh2PBXcV8eypr4psIicacUIcPCCaFPK1ctcm6eHAOLeb5TZWwdxql45mSxGfqXwq3JFFnMopPp
MdBVzpU/fCW3yzzFufMoUIP3rdabFlrTisZXdWwUap9hng8Z1LoN7EnsaDQChMc8fR7n+CZu6i9O
5DL9xVJDExZh6COWdHkaxGgcclEfanzztLKLZN2LiAa/eW5b/1GncX4BfYvzjxGyqDdrkiVM2jfO
dhbpTdEbB8vLvyWMP9a1VBOz2dykfEJvH4Jjrs32iArtPAczP5+Ilq8aet6ZRMxa5rdhxoIDCcWc
Aga+OL5TeRg0yj6IKZz3czr3AhcJ6wrDwIe4K3dh597AXl06yQ7ejixc+h4Zlzt9bob80cnGjsm7
42xkr4g+VwdDls9WiU49DOnIGjPod6sOvuTpkvt373EKcFWKFDjCpz5gisi8xajuUNxrbODIYu66
YCCmDptwF3tfBLUaNRL6NJyhSMBtRDyiVdtZtTgfjPlgMwml47KllTBvKOXv0G+Bpxn192j4mupb
r7EeXF1QQJrObVjlRMyluFSKBD9v7vw4pSjGGh6R0KOKmDIV1g2pSGvCIC7YnEOGce4a8rL5EOTd
Jvfk0XdzdokhIY9dWznT7GrkFB3ujJytMqEVm3FWAQXISMtSbFtjEheHONzVtvT3hkbfOBavZYQk
oTVMDOT0bZ1Y2cc0aJHaLP+d0ST3MMLcaayejFTMp36sGYIgvNDly9DVqF/ihklrlD9hMlinSXfR
skWuLdwrDAR1s8mCmaNU8+QJ43JIwohhVv7qlmylSnAELP1wTWMs3aneS3YyH28bd9sxXds1tBI3
XTa8cky+bJW/RVGALdT0CQPKqZ9H+cK+Rs2Rjm9tjxHTnQCJmgfDqzJUXSTQE83bWtZbnRib2kiR
dxuslDG3IbReYtn0rrCI8LGLgGM6B4ckrFCQ5YxuJe7zxhI/YsLHVeh1ePj6lzSiraMKArY6Fln7
rh5x7upmHnfE0B78qL5AGMxJRGVfyiE8GDkrZl9guOWLtGdrRP29YHWo4LhdXvOZuYut2kU93d3P
FpxQpnnf0Cocs9zfMSnHWEzS1Kqq0i+88qoq0S4g9eViLSCWIktgWVAeWoQJ0IX3QtYVqCkU/GKD
anckFIq6w0u5soMSvNPWvLFKebRFDTA/9bkpkKusmOzyzU0UsyadjwStSDIUREDypnUBqzhiMtRn
w9eWfdWDzwk+yXiU3fgamjQpDGoSflhP4ujVcFbQbVLUAg53r4KRozoPFm2rTtClaXZgPU4mTfPS
izgGJMkdZqIrlfTcAR2QDMSjHJdwOPPjrS81emmr4Fd3b3ahHjwOFcayr1MMsrRFxsnprRFaS3Jq
IAyuHF9fqAltf1H6X6fOgIpUALDiASjKalEzTdQGcbSzQIRve5/YIjwLZAOONxHdXSaRGrUY52s2
HhRS3xZuyzoniSt0ENhhnuAQUj6VNqgCS8S7XC3QZRdxSuPNz9kit6U1uBhb1jMbQd/cFAZJhEHq
P45KPSMezbO2x+wOeRYKlFUETFnmV3/2PiYpBBU0KfR5Oi9l0ltKxCMu4rd2mp61wzNO01OvQ5uH
CL1/6ZTXyUAvITDQqaBk0fiYHFp4wFnS1YSLb5W0OdXQHAakzMUnDfV8T9sQqqYHHTIHIZu1waEZ
lkRCn7m1AeiGtB9iVHROzLtCgCY3QT18N3R8yw774coRSXM2o/1j2zL09TiFV3NQqg031rurw3fp
W096rr4lY4Wojj7DGPMy7BVhfNWl2SVcHwanTvLSCEKk6/ZLItHEB1VHTdH1a7aBhv2sfvci/5Ig
5XZtj91DObrbwbF53NCYOnb2IhMs77YbwxUu3+hiMYmusb9za27mJNmW6HwX3fnXumWECNnlqfed
cWOgDtpRLtEdF0SsMZZYwACXhLdFW/of7ugbtLhxbnZUwPR39J1dZRSHk2Dd8+dvvtIXWbj8KNA7
xwH6QLoQk4c6Ylntd4OknS/NpF/Ebwt5o2AdQmALjuormQQzUsWpOmYEIqYlVk+Z5reWbjSDU+b4
Y87AIkCcoIhLWdl1yZzZie5mejekDLBNTpyMVMmP/OIudVxUsM0tPV7YIgprfJY451r2xMQN8DDM
4BaR2J5VecIV3uBwZDmsS6LgJ2YCLX65Y4a5L50VcvQCnpm09TqitsByjWcL0vNK0o/Bkg4yYKK7
ExWcKUCP3OpOfleDOqd9V+4Bup0n58MN2i0i+g+LAcI6Gvk3EzZNmFVWdBBfyp7OTJ3g9O8tkiRd
Uh3q3j3mgXdNiJZa+V3HCMMiDbdynmhhWXvPr65VoT9EMTVY041XH49aATtih8v5Pu6rXeJ+Z6xC
35u7cbnhQtu/Sjp0l+10wVc8TT2iB2jRHU6mFZILgo5pcsNxEJjbjlAyMDfnzyPzFah837vGzFd1
mX94U/bYk4u8sqeKK+IaQIKm6Oil6g2qPuMJldKUg7uzd9P+2+y5t8Bsv9Zyeu046TqkTfcYvvEU
zk/5cleX6KAja3bW0abM3aeSRYTpRL6VlJw7HfXkCKClDutBMr5bBHrNfIWVFVBHijYLNlaWqvyM
nO2o4Kye6XPRkHQwZOUVh5oeoqgab4l2hpiQdA7GSYX9dk52bigPPh2drrQu0ZF+s32aUUVJD8Kj
TFfLt153brcSVvOsdLPXLhZupijZpplZa6fihZsUjWge7LBuiDh873VAA0Njcy5G9zTa6ipymX9h
OH91PW8TFuVh+SdufO/RXAHrznEjhiWNXDCKH3/83dGhIeIKlgrNEQiHwHwkSWyHMOAOsFiz6wKT
fONk4cQBvpMJHIzQaY+pV6+0Q/Z0ZzOxr+P2e16iTSxqeUAb2mxCj4nhjAcNt1Bhw3ExLrBp3AUG
Pk2i+Ojj6qHbOs5IRpZK3gvlAMsOKMO77papJhSdtnN3QuEUQ2COjiny2OrGvd/Sv4rHkx4oQ63o
lKZqAM4KhcUYB2Q8E5ob4nkSbDPEjkyQmKIYHZ84tn5Rr2FlcdM74N0rc9HBUztEOeq04bnuCRBo
aUOxfLLST2xuzQiAoh5o0fSGm6Ce1dyWaNh+QBb/LTTp1Vuvv9W/5JHuv5VXb/m39pd/6Z+gpf8b
iaRLktV//Qv6+Tci6X338fYzjHT5+3/CSIX/h+uABvfJHnGthR76Lxipbf3hO4IjDrRZYklIGvh/
MFLb/sMm8ykwLVPaJkcs2Nz/DSP1YZEGFglnnhASjRS/71/v6yeq7D/DSD/xpYVt+55D8iBxPz5J
CuanMA6PxjNDlFkshbUqWR/Z+mH31XHF9NYqOhq1N7EBmD4//uUL+idS5ydMpy1ogkDaAKwaEIRp
f0pXEAk0D4HzdaWmMHiUadI+Vn749usX+dunE57Fr/eWPx3HND+9yBQiqgESg2O2GfQ2yHroGQwH
N6A3yk0ZZ8PHv/l6XMfANAlwAxyMDPTT6/lBDNW8pk8TkGBzmL2i3sKgTd/zAsD6ULa/w51an0DF
gu+P28Tk3gFaC93sE8KdcoW60E68lUdNjVrKuuwt68j9hheq4bCb0aRYuXnq4vim6Awy6oNff+RP
EPkf7wCaGre2dLgf/U/vwKgRHDg+BJh6pu1UsxKVirGVa3vzb3j1n8GufFbHt4DSOQE5Eq71KcPG
bmmka8QcyHkpPeaF8dQyqgeWdz2SBQk5Pzr9+rP97fZxJN9pQMvLsgD1fr5H/RDyfjMiLUKtvBdO
94IAk/VVsggTKfi7EIHl/f8F9b58k67jCpP71CdEKfj0+YiknxYhLB4O5GzIxzz5KIyCgfGvP9Q/
XDAXJ6ZLykrAwvT5axQwrcywrbhHR1OdqsIdzig8hhcFt+7PjeJ/TJ5cULufPpG0TBeQv2XJJRaK
n/8lHbRkEBAQ2itXDXtYk3QEdSLRx4O1mhrCoSqy4TpJYmHZ/eYz/sOt8tMLf3oOCzEYk0zhUDSV
SYJs295KxvREK9yVMYN7Boq/i+tiEf/7R7Vsz/FM6UB3/pSYhpGg6oXh0ACiQloB2wI01Rtf4Pld
4UBgbmfG20g1v/mC/+GWkXT72CR80ybY6dOr9gjrbFIQOXCYZkEyPIqQSPh08H99y/zuZT6lWygJ
jC61mLyHWpEq7EnnjRJ1LH7zgP/9zvRcKVFsOUKgZQ4+fZpwrqk5a7TiQzW2BV3tHk5KxtHAWI12
1/4uLfTvdyebMf+z3SWz429P91TiCB4Kh0n3tGBkCjtw8WdMcw8ejoHSuqpHjthGa9OK6trvNayC
33zgH8/azw/Iz29heYt/eUAc2L1xwDa5EtVENPnUPZEEhv1scB2klMrYzSp6s4fxcmRMr63xoZMx
irbGeSm7kWEWrq3Nry/1jwTqn98SEZOwyUGTMxolnfjnt0Qj0UZkXEpUvs3M0No2n90Cx7LIkyXI
nPJadqLbVQCgzhAnym035tllmwMhAtbAMGoJPvNLS58yI573WQxuG7stUbcmUFOd9S3BtwYZEb9+
339/4pe37dMnZcsnm/fT4pmQsaNdzegWKdiFO9CYDEno6ONsHzcAzcoxufv1C/79ZuUbAjIeSNY2
k0zgn7+nQtSj7pfx7KTBdONbry7Z/fILKGu/2xj++aX4ZLZJ4hN3688vNdWTtDIfeXxEzv26wnh3
n8050zazS15+/an+/qSTnGgCsnZMwZPx+VOVhKWnYcINOQS0Xm3tZcdlNL779av808WCge9Lixh0
+aMi/uttP87cvAFXcWV0Bv0I8V5JXLNEKhzRxdC78L3fBDrYzrJE/fW2FiCjHIeVCWQm+6v4vCO4
TBLoGWI38l3Euxr90gxqwHAD8TEmBAhFK2LApfXRCVQDBBCSV4iFMEh64SJN0YLWg4srs8L546Cm
PTm1VvoK7CMlLJznbHoSssJWtfJo+dC+TlmyaahlduMawE3NGb7PJAtLIPpjcxqx8Os4dK+KUXve
MV7gERHYzVxNQGoISNJr7GLWtORs+NPYc7SrlQ902NVK7AllM6yE599vHEJLQpJEth3dXc+5K0ap
EOQ2fheEBR4QZc0YSRmdjXdzOwNv28zZsGg+ygzUoL9PBCJKZP+oEexVzqndRX8rU7RCG1d68eTv
gH6N/mHuGbm+5L1f+c4OVwQOOTGFof8NpVOD5lFWVVC/D9JR+F4KAgDxtWYD4plbRdFGT6H0Ji/G
EtOX7nQpZSUTuuNZhD0rHcyMrKrBcLIvg7Za45EDS+0Q6YPNwTv5MI/dDwZYfFTHNzPDI0/RjIHO
8rnwqa+KPIvFh82TB16HIJgaLW3NyNwE4wR15aqseINPuSiL5gl1T+ru9ExrHbeR3yPuhMFezh9l
V6GbpnkmavN5VGUXq40JbkYxgjeromfYlQ4NYzDdEKF4Cft1OenLnkP4a+w6hj4asC+c92bsZjQX
IzMXVqMsyTKENNEQzYyqs2TgCGABX4AvOoVmnbxneBCDN0P5feGgs8Yb9zQiEcESPVHPEojiIdFA
+41ydtjrCbEfZusEqB4k8oqPhAB8xpC8LZ1+RAXQD1NC1xGhsV2feTuhLjZqZLVHsigSNhKaOJzL
VjKdBvssORmmd+FooqxkiulN9lk7XbEQlMKseDJs4E7058g1MLYcZDPBOGFU7jac06VL76fGMw4A
DDxBWU27wOq88oA2r8Vq3DZ6PkfMD5vrkQ475sCUQc0ycZ6GKHrQvdmGu0jFzIBRaEvuFK4GnYsP
7A8gvVej70TZN8Ll4dJzW6Y+zdm4m6KXSCaye/PpliRE04S2hXClZfhR7eKk0SYJUPDVv84mUrHj
aCLLuBiwbXjInU3tvUWOFTERnNICh56dWin6EGU0DFVmkPkp6wGsP0Ms7bYCTuXAKMhypHhx4xip
B6Q3g0XHYZwqK47JnMmS8jX583jc9kzcXEThoSATC1QS4S4b5Q0zvb9casN31bNRNVnO0CFqhjY2
75nA1YMZLKDxjCvZu/QQTsAra4FRCudcBPy3zbFe8A2IuPlWK9GbT0EmWvcmr8gufNNmrCJ/TVMK
xC8mm6x1rxjPYOFHYDvn5trMB3NThwTidVMbWqilW1HfxInq83e7NpBcN4DfDz6RyM4N9xgiYci3
Dh1FWu1lRzufGWY5w3GUyLjIEmTWRJCHUbYVox3cVwG+kh4EYv9KOElXomYGkIupyixwm654jCzm
cJ0iOJ6nQJke6jHcIK1IBPPnbrKbXZbRnecmqpGkfeShmzHzmIFF+Neu0lX3algq0Yw/R+2nD3NU
NwOYhhysnmKSD1Q4ReVoxci5gQYT8oE7eyL5D+xDc5fqKWctpnOWjLgkLTN+5v5GpsxZ0v8W2JLT
M10O25wgYTP6SP/cd/5/dcr+NzbCbKqT/7kR9tAQYfrx9vEfb8XHfzyUX9+i8ueMHv71n20xQ5p/
OMSHYzmiAqD6XvI1/wzpQfX1B2cZUnpMk7xaOmdUPHAQdfx//tOy/hAu51YSdGwR0GzhR//dGLPM
JcAnIDuD08OPwuzfaYz9fDpglEvuJ2fkAA8CZytXLkXZX0pzC4q9ayZGgDEdxEBTY0xHWYVb5JHR
3isahhh9iHOwPfd3B3Tr5/Loz5em2hOMzDk2e+anU0Ej0U0bjkBj2B6a2LhPPAgBFkpTZ6zvjd57
KEjxQq4wPSoHAXg0WKjspOo4GKy9XVT1xzxnrJ13N3+5lDd/Vkt/Ddeha/ZTFUUStRAkjdKyckDo
ebb56UuByQWsAaDguu0ah9QKhIGLdTdwMXUuUg0raRbhpAux2mEIbXjPbme/kUlwb6Hk3hABgcIi
wXvtYEbBQlFvJHTGIVu2LJlKlM/IjWrI/IfaFYTMIlY+pU6LOgBjeQMFnxDyPLprLM1GhTF6XMJx
Ko7XgVbXCVb2lduRfvKuYQTgepE3qJQuS6XQVCdofkRy1ZFRvqpcVrKSEoEB1XzMsmbr6uDSC5or
UWKtg2MU1ulXoE/3IyrCsvbJjyR6YTQfvcCmYMWdkaTAdbcBJsa1aWZfe69k0XKcL7bCghpUNkEm
07Vf1ySr0AokSA0RiVG8g6ZcsvT0ZV3JW0cmH8zlUcMMWKTARmB4R/dg1BgwzfARrsvKKfzxaNjN
AVDLxTAaau1rFAM5iWjE3p06StKVtNSraK33ymKRXORKHCRuCYq6xV9wyMNon0QMcT3Ce9Zs0Qx3
z15Uths2EINtz9vryJ/W5rKPtwReYFI6awh1NIQVOKa6XWPfW0fwq9ZFBAiH6D3+qUadC7+d1IKV
/bVW9QdhDtdhAyl3ngXJDxUfXIaabaPRwOUiEsyLqLMP0ASww5FJ25jdZRbwz2Hdbz03yldpjk60
ksGDFzKg5MorJjrrPCVryYU1iXmBLIsMKqUez24j2r2DuRZ6rsH0GydI22RX0eOIT3OTR+hzWxsP
KW444lJEFe47k3rTNI0vKQj8IUY1QdeJVy9neJ9YyNwBmWVtOLdaA8fN9Fsbq+9YtO/zusTBFyU9
KBCesL6E2tFKcSy79tS1fUMqR3Rp96194Q/hZZ4N/j5jzUOpZ3J3u16yYZatSSAQXHe5qing7l1C
HvIU3CvO0og0xFYuhOnDIKfHtmnhMPnxd5erj18DNTt7Y1gWNSKQBGquMT9gAl3XTe2AgZ+IE/e1
tx8oRCGcoLDn1HAraYZvqzjitREWnqekvUrt2VtLeA9cUagmXjWdGgbzZBXO6Oju3cHeR0gZ1ooS
de146lWF3yw9vo+jezEN010V8ZmVRMlLVxunHrk8geru8bIgkvGrYBdOL9XC42/a2VqZkBMgmfGH
Zp4qhZ0fxMaQZMlEDqmn/pRCTkvEZTMb1/+XufNYcmNJs/S7zD7aQovFbKA1kFpswkgmM8I9tHAP
8fT94VabTTWr7ZbNZmw2XFRdMgEkwv0X53yn9PxNYOe/+vlCHclir84mnktjWc9WguqNv2Sn1Nh8
oZOmPjAfAYkp+dJ5D13F4Zsnzm/khvdsGTIxZ3efxHMJqeAOD+qRbFvCWPTae+mK9r0XARa6PMAL
lBx1hIy0Jh7RsMiOLLr6nloTvCfAzRF7F80CGfFdHjsBa1L1rc1mb7EKqy8sTsgR7IdKItbFsUC0
QZ+frPSj8KUJ6xUEb2xxJKN9f0rcnjfZd2gwxlcT7q03GO9xy+NQO7z20IHBJfsjUQrnoppMPhRe
MSGVT7RE25QNM9mt7FFtshjzkKgyHRPgZt4SbTzAqL95JdoYk7TPBMBkWDhLFCLPredcrMB6gHkY
MkT7bpzyuXfpZhvNg94Mxlr6AP4MbIlOGT47GShq0MKboAVtWPvPhueB3eM/Ce/fTSDjF1h6G7tz
HmItP6mccIMIDdwvxmQINamP11roft2X7KNLTg4oMjcvErg1WuR2Kek0GAKWmV291+74OtX+xe59
kFl4qxPuilxIGEO1QyQQWR+gseDyUcsGH6VZH1HshshRkp/StQ/5gIbQbc0VesiXvkMvWqQqXLF2
fZwx7JrGb4BaGskJ71OYv8gIxJjWvscZv+TQf/QkOpox5kireuTCYjpxt6yFmmB5NQfNwhhHZWWJ
N/LWWPYPXPGJ41+mwr+M9gOpRjVsdxeKk0keb9++h+F8AD9/FRm9G9iNW2APmyBC9dtR5xqGseC4
5eeYKDj4LtRZ+kmO0U/45CuOK3oJfifIrsomfMn6F0JoswVk7a8Qx88CddZPkmJQRoenKcAJAX+K
EL3a+szT8lTSqy0D+MvkNMjPJMZtW37+9ZN9or82XQOMTgIbkTTcYnS6nSwixEStXgyt/LS8EChT
1V2xr0KLtV+9BHr0SFCDFYyPEyweuPlLs+Q8npVzGbMEs7d34LpC7sTTimPnNoIUWHv2M7dKSl4P
GqRQixfEc81K99W2aSwDyfuEDC7Of4qu2oTKn1Yi5npixPv5121fe2jvJkU8SvqNz5nbaIyf7yLw
2XZXE0JMNkEvDCLO85ijW6ies5pna4ZpsnRnfs/9nTAwlcyIkSW28kvy4QG3wapsGOTMSXwUtvjZ
qPKzEd4D+a4X1BBE4dBKsZjvj03WE6BKEAulirgko7zSpq3LqroVqZush2H8jgvQ00qhNGlH41kH
6VcWVTeNYktEzQ+JAHnd2pwAs4beOLnJN/otmDry0jEuXg33vzikTDis6tZpTkmtrINte08ieihd
tjx2jSW5Ds0tgh7synNKGGwYfTiCoAooIKsk16fZrKH5qjOVslimTgINKmxPHewD6VQ3uqOTmJnN
B6V8ohGy8VUPchm09iEW6kjwIMTIDMfyR5VX1IkVH1YDv2RB3uWSuZSGf1GQUAvJPDRAhCfpV9en
37WvzoVu1wCuNplj/KLT5cGGh7Mk9uRnJQey6daZD/HmXhoNOHjupyBnqZiex8Q/E8xEKB3fUn/i
jAvKYmuUmDmGlk8E1vJnjM/Z8azXv2qApnxw611QWtfE7364MVHucbcFm3khPuSx9rlx5iAlgHYS
W1/o7YjuVk7MKfLamCAaXzGu9Ae7w3Gk5GnuyqfKagzUaDMsymFcpRlnkERgGaak5EpdFXiYD1Fv
fMkRXK2a7XtWA2rNAHw4xCXYwlF2k0jY9JA/Jnn5QiAtH8VwtpsSleWjjAeejXnKmcwMcCFOqXKQ
1EEu3RDzACg37Z7D+i5LEeF+YBANOn3acjIchIzdZelswG4fqEBfybreicZEkIaXBrwoyhp08HpX
m+KXI+czbjXCB2PS60lOP1Irjqi2FrXky61Gn7bAiH5AbrhEXcuvphNPh27Kf3qT9ZDDV8bhjAXB
i7+KfZcjzgo7v8QZ4zB5gfJh1ShFc84+sLLUgqqA2jzcItWjGul5Gt1qX4iceifuqejTYRUNXgY+
3f3ZRRG/WbD+y6INPn2nef77TuPPFoiN630vA0DSdkKflegfjQYsPeJ5FVyFmLdKt++DmuDq9h2e
tdYj4yvDArtgZZojwM5v+DxxJYGJy7z+8BAEKbl2VvCcxhjK/v6V3ZNo/2mQTAv01yuj92GGbFru
n0nvEURQcOjK4Gv01lYDPIzky0f5vS7JraraYJ1RsrNof1ap/JaZehcxAmWYEz8mECd2VUUbd0Ah
AJDrVAcgsEPV7WZ4ZoArsXYq+emBG2SzzbnakazANJwN5lBLhPjjv9k//Y9vBs0HoBPbt+zQ/6PT
NBTaFCundQFPsJkHCoHaDPcWZ/qqVZSvPPO4xZ984V0xkt0AhS6aNj1wdBzbxj+a8bRkcXUCs0Kf
M3JLed3JR861aAqbNxSSThXjRzGqRR2pmzKdfTKXJywB9b95J38IIf7xa3EdVs0hQwH26H+8k0FP
wtQzTsVgRHzcR+Yr8mdykfyDkfsPAayvlQUDehmxRowc4+PvvxX/0hf/tbSMHGQmAZMH649lUEhY
cROpFJ+k0Z9dGrPacC5//yPu3/j/s8D4xxsMHEoWdszsnKL70OCf5hGTIkh8cBOQ16O3zVv3ok0i
UjRn6t//HPYi//qT+BHoHVio8XGGf0iCJnAxHIYyXqYtPfM0Tq+W9wIK+iPT+jyDbSC3B1gr93Rg
34904r+olzskC2JYAkgvFmTKposcNqiPxwyvUkKKT2O9+mn8lGPW5wminG3TLyDAD7XFF72qPKhR
xDfwE3yqX9YO3aKJi0Pgp0unG8yFCrLvvLsq07sx5bsEvVmt4kFeSz8+ov1mdOAyBvBbfzMr+hou
pHdx9/CKbiBVg6OjJNhogZZubxKEhTB552fogmq6q1XsWN/GUwww/F7d3Ft/FpuvVnmu++oJ0NCM
VBEiAcHG9bLSxbVTIc1DeXLM5mnS2Te0xe9yKu8pvqfS7d8hK+6z30Ooz38Nahxvfu0pjLgwSLWA
3osnJqeom14y+mmh3lMU6HVEeztOwSbkkmhSeXRV85TEtAWZcUDNvUUsVbEmTr4xHm+IeF76Peis
NhlJEwLybg4YysMavF2IILY4GYN/qV0+2j6tnjpFU3lvUhio3i/s7DbH/jbEhwR9FSwbk5NLNTdP
0X3Qm4YkTkAcXDuKHe54YM+1Ggb8wVm1HhxWG5kOn7OCGpgLI2Vs0V678R2kWrzE3R0Gr4PMnu/P
QO9z1/v+dBFhdow8it244E2SPPMUa3rM9DcsnRNaDJt4SjyAw90LikZZRqQxEvM6ufnaK5LvuCrW
4AgbVKnNO9Luc1obv8sR62KfTC+uK8AAqLPtyqPGl+y5cP7l/FrP4otJPqu+AEJQeHGd5GdMGa+F
v3d67oUobMnTqb5p5H/A1XXjt0LxRWscdY47XB0tONtF352SGmq7oAWQ8pR4dCPZHLFmuPu4eqYQ
qQqeM40HUloPjpY/S0ElSMwHndO9oRLVRLpPc6dDAGlL8lsOEDwj3qQMfTaADL6ShAvE26ICHMBC
BM/kzlMIQLTEJcyJanp0kLSuhZ7BiSRMTIAPfylak7D8VGb/KYr2tTUpkRyyMRAQ7TNN91I1wWVK
5E97HODRWPQ/VfbVmjVDg/RiZM5LjlYFSvT8j+Pj/9XE+98G2v//OBK/iw3+ZiSuStEJhIu/y170
0/7rf/8v+/43/jEGZ56NTh3BuOvb3l3Bx8X1jyl48B+o8VHBhOiJ0Bd4Dufwfw3BHf4/12R0brGr
47q7T4j/awjumP9BhD2Lp8h2uTQ8N/i/GYL/MfANbAus0l0Ogm6VWzX4Ux7K7pqcgYYDdZRduR3c
cDqalv9ODggJWJMxruHL+4AbD2HYPlboaJaFAEGTGjSVIkPCXKNn/qdP73+YQv9x1d9fE28YhVVg
++x8qVv++01odwLakHIwNZb9i2U4wdnA27r2zDHfVo3ZbMNa4SsNRxTtI/565Rvxvyk3/nsRyEtw
EXqSg0N/5Drmv1yRM+u6mHUiU5RUEJjArNsMqYmytIq2um3uqLiOLbUbfP39e6cV/EPIwMo1CBm8
hywG2BA4963JP9cBTLymUbn+rzSwH8RkZMwmzXnlDyFvNCJZzEL/UljO9Oi61jWG8XR1t31MGtQw
DxYvzoooThjDO06P3SrekHcdn82eaSvLVvzQfG7bSnlXwl+O+RwWey2BgQQKPKEmy3sIMbTB13wg
YmJXOSmTV8c0jmzqH0bZA5uz+q850+gjAVIrQfOo5AzmaDLBuRFur9KEvlhXxradxIvJPhZfepCx
heVILrtdIvNdja37Dc0b7maiLrD9vkz0CU+hN+PDcD+EsOMrHl88e0T2nUUMm5lV+GqsouFoqfLN
gS8TzKZFfIgcHujURjR0UH8C8nFBurSRPT1BpmTJbFjzD3+EBI1dx8uS9CNIcnvje/gdNf9iU6ln
r8S97lav2hEPhRPbxyngXiCnYJVPebQvyem5W3bGaxT4T5XJKj5rgnrr9VLv+3liqV8VwyMr5mMR
2YR/++6GkRrEhDIm5NUue1IkvWx534qDYKKUwsJrqxEkI9lFRW/+GFpyAyO3X4Wu2e4tE7NEYZr6
ao/+t4sXaNO18w/0xdXGIrdEARlorUdJsMtBR8GizUYIrbAM2WSEN0CARHRFZG16guSV7iOUFYFg
vQHRKcL37fX9vp7C9RSd/MLzrpHXmDdEBA2zAOvgZdQ4ZWaRG0hqoRd34sHt6E6DYYvHcqgVrm3U
e5a0b7k1jBeY3tkO/+wqkZiYcl7rsy7QY9TD/NKV3YwKAJvRKJufdkxCc+Q2RGBXFb8gL9lUpGjU
U5Js4yZ7GFKNgDRIhl1GaJxb1s2+JmKeHFL80n6OWiLvV2noH70aGpPXp7fhzsbrYvDZntwJW6GO
dOYL6Mhy2bH3aYkXoPaKaGcnMMKgQbZ1l7XsrgZiVycYK05jsw+J+lOjrV0TgybCLZYeUtc80hQD
wezmnzWe7JdubFm2Dzlu9SS/sktsuLMBvDO2VyPJf0Ahu5XAGO/lQKxKH2FFfUeJzHGZ4/K8Q+nz
7FgbZBPhrwXUER1aN8+ufTRb15nxqCMf2hkaBRDJAEIMqt0Lnc60mgfiM4rZNW9tH3/kk2LkbEK2
wNwfIDXB/Cba10mbaHfc3xaziauPNVVLqfaNBpnOph0zGgFom9BkpGDpVw3tcKmYiW8hWD4IaUCo
Ex3uTee5MIHwxlM0EAoTk8+kQkY9GZ9aDtjZqWss70RFux+50ypWR7CRqto7KquJF7zgja2dfp/2
9p4dA/j5gFyWWl0zmxwFhCK0ZT2DihmegT2QQ57Gv3VU94dwCm+cqeOis3D5E0t7QQ8TokIFdp5Z
fsU0zOZr4+cnNCffhkEvYOYC7HZaMpltTROG3PTqzAmjFNu9uf5wEhY2O4Ih33yakpLBU8TcjLWB
8hiozz8UHPCtjvTdlB74p3aw3tLYOCedAZaMGd9OlRFzliK6GHZsbEbCqG/S0a9+2z4V+g7AjZJ8
rTwcY9YUzVur95/qYG5OM9P+Omgu5HRTnEXIgplRI85u147L+0+NQ4rjdlE3eQEnsR4uHquQIQ6j
NdKt13LCHj7dWZSRsCHf4kAcWwOiO0RAV5bmphdjcQNlWtzmJNCbiGZxSTKVcemdL7Dy/SX19LoM
fLEH1Phi6OGt08ysPTEd8HjoNXotaCx1/525bnCxiivsZv/owCvWvLXtKCE16ZEKmZVpp8ejo1rY
pI4BI6WX48afo+6A37ti81HQVORWc0QYV7z33u+5ysTL0P0qk8o8M3GaFz2BF+/I6j/sVsanMGOT
LGsmvMR5qHgON3kWbCcG+WukbvI4pkZG/DIHN2sxqlwNBKfxIa1WFXqwtECdr8vuKPGx7JxMsb0z
V36dfwatGZNDD0MNSs67gni51ClzS4Rq8cnDqtzCK1s7DpNLAiGDHUpg4NPSfi05ySG1FQsPpchZ
76Uz+WdUTYsudIcDxkosjVHdPihTsqKbDAdyE1IXjdhPmGz6QEjvx7C197ZktGY3bXUr4R4u5sgJ
V1EFw8JnNb2JNEaUIk43sGuR96XA5FyCINmTEKHrmNDhdWY0GwyJHzmErjVrZjSSNdefEb3PSbER
QWVdDHWIZVxv6AYhfPIiZ5Rpm8jNU7anxCfhbczroz955j5wQ4a8C6TE9U2kobpOzsUNEoRbpGWw
KzDL19pyXjyOpGtYuaQh5KiqTLlFDM3AlgNxOyIN2Lg4zcOpbbCadCGPAOgt1bTmOXKjp8mug7Nd
md9NKY0X0bqsRRFlJan1mBks0Yr7H6k2v8aKdYs3ITZMh7Te1o1+VpHxMakgOhvUt6ugSX8nvcs6
Ie+KJyQOP2fmuRuAzmLreHe0d9YZy1bb+zyEKmukkdj3xSZOAJoHTa7XNsKwvjHFFoHpG6r4bUwH
eylIErlUoIPieY4uyBSAyEnL/zkNRCJ3dfw7GfzXOeu+qyGydgSwTse//pjmbmMMujvUKe5wXzVn
izCpgzv4mOcJ4shzdksAFa+dJlHLF+5L3owpJCzoyJoo7yJPHc7PYVhw+VcvmdfsnZoBbTYn3bVt
WkIUiIsn9sneygv4K6I3WsNcN31YXpLpEqqBpAaRR5uWemVtlpG9cu3WP9UcJxIhzYkvwU/cR5t5
CpIjeI1TQwjUNmQPr22YvE1MzBWZJDukOETt1El5zDogN1afAXysTX2o3QhrZ76J8ZztpvnTmprg
OAvG1aNrzntUAl9DJ/KHojS6g5Px6+MWG3dkknS7oM1fI6K8+x9hQxEH/aY+3YNo43vWk2y6M5Na
8uk7CsjWiIqL0v2+dAyqAIjtmGuATfs46hc2CL9d6KiHHAvHGXNcyW2ekELNS0NVOa3L2NO81RwN
g1BbhinNpfRJA1d9m24svyDalIn4MpKDfu/SDhEtD/ORxaxaA4NI1jZARvgFSr/YMctaVGP1KUBk
CrKzeZNKTO8KAdsGoWaylamr+RHFsAXtQ25e/Nvw6MrLLrVeyBke1xXqdw8gxzVsPfKiXTP74sBe
IG8Yf1RlnK1KEUueUAdaAhbvXVNDCrfC8sVN/eKxlZg2MWQtdabidRZPRDKmdXVWyj4HqTEhLXLV
pqjb70z309G16puTd8bW8gUG6L6fYQC3v4BFEV2XJh3IHz5wzZTeBE22cgJV8R7VD7AYILQS42nK
ItYsul1NbULKqNulV9+djrE3lW8yrQ45ytuzHVd7XFYCuCCI+4kQ0W3YN+8RsuMDK8ShO+Zjg+U2
98RbmPLVgyjy4trQVXVvHm0HamrFN3rlWvPdm2rKh5Q8J9TzJwTDcmuEMFElENaHTNjkabGWg37U
VYTtzLneaQPY9X0jsIxN92fvT8E+zoGLxEOWvJRFS3xVUX+N07jJQdGOVvnEQz6u1FzDqOYxO0HF
2oyDH+5QnhfHxq2O47uP+OTsikg+uT1gAkBSnhHY+7gJsQexZziUpsEZ7IidZ8CFR17DMWuCkKrG
et6Z+Psp7NyO9E3lXmgYVjycAUWvj4TGquozHfyNEJn4+Bd2NS+iLY4Birrpye5H5+TdYypYe1IV
5haha1KwVSqSjLfAVFL7JZdbMVr7lOiaIm6OOtwV1EZbaZD8YQQJafY6ZXum8p9EA2YHYsZPzjB5
9wDqdiX4Qq/apEf3jGxhw2vplqJt1GM65U8dq2AvBf5PvwqxMPCcgw2FHCL2AMCziQg8qAuI116w
diNVfkieIi6iIVnJoXMhBGb2ta6h03RBcU0HrvG5WwV9mp5j3SUrK8yBBChMMrijfyFYSPezFbb8
y+lvR0/+Yx0E24pdNLs6v9iEWZbsavT0h3qSj1ltkDAPjWLDlvACgKV+roCPmM0Fw2p6LvLstdBk
lcEbck+1E/D1dpKNafiw4z1j10C9fkod54xO+C3UhnNSPWqBuMnluivcbFew2lhrS1zuMDo2Rc2L
MVTGUduBXPWjLW+ji0e9ip9Co3/10thd4WOHDCSyaDtG9UelRyLbB5wQo+7FEkue3Oh0ym5hTr/o
yWHd3fmkYeOLW2OO3RJhP350WZwzpw4v0NiA33REWYVSFifAJBWbuyUfQIUTXHtTtwEbzgNlqXvG
VeDtk2R+AhJ8SOPIPRj9BJqS9K1mtpNTUc4EgXn5xbaKX5bZlLsmCNB6uXNLzqUTXKe8zNZ3PfnS
t9NfdlcWPyGrlnCXUg7WwsXLLsOHpO1PQ+CSIhc5L1R9+EU76hmKcZikGPqZAp1QG9vrJmSRiyru
8NflVKQm5YmTI09j9RMkdn5rtTs9VLaxJkT3C72/fCiaCTl+Z7C9NNS0VnNokV2ao4axQWHlTGH6
nv+9KeL4Tgb20MF4HpSCfo2mrf8pue0sQPiF0s+2qLK1FGI8jWjdp8kVOAiw0ifydzPX3Zo4Pr3h
2pJHAot0ZNt7nwnU1hb1tC7oKFawIZybJet0n4TOB6z64VCGBU81HSDDU6s+R7h1rm0XT2u/oiw0
jYEPpkwv5pT2T4M7w2EzxClnMQmAUslzFFTvsUEUeRcjjXGdYtu7OjkqqMe7OiuWqhLWyVCNcUgc
9ZGXCXTEJPCYipxrr5H7GNlGnwyPrtdlFz8NP8q5aE+V5thU2P9XFvzftSZD/ux36vfsjqy5q2Y3
SQj0eMEoIbJpPvVzeVTE+OyH+0spuvEBXuYGiKZzaQdlcHmC3UBSay2juIP/KszybaCvcUotFnyt
hqOTVeWxdUn2Vtr0fgRAr6zO3lvcO89FB9a9NzKxDWK3flesKIN37i7zF7QEiHaFDi6oEb0j9j2o
3arZ5axcLhi6vL2GVLukGv6owqB+7e6GaxgH1jF3iDGqSiPeOLc6jcKdlSBf8xlCkUptpJcyIMqj
Q8tqdkoeU/S0/D3PP7m99k+V/MYksnMTOyW50kyXxPIZS37XzV8DrM1geXDmKF3WZtfDzIoRVamy
X9U2vO/QMB7r3J6XeG3EIUzicdMjXyTvDlmdnQ7XIsvEMeVdbvjeIOcs5uho+PU9Y8rPNqmXne3C
9i8+oRErxLBc9ugO6K0iolGY+NgIwC5p1X/EpqPIxOiZjar23PU8SE7kFO9Oi14BjhKyPbT5qyFK
51sXDECDSpYmtj8Z51aVeqM7sDBeFIT7GVcH8pqAiZsdnPxBi33UkRg15MSflEFDlBbeP23YBbWr
Mra6988o74yzHOUe7iH5bT7O09Sfb8KwgUk1Vr7NmwH7j7cxuzJfG4MZr2zDfQ19zZdnjKvbPMIM
lJDoaNaDwH+ZaLDPMugDwrlY2piNuQuzwT32RbDXbNtvbehPJ002G1DEoXnSpL8B0UQMEfvizS8Z
K02YoFaoJ/NlTgrtWmftrZB5uMtqb3omPWKJb1t0ufxNd0nWpVlcW2C9y9R1wzeYqEtYgGusNaTK
M2ZajWF8Dii7NmxEmqfWvMfVhRYh6wFsmywfgjcFHRt1K9EjeWuZpzkGrKtsmIRZ4iBSiKyXzurV
wgSmf4TcbCyyNkN/AR98reDMLCv7/lIVOdUtasl1NhafhWX4OIXfC9+JT7WRvxYxeiDHf2TrGJ0S
Ga9NoO/O1KZvCUBgYs68pSR5lmTUrj0M492Wk8HGy5zU3Zvxo0wI3OxV2jyqDhSYEVfJzrc7VOV1
8jZE7UPEj96zQC6JwYjW5tQtgdKIV7MfvnU9XabUI52cSHNH3Nr7H6OofmkntrY4KdMTORhzkcVn
kfoRFVymINenW7fhGS1G8gxY87yzzGOCJj1vR8SN6XnnxpX+uZ5/NyWGIqOaD0R/WGtGo9MCCs8N
9Wp0BGBWUjWcZ3JFqhY8q64muWttYyazJLJ3QZaU14aEuyAvnP3cFdaBvf9bo91olY28Zhjk1Wtg
NNu6BDnLeiw7cpKNj5Xn3yoi5C+Uop9W7NRH5baPdu4kjwFj64pG4doG4wtolf5mz2TFQlXoQMuR
WDx7v9wRnbT2RXQKCB/gJCC2KCeayemmAwiex0wF4Y6p6jcFe/SIev5qZrMF+plgs9atsgdcH2q+
5zwariZ0N5yPaQSjGCqmpWdGb4YeT9B2ukvBHHkp7hNwN/TTnexAYXeiwZfjNM2TQ1KgW0ficUjy
Q+ZIcTG0l17c6Ubyhr0wKrCchdebt8EFJax9uE2Tbaxcg/Q2T5iCwqYiHPc+uSsDJt3QoqtjX9cg
aAc05kiF2rOJwHSN1FYcQ2UGD50qwS5ZwE81JthTVdtPUBb9l4A17dakCnVikN2INdzncrrnHAeo
TopJrkIyNTFB0Q8mVnBsy8zdwJPxKOAkFXTvmifRheDTPYzI0iOeYDDzF4tF6V4U6Ws+gdIM3dFf
pbR0iFfnieZFbWl9z6TS7d0hjHm6QEwZ5YDxD+i0tqB/SRKN8XyzbSV6y+aYP1dzEHOKefsoG2Ky
FkEtzcikOJTxJJI7uYxMFe/dDv+h2SpKvuAFj/TdG9eOSzOLPwY6njURfxHjlkVfdOUpnt21Lmco
ToSrBjFJYIS3foahkUCp40AW8QCatLhowzwlWANb51qV5BLZhASuA/Mw5BEpLraBu6kmmmw2sw1C
1XSZMEY4CpH+JjCbP+1EO8sx5LPIT9mEilrV1S+CeE9Rt00QiS2CrD7lYXRFlbvCWfeLHa51NgpS
oDOHAZE3YGk05+pQximiNvkBu0tsVPKoIeCvIoqhVV32u2YuaUkiyoPiCw4v9Q4Gp1SEB5yLwIgB
r4dOySBU5MfWO9oaB8IENXPpz4LCFMRQWHqv832dkttgOURFxqoHO5iNWFfsh7I6+ObgftY+YM4k
7Xb4ZvEoDMVWwN1YGlJdVVwPx7S6DQSL5Fk97iAGEi4xvcxtPa20NbSbfgKUX8X1WqR8wIZ9DVg+
bEe+XoRFnhW0bzTrPcNNUG9catY+Go121aBZ3omBSo/FyJWRhonWuStoorsHDoFy1WmDqOsPT80K
UQJo1VkO0wlGWoA0O8o20XDIBb/2WgtjY7GyNxr7xHH+ZQCwXhYN6GPXAFKdy0tDblFuULpzjlzw
0MVHgq4Wg4nMDzjqsGdFD1vg1LY/QHICrUuifu0GhrXJfZ4/rhM+Ha58KyP9mD52E+quxtzYvZaW
qCCsMF/vqjMGeI8o1Hg42oD4SBHNOGgX0Big6trQtEWeM0tneFp1jNa9mn1/yrDdbq0ZDHnPLi6w
vokKW6S1bZ375K3Q2RNWGWtTY5xYDLO61Ca5nRSrKN18k9KhlixHSn7XU3wtyIdRqage0266DjBC
w9Y4j35RPydi4/bek0rnxxwT60Lr8hfjLXPp4+Lta5CZZLBuSUJf57JnoDYvKo/YFwc1MOGpDHOL
4EU7XI9Fyb6ItQL/Ni7oTZdbJR/g8IkgCZoVEOOtUYSrKdDuCYei38v2IBseQYI67JXUul16NLCn
yPxEYe8cEY5cRzZ7YhbFtUmHD69styXO9401iw9bz+4h7lCjKMPdjVW8xoJs7pyQ20M5YbLREvOL
bOoVPI3VbA+I1K1JbrDmICMH/Ibe8oizl0ivBtgGn3l8i4jNZQan+RVULAPAsCxyy2YJwCh+1SdP
MkoLhKQIj0YgPaVfoLyNg+reFcTrsbaZgSlzb/GFODYgjz3Kkl1lTKh27gM3a9woHYut2UostKoN
lxFD27ptj8jhCUyEzOal+bjGcURhV8Dy7As8R0DWvuXUDTsoZsmLZvRrwliwrMnainJpJsI7eqaa
md82H0ZROQdi1kAADyTW12mTkzKV3KJ6Ab5t7XrFo+nM7cVq8P1kIMM8p97h3+2vuo9OBnr5fWhy
6NZc5+lo20tHIinE63NWxG1uhiw+aVuZK8Zqa9oBXFf5qquo7Ympc3kk0f0AFtIb30Lt37TPUx9E
D/eyHxKudTTC7EU53rOXs+7nOoNR7UCsNZuWgLNJEbA2QBFM5oduRvEoWlJEq4TUvG66YJOKz1MX
iCcRb8lBRrguH7EWwGxtV103JiwgkhVWDbR7Iw/lGDnAicfqV50kJ9cnB9Sfk+SxaR6iJl9aQRk+
9VnxXrj9E5e7ucCZzrrTzJdiyoFQFMPHJPE/5Tn1VeIidrz/1klWgVCz6+qBKGu3mlnmYpF3gCXN
nI4EpdHTyrUYxTdPn7PODO/S8lzwwCJuL/riJqcc9xo3zoYVaoBq26Sh78SjLw2mAsiwMBNTtzN1
B3fZylUBgmYNLdlZePga1sLrvfXoD4SDebhTvV6tZ98bt9LK6POb5jZZrCLqtEfilSMybbJDVfFF
HXP7njjbBpTIZbFKUi7EyODuH3zzGZXqqc87bvGIPs50jYcwVXzKwIVMEt2W9CCkY+DTttOAAohA
D3Lz/pO9M9uNHNmy7L/0Oy84G/nqE93ps2bphZBCEZznycivr0VlA5V5UbiFfm8g01MekZrcSTM7
5+y99rBlQR93Ud39Qho3bhSxTl7EqE23Uqm/x4wRQjKMO8cdltMBpigknrYbHEhurPZjhRR04ZpC
zrRYXCCCOqpyiF6Jd30hFn72idt4n4WjP+Yi3wR6nXwyDqezZ6/VQRVrpej71ZxnZzbwnOle98H7
Lrmbwu7chtZal7k8UZOxoAddfNGocYFMkYcrBwfvuCsvSgQdlYzP+SAKdBHjwstX2rk+M3tlDvnl
hJJ4m25YEwtgXYs0Nyk09YNIs1fyjI2b3XeaX43xl5HR7ET0DBAypcsazl9hqm4tAyW22+kvjtZ1
XJklsxk1+xoDpTumQUpsT7BMZ3XlVC4PKmoJ0jLGat0JRrAK85ySmngdS2jHSFPx1eHCPiEwwQaD
TAWfRvUY6jjrplyf77YBnHXe9cYwM75G2D7BtThEjnuYAk1wg7i0Z9NwUZ6rxPRo9zoNMLmjqvZl
2n2zR2fbeqDUAlL2vFAgNj1Sn5WyrDmwRBLkywBA9SS5y0nlYN8moTdaxa5M5nGbieQ7zEhYdHSa
PGk23wrcmENDOmugJ09476uNMvsuEsVcSbD2AS899VP1KwcBusqVJjk5NQdA+ZIo1joIrbOjxeoW
+5FkD0S22JYMWJrM3CFReBSlOZ6gVT3pjA5znTRMoandDuiGWGGuG8n7MPq1Exr+kKoK3V4zeArL
Zq/H+Wct8vouKlVe65Lt3cZQ/1JEMXZAQUTEZBW33m0TX0sJxwzj4GY3pfrciP6twxPwDfTympE3
f8i7RTFeBvQmUSL4Px/9PIxJYfoTNhoG5COOByGRUsS92x3tQWv2ZAanZ7SvkVd3roLjrRRbg04A
9aS7OLtMlMBavslgLh+qMg8WkxG8g6aIDn3ezc/8H9R+JXlny7MxJsmrw8BGO/Q4EnnxzLd7FUWj
X8LSJB+2RCIb5aPAbGPC7ChKhfgKMN175gaTF7jh8JIl0VnFGPBVBiQPtelU34SrIOWRQMiBn6yZ
Sg1f5fIQo4jZmLPUj5VuDjcdIeZK1W3zUOYKYyC9uIbtKJ5lFUZ7RBCaBxQ2egwmeazauPDHoRFA
sZcPI83hww4Z6iAorWakUxulzhDeFgoZ6PAXJtqLgX7WrdI4i37wFXQkvjTiE0LkEQZ7Jg4oYKvN
5PbBa08VRepAZvhRG3HGY+CLOsH2SZtDRhIRr1Sr1i9sveFbUs3ovdom33XGFL6xvDBm7zU6RhBe
1iYwG3+yPpxeRG/EdZjH4AepuTyNEVtvrCmuD7ba2A8oPI8LS9psmuTRsBPzptjy1ehITDbdUl3i
dpTtaMvkTVm+R6yw+VM/7ZWOOaegcaUOSf4GJSvwSyc01yAJszfQf8RTGlnq5/PGUEnpsR19PYp8
xClVdJeuEdQ8aIn4aYgea8M22IDkxqybTMRzjs4d/3vzRgjwLXG06KEwpgzQbwK7VdP9pOBQL7km
jtY4gqNPrRiNRjmIN4BWOHp1doyQmsaOmssghb4tJcsZg3Drhuu+2uo1VIVZmSwAj+WutqB/1L1j
MUABnh91YO+isJq8VMoLyQ03c8xbD7XYWWtbpg+xvby+psG8sCRQelH3qpVyEb3aYCHhIU/NgcP8
TL4GbFRBSO05HmvJREGTVy5Mxu5YtZDR6F6httHOGXF8KaF7lZpUj0seIhxX5YQPDHqTrl4HvZH2
iotBOSCYAU7SqNfGJsh5rrrIi/T4NMUKp79hiQmM6DMDzi9ufz20wrlOSHqbBkorGqANQi4asQb5
J2DWGasytMjda1S78dEoxckw2VHEQw/E4DgExMAhByjwbdAbMEw4y606vzs2w0kKi3XEOSndQj3c
EBwDprdph50IDe3686CLSL8qdv2oEXV9kHVOsMaQwdCtYq8JJ8yVLvPBJmnR0jBvTF2jhCGFvsuh
YNJcQiLH0rb2UVGjiF/kWINHJNjEzY/0S5WGfs3miWJco8adypsq4ocuMY3rz8Pc289jouYc5wkO
CV95HbKLlQTl1enm8op9rdl0QpmAAXFZpr9Ypbvr+BSK4M+cMNhx1KTz7Xl+MBayEf4Lddfk9kYv
O+6wiuGIskQwFay4h/8sdGSHQsf4336HRWJJ5IGFzhLOqaXi1uHv/+Z3sIVaVFjhWOpS46kktOAQ
JAQ89XSL1vySg2939Z8sGPJz2QnDZ5oMmqcmADsHquq3dlg+IyJ310EpiDGoUXA0EXq4cW1O/TVM
800hq+AsiQq59ml2aQPyAorIuM3gtjAMYCCJWkpbM0s+cCnVfmt+p21n7jNHRrtawR5rRhg2hVMZ
e9vJ22saKoRoqOqNQ15OSGW/5M0Qpe2OXb23B6NZJw3rlBg062VyCDypSzEftJdmzPCxGn3lcwSS
NIK6chNV6kdQxF4fqfLGmsh23QxHjHDyFpvlPtfmfaFHyj4IPzSuQLevvtFyJp4VhUdztpOHxCGB
cyqW3K0X6nrhx675oCZAe1SmIAfnijcTvlKvzrsuQvvJqGMJlJx/tfREHyHCoI5jES8YEZzbaHG4
K+GwSlT31hURcJuuZIg5KXtzJFwvVAaSFFTcH+acRPfagC2u0IfdqeFUPY1N2vszV//KdYkm+8/X
iftPWwxiBab78HOBgpoL+0NHCf33yyTDr1hOVoQiM7avVa+WF6E4p6TG0V0XaIfU4tQNqEmV5hW+
8nSPc1bQZinISQ2+iAhLJJN9MmrwZNy1AqcSOSogZ4LYz9qJgRpUsuPQcoxLySOnGCG5vBpwL6sh
KHcFZu7JyWeg9W2/I7+2P4Vxb3tq0uLwqjGE5RlNeeGgmknoatvGXRbpryypqRiHJycbgn0yIQTV
yU87ilKPDprmekZo/JGzgn4ujoTPrOvLUSdxEsXQkdNDLEXX2thljTLeA9HeMbJGexzSxp/u5LrQ
Lgr0lU3SzhHfpbMvhpZ0HCwfSv3e8BZSvpdEmSxNF0MrMdbSku60cryrZfpeatU9ptfq9RTZczsE
nqkmvhpy9CPwmMQ3hBCYHq3gWBXqvYATtaPSNOiMY2LJzMp5j9P+HpObhkWItp1jMJa2j/VU0McP
gQZw/m/M9i9N+P93HfyfX1AoumZ6+B3G5T8J0wa3wn9yHTTp7+mfpgM+4S/TgWn+awHkOMIG8+fg
8eOuGX+3Hc4EC7q0AXIGLyD3lLCRl/9f04Gp/0tjMEA7UGNRVsXiC2upNIHyGNa/IFNx/yFKt/5f
/AY/6vW/r/qmwcrqmg7gHwvuj7Go3/+26tP0GnqAQf26cegu97WxEpQBfhbYyFgEu9M2rtLqs7WQ
sa4yQFMbUqaUGPFdBnCdtMI5UYdHvD7VVdfBMjrPZXyJGJSf4iqRvmNVMWkZmtR9kHMEJ4Ju0SWC
nzzvewzBI/Fu0XfjZLCttBYpcJnTNMGWXj2qOdmAzkRI20w5L7JO3hAkT+eoB5RIolm0M/DdeFFn
3X/+MmD0l+Vzs63K+s/ouuU9VjJlVRNkQcgdUI5UH/YTkMTtkImtGy4CurhA8pEE2HNV9asY0/Pf
roD/wTmhq+aCUP3n64udZMGK2xouQrCx/3x9kUfqXVGT6JYXUCxsiZOPEJHg0uh6cKGsq7da08Rb
pR+/YivMLhy79edoGL86ggY7MpkQtWjapqFUuVXo7jy9zp1jlEA6bGmMUtmBuzvN+unnEwtqtaea
zQOp5bOkciaN8hhL0h4ZmhivZiRvi0PuXpHhuqIupoVAtPWSpaQ//zwlPr49lO0OwjRmjnnJtCgX
W8ci7p8x7B2zFDGe5tagAV5Gm6C4OEOkq5lh/GgymT8shnWYPqjrdj0H1lYW1WtuBuk5CoMR3ANE
jlZnEXTnQSWf2xo3cBDkizFF8W5yMmPHacF+xoAm0zQ6MYajIjfExbZaB0ktm8aqQH68igcGyeqg
U6U2yRsqEGNTWsuX7dz4La4dXwdTEVnIb8GXIJsCtIaeGGVovhvNgBSvHOFmNQ6vgAEVaBR6TIeP
p2Ugr00/yjuDRMH5i9TBoVIVok/mZE3fcv4Y3JYcEoDbWd5G+8h008NslCVNZ+/nl51R3l0Sm7xF
asqQwof3FSKa1baRXwwm13lCmwDJe7wdwz56T8ym3vcZ0pYfPwSa3n0RJfFEqaSki45bNc5k9Y0o
WI7xknmJR2nc2LLY0/cZL2ZjBTeVKUDVm+Y57933ypDDydByIjBnS/f0DiU0Qx2XToge04QSDGB+
3srZZKglsHW6Zaj8Hqf0mRkkCUBS7qmOxNlYnD7UBo8IhHTPJinu+PMA6o9UM7ucaL0BeYuS9NA1
dXl2gYucRhRQdWVe8rwbTx0KHQO08Jpw1I5mV6ucA7UJaH2jFNv3bfgplYnYYMM5RLErzp0SWV7c
ycUEm5gYalC7onS4/jxTsiFC5mvSlY1aYESYJDbqmCymBEzysysrxhjjItnPo3OTGZdQcd9nsjYx
IWBklb14HCYFKb8qtNUQlzAb5C+i0dtryUSngSd9bmt5SkaEtpzJcvhaVLRRM8MGGV3EGWZvnsLI
+h7UxjiWdvY6j7l6Nvp+j7SxOtXm8JhrofsIT5Cw+eZbr9zOizWiqrJmtq7ABR8cJ/2spS1uisMP
Ie1p+AiF82jhwhyssj5XZMc86Kj3DjMjoGL6Leb2zard6NGcUfUmbDCnYXCfB9BZL8xGyQuBMnls
RsIL88R9HGsjetSb6lmrxoegQblfDeXZWR7C2WB2ClRK6Hl5qVwFtwRe2kPrDNnBcMZy1VSluNly
FgtrRNm1TGjI6JN7Wpazb5ul4EyqkwU42xgrO3zmVdIQaglgbHkS1+ou09Xh3NiBuPXMXZcecrH9
+YJJQy5IEipkhrCArMmrnA5qoYVPlcULjYiBxKVS7WECyg8HmOJtyHrqzEIScdZozo2NhoNwqTfb
qZLz5r//LMwGd9/q5JT9/C9GgVQTPaJJEUlAt24UhueORfGkDHV9CMhoX6epyJ9cOuk3skqYb/GX
GZIgdHOYc8vFSxoir/iYQZ399dFffyYVdSFtqRfrRyIbt39IVDkjnBfvSknATlPUBtabZUUmtpjM
5EaXuFz0/j3PsPHaREhiOJ52dZwYz2S2aIcEHd5GyVKFiBHGqGkKTanBS02kSwjTDcDQpmS5XIe2
8xrZ1bxdtIl7PC0sIRLZ/MZGgHP7eejH4t2BGeHL2Dbg0uqe0SoPCIgvk8i2o2s+K51bbHSnfoYG
7TLiQZA8v7Wlc0/M+JwH7tp2kBfDkJ6y6NgaEMTMyYvql1orHrRB8Vzw3MBFvKi1iX5f8uXnVVao
+6EpoQ6g8NUVr1ZSv84+umE+40B5LV0QEYXrEJBdbHK7wSml79ywWDuGDSCl8RVi3XP3U0+YbgI9
Wb6UroGlNVlYRrEdQOxag9wm9AacikBTdFaqTkARnARd0Q5KKDzb0neIGNixrPWcscKXk4844aCO
+aGJSSi02y2yhVVOEmhZgHDtFPfexOkhsNwNoa/dCGfBGndGIzzcBWvBJByL55lzzkMWmrssGM9L
DGRl7mZUmjmd5CoW7JfTWQNDrEPVksDz0hLEU7RGTkWfQ2ybiChRFCdB325TRvyIVbd0jrHijach
c4/Li7i8ELNQbijE1qQo7fsAeZuwt6jnmAXB7t3q3Xvv8uvJN4uodRtxikEjhiqEkwM5vPkWhZIX
kZ2aknZGabzuWbgyUueyVNs19W6mbu+08WQyJDWktqU/4S1RTuM8bDLGM52BqwRfHIK5rTDCQzUZ
u17BIeGa8H/Ma6BUh1a2DJbSFxsBM/Gl53aWvA/y1GHRH4MC8hdCQnwt1MSnoFfZN+RRmbKXpnQu
+MFIDse0PhEZSYcmRFyaAB+i37JrGRyLm07oIdglUnkAEEGRMqKjI8tDH3xnZXAYuFzyIj7RFsZR
YTP5aPYoAe+x0WwRd7LmbUyZ76aByEjc49k4e6Wu7zStxsYye3Uo7oRFbTs6ctja6HG7zkfEd1O5
tnBvs28ANBSYFfXBXiPd2lL6r3PnYDHsaF2uyYIWosIX5wyADG0j1WYtIzR9IVZAp2CCSfIYkXzO
4DzUzSECRZXxi31Gur1GfnWmR8HoBqeVW33lIQfrKC/Xy/d0O1wshtjTKt7IAD1AZXoBI7Ax/MMI
6SN2gsPURhgNGtIa3G2wCRHCqEL5VROl7BQlQ4IGMUrjq1XlKZbCrCzaRvoSN6jc4tB6ScL2vHyV
GPUX6apBv7WqBy3kxMOVg/eTVS+8961Fv8+6jI3cd2HBJNDcMGX1+lRZu8OwSRMdb4fyOFTfdevs
o6HZ1fVIvp25Ae7sLddz3E7nouteWtU4BvF8y/TE5yffMBvkjLsNu9yPKbUbttFgbL2htL3lz91G
nFOnPNWk0sLpRcypniOXKXaf7yxu6J70OVRqG8Oeribzdl12/vLfVnVOsTR585ZC5ZwXzsEwkUY3
0g+sCIxUuh5M9Ea8lct7DJhXxd0H9nqbOZOvtaflTQ7ijKlwxQZIPN0YnRg97VPbuAKs+vnhgGts
CNiG4D2SipC/LGth7k7QGphuv9EFhq8W7xxoGb3I72ne73tdfZ9AKRB3EZa8D9NlFJxLte009btJ
+7WsZ9mR3e1ujva2mYm01HP8UAmrWE9nTQH0YD1xaFt35sgdkt60dNio9ryTRrUbdeNmWTnB4e4b
ogEfOuFxrjhqvjVoaIiAOS/vQqdYd41ZOdBXb64BdWjT2SVLN2uKt8FCjMC/1sinwRymlQ2Xo1J+
sdF6YyHf2zC4FBU2zcx+Dupym2toEPVx1cX9lUVinee610SkX8/cOGHrS8fYaVOz08VwtVgww+LT
wOlRlPaDRKaxKYzgEgVIMAeEKYnyVKZeQLO8ik94TDzkSBsVDDJiVtDUIVpJXql+QlQ5PlTC2YTS
IDJzSZkp2crN+cVSSbzTtKOhj/hgjT1OyXdrsM85sxmUp6TUbJyclB2ONQtfT31NUnRIWR1/zDBA
pxluBo397ThNz8iw2zS9B8FwzFySUQQv5ig6T8gswU7i7AEnXpxF1dOhtCrtt6QJio1M+xOxYu8d
16+tVjT791NsVuuqUnzROsA+4tNIx70IoYLeg9B97SImsg52j6I+N2B7Mq30I7sGnFUcUUshDs7D
91wpnlVF2cTtEr3RDJ6lVHy2+Vlq4Zs5mOe0nzG+paq5aJtWpvmE654VcdhnQboP8WNYyDntCbg4
hqnnKmJYPZkeidlYWkOS3fQQrQqm9aGMCV9jps0h6jdn/RMip2/XHj4s5rTDBOXO4ljX6tyFGM3i
ZGeovMqGghLfTO+/9do91ar9ZRchUd9B9YvKCJGDscPy6LX5fDdjAn2VYj4WNSEamAGz7K6nLWpR
o+rocttfowweW3mRZnUPY+XJ7Nvb4pnux328BKg40bNL/GJapbuiMcFyq8Ob3aDakXX10OCwzyXS
ejGfwqn4XRX6Rzm/TbP2olYdGXFN89H14amJ1M+4HDzbHF8MwYSapvtZScVTt3i06DWncbWnzPbg
ZW5RMu+n0vgsRfhp8PYVkhDrEIZB3HqM0Hwc9IKLap0zyBtE/aZyEaLZqrkdL1HdPMrYfUcY3a1q
pfDj77qMjg2i36KS1GEbt6HMLo2XtOB+N90HfcSUVF5a3XlgnnTuEJ8h4f8e0hnxZPBHxThA5h2u
nORmEV8sx4rucYPqwLm3rnVK3J5DiuZL9clS23uiTV+FRMsTug8W699IU5sx1HJ3wml45oy7MVX8
RnABoNoxqddeXAifK6Vz+rVxIcHptSU1B2YgoXez1HivSwtW3ToEgq8n8jVOqrfaGR64Zl66snrH
33UbALPXZfY9y+pi0ple96CSbW78gh1+KKimyW6+UkbsCR5RleSoBx/Maj961/bxUmNkW5zQwXxJ
NZw0NTmeQFX28xiheVnFlXl1ZmD6sla+O84PK/Ob/AcQbammrJGWb5pM/VU2PRZq8PersXQ3Ju9U
ZsxPiuhXUxWdOrC7oxaekXl4HByl5qeT1GkdQYtM3DMQcqiJrrKHCseMgIzz1PiKReZDLV2ZNjGb
6QDJuWsJCuzTY6Yr/qyb5gok+7XK0SLj7eu8SlRrwx03HepNQp7lgu0Buzh3mFA5EqxUBOUgqqso
5vZ3X+fE3assMXGOa6Er8Kur8itX7R1yMOLS522XOu+TYWws3WBzLf1UE5+u0t5KE79GF25qjlsN
SvUWnbA67GAeHktW/UGbtlrVYW2SG0ytz6GpnQZZv9rhcFcKD+3NTcs79t4PEcK0RmU0qOe8xgyP
1oqNCyMJC845ls65Dh19g2kclpTLVqa4sP5kdRwKls5ZZQJWqWip6hwckUAnJU3+SNQA+Y2E3gRr
584OEaWXNib+FhzqKO1fqeswm0yQzaYcTEZd94ib9wpJpG5eqZT2UPTCCIvEFNr1ih/am1MDv6+4
N4WH3vk2N/Iu5aJjTPsPWTyag+WBBLlitt8TKI4mYgzL1dz/mlPcb1EJ9sG6AwcBiDGibSPEnZnP
84CD1cm5EUA3KckSgS76Y+rE7DIPhIT6YahcZot2zHmoYFsK3qzaDLYauKDWIr4BQddHgP3QoNo3
mfmYGY0f1gosG+tEEXc9r/dciUerCB/6eLhqRHM2bXOEt7EL+5iRVcyJQD0sCpqyfxl6azMH6ckd
hVfl4rUOiy1F+C6C1ljqz2Xl+l0abKzU2mrZl8ImpE7VOUZSuobtdHapeIJFB8qxeIVydodu5mAa
z02Yb9sRI1j1lY3NBpvo1k3Yi1KxzaPBgxjDkDRbt7Z8zPCuS53lh+7pG87LtdJRVqntUWsJLhGY
Y/dp2XOsy4tDPwdbkj62FWv7thjN60AzBni19k4R++j0+XDqXN7CuqAhoIS7aRKoanG3WETgKcnJ
ntGjzpixZeuNJ2Ldo3UdWc+AkVYgnLnZ8os7wxJUK52t5oHOGtusji4+vGpBvsMq+Bgq5ZXm7i6J
Oy/KoYUPmSfxdxvBH5N9P5++MUqulXr2uXUx3xfFBXzgVspx5xbjHp7jxpxgfoM+II9km3AAZCLz
B3r5rknLM+dOtfkk6+VFauquRSpSl+3vUUu2Kqpj283WDM/Yx2y/aASK2yTYxQlY72KpvhiTE5Dh
mX16kKa9KdHoiGjc9YS7uzpRJc3aiIxTVcW/CLA/hIq2ze0cJQXAtDzFjRGH14U8oQLRrPrICzLV
A7mN7jV7qe5t/DVW2Ub+Fs3gRwDXO8vYW26179AiLwvNuxm2+xG5QW9Zm0Gdz2T2womxqQyrLeoX
zMgsyo3rJa79EOuqX9g6TAmLVt8owi97sWZ1PeDTtvvTaGS45jGBWA6irJTn1cEK4q1haTcllSza
ZeWVEgcqfQfydCwvbR3Pke1eqq7n1s6ftDrby24UgCKrvKBVX9JE7t3KgVbInYLGpQ+iq9lV29R4
qJjV6fH0GyrExZiHYzOr9IPLnRkhh9SsW2IrxwAizFB2N0uQwT6VJzqSN8fpKJC44dQIPCsro155
lEJv3fAL0schksEO9eBaxb4DNIJmDpneCZR41JWNiUpmrveNI7bkbPjEd59brUHoGtDCYNXWqniL
0geBAwKLlAO0W50i8mH22lx+DUs5OTgbaTY7JME7Mmk2n203nSLbVldJmJWbjH4Idt1hHapasUkD
grzz4D3AAdW07jGJccCM2N8McKgZt0xmfOCW+SUd1k4bKbiuvVgkzqAc8RitHibruyXyPArRKNXB
EezupjQla7/9h3eRFzmnezlnh6IpvkYsZfK9wmTUCPMbY+Wx7Sqo03DNIOrk5vQ2jMlj60Y0RS0D
E7G5A88KildZ0VBfBSRtTzWhUKJ7LVsXZwJlsiQR2oCm4doScQiKOsgJqZE/Kabw667dyUajiWUE
Gy6yrTbsOw0oOUkwWBSsc1X0BJinG1LNd2gQbyNfVdBc5k5FBUrXO6eSWdLzkI7rKMUoB7KnwP4s
dJ9/6hptZWjuQzjk69EaXqwk90pD7kAD+Ma4LyY0xXl0mFRzP+ObmxL4uQuaw9RaP7HQ8JFLj+hg
H6OVi7vg2GUj/MRgS7/wAxY38iyj+BOo7rTi2MvcHm+ZMr/MS5h0RKuRLdon87xah6icS9fvh+Uo
LZGRZxS2dbIcRdYTieGw59OsXCmccQOmzRHN09GuDqwPjwvNPnYs3+EeKkuNJSjyWzXcxy5q4wCx
iiAkewh81cruZgmBrirS3cBk26D9VEzWTiuCbQVn+IB/w2ociBKle4mRw2XNbmpwpnTEG3G0uaV0
A4TWwg7BAzoWi7MQd8eXrCGikrlwKeRTvhzbhDt91r3cpL3xMDsRnEPzacSGRKkMMud9LA2E7QF2
HkGR3x7ymu5ulmhrBnF73SyBRnhjzXhaP02N9FTyAsIuBkxRfRYjXA+QJwxHvGH6Mg8thcQ6Iz2w
V+aHxgzAolR4PJNtkv7uxxEHdbgVCfW4goq0otCl2wOU+dnqTdKejD2ZdmsDxau2LhPsAHOl/k5a
4xQPusP+jEl9sbs6XO2zudaQQIhB+TQHaj+zKTagL0/N4ILnWzngq7VO2xeZclHGeG0IhpeDSZdd
detzCz9xhhLc8C3qBMCJ85jSDiQbi1fXwOyT56x6xJerE0Kp8JAg3OgtB1dS6dnOcVGFliHJDvoO
EHNk0dCsml2mrewYoKSMjxQW65AFyACMYbvWfq7KrejxRONk3gGDWoRuANqJQMAsUUDSnOzep9rd
my3O1lG5JTqH1ILhmVWddYTxolS4UMutAnfMqR6nkVAB8FQS0b/oH9Rmm8anNml/uUG5bXtlE8WA
PaP2JLqPbPKTMV93jN3KGVGCtRW/0vLbhqTRQ2MY7xTw0H5p8MJuqbSDA8zSCfdq8a5oT2ryrKaf
A7+6+A509za7JIqwFQzBAqQndUOL14mWe87BbiafpXhWcTZI8lQbZlL4c1TxOc7iMTHE1q5hP7La
gadbLdYm25xXhVeFjwkmuFEmW4pAmwDt4CVftFaFOIMh2engx7NqZka7z0/si/AZaSX1vjP6SlSD
b8J/ks9Ew6fbSLwxrjzqGicEVN52RKO0029h8dEpr2Z9cINjYpqXBs+G6H6PeTyCm+kQlGKGFwdX
05i//YmTsEFQjaxxm1pHrJBr3HgHU7VpaH3AyN7MKO7o5urC9vWue8tyucUNsm5UhPoxseyMqn1H
7LW4PdisItkMMkl5bUzjRC3GCYCE+FFVvkBV35z5ROutb16LiWZVoKxVw7qkM9L3SvUQyXpJERDI
pq1T297hTvRIYrummXKPsuTgkPEqgBTQGULfu+707iHJKfJS3v5Jg69Py27SOLtMUBAi7LPtQJlF
ACASEQ84HCjVcKKfTXOpBOSNzyOgUzcOlrufljyJqVarXTgqXNupcSuR4Wu1dorAypyM1t0ziF6C
zvUA2gQPRNMYutXfsYU765yg4E2BuPTUcGbgYNqEGZfiJK55L7sHJWt8nCz7Pp/RMae0M0sGLifZ
pNFRd5I14UUcvZDxn0H4d4chKrtNLRvrUSXRZlumVLStqVzcwlVPxJjojEVQDSlGgRR8DH63o3Gi
1fmKjH3aA8wyL6oZaZ4i2j+MLaejok0TtXoIVnF52hhqC9W6rTj18fTnoXatj7i3Xu1Ga+7JaOU3
obyEQ/3FFM86FlLf1Eg9rj8P8RgJPPcOCXwa5rAegzfsD+0109JqY1Hho3U7cX87dNOwrJPHY3pI
eJgSTWGAwxpt5INWx/T9KmzJzjCpDxXiWJyE9T6OUY0XtT59tDMiinnm2rCID15VwRyes4lNwyrJ
BjQrfI551WREycCO7ov0GI5B+C6GZ7jtwUERgF4salzSW8jEI9oyOskAaqBs26uiqTiAZdx8uem3
aSng/VqJkn12YC2IPPR/Pipo63ohZgAOGswCViizLwnIGSfR8yeUvzhvSTled+Mwoktz9OeqOvZ6
bz05YU8PqykarPnurlBl/KaE8n8BVOr/k8jCtQ3NUS3DVR3r3wCVNbZ2AW2mx+jby3VvxOy5lpu9
iKQjl8CMWCVa+SfEjfVFU6iomvRkVHZ4mj3RlF6JPjdQsVpDfOVQlOK9TTry2yYt0p80Cvnd/6IK
+XelpSlUoRooLTXDAvdt/ZvSUosUp8dZ062tVsNuqClYOwoimS19mE9YOxjq9E9ktoWc8f3SVvRD
GGEZyENCA+tkrP6LsPNoklRJs+gvwgxHs40gtEgtN1hVCkfjgCN//Zwom033YmaT9rq7ul5GJrh/
4t5zD0jk4UNcpZdPF5fFXtvTwLphY766N+tZm43+4//zPf8no9q3SL8imMvlvrLIrWdF9186FmPR
2ENgNjU2sTURoH85quVqaNKd5Sw3pjFX97ge42ve39bxXqvucpt1fhEv8clbiCEKZpVzN23nLF8e
Kkw8hLk4zXdbD/yBoIhPCCqi0fFLCFEBB3qVIRC+fVky/VOKl//7E4nbd/yfypwbcttE10roGAoG
5z8/kaxuWYJFYq6ZNATnDgkDhAq+zbo2rpNgA2LXBj2LXzMf9lR6NFy/Xcfe+JKXJfMT33MfeRjX
tTNP97ZW4e7/+f7+mzvKT9yxXB8DSQhRj8zb//z+Bhm6sAdacw36FN1NOMGTs/lp29mI/ipfmNmQ
vFlHvoP+MhmeF7IXdwU/veu/L3KIN//3dwRr9b+fXJzDPooxywFiTga9+V9qphrWFGU/C7kxccs3
BtTrZBHL2ZDFDSbJiloQYMPzAQRyQjCxt+xgOXSqP6BtiqzCtA71ZCOAxXlMRIm5DUTMOgQLf8j0
K4l7n+kKITtNLqIKsOA6wMyYudm6K9tqL9GWoDOd151k/Zi7y3VxxFedhEMUiPqtq2K9HkrhRUxy
uiGlSmccV6hYHReveqgXO37iJF6jRasjr9dsFLPu0ky4oLRGz7OAEYn6NGOTVxAZNoclGVLDxyB7
fuTCodInqXGam+9Uyc9CLnqTezd9dEeO10JJzG6P+xVH2qNly7UH4yADDkPRj3S3He33thxvJM2+
35rAWLXdLBgn5MlvA/dgUT+VM6P3MDPwW/UQH3Rz8oD5wdbZ52kP2KVfwL+AsKr0gHZ8QNSkKucn
FuFTalTiyPz50bfVpxFMWwUUbMsp9OQYLtCAYET4EWyzYfqxBOzM1gAoQowJy+XkNp8/z1D0Wsu8
m6uSPTrNaVnNH+OgaG2RTltC7qZg4fN5CHCDGWffMryjtWeQtcSvhfFYL5X3NvTheTKGEFIBIrfW
bNaCnDn6MAYTcT1UR3pQAK+MJuoht1deRdva8MGxHPUxyrD8ZXLWdtf3B5nPJz8cL5blPDgFAECS
UdyRNC0xf+hb2g/2z2kgR9wufWs7eT3zJKKcuqGayWNST0Nb/AiF5p+2W60hwNGz6Zs1pt3EJUE9
Uxgj7MmSF0m/pQfWv7pyz6wxxLkem2fCcxH8lkO3QbxbbAqQp8kynvIBPQMzioTIEzap9HxlLpjh
xG7GktH6dFxmjFKK/e2YjmP6VSDun1zfGh12/8K3CW2EY5uMoo7AVwrp9dI9BZVPV5FCGYd4j0g6
P9lNcS6kTDeNahHi2WDe54y2JAd1XDIrobsND9LPk/1szCGazH2r4uKQ19YrxcyvCpS1ZsdEnqqd
mk86nbZBVj63hIWCjtwQRyM/BkQT4E0DHgpLVv7RwUINZW9VOnaw7U22CZ7fvcy0WEhtZga91qmG
xtb03gtoxhklP/bR5r4RabzqW694xbwIIrD/I7PwPlU6ki5ys8CI//jqHRfJwS7zs7SLg98lL7n0
srXwsUEy0duAN7lvO5kdOpMVZOZn5bVlyrwZTdGBjrhHWCoepqAMHt0Wkpyr82X/UE1VQH/LlzGd
A3JGjW/YuNcii2E9LL6/tgoVrtVY+6cghfnXaAy61ZAET8rNWIY1zplqPViPjvGHJa+xUSJRkW7z
vR7rR2x0rMcTTUycNP4icnxOhPtgBOW5dwqcPXS94xSa18Q3yDbTtbsqJvN+qXBTV4lGit7vPAEz
I/DEHonVW2tS8qJ72sZYI7gvMNlJ97GUBNikMe9bIF38jHPkV91Pp/wR7sn82+chrntvsdaN6fxR
tvfR2QxvQ+ntF0FN5faEMuXVcjG6BnuRUz8YTmHt/nne2MQEGVUgIs5+ayz4eTC+t1f+wLEjx3gf
Bsu8Z5i8Mye/OaZpt21vjoOkm8aVSEIbOJubn03Nbd05RGkRLc2oeqt71zyXZR5hgCOksRfjtUW2
GZmsVnoTWojdWd3FtpPk3k7aezyCnH7TjJ6IAISVQcDSaKEVxMBBvW5gpJZp8hyDfj3rjPPXN6pq
O8e4oGJC0db5qy/djIIfrO80EYvOoAqJG5CAoq239Wwpnv/uDGwhP0oaPtcU8xMOBHOxD4hFw7PL
q3Nvd4j58qY5TZYeUMbg6zQL49MqpX8qBu8JMzVmoSeIZf62HtjxN77V4E0AwpmZ7bIKKUCY5NO8
KxPVUK6GSFOlTD6gXrszdz32SY744YUh0kZOL22dcJm5gqRzOQb3VdatlVHnT0R5PYVwM09jNRKA
VamtzpD5mHoJz514kDbhHiRs/6rKLxBTTe6B4RjzjbrbWQVHfYscYWiCau1M1gDLS+oTnfQ2bYAR
xqZ57YomuWLQtRtUfnOdYvFK++sU4LGWNpOeamAH5BdR1cRyi/WzuxCgftShTp7N0GbMb9TnuslO
ygwWgub8S+Kh0HINBo/NlD8OulybILoISoxDxBflNSGUSttOzfHKiW3xRqEJuqZK+fdxAjF7sKbn
GsnjzUOZ7OGsANZyZHMNDR+EmpwOhYG/rzDi567Mq0fc66tMYcQRzA3W9uIkK9do3YudSVRGOPem
tk8ObhUC3yZOJMMqQvGI8mNisKur/jh5FSjvWvpXnPPGFlGTOKaorXHI3FJpRksfs9aNQkZdAK5H
wDJ1cv73JQnRhSO5uJaCI0ewj9l0VT5eEyNOD4w8PhYt3Tuu334X1zVK9B7VpL/k7/Gs/sY4ZKFw
Ikcgqg9Z7UIdDtgVoAGoW9FBAgHkEl+NwBu2oCHGVTcF4el/v9wRkDJnajgUFjIL1jRss8sO+RdJ
byC9pjWuK1xfQu+xGJWb0E88VgegwlVQpXs5mO/tTUUeswtfJx1SfVGwfSlt60gIJW7cOmVEkqn+
1C/c8Y7nnlQexxebWcLYZ3jKc11Ce61ODLpZzwZSjqfKgu2iWpfFnL+4+zQun/I0++jKTu80PEKF
FMiripeMUMYNEjk0XUIna51bYmvX5qvqPGJB6FKPXs4GrwmneJXYoTgO09K+aOU8+oQ2MDp13U1p
OOKUWuFX1rv9maFzRAPKzWzbRy1v3artAeu90bjQrF+Y58Moqcl2snwVbMyyY8wdJlxhY2uzUFQ3
1ySimQDPveibDsI3IpYmbSGLCfVoVSwIIdAdXaso7kMiVv3Ai19Rd1oE3xTu4Ya2tlpL3mM+Llck
uXQnwvxGlqURCdeHOrGXnTv10OAc5GewY4uVrdo0imc2P6NDN+6kCLOq1GBQsrgl8xb2dRKOG3ud
e39C9kHKQb0i6cc+BEbXPpR0OmMyx4AyRHXIreJk+YV7N0LaRiDWzJBCzoPDUF807SPvIrZzGRxZ
9ENQufqg5Y46cCAdEE6gC5IFoFzvU4SqG0mOAJ+FPFYQqe3FqU7DbFNIaaX3FV4BjAp3grT01ZgZ
F0InQcrb6bFKEPm7pI/fpqSwm/Mes6oVE9dbPHeu6ZxSg1qm901w0HOYbA2yH1aeVzvgUFEBeAxx
L02/bbwHFl7FGcBDufapoyJbMKZRJXWa0xB8Q/VnXEAunHVfjntk5AmgpqOy+p5BYIsuT1+rlnSL
2aJionB8n332HqP51c+owORgRQaBFRQlnJlUB3vc79el5a4Ie0TVPqS/VQMzj+vlYBcBvumSzpn1
V16jnvJlZAAtJEHRqo9TRy7svy///mPNngMXfPsGYTE///uCTUGvRmre7dyB3SKml5F+ML95Zi8e
fCSP0YKdMxrsMlpyDuvFMehvxy323/GUzvIhddoA1WtnHr1yigxn6ciLI7anq2N89qGRX31AadcB
fMp1SYmfoXSYV9qsWNfcEnbN25d//8TYJr+WMzh+rths05tMdYrFaA+1BwcafMufmtyCYtHINr2A
GDP2P9uMkIFyJEPZtpeoH0vGrFxL0sjB54a8/Y4sQc1ptbdDXPMxYXXlPCLhKjOyORcbrH7OhAmu
g6Qnu1uk8TZMML0CQ2HAbsRwdKvqsjQWObYzsr3ZDr8sf3kC9lcjq3iI0/4MEIK2LbsjFnM9Gvkd
au0bE1xXuyR13ryyPxnJ9JKTbixrj4F19QgXJ15Pyvh1mxIZ+lLv8I5zB1Jn54h6RTE9hkXxnhvo
rs3miLq/XJVcb5DSQfo7usSw6xI71QGsGFgHoCaGQ2vP1dZw07/hUp+yjFBGknp4v9jiQXBxjJtM
IcDuLjJv1yDtieqRvWCMUpSUBiRDN74g4aHIZJaK0KKwk2t/kc/u0m9INXhrlsSB1saTNcW/3dCY
m9Gb89Ugi6e0dr7wjo47TUBhguhvhWIMz4e82MwQoxBbVNjhQvFHiVBgZshA872e+G6TK9SXJtJz
c03zp2Ze9CrwYBgyI0VlJFBp394crH/7ljkHMot449IQrnRgUZin6ICn3EmizGRNHMeMcZtpbyC+
I0lm3Dp4y1YeWQCr/k+mi/kwjgrhdVFEblH+bZBQbQjF3lEeGCd3uUV8MRzmXfrEgz2tKZv1tpYP
GijB2rSRTw2sqVSG7MBiuCvIS2LK1a2DqZGRb2+sjNWfGbNpn1fwbmruePxAWrPRSUGwx+gFpVx4
OYPiA9Lb1utQhNkGMwCq5ntowWFktuZNaD5/lox0sFzqreycp3ScT02292qS/fIG+WFhIinqu4Fg
qI5AyC7fpeSKZnV+P/ay3pnjF53eI8FX3sYvuxfZeXf/jqV88oE9UQzboHi2TtogQsnz+8IP8w2P
7DXkxkzirtp0eF1x2pJ5zE3AX2ae6yRrVoDWjUMRAt8VwRnLz/fStoRRwGSjfC0uQdqdpl422AAa
+t56PFMHH6fejomNANxFHHi7UWZ7lcpCGRJ0f/OQFTD1yjY0Wm7FjkjGnGG4PfYVRWj/jmSU49is
Wlp2kOAqfB1v11rJxRg5VrdECS8KnMP2VA7ppW7TT+WMRHg6A+I2eGEN/yW+LWSBzXMMT2JveqjP
in49d3zUwqoWHEPyj4UYnNQhT2PY6d4rJun7ksCYnWcgxpiDUJwgeT30WVmf6pR0YQ8rwbqKrU3I
9p2Hpp/2pvAlNvDxyVBxjYovZ71aIdrloCDuOC53ysWsAUljFSQSZ4QlP9ywvFGQekQOcc/hLwIM
xPxVkyVuIHhk2X7mb/NRHLSr3ucUgetcNcsan3DesUYak30Jzq31qufKIW4x0Hf+UOIC8ODMQYr/
KdP8pWoSWKA2MavxgyNriV47PnuD5Z+qEHo8unt36+XvowqgyOc7M0/FS7yE5I4SIDzN6Wlo4xE/
g/oZA0SB3DM8ny2EmFsuqoC2XiOCaJtuU/sFMIF6wZ3UMy6oRf3qVPfZNLzkbY/t19AS+T6DJIhq
Ym3MKJodMEqmG7fbNBww93Svs9nZUci8EgbRxOgA0itxmOUePthzmS9fzP6blVs6zgOGN7Y44G7C
b597ndkIJI0k+1tUo9xjC4ik3S77YNEP1TB30Zw14Wp2vQQtFXHV2if9Fg8cZkUkaFXr0WTzWqGM
oG0Dk76eK1FtEuJqW18QIWSqYBd6tKR+5dX3DaK4f/9gNBVegsTalUuCDm+ReZR66UuPMX8P9ORP
wFl8jnX5VXOOuelkHiYPo/usaIuSDhSQQz5LlknM7uxpwQo++dCGcqnqMzDuaz2hL0P3UmKXdoji
tl/Ltr23eBjWedb/Gg0/PuA4B5VAiChv+uTC1gxGkv4hJL9mXUw63xkjTyhLncfmuXFsEg5skDaQ
i655Iw1UD7bcSa6OMO2cayOM7yDPD2h+jmXp/alL1N6tk/7hc4YEyKDKoDXZQPg5BAXKixETUGvk
Zy8vNMiB/ug7rMwQ44RWefVmPFeNUV6Q3my7NUEML5kg7RrW+4e41dPQRzyqhdtmkhliLq3+OqPY
dLtCQ09cLqJ2fkN0YaeK3aQhGAGo2s6Yl9Zl5Hbsg2jvn2jzgB6M2WEBc8lSnGVlCWHNB4pdIeO3
MCSzwyXZpSs/lZVn92m6fNn9RMuZfZMo4h1TBZyU2IW7clBiRStTbsG+E9seuOc67u8I+q4vqpAR
LmYyWNXMkle2R7gB9c4q/UcHuK3iMdkVGUEIsAkvnqsfJ94uquOJoozYzYjRDVszj7wRq2wJMe86
sFO8L7xuq3pZnswWjXobPCBsD/YOE7+gnP+iKKOJg4YFPpJNs0iSbeom9zIAJcm8IULSzSzIzX60
QliapYM+GdrvIjysG89itgLp1FrFSfCMIZF/PWeW28HUicliPfTYhZRvXwzSqJ/HbNdkUh3L27Of
cr++gsKKHAXidrT89oUcqWfcVi0Qcr8xBs7hBbNrb+8m3ISlGxxMs1mQ+S2vfZZn+DEx9o4TgoYG
94ZjoGpIsbD46fLBvDq/ADg6VZ4xHtS/xmTa42d4idVN6T7n+VoFKUFYrRUiz/P/mAB9usX+qowi
POf8WOCXSHRYLWMHt5PwuIk7kHNJKnN3CdAawEAkgDmeK0qT20kl5mFf1xN5SjYlfBObKMpdeakn
ryXQ+5y3Zrkra4OErEqCL1dR2+aoYpv+MPv9s7aNByDwcOA6NPYhjXsR5AdSMztSJophPISJP1xK
mKPR6CINYIIE1jmkDkaXUsishz+avdr9mO+NTockdTR/vXia1pCZPxNvug8diIQkWRIgxEtmNQHL
JkI2CEFAQtqplphuB3WP9ZoWIthlv0mIhWRy/QOKqtPCtbcXWUvvDr94lMuTbUSi93epMeXMXMkP
sdL3NjQe5IJdQhQPxSDyTccWzQGG4w/+p7aBtgPrgdzlzlQpM3KSgKanRa8yWROqW/shHpg+SezQ
qpvwHiCAJD1erEev6jbKExQ3Uy8ocgSijniY7znCCGpoXh2Lrphr9W+v7PFgm8cpbLqjNuSG6h+a
j/2EH54Jmobju4gQy51nbQuyJBd0COT4NNs0tS82RywLbxh52vsuvQbGcqeuMdnbG/5aWGg1JDKz
S50Vht2D4zTOSpTJXVrCMGZJk1BVZ9ZjlgCNNxlC4LOZIGajX9JIh8mQjVThN4iR23sBIXtDT40v
lQFc5dR3kxH8LJmqjljHP8BYlM5tLwJFPvPXuss/C4WQlEFyKogzDkI+TFWMj+6CSo789AVCVYZQ
0uxvjnEqzuTSpeIdbFYaQ95oH/FonsYOJpliNHhFaE3XmKxUg8wV70QNbQ3mhxGmiK0L9UIgBEns
cyZ2WKWfgUMduHR5XI34LsMiGC19bu+sdvnO0lY8wk7pdjP6jw6HIIM3ZL66IjtvBFcrYn7FeaCK
1ViFcmenYEXC0YOhhrBWZPDJLUd4KG38pyXhmmwOo3hdjPpAZhU/axhUkUeiQeT4qbtFlFez9Yk/
wpabEbdphOZ3JDenKgD4zY71NqrkiwwUaxX0EHU8oMZR74yvqnCSY6unT31LjlseAsSkkkSsVcKF
s/bqpyxFlO2G6bBpCCioQ/M3sIMPOeizDfB/3YSc2NRH2aGFG3wPuK/nlbOpruYcEYCcwi3k6nmN
hZW4rzwFZj2Zd5be2pZdnuTE0ie87QUkR1WV12oP5wpV2+ScIaxA/m2Wl1QKxjCvEP1h1gz9W9Cp
Fx9Hfe2tEmiiapTh0ezvkg62OLu9GpTKWrtJDxQFK9zQF09jZV+wBSPBT3AmN0IQVoBkgiyjM1lx
BnM7fPSoKE4qjhHXOIimLKwSW8dVeA3Z64+MtlBcMGgxs4kGDLg71h+ainDE4kjFx7zXCONjFvrr
vISNmitSfUDTpAiUUfGkm4xMt74K5q3L5c4ghlnpNMBmE1sxtUjuqo1TfqGe3Ke95KUcCMlL8l1j
M1Wz+5r5vzYRp/NgzMnK66Cgd7i3cQQv3F+ox9vS3ALzKqIF2fQUpydFnBmuWOaxTRIBmfnweJhP
NT0RW2+vOuM0uYW5/JMfjzCBkoewU+UZK4AZ1bRDicIm7bqKVeQ874qFATyDPemZ7q47MnJ3Vgg9
SCBhPJUH1pEcw+q+8WswXcsqqzjfjabdAFRcl7FBprGfqD3RmRXVM/kdBPpgwC2JEC3MR3OBMIM1
sIYvmwyb3gsOVoBTS82uOnbcNNiVBeajomGK1uhdn5vg6fqEyTRi2Zl8F7oQ8g8Ho4yUmbxZ0t74
znjqi+EwWe5zo9Tr4sY+v/fci7qc+Y66M9llwrEXNxlSF1HaXWFKWYz37HojBRJfYul3fRz0kYdW
DTJ8fy6GW7oUWLACNb/v4thKGmSwdsWHYh91yyAC1haapr91pvy1gBy7qsEI0m6+1W34NWvk0Cpb
IvyB9mqOB+rcec43Vc7CEsQ9rhl/F5bDpTWDHZ52KLAxiQ7OHBCw/axsMNZidK9J6c1b0+U57pdp
PaX8ALOQNIIp1Rt+kr9eZ5W7rrembZMxHWmr7syGQt37Nz11y5umFJJgFDsMjxOwplUbb7uAkDzj
KiRji5Y5U0ipOw3ZhUy5jGyW+sasq/VmhMqIxpKbvQGJgeqh2VIAOxt/tpe1CUR8R7ke4vmeP1yU
IrnnjpdhbJ9rN2MbbBWMDRf5Dozpozbd7DjKxt4QXTL0z01fYCmRH6rbMSe7zDPsRpUzb3Sn+SjL
4Llv/ARVhBDcXEw2CNS2nyV9G7MY782yQgWlpb0ls+EZcXKpVz4ZR9uMpSED1+qN/ckdjL9lYy13
M0OMI95Mkg78/KESlvGSlHgp4DWBkXa6Q1eMO18P7jXEKLMeFotQSBo/ilq2fbXlHYSV7cdbVuGS
tDSCYbNXhfdsZyxsK5GtNW9SNBnsUeECZ3h3MB57RQzqWgXZRkjv13VZXzdjs45nq9pVtd/cEx9N
annfvbLui/exKuK7sVL+Gktv8zHJfZ/5O7uIxTsCuHnXuAc3N5p92I0xC735Z9JteuwvwoW6Vw5A
BMraeVhQz0m3/ejq1tqBmnBRvabvyu8ODQuVwf4IifRB1JpteC4N9JK8nzHtfUIA2+gUDMXSGeZe
wFglgDDtxtldjejaQbY4Id8klV3dZXF5MEYa+QnvJOrNc6j5X4Ic46aRJa8zDLTYcmhDn6moosAp
yCKbGD3CI2Wdl8v3JKunuwzgJSWBtfaJ/97B6XkICIZE3QeybX4y3FvKrb6bhdsDi6Sd8dwD44KP
zspeJ0R1IgEdH9DQrMrZeffQxDW6JotkSBZOmILNN2ZKfwB6gHIONRxv5tIx1PP08Eylu/EtNqap
0T7IzHygQowjzX57M+bVlw8BG2PJvwUqP3y+rUjSkNdHJ8jYsY9Zxi/L/I17UZzCyoKDOrDrnKDC
iQJN90rkvnOyUvPQBXbzYaTuijO7R1L4YCMfX3kj6fY+T1A4woPVVMk4mIpXgn1r2rE0i5rWv6sg
/6xTPULUrcNHV2QuE06qBdfX1kpZbkoMiXPIJkY0bD22NZpZ9moPseN+dI5+qovW2/WaX6U//rSu
LVZOBSzFsvr7GaN+wQwqSmbzWmcsRUNd4Y50xYrKrNoYty6FmDggqay37DLGXBZDjCCe4rafRYE5
OUkfNex51kLDctBF/5zDfd1RIoLyob2abCTp3h2+nWGpItfHPokrndqjEGvrbupy/1g2792kBpQf
08Bf3Z046xKm72mPXew3yPm9JjqrjiSUPllT8oce4cVyCRsif+c4BgZrtZDfR7Jh02Ju5yH8SQxv
N5MFwOhNMapziDss1F3F3myrHaBuC97IAkY2PKAdSTffSwPAogB3urKC6XuSmP8QxlkpLilrYkCl
+HitXa26cAxBiMi7xeLdvEUdAmTKdx1ShmAJMGBXVDEQJhDwxr9E4v6xOEtAmvjbZWoT+kNJ52Ut
V1PDXenH+ZXh3EaExZ7pfBg1/EwLzK2embCzrYm8sluPTpjzOhyMv4i/DSSGrSdWVZpshDkePNYe
LE82ohc0I3nyEcYz7tKTMIOt9tudIQDfIYEibAYbhv5QIK4mZDBLb76N0mckda24LeV0tPW7spoD
hpvFHy8EJOUow1atO4z7TngAEwRQbv3p5/bvPLYfoFPfGjW+h+Wnr8UflljK8ZmmiDZb13H4ODgQ
UivvsnTYqpy+LCNhUDOB/kjfwhTxsWFtR9vdhLbrrcqK9qX6gDmYbODlhuic8Lx6GLOLgETrqjUx
8ID2kyOTW1QtjAH6reph3sLe17FxtsZbYEJMxzjSQqJZgM9fXzxGCBvIrc263s3O8ukXNuEuvNyV
F+OeML4QYzaIRY0gAsy+bUV1j4v/OoNI5Jxx4Rw1osfwI0akNbrhNqTqSRwMhamp9lzQQHtnCnQp
UqxgDhse48Fo9W9VAMytdU/IVJo9aTs+Ot7RDu9qyfRGpNY5JvmU5B6KT1fgw/XaFYCHCQW1Sw+G
JhHVXcFI0+R5UIKlSOzNu4VQOR1KvAag2V0IJ228Y9XwiPb53BR0L8Qb3fJRcRO7znePegZTGzWr
Mzk78L4/ZZD9WKPxqVuWQolfR9WMGMKc8EuN0/K3gljInOHTrMHkmwUBmM3yXSzI65zY+UZ9v48d
8dnV9rOv0JERZ3IjJmTLz2J0T8nyCsH+Tdmz3ni3nFjvFyddjQ8dZeXS/dA90HrZLOhyaxcQQwUo
RRSvtZ3+9B0gVKwuQjn2uvU9E+ORfjZZk6yXpu+iIAEEO8uM7QOApZBHyCJ2D7wy/A9WDrNykO5p
31w7rbinb8FuBxmsyWlgvLH8rC0fHbeFfopu5q61yTCeXIAs5IsbvAj5sahpRSabpFI5tC52ieY+
LnEmSU2LJVN5wnPrtnwjWTt8JybC3QoL7ArIGDlC8r1xcRypzv1rkhfOUsFH2dJDVXBqRPjF8K0r
s93GU/+eTBx+QdF9ubG6HxeMwL7u28gCj6N7fUz4LTkzV5Zs65+biT6ivmfJARRG8vHrBxPefEOf
7dU8vx0KR6jAkBqMEY8CPz7EsLhvgdD3XYJRGc3SaS7Hh7Kl82hHfelVw8FUZfvAYw3UxdT9JR0m
zowZR1V2t4zxXVuH/bbNmM9kc/hWl4pfsFUZvJ3enkw7oCNOwLuNJBfkFnoE0M82Nw5t0LFBWcpZ
0QOZl+jLLeD0/A4y887xymKTCjRErheLnRtUH3Zrrc0lP3AvlwSef8ZDMW8F3HzMLzwZk6XKA1HW
+WZsW/lBTYAzCIich8mPcRFJymYGky5bJf7oMBUmfWHCTCHbMjgH/bP0eHJgG6KzRFPY4CBja6T/
xlL9VClSpcZ9781ixAPLrcVjfVgqgm7w6a58M9hbvEctwhlLeJfesfd2WPzJmjd7jjk2jdtlhp0k
aNj1SUQq5cDiPyuABlQWGCmfElM4n1idvW0LUqMh9Q68K9rSImnpo1riyaVHGGKTmvdNnJyYKg67
qliKJ4Csoyv2BNaeEE3Fq5DVJau/ZpMb5l254J3xYVdswOndtKJykw1bCseaECe+H1kY78w8ms60
SSwhD8OhdMpjQp0T/xN3gg5NNs38Qfb2zaYGpEUZyRabi22VJ/NfLNRfcR1/EubY3dLhs3WqFmBs
m7kd6UHSlDcoNDVryOlOzOm3lSOsQPnAHE1izbSoJZGgdasA08/tdMxG/eGK8G88efdZvc+bnPXR
5AD5Ij2AQkJ99+6apmfdSHs4eGPxZs38kpuOax4+E6rYB6bS/Ur24z1BY2xsaj/jJeAoWqpVExAy
UWvtRnySZBv78t5Hftbn5KRkjAo1g16Xb1nhjltrTV8uhzRqXaxcAA+uXmdORwjWZBL6WITwYD7a
mI8kA15urVpQFzkeax8XwqQAh8xOnaKACm9txV+hTA6mq1PAP8Y3reX3GMDBciQ2e1nwt/WQWNl3
gzyr1FfckVvXcUSvQiP8M4X6eUBXAbTBXuUOZRcMMW8TgnDKhH0Ylw76T8uuATbyMR6LL00apZz1
O97Ad6uL3yRF9Ass65+CKQRmE/9OdOF7SiICGZYOM+Kc8EQRb2cVkLTQzjvm+NnaG9U+q+NvthOf
VVNcUHZHbBYIDUW14DEMMhtVMdFGxJpW7yVGsNSx4cCKhP+vNx1psR7S/lhP/m5U7h5G7cqkbYvy
28ctPbJHnJQQuZxQSPBLUFhmbEX+E5KpYzysudnYD5fmBD7uKB3ySgrBDL6VnCNFiJYyylHpHZPf
uLKszUKwGe8G6tXKfbRilxo5uxN+eoY3JJl7HGJwX6tUEwiEnVavA7feYkpC/GHIKE6Dr57Q3dWt
OWPXVN74RWH3a9yEPEF1g7nBW6JuUNugbhgTB4jYe0wae3M2cfqbMt8tEDGd5sz29E+WGJfBkX86
buOIeTrTOq95t1u3vZ1rn+FcRcoefpubS16ezYrzQxU//XQgB5s4NijDK8tm4pOVxdYRPi+ptzxM
ErjjqOd1a/8PU+exGznSLtEnIkCXNNvyvqSS7d4QrTb0LmmS5NPfQ+oH5m4KozE9kqqY+ZmIE92v
wTTlPa4KBK7Jz5SCgrJNEbOuj+KYUlSvAuZlT3Y8G33LTdv9oUI++Kn8pRRXcfIeI2Q52gVaLsdu
GHyELBwmT20inV4szato28Eizgh3MlCYckV99n6IoZlR/QbB2iZmCceU0QOfFL2INmgPvqjJhxHb
SujgbAJ0W4VhbQcxhKumNZjbNmTnjtqpGo1/MaZmx2jBnibOjZpjWmt2eHFjpsEjM/euLCW2N5vc
yA6qmmasDfReq0h4OyISPnRBKkPZM1fUBFC0nKgw2VgZSdDZJ+/OLioD4mNBC9S6ekuS6UdWTw9P
qX8GtulcIZCN8FvNg14btcQmNLIfrHGh2gRZzfQOuo85TRtVK87k4S3JNRihNceezbwcPblgO8QR
7vMAccMFLIg7f9fZ5u9iNOFs5d4AX6CmWOWoHOi6NrqOL3ZAwuIXcXZL9Um8zF/ZPphQPoHDqSls
+QwW5MVDy9bDAkK+Z2XyWjXFi9IC508UwbJBvbPGRK32od/N22xeIkJFEmXdQwYfpdsZr4p8j3un
ty99LAbjoMKouS92Lc8ALpQB4F/76COAzQ0/CB1970Kv/BeLP7LG75vzkeqRToJvLuH7xdBDNATY
Y2v410TLvR6ECfJrFGra9b8XBwZQlXKUmwR44x5He2iL7Kv3i3AXUXJ+NZ5G+Uc2g1cyY8TIn0fB
bJwm6aVvvBPBE+MHOgfyA9ClOTXZkK5OYt2qrAyWKXH8Vvv93Zqi8owOxbszcBq2PMvlBhAdH00D
JW3YpiReZGVNZIrFADkNVmYV5who1K0tyJlYWWb4HOoOi+XZQNfMzjoqwKcBeObsBJGn0JfZs5MT
wkniEGOPov+CbX5vKj94q7C6bxgnOpjWaRmsUk3kqvn51YiYH8/fwKQ5xisxHwEu17fE98fPqlk3
DMk426ZHTJL3WngKSjupPQTKW845TDD9xa05Hb89RkLAFgCOXlyoKemVzbcm6N1HFrt/A+nGh9Yh
/ALQ98gst9e/MscJHlqUdECD8NvaVGAQlHjvtCR7Ah5h0Wa6f0f8jKvEzq1rkLak7rWDuZ/IB55d
oOTRxa9lU2CdHlI9Z9ozaG8Grohd7pgwX3KmNVkQwGFkNm5DSq6GsdkXvs84uzW094kDihw2WVxc
q7xaZuyB9UN+qTf1iEqACD2tImNQIXmpOcVL3ioCDvbejF2t4V5x3QWv2MrZy0z5Kw0fFb1Mh004
QeePIi2nk3rlifpf7iiwPLXKVH6SEBc3i7dweXH1eYiB+I9IQ1neqOMIhOLYXGx00CbxOBDT7lex
8RrrhBjzbac7h2ywovGa06hsedEtIia97kWCcCwG3QZEtAaNIl9IHFW0CI/li9YLpg0z6D+p2Umc
+eF7hm4Znum7ytT46QBqbTxDnL2o5y12zABXBBf8qXHNv8vbw37PxFiGrYQEX28ejJX5JRt/AvYz
8Za371ZjbXM9QiXlW3uri+oH1tm6ptqMEHoBLgjAzzg+AKXQOC9o00LwkRKyODWaDuyuo0Dy+mDw
8TnSPpWJOI8Nv26dlafmJHdTquROi9Duvz9z1tCUW0Pl59z2L9bU+U+W3T0cv/yXjTFXZJAj1avR
xn/kqf7EeGd8JmAO3aLme29FWa76Aafm4Gi35V2NDRitVLavvdbJS9f1HrJ+hlRNnaqLHIN61RZH
So9f1VhMb1PLvjUtiNxCmfBZ+l+Ur/1bVwxnJVBJRtC12auhJ5cgw2xfz1/HQUyb5YMSGZSQo8F6
JiInHX0VJRaKGxmZW7wn/j6g83xCL+Juehd1SFT1X62q899uJD5C39zKekgOYWub+7JqqG5Ucx9x
e23E0DaQlN3p0Ou5j2YjKfjch7q8DHb24Q/NCDwVeACtjLPrGTM/SERH9dG+eqZdvdTmxOEXeXC1
FoSyXjOGwyvirYzMnzh6iJax2BfnbawhwIraq2XY5sYlxP1gZuBbLGWRwZkYv8rMNi9ywE+MTBNg
ghzCXW0jTw2AEy8v7AGjQyO0D8M1m7NntYy95r8KzPHWkL+KCyCMIGYOiplz5sPK9Fjm87qpPTp9
JaOaUMqKXRnAJVV41aHvc0rY0d1kvqAWGYfXEIkbHETAM4mmGzTbHCGhrT/35IBnUPKuy0srMFb3
FiM3nMD+3WHJf62Vv51CZCqWiqo3FtkVAia5h+SosHEZRCfBq3CdYnoZ0ng6SrYkDCxcrBFRg3LG
Kv4qiGOchA/GWNnZw4a8Skl7dxpL/hpT8B25EJg7IuuGS6S5JJl8rb0KZ4HTaD/I7WTs5Q5P/Sh/
JaMlL4nTlrvEDUNEFoIBWCQmWJJkN0O7qcprCqZ5LSa3OGhmT2flpi6ARimgs2o1EdJIL2pZJU/c
gvoz3/+72Y3ESBZdvK9ogZ/pLmbHPxhfyIJgbU0NDqGwx0PmYwPI2ky8eHEMIDADBeekxJ46CTpV
I2lgM1K1M9aqD54kZ9NKWOV1eUAMXKH3V5xqwVmSUrl2DXYpisTLp4DQk71GGb/qpzo/d8hdzqM+
5eeUGeMuaFqtXCdkmq0JVAtIquUl7fD6WR0Ls1ySS748C4S8rAeyezsBc2D5tzS7ia45Y4zaDIBv
G+gJDGIaHstLPNEZQ+LmsUeGG+nmG2EVDFjZxBxy8oa0rnwXkuItJDzjmDigkpw4rU+ZTuVm2qO+
s8POwFUObxWjov88IkEoVBTvNWeqYJXzzfVwmE6Msl6SyhsvwixOelGr55QY2AU5HRQAR4yogMzU
+lznXfCOnBGxcNyg0YqjY0ig2RdSI3BE8bvluIdQ+GKriD4maSUZjqHTPdWtV9w6X/4yZqCEQxKh
UQVHa5hOYxj/JcUpPFZ6pU6oXocn0qBRyE/8nLnrfY49+kgDMEAk7O8Xbyierawt77ke23tawh/K
ReDkoDf80SiABoY2fk2jwxQIzaF0e+vDyidq47JSl1yCx+61S6PZl14HQyqAQ97c+SVU+RvZrtGe
/Zd/cmvfPy1/pbc62aBGlR3GoDu0YVefSbb730sxSKBZaRb983yGxB5jT+UeDCI2raGbto2Efp4h
/D+b9MvwpZ3L8iJH5VyYXN2/Lbt5Nk2H/w4VSmB342SY2phR9fZK09TNhUV1+r5MAKTmqJwPeTC1
tEyBJK4kJJbbD0ctOaHrMbd4MCxAe7Z1ZoVpnZcvwyyJ96z0mI0U1UXMLxhpsxZlK9LLKIe5yObj
CvKMvfHc8CGI8i5mypRGQLK9JDjB0F2SK1w5g9fsokIb9squN3rn7rJyGjhlquHiuN5wKUZiklcu
mOkawSAmF3Pc9hzXW42wWvzRzYOC1kVZuV2+YL7TPqK+bw51SMhDZQ9EkLkt4HSKz1qfMO5abC94
nBue7LzYLqVw2fPLrdpHjGXwxWf85AZN8oEoPANgl5OlWDrJB4mjAMaok/dGxorIam6M6ttbFTZk
fs1fakEAUbjJ71XLN0lmLDXF/K7RU/7/l++/V6DCx37LNkzf16x2zx1IhMM0xffMVi1r9JmOP9Ef
XDncqF7rrd31NqsJWxDfaiHJ1+fKAyUcagXia7I5VEFwLb+Vg/qzgCJKrXsCKlzv27xy3t0cFnM2
YwlC12GlQDyVnvn8yKiypzyVO8am8cnrQqrgUjFnTeJi5zVB/If/HLSqx/JuFkVvsjlaIp8dR2lD
XahlNRtBC0hTLclL8kZuJju6JSDqQIeE+qlEAsRi8FFPaMS0wJRPpTfLKOvMvhv2bvki4CSgKNJ+
1kXJEkLv+Ayys/pRuullqqtd0gb5zZgDJ7BYcOaY3jPbxPyURDDCe2HAo2m9nF7fHXDsTv6h0jy1
a8wi2OlWNrzoDntj10miYxSifRAJtDkFkMkN2zsYNu4wL8PSYSUsYVKne42dbq8Vnomcm6WO0ctq
/33yGD2fumHjtVF0TUMdQX3dxgcc4YTiaExTRE1Wb6AM7aq5CsZyJn+3DV2KTx3x2o21v7UNL7uY
ghVIEQvOIbKgijQKT3asfpfByU3H5HmpOEuLmGEmO3DfSbeNBt655cZ2LQsWWI+ermBPCdKaH2mG
2DyYBG29GvcxUwHiwQWY9Y3JHHA71WRRH/UmDA+GEOcYhTcbj6w8DEC/k8w1LsVsXE/IXdoVCqdO
NX/JvYdibbLeAinPquv8g5+ZHiBXEjlWCMX8TQRi74yzWpQoH8yZLZznW7Mf4MgngYOwZIJDx8a4
ZdXgI8cPreHLIescs0GPJnau+K120o+Bnf0xCaO8o77ndp3f+ERvfxe6uJt2o531OKLGdjYuan4G
5RGLlBYkeYp41HZKfgXD6MEgXX5g0SICWI5WTPX/O1rNwPrs9cAGD06Jz+ZBnKewIWnC82BYR/jD
jPBGLM10WeoBF0sI+joahoWn4uE62RKs468cLJvjKpZS7bQ4ftKr7mBYDrjPZqbB04sgkvrHAjA8
IFvH3GakNhniec67FxnlpWiG7UiW7p54lH//1YJoxrRr23bvCWEQh4LJ4CUAMNRlZo1ZrTW7XYnA
bSVnhAWh6MHZBFy99YHXAh/qkedHVco3FdJS02HtGz7Op8H2vI2wi42bwssg72zniZbFd8JGIbJ7
FpaqIbAdm9U+hh9Dj9k9GVkFJyfnbYimKLy6mOfIHtRO0Rj9VFKxM85jWDV4iPyh7K4xF/CmG7xP
N3dhnDXDzTZ4+IYia39axHX3XnaixjZeeyaazwlxj4yC28CXzyzWsLCFcjom07gluMX5oY1GuJWt
AGSUOMeOmcszWkYw5zW3Ui3x5bSgYDP8+l7KnszwQwv8i0Tl5sf+vpx5r4Jx7ApJ4u+G2ZiIkbas
SMtknp2bPBELQUOj4E5ywYMeU5GsLAMzMCNP58gu8OwtYws2qUyqjWuOncSFwdEebU91KOEj82yn
WAm7FkdYXtU4rRn1zLc/PUPUvk3wBwVex//9V0wlPoe0KJ6amn+G5xeR8bqrHdJ/o1JfL9+24bFW
DzthYzOHNUGsw1Uxulx/t3dwG0gPnuv0yRrCWWB/jBtOUGHHzub7Y49be2ONvTilth/SWEDsSbOG
5jPJj8ud0vKL2ZZEEoQ2GjucdBUmkycZI/Ey4/4zyRvBhRX4JxKQpufefG4yD70rk0Fa8QFBwRyI
hB+JqMS58QcQIzYtmyQaryTYhkClSDzFY2/b6GWI9XxySaPtoHfc0OiUNwMPun2wG786jUU0XB0c
mcAb5xJXTulHHMq378c5VLE6EjWCYK+yD0Fgum99BeEFK9f3Hd8ZpVgPid7vNVMT2wL6yLYPXHtn
MDMjF0M2J8YmF0d45aHpKHSXthzrw5QpuIr9MzeafI7pRjB2sJJtquZ5zO0fWuJHl8ImVZghpCA2
ut4A+ekY2do842Esj66a2MsYePhC4kWWzCPP7F+APrEm6PkoeWV6IoTUW6duYN1oCZHuRo15CuPJ
/hAFQ2N/PFZFll/NEtem0cEGQHd4Jlq7IVCJ4dbY8h8zU2DozBilJ8bmvDQXWh5cvu8lJ6CkJ+xm
O9R99xgrvZl37Nl7Yw8fY58wsHCU96zIVVzu5eXF7x0MUCMJEn7mvv9Xg5gjoXX+BGKC4EP9Egac
HgGqwe336T5hSdv0RcQK2eUkihzjM4q6/sXJ0qfvt85U+LWoWv+rXycbuyaS6FJeBFHHg93pl27+
w5cXSTDJyq2KZOvAErrIrqOqAxfBkq7CgzX/vcBurAPByU8p5/KdyQco1VZW62UUYXUeyS0MHbjB
A745X8e/aSPKwc1LrlTuUn9olavv7ThWOzBFd1ng4DPLMH2ECGMbemUy+Yp33aG8jPK2xRXVU0w7
jXtkQHSG6v1RAOk7uWCtSFO2vJb4axY2wGtBVRWXfAQtYQ9heP4ushOka+HIR1YK7VUDXnnSyzp7
59CHTDb7zrXaZFci4aIEITvWZrJ/BL1eEBCK+l2uVZ4enbRj8Vq316RmwZCN0rrklWtsScD2ZxDa
A3n/Fzk27V2ZRgBb18h/NgDXAIY1vMvp9FoSpJQIX7s2tv+zmPlmXkcvtAwYKRJJawpq4wxw9rJ0
9p0G1nAuctiqqG1sO+HeQAF0mJjtrPmYcl7mqcbAJqTydkR/I0Gq2ItSk/hv+VKfQwL6ZLyFousR
ppCwIePGug2OIJGraPz9UJZs1ixLnAnYvWsxk5M6LP1r4Rnmw9Hrl8rE4yQFxTvjH8SnQle3pjd+
Q4cYL6EqHnGsJ49I869yAm1b6j1QmKDBoz5vCprahK+O0SKCtuWuYjKOViRpJ5wlLROgTVkrSCsg
RqgMkuYUVSTKzR9CKlfyBZTQOTags0AsZqfBgxP1f8NKs/GLhYr9ZeyBn/YHLO2sAAl94jqfnA4Q
WjIj4WbUXExVjWc7cLbL59IUPvYYJz2hsAsOEhbYuswHSpbAOTtQQvaaLxHpeBDFXRu6tkkDfNHG
3NvYpMPi8CawrbQpiwoxhcflebZHWYLTCyitsiw7ikTuJ+AEp0Qp/YKJW0LdoQ4qhUyPXYfNx64i
HMDzVNpwEd2VRgPTIBtYxdvRz6SysnczBGONU9BkMQ+3bLkkAo9AkpHoTz3z9IsfJYjCksw/sayY
w8nZr1PyOcRvmN2aGfTwKagf14XpbhWYgq01dvZNC8vfZj3WXAX8agwUi1MhiAfvC7k36MfPt9TG
rckwhmYhfLJ0MT5sEbFFl1DIelbUuEcSyt7lEC0I4d1qCq4/I+rhSTS/I80qDu1odFgjsKTKXhOn
EuiC1tbjnVgO/A1LRqChE+CFoCi9Jn3+k2Y+f3ia/iNNB20ncleeJkn74EbB1WnFEdFp/gqiGmd0
Ry67/Sgsq17zpPobS3nNg/QCKCKR1l8j2asb2+BHDxFo3y7/rzzQ2w0bdW8P48DCQD0MB5UBgMrV
HN47JTl4+VlNNM0DnW6e7yx/5ZkJpYnpPIVDiuEui4mg7aHjIPgwISQPOGkmIqzJSJpYOjCf5t7l
iHOt/AC3398QbdBvmrm9apPh1zImMUdknBSE2lwQTi0/UmZeBmXiPZ3nUswq1Gr5F0XmZk8ZwSNj
of10e8kzoxgNhQkC1O8LTFY8EKpmymGX0RxH5JQ6I/+8Wsdd/dZagpmljc2/rIiNj+vozhCVlJo8
Hp/wjllYWQlJc5kzbyobgLzm2ZtgBicmkUk6vFUL9Ft0HWZJbAP8JBvxRFFCVBgR9US6b17iEXuv
NF7tOSdNCCvYm2HWb2rtGlHK/Mu88itoKSwoOL39QI5RYWFpbiFfHALsK0dfd9KV4NvDt0/Itcdw
dKtsX+7xPnJQ6+HJ0KP6XME8OPoWDBNl89QkHD3oy7TMBX87p9BN+IpwmPspmCFLvAQmfGJkXKPn
/vEQA1JfYQ0ueIj3uhu1JzZiiLbDGlCd77LAmwuMJBjzi1X87xert4H+F8wdVrbCOPecK3QyFmIt
oANHrW/eNZVPX1qSy0ddWqgt5oYIqZZ+avxd2RO2aloiebZm2QjR6v56JIhrT8nyqx4VIIp6OPaM
D3b5gLjcYzyzoRIvia/rxHuWUsxLnz7QtStQIUzxt06A+I8NS7/3KgYOrgxm9EFSP8Y4eOmHnF5g
YF/hkbKNIgxWSoTbyq9zkpBZfmW+U926oOhflLCIDDeNgzHfeuivu2PjilNCCOiFAZr1VKmORZBJ
1Y/taiNismSM+K2Xtb8vlLsqpT2T2LNxlYMPOVrcdqxnzYvtmeW6JKb47pKwXJVEy4l5wCNdPB1c
kMHRC39x9AKYmv+oBrnTyY1xdiPqTuYoKLB65U9zAl2mp/yPC27sU2xa3lMTVz24IveTSW/2Jtms
aCJBLxUpugWCeihdJ8DL2LiXVcjgomSJyqg7aHhDNV2C7puXvLiOt1pIgm+dmeVtdPI/RuGMB6vP
8czPv1L8+zUbcecfDls8QhxCvCXA1WPZ6btIFM3Vb3EcsB3qMW0k1dkvmx+GxuTbq/WBNFOH89Si
N66m+FhUDvMyYR6tIh94BLMTylDraBRoebG1TW/diKAfbv45ELZzNxwfpCdgaS1pADM7NYjc+Xsq
i9ZBM0EHQOdhXV0c0Jtpvt0syfZlKF1rg2AZ5GpenDGRTGfPD6stQQuXGl02pi4Mv1S7H23Z/Fah
EqfMIn5CA20JKEUO1xEz7MwJJLW1y+Fzwk5rsbWYMI/TPDwkNtKqSOFLWnamYWul+zakUTSbWfhO
jNs8HVtmYm4g1EFXL6nTP8YuAuffMzo9z18azSOZSgu97zCg1uo6pOGyApbTN9nRIcOZ5KHuvWac
PQtIfKSxGfeyYYDSzgXCcD7Tp7opfcj5enCsNeYsc2ujQPRe+4nQVK0m8oFH2sSv3bLz74GwCvK0
wtTUjrYZweAzWeMBF+AfZCGHCY+7Zem3SovJAJ+3FBXFPmyFsjmBWH+mHsvXqBCCKym2Hu5gYV/L
Cew0/sKLU1o2bipuuqFkRsFm6dxboXkWING2YZVnh7Ql27DsJkhvYdndG6qLd0Ln4cSLtFk7XUSo
CVJfwg8BtOpe9AIrnHNmB8kn+VMRKb8uxZDsqX2wD3lNtsdqy93VeMVqsjhGDTkxIIiGbk1uak78
gHbqEy9/6meZSqHZv0F60VLq04dnahlAlwBaYhZArPCG9DB46QPJP/JDj3/JmI2SSZs/kX57UGmV
fdad2KPnDAms0t5Qfq81z3PPETL+C+cGk/Toq6HlhZA1XCgfkPMFpIknJZJtkEpJqLfnUYvUJrSl
vRpb6+GWgbcv8mmPCDO7whcjwUy7B0zIGJglL4XhRV+uty5sHSxBOmlXk4UhkvI/szxlD6g+vWDI
fIHqr58AGD78HHeMXr6BESifCN5sDq7Zp5uhmD1fITRGcK8rfIwDA1QToCt6DADQQc0cjJpYg+2U
RshJk6pkZTw/ZXU5RAdnXmW0+XAqiKunzNDHbVQL+hSBxc+PSg2n+8Horf5c2PTcxIwf5MDzEzya
eb/ZlAZ3qG5egIJ5m3F+m5JE//cfo7Q224Pdo2NIZf0DxyCWaOUa68mwmWWZg827b1r7uujo1ynR
PAyqx6FjwTwOxs/MQw3OuHj8FGPUbVvPhUE2f6wqMr9vqCWYhvKjjrX7uiCNkVqdJoEkyMvrgL1Q
Xp2teTkq3ESdKIpZ27m3HqYC4c6KOVx/6nsvuuh99cOZovyE+swF7sFgtG1rZ5t0VXNdirs+M9un
DhCf7YXBS5mSbTpQeezisbbxnHOl2Cn8kdAN0E1U5i9+RdsamUBXD8aLgbX/qOhhsTFo/hpQRL1t
JogUsLiSi3QG8NlBOjEpRXXu6cjFaUiytcz6kVTdNkE8SvfRaO6hKwFatrrzlDKbuFoKednyC8Ce
576AwOnWXjjsAuZvn3Al5rRh1y2Nw9Lp2UiMLn4mWzan1DemercD6H9OHsO5HjzGvtTVmj56mxzZ
wLrV2uYUNM1HIojpNP3mZyjYZXLIEKlE/vo1zFW3F5jAhQZfTS6V3hjhlGUMhSGayS9zced7e57F
MjtxC85F91/FNyZ5ovHdLb8UpRRHqyxHderM6Fmfor3STf02uUF/TeLy/D2kmJINhhttX81cWdjV
zQ/lh+/6+FvK5IcxwLNYegeO8uCUZ910YDiFXGQaxd7S/ihwlLch2eiTR/FTMPunOcZvYLUJG5es
elYZ3DcPwQHbFfyT7awgSIYpPEfTwAR3FgZqcZO+2sX0EWkkU6OfkARZKNp+ZdLfLIdrR7rchCRY
kDYa1NaHD2xk/oTqkq6Rde8ZX7+O9vOgZUH+CxEfotCeYbpT/gLhs2Uy6678ur7LOR56VocYLqmT
y/snMfi7lknmNGHZe3t6wPHhdOSCpj3kCOnIvvEAQj01mMAeTAD5YzHB7UuB1wRV2HRWTEv36aSA
JRN8tcVrJlZNFsMznxDPQoOm4J/bL92gfmf0zFAzC2pmocNL2MKY8OdDQ7NTnyQQ1ASWC7gJo5zF
JGCyZsep/+SGOauhUrNWfWueWIaV29ENqmMG5gdNoGQFN9fVqQfdPxlJPNCsoDg50+9Qs/DwL9PA
ut5g/9VeI9iAa7PHv167/SMHcnCPYudUEsOTrpIvWXjqih0sXk0SzRgDH6o0dNHrsBrzHZxQ7DCd
B6usoibD1jg81UjJet2IXk2Tig7R0DUSQLoQcAGkz3R/VdecL56dA9hEtQnczx8uTdh/VQ0KDJsN
/jnpE+1s6ceO0L0dyyx9u5yk8xRQG9rsKSKuJIyBqdjdJp4v2L6jHS8jle3jWfOhyDqZumT48hxs
haP3OgJzRN4u7nHA7knXNXmoVM/7yhxh0w9FtMNsh195ft4RZxwQN2aEtKYzFQjdgei8vTPBEOyU
Pu4CLzdQg76aXcb4ODWBWWEtjBkCeA78Zpru1YKHZ/yDF2tpYkOPXDbHKP174WI/VxZzq5BPd5j7
rCxm5XqE8/KsJKMwprZMQY3Q7XcilO/EPkwHTfWA9tnnAwAOznHU7RO7PPVIh+zDLGFsTD7j/TT5
d30A7dOlhAHFAN9FCNonNFDE+1hsDqWWzrHD4Bbmp8Wu+idlqOEMI7bf6XgcV5JcQSdKhl3DKDpf
f4Q5ZhDRZsNz6GQtUjnA8Vmtn2CbfhkqzO6x4C3TWBXNn+iuLmPyqNjxyqr4LFFxHNxy/q01yp8b
VwQyA+HhwDCOgNjUKyaPcCOb/qfLCbAp0uG9iCdtP5o4drMWVqdWOKBL54/ycpGFcFV3PR3Eclmk
TAGx3DKcausODLD3Y5oUb4iFSuw9YxU8Fy16j9qWfYL1rWEpvWS6WOZ4NqrJf6+CDxfp2E6OereZ
N5nLgIzp4scybJx8chRzUhqISSXUi21QtWUgxInbE3uLfVcnKh1eapqC8K0iDtplKVSkiJu8gdTK
IfETsizwlycRI2sc++XOWexz4Hv1VY6XJyzHn/7M4PPlbmldtHHOU6ipO5exDx2Le7dd99G6kDag
H68TXd5c9C9HfJPygl9sM8yLjloBZS10641+ESHf0gW1fCh91Q3n5e1uLDPb1Hy6X7Q/SSaQ7BYJ
Q2mHWYMdRztXb4KD6Wg4IxOv/KD0pT/zm+TYmiTgZbEv9q5oSdXTAB4MmbMJzM4/69ZPC7w1E3eA
RWD/ipMP0iewzZG6uwFUtuDa3TFMkYzN8widsBI/QRk/EiPJAK7e15kb7Oo8BqnFlkLzfZprN/av
oUU4ysggkJVGX5xJY5CrDgRlMRb+d5sqPNd8YpyBKTGk+B4GwFlc0RqCxAOLX+0qfSTLzI8HXe5R
lKdPVSxhs8BUP/JcjiSbhS9cf/VcRMTnVky/lFVGLxM4yudxgBVokRZ0/B57FJ10gEWrmgCUstiR
0FS9W3OsOBalFTvf+GLjjP5e0KQ2WRxaoXizvAGwOFyBavKYGgurBrhX1y+NNOYVa4Vei37VgAdx
R0IES4cMwEsfjP9KVXRbcBL1A1Lzm8gn/WMiFT3tEaODuub8zYJfgsKuH5z+WoHMvcapBdrFQAGj
CeOWkaOr+tcOdefn1EMwHBBrrRbxC+/Eqz8g01FSMEcaLCoPw3jzOkYOrNwwfPmo+5JYAOebt3JM
IG5YghEf6kza5huYDd/ezxJ1Vw22rmYcgleGByjYFcZ0uo18mfwJIzypuPO/iwn2iv4VoiCCohfF
87Apgurzm7e/FBuuOZfClmwfsK9XJHj664SM9lXXaOJimH6yiSdLrHum7bvUBq6XjW57KqtMkvbF
lYnCEKQ5QIGj1HU4YCXjipMjY+uDTqrjskiP/NBIGOKwmg6qHaqb8Pz3WFOfCJm3qAKyZyih3jlY
/q26rG0uOQqcKa1fIk+9haEkTopHGfZFts7mznboMgeIQTMcB9zrVt+zL6cAQVxC9TSgijsUjYH+
qRM4IfDnxwRbHsuJMHhmOfrRw3q+JsR3j4o7vVdNEl0zAmtABm3lMIyP0agvkEjDs+hQb1WtIvl2
roILTHEV0tAdf5Q6TeUvklFIUSEiT49zcHGd15+oYTIa2KOGZnqcP9Ut6KXe3hH02D6axLyRpesc
a5vJl4MFmkUPt1qbOSBmwlvMivbO+AnB9HxTyDBiz6Ks7bzRuBd48zbIkTG2af8yx9BghE3NvedJ
rVsnOPUZeh1Lt7/KWhAU1qKYthI9/KzyjhEF2QWa8N9rO5pOAXAZogtAOy3CSZcac0NT+SfzEHw2
TINfC0v7p1jyQi9w/vjupcyeG3MqP8qOtPeoad6kD186nUzro6s8dPtDi1OPKBsCf7mRlrJhOR81
n4XyVEb5VkSe9p42FpN8MyIfYp5pWmW9XyDUeErgaQczd33e7NQWxZ8fYs/nvk0Pno3Eb2l1GqPC
nJV7BnJ6fr7MDCSYTFxaMXYzcqS2ReemmzHQOfHn1s8w81+Sn+FYoBAqeDyNNB035JHUP3z0sqsr
A5vygagcUZIo1fa7bCgzzWdhoCDkGO1RStIzQ9UDTg783eTBQimozHbLh01K99kPe3RiAL1flVHn
K2zN9xaANaIa7iETl+xumrfjZez8WX47jmS8nCGZedgKPGIrKAIXfSyjHahw8yTImeFsyB7dzXJe
N0lt0tXNg9rSj1lciNZ6Q8UOiJyAQkYuxq0JNfeIHK9nwIhvCk/e3LOgsiPPoIyZQXnK3+nEJa4c
MyN4ZyjIaWii4o4ceNzqSC/PafUktUg80ogtutt6N8NsYRK6v+WcfggnJlrnEvuuckiiiv052gMn
rJm3zzFrh8OyiUWwdpT1s68N/8fYee7Gja1d+lYa/j08H9PeJAdfH2AqR0lVSrb/EJItM27mfPXz
UN0z43DQHjQgtCypisWww/uu9ay7et7hVVH5ZAzZiRVX8cksSD/ENIJsu1Ts1ADuViLxH/Ec0t4f
/AP1Q5xYvdMe6hFmTjTmsPtx7uzgmZAwJNRHH8+YTrJQ46HCKTsHmwReStzHxfjZsUgCQ0BNhOew
iPEHbvupA/MUU77MZ3KPAPlu+S5dzy7cTCrQlq1R2Xd91eHXK0paUayigkvx4Jk+6JQKalInoeh0
5eyIKe4tmFpfrDkuD2ELxaBesQpzVHx4vxWmNiqO0qI1b0xDejtQLlgMeXQq69r++37vp1A7UJGE
+uMDCJZs9v+eqlF6quXEZS3B7mDoe186MH8r5DAWGqCCljJUQ54K26Hz4I1Ux/t4OOhBi6w6KoB7
ChBS77cIxcd8H4KjbsKugBMuP8opTa6FJ+Jr6w2XuYZO7ER+SqvS3zduyHnIjPtOt7rnQF80owrv
/PiiBSq6bSccfWkyOafIbnZTUViAD5HTQKXu7nGI1DSgcKilQBQW73f5X8MbDWAUzEhmmEQeJpKD
yR8f9n1ix+RcVmvL6MPb9y8RisrGgV4ORc8GDT2EmwY97maYGvK+nCLf94STrjzcR4gmx9P7PiMv
/V2Wa+WZbhl7Lh3+nFCBvbcr+oZd3YWPBlAn4nQ4CFI/3ldswtQ8CGYNlYsxy1eR7adb/I6WWTUf
45Igr3C0ERB0WrftNLTnRFTDonMgumb9bDxRYaKewyy/89oweXazehMZqOaLKLYekyIBO0Ga+LI2
0BdhVX3GRaBWpU0HR3nuJfJo8LxXlGzPo2cboDhCmcXGAPq0Ffj6fmRm5hUJrc46LJ8sEsGvYrPM
geVnxNrazlTvsghJzBIxqRofqy4w4d6JOzwh+rt0HxESgkew1UZtXQckFztar/FuNrwTJGSQba9P
azYBDXx/zb0GaXNuwM0j8cJUCdsPVMFoU8FprZBUeCW9p1oG63aU+q52ikfpucZZ5JY141cc59An
w8Vo0+imaqvXRiO7Ubhhfh1MynyeB4i8optMheZ1jAYsNM50fR/ZcEaFhG2THT7aDZD9nkpRGHmg
5yOrOP+9bXMc8zDW7pPn9cEzeXgD9niXabWGXzrOgVhGU7PVxFG1VwzebCcQEFce7TfgtHG5qxF7
HY3EOOcWtPSSbOzA77odvIJvlOD0Y4QbYV3h3FlVcxchZjeVOHi5hOlS8JwCi8J+98CIqc2oVdGd
dK+olshoqLB7YwS8d9jz0LGyHMK0XdnKHE9/PXvvMqJdk9IR8NoihC2HIDNjP7ikPD+dEigalCF0
/TrEfnjI2uyZNIdw75fxK58mvEdK1Cy62DCPpXSKJ4d683rQBnTtHWsBvW3StW7G5FG7o7iX9V06
r/iKwWsPmhtuRF9FV1dNMEfkV9HpBF7kdX1xQlWtNRV9dXGsXpn56Q5aerqFTMK8muVEZkYQCjK9
p08jRhAYnSIvb6ydVVyX0xF5IayNKQQOM6kvtpe/BhGRZ4A9UXKPejcshlpVx7ZM7FPc6EejJ1kW
U1/16tLqVWH6zUpK5xn0MHulWL45o/40dxw2gwM4UEXFhXAhUHRnhEgd+ypOVIbSfGVUzAQ4rQFk
gN9YGnNPEGtNcoZ/jGwCxBBF2QZlqp5a3oNfKnMHm91BG5bII8It+BlV6j6DE0OwbAfhZ73V1MEz
oAN1raHWSdfOeiUb9Ewe5Wfq6PFK6TTweQ7i6+BVD+4MVukqZaztwexOFSaRjbT9q1NJRf0QqkWr
tODUp296F7ElDnvKDH/dxK4D/RaNCN6goHu06J4frQIfxBRmeICb8hx1fneb1hFEskyb/l56VBoS
0feWHb4nqqRtmG3xs0IupdK0TznMXWuiB211M/po9i6lqFQlZ0KZp2d4BZQ5WTmzPV91s/ujD9qT
bApB2xxrSJLQLUO0c6872ENyhKQPrqdnUEypdzVdYCNgyZ2bLMCRMn/XKZWdsgQ3AltT8ZSjIl1J
my4jOKho50xogsBOv9quQ0TRe71FhvbpPdfPjBBzglbV04QNSxbd61Hr3tsBRteQPVFWJR81kQzn
cIb7m3g6rJBOc2BR57faNt+p0J3WVeZrQGZ4IN63T3GdBZhgcuJgFEnKg24O547OFyAkhTLkvQjh
py/Ju5ywETA1ei892q2ydnlctUfL3epjS8zDXH1kfLboFYNomhf2xJf2VQEUpR5Y3nbtLrJa/VbY
3tNECxUGFFlKBt4DPMxgK7S2fUhQG5FIX07PQeKBYOB3wd+wdxwCDcVnjfjGCzIkm7W1oZtvfEoi
yrGt0k9j0HyaZh1ib8EnC4RmHQan7h5wsLw0yDPXQIMx44tWexp65xDQcL92bbFEZo+9qmrMCzM9
DO08pbuu6ghQV3fwcWFxn7ckD1S5ufZ50U62A6odtU/el9qGFzmrvMqTq+l48a2nKjwvcfqx/kq9
bTinCDL+qsNABMXWonJxpjgAlbHJtb1BQ24FJZHYS/TGG292/4WOyOGBdMxISWWugzAIrkwMryzH
MPLXpDcTJbFLk/TcUss8irkKF5vJN/iuNiNPb6yGdLy+NyqnJvJu0jT/ROulP2m9Q7N8WsM+mPas
IW1Y4J3ck2M+7PGhD4ts2lEkoClR0D2vOtVt30vIkPjXXavTCUwBrjbN0G2d1BmWeZ6Ey2jI8i99
VKCjCdWT39YfCxq2C9GZyV3satEZ85tcziws+zUgUiRjesvpNRJbUlolIK+0foqr+i7Ua3S583ep
DsHXGtKDPZrlmkExZZImsFHL9Xt/yI1H5ECEZ9DPg2unNvTVnX1lhMGSwmX26KSHJCW6nqRk9HHW
ZU4zQFtJDzKoXqAC3o4ajox20jlN2FkKdCl8BgyPnhA5AinqBxWFrNiAetWWKdSQTlxtajdriiMz
+BYGw5x02yi32WKFA8+MPj4OUcf4F6H16Yr2WoVDoyW6pMrlzaTMjvTc9t4gbQfrB2RcrXKeSw8K
QJURYzSxicavy1zlgG90IbYAFEiO0dCsju+Jc//1ZfifwVt+91caX/3v/+b7L3kxVlEQNj99+++b
l655K/97/pv/+zs//sW/t2/5zYt6q//xl873m4eff+GHF+WN/z6w1Uvz8sM364xMkvHSvlXj9a1u
0+b9APgI82/+//7wj7f3V3kYi7c/P3zJ26yZXy2I8uzD3z/af/3zgznnEP7X96//9w/nT/jnh8cs
at6+/vG/qpfXP9Zoul+at/qXP39DPPfnByH/ZTmeyexCs8UkupFUzP7t/SfGv4RlGcKxcFNaJhK/
D39kDBghby//NY/5tsdf2q5uS+/DH3UOl2U+sn9Jy7KgQnuGTTvGMz/8n8P84Ur+vyv7R9aquxw/
a/3nB0N8+CF+0XKE65pS4jh3beqE89EVX16uURbMv/0/pCm9wok1Rg7yUOgOl6gtQUlpnrhYtt/t
pjFwNyGCq6EjadBmh4jRvkY1GqAE6qiXI0C/pAVE8+/O598H+sOB/ZRx+H5gtqCd79k6djLvp9xF
hWVHQMrKV8LCVCRhcOwMmfho8KdbCs9XTbjPOp6rIq5C2sfJVSsD+68b/4f7/vuD4CwX32VT/nUM
nBPSNtkHmPpPx1DmJnucHCFdpjZ20SjWgPTEtajbsq57nbTQ2BsqFitcNMn+nz//f3pr4UkhbMuy
Td2dr9t316Wtahwqivp6hnxqObYBeWSiA1sCUbGbRrRSpFHnRXvBvRT95mMbP2Ve8rk9Fui2Iww+
tnTsOej1uzevSvQ2TmwWRMIs0bMCWCSWpBIi2MgKWoThYo/wS2aMmkNkpPP7k8cItybvfOXAOP/n
UzE/Bz9dBvRp5hx16c4PxM+XwZksK+lHchB73XB3M9xCFPG4h9NsoD3OtylDajDH7NEGJDJQZ3Hs
1TAAC9Ze/3wov14Vz7Z19Lm6Qfyqrv8UVtr5SdJjdKxXKfV16DE6VGRVlTekjmwAjCX7qbGdlW61
j6b01W/Ow09JqfNVQQqHcYv/DNdy5qv23VXJHa8bHZe08coeibeprFcKP/reQ7636VXe3vzzZ/0p
anZ+O+D+jiN4Cikry5/uQBqELrIH6IVw2TrqbRQBYlF8aU39yezGEyuc8vDP72jMp+/H5427zeVN
5yRYSzfn0//dJwy7HjP50IFetcZxR5sYS2mI3DS2slu/dhFIWQlqUwv4VWCeyFFBC5cD9NQgqCDS
X1JS6G7/+ZjM/3DWXVd4ru5yxTmon56FlMCpYmKQQcIonG3Tgl/sS0qcvYrRi2Wxu4uLYYvlhkGq
TC7SHax94tZPhmVFVxC+FSCV3kXwxyZReATnuamm07+0E2wgIbAy5F+btHCrXXelHTXli97JjLVs
65a+U/Cbe8j65dGWOlpnyxXCZeT33n/+3SmuTFHKsmyqVTFrnXviRpIQgTYrYbBGwrVWlTG8KHOw
nsNw+kyNUMtUtG0xdu6jRu5SjTh5X5pPON/wCBnqBdzXsGkc3GV269yW8MXO2lR7B4PZZtH1otqb
uqBwQFAmybMUbvN2XFQYR6BKl8Ead6J7tvxerCuWi/987exfJjfJPcTIIXWPyQ0D2o/3UzuOhm2P
FARKOIuLAlrTMghVviGDlMKtKbLPtCvo6JfNWpDdcXyt2CMfBnN6IlsnvB+yKF/X0nTw5syGsNR9
sEyo3CA9quCjOcCU8abwCk0v2Om0zYMyTPdmbj5oNFJvqg6tQ0rc1jLyAn8le3sbGjLYQE/2wRyO
QEDqOsbZi3mK2A+IEEVPxcBBFCcmL340qvErUVSot/IcKFt0g3HZ/s3tMAcF//DASd3SieyWlmcK
ssN+esaJMaeDBQ54BWOg2xSDQzVu/jSObyZrw4YCROFcLdllBb95rqxfhhfe2rIZZWwdwhNff7w2
dtoEtiPRBxkiBl0whm9i0m9plygo49q5JycUBRaFuWSCK027NVuqpImplUnCFJ0A9IxI0foW/gDR
QtrrnO3NUYTg1tU0TDcB28aVaapqlSt3pyQNgpJFXUON/GY0+kcpsErGZQZkSdPIdAaUsTQpmOyj
VO37lpV04TKbxHSwN+yXxlVjlvZvbtBfZzbJ2s4gz2qeU5jYfgpylsx7kUSXzFNnoT5ise8U0wJB
qb3BQkwyrSdRDIgOJ7Tb1thhsUbViu4/k2Cy+uenxfj1ilgsAz3bFJKiNU/lj1ekhs6I04a6UzwY
NVah9OqnGQJUSDLP4KDxwYSJWLqzna3ItTffLJK9CIPPnQk0PZJw/FD6b8DtEmrhdO5vpt5fxmEq
GXRfAaHoTIKWmI/+u4FrRHBcdqnXrBICbGVqMj8Y3KSIDMMVNpzsd0/GrwMlJ0IYcl4DWTZLjx/f
z2f7OyQ+g7A3WrcEc9I0nZxL0GrtJWPLvAwLqF5dFCUHAnwbNLXUGqh+OCt0TwrKXU2DDeVV5zpP
EZ4IpSbAqJZRntn1I2s8h5pZnMvM34d5W51JoLW2rOs+Zk1O8z6I7bXoJZAjX2iHEcEpvr1+noKC
cw9zJSvC9kbYBhxjT7/00bD3fTt5IjLrVNnEsalmgI9tymtTpUjgjUqC0APSxfQyPaoBtreogaKT
o2czkUXIJ/LoEyV0ZkEICIYK9oPlFQuD2QLuZnAD/heWWQTXu0a58MkBb+6FwXhnDP0pImby3tar
9dCE5I8l/F9jZII+0aMjh36FOKG9Z9oHPYY7EfYdBg8YV+2JIFSXbOFAgSAX2/cOO1PXugnC4jjR
glgEbjT85rKaJpftxxHPtm2DTHfPMlhh/DzigX7Spj5s+hWSQW0ji57ozcEECKnN4XSZGWx0Nzg4
HsCx1EA4WPkmwp2uXKE6MTcdYJ5zYqKjjREfLTRn9DY+CZB31JvCL9ZwiLOSWgV9nrt+6H6XRW/+
OlxjEzUZMmwWoKzI5g/33TNgu5T8SfHoV2M42bcFrmkSRq/NbOEyWvI2Nd2t9q6ov2oAV6ilOMZj
rV6tIgXhxxJ6MZaTv26bMjgMRomKujD2qQqQYBU4mUeAt3skQGoXh18p78PtcKkpyIHuFEEIFZBz
6FpJ3ta/GQXN//Co2VJQuLNYajIl/PSxyIAqJVtIxMzkE76rv91Zwatn28F0vg4IRhZEh+zdJqoe
yZwnEjJ5y3Ea3VaO2juq0bmbkw4DiISz1xO1E80uf2+u6HqfvRYKR5hYr6VJG+V3Q6b16yVh9JYu
m3GHUZxi64+XBOGvDZGK2Sjt0Agh5Mu2NZqGOxd4wyqmxfeE3iRh+LYpkmFFWYoxINsCEOhaI+y7
7m8MdoALfL8k5iKhDmzrkxxiRNBufOMivl0UvUejrDAhspW9vcxa/x4MUcVeXXuNc51IMD8PlsUY
3CKAJUx7GFdeM94F86PtzWZ8nZBFOaTLIhrfAqkdHI08KpKL7DL5hvLCWpBk84xK98nuSyREwn+z
U+91qmjHYrT4ikkx3vi91a1Hr/yGeiVZdrCkwKg2bzE56I6hx6vKb9DW+YvBgVlldyB3TSQKFnKI
sBw6DNZES1TenmaLcCFaaJjvd6LLnl2Fx4UyOKl3/vigPKQx9H2OCeGIMYimdRujECbb5tJqUGXG
WbweEqNIi4D2Zh19CzRcOyoV4E57zmKfnv06fEinLtr4bXyqWyRHsmiMNf1VymNC3+cSPWf6adQC
KDnBQ1mW0w3gwaRptNsO0+/CNik3opcZFk3io8sfymk9Fp62nmoAB8rNP00+BcZmpAKYovGUieKp
8IZtPKYobfNuSc9KDjV+69yJNuYoEfRa48a0iPEBD8ihVuIrQGgudtIcHAOrT0MTfiHKLiIfidlD
Q+bPgwhjyTBIY9fB0qEs3qUxhIDOKg6d2e4mEbNuBoYtAlntJOihysZT0NhE03VCYkMbMXHGXn/q
DUQN6QMziI1m00m3k5bsazpoywwHVI0IE9pUfuV1YE0VcGhr7joj+eTsIpF9VbFLd1wnoSK1kwOW
6XZtZiBXuBc3ZMZ8U9G0EnVQLEwFuZXCFeRk1J+CZaPuFwGxLR3U1hJwkh4NyaYh1xyQ+gk9XLOO
x7HZ0V0luUauItjkWFknlhGSeDSRnYBIAkxM5JYMmdHsozXmvGzZV1fPGuQ6MbtvRPTd92V3xJtJ
VsrkXt2w7GZ0JrIZOb0o8plgIiRPmYguCjHeOoSQs6Jvsif64FLpmr00ogj7oKkO4H+XHesxjJ4k
/bV+97kfUVdT/iH+nPAQfcrzHagwK0DdSQMDxOOIftuL5c4aY7gts6ZY1vnWDmPQ62HhrxJZ4HZG
VFllDk5WYp5IgTeXdTMkJ/zVYBGyNeIg/jYvEHFKARU7Nu+TAEp8MscGzy8CiBxkXgyVFXnXBOMU
4aFtaFtIYQlWisYBRMAXzDH3Y6d/dALfWDu92d6ifMnEuCpHw0SRabymdbZERPyt0GHzt2SEIjqY
DSQtsgAcK5CzsB7nEysY2FqMvNEhFTT5iAFax+g6ppoNo6EsuI8mNqHOcYGWZB7iLe/shixMCSaK
W+tbHiXPGs7EhCGmyINiOaRKLVgpVViMmZ3MS+YopOzNNszqdqcGIJeWARqzqkCneF3x3E4Z0BsB
hlf65ZcqoWmBv1W5OHc9Wewj6KiZ5DEpSbJjKOX8wQrdT9S1MWF42kaPctpn05wRz1UCdeCzpCC3
klApUtrwb/sHs2amt2t6RmzTXgbhPfbQGxdpQXBhH2SktSkj2Jld+7AhVbSA5di2i3xQ1sZtQSXJ
5knLzK+Oqh8aaPcLO3LXCOUAmrRBQKAHsSaabeQglQnzGtzDSNoPd/INdh5g5AI3W1QA5rK1YNeV
zbJxaPMLj4ICMrlVbb/na01UDvxpWlR3RYhFYOwCHqbyWHlFvEmr7klrLeJdNJai8OwU9LOWwAi0
LzmR3Y3RmgRK8oLQiBe0u54QVS56MjlJhcQfTkw9sQ+jc9sX+adGJ1YA4j4ghCPbI/IciwGXIWm+
bUcS6SSyZ6yjhHcW3iUmYSceEGgSrL4qObylZdv4zZkiyro4pnHwqXahaCEZqdAuqnUohs8RnZmE
GFVESgMRlzphy4adbc2a4NHJ/1zVMHdlXRPB0HypnG5cJV1CA0UOa3ww5xLhIZgBnUdVPUxx6iPI
4aOm/nTMZfFNWBphBcFzAK8BUIRBlnsk4edMBlnwBYN4OMBbSJ05SNmFNLkFeUfpDtMvguUGPcBE
GoIP/L/1vxaybpAfX6zRG9cQWWtqmxwvTEEcRkund+DoDIJkXo+EkgxhW6V4gp3pTjbOU+2D94pY
vK0rjIvEZ1O88aqE/rnQOKdp89gHFAOS4XPqk7AaZZ8DAk8ZKatomQeNtcB9V20D4ixwfwEL1yfn
rFXGUZRAKntiellg5zdxk36u9cRaxdNwbXvZLWrR2/QCSQqv5bC1Kp5rkTzl6mI11itBr2cX+rKO
JQmiJH1rx18mUdavNJHuhkF9a9sIg7LhtQCM05VVWJCM3Xxal061oyt6I139aSxJ8rCfASugMWzu
h4HWJb4IlKjqY02tgPufzEatRmbdSrWyjNTGNOduyNYDKGy8oTZXi8FqH5ypX5mFeVeMFPPaxF6P
M2Snqrh0JA7fxg0vjJE+WVLiIzP9kDREzXLjEB3NXGatCuK0FLJdGDqmvsws3scC+c2+ntRg9lgo
nzoTSKjmMuSIijSEHhfVMHgCHQXxcX7J2GlzUbNCu2UsPqmMiBIDGGFE1PbSFz4tfvFkej5p5+IW
HszT/BuJOaDso9q7DD39E6EULKsPHR/BIVNmoU2i5k/xvvRjuzQa2a1mQtsiMMQ6mOejqr/vW++L
CJAfmS2E0o75z7hHLmsya4J5INLuk6pJtG1gEa2qkRR6O7q3p+ZpJl076YBEOZu+VK3VE6DePvsH
r9X2Ca1RhJNq2SF3ITvO2Mq2J5TMzZZ+Yo8kRfh4Yr9xk3z2IIIswhgzdxL0G4RV2iKtYs5xDlJc
1KR84WiO2uFiN8BlePiAu6CM0EMP3YL84mjpUkswqugd845XPzpZzZ5VmdW5h1u1wx54Y1qxe3z/
0rjuY20jtHj/rg6LkEEioHJTkJKNqwLzdkASJPy7YNUHyYH6z3RgcBb6Ig9KOKD0ABajTJHhTvUD
3RntBFfaXQQYzyGsshTMu3VgGmJLVjDJxtnObIUgtxZRpGPHDHyOfNA5T8vWJaI39nZylMNtudB7
6JxlULPMCT6yGvpmGHW0lwr/thW2yHdrs1uEPCqrMRgBsoQmIvlySNc+S3Agc84nUFg8p+xj17EF
4juvrOlGoFBjL+mvFOI2eK1CbRK2ihGeq0XeWuoQOg6mLcgUyuy1jRPegpB98dwEEio8FMZi560J
Kvdo5RNimLIQuzhJSWBiAbhOYEAMWkLwhjRXmRnZh8lNHaKjnHu/TbuT+zQEbnfGVndfi1Hek08X
Y3RJzSWz6WdBCtXWwREZG9YdKjL7xkd2i4GbTCUQ6JtKOZuW6Bs1SXWKlczOWq2ys1ex+S5lDwLW
bW5iI++3uQ0QJXbTI7icddDpxSnp272d8G4J/dEFDI2MuD19AMqlgD/wEC/YMgS7nEC4XMq9FrKM
SrSegqoTy7vMKm9tCBwztQKNhNNPW601AoBCl8Ab3mqUFqfWm4YHs25JpHLGTVa2CKSCHAN9TfyD
HfDvuo4pMst1FGtMyUcziC9sI5plRW7tpYENRFPvocBXRR5e0z9gn9ukQd+/yDQ86j1e09x2X+0K
iWod6dvAT9znEYz0AB2bOAcd2cvM8PNG/C1Td+hb110DhAaSTkJypJCkGuWUraljSGBRYXMyiXTp
zAMcUns92PBrLXZRSyAK+XZggBdB5i+hf3wmU430Sks9wjtiOO76T4FhAaKecxmK+BNqM7WoZVYS
YsLAq/rQR0iUb6AkF+sE6tkqFKDkJbnqRBUSLdYS2U3K6BFd5ydEUEeitwCJJcx+Os7irArIE9fL
bwh9F3WR1mtEVATV0U5kCdvvw9agoakDfMbqlCZGj2h9rwYNeoHVjo8Y3G5Mf+p3k6ane2++mZuc
silaF/fSUaFc1iXNAzD14kIPtmUO8V9q6bu3dUW6qFeAIA1Mk22cKcioN260vEX618qB9WfRrFOy
H05VlUT7vmTH7wP6K0ODXICCGcQotXHlwBxZKlx/B275i91LY19bRPCNTVI/aCFiYYpH7VeB7tg0
CIEhd5AlRtgxMjJOXWNWxKjPB4PCfSCOJNDij5eTTjcpCu9kYZE+2fry6gDyWPYJ4vLB6rOj1Iti
pWHzc42q2na+Zaz7LFYYB9gGwpieHYrIbso82xaOyqhjk7SWq6S/ZqoYV6z7DyDUFHlbgffZYusx
qekFcu+lMonGq2WKqqlImk91lIEd8rrnPL+tc9UcVItkLkmM5oG95xqaqnZQIrgVdMmXupTaieiT
jIeQ5VDnmeexg87adsWJ2pZ9FzrHrlQ6wJY8vkzQjokadrAaRtGjJHOK4TI5abKiTgthHi4QqqJS
WKu6mNINChtipXivTevhFhrxKtVfKVpUmFejg14j+mlqkFlxiXxPskg7jZ1rryNyDC/5GJ/dNkuJ
g52mzZA05nnSmGgFILITrbBZpgyDwxSVuJum+r6FCLiN/IyNbBQfaXE4yyKpNJpMXE07S3ZGhUK6
zENi1MmLd8yp3aTmZJ/bQf8aO7RdxsmbEcBe9Ji3cfRopO1LIb2AcohOJuIkdk1DHprqhi8smYsr
hkNvgxc899auHuwNodDymzZQnDFCyapmUjipPYsm7cTBtipcR7nEEaXKGk9IvUGszq4iStQXkfnn
MhgQElq+s80CbdwEIUNAnTMXm3rMysItrDWQ1GoTR1F82/s1S/Ki3jtC8+5GGZ7GsGGlUGXWI4j7
bmFisNMqCGt9N7ovMmLp7Wbqrm5kMlcd4s38WuuADujKHAz7Np1amwWNVBi2oLRg1sKdjkRXmb67
mqIk3idldSB1CF1iAUTHD+ftsRjSHS8rqbk61tZlNiXBr2nXkOWujc12p7Y0DTmc+oIi5RqLuAMZ
5fcm9rTQbg5scl/znDJPi4HpvpBOvxeccgaZ3nZfSGpUd9lk55tEJdB70SskLXyKZHStnQdMcJOZ
abk0baZAm9QFxkfXW9eFOexkZlzz0nUeExTHaMB99hJEkKalkIe2hD43WS95MOWbfCTyLcTitbHs
2FsaRHoEVWfstME0dwXC4TtWW/qSbQ8hrkFVEfirI5JgmXIC1DQsTZP9OsMFS5Emo1dp43wNRcB0
mosLLDfQsWoi1dhMmh3JUoAVW4tcA7sQmP/YbhBo26/B1ouVzgyzlY7xyr684kqHcuM2Q4rtgVaS
Dcu0SvylUnW1igj8q00nL5dBJz5i4yOH1iOzV5rN0TGaBlRGAvxOdMOpISwdCgZPKtXrHfakdlnD
tb4ldJX1Kev0jdWUtE2hnn5qiB9DaQfnUWNcMi2vvxvbrL9DABwcCV188KI9cdr61SnbZof+FDyM
IHmrwpWKg8T17jyzufpVyvQ1dNGaUB5oaOQ+LLyhtLegbViPxXfT8HlozEczIXgQ2+dr7LTJmbgW
DfzpwtcmsHHesCFZMb4pi4TQ70ij/q1iRY6Y3u3lqMpbJ8ADabVwsxK/H5D3atu//PqWnpze/w/y
5AXDVLcL/EmdJZnWy9EiZUS5Nkpj4U0b4JpqBd48OnaOv7LmZ6ARPbSEZ2DvS7Kn01XoimyPzNHa
QbDRZ/ZZuhQ6omDLy+6ykUK9gIaJXczSmMkjwuWn4uzl/SYfnqmGA90b+1sgljXlA7PauBVZKbL1
tIPWM5oDUme5Nk3uCfynvrSEQc3NGIG+Y7YquoSWqREgW7aVjo0Y962bYEbPRfj67pSFILqwNC8G
6JYlnzoN9qHMcB+l2HVYnUxxFu47l9Q9QDrmuSTPx3Obh5xl9xC34VqWI1lo0HfIPySyyU0wGiW+
ZtxZkbyMrhudphlpRVwtiEcPLyDnPxPhNhikd0sGG8bbAueGGGPKISbAZxejASRQlsZ2z9hUOGUF
2Csm9SEMH+zuIeDpv5NErF1GrC3YaOP4UUNgISfrq2u7NTRjmCR9bauLC8niMgtmVjiQ5AbxXfk0
Doc8DvpDp4cu9DP7ajPnPYRoOtq2M9dexBZFTwzjVujeMi1MhwZDLe7b3tr1qgxPjpsSKZ6N1l0X
0QDtYB25dqxtit7UaAWzhXFsPqI5EpznT6yuvNGzrln3OGhNeIrb5lGyV37U8BAtyCfp98i+Vxr/
tmlMuO2VKi90cr6yqUYeWpGTB3FvU9v+c2bJk0pswuLpd27c9xYfcRzHLAHSQaEHlxurijwa2m0J
lWDr1adMbyx02oIqQp35hzRNKOIZTnjsUNEeFZtFbh5sxUltP1fsAjtfe3LS1t8rGNa3WWnDlg26
jV8N4lg7IyqDobvzPbvZyDZiZ9136bEjneE4hOWtHnnEfLb2cDPVbrPT6uaaJNY2BFC8NtKMXTmp
2ZvYwp1mzM3asfONnd/E/opSjdwUOkQWpFPNvovCJy/DfJqyo+XuiMKlNrba7Th0GvHorXVhZftk
mzVMcmpAyiftA0nTXRuwseXlAx6bEEReDfunmhAgabh8zpm2app7sBwIp2HP6y48ObscFKsOKVcD
xqtFp3r7kISFu8WZ/NL7APq1TvR3Wtc3/5u581iOW8u69As1KmAOgINJD9L7THpSE4QoA+89nr4/
gLdKEv+Ke6OjJz0QIpEkU+kA7LP3Wt/ahjIKj1lc3fSG3MK819UrQ/gDq9QpUbT7hrcjPlI9Dndc
6NM7mM95W9yCAENV4HZ0bgQ9/FTddiD/96mvvrUdNQLxpgTnAiRhGYoTNc8YcRO/Ul8LUiwguoFq
bCga6PQmqHE83GS6KNcpbeADM+lxWRCaA1MsECvWZXeTupQ4moI2SQR9jEUvCb0MQAgoWWcoQfmM
GPRqOh2JsTnox1aSika/K1zZ0tDuh95LGfAvEd6lNyP73tVkBLJobbZeqV0Vy8AbXvpfK1Z329qU
IAo6ZMFtQ45xhTKB8bta3mppfQVelO0k5HcAlCwU2zIimJgLhTKxmqhA3YsPoc0+N9KHrW8yx/at
8Txvpv7PJszN4pBKcecVqrPviy7cO7Wx7+n94YETMj/MG+hRxcHxOm2RqaLdMqK4Vc3Q/lSpRRid
BN/q0gY8Y6fdg6V5xab0LOfoF6lzREZaULLZ7QN5njrTjSj4ZvI2lEXQ/QQ8diudKHtTS+arqdBq
SFNuTO8hHPd+33WXHhP/yraE/ZylChEDAf8nsxxpm/R7pthoJiFPJsL9tTlU6nnU1eKQuSEdsLqu
7whIweFDK+ZLMITH+RlXlr9l0Sa+4tLwl6Lvmvs2CpwNF6vw2AeeOA3BILByMogSqQ83TIjqe8nw
bv5zw3CfWFP4r9IgyYGiu70m6AZ2sebJXcDBc51/MP+K5/vPALjanxXx9kpt1N/pcpNPWpTj40DT
ai1FjjNn+o8N2TobweF+Pz+t+QkS/7Wd36Wh8o4027svdqJhaZeivptfYhJUxWF+2T7++PXYZfoT
YcjEvluV+FHCJJv+8+l9c6Y3cBCNsTKLuL+giBr2cYjTzVKL+ja/+dGU6jB9rmn0zFLeor8Oc+pj
MwUNcILBFMKSvz/108Ye+u9JTjHtl9M6YP7F+Qe//mS+JQvhQm4UyMSmB5wf4OOx5t/+9YAfP+Zq
MQ7y+OuR5lu//R/zrxmitxcgSBB+zE9rvjOYnuZ86+PXMwARW3xHD78e7NevfH45oS13bmNX+//6
rKYX/PEX9DFBAiHNY0j077cid8LJL/Of/35+iKhq4wPEuvWn+397gr8961j/YqRQZD8/rd9+2+hV
bZ0Xgt7fn5/Mb7/z65VOmqU4Kk5QEHhuv+7/9GxsH7u5XpnV+tfL+e3N/vV3lVVTpDBD/3XXfOvz
51mjcFn9r1BYMdgpfEWYQP1DhJ7zUjCG4+S/TuwseBQdWAOsQBXz8V1U0hWpiUdnpMSuPyrLcui7
XVf9zDA8H20a5otSTc0TNjWY4ppaYNBqR/yTNFmz1vE/5CF/GQpuH0KQT9aGT7v/+785FP5wPfw/
WCH+f3Q6COQW/+h0OGII+J4lf3gcpj/88Dho/0Klbxp00yQsePxKKDw+PA6KxK2gGo6qWTY6zMnl
8B+Tg6X+i1rRtlVNaKhSZ2fEXyYH4fzL0XQbxaaG/N5yTOP/yuTwp7JtEjDrnOdQFvDcpNCtT1pD
6IGBBQIRV1mT/TR9o52CC+8EQwYddzr5yCcd2ATUlXnTq2G+y0GCXFK9pn3Z+tDc8sx8pgZ4N9yx
2f72hv71nfvdZYC+7g9R0vT8yFGgNkDirumTueNPEcnkA4xTN6sQlcEEstoWrSPgxNl2OKBtXLhG
5W7n3XmT6UBmilR5RYPP+ScolVupSWVJY9dc5QWBS7P3XxeWSlYEbSwkrfkqVKPxS+JEd3lMTKTS
wrd01OSRcQMtM8JR9nVrXz2z/+Z1yMozqwJYakHn8BODlmCdqHhTGTduCrPbNjQm3yvCw5c4r7ON
iKFcYKq9SnvZtbpy0VntAvZB/kUzh9wi/JvbaqwTRivKzYIAAeqC3PStPQyYVekFwnTLp4VwEh1h
QCp7GTUkVvl+dCWjmFDhVvsShVbwHubURGlhG0e743k7nvmsCS94SGS8UjTRHhn+OdP8hYuZ08OH
9Tt7ldeqtjHIRFtkdhecqs5JHrshIBGhMVi4fLy2ElynbXaO5PzZfDEmsqFlvQ5BAIG5KYdt3ljO
ndNSHqLs2uC6UKDETHVN2fxA5PlTFXXzJMla4npc733bCEBRE7qNlgyhRwF6ciIrJySpPqIaQDNE
OnokFswvETCiv9uPmCs2XufRDEk7PgTv3kfIs9MYQ+ys2nqMZTveFSJl5q1BXNAzwlS4/EsmMtR/
hO9u56iUGtP+rVeYgaoFnUFIvcu5UWkoUPFiPVc++paR5SVXihPnqk8pOQAu3Ct9wY+9RlWGk8/q
GeLBIRxyRD1D5nRLr2+UbbGil8acCuKHf4x0Vt3gfyw5jk9hNZZbIVIws93RieR4mQFS8yYFpLTs
MPb1ldexDudMcshrsraSxib3gCkkM1JyBmMCelasNYOlaTLtszX7kVqtupvjKSISdBdmWCy45Moz
yACo5hU5qRinzb1CiHWtybGlhwdzCCF1sJjTebQ82bu1Kl/Dmr536RLjOjj2g6aLhygUAGcOMzxt
UIvqxMczsuQ3dopCFU1TA3kwCyJ7ChBhDN0CJmi1Bqhfq5sKWCDjsWG6uSthFuubrrDuWDcM3wZu
KGE3ktqBG71FmJBUtXrPUrM7BMJsaXwxZ/eCPosgb6vgFaLAvstbSBhRcReI2r6zkjA+A0w9e4VS
32g/ReePJIjWileap9+b/Vgd588u9sLvVvDEwMgFLsmHmXJH6ERwnxuGXXluH43Uwsz977wBhyhM
anZXMKpNlKPrD+M2SCsA8badr+umJNa7RQgBietR7cNjKMkO9BVVferrniWqEoZfs6y4oVXy3//+
ZCj+x7nacjRtFgIKTAqcGf88F3ZK5+M+Is2868evg6gVWh1dQZWyqVXFImoF+Vcf+BKEvUuSKxwZ
RvxdukOvXMBQZpzsqnawi1q13thTBtFQFY/VxE4LXTqHLH3UQ+yZ6mG+padi2PpO3Lv7+avQD+1w
daz4ftKG3KGwgUBtp6uy8q0X6SXQdGgyVk7+PLgEHDKvZnAdDIxZCgRcLYKgXeAkP1E2JNe0fx24
6qx1G7eIPeUXqtMtvQZK9/fvmfE/rh+8Z8hZ6V+iyFUtLIF/6EJbgb9/YKG+5BvLQDXw3fFgCPUl
Urxqp1ohvMgyce/mW55jmKx5dHejwZlx7c4E3yWYl3hIJGTb/YTB9DaHbyY2yXpMaGjYgHOBREfK
H94VZDOV9WghNIAH09YbJaG/pxnlBuRI+L2oiDrKDfxQum8hOXGa8qZZCVm/wMI6I6TvNLgM3v/+
HfgkIeUKyjuAN16w/sPxgWz7z3eg83LIhi1Ya+R92iJDZBW2Cnohv9CWYdYwt0uNaNM3pnHW+xCI
quPEWwfqL/3O0GHlF74acQ68ybfFuc5Ki3V3xNI6iC6gssh8+88G+VVItK77/PevYJb6/xIm8wrQ
3htMwLA/OdgdP3/vQ0k3OhEkbn0498tAvvZ+HxDyY75JTfsCfpXC2DDS+yptyeXMiarJ+vpWtmF2
nwlg0hnLwp0h0rVVp8lJouLbmjaSFbcNGKXAMllZQyvWrqMqu4GJwHLOHoFGHJGx7r6jmdBOjU2M
SyyGY4gc6aEvYKu18aLXUuMecGWF6sVH32okq66rtIOvW9X9AMi38mIsmgzincp+QzFiLnF0l9ek
JRC1FjkQElVl8T0Wy4+AjYqQNC9SzYcaZDAA6oKsqvlgqkfrWzk1hueNHZMR31dlva4YmaI95yge
nD5/wz3+qoRNB/A4odNmBDNpQT2NEcEOf//BfDKATcWZjUMGg4aGW9fW9U/Foxu1gzXYZOjUmtue
iCvNTp4PJWaCX4j+GtlMeFwOzSevvVdKQ3kmp/MlDyBpaXfNhKIspmA9TzgMrZNUB1icw1pRxvgb
NM6HqM7MJwn4dCvsiAh36SMk63og5P9kH9TEn1rl6ZVAlMXNaSATp981u1F+k4+PAYkqzHnL5VgS
0Uf34dAbCnD2OQkKWNi2MLPxVJohjeXQtJiWkb7ERMU7j1bm4KhpqIbJmWQkjPZFRKG+9iv3FhmD
dy4nYaBbo7TVHARhXR2H5Kw4cle2mVwiTmlWXcC3aL6lIUxDw7zCTeds60SH5ccaYYUTSdvY4QAb
yx2+pCh3Sl1F2NDko7ZCzhBTEtrElt7NG64GztEgt23hVzDKRds4d50yfEvSWH8tKe5UNXxL/UB7
0/JKMpXOlb1JSuFrH3wtm8CGLgm4r424gDh+6jw3sNSWhsaAy4+JYRgp7JayHJvnLteoZYOkmBwL
7zNO007VZF8JoqWF9kwD7Njg/H6Ju2pcqXIgMq1ZWsyedEpF5qV6YrbT9Hvpd9ipVhmgmUC69q71
+qnulQxoDdfv1h+xhi0WQ+KsNyMosd1Yx/S+G0o1KaNtmetirwSuju4zHjbO0BBrbXRESAYQz1oS
L5dCbYYDzj8NyVdqr1MlHsyF364V7Qj1Wgf+UzboKRSB+KHR14SKGWvyBJIb8exw7ag6WYR48Znh
2LjypETBEYbVtejwG/nYPWATA0/1m8Q+2Km0wVuk+UXFDbvxUkQAhbNrE8egR+JW1/mMGsVXVYnK
59p29oMVKPeGjZ3lg3cYJEjBa0N7DIHJLaXrcYaThfaYx4DdSLFSYPZkR4UUqxuYoJwY3warGvLi
vz/ExZ9e8+nAYOnFjAInGoe4/Lw+bApLyY2KNC+GtFvfRYZbDYo8jWVbTnOibjGTkkQey1WZyb2q
6sqKKUi7syvXn+iM9lQZRq/4WN4sE5G76pZvpMOKF+CRi7Dx+ifhDv2V7tyCDw33n36wdZSRelo7
K2sa57eJeDCRPW673LLopjNlj6zmvdE4eqbgCpxW/p2uQ+LxDPBJ6LDf3Ny6mgDFd2nuBf9gxf0v
F1QABCzXVaxPFovwz07n1AwBO1P3m61lbLK6z0igHT5kWbM2ixJuNTaF8tLK/LsqXYphGEjHGArC
3cdJXpJTLUME/57FiLQ3CNtwjVVimTVM0+Dsd0QxdVYC5xOY8T98pPbnj5SYcFXX+VCFFCTA2p8K
AqVsndilpFl+YKDanAAxA1kNOiBg7xNOiPyO6L6Bg6hk/jqv6vAUhemwA5dA1o+W4eWwgkM5YZ8V
21opjnbRcXHADWmzh7hCM9TgPVwTRo4m2DerQ2l0jP8nsOC8W7gw7+ZA5s45uchqjuD1HzHOORd/
JE4oczTMEDpsq0VjNWi10SaciKDI8mJkTa6voJ57Dya5Njjacyg4E40K5vpdNiIPUWI13Cs0uG9R
q6xkk+RbundiEfdJdXdhYamu+2k1NZTirZzPn2Ge51vwRWLf16G5FTBidrmpvBVaQ1+4yd+Ya5uE
wHav9hT9NbOU5o2dDuegJsTx7w+6T+QJU9ga53RWeZN9RqfP86loBbtTomcDtpzzfchd41CEjs1r
NVuuHiYNXDPlkm+UF/LsYoSCZjWVbtFhHAtzCUcwBvNt7Thz/0Mt+Yl+wBPTsRc6Ng0rx2b98dll
hWg/dGLZmBP4rwGCnx1TGXUvJlhO2uADMXe9a0uEMs1BpMH2o14L8dQA+MJvEwkr/4dv8yef6PyU
cP2rUBmoQmgRffo2w3a3bD/qOJfopFWIKV2qBWyyTl0meIhqH9Wu+qZqNgyb8oZhyjgb5Ogs52i/
v//YJvYEtfTvlaotYJYwkrAs+nbUEdPPfysjWheJ1tCT/BEp+GbUsr+0fA7YEjf1vMIs0cqVnndB
JlgdhzISRwSJ5OnGvriTMYt3NWU1QZW0SgLVXQPGrTBC2ruqb6qrnljVXhfaF7OGiaMPtr82p2SB
+YeIvgDh+St0XIzrAsM4Vi5TIHuU+DSm3VjRnrGxJuRaZjj5bEu7qiOyQuHmctMa1oseFdkFTZm/
hDyCKW7qIBREGzNthmuKFIurbeQ1y0yqUIxin6+m1ipoFslqmX63LekIKn4q11XX5utS4dQNUZCM
Stt/d5qW1kJnJNsxdpJNZio4J+BGUcImw9TB9zFjRNX9R7+p12hhEPXOxHDaJIScLuMkezHN4s5M
lDs9RPi3rF3eV22UvGqADA84Y+bWXlFn4ZNkvlIiTuhhXrpguyKWmEJqR9B8/k6tgjOySu1I4Nej
ORr1SQk17VGS1yVEqV0gW2mPdOPiZTEkRwouuWJd62KvkurGxE26TVwnWODMH9aKSva1m41iOXdh
Rg1p4kzQDkwBW68UxIMjsSSsUss0pr1N5JzCKNR2DJzdZWnU6SPSpzMGDv9aVkmz+Tgpj9IgnjRW
7JvvOCtpBQZBgwIfbNcQi1D/QKIs9i4sjBtd5+DAQoPvnD+WS7wEdHmqelRwViEDGT2adgDFcSzm
6ckox79u+adameRDtMoWo5tgH1E97+RaOZk6GavDwAiuZtmYRNNWGbQmLb0nxZ3tKLzsHqeNue9C
GhB1GnY720fylTv1lyEP8qtoB7JdfTCHlOzmoUj94qAXxl6AXbTG/lwZ9AJaAo04oznmRtOZ5c+h
IYoL+Vs6qdwbA3NIrxLxVhk64pECgKGhLlETq1J/KuvRW6t5kWxZ/kRMdN66sLmnNBvvrSIr92nh
rGa2/cdBN1HuFXQ0A+hMlG+TI1SpV0ptd8+9E76OeUb2idPSeYIpd66n0G2nJt2IxTyMX+LW1mah
pizFXN3BARyWS8BwXPgHs74V06ZL5OGjZ+u6QbiE/96dewlrNo7N56B4MCPSxo0QcVSE3AsBd2cM
l5FovJWFoApBBRPhIpqUXmwGRRiQqImIVXiq9/OmETj0km64zXsqPf0dBMEBDugrWabupVZs9zLf
4sph7TNXfZCVdbWABD1GKBjwWQDaH03rTfdV/SkoH4YqcBEMJfZaVRPlpEaFcexwDh1bT3HPyoSq
Q5mlvVvDlwGq4ACoNzOiW0KVeV8ZKUK1HnWGrLD+tHEZ7N0znoTqaLYZ3ui6bmkCJjEhLSw/9rof
bYuJAqtLi2zyZHBHsL9luRIgTicsMBoPDOvVAothfzP1VqUfzvUOSp53xWtmo9Y6BKY9HKwe5M9i
3lc5+Bfd0HyfKy6IvSo4vsg8lxlGgFi05oXra7+RsdejRiutdSXUG5Gsw2FuxpMF+LF2MgvXpiQn
930wXzWvRMVgiKePn3lR8MWbwiKI0AInWOrDKk7IKeAba25Q9nHJ4+/KHqlPP9xiQYwuatd4E1DH
8RzYndMisIbEqzIiFD1K1PqMef6rqGztsS3N+KFIfwxmwolJTcRd3X8v3WDACwdRpqkq5Zub5j/J
u3auJHi1F6QmxcbtaUSGkc14IuiHk5GLH5pkSrvkkFfcnTYlY80E9syO86uCnmgYiMD6972K1P1z
zqm4eMchLxaIrTYopDQSw8Bzigini4u5DuEudmcj651l6XZvDp/8K+0xbB2q+aUpHyCjNA8RdMMV
I6H+Xh36YB3AZNsgMQVNHo3oi0jzAZZbZ7gikbwQlLt0Y6I5F2Mz+b7ctnM3ZNI1H8ed25dcdPI+
2M5HYNZK1PQZaGlwzL62qJ0xPoDlPiUF2cBFgSClczOMVlMVKjpSSE2p5Ks57Yx1V59tNZKKFkRm
fElxaC/nuI15Y0/xgh+7woDfXuFgT/G1ncGVe9tmiGABZBM6dqihCS36INJPQ/5ArrC365Xwlkz5
DjM5Eu/LrZggg2FZkzw+sToxwzIraOWRMUvaLhO5tEiFNyLF/9n19rJvpbwNivXTqWmYuB5BHLTP
8KoZurqYd+cfVG79KOnr7BAvuUTU+xrxrGQ7l/5A2PfolEuCaEvUHVOaeYdmY6vIcRMPBKiN4A+e
KlS5y1wzquvH9Y9Orrr7/UUVUeEvWvia2xmV23PSGRbzTb15NtJ8HY+hcVJj03sOMue7bD1j/1Gx
13Q9F9JSnrwm1whPUZ5wXMVXF5PPKpUYlphLP9VlA1fczLeNglls6gZ1hQnCEBYZ+QWdRWWWeiPr
+4TmmJpn79mIL1Gqajp1jsv8mv0sxXe/64o3VGXaLiw5eNDTG7ucCn9N7OO5TZ3x0cYngS0szKON
KEiDKy2Akmqte6g8CnEY1JJY+emE75P0supD9HwFWJ+gceMXHYL7KhpMeUxEI+9FNjzhXV41SkEM
Dkf5xCD6z03s3cq6UO1XooJJFfcwVQKHEObBc9100oLj1jTnsxnmYR+oKwJeov7K7QCzatEEPdlo
IVkjlWIMV5F/LcJEe850QsyHmit6fwSJXt1MzUF+FpXhOjYFfR0t0ztO3aoYVykYfBARqB/jSza8
SMvfVKIgxWmqj+aE3ogW4gbVTrCGPd3gPzURlxW+ScsIcecDy7oQLr3hnKy5FKeQ146JAplpyozR
K3UhkWMesA66RK31OufEgmpyihVPbeH9tqntNxczSBvJo/CQmBYqp/J5N7ZqfE6RkGQExhBIYT0h
BXbNcZMi+1uBcEoPnhb9aGU0HEXQgGqbbmW63R/VIH6OWp2Ia/Ia74VTb+ZirhrAWlnsVdBMBxKH
z7bV9ndFhUowR/WFW4HdoLRBhUP+3OWBXGhxnLwWmvoz6ANr8/H10AzOQLkZT/lWsdJeNHmxSuvB
MHPbPRZRhtCUQl0LSvNQ5jYRElI5u4ESrluP+JU6VrjgOhrlbSdn/Mx9FleMiCBtf+x2oit3gS6q
FUjm/GHI2nenL+WLRhMkoY47zJtouoVc66UpfeNMEyO8Oa73o/CN4dXjAsq3uNG3Zp4Pr3YwXELk
tvfzb8V5+Z7pZ+R0wbnQsPUDdecSm0bhF1YNFnEEXLhYNgtMKOQYw4KTT95QP/mjXcOrdfHFW15x
DYtun5mJi/U6iZ4rO1kKndZgLUoFpFg7bvPMDx6xpmPdd6xTSdf94mmOf/Yi/66IY3IzhnKd4Jk6
51atnWNGLlCO2Q2xoS26uPiq02W/AuNJGU7nVMsGw6B5d/6BUt19wOsH2e4GzOxwbeHUj8i5tUR/
H/v+R1llp7k1WWbBs2TpdA/3jFxMpzUWOghzhoIeclxaYzgQKsu40oAtdygBsCDA/94WfgVbvx6w
aUYdgZc6HSblkqVWuqGKY6JeEgZFshh+50w/cKB+rJ+oCqq1KgYcAUqUXTKhia07sUjdKmv3IN7g
vHled86avMZrpXZn6ip82kpvbyKt/4ajozxTFhPWUevl18zxrxpH1FMbxNq+N3WCj1FNF4xAH/2c
8KIExcHOAKL/JBJ8oU2qsjsVZ/NPzboaCesGKNjYUl0zaGinyp4JqelqzwrE7NRHBaG5pf6sOS5U
77J/KLO+2eGqhVAwLXXktMLpMOQoShUd5r35fruPsNYB3sQ/++umDMbIW82/VatfUSqqB4to+VXr
0dpyYts7zhsotR4O/yS1lvPNQDU/P/78GPhwfihd122LWk4wiT675BFGwD4TmE7bMNkXUbVF2+Ee
3Sn0Z2jCDfQqixSISN6g7CD8Q4BRj+kC4bK3loFd3rnTxkx6TJys9+H+FvehH37LjMp/dzMzX8SN
QcoZdh21tqujl+R/beZdSsduWWd6T1vANS6lHuODU5U9XVsyOOtcOdKf89amVrQQd1g7RxkXEpFA
OVYcsg0GH4uxsEjsMZwENnWBtztszDWdL28Nm2T4EtnWnmNnIIsn3wGihQ/IRfjB54ksfNDG3yWa
LsRb9QtmAIK9CKLA6gFQQOvNBwT5T5FaOEc3cu7yJvIheMN75yjYAjfgu69pw6UMvfECKHW4iKSW
eywgt+lfGls3K4Kxk3lIqButehaBo1xlVtrn0iPejvjyPDOs7xjSfyLb9J8iz+o2sGW0g9FuMK71
T3Z7EyLIX1LbI1m5DR55a9eqiwMzr1gu+JW3GKV+tcxI3bi54u1tE9yuGqnVXrU759Fs4g7cSNRu
jDRyHrFNY3XRepVme7/L+9J88IucBZNXbsYIMuRS4rxadHr+igwaBrLRJI9xVRlrO/Ll2unS9HG0
uUYNnZouoqncNZIe5zCI8g3x0aDjejP5VncsIMjvfKoV81vuly8+npHX2BkEC8nOowOVFA8eXel7
LgjRFi2vupW4Ar4wvolaZ/gy3y1HQ2X9il/ZNdsnI/Jeu75TroGRCsSjkxJBo8+0r7gU72UW3JNX
zyhc2Xqqn96ykCt17FY3Zgzot1si74HetA/0SN17y3ey574LWq61ZDboQeq/cVgQYTjagK4YAy0s
6JWrsoN7Eat5Sjc1qr76Q7eTXaE+qzWtAsT8eGTy/KdnKuoVSKC3mW95DLE3o6uqVxbb3JerrMIj
+uOuhsfGYN79tVIclAux/V2PSagXTqFv8wIPT5gpZ43In6sR9smjRerPwhqAfDgNBWYVN4eo4cEk
uSOL0i68nQmH+RzWxR0y+ew+9gx/K3S72zWmRk5siRrFnKjotbZqWhESEhTHW5HlX/muMhjU/JZW
Q4wbpj70fuQ/Y4SyFnU/thhTe/9Zt/FhBIYlT/NP0SS9dxmUEw9+kZzKdXfaeD3MV1ttWDE7rI8c
6AXbiIemq0DOTDB9RZTh3neH4GEYE1htVpbsk208fcxp4NIGNnLSq7uINzmtXcg1Q7gdpNnsUk3T
n3q6dRpLvnfmFYhw0iG5qupwRv5sbkaSHPZZ1lkHL6doy6S+SQe72eqjyM+53eNp5VL44Dq+XNA5
fg2R8V/k9H2Ip++DMn0fyEVsH3r8uT2adAfB8jmexCx6ZCu3uj+lQ1CHrOGqHgEVf2M5ye5XdTeX
eKmeHz8UNlUky0UR9nIRdF6QLvUmCha1p4fHoG3Fve4qFnEK0aMtNZ/2H2nm6LFYa8cwQbE/m9mu
6GvShogNcJwmxgVtOFtW+Ts/kem1cRLqIS3Nf/h8ZCHQaYVQIz1xva3Iq3TTZ0jALSWMvyfmCkwR
sDSRfK1aCAWO4ySnkWyvS5RLPhmHJJK/LtiqPDtNoFytIWVxX+AddILIekhHw33wHO0Re6hxbjyl
PWcZJnwpT0hU+hclLZOTZRFNXbil+qzFGkig5nkWRFVu0q2sFFu7kWiYK+r7pjLlox22pyCx42e3
0jgDVNq9XzR3Jn65hzjpawAdUyZsUD+2NjmtTpsdW9a35AqUqCGyWiE+EUfe0RNuuiXq2zxrll8v
g0itJ9tlfa8qzi4ru21X2+uCVhF9LiZztRkQWRqm+WbeNeYZXQuA4h0WR3929MhDZImLBuB2xvg0
k3xXR2eNdqU490VN+qMZURGDjl7wmXRbpWwYr6V0wkzkhKCFRf7WRtE3m2kaDkSma4PBkcnQa6HC
oJNjM3zovpLY+J7ItqV5NqqnXKvb/RiUj31zCfOiCQH5X2jiVnuvxxjAjj/fOzYXL8qtJxoCIWIe
G+C/I/wzQqf8eZyOrZjzhpU3wTrKPQ2eSGW+aERrUbTKlnlov/UqohOLNlFXjR5pK6BIzgbjjWsu
iTRBeTjqxosBfw/vsa1sQgv+ad3yarVOIErRg++DJ1ZBEZ29hs7XvOEoUFecOTOYVUN771yypAF0
HcI4mo731oJ/VZWgwxqhrALBlXwgXnog5I1H74rqWzlkzga3db3TNbt/7rV2X7Vy/KriWVHI/SHd
xkoXc80yb7KWsLB6aKz1vOtqwaHHlr+ELwF4aqL09b3u3ZKYTG/Tbh40+DKmreRvlVqFLBkiccF0
X14YMcSp0Z3HUqmXYIoAKaV+fw7wEB8+lHhm10ZQTKJioVCh74sp8sjr0vjw8bSiqTlThJmxaiUY
FF8Q5ZjztVyRUwJ6ep6Pzwa6jyM7mbLIiGccVUxE4wikhtIUiufkSvy4KZQoOscaEiu343RbBD5+
QEAVhznhgVNts8oHtIf7O42+HmCKsaSfopfKeuYPqmbVnFEK7ZtJRDlvnFAjTYMnv/x1X205wzme
AAoqLVSa6wwB2jz0VmbQi5WeDCVOSAA5nNBrCpuwOCY9gCM65e95bfinWbHaiioHETYZCKbRXqo1
sM0weW0hTpHhymrJCKFHFEFIihzwhlNJig9tR1b6/ZRGnwv/J3MQl6rCRWkwau6jqBQdwsyAtHd+
vaOOVU/xvWw179baGO3QbroLCw7Wxmi6dp3bjfYYlXl5qD2D8/rQpnewil0MfPqA2oI8WlbV6zHS
rdfctatNPY3BgC5xMZwWt920uP21qfT2luBJPY2V+o0kR/eHGhLz0N8TPuYcmjJa5ZyUj4FGBQNt
aTHaAq2Q1icEucFEXlgEdO2ILfTvqgCm3iQ5k3BOHuoplh3b87iP2pCCTFHPzGfX2Hz627whbupO
hcO+YJL1FFU85Y/2pgVJ5TYXmY35CvQnBtVY1leAXwuuft4RmoZ3tK0uRLU27f91M490sHSDefZk
dq4w0l6aDKl1hB3yEDQqo4OmVnFngvJYNSzJNhpSO9x81VZDPHZAIUevblriFoOKkJIkiRPDrge/
HBwO7FOTVZDxkg5J9diKn4wfgDOmjU+cbhGcotJ9l2nJirSphnVpa2KBH56c9h+FIx9sRR2fEFVt
M7X5MX98FeXRvcQNZ00d1+l7fUfi8pH+tNHjLF3kinW0nap+11AaLICLxi9xHOh8Uezo0CHuxVrL
6GWaOpAFYt70BNtapbM4GAtnCXUc+ZysSS8P5JYxCuuqSmbHufeLoJZBjMKrjQkWP1UpE3cz8vw3
QmNx5xeGOLqBVzwQD7f3LK+6U3PXPyWt96LxOp4p1xnqivhu3lNHUD1Z8kzuYHP0AsKaZPzNl074
3Y3Vkz5EyktghONa9Fa9yBSz+D98ndlu48qybb+IAPskX9V3luW+7BeiqlyLPZnJnvz6O0iti9pn
H+C8CKJsVCNRmRkRc45J1NXadev4VSVT99or+1csBtz41Qz0KyVxuSqaCJVsgmsReDizR6d7LoB8
oTWZuvdEp6PZFKCdwszKtsC61VmIZrOcA5f9rHLeVAMsGC7pby3351NDTDHbPUiPlMFo/GaWPrC0
K/OlAAmw81QP/xG2VdWgKoRxzBxM+LMieUDN1E29u1leXH4cGg52YlofKxur6O6vAWF5VhLGLLy2
PgzK0bJvmZxyTWJdNtmwqSjmx8If6bnMr7p95O2mun1PzUA9FLauHsaBTQWl/bheLpcfjLqpBsgi
Sj3UyvFPpZfhc+SX//5K2jPMrQbtrbeD4DZW+nDU8InS3lDabXnNs4b2gY9xL+eXXL0lQEsP5R5y
cXvpLQkaa36WN59Mfxq0wz6DgtLz2kud6eZOGyWMRb3Pj6XViHXIMP4tM4rkWEe04YHdfDNfCfZx
LAW2cRJTCseNzppv5pe/D1aCUobf+F4ajqSA91vNNdKN6s9jaZnnXsDOhYfTph9mZLWPPceGTeMR
sLusJk5ZozAsxT9KH9pjV8fEP4bcJFGUfMP91d6LOrGOMQE7G1vX5ArrfLVf9qG2hZ/RZ6aJwPGh
DWS2da02eqFHdiShJr9Uc8hjNDbDHrFnTyAnq4LvbvT6Aw6ZdwAO09i5uXZY1D/JkbmVQzHxn/hg
TTlBwWEsO0eUkiOaHnqg42vggT/D0mkOaRmYR9F2x94xBfmypXOqU63dgscnP2pssrVVN9WnF2Yf
HO3dzeTOsk5tkk9e6256FRWv2UB6dtIn2UEMyUM/B+SifeG7oIyQJBp7ujka73nWW8HRwtVB3hNj
h4nqZ2W5TDD+7f1Sw29bizkfvltB52gg5jVQ9TnxG50Y+j44hzXIfmn1j8YY2HtfoEBb9s6lAY7N
sdxOVvlb6wj1lK53bhMGbHRQnTPTZSiFamRiwpXE17GRoa0ejfhnEFfDbUx9f13ryUmf0RnVGABc
YWy8HlqGAgYpi79m/CYNwPIP3e1/2qhVb6yN8CScqCdLfmwfNHurZgeuSfbeXW83uTR5UQNw+pn3
0bGJmAdHv+X4SODYUSibY0Ktl6jGm5j+Vn/t507GsjX1JrG8MJ8/AQa1G4gR3AAaxYcxYiF3yvht
GPp2fx92g64BGwnCJq/cd6CB7REhD0GtlXmOqL6OrV8yA6c7dmZlo7uep2gMzPJh6ZsEJRv0mNPA
TuctcXktcX6zTw5r3cmja40uBZhP577VZQQbQKhtxR+7w8jvvM7d5iPSn3G9XMZjkD44CWc+q96N
DaKHdc/kn5KtgpbZGPZzb0bd4/xTaKHh2ao5ozB7N15K0R38xo9/+LUyj8kAYZ0RhHmKAyDsDkLl
1BXpm9/3+d5WuTwynHQBBJAIXgRh8O6G9kGz4ZFkXe9t48rT0i3+V2LqNWfbt9YHZLfg7M8Py7PO
s0AVklF1YYj3jnRjeqqFm96UA6ROw0FDOAH8vSJzLgGNo4fCAG2IwFR8+oHtr3sEmOemAxCjo58z
gsAgCRmZg5VgQ6FjMyPEaVZxdEvGWxdpN6Y92rtZjZ9DTghqFYDLSUIwA243YqTly5PJ4t9CLybg
bf33QL30HLUiHvYqTd5qb2Rk1dVafyzc4WmMr14FgZlxb48EPeRAMY/fl2edq75aj8HV0q6bhBES
p3oeXO06BEp+MllZJVM0ESkVOxeZDkdJO3SzuK+iziOV1CieGkM3js08e6Y/LB7GqXhrYeFvkAl8
4UgJYVgbE2nyiXhIRCMeYgO0pFeA+zYHvVEbOxnIPq9iUsbS8NYa1cSXgPUStm4JyCKE8hEX+tlT
ASoTR8gBGilswwXdgRv+XGIROLhdHpxqCnE1q7eXn+VIli5S1VcZVFZLPUQOrzHqKKQQtZy8Wnnr
xmuJHgaVeWbjfPWMwFvdu/6ErE5rFPPzrEw0Jr6tPCSauvuRRAYrovdLGzPwh0I/ouU6zgiyY1iP
ap+b4R+LbAVwYXA1HDmOV4zOyBGSmacaDKF9XJxdIyK/Tsujk1+kJ6MvOY1WmmEeUx05+VKdCm/q
9/dbpe5sbpiixU62lDsjQL6dNVnhpklAqcI+BzBjmnxDWwbn5NzuFhlgaA2kEnFlxToT1WWa0dK/
eHIJ9Ksx9T46kbO610k04Yf94mfq8WVt0T1Hm2ieylv09S6BVYmNPYwZyWucTxjIx5fIbx0OXUxX
AvkKMJjgSr+uETmQEVf18IeiKdSOQJBfs57b2oF9FjaGdV6G6l5IG4Y42ekoZfpaZNUXMU/2o5HN
MCKplzeNcSGlY03GKZ37sytdaHYVsWiFGf2oXY3SnmphyhgqUqNuFhlWUIHjkE1T7+NI/ZIm7VOb
SvCV+dFLZkTl0edMtbfyAFUUzdG9g9PrTc9wFS5fyOYg50h1OREDwb9jY3Nz/JjZRPcfTwEcYEKT
t4UU2sqacGxryXR3bMJPfU/jPthHjdzYkOjcmpjs7M1CqXMMfZJlleGy+kn8+rjNINE79bTVROO/
g2l/VXijvMa8ke1Z3wDMwREfHqxyWUgnuM/3JMOg9u/1uNuDVlG8E5sJLBNQCD08GJjnsyjWrrR7
HHC+cNY126Fx1TFm6pN5flAQXmwiw4LH4EMgbN/1rM5v0tNuXtGPJ5o6iEV6qT5NGz3a8kA0gNg2
BunIMG6uI22xu+gBTRZCYs4+q2jWh47KMY7Cdern3mdCBJF81gQH9C8qrzQebG3PDlBeSTI5OjQA
j4vvg9lv5YTlXgta+6Tjh1qmD44O/pTxahr6fJXnsQZxfsNK2t64Jw1BbeNGqQ2h7PbOJlfjBEGN
LJ4A/BED9XsrRiEhOkaVuDaIf34EYsy2MiIiefkSQQQEzxTtBs4HH1FJR1ZqUGMg040veqTv7QrK
W5NhKFxGESBJj3FJtI7f07zUcuej1/LkO8pQonS4+oRkTtinKnwIkJvuGu75lTdbrTBy1OfakQ5M
eU4RDi72y/IQ6fqXyUiEI7lLjZdMaXOMLaR3cbDRaX5ivOgY4o85nspFPqkn7mhskoqlz6BAUa1e
Xp1R7pi+ZXzbcvsRuOaNvdN9Wr5aQW2zMxb9Yw21zNGjZ9EGc2U235B/vDbpv8MCkxr0k/4ppklz
SGYx/v0eC3UtgQDVWTt2T2vdBn71FJp5dqizECcGyzVuecYFE5jWQ1yRMYFJDlUvNdnR0UX9pKFA
Z7nn0pAaVSMumksURsYlbvKnwMNTUle9+4424Egzni6wGjeLoaamDtlqjAef6F+Z6+W9kRX/pzRv
wbRt6sp/FEbOEH1RJWZu99wq3/+PSz4Abb/8WX1egmGPOev2GVYQ+CoJTBP1z3KHlkivmGpAAUuK
ROJEAebDrMJ60MonVXnM9HurCY7JqG+XKN0lK5qeF6Do+JkNAJsj6zATa4tGHxzPo2f2GFyHyL9p
sv5NU2bfh+hahA8JL5HtL6g19e5+WgvZvzIQDhtMj+Ul6bLwmeHqTlPWd+Ok7TGxrf8vXEtJzgW/
42yLymTUnA2jy786ic+xIp+XXjC2DBviwQlCL9ikLnuVBQ1ZjAQziLTodnlgtB/dkG8ZOaavUV1k
Lx7siLRA/RDR5rtLp5IUXNf9m5HPuu+2N4KL5WkY1+ad+t8Dakm/QWWadbR6rNDGLGGdgytXoRwS
evXZSx800S8tnPXfcPzX9uB1p9hy2pM/me+i4nBW+D6mYAGNehEx/H1Y5AzLZdHbb9psDALjoqNc
kJBxSy98bXFC7mPVsePbrUveH9usSFyid2ZAE/SlVV3jT8GBYt38Bk1I5bFixBadETcrzOtYkUZK
EsGPhg7DISF3c9eZWLXmJcmPcmddxEm0jTAxAK+pZLhmUCfQfUo121qIMSfCXa1YK84yDco9AMv8
M1WvVVBChCvJ+xyimNwcEmmsCPIJlfbKKGyEFQit6OXPTSotsBLSMemo8raL+EiUJ0HFocW3Zu7R
RC0Semmwbchu2ITg7Q6kKQKozmztreugXje2gXaiKCnwI9+DjR0qIkoKe08Z8dh2Ctl3Z8+xTmNL
cDDsuL1P9O6rCj5l3el/SF34HvjQrxrSYU6u5MkWOOvflmdQBSq6GQiuj46p+hU2q+4FXNoK7f74
lOVu9yIalggnS2/cqqRGzENa0F4/KumbB3Kby2tk5k+IHMbjXUemUFnwjQ/P00RcYKnM8WtKkZjq
g+YTsNGKa+sWDl3AtUnqD/tBRIycKYgqB0QcYaSS68BTPzxReRfR2P9U7jhdWleWYG9Dfbc0nQhA
F4dex1/phnwhbYfGCwJ2efPnvSGgbhAdCQmRBOVZzCqtGdYbdkmzXTRbWsnry7PQEtmuZ3i6DtX0
1bmk5Covi/dBBMjcSCJGol31Ekj0ZmMNTYtuiDhVgW3ux8zCp1kwqNCC0ngq88R4Ss13LWWxs4LG
3NeghtY1u8WRlPABGQ1bZDyIn23lVlumIe5z7tvw7MrfOlakx0QzFYLflK9Lgeg7tUVwaFr7pZkS
7ZxFkL96jz9Qz/zyB/6J36XNuDtsvHWUiugZ4K+xZ0B/NlEVHuygUlR48c3MnA5Xf/ZdTY517Vz7
J1kKzmGgjEUEiItL41x8B0umnXdwcyP9EQQtkpuhKnHISwnh2wmZ/tAYaJzpZ6sHMZq7BEz6MODi
VJE9k9b5jdkZOXriG1hKdTNorXV2Z76BiE82taWJI8Pz/DxluU0SBh/wmg4po3AEIJvJ8h0yJKrx
hQ70Lk1RVZllGVx6J2tusSy0NW4hd4syxXrTYhAQORwkujdj2cvrUtuzwFNE9S9a8aef1URgrfmn
iZw+LXCoJ2lpe08LX8KsTl+zTOeLOVto7kuf25pvS0tckWsNOBxFxdISB3ywnuHDYF9afFiN9+6m
ABxnFYILFBGjd6YdweD/1pyCyAmh2zc39CDl9XZ15hAFyo43ArvcTQ/N9CPP4nfycobPqSFfgWzx
6cX2oOF2I2EhXXsSnWPjYrW+HJQpNKGb6MqKGV3bwAAGRWjzviCWfI2Mv71qQd69RikCB9HFP4YW
0ZfOZrfR/enKPvGsBkUroZPWUx56qIOF6Pat5cQvmb7VqBweTDMe16OfMVQqtM9FVn/vE4xS6muW
W6TBbZ7vvHG40lDMdyjAQRC0HnaCpG6d6zSoNeRccXPtISKNHIe2ykFG5qj/H2A92E9ZNX0vnwV8
sH9f7xnV7TsVMwEI4WgkYZL/psY6x0mvPjqjv1hu8NNuAEVngWdddRNfkW7UiqoMEWPhdnT4uDs2
nDrRtZah29HeRa8STB8Ws8IYje4PkKcQm3NcUri1CfKIfVaHyPwgLZXhLICp6KKTMzCMP5yJYXxX
9oeuaZK9NM3gmhN7dm3pBCUScNBA7EZv12xa82Zh5bRK0WWDcY1N8zh05s8o07BXKr6eKAOLH76x
mfAlfxhOY18EwnDAc03xHvoTvjPaVzh3ivLZQL68SjNzOHVlgXJMFvUlCfKnBEzrbayVuog2rzca
QtwNOEtvm/qDc7IovNcDOV3vBc3zfSVssZV+jb7BdT/uoUUiqy+DKbMd03nwE/6fxblizfaVfCCA
kNsnOOMODKpc37syzgBEWuNNJdY7Glj5pGcKkrbp/3ZgxRyCEN3h0gf52xYBrQLET7tMjqQ/OVhk
VCmDfiQNI60rukeb/x9zjAylugjlh9/OgsppWxOp9kbVKg6pRz5pPQrEcWU+HZaWfJgguk269zKk
HCAb2rhkZWUfx2Do117pDrtyAt1Rz51NPP3t2vRKXDtxdtMiEX1Gzdbu03jG///7BCSbbqThe6I1
7WPUkAdGHCLVH6I3eBgrgwbSEwzCT9+b21s+ks0wSLzL/VSO2nWmOogSgqdtrSvd6XcuY4zdEJXZ
S80p1bfC64LjwUwvLzA5TaDZ0HkMPIqHien2RgAmRzNdvtsZlv4hMBFEYr1u99jDq1fm+Aw/c7v8
Y2nP5A/467sf574WkeThsssF+qUjtmQjYb2/WkH5KlJGDUhLvoQXcahL6dIohWiiS+XL8tYggdsi
yDuydtZPHT25i2Vn70zvrLfJQs7hdy03nBbPOpqm3bNYoXkGZPFa8+lsheZ6O1zt9rGZSu0Sw9Gx
fXQ3i2WCkiQ4kILhr1JARmstKTraV4XzosFXhIc1PGoJXnrXFYL5s45IuiaWoMG8cCsLG40N3WGd
ef5xzOPxxrFebJrO8bEqNfYmZ7/bE73LpN+V4aHq2/HpPjoLPD/bhGU1PGBC7taoHqo9Zw93x7l7
3C4mCyIr/r1sm6l9m25ohsQDJEp3TeSDvolin6ZTWBAmCRPMPuToIPCw0dcAG3TxXMIel6ZHKEPq
SH6wzhddL9ImtfbimMPo3OlFbAUBF6PdObFwjuPB36UuruSaduC1X9xPutnz/yZMfheYAjVOxgCs
DoW+Tu3ky/KiB6cbrW823QdAIRtblNZl8UoGqoMuO3lXq8JzWBTjqZNGfhgFw3vMx96zplO+SYfV
sQ2PYBXnqjpEeURIocNfWJ7sPgI7j/8Ggb1OkGQOtJY8H9aJ5VmCfGlZ3g2zSlcyLBFPZpX7nHLg
3yzl9vLvyPoQA3y4nbqYz04ZvXNmtlYdm1C9lqW+7dGqQpFxpw2rXfwtJzIhbdX1J4I9OIHTGD8E
XfnDLH1vmzcMdpcuNSfIzf39aT273i87j5GEyIbYTU6DEewqQ9XvE0LQo1cNNcdwh/i0fmouCRlX
rhMGfyplPktdvMKBV6+2n33Ttkl/Yon67ge1I3ik/9Tc/MTuht15VGrHqJGZ/BBB5SdKAXJl9tRZ
M4wSXOtmaAZ9T1CZ89J6+q/lyBKkQ/bYoQbEbQsVx2DP2gGj+KefPeR+VNkHv/ahFif5zRwm42Gg
wr53zfSwgApex/ZK6EH3EVKNI498vhtevfYmLS9bgb3M3imneeeKonpsFeheM2nOLUOdjcbB+0X5
QXUKQTKs1CzhW14Luz+ibLdG7Yh3XWX2jknfe4jlDEeesj58ExCQbmoJwXsZZaVKc2SgsbR2MbK9
jTMPhVxQAIf72gIMIHnoUOM8e9Tf+wGnW1jOhGM26999/xnAVf3ZjpO5UeBKxbRPeknTJzcBMXtG
ar4Mgu59msGyShua8HEeZTvym9ONPoN/qWwQLs7HP6W7jx5alXMn62irl7351REI07ZZuacaRmk/
CzSE6+brIbC6g7VsE9jJrDK0nse8hG0cdOkxrF6M2cochBjYU2bUGyxIYl+FCVV9PKYXAKHWzihE
+2RXPTMkWz5MGfzXQPa4lwwvG0/3pwHDYrJ0kGjP1M0qrr5Ro8GggvXfRJkNBp1Z7bxm6ubYYhu5
ilbqV8Uof99nhXG5v4Fgz/yLSBBeluiE784gB1xT5Vr2Vs4PVdaNXz0gdR3eOJ2Y438J8FNTB5q/
6BynaLwSeIRs3icS7O8sqWHiYTigUhfLU94OzfPAIRWxP4O7tn7OrYTKSXrtKgMdc77/y3zEx8Es
QVrcNnU0FRsi2LqNtzSvM71Zt3AHDn2UiVVYDdbFtrPwkDLLvD9bCiHcLiSu1hKGsxcZZ5PDpeeb
4BuXtY100z187nFuW8rTkqIZ6IV7DMPBRhiao7aAun+ULlGOUxSEHzEc7RUVk/MrQMjns5u+dbL/
UWcQpPsiFNu/604XmPVGDeLX5GAVgRPrPFtllsGYLtnrbOsaJzppAi4TpNLCtGAgE6pxYTRrf5LP
Vm7Zl9DIBQ4IEvXWhW99A4xqTjnRdpskr2Oy2ypilLBcXbKRcAhPavUuNo05qsXSriTBkJcJU29u
Lpy10s3/zE+K2sEyljZn9qRieeV//kjrq/vvLL9Mv4uxL7SI0oCVl0yFewujjI4mU/EtMk5Cr3Qs
71apDRe8LUizaEJ9ckth+w1y7dH3EvFIT0wy0xDa54gMWT79NcDfXfCzKT4RW6989DSiQxLajI/O
rIlCqV8T5+MVb6gBI/JPACHjlQrOTVF+BdTL5+UhiU0YU+iBxoDFtosk5i3CI484YehFNpzQCcCW
b6kYWtpvrPUaWKqH5TIV+o9ggEO0rcAcEkgri087CdBnIZ8cdS04ZrNsBIdmuxqTZnyz+966SBOx
R1LZ/T5rXcjjs+K/zrv3rM39Z8IGAN3rtXcQXfuRTHI4pSRO0i7R9eeJ4iMzaJqbw9adeSt0YLMT
N2RKxHUVvWgO+gsatdu2Sdzz0k0WAhhMi2ec+zGury6SpVwQCDjYcg0limG82cHFr7zga7Q6j3ZB
lluQld1u31XyHx+H3Neo9Vi2NUG3bkYDtvCEGbzSUEOtJjYGUUef6K7+IZmXTzbrn/VKZiBVMHlg
w8zWJfYxFedvw3yhdby8/ELYO8n92d9f1WU7PFp1MWywW6kPzMTEafXjl9+Y7jarhuxIbEJF+454
PIM+Lk6BflXPSnXDYrIau4G7yYuOFfp/Xbe23L7UOUibNn3UWr/dCHK4bpUYYRZE0+9y1FkvpKbf
yPWuT1o05rvEQKQTMBg+DDppPJCTYhZgMs4wasRBKx8yPSI5qTLCbdlyyDWmKfnQlSDequ7GByKg
ko8ojijyGQV5ZqPQxpYn5YfphwwKaqPK9jlO81uBKn61gUdiSU/8he0Tp2jMG8jy0AThq+TOOYdp
9+9L0mqeoasF58yfqDIjO3zCiZFelt9PBeOBuzesibgdDVqeL5kTr9HVbMzABCVUpP3VdZ0OoU7X
XXOPqSTnnnRjz69xIPzqq6xmV4DMSE5Iznyctl1K04cRJ7rDXlX9unNxHTVB0b2URMvBZ675qgzV
bpF+LA/N7DrzINJTdqYkBZFKsUwce9CdhNk13rd0tjad5D8qQefFW9W/KjS4q14344M2oC/x5wew
fzBNnJB2DM6ptODIIEfjMc4tcTTpScKNQ8vRt534SidQW0aUv1fmMNDQ7UgYxY190hXZbkjXZo2c
SAS6P9c9x2lK16jpCbGZL7HuEY6XjyZJIn61K5NsOg/Ex/Jx5iVDDLf+1GQ78TEkG87AT6WX9Dc/
KZhyx3Ri7GDjpBorUWUWmDKJWl2Ol7VtRttkBgTbjdlflmfRcumyNZhd/kT33Hk2XO3LDmGL+8+1
0i2KGB46S05nV508hj1rZZXUNlYIcQDH9BM5NO2+isIe6VdpfI7dzZxc7ysBvc2h9KmpOutBMN3H
QIPxh6iANNotL2okc+9HDVFvKtU7XMX4l6qSaaX7WbEzrYzckKYuT7k9YknOfKp9+yGWnbFBv89U
x7agK4Eo2jv9wKioXpmIwD5TzROH0sRwFks33QdZa0/bDiu/slkyYRC7mNYGbWZTWydCzcYH16xw
CybW9D5VwU/T1rQ/NblTtaDx69TJb5Mu6FgWWItx3H/4JcCJPvcfh9ad2UzzMDv0YX8M4thg110Z
M19xEAaoUnscbknjMG1lkjJWkmqZMf9Vs1z2lS4OrqaQFJd9Up9GodMEFAQuuV2TneJa6Cutz7Yp
jYoXy66LfSgJUqJa+2XEKX6ElgZbk4/WaZJ2fbt3hqTprgjXARWRZg32txlJNl9CTPQ3IiutfRNK
Gndmp864m3n3GjTwWEj1g6zh9tWlEW2ymF514NrFrc3CGO6NSyJe2lU/48I5Oj1+v5YJ1r6EvrUf
+3A4os1yb/pYEzxiuOobcpdTFSjL/My/lCXhr9YQl0e8e95eL0bnbDTPs0H+ZzWCa5/QDID0Rkw1
mtOxFkiz9JTxXJXc4lb2bKhD80J22KNVWMMnu9RYeeia56IZYWF1wkuIl94LgahZJv/x+Vkj7N95
ty+yyb3MRsB3s4zOURt5oLCgsNGiCkscSzjJKnpyASG9PezDou2KXWi48UNqmOPRhMuxwg477o0W
Xv4yikYfZV3gozF8nT/kkFqyH8LycVhnZRw9DzbQIOZknL6DbqM5hHWVcRe+Lg86glmcly/LhcAJ
h4eHnONQzdPFXEGyLztjF6YE9d0pnrS+GSmgIt3+p9vWpF5rKapXVWJ9kkFsfVTSKA8ac212Yi4t
mvDr1PH1M7zWC1RfgbIW6Sx7I2wgdQy1kbaM/WvZlBfgp9LHAtzc2N4Fhm03WwqxK6/c2RO7WGFJ
/g7OBUuA7nvFyZjC95TsoMehm9ShE00GFozUyGV6r6XCOYsERcrylpluGp/tOtr49vC8yBZxqZOl
Mj7GaB6ecfJYD+WgzssVhVG8u3dZ7udaYVX2uZy5y+NoMLWx03K3GNfdDlFu79qfuWZ+LVPJaNaO
ZhrmiyTMMEpKy963RUs3dt6VM2yFBMK+VJ12qicdPqBPgmyQ+wDvbZ+UqiQ5EJNSHwtDUxtldoyq
6SIpJcOPztVBM9kTc6dC854zEugXx1NsEYPVNfKhzuKbNg3ikGi6XBHSQvzDgm2KDJdNwC3/uV/C
eJkH7n1wKYDlTXWAvLW1kGVGrbO/H2lKo3tZGt1TPkfI+3V3b3STzcF/ZIrpstPV6a0qvzIJ2id2
/CTxyVAX85+kTQh7tLgkKLwumqZy+rfzU4/+7yWYH5ise3srq987P2ByIRKcw74dQqJHSlQbPXVn
kT42Zk2tkVWkmhBhesmsSdtAZ1hnnq0dh7nMyDPbhPyRW3ST6Gl7SaQ9QgVUh7HR2n0tynVspsUt
Bu28kmK0DxiH3lxvHkyTv/IaRLs7aqbCjFbEjGfHNpP2ymogSqAOmCfU7RQAaV7JiqkXOXIfdzHY
GEfZlsBwdwWH7rjMAIhI0rc4txAQGVNpbO9Au95+mEsArdTl79jTnkO3CX4awTuFzAOynuTbMZuf
+IOTN4Jfwz2DJdIqli3Nn3KkSDXHrJpC9TdfKkKj0vqdP/fUEKSw7pSo3rKxh9OgV+4fG8ekwE83
Md/cFOyFeLiI/j4vD10v/n1GCOoLLcZpX1InOOQhx/XFLx0a537sbzGn4ACRfffecoMclnLXSaW9
SyOXYXvs/IPnwLjZBJnh/fLEeXStj8QMnYttghywJ1OhN+qDp8ovtKcEzkIhOILe3xZUDrTzjdJ/
XB4Q+gR7zIL9Kh+Cf19bfjASU7gyEGas26j/YuVBvy5UQSjeEF6XYrcEmXwxHEy2IAWX2dFgps5T
nGE4nsXhKuvfa0iN6Kh92oq+a52XZ3rrvI5wWKptVIIaSEvgivhqjQ8zi/40Whn+mdOlcJRsCmca
cC9iTUocFI0o9/tNulidg9ghV97uzDerzdZtnYEB4m/ftsSsHosiFmgLiDq8t3baMdKhNOZf5eyK
pRbAXlPU5lnlA2yLKAc0MuVn/EWwaJenrGRMvvRTMbAgdbBi6MXUl0UeprxipC6yh20eeCRJi9SF
dh6NYs2AC3NXPWwHShmCYow+elweajM613j5zwwYQaDum6bYYQOiP9haGp8UGU3owAi/Erte1zui
CNvmVImJvrrqruP8UhThzw9ZNQkqtsY1w8KVrlUXFXfjpZ4fujabH5x6pUrdJQ59rNjtGDAUtvPT
NsiiK3V22zAOrIMehUxMarLrQ40vVZq75UesI/ilrLuZud2dGcEx650bOnHaBmu9QpuV0s54gZmz
iudVBENYeEEm8TOM0OMsV39f14zhRudarJDo4IaT3lxujVa8rmXqofdl6KDRN/89JMMNQrL43fGE
FHT3N45yh60sF/pwa8w8f9ZE+LQIg6qgq+HOcpJBm5C/GEX1Q0d6RNv4NxE55tqjS37ViwmoDd92
q7NLc4XET24HP0SGM39qTTKSYqURvmWVufPounOE4TwSNVFJErtZAnOcrTVakjoM0dYkfOmwvHsq
SmVFL5GwRhQbxsecOkvctMTki/9rWwzKY0iNvCBsKTjciW6MYl53JgW2h4BSbMgBLx+M3qufE4PB
Jvc/gUqFsx0Lg/H/LGsrfda6IJaozFoWPIgv2rUQ3QNjhOB9oPbdAesekOzHu0Uj7o3Vc5jRZFkE
hm5fHIvswHx/+FE7brAxnPI79DR1SmfgTqNSWnpjAbzK88qNb2ikphHdJxlQvCgR/VSG4d2vDB1B
hoc1nSYZP0yjeHhA2vW+XC0PHRI5B77l43JF0Mx2BB+8cp0YrlaWDU9yUP8QxgizhGhtIbuPpWmr
5/S7O+E/RBqCMMWJ/4vz8FoaXvycaz0PSQL3P9eMlQrQoq/Bercbs6BvaacBg98sPtoQo0+xcNqd
Ce3MnPacyjLua8c+K/HZW5hhNonPX0TWm0tfcuavJcwfWLCY7OUFii7deSKUTT/atv+BtTTDHlej
ddWD/qHx8h/o1r0T/qt8ZzFvXQ1DF+7dGS7uqby6Tc1Q3dpONx//b0ae9d+EPIczg+XDCgbn7HuO
/l/I4EF3lTWokCFb1lCt1NFn0avdKHtkL1Ng7eOG9OrSCJmDYVrI+sw666MHz0sR0jVihrjoLY10
S3cOIjY9NAlwDFIns3Chu/6ThtOAD6gvfsO5hwVRyjXgb3Vhrk5nv7QPw+AQz0xo35YvGdq8yYPK
RS1zMQvrJB16U6GvtUdM8BQJRmrghNSQ3UV4k//vd8J0fWCA/wkL5K2wDGK1hGkDDDS8/3orUM/w
2SVgfcDda1ZzXpw6yAfklhAHRi8lX822Kj+9FB1Fk9fQYj2LgtMfb9iIw80CSJlvtMNy6ZlqPKMt
+n+Mndlu3FiarV+lUffE4bhJHnTVBYMxS6HQaMs3hGzLnGduTk/fH6ns05XKRvqgUAGFJTulUHDz
H9b61ui7oaZ5DhkQx9WuOjbs1DEebJjYKi9iyWJvSoX94vI0qKqdaeovGLrMm6GMy00xV64fBCa3
ZZYUFQAkKEaloOSvM+wM/x0FQiX4lncqsFasIx9WAJGbD3jSzcsH14Jch7yB47L4VgNtepfaotY0
bURSjWF71YzuFKV3dDNNyA3VLjAvjvKh9O0a5achg+mw4oyh8OH5H9zST/vg/QMgorEkPq6ZYOtD
oYzzrifaAcOsxGxUkNCcRmX5BasALfFjjgnuFx0rlNZW+1lV4r5s5RadXfY6mqheSzlpN3M0lt7o
FOkR3ZLD/j0uzrmaaV4B8eEhN2Ovdgb3YdZOa9FewUPdsk+y/bX/SRKZ7XqlJjxXi0hjrG3BfFth
9rTKO5nwhjcoiWAADpH5kk0METJiLe/zLNJ3Zm4Xm2pOgYfZxjVpw/5pstv+SaJ3i3E33Km9POCv
zQ6Z0GAkdDAYEfoQogks+k6P0Ye6KujU9ak2znh0EVGr5aSgpMGCZwz1jSumI7u78H7sfpWsRbcf
iNU8gkv48T3aecOv2Omra+kMiTdJS30l9jBH+IW1nHMNDXo5/FxPWijdiGDWIbzw/wcRBEv1RxB1
ElMrcj5nzPsL+mLbV2vS6jQUNVt2t+61l8FXI51eVCtpGIBEdzke0VeGN5fe6m+Urrpr4Dg+xRa/
AnKHuQe1LVoWa/iKZe5eDTPxKIv2mxbZhJwtKbgfUuD1ed86d45QCZRfexHHGpXtap7WKvMhr0gn
Fhic7u2p9dMFd8RKIDivHwGShtk1N6hvXIatjmPXRze1Ma0QDaqIFgLlmGK9asKJpSkYzWys+03V
xKDKOkc9KJlbMaDKseIHVCd12nyxuAOrSviezPZJr4N7JtTqnaLY6V1TIrSXI+aS9UWUvI+PEx24
xwgemuQIfHClIsooHraCyQ33Navg7VSiDVFD+Pxm1wGzSktus2V1rC2d8YeZ7kq3VPGjAQb00hjZ
hGEG6TkJTSbXVaOcnI7IaEWj90DTVV0jArcJGo5fJrt+UEq4mqGjDti8SCudeXOJk0bqzLkJCvue
aZ2zLaZg8tenonbEfZ/KeqPEOYBfDV2jVibKqSOi+QafmLslciAhNXTiuLXS8RYhAsez8qy9Bv0M
KLYoYIAkm78/Wf/KrBYqdxkLkDsBSRY0MA7ef6OwElPY83+IAXOvjRAUEU4p0rkQimz7jZ19TywD
c8TSFgSMWnydvJqtZlT51iaJZIvMhjiS2oR6GTSeqeeoxpAJeBqtZznm+AP5l1e9XGCoBAAsZhRA
vse4VeU9INrDOiKJ66A4dErH0jIW3xj9Rsc2VU3DszPSGOcWueUytm7ukxGNI01htsWkZd+uKgH2
IOnvXpSFg/vpbiPACoO3dxA7/IVa3aZ1F+gNyPW2mseNtgBy5uUhnl1IafgZlxkOEeP9UXPLwTN0
7NutG+lHTWA5ztoRCDETOVyP7HGy+N4U/ckiiPB5/Tyv4WEgoFvpDGcv1vxr7sa21V5XCXqcE3Ct
7VOFpQbsw8xkyNgoF8nKtsWXFBjRtVHV4Laay21NDfchv4oDcbUSNX9hhRT5iWFcuhwRoRi1HCUh
9lXkIenx7988xv9yV7apTSzwJTpVyufAKY06XjeW1ymydbbwkY7HUc7Q4OwxZgTSt4g6Ad8j5bww
1ai490rieYZsvOKoICy4ENTBeXleYU6xIC5jIAn3WOuRtzog+177NTqJOGQcNAg7Wpf9+cLhLaoE
SK8UF7MGbC5hcp1C2LYHgscHI2+f56VHwXFJfRZts7yaidZGDpulUEBKOYxHtWq8v38xgBf/9V3j
uhplmukapI7Zny4lLdNNfoYlbqBBLAUMJD6vD/XQ/vHR//yZ1bMzQdeHmCVyMTZ21ujjX7Qu64ym
1UJz1/RTvskT4MhRzKUmmOozzmnaU58U19W6Zxg/haibh/VJ78iZoX6A03cxFopJNCejocEl3Ks8
fkwtLNjGIQ7IA7tI7c7JhtJv9Mq5mym5bqpovNhOG2K5jZXAMwOAd5bzircgPqw32SLqArQfS0iy
oTDITDnSTimmG6Y38iUj4Dj0Rk9tI/BHeSaeW/ZtX6UtCEylar43FOgSQ+eCV2rqeAf3BITmGG6G
UDdO/aR9nVeDjDPqh16RzU033tUynM4Ft4u94ppva+UQsom6j49rUWHUbJHpnNBXLE2UOeTfJzTU
ZzHo27xBS7bu7teHkNqt9pBw3dcjTiiYhXIH8SnbtobMnwCfXUBO7hU9JjJbprhZ+6qpNhZWDoxY
rga9qoMxpyiZ8Fms7BVAFR8iACcyN5FOVJU6w3fa5xG3TPLLGW8v/Vs+LDs4VbqbNVCpH+f42FiM
89dzT6i0luwi2b+xzVbwCN+XvBs2QVy3X2twskYJNkhflSFJFE+nHKDu7fowDF2wG3NAcm1dtqOH
ngp4TcBhpElK2zkzfxjlMOcb4h/6TZEIuSOabwPvqwGS0UeCd1FO/+qMxw9HmYkh7wZxo9/npnqm
bsbgZ9TRLpzRljaJTA9u1nLx2Ibj5+CoPNVQ2gcdPA9p3PIuR8T5mwvKsP5yPYkluc+yTBt4lfE5
O4BpppCAVfMNIwlsvJV+cE0k9tbCprGqjAf3vhlZAit2mW57cswAKq5c7ga8+wgaYRWmmj3JA2bE
sr0x69Dv60ql0WTnyF3xPEvt2Rln56GvBUxF6EdVqaLEHiHrMcPdV1WSPZRqsNNx7U6ZScmhmUBz
NU3fEYUZn7Xems5/f5Loy0Hx59uPsMmuWo4Qw8Jw8xnTrhRp2g4FgpY1zKYtIEsyEs5y4tTfV9qX
W5EyXs7yrJYjMnMAv1vWpqhXGdlMSVGcybn/1juMT+oCnpckSFPLJxuKkF7t13vnKqmTQv/199+7
9pdbgq3SWTFcpJowVPUz9T5eoFSmqAC9MAfb0jKaz6kRHsdp+NE3M35ZTTQkGxg/7GH8NqhRvMti
LfQruze+sJzdKEHkswIJvRSX+uOU1MbBsrni9Lj7zctsfc52sBBHOkKj2WTEaNmfw54CUc8VidzZ
hmnmVRuWgc+iEgxnrcLLyVPTccv9IFmQtQsX27Tdn1ZLovbK6l0fusiIPLWwn0kCoJQDZXCe01rb
4xBo72Z2qlOPNx6jB5uqAe4F9au6KdgQ3CZmaO/nOWUEyzNH0XB8FlPHGxU0GMpG92IbmXaPnO84
IOUkWdGjixzurIQZiyhLJh6RQH88NM1tMyIUTjXElc3yMlYluSIZoqfD+pQFyHNMf32rOl13VBR9
+/e/8r8mGy2vo8Pdn3JJNfXPJSTigcrQMWRvPq4Phv0hhXflc9lGt7LU84OCwnvTw0b2xmGsHhLG
3Ac8Hhy4RftUyoC81oURYLv1gRGqclybpsQ6w3HmPT/DbDF023xIhsA+/pGWFtrmtQACvimYIP4m
U+J/+4kszSSzkYQj/vf5JyqI8sgZ68O0X4f9Q6ecQRRu5RwRKxl0qEGLDH4Mx84xS7F2povqg181
4P37KM7ibQPohyTKWTkZo2q9WoQ/OGoHEsSW0XY9+yNrJ8PsETEqP2HDfd9E/N7O5utvfjl/OUts
TRWmuQySDHwznzNpomZ2g1hnoKF3ySvbHXDFPRaYUATjRbVye+OmYfijLPZ9PyAbTAVnzELs/Vgn
QgA4DuNZlzE61NBofEKe7TsSY5jBKdW4LJ9vjNAt+Om05DfXp24uQ50/nYO2plFQGTrrCU6Sz5FZ
pEgNIaXvYjF25A4xb3qzlsvihbdS9qWfirMc64PSEayej+6bksXmpegLxBXwJDb94nsc7OSRaYIX
I/Fg85dlV7rj0nNRhp2xFIjdKqesCjNEBQAAOCi04hpk2kjyvSk2qy5ysqdTlRrFrUgORp0X3PBx
ERP4prEA6OMjJXy7WQsJQ3bDdWTttRTiU5vf9FPd7EesyHqDPZjppHU76rhX3bwLSFKY21s0AN5U
cjbjfBJnGFr5EyoXH2PIBZcUrDsgpaDS5nmzQrEgc94MsWZcsB2l9zIMdn2rWE/d8uCmUFPj5EVJ
mu/TosdpRYZduYnKvVPSFeQJ39nau1gRpIvRgZCVTTFFNP5SFkPZPsdAy/j5vIoDx4XgZWULgIf1
5GYe7PmwmslX5XWhB44fIbZwllXcql1n1afsCkxUm8GA/EAm5r752eNaw0RRsGO1Ddrivj4EpZLe
Mj7Vt9VQlE/5UM5eBO7uu0NLkwxD6s1dfaPAQTsFDEA+HvDrKQdlym+MQpR+V5vNtaqGdm+bcUkm
o6r60zxVdzPB6KiGKvcY9fPBrM3sLk7Cl84tWOgfDItwnRYU8NcJYqkfW9COojRjnF8mfh1GxauK
PR6IpB2ii5XFa92YD7Ez38UZqz/MdfUmbZz3VS5UTuS4ND0jQa2pD5BhgBzMH4Jyq0zcx1VI6wS6
eJEIykF3T+Vl2HULEawrJlzozsB/XNf0w9oWR7VpHRwzuc9SGZ058/2xr1PAWuh0NZFZ8Fi6F5WA
U2+sEY+tm3k6s8l3gpTywFXCbNss3rDQRE0XN70XuUZ51OLFUuSgK9Udv6jFZa3b/ijesJSDzQgd
8wERcH/p0KIQAzx+zZIuu+lAW54ToT2VGdsBJXHwukFCORSjQOSyyGTLZSoZOrNxRJUDPqUJu6Np
dd/RfZV3ZY61lAjawneYpx7WN4gsBghPpUdYULFb97JKGA/3hkXSmzvcFyWLoG0Hf2UsAipbY0qe
FEk30aM2Wnct0ihrAMstkoCeND9ch8Y2duLiQwFPKkd94u73a9WlOrbG+EkdLUbkGfxehk7n2UUy
5USheSKeUnnMIiyarjt9LZGv/P3Ba3+uXm3T0WkHTZvDV3dZEnO4/dtgJR41HRUimx5GzYBPo4qg
Nxh3DdCFa2Y/x4shghlmc9b7jOyv9GtsKwSoTI64LfLA8HLNPQylE9yvG9vKscUB0p7BO5U/k0q2
D63mUgYkZ4YWcuf1o9IcMUcAsRicBac28mp94NVwAM/k7MDmkCNT1ZUuaA5KsteV/tppS9htFgx+
Rd/S1nr1vS9zbGXTiFmLfDfae1zEyfIwLfgP20ntE+kW/wYDCQTTCivhPqNYrL1sJ0lYvONdlgCb
0VpXyDsUoHJdiAcFyaxxzTtSJ1obKE9iXucCbwcqIPMjeyAdA+EJMCnbCgN3y4j8VRd15ckymJ6w
NvrdkBtbZkvqvgPz/ve/OWvJJPvzbWeZZ9Bx2CwaXNNcPv9vv7nC1RlMaKy1w94aPKkUg9/PIr4p
h+49jGKi7OAMEN7IR2EYV35TS/TQAm+tQt7AK27MHfMPg1VnhgVjnsnxCZrJXwt3aUWPskQqgqH4
uEzlbsKpD297N9uv4Oe1MdFrp/Y1PQFCoU06zepcedYSNuSSKXXqjebVkGXr63PD0KBzxQWCa+fj
MwuPdEiPYKitr1FOFJ5qtUfbdXAwaRtZxdM3s9HSvSWuH3VNhSF9l3cZ52dPQN76UbZ8BOvvN5eD
/tdim8qQgDxWhi6F4udREass2he1pNieGdT464xZDVTrHNjLwEiY32tbdW+i2sifikb5YlgTUU5K
gIwKR4lxsoiXIRvvzBbbYYo8GremBGw8TX15zZawuAKYphdX4e+2cGuV8ee3g+26CzvAdilC1M+h
WZVCzLdRAU1JC6T01QJu6IO9gWLoIpdwbtlW2wrx33Jl6Et+A526+0e7VrRdf2hd6xXkoXEMigi7
rdtCFsFyuqOeZ5CT/zagU/vLIGqtwzXbptzD/KR+egM3naFgDqZ8LXvbfHZ1ajpGs/r9+pEesnAA
2XLp6kZF4j+o25mnZyWt2ktrozttEtRYbWW0l3p5mIyOAMrO1jcP2MPw92lh/oDt/EAm14WdKCN/
x3GR3OHcrdWMmb5enUI1E5tloV9ojYW2W5X4tRD7WGNe4OPmz+ZO6xneOI5vTggi46ibNkOXPvEt
NDcfgoh13F6RZDoOwXsnauCrlXPvBOrGCcf5AUzxSTGjjk1yE/o4lopTteiDw5j4F+aSjFRzbk3L
s/XPe9tI9pndACzOwO1hLnRO60Vp9wOLh7rRjjHdPNmMcf2lb5rNgLRqK6s6otZjc1pZZo0kqSQh
PrTKDdeNew30KvE/WpI4fDDYcEGMRatqEvzou3k23LSjuBtDNhqMOwtPLFL/DNur5+bJlZG79dii
k/e7kQi4dSOuX9aYllTRLPAUpCitznw24+llODkwe7yPK8gSJKWuQ8EPs76gT91NhFMc1D5ZfHO0
JHaRfZX06/xICZOLvCYHKQ4xeFoo61P2ZQ9qXEYPWTL9JvfR+Hy5C7KEca5pKhtz2JvupxEGWNyC
EKaREUYm75R+qF9ZMmBEmdGz2vpLpYXjqSFo55CmgsMwtK561aO1EwL7Hc3esw3oa0pa5yj0Pt2u
rFi10QU+vxNW3t1HD5WF6cPyLLNA2PRF9TrXzc5c8NtpqmCgsWSzNUS6KKcASv79bYJ9wKf7BD+j
oS9jGlMXprA/3+FJcZ0CrhzwnWUFkNHApxhaVCtWl/Nj9fl3rk44mWtsoiKL7TDlH/zYcladZQ4d
hZtGj6BuW81/hzyqQx+RT6omnlz8YQzaWNWqaCJtuS80xyZ7RaFrTnbrFCyvR6ZgLWpuLFDNfnFW
WJK21o+yGm9x2f+RGDCb1nAwO+1LkOB1kBriwkar1CdMR4cenB1XmK5vzXoYSB+3zsIOD1M0dB99
OFBVxjam1h3WbBYtkdHOYOobexVXkT7P8jaXOn7MJVzMMgnXdaqyRbpcvrFqLdiH8mU1qMWL6Ozv
qGPjSyxEc0E1/bNr5d1U5sNDigZ1S+C6dQI3Nt91kpIcnqejzI9kZqTgiSEPMpnDW5kBb5hpLbBC
x4+WJF+WqJbugHPmyZZxfRe5DL2VVkCqMV1or+h6Dc+ISXzhZo1rmlSbXQwU+msF9iUpG+ct0wBK
hi0mbtcftTJ470uFCXZTfHOm+jkwn43FAEw7wHA14kdeZL2xtCO2CCZ8OBRam9XCk8v6AWnddnAW
LvUEA+E3oxbn82JqecsJJCG0xTZvO23p9v+tNIGI4MjSRlswuNmTtMrXGmTesR1JPDSYjG8cMqx5
BcOdi47iVzGOJxWI9NmttZJyAaSULLr2ruzD4tSHo7Oz27R9svLwdjDc46xp1ZeyQUDOYaPdK8tQ
OkPGRZon0e+9bb+JMSe0JlGLvWbGrKFwbfpRa9loNUu80U2NMJNB6aE08b7WWnOGlDadP1bg1cCc
A9ToSXLQp7mWP4Eewx5YaNvRkdbLqNETNbr2K6sZoa/4zJkVynHGcO8Pi/zCHKmYdYg57gyGsUIY
9DA08KWcTJvfclXynhvS58aKSV2Ga0GavJwa+PM1VKC0so/MeyuPGOkA6WNKDd2wVVE17dK0MZwo
WE7P4AJiz21GsKeLC5KH9sT2igetFNgC+v4pS5ToOl7VObDODe3aJosqIn2Wp0lgTr/ZsP1lFMwv
nCaO4CMmUcL4y4zSbYYQf4uabhKl6W5rPW4hh6vJNh07817K9mcn8DGuKRJL99/auXI0zJm36gx4
A3rooBIULfNjaPAdgqr6ls9Zul9xSLNSvOEetq9Uw+kGsGGx/80RqYrPXZBwTGFS8hFOyGzQ/UvZ
p9EsKtJEyuKG32Jbz+GMTMl9uzw4JqSZQR1h4ut5cm+0bnLfTDFOCU27W79i/SNgOqz4WK57mQDd
PhpJsSnGRO4BIRVXujzj6A72j/XZBPdoIsx972LDY7zaGJfafAT3HHaTcTWar2v3tMpfJ7d0Ttad
1dxVc3FLb5ScqTySM/64Pz5anzKYjsEHmMBoVKd5ArHp2wWUQF3Zx4rszzYhaKBiopyaioIGFzwi
8jGlLe8U+wUNy88Ede+vBGJ+HChgKF25wQVi7dosFS9IsxlYQdLna9qDLgpjb5WO8DN5bQb2ydiN
3xgLG1dkw7RM9GbbnH3csaixVqs91MVpZiu/DrfCorqYelI8uZoMPMhlyxU9z5gmMShTgNQ0JL1z
n8SGv+Y/FHTVwFElOp8gZPAuTWheyOlyHaNMChqp0JNfaO2vIYHLP4o2vRZsgT5WEuEUe3mbBg+G
il/EJTIFQCF67UXTEYhmY0eFPEdaA0ZtcMh9n8E7KC6wJ9PCn5S4kDCrhHhUlghfKa0sNIDqBgpe
+KSjKfVMmpVtDrD7iOgt3XLMkgsnkdEiW3u1nHS4DlOHYUWm26ZrbhQtBJrt7HPeiucsVcWZDArt
MVLtd7U379PE3DSLoDBF2rmPXQD6I3ufA+Lc6thVVnqsFWtPSn2AVT9ut7OY3S+DvexAewY+fW+h
xumS/C6JOGLVcSl/W4upZDmSFZWJ8lYBxeMVii2f9aoltiZzkk0nonu2NONxIKl0M3ANPws3CW/0
nDgKuTx1KGp1zSJ2SUtQeozBcOqE9seDoUr1WJWJp6ZFcW3TXmWaT/7o+pTcPYaUegIBN9cNv1ZS
f6BgvUMap+3tPhv9QEGi1lcD/WUMVYAWCytDg1S4ay7OhLVy/ahQMbtpUdpv189ComoujSiKXbfc
VjGB36aBaX5NSnhWvWqkl3AytIPiTki2MAXt2iWIMVYEGCCCK7802Mk92lbrZdbcq6P0eHLpqPam
lMFt0IPgQyFvJ/LGNWT1Xdh9uKljV971MhE37I1yv8vH8jt+E0+zmTyHZM76rhXNZ/aypK/R4b4A
JEQG0vwMFnywSMOnUInSh9bkvjQMzTkPWTdPlRtf5kF5oHbfiyZzdkGAvVor7RnKX3nT9Y391NRB
8iSw2j5oqdU8ZLzWh7EhqXx9GrgMmbSEWAGq8/qAyQmE8PwgnVSDOMBD0mQvDqC32/WZ6/Qz7HYB
zbiuH2VA/qIa5uMmVrHJmF01XDA/MNBdHqaaNddc6WDVFpAkEv95z2S2furH+hSzWC6qPCz8YUFg
f3wodXpym8rSpgE6lrVyTAwoVpw3z2pjqccaQhYXwsDcqxz9VKngri3Tri6f1XM1FlPtOYrFY5C4
KDhnMtuiGe4Odq5LxBJvV+ICgWQUO7frA6uBMakRDjvZm8u0hRyM+peRyKsKnfwVq7OyWeSBQTwe
FASbfl5BnJ5Fpl3kPM4X4UGkT3Zap/fbfqnbzFqUN40ucaf2MQ45lHs4YqbHNbZKDLSnFX7Xc5m5
8Y0bMflrMjZYjSk64NzhBLejIX8gk2y8F1sy+H5rm5hY4YwK9vZsv5l4nXxXptg/O8qMecTBbnJJ
6hFXaKpEzxOtqaEpV21WaJ/CI7KZ5NWqNm4SZH4epHdysOVpTB0IJ5m7LZXZl7HLqk6fVfxdPcOW
Kl5AdjjlwzqA2VCB17AZ/hi09F7Mb851ggeE1ww7X7idQceRxikJBaDR0bI56ZpDn6mPVSx/qG5y
SDqnPbiGmDyjrLAzOV0M7SNfwERvc5hua3T+fo4PWodctXXnYz4Vb8YcDzSgIX4cw0QquUFyelvg
vGEWOL5Zk6ajzMDQbxD/7SHUM/eF1YCk1OdpUza+k0nO6Zq1zdiX78x4aVqqFGqzU39xSQTfyhZn
AomraoauAD38uadcBORNTVbBb8i4osYGHGpoZ/tgHblU4zmelCvqT97+dfmzG0f1hPAaH35qtNtJ
MkfvDPI+zdq9DWsXYINBZ+LeGjOYAAcOzTZRphRundR81PZIRR7sgbmO3QKm1wju2wbKoG2q0qgu
GWe817uq6gnVfFZd+l8mNjPmCKH5ertNNdaKxKCia+0y9BnjeTT7t7y2el/Y1hcx1TpaPvM+ibp3
rsHvVn+Q5t1goMszph3K1nTpOczFQUFSKI4/bhdor9HyuGaRAfoz0y24r2lTEYnkG05wijp4dmGd
3JbAnLxpsl9icJlWwVah4Ybot1Z/K/MlIXAS/Q1jtkxFWWJY1a4r2q0WZeeqQTrSVgoCxcFSNspo
LfL/cyeCRzuenWM/c3+c3kU7Yr/ud4HlkPkaNb+0kEk6u6WbIE0CP2B07AkTu0GAQG12uzs27IbX
d8bLAL/PV015zwvPrU0jJSpl3I6y/axFOmZbG8mIDizA1RhD2Lw7/LoCvTtCEjA7rMvGwDCQtIxv
XRtua7ect1i3q40SIQgMkvNUPIP5nk6Z0BcWip5gI5752TAkDVoDtYLpGZE2Lqb4X8yw802ZqQ+F
k8SbLBFvnXRqlCQRHHz7aCzDzfggROcZbCFjbfHOjPG9Ub7HrOoBnmkW+y3eDgjROX4cLd4UTYeQ
roXXUajKOzjYpzIs3vDn+IBgfjWuMR/m4Ep/ceAKKw5ZqJcnZElHpDdfjbA3N4nQdyStLucFtFiy
BA6dMC4yekgIrfDMSvLlHakaff9dWSZPM9eitOS0R5OyT5ZYtqlrAKSzA991LHOZUSOMbmzIoFlr
9Mey+Oo4E2psmxOzsKbhMR1TL8qlcggD3edXKvyA8TdSQ4YzubMz+u6uD9JfsNQH9kvQ8UAWHMWU
YpOhdNjYEtX0VNbXMtMPVEC8yzCkbHW94JurUZFOxq1jR8CJ1Pk0NAXS/NYeSE83rg4TrmWdx/12
Szy0uu1s52ukjwmBQvapJkFapzHwwD73u7Ef9iRZTLtcuAEhrUG9mdKadEaNHJJAPZl19W1O9mCd
9a2m1xz3+mPqsnqRpjzgGPpaqUulpxUGNa96DlHdcmg2NHukF6bCHbduGzzr+ewD+1T9GLwLB8yp
nrIadBIjnwk7vscAUQb5DrqBh1pmb8DxXjjRTidBV7KTtNmJekZIvWurvxJlh/CK0BteTULmxQEL
mA9ieCJgePriJAb5q+4AcBg+lV7rzTZIv7Ym2uAUH6UftGezwNxY2rj80wEjp+G24tAbqDqb5gJU
BWSWEUwbVoHNeZj0U6SyQWog0uAIR5mcTNIrIYNt6rAGOx0J12ur+hcMfXcvaZE2xeT8HOuhv9Vq
cayTaDcl2mMY5KlnGMWvNExwfJJYgX1ZLRa8cuX4UI8Ooem8kCvPfShyh00aka4bzF3HKiV7tINZ
+Lh6xDbX6zcwcEyp42FBt5JgQ+Pr5y36qSrD7N9aar0hHWDX6u1LrEXii9Ur/jhMcNOmNNxnI2ju
JCrvZc0CVnfIChY1dVj8PhM64o2NBpQjD0koVQZwSkRtl8ld0sJoiiRmkyTdZa7+UkgH7EGAg78o
qSkU5PrpADi2zo16Nyrg4JsFYja4J2q3cZ+U4fd4ym5B6d0TRneFK3elhniySRHaKoP1bHEGyo4c
FtGGp6FAjSuHEKGQ+6ZBoNy4Bqb/ZKGCHXon+FK1/IxDbD9jFiTqkhsPsgiXS5LoAM0SgBIccUjs
6Gdcd+RQwOrVESt3NXhoxw1OhSB4McTg44w2Y7JQ55jlGIxJTwrrB1Eaj8i2ISEHyU1Melh6lnpp
4uZs4BVwoE1tdy/tDujSrzauTsKU0y3nvfUgOmSEOdGMgw62T9QWoQ2GtRnt+Itq1PspTIqjW+3z
Pio8m2Sshrz5oXV8rdtTqumCRKiWIdmmzgASQ4vY5Ln2LdK5mwbjNsYHuOn6sOFnzZNNPrSdZ9YE
7sQ1Kng1fqe+JFBVKe+INdx1M982KFbbpjplflBfWT+RCcd4u1lyG9glftcRXMtUjgcBonIzKTXB
HeAZdhGtIJ+eapziejYdOLD29Rx9qRF5bZTWdjENWbuSTE6GDwRm4eeBdrJAfYiC7GruPDprMR/A
pNBfmjZ7tUe39YaR8WWiYpZM2lcS9TpGmODXNUaZhWNsQmNgCz1IjovZ8FLSbMwxb3wDv2I1uiNR
FJO+FPyvtolrGw0su8eJ2UCuIQfRApbPGHKqNtwErHgrmQdbsv16j1g5DsYy/NV36YMKMGDWZzy7
jbnljDbYGGPuUrNi2o2ZuFCNGjehGd7QekL/Yt8Tx8LDacUcbqDxgJ6/kwU0qiHg9mVYOrMvFJJj
rNMAITVdX5dIcs4aY9+ekRD/msvwG5dstG2tBr57g23dDRmhJRgR2EQB13TsnXkIYlEzI+bET4uJ
CB7jrMXvhnVuY7veCKc5uZKSNQxmY8/onF0FShfmgNFpgEdjoZ/0EsFfjvS+QL3kYkmaGKM43HPU
8kfE/tCzacM8mwROVkaeic5SV/v3hkQORw+d7cQKvw+SbVgLc2PW1leS5YltVscvc4D3X9Ht+Fil
DMFAUT5axHD3jlZuksUBi7McenNR+VFNvIlGVtyWFJuNmdKjh0Ml/dxWNN9OkCnyVwyXAbTcqqyp
21grmQD0ZJ/ms71L0NuHTO12g922WJKqY9HmFkm35Y8A11DY8h7VskWGl8wkLebaYcbrSFdL3ROl
3S+paKxdZhKt60LzTOepq4oQerGwPSG+tUPoGTh0YUuiDKkhYjxCmlQx4xANvD4tlz8Lao6w4ljG
anSfW0J/GgWxcM4gPix//+fH+H/D95Jb8hSWRfuv/+T5j7KaGjCY3aen/9q/l5e3/L39z+Vv/b+v
+vPf+dft4+7pb7/g8tZTxX7+kj/9k/yH//jG/Lfu7U9PtgRudNM9aZXTw3srs279z/MjLF/5//vJ
/3hf/5WnqXr/5z9+lPQKy79GYmPxjz8+dfz5z38wiP63qeLy7//xyeVF+Oc/nou4e//5H4/dW/f+
X5SdyVbjSNeub+Vf31zfUt8M/omxscGYxiSZJBOt7Ep93+vqz6NtCpNUnapzJlERO0IiKWwpYu+3
af5y3a9vTfu//yHB8F/PUcmLeybFZXfBYgy/lhnN0f+L4rXjscEHmEiG6T//g41qG/7vfxztv6Dr
HcM2dFfTuaIpEKjmEve/pCktDeyGTp4dSt5//vzlf/v7nf+e/5N32X2BlHfzv/+BpPhblQhtWu6u
ehDNdJJThqt/wIGkQLbZViTWLwRxDkICGatUX0PJ8LaiAjOYlb6G3+BtZVYFC3qaFTSqzKZp8jr7
d9fKrWTx312red+ioAjX7FCrvTTQrsFSnMfeOGFYtjQfYhgoIxt9CirNjZ23I7sRvBXPzVlcX2KR
mSn7Aqx45RlfkJQHrWV7Ac8ChsBg0J8cQmcLlsP8go/tz4Tj+h2lXPQEwk3h1OwMl7KlVSJs3mre
F2oUwLDitvURKp3N9VlmRHoiPYIlEAmE8zjxNegEyFomk4oltYOiUFsbvELFZmdMNae6XKg/J89v
hGjvlMJXv5dJhLhHbCKMMYfs3Zcm9EfnAqNh8+LDhAylsaO6uEmw625W0i13XjAkNzKXjpDpgnDk
8QnI43I0kAeNG05xQem7t+HSw8R9XNUe4gwlot+N0Xz21AqL27RIIACFMCzRgbhlP1zcitU6m8lp
ZZX5sGrbIUBEwszA15RV4G2NtsWSt51vgxItSq0gkanjbXRZi510gEpOUDZPVQb/D9qO1R+TBEUh
1LiEntVRWD7ye/S7PALKJTFplu8KsPE4ODmD2LMeHP/pIrkRWuU7oy4KsKNvEKQTJElwSUsjro+l
7ozvXB8l1pvl0+vf3DVup7jfIZaQ3tVYhDz6pDW3jWlrFySHwsexmbDfGRpQMPrQ4pnU8n7USKyV
ztDvXK2Kbq0xBj0JrvCoj+wmLDL1XxK8G9h2eDgB5BXlER2YUzw08WfppW+9hhrnKXbuAWzRd3Ea
2hstxWlUQ2hlS8oKby8ZD3lvsXH22I7CgwQ2FOJY2gzhozMmOarCgB+DUXWPyPkDHlwURsJx2LRV
mL20/kQxDYegg9Xq/k1gJObabyfSdB0OMCfFWHJ1iAB4fnFZUta8FQV/1UHTWoStOcrzXvTqkvMS
0v5IIGEfJdNK2FpwocofzqKK76cvJ/uN0kMUZhnmIkJHehS8cle88PXkF3obnihJ85VmoIYxW61R
reQtHudpEqzbpGg3xoAXlARP83GjfYcEEO6czIo2eKpC7+2BEG4t5Qdw3RFBQmzlwexeuLGTzp97
yOsrtYoCCuaYCkEgtMoJJEUy3Xsz3pzS5GQaRy96H6GGCcawnre+ydIxHS8A306APMh6w4bRV/pU
Zz8ggO8oGI1frKa+dfIKC5o/Waw89fw9hJxXUiu2zTxMzmP+gHeczqOVgz8HeWMtOyAk6yz5pPk5
QN3ZXgxZwggJ+NmKvmT4qG9U8B83mLJlB6CFr0v7fL6Jzaz48u5V+Pq2ef92AVPx4e1CYU2HFo/o
AlwZXjQfoD54qUQd1B/3V2JHeNx4CWI9usfpQyntAm6pzli6H8cfl74b/6X78dpmmsH5tTh5m+Tx
nroqOFbWNN5lURQ/FcOFz6nzwi8mfyN2ZNJo9mzyDMN4N0/bUzyTyrzMussVo1L7JI5Yd77s7Ypz
/MTEliv+/WdUeX2o8iF/nFy0J9DyGB4iHZ8t3w7jNfqT5TdUCtFzN4LPmaegJeGSbghqt/zW79to
MYXPsE9vo8Ld2SnVC0XBJh0FC6SNH0H15PeK3VrHLOwOweR0z5NlhTt4S+ZGc9ruOe/ZBGc1adUM
YMiuDhztQquhkHv1FL70Pq6amaqON33uTo9ZUt07S7xxAQ6o2YzPcWTlX+ZOvZB458UORnuxviVn
EL5o7d0wjc6zP+XKru84ukiYpNYVfmLRU+C5LUe9OVn7+J6/GHq8/pdPn/s7ucC0PQfINvB8A1VE
EJEfeRIzZYgGfnH0E/0JgwQVr65YTeYXUk82NoI6e4bSN47d7PIqx82B3DpJlKBt8PWdjGMYKF+m
BS2Pc1q8nlIUIetFKS8r69eexBBxvk/yOdh9iMvak8CerDtPc+i5r2Ge7/7udhJTG5wCwg6ImFmQ
kuqGGxW+LJa5brzJijl4bu34zlm+3JZv3XP6Ub/IUj00X5f2s/5uaeGkzs9CQY6gzLQvqNgWG61E
J68O2wCZQMXEQpNidTdc8ZW8HGITpeWlh9sD3qQBkJpT7/fZj+uUMbock4Irfl9XuI12rdedeeHi
FX0jVubnxis1CkZ4fJ9D0juvTfxSvZGhbVEeGzMfqvxEPuu85HytxKwih6WUjju59Hy7j5dlnnpU
Eh3B6CK5pCw2feLlCWnT1epntJ0iVLDc4XtQtmChAwDjcdKCQFdAuWdRuWotrz7CiKhBFedPGvRZ
rANUHLz+HAnPN4qqJ4Qp4zuRml7mZKTzpjqv/H+6bl5+wttdzj8v4CfI6G3u/POWufPo7V9mIUR6
lVDuWZRsw4OLAenFaOmYIzpmcJCY9M5NIhNBinmINr6u+7vFeLX5/0J4cn5HjJqcnQwDLhwFJ5Iy
y6GH18w7XNGI5Zwe1obyE5lmfGpqUJZOHB+o8ANpWL7RbAl+dLkBhSZE+7B6i7vEm7d4T4HqQnyC
lvXkt7x36yVO7ehH6n+Lau/otRhxr/hyazfk814/tafeElNnbOLiCCVmL2yAj8pnTKalkU+h9GQh
b0fc0Rbky0qCp5u7GgV7UlTqq0B7mqDN3Hv5XgTas8JQt6FqoOm27JHV3E0xwYxPo2IJGX6ATtsI
Qz2yXigq4feMWBYApQbn76FEci3JflS4ZsS+Pb6Ak4s35xW29dPHXbd37Svw7nhFaDaSLudxafzL
bsD6HR0mf8XlsAsTH8YBWaIPf8Wyg5zFM8j9CRdEIx1laeBF5GBYaKg36wroCgiOCabAVql8KiO7
eIymb33m7P0mDg6g8pC0eBuWvso/GNLdadaLcGjxEP1Xed9Yc6UvzhTBrilV/cZaesYSk57EzrNF
6SsYbv25TnqLI6OGVuHN4HicQUx9vASQ3NyJjJU0MlF03niStpKYLKHywu50mUAqc0QGcLkOGvHr
bc4LvQQg9j+/8+y/flMgdnA+1D3TcnXO9L9/UwKrJ1M2hgbuSC260hG8UAR7Xxs8xPmkyrhtTXaH
ZbAxkIi7PoeqJU+YRks2LLLMW1EtSahBxEbYHIBimrfo17/Go9hMN96kkXr7fUKuGj1S17UebdrO
U9rFJMpJb9Wij9eRnj1XY6RdiXHMCR1Y4B6zxAvTnnanteBikjvwP3vRy8OBzbt3nGhP+QerjGRy
75e5alHse5tDREJ/Ms0BL4l02sAzra6aAS0G6cXUEk699K13nj33Ajh5+0Rv6u0//22AQv6+G+Yx
5qLYgeqzC9XR8IRQ+O4xFjqAB7D8q38mbT435sYpvcs6nJRD6lb3pTL2VzI6hRzKzas6pyQRGFRn
sM5ZxstqaQDBT9fAsq6m3FUOOHNbPQDt4t1tZELWRjYoiBZ+CJLceELFxax8tfT8iN2yhm8uHI/W
4b+BcT/qefUy+NjTpW2u4lU5j5u8UPxDVarxlR7l1ZVrhwZ4NNhx2hDXeIJjLD81YfCy3DGkjrjc
0fSBPmPzXG9NpTRW7SJCacJXByo/PUc9ae5ZcYZrLbX9e1mR1vZwm8a45LTycV0+nqPZqTeOfGaH
aoJjYgTppRDLZOa8sECDYE25FODdYDQPHhXOdIEeU9UPH/Whg0mHk8GlxN5WtBTU19roH2FK1A/W
HCLX7PvRulmGEovQ6r6kpIxapZw4g7dxzkntQRZKTMHdZz0vjEaZON/rpJ6+1Nu1RmkpSkIWWKj9
Zy4NkMPitrRyFIWrYPMhLmtlcrlSlkpIetZyZb1c+Xbbc1yW6dF4uq0s/XD577dtvOJf3tkfsMA8
7S1g565luTYJZ/0v4iutjTQuQDD/RzJhRak5yEV3s+hTckyH2ZTtZVhZvrayUMxeFzNnwhXGPq8z
0pOFsRs66HkuV1NoZ9G4LJL583JZKUO5pVtad6luZJcRmJzbSDwvW4S0b0tswIjMgzHdJhJ2ytjH
uw41nJSXur46z5O17VaOAyJ11qLp9jT9eheNLNKqrjNrUwRIhrh4eoouiBYDV1pLV5pGSX1wXxsZ
qHi23bxbfF42LTMhOoZ7Jd1EZcntJHTq+mDbL1vH8C/FpqHBweeyZM++csi9HSQmjUVmYcStPi0O
7uDclCoIYztsQYWf10gv9NrXO8jQKy3vXzgWENI/Pu4QaDY5fnH+5wllfBTFw48stryyVb4nDbRJ
cheL8+VCHUPefy3viPO7xO298dZ9kUCULyaZ8k6BsgsTZJ5f10tMrpyjebztf/AkWe4aJX++l36/
/+mHRrHzh8OfXARps8WEpXeOoWpW96c9w7Jx4Ah+jgRultyX8Y3ZAcXk7/IgdvQefprrxizMLXgR
6xHNznhvV3r1zqx+ucD0eQ7IBWRcuYCSUdogfS57G8VLsM2x3GInwyCrYKqnaF+ry84n9P+clcz7
eVYy7zKLhN1frtUSNX+iAJtdoYT6hz/p2X24cLekUYL+51wm2pWMZJKaXH8V6/Ufmdbk96mqz+vR
0w1+k6zAaQha97pfdo5xD19y0ifrrsLaDISfVW6sxg9eGgdFBD80kMTBNSKoiq0/diGmOLhmCA9W
S8BPBK0CFZ/QiB0NG9kyXA9WzDuuQ//Ga6HYhiB+L6xFvKsyPffOWXpoa1COw8wI+uGfE2OCf2Wl
oIe6LDvH5SZdC17xPEGucF4h08ZmI/LNed/XFdmNhN1cXBb3qmL/EF1WeHn5paNZ09Yukcj3u+LO
7lyIHmH4Lw9C53fJEdMhKwb+WjWhS1K2+YtODBgJt1arefw+AgY21FU+KlT8zBGqfWg8FAiRoEFG
zdvoQ+/EbCdt2+wSh5K6EN2l6ctPdj5XRxnoEZ8bZGn8SxmGWm4dghiR0IUS3y0mEgjz/5GkVQd9
Vylvya2+Zq2mSdkUw4DR55LhPOWqUtcLL8M+XfRC/1xniN4eMHUwVdYa1WjZhGUeO+WkTFGoWXZa
xe9Db/KAyDrlJWUv62CkxaMk96Upk4wyaV3eysifnHGTGo69OVUD4to+ry80Ktx4JZrXZjyiBrT0
Mnt0P1WIA4vTo8TNKTGvvdanYuqWH+PwCtgOYTkLyksN/H/byVlLVYwtI9XRpSa4/E1tFOkMFWFV
0zDJb/6+zXYrvWmnxgYMPA3w1n0fC7MMq+ZxStBfXcynxFFOekWSN1d23dxynmusa1m8DLPBB5vp
GSiRpc7BK6JsV3peeN0qQ3ZwYiSBnTwbH3mzQNeMouwbmIh90gEWAIDqUhRP9J/OBD4mV61bnZwg
6Fhw17HqTtSV2JFUwuNCYyG/RwJ95WG4BcBAh4qmJ9EvncrmOkdG+gJZ3Prm3NhAfrFvpznH+hx4
lDYC8YWYDN7QD9pj0dtXuV/vBJBvAM1ZT6VpXVlYOH9p0Vj1da88ou88HGOkWHkEJp9L586BT4vE
M430pHHnGjpM3LfIO6faTmK111Mh0gMsJOXYTOHpEzQnFL6mWX09kS/n8PNQDtZy7n5bKyFZYSsl
soV9e9WA2IU9+mcz9+W0z9Jsl2WtvjOMABmu8+xp7IQUrGx/vhJxmxnh7A4h2gMkM/Okd9Py1tmr
7XiQBTxjXuN9oUagqFRsUd5isoQazgvsn2Y7kOOtv8cGpl1DOwKNzW2OX+UUfM2M3MCQKpr2SNTn
X7Q6PsUL3y+upjCON2Tmwq9GgeNmZmveHbrs9oNmtk8gl0JYCA7VSm/0t+D+c4pIUzgPkMugMe37
cbAfc4xHntriUhJPJo7Dy0DyRybmXG+DdFkW9O+WBfjixt6/UccQ9f3LV4pnI7JMjquzd7Tt5Sv3
7nA0GojcevlsfM9Cvi+OqWLKvDSKO8eX4O7a1TkGq3bqVzqJ8NMa4K3qDd886+0qWfthKOstFaOI
NONXcqr2MVTm6TpeyCvSTJZ6AWN0vD2HbLQgV0Bz810Fmuq0LIS0eWljK3UhMWNItEX2q8IZ2kUc
emyyK22svE+VrSCMZ5RUdJdhOZv1DgFg6OXLMJ4WvExRwphdhp1raXe9ah5klIRz8QnjTRlIg4nU
zo9j5z7woh8oKaJna5N07kxkR6UEJpIqH2KiD5P8vu4cU9BIhhCRkVX5cB2ODtRABwibsxJ87RJs
ppoes2hND3mlTIF/sGfc31IrUb+qANZVrbN//r40cXj7mMtSq+r7dTSOw9atQ4fKSx/euktTqaRz
VRXHpSgNb22rytSVzMp4cMdbjoHmlVLrSKBIzOut8LbG+voC7fp88+66CrAPmiXgAKowTO+MuX2Z
Ycx/jm22aSbaARcyrEusgZ0kzDcybHTUkAzcLLanxSmWO3ra19iec22gVM+OFXZ3dlBrn0NUdFzD
+tX5HcVEy7AeJ6uKDqWtPctbTELU5vacb6M7p/CcmyAxjycjFDmQaRAeViVw5svzSe18LJNZvSJv
9OG8pvhqcTVqEXTw2efp03ZTfF1F5lU4qhnkNJeK4NTsEQFo9kFWNhQM6c1FUvC089bnkPRkmayQ
oTRqi3qo72vNlqo7Kq5B5251H/ESYGjRM3JecAjgLB2SAdqzN92Fix206lv+fvZz9IaWoe5l5tqx
1exKhkWb7/tc849xHX/1G/tboiEdvOg6XXthkT3hirgXlRaJ4zU2XqPA9Ldxh5w6zBNjXkk5dLS9
ZCNDqZNKNVQmzmXTc6yb2105q1dKoxoHXw2LS15+C/+W4bnx3oZIPmQrqzKjrcwG5D6m0+q60uMD
3Da/hLAZe3G1wZcwx/PRgJbCMRwzj6H6SuJgvohC29/3ZCafyg5V+8W2xkRLewuJob0U55ZKxwWK
N/ujC2r2dLm423y4HBj2WuJslcyNFQHsrFzlHfzBKMoY2KtjXAsagp0A1ERwbjKacsC/1swuEWn8
5M7pnqLRR6lX6FkhxcY1ev31pl98xSRm2Vp8B7kdR9jfluXWczJw8lmFpeI9mNNxJrkHEwmbjnUC
ZvTSMrrwUfXQRGayWrAPfv+KPfsNevZbMVm0+d5vuvRF7wQDWMTCLNviVPn7GwLuKCIaeV++lCia
4wDe2HsVXW9UkSON9tS3fUCCvYO7uB4CCrRk6rRApk5NbZXgYKGRUPystj343lMiulyGLp/NjRy5
/MIut4WCfLMcyOy+eJ2N+6x48PiqCn5B8AzS65ruqYbmfXWOn6EQw5+Tsl4wEedlnjo8obd1LHS4
sXkSPSXxuHH6bH7WtZTvVJQppLjq6dkb5nHlkeO9TbzhtEyZ8VzIRgWawlKpYHehQsXQolN9TGLn
ndCHisZ5sUyct1Mfhuc7856Cpr78oPNN9bG/aY3YvfPG9lbqkhnCSZqSDF/M2oJjFqftDd6M3o0S
TOFGUeLsuTHq26ghwd9Jghgd1eDo8y5daWVb3ZkWe99BV695a0/PRmNlu2aCRyZDWYbRx3BTaj1Q
ch/ymLD/z5/lYMqe+hK6z+nDjKPUuDOAtK5kiTQg+Dkp28VTNxQqgqOMpDmvlXuevjSKVZzuFxeo
GTZzWF9wSE2OZKK19dhY3qb0rPgojZ5FL3MGsF9G/qC592D5ZSDXhAgMXhkt6OJz7MN9xjxRN/+c
fzY/7rB0GNqq42iuYfL9Nz4KSkIOyAPNK9OXCO1Zu6+6e8Rpm2PS6sl12SzibJxQjxIrnUa7SKq0
28pQJmaE/j9cNSrabiq8Vnm07B5d2Qt39OALmN25QzY8ezDUQN+wfyCJ6xhts5fGz6zqsrDUb7Oi
NMjoOmMJi0Jv9urSyBIZmnnLddI9X/zuGrnPONX/Ik2IW9mHHSn/v3QYWmgC6caSxfxwyIMI02Qo
B5Qvbahn16Qxw0O6GJOMDYoKCWe1tYVMX7OW4N9NywQM3q9NA39QzuWtd9fZQX+UQVLXMPd8N9zK
UBk77aD64/GUE0gS9VdVOMFNX7vWbtKwnPTHESshONrB2qjKYj3Uk72r4u5LxEkRgSqoUOKVZ5kD
NjbdjEJHbsY4PuGfJyLp8aRQuvShnS7JlXmCCQc0ESjYgJPycSqKBmYEJK0HN5w38o/KdBI1amKH
G0ku+MiCPFD3v7CLYDilGmozpd6Vp8WVXFA5tns9LHkxGWoGlLUK1sc2Nef8ply8gNhc3trlRBK2
aksUa0N12AQd1NLQ7VBHlKlGUV+80sV1azHCCRCB3xVT3q+DcdSOodP0ayh6Gh4VU78el168xArf
1Q+KnHKcRPPYUkQgD9Lw3lp0SyFy4aa+lOMkzhn5XkZzpG4o+3t7106c+1npv8qTtikC1E1KZbFn
HwJUgmL7Ksz9hzYdm4Mg/FqU1a9Cr8aZankDSqNgwwcJqDnI6LxCEIJy1ds9ZEUUjLAseUCuzq8R
eTfoWhMeWv/nh7AMnV4PD2T2ZHB+w8jrROb87uf53SK9yjz0jVvbt8u7vXTj5AZFqfCaYzbYodga
DqpWgC1y8cLpnRALc/wcPneh2a+ytiq+VVl770HU+cNuv/foAwIa0cpNAeDyZ9NqL7nt5V+DxMYc
mfrQdamTf4CW8KrIJtpskdUUWNMlD654jp5F23L30Q7ZMveq4roQzYP4Iu91BC/fMpljnmKF0B/4
FDy4QWj+eOukAUINSwQt5fNUqzl3StgnexttwYMSNt28GmoysZ2l1JzcCHoagNc1QvrlZT44EZZM
lnVdqmMEX2jxDGtMK1grauJdyl6KhzX6/tNdqrjbCrjfzfl14fB/45LtcXZxelP0DWayrrJxsCu/
GqIk/cT6Z803u+9dZGerXqM2Zplec+2opbGpoFi+ONjcyYqiQz6mresE0ZrOubV9nIWTytGvFLdg
j+J6KE1z0N/XSyPDc1NX6nYw0vDqHIKCPmwNgP7zZ61uui31gQ25yvBWp3h7Py5Cd64SY5g2zpA6
HBNRAXxY+8uwstULmTaXhcgmY9ajBtSDq3jrRqm3MnrD28ZpPV9rWZ7fpEmrXXZazYcHxbqLxvKd
L5Vj/RhnLK4RJ8WiD9Tjag6mnVLV43cELbqV3uE6PC1OCm5f1I8FBinwLGwcCtzqsYi7aKN2SXIp
k0bUouyqeJcyKaFAy5VVS/72SoaKmg57K7DIhwxJi2PEkD7hiJoe5qrM16UFfPmyQhJgE2VUj5Ag
yvYqZj7sapeuBKVJlulTT8WXblXm1KrOa2TI49beuuaoXCd+qDvoJtfRdRjFz2MxYkVRYa3aLz0U
UZQLNSmnjUzA7kfcvsb5lMOec5H4EY8Vd5yedZ1C4+h8KXsd16KxbGDj4TqCthCGrjmU4oW6epQm
UJ7QXvLvFXL0x9bKx7021S/nedwm0esoR30tMV1tvrnFGLOvcsDjbRFUpbAUlN9aK7PXnq0XN9Gg
OreaNg0XfFKyH3+zogxU7XIozWeD0+wxIF0slggyiq3g3WiZY2NGhX5ZWWjK5jxa5ibbTn5l5Lwh
PXbxfQfE8PR9q1JqJCOJ49PpRnDaedNj8Qq+0S+z22nR2LFctD3ruf/kK01/VLX8SpR4zNwabyoE
qVeixBOXgwP5dRETTgvlcxqHDTpAJWDsEsSF3FrH/f0en8N3Z6l+6AuMeOLXf0EcGNm2xZ141SSu
cTPO6JRnCNTzl4nSTW9TGRdZf2koL9+OZWFtWr+5syRhWTcUFLFGoNax7JVPwXSyim2vU3n2g5hX
mK1wlF2E50qjz0EOw13ET+zkO/kWPi8NNSu7l9k008ZlqYqG5xZyr2XuokLVN5QUmhVg3PQXnmsi
FuVkLsoAdts+WSnmBoPWzTdjqWl7B7Ea+HM1WgYn7FMaXXv2jGhD4NToL7nv4iayNodiLr5nQWYc
efnAPjO8T5KYQrHowouG8iij2Heetd73T2ksnZwxfN6quJZJpB+9NXXLdCvDyEBCIUZ2Zy13s6d6
woNKQWsY/9HLHv8ZMsAepXW/tm5Uk0JUjQQRNLY2/M5376HXkuDJhJq7K/XFay5CfRWxGGNF8mHb
1Er000kNaF6IvD1idqVsu3CadoC2+mM64yIvS+KE5BSgmRf0A/iL9CFYPx3n3X/efGsf1KKBPYnS
quaCgwaZ+pfdd1OrDdbsxvAVslt2mQVavDKWF6S2NNIrw5T3VKS2xzpy4iuJRQ6qpkNlMUEdADlh
xYhXEuwWPQzkVZybpHcWb4WAw6it3X3o9Xqqn2LjW+//f92g15ctluFbqVNaAIJXoUliTY7FMkTW
N9lLUVOGiTnG74Yye158vlbcpj8sPg+DpuYHpQpejqPm3LhFUdy5U7ITYTlpyNcbF5lnIEy0gD3S
2cvvbMe4MHW1+l4nk7ICo9w+wNPQd2XCITJ0zYSNLvIDMRy6n4tJH2eHnzZyg2iqjfE13n4IF5YN
/LkxzZ+DiWeYEo7aVob56HxSCid/QHqjoohs3CJsnj1HadHssP6DaiBD9LBX9uBPBxSMp89G/ivO
5vx5SLE+MEx3OSdxa5gG0bpw1eZaZlG+vsBQq37CPGRkf8y/QG6mZlFwKf+C09D0PhVunz90Xl4d
m966zYLQ2lgWYmRItmvrGvkmShqlf48JNhjZpIq+c9T6GrkwhI3FpdqGX32JRFD94jrfldYJv3+4
0O+0L//8+ddFyb14VzIjRWXrDlgQJHV00/2oUzobPAbQWMo+27jQzUi+uuZlE8b2dBmk6w4Tsb24
v4V99RAGgbmVkcSprDn4KtmGv5cxbBoy78DAdsNgZleTjVt3HppFduHonbaCdN5cGb01HqvKxv7M
7i6COp2OEsqLscfZbRHIWFbIhKl7j3bdARhcQg7knJsmnJ9kJM3oayXkLrIqyAp5m1iHt+TMjbPF
G2DeoOpgfGHXFF7UKrrUFmCELxCJF+jo9ASSLoBMjxFMuAg1LXCo+UI3HXctX+LTV16+ylFbbE2z
3gedqq/QvMu2sTc3d+ai7SdNmZj6ykyt9N1EuCyRK5zlClmXl/Z3zfDti9Ir4cf1QUdxykuqffvW
q2VGxhR6XfcCe7QfY+kB+F4WKqN626r2/YeDrQzPMYjoMyi2G4mIv/X5DNzqQUWVzUdB3IXuK9JI
Qey/mGQS7mTUtXepWbhPme5nD6qDsssin4QIz7jHwQhNM6tTPkNSirY2qdZmAJ16hICTHzn5I9DG
HyRMVAvTU5oqHJDMxwBzLzGse7YFtvJb5CT7veIrHRbKU7/3Ut0tV+ex9M5r3GW1DDnH3IYkmfVe
G3enU0nIafw69MsngVEIcEJ6UNBhUhceSPOp5PQSkEo+r7MKGGANOvq87zQTLWnLurBrtgTGMpRG
bQPrLjfLhwXRez0hD+is2j7xD3WPStrvy+KqnRZzWthxCPyZ+6Spwztp8hH9VXe6lwHZQNLOZJZx
5saPPse3yFzJjBMtxSdTI227XOrxYdq7bXzgiYNhWIOrXDGk9zIqbVyS0U1fnkbxUZospcQ1w6/i
fflnzCxRs0QK4iJL+vCQ19PPxu/B8NqlKyMxuY+V+d2Imttp1GS6DtrXfzfXQ4pak3rFprC052sr
jNVr6bXDOJ96EoOHaazUIQWg36HI4VhueW3Aiqfc5nR5imrR0tdMeIpZnCJbQM37yq2m6WrMuvRG
d334eMrk33ZDhnktdc9jkWGYbGIi9ZRblbPyB+oWYx/9ijkgocyg8XEeWxgAETz0PmIX3dRILCVB
FqymtLvJKsX9bofNH77dus+5VyzqLFr2VMASW/suZKR/fqD+hbnrGiCqOA3xUOVhyvQHz9HExnxg
qBrnCd8rtAsWABG8dUzqhji9lvT1qMBULVU1vZZXr8xmUfM6q2rp6+z5WpnVLdQ99KJ8+Lvr5XZy
QaiDMLbqWscDqxrBtbToQ3xgBNgdkHtOd72+OmVl3NgbsPuO0N6IuuGprLEeCDx7eELDc9UBdsUA
5s40o/LL7Ebz9egUS0WWIakvdeMGxsRDkqEdOEDpq7Y6INSMlyOCxxXKD9vOaj0MHEPUVdym2lq9
bj+hx3WUk83UzshxAnh+jAfL2jWBWm2DNkaPozeO6MS16EuEJvqI1bXaFPlXSwGajy+VdjCNXN+H
nm5tvMLuP2eN/Vmy3G9LsyZ/Xer0OB3JUtcbvxRDiSVUqzsH04WCvNaQjFLjotu3mBWQj5gC96BT
gj2gzex+R2/maPOl/I7uxi8nHO2vWBl2aDFjvgJrDWVodOyfUP8w2fPo3WMa59O66jh1q0rbb9wq
NO/yXMFwFhnpW79GgH7szPbGxkJypyujhwyYk12jtjFeOcOg7hHwLXaTDRnQi4po242lc1vGlrKx
3Wm+14EFUwIcumO+yErHkdt+amqdw6meD595cBmrLhu1xRoAO4RyUF6ceX7mN6l/sAE4OHPl/LKG
7NLsivA6oGizqwZ+nR65KmR1p+ohL6vvY2xoXzGUU9dNoGH93ECE1FBRlXiGsPe2Btt2OQaO+jUM
rF2YuuGnobsb+XJfzd4U70qo0zClmuiColbyw6y6VYh4yq+pcgOk27vyKfLT4FK3FGPfVnlwcAMr
26RqFXxJBhv/v7n7pSRoZHSWeWkXsb6byJBfFEbSHbPCNy6NTkVJEzQrD8SgvOzqsHxsspjHZWhk
3y00kLWybhdHeLzmk9LdU/h3To0MbfyW2INYIdIiTGiOhgqcdNUspiuLTl1vudxoZwzro3e3kcVu
1A4XjlqkV7riNWjjqPWtr0b6dWfnCASDWvwE4BFJZ8XMfxnh12EO5x85Bx+sL3L1Qa/mfKfEprsz
lUC/V0LUmgK8Or43AQ5SyzW56/7R6WrxVGZ4j3Z89PaWATMbiQoHCG84kl+tVV6LcXbN0/Axkt3H
0hjLLkXidTc/gvx8DZ3jVCUfZYRyGaSINGpO9/i/xuQm8hPGPn3ODGACdoTDMyj74BOmvg0Oku69
rsThJwnZyGA2FJPv1CXkenUGgTJStzIZW24GnIzstgw9fSLBZG9NByH6iwYHaeh1t0Y6t3c2Rp+P
Laa/QZqQl9H6FLUUy9j0S5oG6nS86nWvuasMo3vUu+Ddsm4CaZl5X9DvQnyGvFPmDaB4cUuob8TY
XhoZZgmGtaNl5WvyIca9rxXBfRyhTOeTgJMQ4kIvGCa1r7HZ5osODKDayCy7jPLf7Iz0DzhFF8KI
C8qT0ipfTk1TPwBwKiPP5iLO9af/Q9p5NbeKrG37F1FFDqfKkiVbTsv2nFArknNo4Nd/Fy3Pkrdn
z7yz6zuh6IgsC+h+njuQ/yS7sOFZWx7EhAcogaR7jHsMfCu9LbTN99Lcdi3NbbJnO7/Wh//o+ddx
smczz/n7Cr/HRYlSb5EGm9Bj9MkP+J0gX+Ad1aYHM+na462skYcRsNRWiTFt+dSAtxC7ABn5dN1M
XXl1fggTCybDnKbjBi9uLQSFZEkezCaytjwoUBy1QpGAQHS7Ze+54zbMkXSzHRcOYOfdOWPkHyIj
vpf+zLJKnikR+YcumJSLj7NsIFxTb/IswJsRqX4zm/RzMK9ax6wqV3aiVMBOcusx1JAgY/2A1G2m
f6sJXD5FmvtzavXwudZ6sRlzXzug+WPdmqYRghgOGsRXBcLxA8IHRms9OGVWPiZlvpUee3Yu4qPV
EeySxQG8Ik8tq93UQ16+ICYUoTR4sIuyu1XSPFsRZNHB3xc2t7mw0C6rkeJrgIw2irJnKdGu+wwS
7Hacpq+QBNGbS/C3IdTqPnel/mCQbP2e9eQEhgJKCNAgLFENMun/pQcBOeyRfE3fQuTRNlPZEqXX
s+zEHrhcZyXOVLzLfkhPBV1/69quOacwixEbcuqArVOJbqaTWmcc8LRDTKRkDenCelVLZRMOVvZd
U9L3Hnx69TCTztaoCDWnpsRUKsxQGZeQX2LEHcJA7JVn7cxXMKeR4oqbC0TOD3H4jsbhOKhBFRAi
iBat0sAHbWIL5Q6h/wo085a4afKthhe86IHCvrhI+CxZlCZPYx9pWGSV6jmNvHaTAx0/WWE27oYW
KMsY9SHS41axK/C9OhE/SzdxjSQA/zFEGQwSyiPqZs2GNfh0MqoRboReYBWhKuNrMvAOKAePILBf
nwb4BxjvUW/6zaw0P9BtfnAN1fChm5pUeLjOTzBlzJmttd67JQkU78T7xas9eTH5ChFRqN8C5A7W
qe2Gxzau6ttUS/xlAEHvm4bySKDa3xH1wnCrTcgqBp5+aNoaoxFbr16SIrvN7MT+nqXpT5TY6ien
qsr/a+lrfWIW8KjyZgNKlIdd1TKhu/0nEqQdEs1Ju2J8Bq3jPdTmF9foePAil3Gw0EReJbPWfxbF
5cJWWgR8RWXcD7qGtAb1yYQb5yhWCKO7S6Mckr3ciMhi1CC3fC3KVrtob6qovPcmNz1igCY2YY1L
YFon9XIg2vFmZNN9JHG5nrsvLaf61djlV2NM3RcFiieaZ1q2J5vxq20b9UZRG7IRXTn+geE5ysCe
/ljP9SFg/FVgGuMf/bGK/eJOqMSS5Y6+SCZ1g+VWsJT7fRkXIGMznCK9tPZ26pgtutwIuFUWFiIO
HjkTUEgcqEc3r9+jww5a+KCl+6MT5wELJHUQR1n2g0Icg8HqCLMP8ecG2cUu8UleyI4t8vNofA/P
rWmfJZJQYg87e8CRiyoF0sB9WDopEhMujk2qriL32FZrR503Q6paIgESDT/aCOaqHli/HLd6QJBL
eUVQwMJRtNbOE2R1nv8asbjfwyMfzJgczjd3GW5bgfmrjvqHyRiDO+TBxc6Jhhxpdrwf8HvNX+s6
ajezqudWqZv8NXTst843xRm5zujRgzYrq0cvd3eIJyDxMw9CjtjBj6b2j2aoti9RsTMNP3v1MNG4
Ie1ZL2VxUMZH+Dd30sckr3ENia3qKRBteiM0o1/J+gAlL0B11ZPRjqvcm7SFmuLH1rYswVnJHwGP
fzxc61SnFWuzqNHqnrtcG2QRpKhYw1lyVrloxtWgZ+m9V+XemuWGyosy6rdRnFXHoBqLfcKy8JCR
ir8xuEF3yCR3aIRk2kYNergU8ZStxyweHtIUHc3SzZvnpC2Qi9S07lUNm2SRxaPxVffnpGZZ/KzL
ZjMmPjY8k7V1LbCoCwNnuS4JomChFmQVfKf93gXRo9FjOf+rBx2wlymgoQFl4nfJvTqnhwo3OuDT
mNzLNlIUlzastD60ySTTX8d5SR2uepHrF/aAh601oFIv3EkEJtxY41CUIeSsmSPdBo6yMUVaAnXl
F9k9emqAH1wQ/IKpuA/9InojFqLxoBiS29RLDSwpEnOTITn66NakZSOkWX7iWMPd7/yoNeTqJj1X
HlxtKrYti4HDECCXFFSsNytkB9+KKsC5MW1PjZoYCCQSHyDwGfwCcprlpvFLKdu3gmzpi9MlaA0i
CXhnOOW4mwy93Bt+Z24SJQ1vUErBezZstBuj1qKT2lbpGtBX8mKI9As6AN1PYBubLjHDr2OCbkdp
j+EZYgRPmioPd0HdG/cOouVsi3XrmyP+YMkM3SDNMXmLJE3BHkpxMyfcpHGjbADiMpzkGc5eA/oG
OB+qo2Wfe9G+1aU3vPbuOG4QYifWOOOyWs1cqZ3iPY2pqNAfLKKl2prRa1fEwNX4eexk0ZvqE0Z5
4qH22/ZeFMmjPvfyCiPdZS3ysLIXwTsin0r4PbdEd0s+ga+ihIx0BUlNEUaUaMoQy/8Nthpxo1SQ
nLqTVU7uRLs6DXGULAzE9gcIF4Hjbc2y4cmArdWq0bruKbEHe6HWvfijDcr7mF9HsCgxSk2SIlzk
cXkzGn3wrZ00iP1BhJrzdHtZGCjJdx7UX/zWNF7KVpt2XZYjAj0XPa/vlorCnXZp5c8SeWDf/nPc
x/7Lu882DALEOgh+zVP/wvDWBNKxo10pT8JDMDD3DQOh5am/U0WWHBpR+xvoksWTj9DlbKvl/CjB
Bc7+El+vfUd4jfsxuWVZQPeozJ9wkUoXyFjb1+6ZiiKVnDqF4Hq49J2ntmY2SeO3OjK2M6k7n/08
0jS9aYn4/qxb7TB0RYIgM/rFUYsbvJnU+q5g34H8tRafA1ijSxsN1D8yGNkBi3I5qBdOQhQU4MEE
EECfnwSllUVPThAvdCDAz3hkR0+JIJs5P0Fk2+/SmEyf2+ZxwDac/0NWBgzYf+LCXIg/poGGgQo+
DPPaz6JGhG98Ezih84StsINP1ZiUL6mFMGY4JVuQTw12swJupjytO8Bt7Xy4tOTm6C1lpUgbcG3T
6OIfa4EktaeTBG5IfIc8+wTy+FQUAj9YjDZscwdFCm0gzMVYgPfuo6PpLDrdvrvRlMo5tondrxuk
NZ6RKgkwFOULz8ojYgzWDzkoUyIG4XywwY7nfVCTBNyWoWs8O2nJUj+90/Uy/NEJsXb1hrukCoql
PYLugN331Wnt6dXT2mYJl8V6UMcEWmwS2ac2NpUd/EN1n6hJeLLIf29MvA8OXmh+CX0CaimokSMh
Ou8GfGi8UbJJPOEwCd8Imv5PH3hza/IDAWAGgKGPn0XiWevIq98HEQiPLoPYtla/B42zT5JTI9WF
WH90GRTPV5q3TZcr+boinlTfJkUComXbm162zgF2Rl+mNviqWa52FEYSH6Yy9ljsEmVEZbpcN8MQ
7GQMssJdZGFVo3eJQSIvtZj3m89laq2ECn5TUTT7tex/NbMbadu1w6YmnrJzrdiZqzGdKs6otr9m
TubfVg5c3abRX5Ax9G9llTzIopelGwLv8fFTvdno+rLLRL3Ox4ekM8abcBZAJAMCmXg+ux5kXRL0
5S7Jjzyh3J59m/qYJzPgOPWtozZHkB0bPK3u5vZRn22kZOvYqdax9h6Demj2epZgvzJ5G5J09qM6
OOF9HYrHdHZlKczG22lZYq+USUcguUMPqEBCfieIv6/kXau5Y77zsIm6FGVrhmiqr41bq2x/WTMb
cwCovyGMY1NFUYm1UwWg8cEvfhijoxwbb3ROcoEbapvIUavTZc2ru3Y7EZ3X+xXBaZYzCepueD2g
ntaEoKvRbmSXGayQKwiPZRxmaMLGH+sndn1DbmWPc3+ry7w3Uz+mIwj/rIVji/Pt2pSfKMrKPUt/
FxuMXt3Zk8U/IAunRda27qlNwuJZaYO13GeOeVfuM+LDS5Ho3eM4hOW2dA0s0uZEoZ9keKliQXVM
+Mpe8vhcqtr4BTjV0wXVAXjJWE2Gom5YGzuHzO+wY+9btpdxW71abXIO5lhnH6PonOXWm0iGGKC4
F91VCODvPaVBLT/wzIc0T/WFC/jiR6tvzKT5lcN1eMuLB4LB+Lj8PlGUzzUfm3LQC/HiY5+8ap03
FXKfTDkA5phzRPgqyBxB3pAy0iMNu+JcNZ57aJJVMX5znUU+slf3+XcuoRK0t2nkJEccwyK01xrn
rcvqdZO22veswGrN05LpPmWRBLLNdjdpJLznrO2fZI86i9iwRulzW6bVtnPzaK+lXfXQzcE32cNB
eKK0+vFU8kxbtbMbWT0fMGYQiE3iIOJq4ci+3o6pdGxjmXZO/JwN0a2hp9VZvnwKSgwoz/JnPLdd
S60RfCj9Huf7/BD/+e3vqc5f3/8zeJvMD45/2l+1kAwL47MAG+inyTvUiia6fZQBsvE8s1/1Bd7K
khghzxCeZwNkwnFaxQ3uTqLt/U2XI/sDOQUePrGJm8pEozAP1afEwYjQ5lG1Hc023th+TlR4xspK
1GyMOPJdi0h+XkFYixA1usG5Rv/imN6X3E30O1lSg2Fh5PFTEhG10ezcP/Dcxt0pd6w3GNc/HJBf
96WHr0sy9cMig2F2O3pKRQxiuA/bvoH81/2wZhulmgAa2IV+fImNLlpGdXpOxkDcFjEs9Mh1i9va
c/xdrIlmX7M7zdhDYuhR9Y+Drk7HNOr+0Ca9f8TORl/GCJBvbI+sQsm77odn47zMd7dLtFjZVX77
bazRgcvMrOT7CIyV0Lz6K2Z661wvnRdzNH18vO18a1dldx/a5SkFm/qWZsZK5pXUFgbdKIrw7MTV
vVDCeD8MEW7pOVwUeeD1CeSuqJBbm3lCM6+q/yXwYUfiCXqQ9xoWPkKbhlrfuA7eUaTEeJV20bg2
rKHa1Pgc3dU8nfA2qNyNK0AULGBto9rUJc4Dxg93BriurxhN1YuiLPKF75QlG55xgynhS2hhJ+K6
Ec7WAquaeOrirV2r2pIngHjxbDta1GbYfw+gw9dBJcJFZzz1uen9snrlnk3xriU7vxodGAtjoi/b
VmsXAgffbWK23k0xNMPOdpWDPxX5WhthsadomKvAhV+mvBs2PUAvhNc7duB5e6eXANIaUHTfOpyy
XJKtP0k5EbNxPKTCQ3eDXFB7SIHFSLYfHf6kBebj1IPDT49DEMb38lBVmBUrCZi0uSpRlBo9fNda
l1ahnYQzAqgX5evglufKzssnYKZPWu2ld4goqc+Fon0pAs251eOyOY1WfQbZDkY9i2O2cD9jtcuP
Kr6pHrzufeBkEb4pUWEeFQLQ3noK7exN2ESNy05FDXwuKqN955ZsD229F7ed3Q6LQMnzN1OJo1Wt
4pyue90J3KELoBf2smTQhJgYwVo0fiRlGOBqId7rZWNCEJNwzdxFllEb+0PBr37V++MzmZH8rkrj
Z1YnOOHiirRk+aQdhGj6L7h7xguwztmWIMkP3rviPnN74zQMzs5KzTBaIqhFQM8EUz03qqMv7vvB
cQ7llHwjx0gPgULC3ovQJbuUIxRxFyOsSaT9835dEln+wjKmW4Ml57U2F23D9pYqJm/7HH3mTeSV
s3FuoyD/Yhv5zeXUMTu2Say43KWYa5OAF5SrYxQqbksReoe8wRJpjK07N2u37D7XmPf9KITGCi9u
vwnT6s9Tm5VLvXDrTR29TTXI1ZidztjFzS9hPgrXEc9NEnrHCjuKBaaU8ASSDlZEzCMdCT9/p4oo
W5TczudM6cpzPp85pnbOeOjfyCrZ2BdNthXCCJayCLgpu1W0+ht+yzdF41hPdaL2e9HgKyeLThRM
RN6Sr7GS208R7icPWVcs07lUFjA2o6Dv1oM6KMdpPoAmez9LE6Pf9qH99Vp17Xbt68EoJrXB1X+P
dOwGw630V+WX7mGomnjvdr4HJXTIdpGpYaAZRc02rPFII5U4bozSqO4mt3bWHs6UN0IEZ483867I
iuwGPeL2EHL746hauEcDpdSNPqrT3VC1BV63kfrQTQnS06ZQn8r0vq4tUAfulN2jax3j2FrX+xgD
t7sx6iLiXmn9pvv5Sa2405MUbIGWN3/EdWcsQeplZ4O06w4glbrrMcVZVgVWTxpR1L1mM5uwlPmV
gWmI6xjaV5uNha7W9k+3zB411hBLrEfUszCUNeIi5S8TUlnIs/At6PmEIkyKs5VH3a4e21uXW2mb
6K7YDhZYGdVxiS3Yof6CD/k33c7iX7l9AqWJwAI389km9/zmhEa5rHqteUDupdtUWL4d3aG+8WJy
gn6gNGcoM90yb8gEVMWwDIs6/amGbLO8nDUJ/pP5BnphcTNNhnXSwZGssEnRXk0xnoiBuCQqPY1H
9qZR7QpDWgsLOFetDoQpnYe8ET8hC/CgJGvPjrix77Omi2+MCFMRN+vH28ybty+W9S3WygCeQTvu
tLDttnbAEgnJovsOztd3D5jcQsuz8WHMTAFkulY3Nb6OL4QnSJDQI5oXzm5VZPc6Xi7gAJqd6gTp
3pk8e69NcXHkf5lsR7W17zyz8laRmOWqhtjbjXo0YgQHvnyIPP/JMs3m7NTDIYGZKgyxMCrSvcHQ
pic8bvUtGeR2LcFd0j7PFlG1l9CvDmFzkCJui6gV0K+mcxcdmqZP+IfkD6qPL1LZWjdW3adLw+zF
vuu0YD25Wv4Gs+AnWZfhXHlwFQoD/5T5mWth9FH2SonBGHHY0VPtfR/143bok/wh0IVHvLJrvtte
jZhnp/1USFlUKu4slWriIqUlb+5Yl6siN7xzNh8g2IuFHvND9W1FVxYEgrTVVDvlOvRr7yw7ep5t
bt0Ya5FrHcpuEDYsHizzLLJbag322b3MfZkstbVtAKqhF9PLqATh2i3K/KQEBADhDLJ+7o306MXe
H05ieKfIYH8dNo+TYURLfdIRrPVgudf+wcGp9VTCuFhO6GsDPUEU30sbfZ/36XhXzodol4/YnLM5
jnYlO4WVaXf6C3KnX416GH6Rn8PAlrBlwG4bn7Bs0bResRbEvnlcpsF0UFIe1KZi3Q88R3bqqMSr
tLK1Z5xgnJ2fKDkijZj9Olr6ChAmXU0u1hiGWo7HyQc9khkWvhm2MaAHlBQbVx2dY1F1XY+SUvdo
FU62k3XXg9a4f3ZpXJ24mgP8i9UIioRN8+I2olnkjhl96RF1X/WZZZwTL2SLChYCduA2NiYw7yDs
wfcgBCn0SiymqD2J2mALSITqMSPPtICUjR3mXKdlhr3opxZSseKeYyNyfpKLwgVh2fqB+xAYrJIj
Xf2qKsp4AHk6HUwF6sTCRzs5GufQRKUIFoLJq9JE6ZtQQ+iPwIFm4LJLADw8wHHsEUAz7GUyuPXa
hpFphRjLpUEWHVVMEffRhHeUW6rKqnImndSe5z+MjngI7OAENzoIEQdSCLAk3dbX6uKeeBqUZKXK
IWa10MZtVk1Qautnuxjj00Bcg1BIWz8nZeHeeon5xO/HfppG6CmoxvzJEMc0PL+wYCXBCRuqfFX1
JIAlQVzWxVXj37bld1mww1BdF45IVo5TT+cEaayFobUDUHtjOl/qUPvY6qkL9mLuIhvYLaCRoqAB
Q00pYtxsrJwFsNKBlfCc6th16ftZapTJGtlIC5kvgXmQ7HM55UnE7yrFaRHJfHQRLSQnFRVqd4YH
3Eke+Bl4+w7qkIG2yMmqbV4AmPm2lZJw+/NYZAXr3GvTgDgK38zeqi3nXta1bnHQk2baFbGrIzAF
ValLbbLwA2pwao6mSjXeknUyzuo4WkvDD4P7kE+9HZ0x3SlsLTGWmaBXjXMI4Q4E66q3VJPXNMhN
r9Qhl8TmWw9L7RT2P0ajINHajeUGo8ZkUUaJc2j8hrXYfKYlyOdcKmVZHlrnlizvuOm7qF0TNiVF
UULtE0r65idh8gdmArMiitJ+4XmvLdvYDx7BokRrM679O1vlRxElX9lckYDvasD7ncWrZS7Kg/B0
ULWWN/vFySZ9cOxDLlaKSPWz0TxEZgNTT7WRXvH5gpFEQDlZ9ep079u6gA2sKdGynIgHmImVrqJJ
Me7loQrhuLHa6jZaoL7X1W3XkbDRsXBLa0xb584C82sSevYxKSxvU2IsueoczTy0EZEWDw3rJ2zC
mgfRiIWKCO6T6fRrL1GV+3mh7neN9mKAWD0SIPAvRavEbSweRbzJ9DKu0drFAaNE/n+LBFNKLrb4
7voxPoi5EAfutYgdszncWyhpLEcvnbaW57sYHSpfwrhIHgSUP8yLm6dgHOunAjRSabTabRkoNdb1
AitFNKp5wlLEhcXfaj2hGb/1b60CUBVcJP82j+0fmCDHL0EW13vse8gIeUHyYsO9XpuiiXayFUYE
2p2hWYJeoRWbCVRuE+VRdU31gfcHMBaqB6eHiBdiBW6z0bxxlAnAYG8ZO8to0hUqIjYUoKRBsAn0
GMRm+zkjlIB/BQZ3xPVpHVVtWxa83pXEsQixhOh3AhNdy7G61wfbUiu79WVsB+iMtz1xvrkzK7xm
U0wg42Vr0hP7M0dc7WURmBYvrHFQN7JzLlLym4OJnOF8XTVI8nXdERi7jB0Gf+WQ0N7KzjgO6qs6
dP1La2o3HfoWWbW7jI0EibeelJD8E5IpVDCGbJMtZjw7y/H6ux7p+00WTeXRTW5An0RPSrPsNVU8
KZrTP2X18AVakHcqzHzYVT1sRMUYxF3XIkEX9R5MdAU7LVnXal+rCT21S1WPWMGtSbLZV0t0bmN2
zADNw4MrXHEn++d1lKJ5kkeYgQ/LzMkFS7zIWQGfTm+CACYzNK7vOcGpr2WJ3SUoD+su8614Fw3u
oW2n7NxZyXOnJsELBFv9gDsVitfeELzUSdtuiLWPG9kKeKBZkiP0DrK1MOvHrCn6cxC5xpfua1Nl
mAqGBb6TwqpRDLHrVQMRc9vEJDnxtEAGyStxB1nHlvPnaTqfmlqGL+mHDh9OzUwrN8lI+CCwHnxY
hV9s/rxHzwTGO3jBF4Nf272fFgdZUixh3sXB+CBL8ZQXt1UuvstSzR8NHzmqSLdW4ZepRjvIHcjR
yVnjdjI2PsiUVWwrxt3oq+8HU9k7igjurtUs+MtD6gfPstO1PjU7bR2OZIo/NRRBrC4qH7bAtbPs
QjyCvQ46ZthJvl8Oe2DEYWpNe4bgvYlEO765k+2vphZQ86jl6knVCXeBnV65aL1A6K7DZTSbncgD
vkrvZ6lhudzeOe9wB3sU2ar9PkuLzFsPPYSSTw2ys2wVnRJ8aIXsE5DCFg1RCWKvl1mb2bKymQDu
dbBkCbCMU35ALuz9ELNUOKTzQZ5dG679rg2f+v2LLtfpJwDxWOjOF76Ok8Vrn+uV/kWXT1Ndx/7t
p/zbq10/wbXLp+mbYAbmfWr+dKXrNNcP82maa5f/7fv422n++UpymPyUWj9Wmy6MHq5/gqy/Fv/2
En/b5drw6Yv436e6/hmfprp+Yf/T1T59gv9p7D9/L3871T9/UtQJalaHRrFE8YKlXTTfhvLwD+UP
TaSiGJWn7vuoS7kzk+Iyy6V8GfBh2H+9gqyUU30c9fef6HrVax+VvPO0vrZ8nOn/9/psZth6CzNm
dX694mXWy3Wu1/1Y+/973csVP/4l8uotHAirEv3metXrp/pUdy1+/qB/O0Q2fPjo1ylkSzr/yz/V
yYZ/UfcvuvzvU4Gp71YjDj/4gI7NbTeEzroGEb+UxbCfOfBm3oDcoRWMlrVUK9dfKW5T6Nu0wdSv
qT1WlHOz7DiMAZg4wCtHWNf1QS/wbFrJ5qBfm2bqncD8wqCTVf3kpTeVxyqw1Et9q4+GszJJKi3h
/S1JMwC9nO3apEnbxddNWrrB2UPSU55aw5Qo2Mkn48XUTcekVA68Vl1Gzz1834hROW7Sr37UKHsT
yedlnmXJlpwU8Sg1Kx5AZe7MKm9vUQ/KHxSiL0fLa8+yTfaquHM3nl0PK2jh+YPspidYiYUEWw6y
i+6rLJFylqbMKjukZQGGy4wBC84XkQ3/8uq6258dS8cb9r9d2RuREtL9b0FuEIHLXXGaQGKNCxsx
i5Msw2EPl0PqvTdfG8zfXWxToUsx0KUQ78PkWHmQ/bzfs2BhHG4KE/KuVsJoMeqYLIA8lQeihIiU
XssfOiWuewJ9OW4/jAF5+mf3D7VFqKXucjBUgUwfGv64vNm3vRY5t/Isxbui7/Pu9KmeBVG0Yn3K
b+jTgKENj30SID/w5xyyhzyUbG+RNbL77bVOnoWp0++gQf78VC8nKRv3pi4n+yAbZZWTik2mjmJf
gbcHM0meECMni6/IWeZ27V3qZaOsl2fXA/A6+0YWJymAJ09dkil+Hb+PlcMaM/LxLsfn3s+yYQME
oF9G8aR7C/T1mvOi0giSYGqk8KsFQk3Yzh42sVe0ZxGo7bnWSufg9O6TrLrWoyf1ZGWty16DrvKQ
AUfe2GbQL8d5pKy7XEPOdK2U13GdYLxcRzao5fSaFXWzlTRdeYaw0f07X/cTdRcRPq9cXNou55Kz
K9m7yMKCdmhXHrqcITncg9oaRoqueZU1B6VSbM59Ra3/47zVjFpdyu5+W/fDTavp9iJo+mzVxMY7
dzpROs8lugE7+nowygaxTqL5supDl8/Ma9kexC507A9dDcUXcrgkYiNfsIjQ+cc4jZi1aUCUblLX
vglnUAQOkeofWYHczeykce0R2pqGaDDewPr+E+gnyQCfb2SlM7uFwn+1CICsit/YIER6bnI7IHM0
RwC5Ux4isqgIV/4phIcge4avXNtfRPNKqSc992vJhl36AbUQa2Q8GrTQyuZ+VijYRG0dr0Kk3sMl
SMEcOEgWr4Tv1felGOt7WafNdR2kbiyHiNFuZFk2f5pnUOO7pvODfW834tjDfT5iz65gtjCXY1To
b1z9tuiKIV9dGgg+gQcYnO5biLkNiXu9R385KFfXGbo8fp/rU104z+frt5+qbTVStoo+3He/Xx4f
3ivvLqK1Py2JIWgf3jCX1w4pwJv//ka6vGSw5VaXAaCnJQw/9HEVMqZZGr0IeGHbfDabk4f099kI
3L5BDvrPFtnci+Qy4lO9LLKD7rcg/18b0bnTgsAnrCkPEnNmRsrpesj95r1oBu2iAyZylI2y/jK2
h42zDKZ6Wl+HEVX3V31ZacuL2q0J4RAalEDdzjSiCBCwVq0Vp3kzxi4LDm3uiGMe52xMo6bax1Na
7RMjddUHYRE7UAc3X8o+9dwxkVSF0QMZ3ZF1u9GHW1nlhnqBwbklkAdpNDVberqNXvHgTDtec9od
ZFb9Tp5l+IDqU9SdrvU61m3HTLcQ46GrpwKqXWhDaW0dPjYUPyqvB8J6/CWgvleR4s2Zgbk5Mj2k
Kn9fTdY18yWHQiElw9WuHyCs8+bYN+blah/q87QCHYMvnpj0/ZRG1ZY4tfrodRlClYpv/9Cx8wi7
THxz21wsa0j9Z/9338hwpk99hfNac5m0Qk850EgBdA1qX6nXEE7Kg52BAJG4NFd2REQSpMN7XQGx
qhgqHHbmEZfBch4RzkG9KnQXzdxSI8ylreSM9hDuZJfPQ+a5odZGqL4zQrYWVrVKdccZ7Dsw6/na
bRAa5l9n/7BDeCJaUn0N7RhdD6tJ76o6wfsXM8ONBc/lSfaVci3/2VftJ4s0DdAHRa+VhaPxSpKc
gQbXA8gwCcUZRqwaCIXJVsk2kK2OC9BBtsqxRUceUvUM06uXPvMsTfLki3p2OSBeTwS+Aj91LcrW
anaikq1ZgatMbQJoajRUfr1uYfppc4dQCQye+ezacK0L51YQHNrWjmEryH7yIFBjvjTA3fgxkeGb
hCCJeh0gL/FpJnmJEbUTFKGZWHa+XjudPxToq+ZUAWsyHLNc2yNwvMge4jd4UNjBqG8BXwDJwgip
YdFpb5WlAbIqx8exEPDzlCQlEx5ob06uOiQ/Vf8UpJOKASI/2Hm4nDVv83o/EO/9d7P6g442hqLg
78PicW8J19pqfg8zG3zWwpuU/hjpUfASltM+qIj2t248PRVVsRxmPTD4c8Wt3mEbFcy9IC2ydrbx
mJGtXqJX/ClMKVvllLDyxFG2Rqb6Ycp8zEkUM4fbFj9IKaRkGLwCBL3TPagIju87N7Q3mF3ZX5Qp
upXv4WuPFODnvowcaxM2FqLLJlqnYlFPVrWV6+Qpjowb08mXn9bKkCpZgU+qatxY8Xvre51siZr6
Q8s48PpZXJbqJHx2RtE8JrN9o5GmqOiYzaFVhSJufxdJigYneZhyZw85ujzZCn52TFTsGs2NHuTB
A+BRJmDxZAltC/1Ume2N0ZsYwGRjNmyzTvQ8ZBkwcf8/OFnaLmf/rW2BthomMa16KNvOOckuo+6L
W9udttcBuj0lO56gsOrlAF8trGWLfPqlz+W6U3JXFkV4mcRAr/AuHEl8yk/hAMPHtt23FrKvPICa
Tldgm8TGnKefFLdcDrgiPCrpSo1xQim6RjyOQa0vI4HxrawbQNweQUX98GYBU1lVFSZSQZl6cuYq
ATp9k9Q2q8i5WLLpezCsV9kmu5sxPFIvg7LTqr55GDP/De0QceMFgbgZ/QEUujyVBx7vioKvxe8O
n3tVv1tkH1n0izaoFrKMcG601q2pv8x57ZMV8egvr6PlvFY9/j/avmw5bl1Z9osYQQIcX5s9qCe1
WpIlWy8MT4vzDA7g159EURZl2XvteyPOeWEQVQWwLXeTRFVW5uvnmJegcZU7j/rQhLsPIXar44ka
ep8iq4GSSueZB7fXYmAHJx2ndFjG5KdIcjugynqNpLG9RM4uCkVBQvpGCJ4RCqI16Gy5JLQJNO7/
9WoUiT1qBBo9IBN11o4XB4x562Q00g0Ney+CrefjpXcnZzWAg2L7wREM2Y8I9Zb9R3s5HqIqN45N
0WQ25FSwyOg+MFkNtyELBcBJubP1sLO8gtS+WQXNNOxpSIe0c+91s09ONKqTxLh21rguICB0KdXI
M8PwisbMZUoNFo5z11k3gWyn2Pc6AZYBL/9qoP079sHxMuEnwsBeR9PVhUczGrZtnAOnVDc+4D3D
tXH06AGNAMBVBg904IktgCCygkOmbG4LoOo0aRB3UUNU67tLEbJDbXqvE1gPCIMFIUEyoRUt3zhT
Dx5UFQ/sbXHqS+efJR6tgYB32VC3UwF1X0s/7CN5Q8NJVB3AaHbs01BzM35fVE95mr1eDaxINdKX
trPnmUiBuik5kjau0i0DOWaCf1kSrkGxDsUyZYtLCyDiZWzuORrlwNWPgEAFUBQN6cBjOwGOpgzX
HxzLENot5jaybGAEn7jhQidH8hBSKS6KTSN47C0AH9diaKctqvCgrnfj6KrH7iqRVf6Hl+aakOSh
2Iy74QPNR3P/x/kUEYFtdY5YrvB2fXIuawAUDHJagNA9UP1vrQgcXmkDCb2Vjeads6uJDTozQhAJ
WMP3RiThIVEY6xVFd3bs+DLi4x0dBGhAz1XQgtZeyLvCRpNHngT5jj4TOJMhyWA1p3nkoozWata4
SunP8ealT5f/xZshJfZubqfmDupPV+ipdYNadYgOpwytN2nVHAAXBLcUALD3Y+RnsSr4K0upJ97B
Hot/yDUHNUG3yWo33ixzwqHMVrIPX9chB9h5/w/XWa49/vfP0/WT7nMLDGV1ZvFT2bJdnzBrLwKO
962s7/lJ1lgGr14ZP2U2Tw4jWoAL5SDTQN45hsJrNOVsDOGhl0RNoUham4baOOmACIQgfBJpLTdk
JPd8RQof0YS0QfNVs4rdOH29S1cSOJ9VZXJ5A02MDdTvYtNHUsM8xHVuAbqNe74I8ciDxATGHt3f
yY9cjnQ3VS3Ezet7TTDGe2T5tFv8QMKL22XudiwFB3nvL5uuHNC/Q2dOw2Z7AeYdiCWrECiYf+6Z
Ve1pPplogoGvzxrfFNCiqPnkGPrcPdlMatskH9HPMVQnYCXq02RY1elvQ3JQiARNs91MaK3977G0
UhaHXx0bjGiN/VBpXPPpzAQYZT4rlK3KNIj/vXn/PQ56sBpQwUhmutnmAzcWDRlgvFoRAzCr3uPI
RIcm6sN3MtwZoAVZwEHblodnwwmrZ/Qar0wzB8Z5NDkAzMkDV+Yg79KDxF7ap6FVo/UeHEkaAMxT
+cwMJOGRBQLhqArGG/28xoR3mrvEiR5CNCs945DiZ2viPQYKF3YOvbddWTn3bWBDTXIZojlk34cg
NNlprTd7Q5CVXRPbtE7gvB7vJtCkWJJ3R5CgybvAxKGNNdA61zFbO32Fm9eY2Olpcl8n0Cw6uDyb
p9KI5o9WmmwcQGnWlVtnyHV2clcaMb9WaLTadBXyZKZlQVJP2QLNFH5V2u0cQg6JBVZgZisOFZM/
u9AyDkgN8ytITQ96EulnoxNu7JfPEr1iV6FcshPa2bDHG8EdL4aQdi4Pqcb+mSNNNGsBnW6WPl1z
+TBZCPLqBLCYChj2I9kz4Qm/hsTHbl5q+TDkpg+YONn8QZblymfDS519kbAQhAnY2HG1n3Rjrb8B
1B99Wxq29KvFaMgJuFvaL1I4MN+IlAxss2rissTiWGzLMlD7SVYTfqfQuh+fkEJ7RkOl9ihKae3K
zqxuRN5kj9oEzjIAH7//HjDGELxoQqRliApI6uiT4SDyIjJAPbL52q7z90NTDSmYvBS8DMn7YW5p
A54ugLH2h87i5zwFHmgM3M/AtxrBITTA/40mHrB8NZUmkaZJzDNyu/xM0e0o1mnDh2Mp/slKyzxE
oHg6opMU/1W1Bp1KdIaWDUjEYIWO+XhESoi8UoXQGR2aFk1Ss+fj2I4FP9j9d0ia2eiLVnG0HI2R
ROrQCl0fEhmCfzxM+xxt0DjwyYi0m7FGwn7Cc8Tvrbpw/8kyMz8CDVwh9Rnn+bEFIspPncDwaVLr
Zt4m7roY71aFo5lnaDWja32Q6ABUCulqCNYoefGioIMIuffqtfS+uU7guj+jAe8Zu87yc5cn08oo
4+C56wBHMvpSPgd1bK080RbPgQPZwbIMPcgCtNpKs9Cz23F0NKFs4B0MqNPOfdpmkgTz0CCqB7DV
vBsuXuqr+3+dm2Vh7DsDtuRCdX/yDvAY3sQG3hU852wrthOUz4Bil6gZHoew3pBtBORyWs9uNSXv
S2PTqBVMNHRtPIM1G7fRqhvQp7ibFG27X1iaPLVoMbjqfc0uQ15nK7IXeW+ucx0wck+BetH+jFcz
43Mw1QL6lIDUAa6VfkF3W7tqQy+4BRZwuq80cSV7yPJ6mwWmhcQYLhK3YtuZgBMJ8Gw+xy88SsYf
wxSCfx+3tWtfiekGch71jW7m4T22g8DQ24X9I35hAvwnFAl6M3m1E9DCvL5Zg28SnU/QdFyDwiJD
D9Sb/DwZ0WqQbaR0sjPQeM6lqDXN10ILT7O3s7BAqpRs8dvZ4p3PkrE8dwXIseLQvkZ4e93ju8hv
6YAmdvPWSgKoNkI5cPXBQUOZBNeqyt09xS4RIC5HJswC5rTPwnuQ+xUPRpMlm0AH7L9s0TiWaFXl
W72TfRdj4k+mHF9CqIttpiZ9H9GqEsm/RhBPVJbEfh5H8sUMNTR8FKDa3IHdJsevSNOjS6A2HG3k
OWtLByfYLKIc0ebEUdsQ8gch+hu02Dp64Azt1p5ykNfLXPxosuYstapBU4ja07ybptZGDXg8ts1Z
KKld1iPhy2uvupcAJu4HV2Pbcaq0J2Sw5giOpp9VLkE8ZCdoiSpQHzaUeg9UwL+i9Gwcwawr7sGj
KG+hpHPDC3xsXy9lubUkG9YUSweuZ19BYWccaVR38YSeyv4G6kDtHTaXfj81KEsGEHMjoVzRIg9X
cmRHplbITw4r1tQCDXpUbIehD7KmLmeXOcbKtW39jAZFP4uMXnuIAyk3oJEvbXTKgBaXDpGt6wfN
UgdgzXPcRXAKbK3J0FLQfctxb0SlQHkoXPW0/6fTIoQIZIN2WPS91nK8xup+DbIvCzWczMK2Ho0L
xc8pEMV2kfScgLuFul8NrUDp3JD9o+onhRQJH4+ZjMzVBBaONQWSY1mKzsK03SVvS30IS92L5hl5
G+9AucKStcittRB2cWdVGTaaZprsGiaydcti7DT1DI3znQ6dUbP5NlS5t2W9PoFbH/rUpF1NNuH1
kz9qY3slx3+06WouOvzQmrrE0JSsaQe/k6OxpsLjQhA9ly3f1TEjyPFsg2H4RFXL2T1zR/95Ppc3
TQ5Juplzuis7e9uX3Sc3XoP8cmWxMTsPsu+jTaqh1dMp/himqsu4GJChy3qxo9FbqFC9yI06vNlp
RRqRnSLe4sluKsWft3i6JIV6L3YNAqYK5JjYJeNQVoG9aftmWi02OlP8mWdWeqCxpRjLBS8h+vVf
5wl3QFMQRQ5pDW2oIXU2ZZ2+j1lWFCBe26Ea9QM6Wvahrq3b+e9BQ7BeoS0af4DlX4Qq2xxGJrdw
UAV4mzoPyfPBhozv1yBs6pXBBn3TCtzZiF2gavkPAOr7SwhoMTCsxoo4CNqwzk+mCZ5QiqJJTtiD
fUExFPw5SbTp+bVUYsQGlL7NAu1uVSohihRCKjKt7PFM4xB6L9teopRINk3FvA9E1/UGdytnnk1u
5IQNVBaRfwP2moN4KPlpovK21wrJ7+gwid5ZO0MbbhZbg/Y6lBD1cJUXuoltMaTaB6V6RQdkq8G3
2iDnXYwBGByV9lVkpxxi1C8U8M7c9cYWdLa5T7ZlDeTkgHtqHWdegxx2YXhnFuJVU12qe7seUEDZ
dprM4aMD7xzfUXrt98vitYefQWV2+PJ57AYMSqCEMRLk2iwIDnFWos/aMS9tARV6iEM2VxVAJgqg
Q+K8N1GomgiwsjVP/H2tZfnf15Kl+OzFiXFwWbRybKu9p0NilFC8N4LuVahFlCBFYpNn7js9E/d9
n3t3fR6pHBXEUYYQ+qqBjuh5jMQVavGF8RrtoB3nrsRW5mP0cj2aoav1ySbN0bsbsT6Nusp4jvPo
eUxj5zoOeN2rUx7taUitO97kHNGF1p6phydPvPCaGEcaUFAEZnr0MpqPser7ITuig13aAzXVWGgG
8ztowa2NFr8cmkEx6EB+vdSylLqUgyQuZLfxYQxRRtegQZ+fWkNH59VpwGVyT1W29KDYhnoEkAVw
+ndR3t82UyaPZKJDBVanHUSxGcgcEYbMI7jkE8TpFsADqebUh3o0EwdKwpDdvqGtREqPODqlAzgc
g7UwDGNF2xSy0baEzhbbMuODjRYwUfVb6W7ZbSI0gAIyBL4wOsykYWgWdfaNnkGJQdGJod31lTCs
lM3GshgoMnuo5W019E9uG1UgndIq36LNIN3Wqpq6eGXIvo8GEDQo6cU++pSczQeYPA3JW6HkOHsX
mDzB6VGljea5HxzzUsqbTvgmQ6wP2S10EUGk52mqwNQVGGD0d3vDego69gKFoeJCzk6wFUjy2GOd
N969ZNGOzFEOZTk+oA93ZLH9NJZ6uy/0Kl2T1wpbbRN6Cepo6gIBtI/nC8xLjs6HC6CY+O4Csdu6
W1CZAvWKNhdxsqLUxxBpFxrmFgB90mB+lvYHEHi6py6Q8bq14vhbjUaOiYH/FMpm5nZgpQ1SizL9
NGrNlQIAoHRAdhHyyzITenfRt9rAJtgLzM/ZlFtbiLvga2WBtT4bc/DDKMxKr8Auy4FsxYgsb+IV
u8Xuxc2wrQGURJ4LalcfptJQIzClmos+XQggvS0s75MYXyarC5tq1Sl9CjrYZYdEFZ02CSBYQh0W
N9nkFEbraUAiiBwfl5jXqRoUipGFXnPWgEfx7TB0fXvoK0CX3kwh0EgnPoJob/3rFC2H/dS+iylF
PO5S4X3rw7G8BVcyOzfalgagho7QgoHX8dle5zuyk4XOhJozpC07491mMYdQSASnHYqsvy36br3F
/tuiIRSe+qKNXcdn6JxSewragFiBa+/GMX2ZtyhUOFGHD/sPNAp/hooV8LTKCXwZ28bJiGzx77GO
Wq2O4pd5B0TeeT/T18N6cFP3mPC8RkqnaB7aDA18ujahGSWvHfAI186jtNGZDsKaf6DJ5n4ycP9E
Ds8ITlPSNEfGAYSEfhF/wN98WEWa0H9o4kLCVWqOVbPXOYGhBac2jCHNnZZyYwzSl3mJXTEy2i8C
9+dVDxKXS9P2oPPQQ+y+onx6aR1wP4AvUvpZCy5HZ5DlGhWV5ALo8bi3XantmNOWV9fwaux80IfF
PdAtK/IwGQ93Y9+yzx8mGaLRwLZqllfRgPfAlczZm4Mnc6hO4AUS/UGNs02tgj+lzXibSTf7nvIU
nZR4e7sHv2aDHlNERJrOn5qhv6X82d8i3tb4jxFoYnP9Al3Aa7dLP4GXIr8joEO30VHderJk26AB
LHokQEUZ6fZhBMfWDHPIKw6oJ9QwtnwEe1UHvt1dxYveL0sTatsKCZEU8bwozRdrWlQCLUmLEoYC
jZ3OvGhnyG6TQLQE0GK8pujOcBfqdXGCtgF2IFDbmockUk+8sQZMyJ2AYUW97pBdmZpEL060xNs6
ZIJCpe8kmoE/M+j7bYAe0XgFko/wNNksvbRKGa6LouJ7FwExJTzvRU56sM6w0ZojLKH3qwggHQ9I
u63dJmigesungg6gvZRVZsABXTRJ+dPFaIEHG7qNGrYuNBtFm3rFwPmgHsihvS7HCek1meeXvAKX
KOmad3UyAlD1p6OxNewllCNERm2ekfYevsXKESaVeWIcPMTnEamqvGz19uE1vzNwJ9+OKFCTgNs6
6KX+VaTPkL7MvyPTp/uxJ6dbA/imExrYQRH2GlD08abJNOD5tMTdSdFtLV04R1sGlrNGuiTdFiBS
BMoIGvPkjjXmHGP8e0A/BAHGDK13+4yhiZ3+ZYBZbzjQ/8/dCKaPxQ5unI2ZpdHzX+JtZWexVwLZ
2IKLrAS9R5Y2+JWqnCSNdTdsVigbW1BoQ+7Cq4xxZdq5gAZqzZ9bVF4agSQkkgO3UdNVK2LZBM8K
KK008B3S0LTNf59UGybAeYU8I0lVgv5WHTTwVAJeCP0MMf2yKUcCmTIowgyAPen2RoLduDLc+pS0
Ul4jdShGa9NWJdjd1YgOAPybcYuXTmXx8k6/dKgV0wiUjuDjALIPGr/hcTElY5Mfh17/QiY62J1X
7l2diXlmGzfRvmisn5Do6Y7g/oSMUTemPdQuy84HEbqFGtNQId+ujOShSDqbw2lshvnPItN14GXS
8YQtk7Gpp35YEdbSGNB9g/dyeGhMMXRGB7CkgbcgPS1m0PcCwFl13euEpoXEdj3pl5Q5kDLShOfg
nqwx/OW6JtjIOnTXScrlY9tHyKNa3pXpwHJFYwX2UNvQjuScBl1HQyWE1snrgv7pBirMgU9eF4+a
sy2dr+gslo8WuKAfIAdQNk3T+WWjXeoB3GIUWVrozq5loe9pHdbgp9Nag9yQl7XdcDDQ7wo2THwi
4DiSu4RVB1qWIoCEBGGfVt/TKC5ARIktZ32i1ZCz6kBiX0vQaNkQ0DShh2cZPbZhU8Q+BWhmRcEj
Bk0UpDVvBnyR9xw0umd0ZePW3ITVYw1yjJU+QJmtxB8tQMInhFxQu9bDZLzpwgKAC5VTxXba8OM4
qsGKh2HOyoivgGZIz3goga+lMtFso5nOOhGJ4WdB/ltg5EAEIKjzrV7UkLVVJThNleACVZrLkAPy
+lHckomcdgsCG90zhy1FkMPuQORE88m2LGJYHTC6eXdLdr3VBkjSQDML/frGqenq4qaKgmswaSao
v4jSKswZiKwMcKROQfI9x7Mc5CrKE7UeTqEFk25tiOGuyAjuZoTT6RwK6spi03UoS0Fvee15z1Ep
5GVJAUjNRFtAEGs3lDggR9yaI5Sd22aNGyy/I0fGWtS8S+MZBBnZwSnLAjc+j+3MvPNuKwFdg9yK
IagQTJOvN07yLAa3XDlTHnyt3fp2GJCQX43TS4UNH/6qpUAHSV//TM38yRrS4qXT8F+L/mX5CfuB
fB0VWXvt+hIJAdMyzm40TjcydLpDrXsDZGbZH1cuR/P9lS11ZS2qbitZIs9SZi8o2r+/ct+lT0mV
635SmP1liostSMzAxj2Z2s4spfaVD/iee13KQIbduBtQ/Hsn9Pz3B9TRjR0fEv0uBaGZ77R19dlq
u2cF2sb8f0BthErnlH7VDE1/DnsnXTP86O/CLNB26N9ODnGatOdRJNPG8qby0YkCEEZHpvENQhqv
H8PAx9CCMPzWcSQBP3wMOXl/fIzYdMvfPkaDF5szx3uy3434PdcD5CtQhMgfQQVbXrnAbUWNTE/H
AVi+wpHFLZnwttWuvZZ3OxrS9GgCVomGgo/zdPR1O62vpqIxAD3mIEV2JjNe9zyyHoLSyK/YagGY
IKwH6AlYD32okjAQQTqSrQlDhfpVXFcgOX4Awii/2sHrdEiCoZ4YW8gmmJ1+6oT5emjVWQr4u631
QJeqkR33E3IrGUfiVHlAzgPVHkPf62CpXJOug2kgu4ASyHQCG6z2FOrfyQx1UUjFqCjSqaGoYpLy
VNX6Fe8tgR9XFfgw5WA2p16xrNCBib7H+zHIoGPQP+4XB6QREK2/Rcux2ZQiuIFcZ+dz5M/2VLzL
UnBfgWHCBRkqcNbkBee1t6fCX84m6Mu6oJe1g2AzAwemIYpWQTC4uzI2Gr4mAXNDGaGp4O5IqZzU
z+mMvAwsbiuhvLUAdqYbBGTEQRJ2mSL+yIilVo2krT8ShS351GjxqUj9LfL3eVDMnSMr3nA0kgEW
FgyW3KQCHEr0Cji/DZJxjCvohKiXRSqV02GONgVHly8q7MvBk5rcyApvv0Nk3ySmxgFSiOULgF3r
KvPSZxk3FVr9YCdu2jT2wGRRZ7PdlYphzA3ki7Iv8QYzf+L1bcA9DLmXUTG200GkDN0iQxcj3Qbb
4g1VXO6ICWAH2i0WWR7dhgYeXEIM6LSQzvjZ84JwPfKcHai645R30yTb5w9Rg5Oo2uIhww7+quE/
reM2Chdu7Jhrt4hQ4KzVHp+347WW+C+lskbPsGej8trINeeamTp/AMvORsPzBpopVnfSMuzXSKmG
ZQZe51iEJqLcLp8h+1IAmh61R/KKzDpI0FbcQ/7dpDXI3ENa9BTlWIOW5MiDAY+U5qs8KlMoWHXR
QyXrGvQ7ACrVPI4eShD3g6zF9acR7LN+zXtoGgaBs61N+9WbYltNU8n0t/kqgpwOGuw2FjRp0DvQ
OKJS/5R2JjB3SrM+4Z8CdXdVCtetqDmRd1JD8qI6juAI/OaLl35NNIwc9n7u34JpZdzV0tNwLGJn
9Avb0x61UP5xJkf2ahvezj7EaQnEyce2GXdtkfJjNLog3VFfWuAg7mU1ygerF/xYdTKDqiG+nA3o
vjl2L+/s9GUOfsUPCbhAp74cbH1T2Q4SRCAxOU5txI6SCXsNjXO+Itvi+NsQuQRWr2je4ubFZK9F
BMnnDw5DrZ/hibsWLofEl2ZEFzrkZfaI/lUHiMdfJjoDr5vng1M+25Skl0nGKmlBm2K7oED7PTqO
AHbP7G+LmcswXq6QO+XrFRwL2C3FGuf5LIyyDc1Ygm0tfwiHfK9pYNlE91KyqvMx2QqofEJLzmV7
Men1ra4qvVqUe0e9A8RAVXrxpG3vW+ScILNQQ7dVRZAjb829gR6yeRLai7t1C3EzaUzBLeRIxUrL
vOqLqFCOtFgeHfOgr56hRzbbGwmVIggSmZs6beovFd5VDaMs73kRgK0ol0AaK3uvpqMDKlym15Bc
fQjt7gkiF+Ua2nvpw6Aj3UJnZBuUTSobnf3vxGkl0guFDurycYwM3+MT6PbVHc3aTb0Un00WyaPU
gVkma5rlhj8OuKNUEYd+xaabQILtQYRHA0HetmkTY0dCF5PDby2j1O/TfEzv4pb9IDNFubGr7wrT
lJ9VlO45O54DD1Nq5gPeNYujYeEmgHq89UC2MorWI5ocr9zi1kMCoea1A9T1jiJogimR7lQCsA9k
UxN6G+ytcx7AZWEMEF+6AWt39Ay4dLMP+oZtIpX6cmC3hPXeXmJb9KLi/2Yfpgzqs3Wwisaou02L
wd2mrC83ZRHln0BjyG+gS+n5USDyT0PUoGnZCZ2V5mGYTAGSEhXoMSnY4ODz6fPhlpxplUz3KUjI
Qrw6DdDZWudhyR5ZN8TXwRHDTZ/aro40nC0OFR6W2WowwmBv8p1htW3/gxxaCbqrY85GcZjDIdsH
vRmIUAE9VYOFZarGWzMuu2extkdzeNa1VkBwasxWNAyrTjFMapCBVV6oklYQV0ArCw3zEQpmoTU8
oDLtXd3OPpMZf10wFIUAuVdpgyVdqKDlEIK5Ia9jyJfAlGKbZtjfLY9bZEcyuYqRIYEWwLvHMD1t
l4dvMG5UU++7APJFpMAC5wSZl/lZTRMZctAxyJBOJtjdsYc0hm2vqmx5N4r7eAq2oovCC5k63YXe
cdT8IB+ZlkmL7fdJYpzqo9ENPyj+/3dS3AEtBrYHfLSudZEndcaLl4SAelTtwOtvsgmPWoK3zYci
EOVjkQb/GOqtq3aaeOXiZfIMOkE+D+3fh+RdgpGxas/LcEjRcWZkYb32tH1gqs7ikbvTHUYh9Rn3
fx1xpyhWQ2bX94CEMN/KI3Z1mSG3kJVuTiCC6w9DC7Ecz3HbC/LLfK0BMPFpqiGkIcu6+ebW0b41
gLddlYBzg58AQqE5/wblneizzRzmpyi3zUv2mqJ9dIrXJYcJgKVusF6XREv5KcR3Nxbt8FkrWQ9q
RpxJ9OCtoHMwfC5aXJPOBmX7a1zJJ9DEeiAs9UeRR1vSBguQVjnbDiguahAnb2jYdA2EwqHISUph
pBlW5cw5v9lJWsxGAgMP4zTBu+DZLSAbvMKJGeD5s4JUx3zy3vUvMToAP4d+ivk27Hi3jiYn2Mee
Jz87kLPuhrJ6ao0yOWdgiF6N0PX4TGFxnGp7cARDZ9N0VhXrvZskZcEuQrPiGo3J5iYeKvxfV9nU
rXmZQfeDxlKYHWhFTHMzQlQIuqD2tOG6swOW6UdgyXBPvPUAXYkLnb3ZFxPZJ8uY44ninkyWAoyM
sOOpGu7JTiZy/lf7h/XxHX/3eX5fnz6nR4iOt7UHZm09dLVtDc028YX8dehBZCtZd+mKFLzv9eCi
dFEk3xruBOkG2Hbkf5oOJCNqwhzDpwRCL4kDVZgEd+k/l1osb8vN0xNQ+tpjDoVwpYZglpb6FrWV
7xlutiUbaSd0YD69HTJ9xXsGXmw8SrkZGnuURvUZNza4mbmyWrc7O2CZ/xTX/PUBnFSvYTOMTIV5
ouzOYA2xP6W/wiYx/rHa72E0vQxC/Bfb+PbzCRtjKDBdRGVBk57XzjVuY/MKtOeA/mF80Uv9lAkw
W1Bka3JxY9vcBVciw6ZExTdTDKrDqAHXLcVIzbJXTQs0HUONZY5RVwD7svXuCvp6Ds+GYDqBNuKO
omnZ0cN9i8/FIb0dD6MD1IoZaPlNBh3MJ71CSSJwgvBMQ1D97ZpcxA8aFOkecsnXUvW4phln6Hpq
yxUNp8ngNyBj1mdvNkYAwoxFcUNeWjKC4MaZhmpJmYGTj5YsQK+TdaE4W2EAWhTNQ7Ii8hnlTdSh
bXLAxCEHd6JcShdWEzTx4nBLQyONhiPToVnU11HxGKJu9GBmcyqFApoalM/L9Latdd9zuo0hOFQK
w8S7jjVa1ZhSC62GHrQTjgDQuOvB/vBnxOCKYzPiUf8hAsgppMVVyeMvazjYv6/HmEMfHu8sOdsA
iYOUis1NHCdFu98n2paI9Gfb7AepPkj26wYssFahGTurNlGVYGA1RR2sPjk0RMlkHhLChjA10WDN
pgVT8zaJ0DoU9WaiEYW+TWRoRzhFIVqpE1Zeuiw9Qn7QeQA02HlwGHtCG1dzBkmsA8ny2t0gvz1u
yCkczTtLpKyEcpKpKLLb0skYWGkxO42tZIOW+mZL0129NbATbb7Ns9UkSGnsAO+P78ikuz1eqkD8
vKNPMPZud4ygB7wiL63BUIMrdNZfyTRUGjqIBie9oY8Ade36YDFbBwDk1ycC6Q9Uv7R7sgg9h+rT
9C1I4n5PCbgWBLm7qe6qOYE3xFzc4kF7JSd9yVCNheh7El3pCxalAm0fv09v86paRzYDfXORuvsY
zwFgd9298Or80WJJ8ZjjPYmP6XgJa47vuMVM32JRe0NOIKSnGw6iBJ8mvE3H/SoHiat0Nq5dJrec
PxBoguEhtAakdwL7Dvju0xpF5WYY42+gwf1qd9D3AdGIt88jqDE6WWa8YCL5aaKsNHdtJQDNFGtN
T9jeUhB8Q6vlDcrihoJetFfUha1VUDXZ1gVrwQAZpM9dGnOwnWaoYGRKSUpJuSg7kLXsnf33eNQM
z8xrom6P1uURENYUSAWV+fuQA6ycuPJ5jILG4niXLGwoE+gMYNUsYtzD+74El8YQXKHiFVxtA1UW
vB57ux4ytldwBCDnb6P1a3C9E0WwIDHuxu7rJC0r8TMvshV9+M/AGezEtxQ7cKOWpFhag5a06gaa
feoKdc+QvO2g3h30aHpTOzvcl2zI+IViT8OG6esIrLCfYuw88NryZxg9KnoLCtpeLv4aVqvVCMj8
Fqb2MfNqZKeLap3ZLhel1boejMp9OgA4AWGynZjS9AhdsOyYG5q5k0AhXKKhBIy9NNyHLkDqumZW
+YXF0Zc4GqqfdQK9u9QZoxUfAYFuovJn59VfpBYVX/K6SCCNkzoPkuHHXGlRdoFAxetVamN8fxXb
jJMN6mAN6I9faq6/ssZAaXo4ArNFHDHvzNCGnGll/majSYqCww0NSGx47iZD7u0BIjHlwULJBsI8
lvlAtrD9LAazvx8MPA48C7LDzQQurCUe0leANLY63lIbo7nOh+deTBAtLc07S472gauXVRvYja2R
ygRl7Km9oNg+Au36u3EWjycjV5HJxjyMrev+KFP9pIPlZDlxbGO2eL9OfospE08+xaJ+oXdkelum
F2XZQ2y+DfQ92QfPvUTcBfYhm750IWQHlvQupYGV3WQQOzftcEudB3J4qkIoVUAqwljHqDNCci6Z
bnnQ6j4FWN5TKmrTjwo0qzdtmPntpIfbKbbMWw2I2/lgeCw6ea256fMA6S1yUMgAuSW/wI9sS7Ye
/X9r3YpDCNN17aUfQBcirHTclkWLv19dakhAtvKAl0b5Gey5DiQqLe3QqSFj29obnecK5DVHy4V6
X6S0o418cvyuBYX/5GgFmLCqn5Xk2os6cdPq9cQAP27aQhDEMlBdLIzMeKpdIdZR15qXwYC2QNrE
+QEFAzA6BJO3qRhUERIjKPysAvlOqOTpCnXWuUB7A8iDsW6g6JeMurH5zzEUSIckAdtJpKKXxegs
yr8WhfCw3eIn2nL2ZTTdMW06kQxZmjB5p3y0wyRfw/BtUZvTN9+/zQMfCljuR/OlgSzDCsRH0UPE
A3crXWBsBtAYnlnixZuubo2nUuu+5uUY/GQxePDwVvcddM98NapJGvs1CeDb8YyGngTMmpr+NI3j
PAmyqvOkpkRCC3ATLejTY1xbmp9NQ+Ij55Qew2AESTt5RJDI11NyTamOBIqVTwc+ooBWqLbKUkMj
eGxAeB1aYPHJ+x/WvmxJUl1Z9oswYxa85jzX3NXdL1iPzGIQQsDXX1dQq6jVu/c9dszOC4ZCIZGV
lYAU4eEegUHDKEX7aLhZva5qkXwdS3XHPNR6rXr1rRdB9wslU7+TwAs+scIBD3MwuHc5M3PoPonk
hG+2vuajY2+FG7AnOxOvaRTvJ50/ooOqxhDYmgR149QuHKSLc284WZSB+uDz3p0EyXiiVmdCcb4b
w2lPkKBqgE553yKiNyOENHwIlCx/twkfDBQkSk3O5De8jyXUEc1Hfv91Pq/FGj3Iuwv4N1CeYjJj
s0RYetd8Bks6MDc6SMNdgAIrzwdVmUZH6wMNiqDttF1sUxbeLONrg233KQ3CGrtk0xjwHcabuTmo
0r8bVZmhcjcNES4AcVKqD9QBJrto5Xg82X/wxmp5045Ff12cPaaJvfP66YMbhNzT7eCVLbjAX0EQ
E15FVXvOqkM84Bg60Wtt29FtFNi3bAC/3/kOeMZmF9RcTassjQw8XcZyAzwRRA2W59NgFzXIrLf0
YOrI7o7SvfGiKzdKO1NPVCADtzIFAIKZmJ3/ePjR7KXtWCBbRFm6Zjv0NT1ibHPUZdKpScSHSxcZ
lZW5QPUBm6GHkAbeB7+kt6pkQ45eaqE8yKmZc7RdNdvmGZyxPrSQaXOTVVmXkJuwLPc+zafm4KVd
ceSON95NEIKERlzWfBkg98iM2PgVqObgVzb72rFyWNOg0s+agyosMI+EcrxzMOU8qDT9Kz0RXN4d
ECPy50ERcG33YTZubSj0rUpdqeDrSgU61EOzRtAqvDqusoCr0Vt7cG0koL9C6QEIGd/8sGsCc4mo
G+DNEfJZvQ82q1TtoY8GeWOkc+6AGR7uylw1V9uHQr2wSx/iO6BAMdN2PFWh+UAtX5voDLwlxUH6
ujxBD6VJqIMbcb4za8DvWNTyt1nCoug2tkQkNbWCKN1yFxvNIbdBSLhcCrklfBogaA402zBmhyjL
xE2AVGEbBCrd0h1V6dvKTPkTlNzsC7XaKOyuvJHg/UMfHcLGVFsfiIttVoVvNlSuPkSVEcz3Iqpq
+bWenDvyp1sR5PFiGyeq2S4TqUjcO5AtvtI8CA6DfmNkGYJMoFSpNf+Vlae/hcrYvddDvFtEYK0n
u/A9trZayz63MR9e7CzZd2NgfSmUBSVr3o57csuRQi8sbOzbqbdP/23ayTbqla9Aw0XTlpHiJ4dg
ga0hnQOqBqNt6U3djljIqJkhtv6hmegmUZaZbRNtl95IIShh8t8xXgsvPTSFTiLHX0lNN0G0vPID
FCLo3szTHJFJDVyibpoZsIdC0/RTEymD9JrXXT4341GZ17g2fs0zIeNxy2L+jVqx8Lxb35mf2DRN
Lx0X3Z0BHTHqSywnuW+L8EZ9A5CL9+3ogDMAVwSjRvOABdYhAsHKS2pMBjBF4476yt62Hn0QBtI4
6cn2aezSNfXVU5w+++XvGr+8vcqAdZcR759UyXPQchX92dfkToANO4fMdmto6YAvanZBNU3jeN4D
tTJe2MAAptaOmr0FDDfPwxu1aBDHAn2FAEF/piZNyQL5wPLsedS0J0Xf5o+GjtryOnH3WGD0kLtJ
6uOA2v0buSApk9ygQXFcBnSlMPcoBACCQk9CB1mmYp4kLpv+6AC6vALDRIhUdu2vsiYEmrl2XWNl
G14CkS0Rblw5Rfd1UUX3qJYsDinkjVYm+TQ2yux4LW/USwdyHk88jP372Slv8XBp8RuY581DMCWZ
Xh4flkHLtbi+jJWBwjbMubdBwRUwJGFs2mcPX877WqBUKdDa1P7w9h/SsdhKhiB43Zn7TBb9wUe1
0FOceD+TbCp/cDNE5oBVLyXo0v7mkLfsJRyrenbAi7c/1CM2XXqGApulRwYemVXqQ9OeW3F9ZYXh
vNpiN0Vl+lo3Q3Mb0hg4bW2WXCX7HMDxHZJRzusy6K2J1XqGSNY0Vef5zTjYIe6RNKlQ3gd5pA8H
GQHwlvQjVH7R0ep3K51B5p3dsOFJnSHckCW0baxz8qraRwWHGp7nhpB1LcTWE3b2IkosBdMu7n5W
iFUZtuv+Fkhj1WzMvngdghoF8NnYaUtsD7H8Pll1i2I7PTyC2M08fArM9gUpj36bFVjttxoL4Wt8
hGhdvC6ZvFGLmWBTmLpcrK3RAr5D98pAvfXGMcrlG68CYkoPfR8fBgPfmSEYTFNQWCMWgEL4Xteo
FA5oVXCDPCFvH4ArCnuBntnmV6meqT8Ct9vGdsLpTAMLPbCj4pZpeG6KdDwxXVbRdAG/efqMmrEf
4T6N+os1QWsbLBzgZ2wqdSE38piMuNp3EmSxR4CP5DrwygYZz9GYawOiIqtWqWWqe6sP6huwLwbQ
rEid+qqu8PustTjpPyOcOA8fQAgIDvPC/cFEIM70cpJtGt4gg7bvErzp160d9zsw6bWbZamnB/iq
6M5kUqDp25mBA5A0wqMi84evUVEfQbxj/LI86wLh0umLALPAmqHe/w68WcbBk2Z/QHkpUJt6EPNQ
t5iZzXEakupuily+ykeeXAtdlZqngEcrSALNrXe7JzwuNqUqT9wBl+JCMgNYKHR9DMnArmryE3UU
+Hltq8JFjt+OoOQqzfHagCHtVf6ulSVfY3uIwZELVrSwCZ1XAf6vXWapYUdOYG19G2P7jftq/XDj
4qAanj7Ixkme7NIBML4wQV/VZulTIar2gifOF+qckqS+gqL6yge/uDhjXmygjAuBRd0MJd6AKzql
Q2RkeITpnnHI0cMg3KmFevwtGXvvOyBxxYM7suZWAD+66vrQ/Jy0g7GpGpsfqZkjYwF1TPWSW3oL
BpztKgEzzOcoawZgK8zgyJIgO6Pq1F9jObSSuRCfpjJOrqYxhiDQBQwAQrLdxqiC+FTppnYT2s2M
m+SKeCU00eIWyTCgsDagsklO1Hx3s/RsAIuBG41ABVP7HZUdYNiqq2+hj5i6jphnZquAtJLBbQh5
dUFFnL9590BKAiUAmVJrX3tEHSjlyQOaRNW3uHmbgzwMKM6BiwgcyXggmY8dkmnbqUENyFA11iNK
6a3HQoS7FlHKO/Io08wB4iAcVohOgWeXZf60wtNmPJKz66AmW4wtMFcYSiNaPSfCke3WrdRUrmvf
2A2998WGptYxBx3TqtPMMN4U1WdqQqTGefGkeGvGw5juUpQqb4ZG+IeaQzCM9uo+/uqDqFS6oY08
9VKTduuLs9up6IygTrairFbndqAKzni/S9vAAEi5lCfhOsHZBGprzo7lESi5BmRYaQDZKXXWjkO6
H4EBmmdaBvw5JyJFUCXc5AmWPXYBoFtS9vl9mOONNkzsoYk4TMAQnAc7+LqY+syHJIJbqnXcFTJb
s6QUm8zo8t3cruNJc5anznFuWxFevk3FbzRFVfr5/ThI7A/1YODt5vkLlNiCpG44Fem5jFV+wWrn
7TAFGcA+f7aTqu7PZXsmO43ootABjapJVDPOjWmw+dRHEAxmqKV0IsNekc3THfj3V2sOUNR2oQGh
M4TRkUYF0i5Jy6fJG73nQQAmM6Z3UhjeM1kcYzqCPkLeC23qHbNZZbVkZ/LgyEhsWgEltNZofayo
UCopGnBI0dAEUrInFGOFK2qiJNa6/Q9XYk4j71NAXFpk4UNZeKiUnpry3OlDOjhoyzEpgRmayjOd
UXflygHkxM4A3sb3MTG5Uz951lMNPp8/T6nfaPtmCymtdO8Wcb4h3fBjqavDavxONnZrqqsEAP/q
FUW+KUzbOQ9+9UtEubxYSr4d4syVF7L5Afj1PLc4U+ekPSTYGhBHe3ehngEVdKB0Bq9aaTwsaaqp
Z8nZHJsv4r2y3EWagUyUpqKD0YGiUntRi1xp4JR088A5o/XPXMv0/56L7O9XXOay/7kizWxz7pxR
i43HJx5GTY7KW0LwBu9NbHfsl6zDY2XpxXLiY5N6kRBPCru9up6hroMtoiNebafOzoDYIdt8GgCg
csws60Q2OnC/Rj2zPqDMACSlr0mHHQR4uwQbXwzA74PMeK27pvrOneA1wA/hO6ig5xPgSeeTf3WZ
0cA+QSrjpLu5Hvk/TPF/7gMJMFR5gb9760nPuzSD766I6KFMimTXQqd2ZodwGJRd6tr0bh3+5E92
8JxOtvP6t0FRYLczO8R/Dhqy2nmNHTe9KI7iS1kawz0dupQV0MpcL5YJgbh7P9UL8jzRoq+mZrPk
tbW3UuxRfWWNH4YWcm1ETRXNU/YWuDrMQQcl9BV0TO++iRJrn0cggiWbiwzlqu0YBzUor7c9auqP
ERPFp9GY9ryxAWrVdtPJw8Wu4urNzsDYdmyAr/vkVdhDvtsX/3/bqwb1a5S9mhNfOnsFyktoMo9z
sqwBbe1Fhu3zkj8rervZ914wrJf8mUIKE1HYNNgtSTHpxl+K2B3OZJrtybqKUFFGObfJiPJL4tTP
y6UlHjj7pknG9TJNG/Ufp6aO0SrmqWkiE1TO99K315OFCkHhTwgMFoCk3Ira99dGK0rUAQzRbe7B
E2o8oq7lpdQ28mvtCAqKQJDsaYZ5LE3wPosCuw8KmvSk7wcsT+eZFtMyZ5Pme7xv2Jk6gQN7zLxC
XnqU8W+GkmHFrRcy88oDL756dJGa1aYAPNOHqhhB1aWbtFzxeIxcm4ryM9n8AAQHAIXfUefspuf1
kQrfLTZu/16mNcbg47Q0KDQQzMqUyLGPwjKIpu3BaE2ddOjep40EtgpjjVXV0Bnese6wsqP1TBAD
B0FNWs9Q0w96hUIkpCaWJvWilg33S34JYux6elQQ76Nh+hZ22BLFzOwvIBTHGo/aTBvpjA5pxCER
m7d7GhqBZR2vDT2E2ssMUQWCf6dvH/+wzzN/uMhYhOmKBVztEOLojwOLn2y3N78yCLGGkZf+KGXW
r9shC24Q/O0uoPFAOeFYhd+s5koOHlSJ1xUDp3wz1PWVQ0dkQx3+3oHG1HcoOzcbv1HpNUzi8pZM
wB4gtZX+8O3nvrambw6K0jfQseV62RztkSJG7EFAuBPv3PFrabpileZOfM+5796oA1sA1FboDgMl
dnNHbYB/ObJRRzE0J2YloFb0NARqEOqRbKrzgLIb+/GxQWRw58SGuouKxL6zWvNB6EVthlQStVRn
JDsDjPlQBIbIY8yYfUJU5UhFLUuhCzWh7uydQH4+d5I/2ekwIrV08lL/8KddTwt2aONUWd3hg7+2
0wXyyUjOKMiZO/8Yjupd5I9NNX+8pd6G3ACJ5OepLvbLtDYw9dcsUOvGEMPV95HQGYDJv+sjvK5R
aJY+ijwE7LeCYsPQhnxtuVb9ykSLMj7VFl+DACgApfiPMAd5Evflb+nyTZ6XDPqhj0gGZdilFGJd
h070G6kzwLiL/PuQ/kSNXvPiSjluEzwaL43Jq7OF7OpuClwsKkE+sIrLoPvh2PHamIryNzi4P0lv
dF9DY0BwH5H3m2+Y5rFyUbrPsCd7yHjQr1VnWl9Htz8q3yp+m2w6yTFsvgK0CYEusB8yKVaJ6qcn
0+bZPnKb/NQwkd+5QRJvrLBXX4Gk3491Xvwyx+SzLLLxU6+GEbtPi19CS7oX3NnVlvWsemUS4UDt
6nTTMWVBcm7a1FvXcSZBge2JcxpY01MnrCfwdHhfodEMNafI7S7QD6sfQdP2nez4YxCV6Rt15aCt
e2hFAiB1GmyMEMV1IMCMb0bJ02tjJdjsO07/vfW2fpbyHwDXQCZLO9jCH/eooUy2mZ3zexS/8Psq
QoEXAg414vVeeW9Bey1Y1SU+8VTckQk1XAYy0yp0ktVgVIfY6LKd0qAP/KuNBzso0hXCxurk6Pfe
3BGhWmCKqntqJX5UXUs7uS6Digpv/TFJQeL5PhFHwniDmynbGQQRwYL6bWLyYYklVmXQ/iCyt0nz
cda5HM9dueKepnybid/mI/nQ4UO7HuLpLIB1lVZwgoTNyvPB4lEVzm3GLEyQxkBwINsRxiHmtrii
QOMTdZLJT6yr7fRv/gIId6TJYu9stIG3JjoKt2o/V6lrPdoIml3+Yu8b/tGe2d1nrxBv/g0AQGti
r8Dv5nMYZfbjEKOaao5k8agXb/yuSIJcmA9uUMIkUKlaCf6Fru3APRG59/hiqpcekkyHDiXcu250
rM8THryxZMl3vMJAnyJy4zJKb7qDSnUAogwUJOuRyOlWL4MeKSoEhmK/nkeSgxehCIxGOkBU3MkM
ouPsn5F0TZMBokgjvSQwPwuAj8gBKz3UXsTbMm7dRyDEsx3+GeFF5Sn4hiFefXCEUyMvkDhQC5cm
9Kgd0Ks6dv4D0kW7sWZTjJrEZAuOLutH5qKyEIjZ7JM3mWoT2sq+q1Rs7Pup705+040X5NkhPs6q
5rHBYx7leT3/gmXEc5QD3LtKHifZgjGsZrVWFXG/CMPk6799tkk6//HZ4tr88NlSw4DIrq79otKt
ZBDlWjhJd5qLs3QTqPnuRGVfwjYeUUcijrXKc7VCZBUUchSuC1rWbJ0UjAGz0UfadhsMibFCGptj
19qx3QAxs3UyRPjWySiqFO/o2LtMWsVr0AcuTbYTMcTOWT3snYHxkwFIyFX5crjSGR1kVoGhLPL9
zdLRNNH3VJjRqmzZsHOy2DkGrE4eg1GXtI2g+gXy5IISz/qVPEbXsZHfdF5Q/aPW0GOPTwMeJc6S
1v8Q459PyWmCE6UAWJZ6OzUk2PaDjW5EcNdjAWpQomLbaFixcES3sjogA3vAgp59DxBpN58+k1tk
gubUq2tE4HrsNdK0626ddutj1PLp4X9zG3Dn7zmgiJCxYvKlLcs9SrmR18Odt7O9ZNqXuqmKep1B
N+Q15415ym0fsuPGZH4xveHXmIXBPRLNwx3YtFGxrv0dK/TXQjJkrvS0peR78h8z9jZthbjxYSpR
2Q5qbTDs7gJgxtbILqZH2tpSszaz7DhvfHUvKjbSD03EMtNj1pjIRDeoLg0IuBqnXr+yrN7bhjw0
Lx6hXfGS6P0dyjPu364IdZpz3CFOU0x2d0GRCeglShBVXyDQGdm7uEZRecUGtaN+Ohgs/Zb5tb0f
uC1Rw4JDyuP+WommQil/4YFBJvCHFRnTSrz5OL6U61oIZH+1N3VIFg/gv4TSQl4jeQutdXmVKgKY
EPpS666CRKPKgeZH6h6nWHl1OzC+dasAoclhRcZW99BZAKTMsWrY3WKvLRvUH3OvdDZWDaDhgJWB
h9f4WdCNhlsouXa5i3uOTpPgqXaKDApniJvTATmqQiGk+0+7A78QB68/WT6MpPaUpxY0y9c01zIG
QkIIxeuDXTJn6w6FX9xAD9btTHCB32orcq6mfLE03IsOZKazKVHO2s9Gvk2xUmHYg0TBZYrLNbnk
ZBtD3kK/J3G3ywxtar5gd5KApi+QfGVAlewU6gOdxbnXcTAp+DBiPxduydpNrQv4rvbymAulczEe
yIdMrlf9M5qmXNrkQ82qKj13vfT4Fqs2lg9ByVYhYaR4+nbIEI1sUS+PdjEEDQiH4l+zraAecvda
Vu360vhNEcgPQco8TaHyk4A8vQOa/YK948do5h/BTRocePGLkRqfgIJ2rrYBfkDlJCOU4sfs2owF
B/eSNB5QhGavmy6xEeMp4hUYI/nPIc63AClyYD9SCNd4UfJLZs33Kva7z+2IvL3hJ+YjFjwBuCeF
if9jlR/x0urBgtOimp/lWx8vV9wPHsd3kanxMp8ajjROVos1Fc8bVBLpHjr4CsisEbR4A3aDXWqj
aA90GF8AvHyAWGf7FEx1eEGxYLsmuyFBvli1SXOXR850H3oD1i96QAKuAGSMKu/sor74Oaggp6tM
/hJXU7sawMh3ocOojPJi6sNio6ZUUqy9wt5VEwDhiour8OPqJQQK9lEE0dq02wS4lk3r8+LFG7rq
BZFXwBtr+UiOcVXcgJIK7qjVZu3PgTfjPAn06kCrWiS4D/Wcld7Q4kGkjtQsJm/aAAvk7qnZBTXS
gwhw76g5ppHAbqwNNo6+KLhC0yOyG86aepGJN05NBXoL6g38Pr12HVao1GsOdnuHkMEDdWLpmq5q
bzQPpWE4E9iW8xYFGe2pw+IAoaQyj674bUVXOjNU/Rl82epgW5U3rewm6hGAH8EEb5XYGJZQZtZn
dIihCnCKUhyW5t/8lmE0glxo2NL830+1XPKPqf74BMs1/vCjDiaUPPbWU5RAZNmASki1otPlAOIP
b1M59bCCUEJxXjpYCkr6pir/GULtpTvQMy5NOvvzAkWHjKTFwHL4/58mad4/GF2FPslsXK5KRr9t
3Grlu9bDJFPs3fSHWIZQc3ahUxpS19krlDebo+Gk1X0HaUgPqaAL14yddKhHDygQI6rXo+282RSd
ZfnOgKjRddR3ALDRUuxamaNW4n0sjagyoOUGZl8X+2Sidnsq8CSiqy4dI+h1lK/yGw8SrMxl0vvb
vE7D9XzF94kRpULhNji8FV27kBy75MbKNvNUNDiRXwqmkrt5qkJa9TZJjWZ2CY3w5oCEaA+GCXny
pSlP8xkr+rezv9jIZQhcVuDGxjg68PezxebraZZZqWOxNWAJXWcu7njQu4WPdc/ATZWASZ2akZeH
j9KGhLbK7btEezSQVzskndevqbNxg/CxQrylbJR5nQcpCaVAFPEg8gWIKJeC3wWOcwNNSvOznryb
4Zv1T1eyW8JwwmEJokxcWFqAmyk0oyNrhxcCpBMMPdZYdEQCZvtiIg+yl810hyrzlTliQ1B42T0I
9NyHLM3YDQ+kLbXoYExgcy6c7mc/xjkyfR0QeXXYiHXgR2AxYGV8bgtX7+cb/0v3fpZn1puNzvrC
9b8kyViszKpkX+beeG9a4VMuZf7geV7+AN5r/yK66UwmiEPkDx2A+HcRnmVQzRviNbn1/UMCMqZ7
8qJD14pD7lTqSq0hzfKHllevFeNg0tAzk2kQ4KzwDTs+Lra+ctp1kJn5nlyoo5Alii4qFPGQjeZM
GsiJxp2bb5arxkw6+3wAA/UyX+wU9pFZA/BaVoAPnFVTcHb97oGG0Z8EXEQDpdL6w+xWAxrebP4I
y5+QY0epwP51W0w8au+HkCWX5ZNJFqUrCzSJqEnFF0a+wm+jlWH47MNf1dgRYKQ26KrIhQ7hBA4Q
YQlr/qtoUtaHEN0rS7leLmt2PDgYDXDry1/at71xMgP1efniECAF778sjsunG7gX3lXxF5pr/h+G
Q62jruPd3Jxq9wSGDaWLadSR2RBJMKpy+JaJ7tkuyvw5g2TjiZkmELraDj07x6i624R1OMCfgdh1
oDI6BmXtvkgQ3ZGT6dvWuvPN9po6nrExvKpcSQjwPfWD9Ul1I78q3fLrcNoBKwLm5Ca0nlp/aO8D
kF51QW49kam3QO0Vl3F6JtvQx/WhTCtzPQ/w7PhpsHaRlBaYOAHRw7q6z440OThx8xOiItaKmjQg
xI/F8K3hgUz9hFBiMfTtniZHtUl5yRz+izrp4xqpdUYKN76br945Cmiz1N/SZAHL1c106xv50yHM
sm9VzqwLtQYsD/cRs3vQieAPmowhfgBSZUOdZKogkbly22g4UTOfaufAUgTryIU+gkJlnDk9kcFg
0HgJm8k80AcArYd5iuWArST2VCp9NVOnf5hcJu/rSf2MVBh+hrT7uIUi4HiIBzQTaWxAugWMZhaG
l7otocCHCurP4Cl0QYlbdue6TwFdsx9mcw8FPtk04AtBjGb9tuMGhdphxukt2PwcqY9zz+vVB6Ce
kwmIiVvOo4GPXcfRK+WvY5N/l0JWzzWSbAcpIPGDKG34rB0otY014HdXfDUQ5PyeeQBA5sr9nTvF
XVeM9heZdSP0QG3+4Dtpvw8aezhFjZ8jTpGbYA10h+d8hDIuh0DnDz0cGqXu7xTDWYlgMH6i0S5y
Cvw0ChMlCbqOPA0MMFtYOYrPimT4BI0KcDnDvrgpXX1ehAxpRATUZjcftffkhuqIt9lG7bbMlmY/
IiI6gOTxCJpvlHcYq3L8WbIE6NLQfoXscANQolUexNDln5revbDaSr6jnqdY14BH3ySzzWtljUit
OWP6/X2kKiBGQSMrPwZs23HMjZFlSBDFvPhEZzz28/lM/cX2N7/YtEw8N+viQ57N8J3xDGaww4es
3pxj88Ynw5v8I6XX5l6GLNnWMxqUmbzn6MiZZikacSD7kBUrPiGxe6v7ut77oB94tct65rPyi8Da
5k7QHoFCgjhvUc18VlhLw551INC2Q+OT9g8QJ0OVGmAK3liBR9mulb3V2Pl14ofgwW6S/L+01TqT
qyiV0TnMITsCqExe3crJQ8LFUhvqQJ6wuqXQEHQ22TRsgKGKzotbNHrJbowLth5cVHMqADXOsuz7
50TZfAuWsmE3NycQsbl+i49ks/5ZKmsCgWtxoU46KAbCMBR1PVCLZhty620211Jvs8WOEe96yTtE
vAI7XxFnFuSHLiqw2hu1hFmIQxaW7ZqadECQF8Scsbi5TQjApvYQIBBbu1pKhGx/mWP20AP+Pcff
ruI00H6te3BPJqNbPxm5dSZuhgjqpIcctVbbQd8U0OhLdSxa3TUQ7X5y1XQ2If66xcORnRMRJ+su
mNyLyCvnkwm69Jm2TvLqBBbKehMDNfeZ3KKicS+WGe8Du+pRVO9/pztGCAhXNIhZPHSm2Z27uA82
Zpyn32V5rRon/NrnoF2duik9mWXBn/RA6m/zCho6NuBCTpr7x7zAPL6w/Z8xAj5J0qnvyJaqde+G
yX0eWBbEXCewjDrVBBHl/M3XgyKLhBwj31hInvZg6AX3h2tuBjpzsFVVXAYIF+Bs7tVnTvLN6wao
uAcoE9IHkGLKeC8A6N17nYukrMSTqMMyAvz+bNqHeM48NAypdc2XNv8zkm7cCB9BV/pfFkmfPUBZ
Tmtw3Xuh6X0twLULMUX11Z4Gcy3zTEFLL1aHzu+Ng4lM551CSfgaebnpSzMMF+LQDjnYO9NKfTWb
AnKQqL8wVFY+c5Teo3QbZ3FbQzYUj+RnI5NvtqWXzrhpiq3iLZiBXDwoUaJRnugjR35RXPym/TZ/
Yv2n+DXIvsijTOQBigXZS1jWl6oywucMhE8nPFH0XajGr9pemHhb2EninnwGqpR/2yckMlaVJZoD
Hn/DFQv+4Tp5voI+tFvtc7tOV405QISAeliSTquu8ZJ9pUbomhnQQQhCHdTSzcXG8mI8ANvWPvT6
IECsj+wFbNSkjsVWCSZ2TWT3a0K5Ed4Ne+AH5vrRkfBti91g2bQ3gR1eFUTTuihbhU77gNya2HKJ
p0dsWPYdzz1jm+qz2B/fzsj2t14AS0GfA6zkPsOv5xQgdbATE6tf2pb/dBBl/Jk2YodAnPpqlVG+
AX5qvMkgQGTPqsSOF8xf23wyVlFQWpeAGBEoUExtDxE5rHPiE5nowHQUmc6QpoCWaz1BiBbg1V3G
JKqVdcEdgbjIBgIA6N84/hWBnOoW6scvl/YXe+rMQ+Z6eCTXxpAfXdPAW6LJoYHei9iFmI6V/Yxw
VwS2732rwyTbWJ5X3sLcDM7JVIntILlErTfqxaHm+dMV5e+x6rvnIEm7fRRV5TEuPSil6cnIY3Kg
uJ4K7xtC+9kmYhPfMDMYD6AQJIw6HULOm23EPHtLTYXivUf/zcF1vL1floCLj93TxCOU9udpeURO
AwWGUHh4gDLIm61hVyPKjjzxt3/TrIgcvGp156RT8Ywn5gaQRWU8IbqGb0Glcb2h2v8cqasDcr02
XmFQeQKRYvuQIBgz26hJHUC3dwdnbTAQIPRub7+gDLw/uXatuakDhA9bSEMsTR8EivhenWvmxEBI
B364zjXDOKRaP/mijZ+Y1xWXfsyjNTF6+//YZeUUl8rR8kyIwG/B5VtAlLBe4ba1voNvQwLzbxf3
TPojuF7wjyi8tH8ygxaEQ/pROyZvvn0CRmPHlsljYoG8WkZIZGFvOH11TSjzDHJ8hVzMm52AGODI
nO3kP/Es2sbGhBqDrssPrkqTHZIcyOsFE56LyJWD3QZFIXlRHKy87D6TR9Kl7j6DON8Ki61yPVPP
d4Y57P/aJuJ55MtQJeMF4cH2QQ2X+ALqZ/SVyvZjk3oR8VdH+v6bVP1H7x9jF+deT9UEhtxP8XRS
I5KukEJvzgMiADveWs4TByQMMsd8+llFd/Wgol/O1Px2vCB4kYWFnWU8RBegwNt5jCxrY8tHVCrR
/WaObrvPjKRC7EmvgaRe8Ch9KMLJWZvmt6VmeqmrrkEmcSwbiPu4qLxWfikgUDzKt0rsxQ+aDFib
9+WLawoTv1PVgpumdHaFB3Bxmjf1FUXwfAvYU/OpZdYPKm00/B94bOU/lzFmOiUbI/K+SB//TKpa
A8K42S3NUAzNDvLIya5gcXzxRpReecMrod+rqoc0XRKNt8AN1MWW2MikTWR9E/ns4AxP5mCtkC1o
gBDBLVFhhYmwsFtfSIam1E1PN6nX6VHbSb3YK9ov1Pu3sbmfIHNRchCoGv+PsfNqjhtJ1/RfmZjr
RWzCAyf27EV5T7JIiqJuEDIteO/x6/dBFntIqef0bEcHAmkBFauAzO97TXZhmcC6EgNarRycY9kK
lppzfV9ZCAaMzWvZOrn+s41t54of7QqFWz99CPyZwNCGJ5S6TeN7Bod4hayGcacUuP6Nih0/+0le
rXGSms5QvpKDVcTWdipy/V6PCnPZmVbw2mnZNU1y4yfEfvCNbvsjKP8cbgct8I0u1hDy512BPoJL
KMZNT2bTeaAHhk/y5y/rNSOztnZR3dyH3FFL7+F2H7MMY6R3Q6K0CJqt2QaI4U4YEr03qIWB4Ydy
j4INSlQFqH2CK4vSDPujLDZj/laU1EPeDh9bx1+LsjUS0MP+x7H5BEanzNIV0rYns7azvTsvsEAj
4sjmlGlwlmV5mLt4+ZTto9gOTyqLT6lnELX9H56ZB/dWPxhXMcUXKYagZ72+BTYabWSvMZ3+gKXn
37O2vfWS1dqo02tI6DWvXP81F/oVt15ZXVib1qn1NRFKAMJDJV5CHW04ftfeQxbU6HHz8D/DkSEH
5XUBQZdeP09AxTFHrPVrk9fNMlez4XPk6l87147/0MqG4XMeykxKtkoi/mG5GK0OvikwZPP5Tfs1
2ij9SJqkU8OzpypfE8UzbgvKLlbTUx4FX+UyTW4QHFiuC0fv4oNcrLkG30HI8MVaqnlJXa928JKz
UvGqmJW/ZH0ztFA75nqjd5bvXWU9Np0JLwa3XCDYO20hzaQvNvbimeoE31IPGrSNFtslSoL+4kCg
BmrQBN8irAFMgfaGZofe9teRsRpO91mqv2SsbM5IMGVnVr3ZmR1ItDMH5ZOjh+FRj8KNr6XlY5JE
3b0V2wBaepxBB2Iuy8oTYidblc5sTr7vfLm1itH6UUP+OLI4YtdiGQqWl0TIZF95QLhuY/aZcidL
Yelaq3/+43//3//zffgv/4/8Hhipn2f/yNr0Pg+zpv7vf1rin/8obtX7H//9T8N1dMc0DTQsTBf1
EctyaP/+9UoSnN7q/woa9MZwI9IejTqvHxtthQFB+iPKPB9uml8SunWNne7Oqgow6a9NPELDbVv7
B6lz0ufZ905Z3faxfh/ERxgr21iusHrT7HZAzczkYk1BunWkrhx2qcYiGMtwe3MZjMPmlzI84ksA
EOZ9mRHFZrQiG5NiEIIykTz4sfexTnYu02Ql+I4fsCcGPTsfzCwdzvp8GKKm2uQ89FBk+rM1qdrP
iOmnO7MTrNjN1KrAIzndrYscKzvLCXBTEIu//+gN7a8fvWUZFt8s0yQHbRm/fvTI4+VKX9vWY9OH
444ksA9qSp3WqaGUr1VM0mReTvQTPOjSMap72cOC8wRVWwAT+/e9qsxTDmngfJinF7PMhj60mBUr
B9Osg9ckrLRVpMf92cYS81gW6GSM5KY+TYg+8/FaP+au6E+D8Z67Cg+nET8ZT/JnplbjXRtE+sEw
NJ65UBrs//C9dPXfPxxDEPXl0zGAhlimZf764fROXDpA57PH2yLdKkx4+bnxiQxF/oCjbPcAVf9Z
Pg7DOlM28pEni3Mv4FrZw1jgVawF7ldiwO3aMtMM1TQeTEFWY9Zgms1nra3O9rxG5KV4zSKRv5hK
gWVQ0dN1zI1jbd8HSl7dA7TfkLA3H/NZTb9E2xa5g9g7yjokw+JtU6D/KFvlgCocNuasy0/UDNfa
KjTg7enpkuBUtJ/sDNV+L4PyOHhoZuh9XC1rDxZh0DziXW8+/tbXUO9rS9s7OHf8trSXDnNaa7qH
uVHaz02dDzupJ+jB8lecVCP8o+rd9KmZD0QKi8qMEACjkIZWt+igHh5St8ietFatNoo65WvZKkf3
fXIbnSPee3eLNxqFJtaa0cQfxOW7xp6fymqzkQ2lJoL/8I0w3F++EaYQjsr/Jo7ZNjRkW59/Th+e
VDxZtBEpGf/R5BWFfZwYLr2KvLLkGYblJ9Wtta9yEWYo3XDyTW+4KIHLEk2psIKM4rN0lb25xErz
2Js9rDyt3KIoFs3s9hYCAsR7p4wwl4nLoxwkG2Txf6y7TeaL2NvWtQPKZtSdZGf3k3oUhqMe5Zkx
xHq5yMIRtBWJIrEznGj/3vyXPrcKo2q3/+HZ8+tjf/4wEYCyDGE5roYQnWv9+mHGQSXUJBXe1R7q
kVRs6i5U+Av3Wqi4gL5Tdd0lbvaaC3Mt17qyR1UFsPR6o0fhFuFZ0oiFA/e4K3Y1eYb5OVvNT9cP
B0hG567Fy40OshqPD4JOakA4zZ+yZRWryLtqIn1Q3ThcyGCLbBCp8tZAdiYkSoCsu2K02TIqCrRs
PDd5sMC5/P2n4tp/+Yrphi1MW9WQ3BWG/tunworK8LMmsa4Cu9yzPhtmIG0SA2GbXW6lJqpvRdFq
KB5Ca0pWH6SXcwwNpFyyrEM/D2Ksg5S8lFb27BEc3GA1q7qKFLS403opoYC5iTwHVsj+0ZwRg5G/
tdvCfnnvVVug02yBdWM/h4YKL0IUI1T8nSy2c13vwFAKRv0vdbJfMYeabp3nfrJurB2W2obyWs3y
3gvbn4xHHsP4imh+hFKXVe5lS1jiseVV2HDJ1g+9XaOuMcg13FPQavNXYPzC16nYRFo97TIToMpc
L/LB4hlBUBHVFHb8CPY7gPFNZ9HV7vCozQSSAiIyqVt2SnNpbutHHJSShrAcFmGBnyHv3KveHnPv
4tI2ITLzU+MdndT+nGRtc5VVOa+uVUIOYyOLskFNoFAJ9evff0c08y8/HRe/DVfFXMA1DXbhc/uH
59DoCl53o15eg0Cdo87ZS1RX4besB3ToDZa4J/MTAs8DAIy+XvCtQBGD/L73WpBW2uCbikqGbYVP
v450q06wgRlPbqqEcFzRYrH6qCImhVytLDrhtA6KdnrsAhtVET/bhLMjXpEr+RmZWKCmc5EdRrNz
7FnlZi6mFeKjpWMOO1mEaPQ2pSxihbwOgZqtHZ1vuWQEhZ5Wr8PJaj5Qr2GLszKqqhtxiEDVtE8M
qG436rWZIiSBE5h6o17jNpffebr5gXpd+EO9bvu0vV1CXmeEmAPuW4vtV02z2wdLc/27uIP/OkDi
edVbDadwIdITCAX7SfXLvRcU6iuqIs2GZ6q3ld2iCP3zglxX3zjgnTp2ELLeMpqv79Pq/kQEeB4u
py3a3CcUX5zq1pjAjWLdOJZd8ITmugE+h2hdZdf7sSYjAK3AXqJ+Ef5g+ZQt0qn0nuNu0laeMiR3
GdjQXZt32l7OZDZkAN9n6kXqX91igJyMT1bnDUsN0ziC03CTnfkg682qGde1qbdL1Zre6mSD7Dcw
ShdCv83hhFtMrOo7xyeCkhlt+gUB+IN0hmyi5mgOk/sKiNFaRvYYwJ/APtVuKnU3hATsVU3XuQMn
/eKE9aH2smfIDPGd4HH4MLIxwvMCg2sz757Ic/nY2fn5U55ONTYBRbeVRatM2n3dARyXRUyY9fu6
Fpuo1fMHIuzqKheJfdXKPLkTpb1Vx8G+yqoh9JqVp3nTRp/rNKOsce64dff6JLtoRbaXwVpMg1A3
TKy9DBgFMkM21zWDDTa6ExDCWSw5SLe9Kpn6EFYmQb283uteVf7stPirHk0OnNfaW7JNN+5LVa+3
RlIr4IEm5BpgcW6KsM2v/26eJN4PaVFuCVh067LDEi8Li2sxs1GAQeKSPBNRMiXHtLFOMn5S1MmD
iXGA7GtNPKWcsCQnP4yfnTxfTWM+PkcxBA2ntFRyLezYWd0aEDRyXqSzuKGZFCuIRcOhr5qKDFzf
9fG5jvJyWavCfUCfNNjqThHiOJOPp1gjOg8k0X60NBIFVh443+BUrZPUN376rXvsGjIycjhwAPfB
8INwC6Bp2vz9k1D//W3JqsEQuuDFYKmqyjPl1wchYaiy0QalwzBeJcTae6SXJGUAual7N2jVHVJh
RERkXYd3VNB0T1NjlRjeoJJv2YX6EHUZ64G+TL/nfCsBlxkv7z3A8Pskqr1wZ88SK1JnpUVklf1P
566lqEo7G9jKMywcMcZd+nWd3tYROujjZWuM8aUNGu1eNggyIPd//zGov69L54/BFKwb5v8sS+6w
P7wP7GEA5+2I9vKGabfdmUnKT17gfIyIF2EAXZvQy3z/0Se+vjIGvfz9YSBHFAkgf/nrDwr07MiU
Rcu/v2VD/W2dY6uO6jj85RweHsZfdp4wTVWMBsPoclvQT55doYTuh1+ICSdzUB61nXhbup7Y/lkt
3/GVCpTqr9U+uo23aqG34ResNt5711Fjr8ywzNBoWsswZ2q74bNmouWSJ+sxqBEOJuWxymI1uCp+
+XaGEYKx6ltoHpmvGqtxPnvvl2GR9x+243L/8B4JMXmnsw022FjolmsIyr9+nftxGsJqMuPd6EH1
Mpc6pizdhNW2zUKTAJJ97aceQ92ZcNK38T2gt+rTew9PMSbyQ9qw6H0P10YNKkM4DFg5BQhMJ7xz
YIHmwaMp0vLQz62yKA8+ieDRGvxTYAi8qv41PuvNGJ6wqn4T/fHvvwPaHF349Z/Lj9exUQkxNNuG
k/XrPxeqRTqSyfJ3Nw6XXixvERli++5Z8zMSl2ioVPMhnvwaHXDquzGD04ZA9SK2UHH02w5hPmET
tvY1fTui5RywX4C6+6H83i45YU71H77N/JH0ORrw4R9jCo1/ievqGhEew3F+j2IJXH1zOwzqbdLG
xqHFLnwJUggEW2/6n8PURQIP4LljVzAljSFcyHoQQPYGLUYS0GEWfHZFnmB2ZFoXlZzDc0peVHbL
cjM7+gFhF1nMTWSp66gXiDqGrJaHpjiQMfsG2Cr6mRYXFo28kTJfJyPlOa+z1PCSyGB7Nbyk2aSi
LE9N0tkHksj9tqmM6R5utr/iUa69zPN0jRf+nKa3eTQFpUeLZGJRXFQ/4AWCgmR3AWh/dvw4P2j8
utU5PNSiQOW350l5rtDduMhesloWx7acdrCfv8p6WSUb5WHsSm+lsuxf3q4gK+t5ylodukWbZf5W
1n24mGM323aM6uOHurTL0lMjypXZl/hNyiHyUibkr62WVOnHOtlHMat89kDrCFj89a6xomZP6Ah3
y0qr3PsCFcQE5hgujir8TCfJVrD9NPMUFRrh+lj1kMlrle4oy7mT+8vGV0NWt+M68WoLV7UpHpcI
KPNGsZr00W4D+zwZ3p1lBJTmqjbx1EXdCBOvEDMlf+MbR8VIf7736E3xExFsm0e7EbNeZCSJOHvf
2NgsyznceSKE0xEtaM2z7GEkZbwjNk4Aem6UdXpsrAldBfe3K6XuuEnHcVrd5ghZ8UZTdGdX27CO
UYqbx2m1k61VV7XXtxlyr3zQ8bd8n9RWp3AF0bPYylmNqfAuYeIfHFOY+RI6II4UhTfuEnG7TuN7
xgnrlhfZXc4zkNZfNAhpHmTRCxxjZu2A65xvQR5KHz2NxNJOcpTv+MquKvibyLuSdboGHYFc90X2
D40QcQ5PDVbysxkH74ue1+HJQRuOZ0y30QLDuCL0aFz1CSks/CTcdWOZQbYclHiBY0v6ILuAMdCh
sOFGGmpavtYio9m6HWrCdfI16ZNkM0xGuDcUrfiUTB4LEDv5CgKyXllNrh1xHR2uStd9U0sv/gou
iqVE1qgXx3fjO1an1kI2ZNbwsytt5SH08vg01U2ykhcgMn50Zjhj3o0XpPqQsR/4U8iLJN5TXrg6
6qtDsk2K3t3WhlJ8xnp7OYrK22hJDbXUJY2jNMc+Ksk9tAQDlzxdor0a2wKONR8ZkUexKIZQlEuP
h5in+tmDbFWtsFtZ7Py3shgoLngmjFdvU1V8h0tiNBfHbcUjhhjhxtMI5MlimVXiDkrj7ta3GeBn
YxWQb7xa/y5nswtb2WKyay7ZhauPmjIY11Q/yrZbTQYTIgXxdrtVR2myA3sWrFbmO9cT9leIiEAb
qnlpEo99u+c5JhqRrNvK+2hzYZx0I3u7595y7oATZ7d7nr8OG7QN8rW8amKCYJ9sm0z6fIH5IO+b
eHN/u6+/u2c5aKiVv9yzH1cI9pN3u2uyYdMrsbltK3dfkJuDg9YWADuUjqWFPB2TtgK2Sk6kCG1z
58oWR8lhK2YJtm63ng2kjsh0fFzbZlzIPEcPonrjhc5LrAcYScs6gbxocJKnt9qi08QCqJ2XKfEq
CHkB6PFjVJfwOSpU3liCJI/wLpPHMsWRsncfZAdAA/paQKVay2IhYu3KYNlRDsEBzFn1QZ9tZF3t
kCxuwyVWqOM+75Ll2zDmrYMGXE5borutdcmj8M3mblSt7XuPtBxb/pltvpNztVPjnvlEsm5ZFsVR
9pNDK3/Ajk0M9V7WZYPoT6MRvU7l1O4dvUxWRHajrdEM5kHEWXr2h4qV+rDysmLvxDn2ViJLF0lQ
jH8E0ybJ7PrnmEzf2UFrn5yc5EJUeRmYcITvptpgY6k1/sPgoSOTdVr6RVMdcsUMAjDLTqfRvkam
jhB/M6VXeeVhzM1DFA3WHmnAbeFYyAtpk31souAPvddK0qQK4paWY55D3hobo/BV2HRYZo9x6S6F
B+ZBqdelgTBHAsriq+OLCxLac/qTqI0z8CFHAAWCUMt/KK3/vcTZ9bM1iHhp9KP3WKNPucKGQUD7
mN6uDYu/OPx23bD1nQf4ENDmgqD/BEoYgrMKouCX62HRDZ8vr4uNOxYomKN+vqnQAFl5CRY6Waey
4B479SvEvIXXafWrW0O1D1CN2wliGZ9cwzqU6Txr5apLZ8LoSB869S4LY3I5ciSxSC8ox0fPVYuD
jZn0Wg5Is+2kRc4XqCUJBjl9vQem7zxNrnUv2ycrIqarlv0lKAjPw27E73y+Uur6CH0Z9hM/u2Y/
iCDelFrlffGqzW2g7nRrrZ3ygyqIcGHy9/l2I6BmF0rGBxezIThr5G+W+TwhwKVDHrbZp8kJxp0G
FXyTNm37GhfjQnZQdPh5ePelR8SXyqvrYD4lL1WbkLdrVg33PhiIk4UC5ko2KGa9cXlqvrSObmwd
pEq3QTwoL7nBX36+JhJ35WoKnIQULogfPJLL28eVY6y+AO/iXy0FhxpvNhGWI6oIxA+BpNdmsvzt
MBXVDheS8dOU47Myf9Bxiq4CApjp2ZoUFwhepC0mXknPJKueyxEHjxA8wS73Y2zDbolvst8m2gnE
syxSl7MQjGxQfftRGTDnnN+mlRKZ12I+OAlru1KPlLV8fYZuR4PzPbCG+vZCLdJw2ubo/izlINmr
A707spw8y5I1tC6uGz2v4TzXtixz1QMMqoUNKuY5MRTlIfaLo+p1/stg53w4kD1vsciqUoE5iXRY
y1Yr9ZOVQupuL4OPIEl/JoUjLrI0z6iBonjO5hmRp0NYnfilWXLdP8niSYDfJKSQE9hT59SaHavT
rhy0XW+3d9rcANcNEtmHZmUodjz0rf1URHjYgctyTp6p/Xk6BhYuO9Pww1e/9IaP2HfbpQTBXD1e
BnbQLB3ekdtSF0a8xI5xq3WOfqnhm1ynSgRnPRV3b50zhYTf0KarW1kjXghDs2xwupknqzN8SEX0
kIRuciU1TsA/cP9orYQ2rXXStdbUfM3khWoj/94WjboGiS7W4J11lLis6CXxFWudKm6OsQ3FskeS
3Qvi4iSLg67twKCxiso98zGbinU+ZvGLH1RkMmZTLxbS8QtuCc62Et5ba5QM8QrFpnEvWzthfzXy
oLqTQxV/PekCxkJSFvcEX57lddLMKA/yptJ5fijj//6mZGtK9FHelILCJ4uFuNx64yROEuV5w3vO
xYwE+MJjJ3MTC5BdbjICH5ChvuIRYJ872VJM4H2iWyc5Zzh3MtN0WpWNv2ZLvwSWFD2CA5meddDu
cQM7WJZEn7NEQ41dlhxV3+uTiG+lpBhPup/397LNa9w79LqcO1nSfPFYIi15K4GqfGkHW73ItsxP
v6mBGd5UwwUO8+RGjP58u4SokgW/De8ktcERWK0WmTsCCJlvzmtzNAvUxDnK1oz3/EJNDfI0shX/
d35TCUjb1hfPlu0my1ScG6uK96TG8qfJsqNtrAh1JYt+IpqzU3mfbWGFfIvxKfVH1MZko2i4VK7X
7iGrlfxpiLt8k0WE6GVr7+npqR55ot3GNuikOMmT7JpmSJUTqGfhPl80aPtujeNDQvadiVwUGA6g
/5Oqry+JjrVAEqfqivx6fTFLfH4B5XAaBWAsRhwbNrfKMnBpKmv1Pko7Y0/oYcQSbp5DAARJ9fRz
1Qf7YQKjjjhi9qi6fXopw+AiFFXJAYtObNhUHTuhudUM6+bojSDOvLTMH2UdRldfzFQDiDVXhW6P
afy8ERrlBKMKa0HLa56+jB9UoFNegLmjLMoRWrEJ4k5cZY0asNYbzSTeyLZgjPt7wiC37rJHP2B4
3RZEkmTRIeyJcH93nezhC1I5zUlWNwqwRr6g3UEW/bo0YBpBF5BFeegr7UlvkuQsr+RO0CtC3l5Q
lrhReRDmCu+NFV+U5L43BrHWRdutedKUm6zJ7ZUc2OWqcu3/uP1r69KdViNkc2B5zDJFunYXJ9FW
C8bsUXY3MxKzmpi0t9t3fIM9kPnixvhNLeGLwsf3lzg7oext6/p9bM/IbMU5vFfJs3iwNyD5hrMs
3aow3CBtOAxbCLVvw9H514GOj90SpYN9UAz2OjHgOYygYO+7yElvB692ZsMF7+C2OTIzaY3c3TBk
b/10t+03rY2xnxsU4aqPffVMPrs5gwRMV/GQBN+9vQwzv7cLo/vbdjmeV3PK5i/JN2S57FVJiujY
NnDzpTv6e1GK6LwXoQ4hPzN3hqZIZ5bfz++tcmwNLHNVuWLYO2Sw7mpd/SlTwpYTINFWVdZWpoRZ
tZ1HjAiuDatQ2cuL7OexR6/YT3t3c/NQ0tTnrg2bB9dwy4dETz5JJEwR+c7GLgp30/LqJCW7GC1o
lZCM8+27zlaiVOkpYNsSx2FQgAL6s4vU2IqHoFwhhTOsxz6Px4XtZvfoHkZ7CZC61UmYlDU09epm
7obnNwCRYkAB3RIOHxpCysFkANnNIM6g+6c/y1YsxjA4xtchiXt/M/jE6QqlR01T1XJxDmJ3rZId
u9fnw4j6xb2fFt9GrYoPsiTrnVZ7Gyrr5EFYyrAa2bTdmTpaxyHi1MfRrrsnM27rdVMG9aafi4ai
2nsr8sOlbM2NyL0rK+MgG2VV0XUrVxfqgyzhl4M875jmRzzYP84m1E3oV9YDTtnNVYnPrZb1D+ps
f96npNBdrxEL2SbrLF/BxirsCQjN/WWdG5+bqtVOXZRe3gda4yAWsvjbQD0zSYszCD5YT5hieruS
HBClmbfLNcdJLhnrBEQXVEJYvr1TlEw7Zl5v/eWMFf5GtT3QXw3RIyJpRClmFgLwgL7szJMstYNi
HjHG+CpL8gDkf1xGOJ1v9bRHqLtz/GtHPHUeLKfxwkaZf93hqqtjVLfnGZvANE99rwRXKwAklWR4
QE6fNPlPipC1XhmB5SCByscnD1FVHRNdV86yNPbwaIde/SRLld13pyp3pm1C5uwU+gGOkvMh/teZ
GbrttonLV9kjUcu3HrI4JsnSNIoIW0KjQYIWEtCEZe3CRS370peJeyfmhnRuyA3ArAjCQtPPe/cO
svHbCNiuP6dCg65jJvtuhijo6mQ8GKhfTlp9TWeYgs2jfVcXhFFkB1nXz2JACljY26A6V4wH291k
9tkyh6UVayFg6cy4yEPvDtiw4aG76TBUYkNPQ+DMQOdxbjHgLw46ITXZT7YCLnzqcGXbSWWtzLWw
RLGcoxTWclU09heyQZbnVsXzv4P5hH8f4CWUub32+H7mK2OwKuY6xafViN2Pre/9htw8YXbzLej7
8pXgLOkQ/vwX8q7atSQbKesrPOgJm9XFTgxh+RqwTUqHwvrUtSx4kOBkyz3Xvw/PcKk5VkCz7xsN
xZoJH6cXNhIIoM9n1Vwnz2SdbJX9+q4Kfm913P5tbF551dLtA22rTDokuSZAJAkl/gMAlLWseq+X
Z7nV+OfWMeqta8bTk5F4ZwWTjh/zCZDJXp5gCn+rsSucfG9W5B5/iTZqg4NSqfeJxx4ilH85eVq7
E2Y9ztgTIOFvas0H2aBPWnBw/xzh8C+93KhANsYtYDz0aaXlQ7PtnVJ94k+pbPvEz1aymNQgjU3C
NgtZrIeYbRorBb8KtXapK9qm76MI7BBDXRCOi5Jf3lFpdPVJTlxFJYHVuRhYTOxmxNo9IrzoBI/O
PQJj6yLQhos7k4PiAYtQYfqrDtYTqWyvMfQXFMOQNIzTYqm6ifGiWBnRWiUr4bmV+ktV1K+jqSf3
PvHPp38zSFFHscpyzTpn2GorShSzVlr5PqhLfjGrUJ7004o3lrWzdMvcpIqWbUcw3sTHefnKol4b
7Kzml68sNvipLqc0KB/GMTEOWuIqS2Sgxs8C0aRl15rpiZBL9wImLTPwTJC9gsJQoJu5w2fXQbQX
waf0pHeK7CUH/7teugIXJFOtgGhI3L0YylnOUDTt22Vl8bfL0qtO+nxTKr26In+YXt4PkY4eXCHO
7zWpynt8ASZrWVVmcZINuItkF8jv7Ukg7Ps5S/kt8555xiXM2qVjaW5iMp+fu6peJTNmKbIxMfCL
xjlFKMHeDR2W5zcwEyO9Koqfk7J5G6l66W2k7JD8a2SppfptpEQ7YTH5MObNLsSr4mudbQcEq35W
OFEuyqKznk1UOtZ514fnqlTiY6UM2sY1rfyRSAu5LbszvrdTu5Cj4nx8bYMpfGkIxq9AlQWXwCC1
qprE7yDBxteo9oKlnyblt7B3UHkgcxZ7vFGVov48hW6JZksd3CEX2e2dKn9l0Z+uysEgFoXxEnpP
o/OFBSeY2jb8ORudxLDeXrNUtZdebob3auNpO8eJrV2uqySJwN9j09sPr4aVY2PDu1VVvNeWF0Kr
mu7FK9X8qYNCsCzwCNmpbp4/CVJV0D3daVkYQfHUj724a3BL5HeXP8ke5uDs/GlM7mWVVbn1MnKc
YC/7T35nbstUTVaylSB+c0Ee7UFeSlY5wbDCaqd9kKUm0F34RviYyLnDsFI2Fp7KSMNyM5av54Bg
iy+y75Cn1SUNTRjfoaJjphOmT4SuLl2S5V/0EIy0gaTPoXIcsLUTpI5azb+M3oiaZ2vwpcDL43Mh
vsnuigo2aXBY2Msiugx23vSvud6WO5z16o2sxsd01RhRCpci1fa5FpRrOWmnmIecH+OTlTVQ8nRj
D4Ysvsa5gW+PAbi7tjv8qfLO41VY8q4mmnwtGlBGwdhB8sr6eGn5VbtDxUshQTqX/z8H36aar/Zv
J1B9XECjJkd9ZVZsaGD2o2fxHKmIkbVqYS5kfaYO06rwe/3WrcqGD90aJ/nYzWKxtBesk89jKC3B
SSL+COPGXdS2il9CMxkvAufdDD3oT0K4wZ1llcFimh+irA+6rQs3Yy2LVmmShydQcJJFT3/ufKv5
FOiVcRlSPyaNyWSdZUImbpE4jLqFRc7/O2z2ldAyghMAm46R6rpfDB03OawTxRWxlm4zxI1y9Nyy
PULudjZ6WCgP0YjgWwDH+4vZtRdNjp9iZKD6sPpRZFhUDHbTo9CK93DhudnFLsZ2j4z1uIu8urlL
RwVVYaxIPpEg+iONuuCnL3ampnMfpao9O4kz4EbDb0+ZSWZRVKpbmAHtoQkm3Fq7zFyHaH8+iflB
we59+KZYNVrWxMTwi+x2sS683ahU/qqpNf05CxtnV5QEIWRxBFK2i5U4uhUxOdV3mlvHt2Lv8ytN
sT5biTwynhMxkC3Xs4z3K8XGjAaKVn7rbJOu3pUYKd5arcpvdjYRodvYILdZ5yUBVoPz2MIie1KP
KvaP811B70mxjVO6W2tqQiRtHYEK5dzqukW481VlvLUmrqds/U4Vt9YpibwtKXbIGPPMlU0iBEtw
/dZqqjg9mxqC43KqIBT6VjToqMoi7zZ1O7U1sgXz2Gzop61mepimzNdVO23YYt8GVWus97VTNDtv
zJ7xHhqGBSzL+iwP/HnfziL9zq6n4fR7D9ktgPK6IJGXbGWxLjAZzgIT06TZPjI1NOfsTg04o8K7
4+Wr24ijWOGm9BE/lZWynzz4efTNDkGWypJstBT0J9u030Tz+PeuUUIsKonIhb3XybNGE09ahqXp
+9w1zqxHJzAPdejxxpPdvAjObYlWzkpOrKY8fBYh7PEUlvXx/WJejv1IqeT3MRvyD9eHwlEjcpRF
a9n3/WK2Fu9Npy5O7/Wtr6QHtKs/ySu/zx1mmrMkMKbe5rAfPVuFKjrbrciDEuK0Eri4ZI8zq+zP
6iQJzGYhyxpWGf86NUmlod+C5ICupCsBwOJ0O5VdmyJRFkGDH59s+ZvpmiTcap5PamG+5DjPY/kt
uyJZNkbFQWLE1dZq5LA2QwfX7VV3X/p8y2XRMmObfVOQn4Xp+p8qPNxkvTo4+r6sBMtYwFef1Roq
mFUDdwblbDynRANkfZy6w34KBsiBcnJseciRgCskBsKCViUVIA9FE7mnaj7IYtOY5UZ4EMVlXV+W
JKnJ8Rf/j7Lz2G0d6dr1FRFgDlMqS7bkvO2eEDs1izkU89X/D8v9tRuNxgHOpMAKpGWFCmu9IdRN
3SYylXr3qdd591kut31gLRcWYZvY2NrhRt6wI/DFupKV7LPVQNVjJNg2rqPFeu9Xu7oKIuOv21T1
8942ds52hebqjyaXh3k2tTsgDblvF/eqmO0Ewaq1UFeqLSFhtAUH3W7+1YHUOATE9V41ONWGw6zX
1flf7WqEupU0ebRv2S5//sX/+mPqXqMNfhBAXCNzhH7zMZr3+mqPOK8FuK6/iloZKObQSk5urO9a
Vf0aM1qxvtEDbTyY0ktDx3ASDKXb+OTVRX4YRZy/JVH2qCgli4xSvhbdP0cEgNH/3yMirem289Ih
DxugIBr0HcGrLi7vTN3b2RZeu19NXp4ijvBV/7qjNbP+aFXNPfSY4k61fw72Zt3bDgWOdk7fdw9o
zcNssXHsmIidBKT7Wu+ILVUVNrPTPXw21qU8AOhbhVxpq9ZCtnmy44ytb9VjPjsMD/+YDDXtRV9t
nFZvp0mb9U2eR/3mqy31hed91ivl3fTVZRjIqYbqTtX4j35VlxItjH897j8HTusrUD2qUE90Df+v
tq8qvzoWdjXGLxscYfYZBLRtQMZlCut4ru8n3BjJ7FSNfmngpuiWoKp6+kia/TbuWriVfMp71ei2
7moKMlvpNmvRPrVG+dQkOnOJmXgnP8gIl4xt9mj676pPtYA4TY8ekcfNV5vr4OORlLDpjMxpnwRY
gafqSQ1XRW4FbNt13/v8G6rNFnqKaIiQR7Pyx6NR6GBgiiK/JxiX30tiH0eBCkQTVcbId9enVD1q
DFjODjz2gI7zOlp1wJ009tVgIRlW5Oa5crJBvkQFhr9OgxVe4MfPhZNMH0YBZr11io48dIMpXR4D
kCjlfJ4bSPVsHOMHhDQxaNRgYGYcncOxsOdfEO03kFDGOMz7EayRFYBZshEUyJP+RYtI4g1Wi3SH
h/S2nmfpSVv3XXCXqp01zdNLLQGTJy7K+oafnT6fhNEpwZUIwceen19elNdoKRBR7eqL5Zjkcb05
r8kO/a+urlQhE1kdbWkh9hTH9+7fBaE1uO8T01qR+OZB9+WH6vxq/9fYZWrEim37z2d83Soyfzjj
ybdTz/5qV1dfbUvtJ3cJstnrK/jXX/pqUy8mW5Be9nEh/HuoX9rJoXFLhLZiR94jDItRvRdb+8kv
5K5NF/D7xWPgQeTUqs5/qUvzocZ+6aaTSH2RvbGEi9fll2Esgpcl6uWWuIvHe0CvLUd3b7H935lr
NVi9dBcNCI56Ujq0Br4x4rvqdJAKeor4ubDnvmszp8aGLeanjvc6ZbTK2ZKBAsug6uoSmfTxDKJ1
5X1MwWsR4fOdT+NV1aByPhelPt4+a8ImsOVPD5811zsWS6U/qlqQESFx0Q0oLe8b+HNow2O33FRh
AoTdlZGlA1GgrWzsvzpaEJVYrvj+rtOd3oXhv/YgqhLGzFDHryc06ATc0lgcyjzBjP7vJ0OOD3al
BfoywIQTulNh79Aecx86QDcPduWlx9n2YJYNNdCStbCIitwXWM+bEacRdqW09VZ8sNplYntKTY1N
E9sMWzeBro69z0OPaVKqTXd6Mo/bgsjWD1R4GsP90aK0t9WzwryztNq7zgNpNdXRwDbHt1P/GEYH
DufS/YaQ5R9m2VXnArMGRAC/LlPg2WfSunLZpLFZnTvDxbtr0qITlg7EnCFUuk5bv4gBGDgrfHsi
uFe/FGxwDi1W2FvVW0AuvG/H4o1gdN5t+nEJ/T6RT/WaVEVlZgkdDxfHIQ4wBYAhha1IX+pnaUTL
Z5GV4z+rP7TFLRD61eILUSF4KetVtFTiH1XV8a+2fB1X+yUWtOoWY+l2zC3OsQUONAlBxmMuxM4T
egsrNkkfDaeFCdPI5occ3Jdg0q2XrJ/sY+bZ0T6vh+ibBo1gAkrzo1mQHC2HubumemHdT2Q7N007
lbcpEbo8xDFMtBKUF3oYY3QyZIZXpDSjB3MtODU113ElsqWE+3dgYNmkyxHXGDrVMJbo34Sv07N6
hiqEmwACj/fQUsGlCXvB2xwpQ9ua/7DqGqVNEum4QvXpIRlAhEeDI64pOg7XqhFovsrIJRJB9atD
rNXC7oA+WZgwfXVortPcawA3vaZEObeU3rsVR2gti9a7uBCLv439D3dtjvCAOvVrcJAsQROCYI6P
BlxXFLBGDXdUV7uDPGzvxrgg8bN2qDbV6xgccxFrZwxw2GaDBmGoFYt3CzoQ4r5nJz/0OX+STaO9
1EC7jnKxzX3elNp76WgbNWDGYXvbN5l9p+6MSqA6ynoFm5GnwtDJ7/5lBdE5OatdZt1S1zFvRCTH
fVxoOIj83aau2lQ0mzWcsZ+DeYBDyMlomCefLyb3qsJpc/MaVC+qYlVMEGEB6O80Vd4vr537bMe+
O9/ZMPi2X3c16/2xVQ+hnCPvoDrUS4nAPmDhEyMyv7pie1DxtV6KtxnP99tQG3FIQp+Ac7vMB6+R
3k4N8yNSBK4dsO6uvf/fdzlD0rz2mC9pljk8IE40PMBGQOrDwieZTNLdV3uflCSKl8XnOMgw1ZHl
un5HiPWkblLt/L+IPnTjGuLyrBvZbiLso+9+0x39XYnqpMEB3QHvtxZL5PsNv37zpOZuhwB8nRWL
7iRxjDqCzLJuTi3/upt39B308J9W3P/mcfH9p86fUgD0Vmka4eDilEQYen5JA6qObphuZZ7pWzM3
AANL/342UFVTilTpYB5iPfHvVU21r01qVLCI6PCZ+DXLCsCf7YrnejajR614AiQM5WUtFiyZtmkz
JXtVBS662ig386FJF4Qt/f5OGt18c5YCIUuy7hsoVctJdSbeNO9xYS53qhe/2+lSlPjwqN62QNFr
BselOlUTTAugtvZ8UzUnIsYQybuI401pble/6Xy10xgAlG5zAOkbVf3yq/40ulH1aR0jG63bKE9r
3fMnuNHG/Oz7yHaaGkambHmXZw1WD4eJ6XVea6pJN803ZGLzezVe8pU9YBPPqrOO8IERPQ7CJoDP
wwLIFIhsgBQzsdExkyv2WGwBJ2afOn+cdZfdo53ck5fSt7yg8RFZO5ONbci8+Ti1Qw240sw2czHj
t6cNuAT073HnBA/Z2WWyefTgdufzTLY1L7yDTXR973uBu7er/L1Oaw2QvqttBOnJI+nYE0LAyWMQ
MbkbcBT/8Al02x0KzYZpW2hc2NNVXWkOcKOmRsDRdPlYU20ssG+vV9HjYEP8iVWaUCyRM5bkUY9w
O5aRvfUrkyhutiLJj970OAfrjihA2jfm7yOBMVdny2yXzauZwPJGPuPM738KgbH9rJDYe6p1Kz7F
fvERDPF3kcbBIUqM4JhFGrEtjsOskgnfouXVSeb84K5oBl9Op7St+V/Rz/ETbIptJ5yRk3qoYSLu
BbIHWQT6vDFeesv4IzBMP9RBhG3tPiLaqXlha5Eg0meAP2Pcb4aRXw9RghLPqQ7bLjRD9Icg0JE/
J08YmouAAEQiYgfo2YN4Wk9yS6ZjN44967Kep5cJ2GIoqu6+JxwfE7H/lTklErON1e3iymj2dacV
4WgDMDXzYYOuJECn5MNw++V71/QH/AtPcnFuVt3ql0CCbWVxGnZB0pahkcx/Rv33tkR9mbPvb6Sw
eS/kByqDhzQovw0FYBKz7qHiVk8maLVwbDGXN7VvcZltnLZhWWk67MeE/T0v39H92lu8M2WAad7k
yd8624StY7/BBmjOQI45nWD2EtrpQMhA08aNuZQ5ACvnDzMxFwDf7CmDpBIbBnxAJt3VJQvsXGA2
1dTZNXFBVi8xeTsnw6NgqvoDaNHv2liWL330Z4OE7gES2qtGdJR9wnKtJwJIRbIKTk05i8fibXXD
vILH5D9ZGlSZCC8AkRx/52ncXo3Zwgwtf+mHwXi1vPMAgnKjReLFgBeyrVA22E7MAUQ87RP24ld7
mc6V0HHiyorr2OH5ZECR2S0ZHwaJ3uGQgCc9J/EpaLqdZ2KeGFUtFjn2+NgbScvms2sOiYvo4DD0
D0A/tnY7j6CQ7bNR+VqoJ0kB0q5/9paKhOVcLds+KtuzSMdT24PNRWqJ1Czwda3Xj+MIx6yyS4Cv
4LqQrSfbn3hYqNSkiboet7gBV4Ykcq++B8wZ1xzRN+6h6xO0MxN944KAFEgvHJcFHoONBVBoRKVx
5ljub8ZeY+setSdi2KHddDMoDv2cBgJ+eNMk5q6ZG3nuM4TTb+qygfeWh//oW0ydhrJyh4PU+1NV
E+gCHcld6imG6v58QIxHUBqZYTEt4wGyRwnb2W5DrN4ndDQWeRZBYu6dXr/pZt2cAZIv/MISH7sU
zsdbOQMy6c35N2uVC01mCR6lWNXk2RmErH7x2TURVyjjTVR7eFDl/q8n/Jw+Up8D3Ow1SViaP0zX
exZRH5rk9E4xXNWdlw4/a8nHI4LlobZdBHxrtJvJwFflKpI9BLc2zxL0gzFedcVLmSzNLu8BIrf9
78JDswSgrodsal3vFi3xb0MbnYrF154jBH6jObkYVv9aOl21R7nkoytzbedFkg8PYUfUf4Z73RUD
KXwS1YasnmUy/BG3doeSYeIeMpeESj32+2hoyw2vN7sUxXQIEt6QokazxSyc4b6peLOMXLwUI3l9
s+HoEolDlhb7hYDy0RXyrigqpH2y6nWs9Y1YvWHwqcQmCs80MprZvquiu7ZGVSLjx6gbw0MdGe+J
6RGqke1F57yx6Zdh2MFcdM6aqQli9pl9ygUiF23X/CmMqgrxpLb09k9UetJwslOsyWWOYWr82JWW
cUSht417Z4sCcuXJZz0Xb42tJ2FgTRx9/eKaeG68b60RfeEYbGobFCfTYJOQ+dl71wZL2Gf+vPHk
Xd3loe/ObiiCEsP3ovb3Femeaw9ksY1ldy2dnmguciSIqcHD6oSOJqXsX4npp6EYnHerimFkEXK6
CT04jjmaJ748V9r8O/DQv3KCD2cssP+0xlNJ5ilMBOliFudpMzvA+Soz8DeEoacjJ6+c7BpqNnnR
XNKxYw72J3uPeYYZ9qvTp5UbbxC6J7Cr7Z09+8E2rQe8MzLIqWJML6oYhJNeyI5e8qJ1oQ67BTDe
4dnPIFgQWQoLVwv7rv0ztZw3Z5x/tmZHDiyx7wBjX2pYiN5MHNF2/WaLDsI3idnozivzF2TFnevE
ch92bd4e61gWD8UMDk9L+kfRL6HdF/muYFO3NSFmIYqV4vBljGBpC3fTGzgrN6awEATys2Nb+PEd
tjQRaj9WclmCwjlF7NTOIsmMczpaMDSTcrlUaTYeS0SQ74CGWwdDiPl+SIqYzSy0VuAxzX4YMUYk
12Ts6jTzHoouTnZxe9/00Hps4ZJMxQAS7Qy2xGWDz2GC+O9mRUFuukwnb24DiXeEcF5cK8AucBHN
q5THQXPxGyhT/7Ujab9pPadHbT9BY7gHBmTNWDIhka9/WxpOTkYzVO9aQ040yLrpVDu2s4XyKsOO
6fJ9cmD6JPBa3qEVd4CTwT6AU8X1rxfWOwsYzopQtd4nt+/x8BU63poO/hnERd5jBFFCpvXxnXg6
B7asGd6NIBrCApTUe+AgheQsfvseV0wR6Bg271DIJkS1kXiLNeuM4aB5RX8yICDhRVtVTcViXksN
FtGUvC9dVm/gJdlguuNu39gTi6xtnxOXM3EU28O1Q8T1KvlfL5Pf7gGccVZmAdrWQQHVMvece/ba
RJSCB21ptZcu4y0b7c3g8iqRGMqQ8p5GNJIRhelja42CouYDNArYb4yDnjvZxsYFMr7XdU1inCK/
+0NOihltEDj+1TM5nXk/oCeyBSnkbnDDssLBsPJb44xeOIvM2mWEgEPLGQ5mlQV4kqfjfqmvQ9bM
x16m0XXhf9FS9w7M4mueROKBQGofoknFktVq+g0pdBT9yuXBtWcW7KqdNwQSQNeh3E1iipOsPqT9
BjJDt7dWE9S+TDcw4rObO/bVKVhwWkXaEQ+Wevmj6it8Rqrl0ODKt5vr4A1w8LZvxxTiC7//aAHx
Oze+4F9xwYZgONwtoLU9dxdlSRxGOYFW2aKDI7jcpymUIRGh8WWM+YOrZVdznbrjnMCVW/Tttkc7
VEOHjYVbQHwgIIAWa+Rs+qDwQr2oSESyPHRp5D6NdUBQ3Sn2srfqcKwIalRB7G8zDOBCSWZ5J5Pa
3c5+O5wR6nDvU2GkfOkWcAuScJlhM6GWbKFvXpXelVYDSNe6m5Gm2w3OnF7gdjQHNv4Or+yGblpz
NFDMEJqMLh0/VcSh6p+2t/QYsQnnOCBFkyQpIeTZM3ZdF1WHKhb5xk5fpWs0D/E8mSERtT+Yvckw
j2I+l044zEMdJjLWbm4t++vkTlpYkq6/l2IUGzSb+cf14JxgvVFWhHmyrn0g2g24oQf4U7UoUJYO
BtqeYaBMj+ZliCitrxvZFXrjnq/EdO0k2UZsFINzHPk4phb+PULuhyHW8nDw9ZtNQGdnufMcGp12
7oLqVQjXuys77Xc78UFNjmHd23VT7uSc/ZIW+J0WUXGccx6qvk3v8mGcQi2dvXDCZaBj3UcVgmVF
d4szRt7Rbo5wDxIDTOk+ijBdQ7pDeNpve7LHix0B35rqZJP0k7ORgu9JX5vFWRMDFFCLwOg8VSd/
HnAG8avmDs2xq95ypLKAilhYIppYbgCWZUcmCvfSTgGOLhObJ6Md5AGS7S6ZNChrjViOhZNLoJX1
SyerR00H8IbAtjx4Un4YIjc3VmvY/MJyfnyBfVv6CZbcEp/8GNeiNSbaD0m2Qw6aHXxszFud00cd
JOIMR0kne7X8IaUFVo5twZYfBRwKfNY3yzThPtQHH3lU2mHnDcQ6kGmacrShpXsjVTpdJ0CGaBbJ
fe7Hbx5iNbspMHEzFflumWKXw/DAGzQMYu/Gkb4TXv6GIdC0bQiZ7ZBc1Xd5Apqw0mKEVsz6rpzQ
w5IRS1Th2lboIQm319LB23RF2m1ElByIweXnDOldVzfdC3v8O8wuO2TM0wfLMLRDzQ8pjOaHHADH
WKTiUXKejR0SzZZP3kTAK+kayYlVb012+pzsaiueDkXtGtsUgE0ofORk01ssJoftjRw2BQjJreNl
j0kgLq7jt7sOiVzy1oW+H6DjHRdPD2D8InLCHA6VZsiKfY/w+9K7FXJeKV4M6Knvo1nfSc9vQ+jK
+T4KHGaSSMQ7VJ4+DHR3dk0vx2ejICxUwL5pTBOrryDAs9RC+KuJ0mmL+eMzH5VPjMX/Tvgz3wsN
p4vZ2no5GJmYoBxofa/F0aRF0M6MCmA+k3hLiM/Ac91oYAMBtXftZmBLsW8cFMwblCBAh1fdU5ND
4bJIBAbk/NsJBH0+2XOos5O2e6zBmH9+ILMwXkSaP2pRs2wG3YjuhbQ+XJs8/DLU57TPxKmcma5t
DThXRTaj9i4ep0yopxe8d7cGLnSbpjFQRKoiqHMROKVMnjuzBOQ15Wg6xk0YIbB60DXOLEPjtJ+F
s4CCsKsCayTXeYyCbNnD0cQMI4OQ2i8aJ/WpSAECBM0Jy8v+PI1iOKurryJ27f5cpECn4NSwUnuE
28G3H+Yy9w98uPXZyvX67BLv2ndLdZ0R+z0jibSc04JDWwAvaaOe5nckA/p8OjQkGJGhuRC98ENC
/VdhBO05a8q31i8IoJT22B6XpOCIHMBq9vMZWeJ+Po9Wj5a5J/HCdY2iCB0HdRaztE+Dthri1Ydp
Xsozq0jJIWiKdk5fvbkJqIBuiCueT6hF4rNb2NVGS6qEs5QfnVXB9pV9aJJdHcLu+0jT2/PSt+hl
jc6hZTo8t3oGdjFhWxo2bfWSZt1P2ZX953ulrtTblCwO2udztPgov/TiEK1ulOqcoa78tbpa8/F5
b9u6nHjRFO4UjWc3foXUVDPR7Qyk/jldkJUNvPTNKuPS2Ei9yU5dt5BwX7bGmD0aWpDiZs8/RvLN
QYYSJQh28FJG0YZJan0BzW2o5DXTmC6Q0N0k2RwVYaJH0WHJm+MoG4QVSlwR0+Q0dvASNTZrwGAn
66xeAWIe5IW95ZW0XY1fheUvG3UpjaTm+BtZYdIBokQqBPr3S1UGHK1Gm3gNhlRngA7mWcAx39Qe
PLbmh7/kP4i7+LyzERpyg+n4nI6p44GFDWoiTuqzqs2pOrdroaqqsBHz4Gu+fpT/1R1hRP+P0aMX
yP08CoKL5cGoxw1myx8cTvqNtFGF27majcBImR2HpghI6jAgrvH/rvwUsfQ5bIMWfKbwGiB3FAOI
v/38S+ApQQZwMrTuLsr75JRrBXLutx6bwH2fDI9lVN9lzANnVLJxSKuL78jJxQTKJTStHo/ZxbxJ
tOEJh2v+zstaLQQYTTohTpenqClK5u6l2Btj/OiRFYuKZ3zXX1vdtw7DGibQHac4TzEykW1rXmYD
a5sDRATvuW/5DQeDD16yqF4CRYPEfqCMIVIO40mr3Iyfjj9fxYwgm+Npkl0TccYA8YZmyM+RLtDl
7jS2VZCxLrw1J7RgNCdcyDqH2gRIy7fMMAti+xnFo7Kus3NQLb/4sPGnAbR6sscSb00z7bYJKTJz
7ILrKBbrQFC5hjW2STlCbJ1WVje9gNQ4cIzaiLxOwz6Pq5uTknFGyArR/vIA0X7ZkoUJGIXgszWh
bIvHjekv2Tuo//YSlam9wRK53Eptae4yhDMso9LeaqbZvTe1/inHl+gR70xy0s7S/ZwycfCWDu/5
zn72PFEd+AmUx4g4+ltVRigmpNr3PrLrDfK0A4hRkV81nXOPDIZdnSfie1wnr0SSNjhw2x9DLB4R
RPV+F4J4GuuCWWruLY/YvpRx2oStjm2bLd0fROZ9YgHMUZ7e9UeCJU+kBuG49A1EK6Il2yqW2clE
cX7rFfZyRMV0OSykDragNK3tonVyx/ZxW9VjetCbNd4REJEqibR2onevAP2xKxTDUwmfxEqr5CPS
ahcmOMkE8zmr9WolryQ73XKXJznqH5003suxa1AnhzBJtp88DF4tqZ8G6ACN5RbN5exRpFkBuTWb
maR23Vzkl6aox4uzRu9moL6j1TbHYGi1V6yvdyKwCKnC2NtGfb6b4jR+BSn4Q2A0dW+3pvZi6Y6G
fYY+7vy+ANnoVMk+byf/oyV+3QY+2HoZzRcCn/E2t5FTGsggH1Hk3/oouX+XwWhtvMwzbpwArFNb
J/Ig4Z49J3YH651M+O8W+WAnSH+1GBKznzasx6DK69V7xD4G1iAerSYitKGJ8mde/0ZWICFHmtTh
0rrBM2jjaB8nHoThZsFja8mWGyGGX7PZnZZZdM+j7PzHHmGLpATPjNF0e0AJnOlI5b9zXuxZ5bwz
cml5+FX/7FYjVaOqq0IN/7r7q+0/H6G63SVS8zxiZdopJvIJ+2M1Nf68rEbsjlVdXan1Zkh0Bqn6
Py6/+r+GqzZV/KtNPUe1zUZXbi29nkLOdjnab2VZs6iul7rHFoZw6v9arcFmQ7D25xqQ3R1+bH/V
P2/9LMVMGlBztH2cieasinpdZke7QnxM1W05/6+OejW7yCG9q2YzfnIMnZ+DX1gbQETxk2qrC5fZ
PbXHg2pThQ43XU/G6O6zqXCzh5hp7OumDufGk42a/2eb6ijl0pLfWbWO14d/tqWaDA1j0E9fbZw4
N4jZW7fKzo1d4tfxwamRGq+0xrnqta1foyJIWPqm7nvrG28FQORnU9em8xKJYudiQPRYzQvHp3gO
kXirPhIQF4cUA8gjiRFYy7ATMdnbGmYwbIc2J5YSlfduNcg7O80PPmvsBSdPtkhLlp9gjh0yjvyX
EsnWA+Iur2Wbe1foh/pO49jFtBK792M3pezw9fts6s6IoRQX3HsFljoAuUFRLTsrMFxMTwr046rl
u/CQneSNDp4J6N+XXat/oLdWbsXoljt9MR5IN/ccMXtkGqts2kjUDQ92W5Hp0RFkMkyIcmy9t9kw
6K+NNwIY7bKVTUEkKccfCguq2HpP61+W7CUnZQCNfey8LaNdbwu4c095gkhBPVU/iOXPF9XUxmZ/
DfLipGqqgCgc7yXU760ar9q63nwNnKG9U7UhqRYyTNN9180BOLVObKsiG59KEZXQYJNxp8Xj+KTa
korNLuCoq6oFuHJekqb4jQzNXwOWCalqopJgUNZnqKIw/0xGRzyqxwT1kpx0rAvDrwFDj92DrbX5
SbU1/G7vOi26BpIc/lxt0UuMH4yl0DHxzOa958dreIJpW7XFTvJYlGRQVZNTDaBu8+qnmtdVUzIu
80avDfOgquksq6eZqPjnE0ossE2ASgrzqkCuwEEf0jr1jqlkfkWy5X+g288hcmF/bkTfvtr/PY4Q
fwkc0jL36nlfAwcjeZ7IxnGyKcYNCk7VPZKB9smaVv2cJplC1aaKodKr+24t4lQDzmnOy6r5BDXn
746vwUa2eMfa1B++mtTVnEfV/Vebnxa/9aBl99MmQei3Mr2vTFLGArPez6uvNlfrABG0wVmN0Mgw
fQ4r4yY/aiZgmM5EdTytbcxQ9KJ7jQkE7SL2DHtVNURV4IbQw7v2HPkqomgF+ayxwnVwMorimAoB
qHqtjqKvcQwGZ4JUE2cv4b5aQQ6+rbKJMK9Vm6T60ZQg97uxd1+nsh2PQmPHpnrzSWbHrq3nbWzD
lR861ztHLZsSNyM6p2uGQCQtd1+8oeQIFog3VXMKI3te8wSqlviR+2LZDipJXfGomqo+ZjdR1Mud
qoKYsjd4OH406DxszakJXpxk0JAES7SdEwT+i8HW6KiXbOpUtULqBf01NjlqsMV08QCD4aI6IxAd
L99MvtbDZpwtfld1/aCvD806trtdEJR3aiC2xOzp5h5nJIwLQ9U2svLshESFKuB8HyT1AImGJW9S
C5tam3zTiwh3rmmcboAusrFcczl6udwLb8jBfsbJoUQt5CUeH+u6LfaBhjF0Pq66l6P7TJDAIflr
9LsKVNarlg1Ep3L9Wx9nrO5zWbw6xjSzz2eWwzQmZy9ueZclge6Mjmj+OmgTyZYgekMOGguOCfHn
oLcPqtbUY/viWSdmx2Tn4mXpgQo6e6YZQN/KkKIuI/EqJyJZeUNKChqNeTTK2NsIcgJrlM/bDCBd
dklu93vCWGtszGc7XzzPvVVubLOIj4G5RXzUf3BXPxhVmPnRsrWbVbbfelPDisdv5hsvGhmOaiJe
nXN20SxokSnJ403s1lANTTQEUc2qvnfl8BBFjf6Ck6FC3IStHUTPBXGtrGGvrmsN789sgC5aC3Ul
1j2GW9n3cRnnn03GFCVnzRqeUpn/rF3fOkpsLK7CQR9uZot7KZrinb23/Onb4jpMhfEbm419FkiH
w9JNzkvIhrwkh911wCWcLAwQV/4Wr/hrUbZhjDfGq53KUwKQ96dRIAynPeTYmDyZbnVBmbfcVwZx
2lJLy50/pjVJ7+Qbm77mMPgQGUQXCPTps+7BHqqWQICb/GzFdz1e3EMgjRWdX/rbWSdGWKaiwjjb
J2irg4x1F/NxScfyZezTlV2Yi7Oq5g16o4Am7mDeuw9RP5OH6scGroY1PSStvfLLUrkHFZweZYNG
iKOVR+yeMHHI3fZI0K/d2SutnJO59cTWnz+/kIMkQbEFBLVLNRL9JLXyMDW7hOCNG9rmI66DT/HC
DGQx1e7jyKxw+y5BfWlG/Wp6HZq1RfnocFp7HRbfeOykuVd9SJ8Glx4P7XByf/VMzq+28ILnokae
H4uM18GxZly0MWFe+yaE4Ig142q61nT0Fp+agcj9WhtIFj+VOPGqGnrA9ZMMsr2Iaue1qxrMdsvi
oPr6wNEfvag9ftZqu3nsxuVk65mOrIV5zJp8uRZr0enjZUk7k3ANtbqXw37wNRctI9O9Tqbhcead
i5CIDpoBqtFae1KHNWaei0thtu5VHw16o7lbdnaSDAjWrnXVpQoSmNg8DVdV+XxU0UiHpGpFGLUY
xXEcCsKSUmCY5jutgDCEcpiqVusfIAngcvcKeyZrAZyI6tSZjF58fTn1Yn75rKoeo62Hc+Jk1yIf
3u0qrU4FEa/rMDR/FShgejt85ZrNvzpGPZjuTV7K19jO8gwrlJPRhADIkRZZn5J0BIMmM0UwwI7i
m5X5014MkCmNXI9v/JIgCbjDMt+tHkaqTY3zsQa6qarf2A8w7ogy/B9j57UcqbKt6yciAm9uy1ep
5NVqc0O0xXvP0++PUXMvOnTmOrFvCDJJUAmSJHOM3yznr/Vz1SBfVNsKuoxBzVTO13bh5IcwTtnk
cZsDMIZiOaQlSeSlLjIZPRECCoBz2O1bZuWfSr8KH6TkeZO/QCtxJF8ODm2sHJXBjllI592bauf6
vY3vB4iRFtALLSpgqSyOX6UQ1uSY0Kufr1LUWqAckPHSoxTLKY/P/uCBHF7ORMYze5yH6PaHpcq2
pm1Up8GLlKxsIMQ6oIkixQjv971tLoHo5fTQtsoLXAx7I8VUd6ynGgqulOT3tYF+Su2sfpLfni04
r9GKFfw0l9+9AIsmXSv3Uiwxl6dr5rjdyG+zM2SQYoSglpJcLfL7p7QkxEtimdSapeXqVqma+mKT
LCCQPFWM1WbRnFSbzFCA+ecnZyymTRwEzncAxHc1e3jS8T411vyHuMX7RCT0a9lBFyEpH77i882n
nqnhBo/O8gEER3oqC9u/tMYc3vm+Ep3IQ+anAhHPRz2L31Pk2X61k/NiTvi1O275K88KG8vlZLxo
JabGbgz6hthP9OtMIr4hgs/CQAvc+CEd8xgkThDckSI9xuP8Zs+5sUGOE/hGmdr37dwV8yarNLo3
b2qfZo+yUWw7fSQaikS2/91B4XHbJzDQ3aEinxZUPYAroOdw6FQ0NjtYLF473gGWn891U/3ANlM5
W1o2vVldRbcbnzT84N/xXfuZz+6WBD3K3aV/CO3wd9VlyWMUR+jWpo5ygKavvpdWrDFpbQ+aq9uf
QvtISiz9bMzzcDCUKN67SnoXKN5Ppuvqxayj32ZU/OjG0CS9UzknDcQoWTYX4yyExsY6TlFggvzg
hUbybSBJlE6WCxSpIlnp8GIn1ejt9JD0UgUQ4KUojkTkY1J+mJ63eYz5C+rEZAm0z9UceCfLI/MJ
8D3dVyHymKYDWGkAC980vX+1vrmwvh+GXHsx1OYCEb3akIUKDmpBRMxC7pLAy0i8V2VuXjvG4zh+
03E8MZ6L1nZPU9YhfzgCUK63xBmVk6aQV4PTVB3gzuvIg/jG5SdQD/UhJQK2Q1/J3uV2vvjIzmc+
j0hs2sHXKnPr11nno02V/uiQuAfc7YRETNko5hheRy/+OeWYLo4D2rlYLf6ZocGUre7hBhg0W6sP
22eSt9rRqqzwElg5UfmodHdBrhrvID9/DFZc/jFRwSQX9Dvqugryd0iwvigRhxjabqMiUnfGuW94
UQsteqpAqUhJNpXVageI8wTHlhay8UsdpMvo3fmQVV6QUdGA/cUnsBH7GC+Gx14z1deJ1Ore08l1
S9FCSPEhi9GCXw72oAtfBwMy9mj3V6kyYB8cnciudo2baK9eb7SgPAEQLSWp0gwLwbc2TS5ywvL1
ORt8mZm7RKdC8xe1z7J7nXwgrWZUPksJT6pgn7o+FjrLwZGVDfnq9iIlT9e610hJQQg4SNJLnY5H
yLn3chsWDSfIhknJgVcDe9HlhMBVpn1SJSpoBFowq46fOp3sw3JQWTbjQOBPgTRwlhaEuoeLX6AC
tV4ycNML4qvJ7Tdn0VBsI296nWLCHZOl6a+NjzVaXoeXNAv50hVt/MdubXSlmTu9OKH9kg6/Sjxx
34hpbifDGrEmyY23cix/hglCE3KMEK26RZzSO4EYNd9sDT9DpfeGvbTNDT24VNjUbOXooJLpwX7d
OvrmE9/7EjBMPWUXL2QGARUtepEN4ijFvkr8Yp/8p06fomwTVB7i3bYevUzBCMrL99D+No9pGBmv
btEZr8msMOiDaTlLMVa87qzNwEOkiTbYxisfsMnJolv7vCGNPKLSerKX06ugPgB39xFEh9tWKZ3z
IpskbhjtmmE8O0HsvLRooz+MsQLNXAeAVpgB7GgcaY7SmIhg+IyWHGsav823oH6bPTdo3ANs/ud6
dfenyBR/D7MfYBS2KS9w6XQs7pruVpS61qx3tcb3TEqYmBbHuQJgdyvqPmfN2dEHuPEoVaMxk87r
YhVbjyp4lbpp9i9azoshpbpV+lNr1QUt+KOy6e3psQQccn+rggWJo9XgbQwnj54cl9e8RTvLnnRz
Q26XTLExBC+y8dTwqBbG/CCl0Xebh6h2j4WeRsl2bpYocF05GzlaRHzlU0sndNYk8WGtM7zkt6eq
fPT6snnWIlhlvx28RcdGfZEN/QgFj55s9Vrnm8OnOlLHK4o+6ksf+PG11uwva4OEdQrKG01zXOtc
7Mra8XbRph8QrEBGaGuN9nTVo/ipHb3sgW9g9kAK/dJDgrhICaNMW93IrpeGL1prtue/6uQ0qyl+
1K0f7LSyygD55M6zbNyaKKEDIQCGOnWlqgDSJRdTD7sEjuprHfvlq5+UhNe8ODpKXRblxCpjIOZh
XpTbqfLVDX3fP0tj08CjtUCl2DCB/5Qqdlgpw+w+6KL6tZ7Ll5ZA4T16r/VrkSBya4aKv1Whg+L1
MNw5ndlzAzgYAp/akUgFKaXZ9as61fFjE7tnOShV+IxpBO8b76xNQ/kwmeOdXYc9z3MwPjXmUF68
se5ABU1Bdl8H5T4v94o6lLumceqdZgUzwCO/OZiK4dz3CRSNuPeTxX5sj4/b58bwC/jw/dUv+3ur
D1BsD8lJwUv44XfxwQoRPEgsVjoFMwCv1KrTGNm/ZjcHwVaf1T6AOaGEYLrVXt+1zEG2DbOP3MNf
SM82Myjh7RgpEEl9vuaS7QMfA7veBIOuKsMFxMQnrXaiY8AHgQC3CiQdkHLf63fqjNZcqykGyQXY
Sa5yTEf9nXUXgw3ohV1pqA9Zl54xo1auVVdCj+0H95z1EOAM41PcDDHLP5d1MmjPrA/d1zmztMtE
Rpt4R0sw0Sg2WT61cKY26oiTLurEpG8n3AC8sk827cw3ksXwvdo/a2HjPS0ifBMkBnuqTHiPgXE1
m1g9KBijbIrofZ7nNzJCu6jVykNht+5dn+EGQyCA3XUzDSjA20Z1h2jZZxAWIy50bX8onRAfV133
H/r8F5cJL8itGBt0n4etYxpkbgtFu2bMVTNrVJ+NlCsPVTbfWQjOBiEgkUzBcjHR4eRNyanRhvpS
d369xz5y2DWOE1xTt553aqt/Dkb8A0BMdftghqKhzuWzBfzjudLNT0ocVacMtcYrMongSvim7NPG
aa9lURAl0Qf4W7O/DaqpvwIkOHU1goxtnWzzujx62eidc2OqdinzBpZWZrgxcNPa1n13sqoFERh0
2t4c7OQAQPgHUk3fFzPRk0mWfMvd6rfA4bot6mxE8Og3dqMA10va9k5ji04CcC20JFixdwZfe8OG
baP+qBJ9gldn1ncDQIOzsgQ8jOZZZtTaMq1mikI36siDpCHCLHmCZEQ0tOonPfve28pDmsLzRRxl
m8bPoJf/zK5RXci/qXwJkxrNNfUyFZX2YsLwMOn2pHvtekjA3zjV1sjD6NrlVXAJRmYYmcb7O4X4
8qRdidzesPTeMiNk5fRoUjjRJ4x6mWAmxFDtqq6PoT39cE3VvY5u0m4JBbYhodAb2AFvNXJLtnMO
+hBHiAAyjZZjWlbUS6TkM0SAfDvE0a8mK3HJjswT3/I+AbGCvFV94Ib+qVMsYkbC8GQfMOVoK+uJ
wIi+iUGX7fy4efXcBo6Z2+D+phrFOawZB2PF3M5D32zLjphAnT+haape+yjSru2ycUwMKx1ImGm+
CfXA35sdSL1Q01mhKE7H2Gs1+yBJ3C2grENUBL8UMg8oMUQoChHK+NlbQ/neImvOR/vU5djYOS6c
Jj0gB6KO0FM9psf3QQOQZ35mRdJuyXtWpfmArXm2wQ3gUxqrIX/esRYI9W6CXPw4egTYa72byAoH
Lwir8PlsKxBKvtqBwzfj6wjycoNtFrMKFoVdosLhMVuC13MaHGxvUZ+t+l+B62cIlBnAG109BcRg
5gAP/WM4Y9WoQ5jfdBpUpvb3AGkwAva7bzzgfLXtEHV2NmbeqluEpou9WnQglDsFAxZNVZCPRC8m
CHwSC6X7OlXTyxjazZVQY7aduwlRtKx9hL38QqS52VjoyZ+9SQcFqvvW2bHdi+L33kVJfPdiLTid
Ku6+N653LSOGWbNRGMbSqjrNKCxhofptAIh6rLruG94HBpxgO9grZTLdD3gVXR2Cx8VCIA5S/TV1
3DvwDxOz7NHnDg7fRlbtRDcC4EtxvNeNzt80BSSKLK4IVLSBSdattE6VWxUbK7HbI9D1AlCcZwG6
4WNwgMx8cXKSUnqB5hbSsa+l1blEeQptl8TxsZxa89jXlfcl9d7gMnVq6/+c7XoH551vqbdAZJSf
kdFvcysLLvoY4I9Yqc2Olbp36gGeHS1woOBOSEkpPou3DsK9YxUEPVRzx5zx3hut4Skd0ChyKCEm
k+xbM3jLM8W+WzfVUDi3os3M/2zXUMSw+XqwfOaO3mCBY3QzgJ6V5x38wPe2oYf6msbQt2XJvNHV
gFfRN427uY5JmzL7+JXm+j4Pkumizsg3IRT1rMXBb2txiIKqc0W3WDojqzM+xMtmEc8x81G7qmbd
Pg99Oz208TJyU/LKoH2uI6a6VZ0ey8BRw23q8BjBhJ2VlvVH16fMPKzoPUl1dA7N4skyRvsw5hHr
72Xju/ez18FDa7V433TPqdMkl5DlwSX1nWhnFBAAYGNHd5ZtPuuBAXvDG+lR2D0OIK6I78X7Qamf
ZwwqCeyxOOsWgTMtOwkGzF4y0lCFgSWa1uJ1BQLzPxulI1/Uo21aeNhlGCGSWn4JUmPMvJYwC34N
DrLnSyJAmfW97mPriuEWHAnMQD041kEPGmsKhokVp8+5hEauCEqf6ajFXWNOT2o4j1A7fHs3okqz
nZYiMgXTtjd5WGbqAjRzwhReSYf05KyBLvLM4g5ExmmYYKQAV3rozO5ZafF/ys042emYaM5bwcyF
C4HfAn+2d4Yph1Mwuw9jqmlMBbvs0SM1d4mb6n0GbvQJrw3QhsX3cIjST2qOS4zX/nILn84tUQJn
CRXUs85KJ6VDOZ6r3ctm4hMGwMpTdr60RgMce7VStgpgTx+kwFTn5kUug2vlW1QH+TmLS4bssXN2
GHYDDyGlAAiumLcFimmRU9i8F/bWZMi7HzQovTVAAfzXhkPS8PeQHPHvYwKsp2QO30Ok4BAfPUxY
y+0cZ4TgvuCNAGjvEo2ni/5vqmzTvv7Duqa9a4fsWI81n0lQgYmDpbWaQBJq4XHW9dkJvxZ5aXxG
Qh5FzvFFTwLrlA7Ky0wQYKG3qsfKXIwH4m9qZ5xibwzJ1u+8ePbOYWQ9xKTStqmOrFKr5gj/GSDG
7TvX1KerlsZvo8oqNawCZBRDKMOLSVPlo2uTNPw9oEDvNwWIIKu7g03CGyxXad+EI9LpTzc42iuw
XRdpbGViIWAyTmsLrj5P+2ZXpLb3BAvAeVSntxkE35MBGMHOg+ZQxcnnkokB8pUR0MqSZKoU51TP
mPOVGQBNRTkmnRsyfzJS4C/WLg86Y1uVRX+CHVG8dWbdnEbYIlsp6onTgDeuLfxCleae6TL/T9vZ
O70Mfk22Mh2LOJ3vEP546mfA3qZrJ48BUi6PQaPVZIaRwnR6J91btV0dS2jgRgA7Q0mQmMv4eQtT
wx2QCnZCkoxFsHHmMduzin40iHMwiu+y7LELAYt9z+03TMvac7ZgZsoFVxeCsDibzmO04EZrY1LP
ACPCBUkqm0mP3hXF8Pfxf6qkXppny2tXX8qA++q10Ok2WZGyFaBno4Oc1uoq2PmHCUfIkxW+xQ1I
Af91bIL0EEDntVsDbtEwviJUjrohnnc3XQ3BCAluKDNZMLixg5L3IrghBzo/hSQ5/pjcJriAy7Lm
PZNVfonsyhttVXDJTrKbzESQYGHx7w11AdrXbXUUhErlOC2QQuay2aXogVsHDV4P/iZRtCWOQG0A
FmtPVuWro+S7RA1wyP1l9gMo5uXGNcsVZW/FJ9paos57gSpK5ThnU3aSlpHTcmeQRQz+Ob9dLiKt
tFCdNraTpTv5lQla0yRgET5bXP2OQaMeRWHE8baQ3IczGM6f3fL8RjNyTjlq1JIDlk0i9192Y5bI
pLQwvpNillXHsFR0/GeW35SD+wzwzjjJn5SfgfNyGFUD4iR9tffK8pecl44BHPPlMd6esFQKXir3
ybpYC2l0rRtLvTsitYInE6CPG/ZXegO0WzLU45SOe1WvvwseWDYDMOquhl9HPBXJkawabMyIKidl
jHebvSS9bzivUA2+9TAX914T8kRtJEQPbdK8yrO3E/dxIO5zmGuDYd0aIvT2mLqT3iouqcPyrw3R
bFsfGthhHQh1E+zkccnTkL0Sj89kI7vSC6xQ98krdxuv6PMLvo4e6DPZXTYQEegbyrHC652xZUhm
gAjAnLEaxgj0r10528GRAiSya+SX2+6c9qCh7Ogkf29sGmLUzS5uk8/zqF/kzt3uEtTSTWGl007u
tdyVpC1Y/7ca4isLBkCeiZwhe1J36w5Slo2R4hjSdCEQTUQfh+5FHvyta8qtWXuDHKmJfG4qMOw7
uRXyI/W+5v60QaFviaAzy7WqH+1iG4Lc5e3+mrnTzwCvjEPGbIBe96pVeQvTNjzkM0TnVp9e9GXo
kM92FtvOcQ5mkMDY8W1U6Jwo4TboCVlJXvw/f/iv3yC72F5BdtdD/dby9vRQk8GhtDf0nQwB8n3v
kBs/2QCyxpcULu/t5t7gFH+9NX+BKj7eQYM0XhHBmpybgxHm2ryP3fCb0mXqfr3DDIIX3XGhdK+D
i9o/ZZhYHuS39H71mNqzekCjsZ+3TRZe20FXgHks49DyWsuZsvdf67yunBEOCJOd9IQ+Tg9MYVi6
LB1BH5F2MuFYr91naWBXMw1MfTsgwXaSHjx21nCacotlSbXPnQHjI3cBV/7Xv2sX6dkPwQp7uQFc
YQGkrH1vju9dfQEwGoVdL/I2DG/LsCw9SYprXUH0ZxmRLH129r5TDWBW0icnUBgjpb1s1rf1ry56
25Xjc+UNJ68xt9ITbqdgK3BU3tuGBIGMhSzYmyMK3ef1DV/7stRJMVh6odr3hwaQ3jF0ooMcM6Wz
S4v1/I9dUMry1GTvdo6Ub7sfjkvxQ92t25aVbf8z9GArR4I/Nc8BXLlNCjymSAG59TYI5+XDoXsQ
TQOdheqkH/ChIE/PvECe+GDrGIM6j/ncPjvMDVgfXnUiFrNa4LGdPOeAUoa6u7MWrOo8ls/54HYH
05yZSjS6ulODgthNj8DMhgTvQXgHU77YRZrzUO+CqHx0MC9eH7z8VSneXqe1LJVrN/lwSjGk7anH
flA6o2zqZbiWPT2BvmTGcJ7k7stFCvCME5gVul3vQ6vfylsCq51a2f2rdnCNL7mFiJKsWyZcg/eQ
6r7awqUIuWFdrKRn4uBQQ+IF3zAm+qeoB+6OjMle7rFs5LHHy/QEoVzWyFP6I5/0ixcb2UGdx7vE
LBEo87qTDDIao3YLZ7dEPXcXFsHtC2C0vyDlZ2e5oDx52WOkbxc2jB0Nv+bBe8Iszr1hlv3EfvXx
PDvk0iPWwUDVVOfMeevv09tR2/UTxPv1LpaZw0iaLJ+ZzM2snW9BFxJSCbyAL+CSDWbiHvKj0oTc
GpQTA12UUbP2Nx0zmWyB162Ok+ucJ4A55HOP0CPRKI7sbYZj2G12dVtFRVpQkHPTtdsgDJf6oTYS
4yDXl9/l29F4bvXH2cjbg2oaz/JU10cre3nX/YyNKdqMRYHSPxTyfxZo68ChyLdfyreJHcvTEkca
lg9g/PdaZuew89t8uEeQ3TwBTasuwtoZoq660Bf+lGGW3Z6vPIl1jFkfDB/o3yn0THPy6p0FQRpZ
DMfA4aTgJXAZwXcoBO5Lbpk8GenWgUrs0QIe7Bf4hvxnMJcG64i+Pslbh17G+/UmrEdlT5r8/y/F
XG2EvXS/DvXyY6R4m4uvZdm7Vc4Rth9MaBFmkImu0tknFY9FaSJ/9jblkl0cNnnVbrvktf+B1d8+
lPI7/5pl3M4tc3cLLOBKQhB7DD70Mn8lOULoWl6TuUAOZhtM5je0Vognh31yKpowVPfS/LbrL1/Q
CDBIF6S3eZz0VJnRrZu1bpozUg4aSpEaMLFlEib/zrq5oSSl/Ndc9vbry3mEiXM/Fui69ew3wNMP
NlmqeYteb0ES6ocrP8SsL7qrq2eZlsmkTvZkc7v0Mi2UIokgNK8DCCBrY2myFmVv3ayPca1b/8aH
c6P8U4dQB2MYY6YMnB1AgPwkZXnzuOMJy/jl+O3Hz6VWbCJlUP+aRsojvPW8+XsA0f4s3TVCSRfQ
9PIMwq5DckN6yr/vytm3oQpQTnNyy3T3kQoSwBRZl3AfOCFC8JCj64F1DSgHZLO2k+Lg/xy0Oj/f
fv3Sk29kj/Wduc1nbp1Zaj0978if/Oe9k71bK9n9WJaTblf9q9XHP/DxLEUjsdHab9qM1KyMK+vs
Qc79t7q1iRy9zbNld93I81iLsifn/der/rWckdbS8MOf+re6D1f98JeCZcDHaK7uQhh9yyuOhzO5
imq+rVXlhZcNoRTImdCIWLwvYbZ1s9bNGZ6g0O9oU7UGu7dGMtzKxdemfx2RXd8MQAiRgr/1aHlZ
5D1ZX5b1pfqvdetp8t5Ju3+r+79eyp/zhdxfxKD9xp2LQxvT2mUuLB+udXNbya7lv2IV/9b8Q91t
PbFc9vYX5Dof2tz+wpB4V00Z/qidF25laJA1qOyt32gZQ9ai7K0TsrXxh7oPRWnn9wgG9D+1GkmE
pLAh8vFykntneitd+LYrtVKeCWWzrM6q7KB7xes6vAOmgja+lpV5oZFLWUZ+5kIBESUrs9xb6MgP
rHbeyvBA9B9J1gZl4H/oardBw1aJIcjoUpQzJEzE33b/NtyuXcGRRf/aZu0Ga92H7iJFOToGTUrI
woXpNaizuescPZ23sv5NABgQLkrGt6AdosPtjZebsm5uw+paltv1X4tyYH11pRgQSPln+JbyhytI
3ZwlYCe0hNdoHexvE+vbcXk+65kNXiUs3rKzRWDEWCIkf60c12ZyrmxkYrAWZe9DOxlE17q//nE5
8uGUwauU/Wzcgwp8qqFS4BogLYiUGxpIjuXDVeKI177K0OVnSZad5M6USZ9np1l1Nk3mWCd52dcn
env3/wpm/jVVWJvKnjzeqOiJ6N0a3YJcuYPoiRFHyKToaGUPs1eSjkHNRZse5BW9xSmlB4yzHjdf
5EX+J6pVq8Ee62xSJw3JwTzPzgkSwbDEIa3Jpm7IVm7Wsm8FCvpnobUpF91hZ7YwIGNAXiMflq4F
R1P374SzbZEAiFS0a+SuynOpM6hMelW8lTE8E+GT68sDnltEd9pbPPPD7Zeb+tcjui1db3dd1iyy
e3vNI5KTs2dOe7nL8mfXjfyAtSg39kPdbVUnRz6SOdeWcnj9l/Qw1Lc21nobbAyxigty/70r4vFo
IAS412HMUoR6hgBpccZnkqOWTu7McJDpWY56HjBPPUnwbqqD10jLjtpyDTWps/syqNuNtJq7bDwp
c2nu1D4DpDcMxaaJeNVl42WuubU9AJ4amKJrmrgHNQqtfI9kEIbLrOz3RCVBDU/OudGD5hFOFrlm
RGMhnmcO7kWxek398W1BtL8EyMC+wL+pd6jGjahyUJS6DMGjLCE9UY+oQMR2lb7EnoOyoNndTzFa
CA6whYNObv/oWf78lFbNT/iOp97UyvcxN3HVSv1vecmUvMYH/uIHKkjxrHnrvdn67hGtJ7PrByQc
tBZ1nGHYBE1df65nML0syctPupraWxR1gFdFyHapxWILYBJKnnOrQr9JVXcVEsEoQ5XguDFirB7G
5QihJMwEBhwFwkQ7NoVdPsxTUj3InmyyonDQPctzhIUJwltFHOzKCvkhfxq+miTPjq26SPllamVg
R4ISx24JAG9cn5VbXMSoXqsQPg0fI1EVBcNdmxVggrx2YD3cFO4FpAbpNY9ge4vq19RP0dOwbCC6
RE++mnxDVlM5S1WZYdKN7iKqXAXCZ4ZFtsYJnhrUsJ9UMqFPqaJp22kcA1YQHIhtD2hVanMvcyxF
8ZDdTMPQPWhJ5z3Oy6bOgO3Z9C3Y1bRYD4R6lm610sEVbSA7Y06YzY2jji6M/3tKovnhVgLNgfKv
Q59bz68iy3tEZSbaVmG7QffU2DuaZe6mqcnReANMXxiaebEdoM7AWrWdbutJu8EKHhkMHMBLLyyv
FVS7a7Ns1iL985gUxFAHpI1suGmlfslnMzW2mmloF9kUU/C/lUVfKdvJg+XuhSnBZkQN3nofwKhr
j/3XZMi/GKTSwYVD9+fdMuEzg0wErVBUqMT082/SnZ/DPNG/Tk0CWgFBnLdgzIBdo4P1OGvkkq0p
se4qN+8veh+3pzSNiwcegQblv1VfmlGhc2Wpea8a/VuNatC9GyWPg101UF+V+iXuSRw5iD3upSgH
SIV+Qn4939fjpse4YzMtzWMtxZQvBsu1nEcGmypHgXbLmLH762Qr/+aks3knl6obU3twvPAEOQyn
zgxZtAMfnGq3/oI2SP6E4Zzcrlsbc/vYdO0+V5G12fpYLPdB9opR4UzQvmhYK9vmHUSL5gXuef9A
6PgsJYx22xdM6yBDZSNiTUsLqXOM8uNJifumuuhx4RoIUBvaDxGLZVeBQXdFP62/1gNh5TJF7UQO
OChZnJHBTECzcSt0U2mPiG1qWynK7clSdflUOWDClvtjjyNAl2qZ6MVHe/xz+3fSJPePdlHDOVvu
H6rTIPKyycOfnj4zDibKKbIrmyqYYbivZeltY4uE5F+VcliOdJA7dsMjwBkQeMGwAdeFpUJZMSjp
9Ze6DsJTbw8BGu9h9a0sD3I8HsL6kOqoNlWz4hCwVlzcwokHnpsgCq7dshkSdE9cwz/+daDvU+xk
3gPfjvdQGOK7cszwMFw2sid1JqtsLBtsFNViLWrwG/wvDeWUW+v17G7EHPD/ckrqDuArVO348TJt
VyBy+zw+lCrRwO2HXyet5Y9MRak317RdeBSkHU2rhQGLIuV9tGxyBCbupTj5PoqFkT9AXldjguvL
4VJFuXyzNpI9HPTu+PB15JE5OXaJqoRl5eGJMSnKxXm3gOKjLCVHP5wqRfnDLaqjJwch8Nup8tf+
OiPTzX1XAtD4eGD5VVMZQ3Z8ngv7S4o9Kcil2U3v2qlK79wxAnCiobzZZeQZVbIV+6QItVe1DIer
q9c/8lBTXwe7UF/1sH7oGGAfyE3DdEF0kK9fb6D/5dStfmcDLXl3My5FMqe8T1EzeI8q5TN85OBR
DpplcO8Xsf0kx0AK71MIdS/50nKs35NBM980Pyo+aclZmvDNyV7VpoF++RDW6XTtAy29H5cN4n76
sDGTml27mTeM2aDxlqK0gWhKIsd3f6vJgHupS+wS5lL6nnk1Otqa0W6laPTNcDJwTd2VpoUi/sa2
uv4FGyuki6xR30cQKt+bHlsEFb7eceFXvgMFK3d25punEcvMp9Ie34DQdF+t8vvsNu5nS3HbS1ZG
SCfZeve1mQFSqI6VPyGig5Zu2P8JHLv9CmRL380xLuJ2479pgM/QsG0H8J7sxWG7n7GGhS/8v1XQ
Iv85+KFOtxxQsdl8LQev3uPXVqIw5xRvmWLZlybtJjS3++JNhzH9gvX7Rg4qwNjeQGB8hsmr3kuV
7TfkF9yhPEpxRE3irHlTspViHbvm00yWTkpyxW5Q71W03nQY0XfBNINLKKzQuKvRioEWXfuosNn5
PUH3uNuBxUPWE2nZfeUPzkWO9K3v7U1tsOh3uJ3MPiMPgjHRe69W/RaOT3SRohOpNjCFqL+Too0R
ET6Qun+V4qxM312++Q9SmvrsifE6fzJi8D3+GJzCaFCe06xV7yMfGnHoY1c15NUTQJ89shP9c+m1
n5K4Ve8AKwzPut7yqsSoyleJe5UGUo8u4qFU6uxBqmRjonIU2RAY6k7HcLXAPTazg2dpHkNHe8rN
56YpDm7nVhgW1ntkzMs7e3KKu6iDLLeIBZd3isqm6SoXmVl12sVej+i4HTWPoeZgBT5ZbyiEpV9V
q/L26GaWJynC0QFSrxfvpTkiSWn0YAmWZlo/+Rs0/UDV5CPuymoLULxKv4Kizo7Q8Z2DTu7jq20Z
d7mrWK9mmDn3ZWIBsFiatZP6ewIteebTpt0zrdNwI2LPXTazlvpbIngN+N3/rVubyJ6ltL+rXteO
/3a+3gKA6ez4sR7n5mFUKuDShYv0Haguky/R71z1P5njYL83zog+UK4X1yw0bJSNqxRE3DB/7iv3
WZqORnqtI8P7Uje5unPr2LpPSw8DlrpGLQVd2E/QkX4qiF/t42LrAhu6qiUvlTvG3zsNgJhluM2j
Z3bBRbGd5BilofqKqkq9kcs78xe19JqfHXkjYERmjA7jZJyI2Zao7pbWs2ejOc7r7iBsqeWbJKsL
lHHRqLqWjKlXuwx3va/Hlxpx8n8O3NrI4XKthUcC+BkZ/506B2q8k+MhuMerXC12XCrtCjph5Zjn
W1EO656WjAde7ejWMtD0Z8tMrKNqD3C310tYjnlnAy+/OKGl7FOt0LGlGpyTBd73jNdNc9UM0znY
STY9Tfi47PpWbT7xNqpAf1znG3PnZ7R5lD+N9+YOCVPSsbAOz692W5g/4SQiFmkyztP7eGmzxIGk
Esz7uqrqh1hv65NpVMMlclsLd1+/xJagc9DHAqzKwAczUy+RxfJ7/2scjJ+SyFR+KyAtb38oyzWk
4grr15QO30NFcb5odpOhdqzNr6GNNjhTlOARCrV7zBZRcVXx07s+ja0j4YD00YUKBMa5sYifMZDZ
/hx+ZQD+BvlQ+aUH+CCDTmKGzSQ8CVzzd4Yyst71bwHWHE370ndgltEpbt68ljVh11faI7iNDngO
DkvwrpwdwTXfP+m6gQfV6CySBmqKW5zWZXey5zg1KUAkEO67BFkX/GteNGfw3vLU+6JNsXJv9p7H
PUC+tw7T+iLF/2HsvJZj5ZJ1+0REYCbuFiinMlLJSzeElrSE956n3wPU3fp7xz4R54bAFVVCmJyZ
+Y2v0yDP5WbcHdS4B0ylEJcdupJWt6Kx7KcAQbpTDaF87qvSf4rq+U3VA/WyLs1LB7ip6rfrrrZi
HiNF9+/WpbAPdm1apveiUP0nf6aWWOjNQ6mZ5pO/G/3MfIt5Ve7aUW53ZjsE74W6q4faeC/pyMIy
p6r3QzAUr9jcub0eWfeMI0+YPBSX2peA5weIN7o+VJyfdcuGqKDijLPuomQZd8COJm4iwGtapP1d
7Q51YGqhGXRPvzs0Wq15ldHp2wFLwUu3TLgwJq/BG9lbF9cNFGyLSzPjtoVl9ZFmJ7456Cq6GzAc
dcjdFRdtmRigeI+WpJ1zs5rvyQK8dmU0vU/R0ujRoueAAwVyL1Vf43mY3sc60t1xWR8t6/97fwvk
0u/+vuVzHNrT3CawAL79+/i/6/9fx//v/dfvVasB5bYtNiLXY3dgwH4th6m+qqZQd8ayDlxGfV03
5Ax+f9atuwCKbK7lsu5/fZY3Jzgryd7FKu/EdaIvaku7auQtV0b2r3Uy9tF2Lra/u60bx9i2nbpG
bxCUt1LW6ggm0XyNSj0EG5N73evh2HjZqBS362QU/L+K/ll1lKbaqGEin4IKIR4PqXUBQrt8apfJ
umhoEqL7n+Ws8nqGa7Ae/711Xf+7uH5iXQfb7phHNLT9rvo50u9yykNvHq3bktP10WP/AZHMfkvQ
M3FRlfnB9tGSqqN5Pxm9/aEBoCNbaA+3umVhOJrAWylSOaL6ipoY4fGhKaWtptrzC0SGYddx1BV4
+ows67B+R5jRztdXrX7GCdu++J1CoWs5NuYVtypn7Ym+ER3XAU3bqk073qh1CLN7MdxZHXV+zHX0
sECcy+Br3bBOeljdG4smK5TovXkQqSiB67T+NTMT6QoguvPUvY2NWDLPMF002DFAyE3hEIKgi4nH
eidVWb9j8AcWX/uuRPsOYmR4iWKc4JOu7W+jplf2ctxmB39MxSUMVDwxpHJ+TsP0m6bD7JsPh9jB
30hCQMfC+veKn8xOG7vgUhVNcy2WiSYTHoYFuMRlB01dpEgNLRt6W16UFF08yGR5M9hFd1n3X3fD
4GmDaeSEARpwmmTxZKdlHi/ZPrkGwDrwVWvSO6BDGEToGKNpnTxu8UGrL3rQJbsKac05yRBVaKOY
T6ZFZzHqeONoZkN0KEAZH20R6QfSHsWNPc3DTVaN40GSo/KYaQXGPn4fnZLGB/E0mNYpKSe8XmuS
JFGX+Nu4bWUcGOR6a9nFiNAV6DIAqP6O+kS5SWOzu/rQnuAG0zvIE4duoKrvH+YOqx/MncfHSAeP
3Amn70KSUkEhPzXUoN1wlLXn0bJgecM9fcF7pneqaBrPPj5UIKjz1KumMIKEBT+OdxOCDz+d/ySN
tfHxI3ulet3AtYkWrf0cPdBL+h0Z8vxHSrQ/JH6Rl+sBifLAUrdZy8vZH8SuX45gxfh30AdWYvEw
MqAyJiCdtJj8KehLVDvxYdNrwBAwG46wUce7GiP1hcY/A12rz7Y+daCQuQMYGZX7rFEAyQDvGy8x
tBaC8nGfCyl69CXbvJgKatrVCD4UPZI73R/2fTpMr8Jg7KQowaNVcKcoU16ADZDH14gGwE1QDv1+
/ZQaJ4daG5Sb3FQGj1xicYMiKGaounQG6zaGHH7r/KwSE0DEdZd17h8rjWXLuvJ/b/ndfcxWPiFf
8HucdV1VWejQKOC5GY6BF71ssXJspe65w8DyZvTlDHwFpySDt03eckDpsSxCtLM3U1vgc7ksqmJC
tCT04rAu+mmtOKgTYweTB0RyhsmgYJmoeYjfUymm8jjaSYWDBXPr5HefdW5dh9M4ezcqLUpDTjfW
/8fnZoBRJQL1/zr2uviPrzbxETgQCTn/WPf7kfX7x6icb7L0tZnC8JFnru8UsakfVB9tRZ9rD7Jt
+jttCCV3zvk3m3YR3xlVsV+X1g8JzX5ou8w+67q0B100X+yuQVLY5u1LP5qVow1m8NEG0iOCIvtL
KMo2t3gcwAF3AyVXI3YAyttl8TfJjFvoIPGfKqpjXjtN+7rY3buJ3pVn8txHGYj7GaFAdc6VKtyC
M52dRMjV+XfDupUA61/7CSx5itZ05e6ZFhmcm5cjrB9Zd/xd7I3RdMyhpmb5ny/5X4eWxgS9kOo/
p/SoAsxcvuT3AOtiOsh7il/xjWcNknnqxgADIqxDcXyR+hAJiWreCUiOd6mxPH2Vgg4DEVo/61D6
YqmUWnuTVMHZlDEuiWVQ/z+LyzqcuodztEzWdbRgKht80aiCLFt/N6z7reuqWs62YsAVYF1sDS3f
RGBhvC6eSO9X9Z8I4YJdyPWbEkzI3/pyejZLBu311PgP+Zz3Hq1i/VXtYmiY5pjdWhpQlRiI23nS
+2Ff0FULwTGiZx/bqoOe2jBBlqf4YMrRJU/lapsx1r2TYe2SMSB7neq1RGK9yJ74daFLztt6SQwI
KPosxDueoq9+kxqfpe7fyCQyA0g46JqSOiGUfirK1gDfR5KBgkb3PU72yc/z4lNr4g9JkKXmaUkD
PV1Dut7jhiVALeggPbM5G578emhgmjOAWLeOZlgewwwp4Lo1x8Lz5Pdz46xb4zTM8LyEKbdunVoj
vdSSeE+WI1HxyG/TunpYt8XCIucEaImYPLotW1m6xDgJMR/oc3S7zq0TOQveZlWuDr+r1jncUEMv
xsfn51O/W2UzM3cxhShnXWc2IbhJq0F3ChzU/d3v93vkITs3ojBu/Fll3znGlQol0sOY2CUlIp/i
iZIqR9vqlKOMjgrNeqTs0hlUzLphnYwW1CBXWvapJWmqtr+fUXzps5xLyHb/Ocw/dtHNGA3ZevDf
o/XYdLi9OZXez3HXzX4a8xX/2HM2JMnFDkt4mmEjBFsOLw01EkEUrP/44Lrh5yvXHxhmsr+1hXj+
Waetv+D3yyc74RL0zU4+NGHr/Z9/0+/e/zqu8pUFcBt+fsNyFta5f/zY5cf9/KZ1y8+XdmV2GwN2
RSq+01tLPhbLbusOvqhJ86yz65Z1Mq2nf50VVge6YfhjUxE6S92wJdrATm1szk0SVW6NgUUQITUL
mvxDL5oJhh49jb18MEJ/3pl295e23MlLASvK0WevJlhHCgM/Chs+mD10hzBtv+rMt7fETEcLhGlU
qZGnGNOCsrU/DQmL7LhzpJoHOaBZAQ7fsskxNrhbWXXyzDhzjwjvSTS97fTcdnA9psfar2gu7p6U
YORgyPwgYieXXm5OZoz+sqLriYTOJiW7VQj1IyyGk0TVcyqwRJxAMJRLwa+QKDok6H336IgZptrJ
MZKUa90m0p0cM+Qt8TO6q/yjIBbBXm5ZNYw9Mqk0Of+sUzBxceZiyA6/nwrI5HlZDXIJ31Tpbt2A
Bu2jnVFcVW2PlHN+aKqHJhXD3UAg1Jo1LPScIfkw0zICvCzmhwRPUonJCg452B5UnQnZoR2dEamp
sOk31NNLr4w4gC2TKfWv9YCOPyuOZjDodP0zKcgWu2jMxq1awBpb1+UQGHYzLmskTP+9rpsJJECa
qrsKF73C0v3bbJmAo7BLs7prDXBNaQsXZySGuZuXSZRq5d6azMlZF3mCaHcxNAoEQ83Pqt/1jSFe
Ir3VbtZVllSpcMnGGbvQptis69aJpvoqZSKYjesu/9gAMU+bmp8vXlfrakF9dyryw/rF6zo/HBzD
bjWvnWoq1suPXDdGiZwfdQMA4bJKJ61+MU3JG4IwvhblpkAQfNcqSnSlZv49RpV/GBTtDIg8PY2Y
Vd2tE2uG9Q/WSt/+rkunPsfEDTJ/IkuxhKTR1/C87m4SPdHvSPbrP5/tImMzFz7uR2Hb4KJlMWjz
UzyGZr20dj/LOCRV27pIhUufL9vDUlePS/AcN9btbBMd9HNFrajqxJ1tJ9KtHh2DZUGL4n9NRr1+
68ha3kwiXYaF6H1w/6Mx43e/MYFylM48etcDmXJh4F0R3WF4113KYvJ+rqi5jAJ6jVsHKnJzW9RZ
cBUkya5qXDyUfjAe193WCSGZ6mALVO7XxXVfBcq6p1d0jq+fWtehqEiRJCRnxnCja8uBfZfmmn0H
l3u+0bTuPfBrKCHLetXMepykYsePLZT/624QMA9U7sPzugeR350cKdoxmrn+iilq91JgG3eIRc07
HMSqjRJaeBmMs3m3blBa4J5ySXFmXVw3AEwRlyolYMR5Q4IcG7aUkjXN7SOev0mvn373DcmdYmbW
mLtUreKtNdExAc4yvJaoITzsWZKNZkJGc8228rearUEOh99yBfUcXUXboA3VEvIHI/lQS0sxFVq8
TNYJscuMWxZunuo8Em2UAXZ4EmYh/kLq8wEP/2tuWYSv95K3ePnhrWHTf7dYq/iYQ9+sc9g1Z9Sv
b9pFJdQtLYzr3DoZ1kbJZcKglsbJdSXo2m5nq1S8xxjgSzE9hj+NV0uft0zYXb/K6kyapWUUuwgf
fifEyEgd1uVsVT30InsRi/CoW5Q09fIT8CZCeWSs+iO9AuwGDZKkANzdm3WiVu04Y3BUL/yN/8yq
qf0ZJSoMjCYH+7hu7vsZheg6G4OdAfmfxJQ5AOdTtIOy93PGrAkLkgTOSGwZlBDXs/izGdjLccnK
7GCfYHeAwgz5gthIkyYhsev+Tp348qFFpEW1G7H/8nTlIcDX8abo+leT03qMsAPbtop4Dydhb8al
qzbhMIV95ImTbda/9/dsr3Prf4AaVrgRAedKwiXtKHeqVyeB2LcYtd0YWlEeDAYJSRXXjiR3u0EY
Tyl/ta6PKPQRdcj8h7kElJqY3AJIP0u6F9eImBdRWr50XJvLP2udy4A2bCqwILx3e+WmgWwRVAaF
Lq2ExJek4+kfJwaJMufNsBsQiqbiSlLmk+8n4VaF+qfIQmmj6adiqMebJjSGn4kmovHGV5czl03v
maJWN0h+qxs7r4COr7O5ZffKZp1drVfXuXWSmH5Ft5MNDWPpnS8WO5ZSqxDoEHT8nxdWaZv5IcoA
ASwa0eXPXCfrH/y72GUaZBkF30x/0TDNS4/iejqKVXO6zrYzCa88Myfv9z+zXqe/i+ucrQzYWyHg
5eFdwAlkoi1tf78TvRPhrhP6MVl679frYJ1Ey+JAiWM7R81pXVX6OuYOgUU0stoa9KujgSH1/H/7
orhPlabGfVTL0YAtqrGfWbNTh0MC5AuRPOd04UNUAhuDdbIuxhEUYiWSvmtCyuGIMWTrzI3Z44oi
xePRtApPw6arLcbJCTKsdUP8qT3ZqhjFqLK/I/fzZafjo1IuYF3iEXxjCwznkNJPlM43atajG03O
WVGFDowyCqVzGZ4MemHOgd+51NsbZ5iyS6bwisjtSvdsKKtHuWpdHhklJXQyi2XVHcANLEPbWb6i
vlf384CDkGHhSWu+tHWbbwVFGLrYux4vlibYRi1GlCJ3pD6jPkKboMcLl4dGfCtUxXAnZZI2vtRi
C9OrW9j/4OnmJ02kh7wsyd9hSRQ14q0aKjwLp3QLfina6Aj9irY7hUEtO7wcUSaHReE1CDLC7gT4
lX6SmJKuJFN6DWKSKmipXKBs0XaoFo/oVqMLlxQFxWl3LtUBf2Or8UoQFY1FrrEfvxuTE2P1NlYp
fH7u7VMwJbEbYbDl57EM1xSL0kghXd3LgG+1GDo+pplV/x37KLJlOqnccdatnQ/rRirbfauGnAQ4
dJEwONMiRCveDIK+mOHZtpbUJUaQxGPNl8mre3m2KArsGNM45MlOkyaEwBL9/t0g7YgoZpf64zvB
c7ixJvT7pWQksIlo07FmYk+BNscCj0b7Jn94kNvTPrGuIwikPRVP+UQzLe4ZFg4Mcs4/ukSli2a+
CwAGW4El47XVCZhTqJ5C6bv18Zapx/NyBamx0Z7TcP6rs9HNG16UFYNsyfQvhdp9Vhl0JJVb1FWG
HrOmaaDeGJo45six8EiInoqkwQHXQCeGgttLSSdoAlH4nMipa7QLUgTWsjOq7YvP+8KD8urgy4w/
aEYJx+K7jMqOYELMvUtXzgTRSz93lbTNgsa/ThDX58r6U6a46gVy8DH10ra1GAgOSu8tAWBvaOGR
XrmtbodfEhxWpxjxJlbG+dWuSFiQgFSkvyYWiXCNtOigKWTy7Fi+QlywXG1KPT/sHyfF2mKES/tI
SCuWJGSqrYyQpOQzqZRuO1dj501hWm4l6zmU8tzR48zf1GlOfqbPt7ohFac55IBDS2YwUpTbYIxb
0JTToZM/GPmHrj2Z/aarH5oEq9Yavy7y+RvDLt+UtgfPAiDJ0jA9bvtnOnI1YEdx6OLimTlEg4o7
w191bAxTnXYaMyc2w70uJNnpQXYZsXgGJFYJmiTBfKXER5Xs5THuKxbEUFnp9ooW6GybXgK7//CD
qgbqVHzF8+usJsDX0vCT5tzMa9QnLBSfevolqbpASx2ONsjUpbbRjp3lkWsbp84kZUYTsOGr36Rv
QJgYb/GgX4qRon1qn4TKbpkynDWZ6J9nerzpcR1uy+bkzx0Gsvm0w57XwF02D/fTH5yzyVc/Jnn3
rnQYysvtdCdiIv9uXnC9BYlArNEp9Ame0DmQyY6eYcCGAdeEWxcdQLD4o+ckOXWJKbCkSYdyJMgK
hVK57Y5zL3upScIfS4GjVm7rTPeveBu2G0o7sTtW5pMxZp6WdzwIJDC0afqKx33qKTYF76ZuI6dp
shf6RRE5toyhxyTCL4nuTaPGSHjxiaUzetw0UvoMzP8KOs1ympfegEBXRQm6++FgRepXISVfWaR+
NpWGWWANmV9mDEWGe5cP3bS1MooFkUIvu5XSRxROwatCFnTMgP0NU/Egx9WlWhJV+bQUYv9qjYn1
wsAPDmmVbXrhwL2rN6NkLHLn8rYPYycqDLIlS6NuFYyHQuGlkNEjZADvg/XCU9MI3Fg51Fl0a9KI
4ZRpccmS4jvTzENVGR9NxMBrFHehlWaekNM9jSrkg/wWv5bBR1dvDTctbmYBqGqvogN902kxRJ6h
TzxDwo1eldrJkfR89HxN+rQgG4V+TyN6pG0EplJqaxq7aawfsXmjDJ2JHVmAnT6TyQzzp3yUtwJX
760VGvQP07MS6VxmUvFqy0V807tBaC0MsfteC6GNp8/T3KYe/JnHsJ4/i9F4UYvp2huumhnV1gjG
8wyaMzEgzzX4TyqGcS7AWFtFA2ewUKmoieaQ+D5t2sZuiCTPivC6f5ui8t0O0kej7E6jQU+jPDyH
bbpv6MFJRq6JuG22INlA0/SnEHAgDW2A0epU95KSEbhUe1rN/QlVXk/3VVMMJHEnmHHwoYEG4F0R
6O9TO77jTZ05Zio9NRYgmzZS35os+RzA6WnV+Ia+7C9tu/TFaru5jw6dyB4nZORuKhf3ZQe8PILD
1Cd0VHM+HgQmYruCMgA9fxq5o2beUYAEptYcgq674mmEh6BFfnxozb+NaEBT8IbFYxur91yA/AWg
7EhiwPJSzsE2pSe1za8JaB5HmQd9I2x7Nxr24S1rAPRBGzoUo97C209olp9ojwjx0cSN/YgpRnFB
N0wLnwk2XeWOLH0yO2SFW/1TztpTIg+vHT+Kod9LRBMGpM/02a6lI0++B5rLSqfrTE59cFFwpi90
ddfGw34s/G2zb4Z823BaeEgw8qd2ODrU9iLi/wEUsFleIrJU+xY/NbnBWGy0T0kB67PTEuop+XaI
uHsHy/+bplgoJ/Sn5WP9YnTtSbXbu85KXfwcrmUbvOsZ40YkZFg3DOmbiaYePmnRu5RmcHkQWH/O
XBtUBMDG54QNtTIQ0YwbS5NpMO52gnHGwWa0XGQXrEdr4oBIJlfF7dK9GC1J5Tm1RgcOz20aj41T
mRABZUHDkZYFj4WR/i3bsXayNh28yu5wjER0WIfyoZfte1MjiJxCyNl50B+1hii77Pz3ruW+mzt1
awDzNpv+rJG9g5ySeCDuDCmlGlr5oETpnQK5+wKDkEangBSaRu6w7jVOsslpxPJk5oGuZF6nmjaC
f8ty+njIvOyhyWBE9Ykkb1UNZkNTR/cYwLc+bHtecESSV/tLHrvupAAiYzSm7y2/fZTEBHbT7t5F
C2l8kiL6Xrr3urG3QQ9StInwKLYT20tJEdQUOFIa471clrh5CMIqEbtVQEagk+WMjHWyz+beOmAy
+WJGwHt4g3d9+aW0xMbTwO1ZwNeJo5OQChzmBhiKMZdLFd0rPH481El0NeHfM0fVKYiKb0xGQ0co
HWUl7clvLIxK8j8K5DprrlFJKDiC+ZGFP2d+7oLqaBAsBm1+6W2KhviLgLo6IyB6JtZ+tihauHqw
eEWo4+ekMwJIrH68WDavGmPyEqtbHAZ5mxsYSMUNHNXqJVEr7o7BNepZvtX7bCQYTxNHWMRgRkrf
RhB99+Sz26NeLIQsfYT3Ng5PejFsFFUfCawwzYhM2A5GdycNY3mIpOROCwjI8aTNVT3faWSmqmoe
CGjDfodIW2uMzCMh9GSEwR/4VrBTE3r2QqXiDuCikb5J+n1ERXLwDW3EGbilWnnJSjBmIO6Fk9Jt
u5/1oPYaiJj2ELvxrJ/rzqY3tfurSzdYLZ8ijFlzktAAH+m9S8oNUsa7uBdiK+fVG5CFmy6fIT4X
C6L5vRIYV4+2gli/CJ9KYRIJ0QNlkSRwKjkg7iwiMJO0oOfWjqYlHWtIc3BjA3GPMaEK0T/iDgRk
P0x4thvqVmjToyobpyrmDgw5w4nAVIKq5F/d9HsvbSEOZ5tQMXaRMb7P4w2dM08pHakOviDVJlM4
T1iJX1Bi0DYyM1430Cq105KC118kyHxLb5sLPeRVbY6SsjUwPHJsXXoQhdj2AG6Xh1ThwEFFCjXR
QL1b6HK4fyQ82CTtCDrwrQ+1P6ohTVtf7YElIyGFaMjwNE3B2xER6jZXfyGhHSAwwTYxRL9CjN9G
IYykRPvWjDZ3jJF0vw41iecmKUQdvKAqXyNLVqHKmV6Cy6kj2Vwlpq5+kHD5i4dyeewTqtYqhfsJ
q6JEVe4B9mUerTIIKDXFk5NCXz6wicgRe6pKYd9KdkKHS6uM495Ueos4IC5dUHMN9JT2NVYqcNTt
UYq42opaOE1aPsVpjhzJuAGM6c0F8fPQ2rj6kqRwjDTcDTiOQ+2cLwYt7KX4mhT7s8zm2KORreQy
7a5mPryZzfAJSXQ/T5NrqMp7MUY6tOQBRC/iC3+sdfgkQ+5SB5FL8dAn5rVrLGQZcXburY4CSiVT
yLbfYr3F0T7THv32vhMyqG4YojiI4bgjm743hvk51cVJKAa3btDi50Qdo5bN25JRR1/kgxdG8h2G
I09qjyum3eXbIJzuQ1/v6QU0rxRUMHCJfZjN86tl31uGRJOIurD4snZ02zYmwCbABF8XeLFaeBMU
W2zOnb7uqDeEO6nMz3n6BDbPptjp77km3boMtc0YK4zEeoVd1SjfSKqhudZNEwDsJOlH7wLe4HZH
z0luboZKfpXSlFJLp+78Eebe6GOGl4JBq8zODfr2M6xovde1A/FFk6cEGIPp6ESVjL6GWzk5EEnr
UIdTXKoi21WK3uBr8ENIbcn16c3NK01xLSv+mszwNaROOU1d5ko9bMDYVqeDOb0UIko3vrpLBQXp
HB0qGtRgY+ADU4juNcmDJUPNyN+P+a/ZRu3yQqBWUitkWvGrk3YxItLJSJ7Gkbe3jqv3thwIOXqj
pUzYUB4OMYm2TRuG8lfp45GRhOWlDcKthpHI1p7GY5mof1IJwW4YQ35feENV+0lH0hMF8WIr0aPi
VNzxG1syGRva3ErD0FzyaWtDAZ4m0u30c1WenwTQ2QpkgRVKhJSqVtyg/Ut9ciFR9FX46Uk2JaDm
cYmzkK9TeoqafQhgw6FpyXTqQv0aNLBT6ZNimPkuKJR3U5H25jySP7Hp5tHKr6IAdQqv+wvezAcR
9bCt1PAygxyG7JskLm6wUAjm2zrEwvVu5G3KrYjgMP+gJYbW7/4bf8uLb2OxHPGMUjA6z3rz2VbG
41QDI4Ezh5e8Vt/2tfjI+WeBRLlGia3upMVyOSynU6rLUN+jvNtGEeM0mdi/LIdn7lHaQGiqXx6H
xqYOph2fowreBYBvwwO2Qk+JokoeDli7Z4SkvjNUPt1DX/b4UlnaC7ntRzPriDZpTNVnOs6wrkY6
cUwTm2EqjyhfI+Dl3qTJllxvVdNe8yYb6nul0EuV0TNBwva+4OQ5+aBdpTQhZSi01566pRIMvYf7
z8JTsYNTqIvHYDb2SkqALgJM+Xg6EQFA2mMMa6mwW6tOo9EYkjAJqzs7DK7lXx68PpWfAWXlGPbX
VDBSM2r0NPGALYqQX8Mao4ZJLfCDGh4BkKZberjuYrM/UVZA6CelF5EGrccg8DQs5NZJe1A+gtz6
MLvmuZG5MBP9Ge+LB9XIPRHgU4gFMBRwjGSnm6bmbkHWRYf4vtHk167V/0hmT16ZTrdGw7sulknG
xLz/zTnSUEz0h6q7JBUccB4AtMEt8GblzV8Gr5YUnGZIhSC1T4lqzCTums+yGreVKT2nWBI7ZqgN
7lAQeMs63Qw+VwtRTJcXNlJxITu6SG8Kv/2TCyQUYTcDpaT9qe4ezFQctcxoXFXqiKly2u9lANVj
LEmeWPx5O1vZIAXHij4uPsMs3AOuuKmjcCsn+ldo1eSpaqqAOKlipRjt1Km8JAaGonWVHsoey9RO
Ljd0hX8kSkO7qIpDtx5t4oTCc9zS/+bngIP1DT/h2IW3ZpTTJDycckmB72QooYPo0R+0e79FQuH7
33MuPapYCY1GET5KyTvMxFyfVVcKZLqxBvUywR7ztFb5NLv2oNrRQzFQWUcB+NX6y8kO0/dJ6V+S
HF01bgvQrwr+5mi4TMlwLmLa8/zggxDiA2PV0DGLfquX03tXLro8mRe5lNl0BM4F7HGVbjti8yVT
Oe6o4oWeNpGalSMVA3iVbEL4bus4UiRNfspS7JQK/T6zBkEFXXqbg+EkVyCk7fys8ggXprVri8Jy
swHIXd5uoiF6jdJauN+VXn7qWvrHL0t6LdXimkFrbM2Mh4tR47akt+DxjnM+bHz84+lyQqutlEd0
Rg+q1NOcjvIXlcV+GsAShniDxrFMUq/Le65Ges5noXkyNVUYXAFakHxwZbedxxinxCjZzoF5REH5
YYjqPZ3n2x7OF2U148wd8mIk0NqkzrPzgh5MK9ipdeyaQ0fDsYRbVDxfEC/dQK2dd5WubXTwBrx/
FPwoU9dSubv6We73eDpA0acNfLQ6IOv8UaVm348myRuTfIqjEdFxFednLX3uROJhoHpXh+1r2FMC
Xy7BecJiisYSeRsYXCjoJy5z6u/IiL/6Znshc3vrA8pnlIAOLa2UDS5Ex1RkD22ovmWjIRjohYS1
6KksG8qTaHkx5tHD2ioQyCRlSB6Xe0ZjD5hqv5Zt/Mno9xEVaHsAm4+n8ux76F5e9fJUl/4b4QH9
GCEhik+i/iRRyKkVzFa6SU82Vqbu6TIirRdPGiFDFeAPKZ0Ks5QujDVfxozc7tyZW/yyc6/QjYEx
/WhvsxkUzSzSZJ/X57yQKBBwgI2VSJ+Me50JLYSIfGs/zhK6yQxkJSZZwWgFN300MGiEnEBtX3LL
WMe2eNJ3U5MpN1JKBatCiUAlwmSgZoUy8gxlN012dUAeFzn1hAfTqGjZvTQ1QOPNpNmtiz/rwNDH
3JdN6nsmEg5A/KXKu6rFbNzMCrwMFven8dUSETBuDCwMc5zcyp4OhYkkHZHTu0EeWRH0n5paJ+35
e7azQqDaCZ9MHxB7hjbPc1o3u54IvR54h/U1CciofcBf+KNr00XZxdtnloaDUHp7Z/rfJp6d7pQq
H/SR8a5paHeLZRHgc5y+SR1A1UIjtDcG5a+fW9w0RNiZ7//RYtG5pIgsD2yAsDUgznLO32TwWLKq
m2hYQrZQOoYmPXy++Rna6mff0L498RD2O/8AiRlAOhmr1lZf7ATot74tJ+lcLV8XLRUYzaB9aoB8
b1vP8PPAHuY4S8y520/xaZaN+6y8LWPRO3E6POQB1efUsg51KUhpmreJiprctL7qUQfiH1R3k55e
46V0YEsZacOxPgo5GNym1rgjbFzgUZXd4I+Re1VQjdTwW4/geuC21g55LzDU0Rm97bUgFMAm6OyQ
DYgEilnCRE00E0JjUG9ivbyt4/51zBajxTHud76WfQ/R3JxbSBsB6W1ZZ6SsBTYv2EmjPqBpGzuU
X6PJPNvBt9po1GRr/NAsBpxlZOU8HuOHbHj2tQi6kMUYLQy0wEFi7YwtLIexGF3Ljhk7m/rgUFPd
xZGsvCQ2T2vYsYxuSbGMGf5QSnQUHdkXoxcXxtiPhpy9NJmVbqT6fxg7ryY5mXTPf5WJ93rZgzcb
Z+aifHXZ9pJuiJa6hU9IPHz6/UHrVUuasxN7Q5CGLEclmc/zN2YE0CL4hMYIFHZX38JmUpcAPZgG
J9Chg+0QkUOCVM1yCnuuWx2yus5vrE/Z1lHBGNJKki1GplylHwxyYRvVtV9GmPxZR6jSb0muIKEC
xZ2Me1f37OEUfJdckbrLxLY1GE3tg5YiCKgaSL60eQGsioCVVbwmsUT7RXS7dCDOrKWWt9fNfZ3V
zWIISExVI8Enx0leGoJ8PG1yZSEAPVRpHu6DuJ0W0PpnC4rLgmhlgNxJX17VLCOxoltf8yn15H+R
RFiWWqKwdq2PFTFLYLLlTQA1sGExcuvb3JUiJ9jZqPBO2nMLv24JRqVYe8JCJX0g7WFPjjWNJOIX
jU1HvowbBmWEZFuGqFSwvFv0ZdLcSjzTVxX2RpMg/4G4/Cmw5DJtiNv0KGpoHWFN1lLFPm4lih88
EUJp+kvZROqp7tRNxppyMTgwp6MRx3JTvXiFaWxNtZEbFCL3o4ydhZ2Idahj2DIGPByCwKwOHfH2
xAXgHif9ky0Amar1I1kzfn8xAv0hIutHVXyT5oTV2beiUxvbWK+0G7QYUJGQIjrWDvlTWRK0L4xe
gRSLHmTqZeuxNngYd9UnJHrWwprWnznUuLHdWwkzaRrlT8IejZ2j56CZzXy4MaspJ1QCp8F+Awyf
k5Ssa1P8xOFurM2Q20LpTAjYFYFA/mhss2zrKUvLbOlowl8iuSLAcsJ6LeIllm0CAajpL3lJe14i
GfgLG2lpLU3TnPwU5NEy4+fa5rv1tdrexVECgIm/PTSfp9LmE0uLl4RPRCQmsJnWSMnYbvtseRbA
4iQ7IvXZH4L8ViWEwh0lFj6/yjpMKuS+q5LtHq+tFcMGo5GWrDOrLIdcz9p2i3wZB+3OZOOOvXCG
xWpjii3JYgONmI3XnvIQ8xa4si+qbdZ3me6v23h4NjpYl63TPlY+XE9gQOVWYETDFF1f+mikk/Ld
xCWIsE7wtTDsZuW4zU1ADpXAoacjjBIMhM3t4hX9Zr6iIb62aqNgPu3CgGldbDcExARZgKfVidDp
mI00OGwK7mTLR26NPxKs/+JkDjXTTS/0PUIl+ciywuKeMwvttQ+sF1X/3vbjK9IzmFsgFG7J61jZ
Kso4PnFo/wXxLa42dXujpjAoSBmiXlNBMiHuoXTtuSPHbOPiE4ftugqVz15puutGKzFci5L8RObP
WaejizueSU6HtNdS1VjpsM+B3MuKlX3tFmEfc4kmRrLisb2PDX+4sX2V3AZbH1MAyXGCvN8oaMGD
Q76vlVTdlO4VjQsWhurw1PbabqxUosJ9+Vi3ZETsrl7qgaiWfedpLBTTkXcfnMKq/pzapMiM73ob
XV12+2yCeSq2bQ/UiO1A05OADj2FNfuuhDd+CfAjUXLMrDF3WnWV8lrm7WcjwNcr9U9JA7bSbF47
l4B+EROCB135UBMUwO/NQ/dX2AQ/jMfWZ3sYo96whqDzokzstdAZDr2DdUEWx7eKWaCebw3ccmOR
L3KgKCutZc/nTJr4VSHeVKP7WrcqKxa722nMPdtJdLvL069gN3CvRP2UfC87Y90p7/hEMXdVGBN+
sdJtiAQuYMNVosS7TMXQufSNq6y8+CavuLcNuQr4khdD4QEPJAmuSc9ah3XXnQt3bYCeXbm9idtG
8zIM+YUnbMwq2FiYBfS5MhfgQIrNEE+E3Zp9B6ZtAOTH4jWGZMVWIb7XVc9fhpLQa5hbEWcETtIg
by7ChpmrfCPW3n1Rgh3ZVxVpJ/PcVqTZxl58c5xJm8Vka1RWAOtafhVNHbeBN1aXaDpYRN8ykLQ3
c5WdSqyMiDwUic2nrSYLGr/fZcAfweTqzKUYq7uKh4p/2Q6rQjIP+4X2EDdRzH2gPlfIS6w0XXeW
gbFzbdtamaP3HEShCcuNmHZeZd269NnIZB08iHhR9rncy756aJ1i3OqxEa3bMj33QMbIHZOdM8pU
bvnzYGzsNgk6wj25WjJxLOGYY2HpI1NBdHhtlFVzbgv3LhV8oWJMF1mhlefaqws8vDcuD323QJOl
Jr2B6til9AeC/IQZ67D/2jUaKuIOafm40Z4MG2RhUX0pJEouMLpYCmVrr3QuGRmxVTGa1ZJF69qH
OtiSYkUzZzLa6N7iclj5dltjX3iTlE2/Qfgb5KJ/9sbgFNjsVdiWbRK9CJedkhCP0bobDf8BFjn9
G1Mu4lGOe9WM8lY2CWEYO3hKB/KfJs+lAAXpUhm+9/gHx76hnSPLaFe1yIKNkuKMIDX3u2OB0czq
p75u/YWJDPLSGdSlUw3Mz8b4avburjSwyY6/OzY36Jil32QPt1Z1atZ+CiZGYggOnVE8lglgipqb
S68e4HEcvBKET+CHaz8qUfFo9IXjmd8mxgkLcdRJKk83lr7uHHWQ1yn5l3Ub2HsPyM8NRMVHbbIZ
DwqFbHvOF+CYr1UK2RIeUU7wddP7LqI2cfrg2eSpdQePIrRAbux8uLQG2QPL9D+HVxAozCpLvxvX
jQ50vy1PQ5OkW2AZ+6H1L9iFQH0hFpFoPVAdhzGDYXjOhPVWjv3JNJsLq1Rki8ND4tODu1MBEFRt
ErPh7p5WZ+RRLnYcmixnq4zIibGTVr3XenzQs/5eGUbt1IAF0sEBb/Jol5UscWvPeNMTo1kIu3pW
8nokzpXwMOB702FmSkBPpRseanJpxNxedLOujxpmsXHoDhulrr1VNeZLzwy5W6LbFGWGZcBcn5db
ZJX2YCZ5lCeqDr+/+JLa2In5vYHjtPIWWM1LYiZf6zIcufv1bSf5XcwI80L81jf2WH0JDIKQcTzR
6WMyaAYeT3ruBksTiTIiDGRsLb7mtmw3AJ+YYW/iOn7k979zvpZF6a0C4gWEaQn6V566UDq2VVbw
1lf9XaU7b0VaP7tDdU8Wwl/qsYJOvoNxloeilPTZDpjahN4hj6rgGmybQLKxPHAXTTZKtvwqWWfH
Nw4IpX3V/M5dSgFObMpmiRp6Pju1dIXtzr7tbcQfbgZj2Dr8g0SQbzMmbt9WPhlN9B1xM0HkWfbb
XAXWBv09LN+EUz3jM0U0WuQXaW40nycnczrqyt4uM1vUj8VXPXHBpvfrxo2A1KlmgS8DvNNisp9R
BgB2vvbq6G8kNN11OHqnHkjaSmhIIwC9jqQKptcLb3pr1BZxFJ6KXMG10siONmy1RMhsWw+WugY2
Z7G66JaNsLda1weojRUSCxZ5pzMwCmv8/RPzpmRTGsDoxN0xhHjtyZoZfjsU8VuYy0l0qt4bQuFz
48pp2kRxWN6yCZs80IbuSRtD70BkY9lXeI+7VqSte0c8hEV5NRqMIJCp5m1Eqy4D6+oSLYfvbZ3s
hK2QJF2+jAYV4yojOaKpdwv8G9G/viBj1ZPE6DF3Ajm1lbVSrLviUo+qdhBZu+mEEqxkwqKsqHa5
0Fi3EhOORMSv14u1G46nKGMC8kMp1mpR3wQuxu2Biu0CiCPNU6q1lyrQldtPaV+uy7ZiCVAHV0Vj
0d+J/DUgoSdjzCi9QIlWyqC/2LW8mGq9y7x0WNca6920TmziQQZkoRRFFr+71oHxtTAPgcGsiU+g
QzrsuwfGITctaO6t94ZHygvBL1O6T2RQtj02cHBaDgab0jBgGdEH+gXCyiXs1EvUNaA9tH0RpNlG
IzxgZ/a1170JysNytJAYKQ5gXYtSf6766AGEJctRdKisuoWoIeyzGI1734jvTOaUjes026Qct16h
3fg8ySGLLpucBBnWlOs4JhqJY2cclQtd9sYKGCUlN2CxU4CLqTKi5nC5ozzcDq22ceqaVQnBRg/P
gkWhpEezL1/9uH1NKnIV8bjQ5F0qm4Y/DZQ/P/+kh/Zr1FtvTZuj16+vDDUttojfky8bEFaQ7Nrt
8CshWRL2hSgJnikXIx8fQst5ip1+p+rGXoYsVZVaPyK/A93DBKPT8EC0KrdZHL9rprKWasEDA2mI
1jM3luQJq3ZfS4FsYPLVNEx82JI9Qd1b2yESl9b58+h7q3IYzW1Ya48ePqxSep/DZkLER+FR6QBS
ALTDBSLrj1aG72muE+DO3EcVFbfGzy8IHrUgr9p72RKLqQPIsLljnyCOYWjnF3cZRIaFNw5H0Xir
aLRwUaILGZOjgU4KaVZ3Y7nlnWFlL2WFV5miOmjtA0hT2wfPJLxseNAKLPe+qzUWbNaKKZcMNBoJ
wHDNxwSDTugmyItZRvki1GalgFKVuIb2kX6xNQfPUHQDY2LuTeHvpkceeYHnUSTWwgwF3HSoPr60
bqVRna2yd5fkGtl2Y1q3UKRxTRu7WgswPZ0L8rGvD3pDNjggnVIq31BywOqR2OqiK1GQBJeqO/y0
HfnyNNXYlzp7QvDMjZFW8Fwbt43WPGUqITBUkSZG+laB2F15NosSFoodbJUpDYieVITshBoMBAdY
/frVF+lqm6Y0j43joIdS4AyZMGcjaOHkBDSb+tQVZn3S8qg5EYAYSet1yg74SLeolKLfZ5VZ3MWm
ktyxrZ7O54q8gv+IThGPTdtHC9IPA21ZWmq1/dFMR6Vv19gaystcBRyAPIRlfv4YJO6CmHnc7dfW
WBV3xGHkHXCx+0JFvGOuMrB3PUtP3b13mHqlGJhueLfh6mMgAumw9Dtd2c/9AFv3t73Evn4adT7A
LdmFECpJW/PO5rrKruolCDsLGZe/69LIXWqI+lzmHmh3DaBdYgLaVtJdzL79cWBvd+uaorv5o95k
bYCUTkdC6+/+mrRRsTCP5En180d1irXaOQBhNA8616f5gPVUaF3Zi2wKXfrXGE/PB+kDnMqLrr6Z
i7aXJ5MH3LiO+rh58MogPeiSWKIIuoYnR+3e4oGwTKHf1Evh9KdOZfKdLx1Kr1oGgPX2czFOvXgL
scFcvQ8c+N0Rr0KCZtPLlimqc4n23nV+Kdcrnsm6mKf5lboIy8bRdwMCEnTvGpnt2E4ry7kYwTw9
dZ7+mEmF96GqF0Nq1f08jsaVhDJKeZwHsgSgPik8fzO31rG1HMD0wqpJ89v5YKWy3CQlfy2kssJw
2dg5WhddVi3nZhDN+S0vGO1KPJiZxac+WTSGoK5Ian2Mk1RDz35AbAlS6Ju6NqILIfZwk3d9eiUF
PyEHiuIWiTpnlQdRe5cgqbmqUFW4H0ppL33YNw+svcpl0NnpU030jf+d1T2HI3p2Tmo5n0RviUWq
NPkXsyzeMJWFLlmKZ7eNs299IaANxsarGAGyp27+ve5ZUWTkVMhw5MtWLZg4RvXq96xoFuWRaBWQ
3AwVGtOOgR9gTcxyp6X3mG9DciFvJCIORj3K17R0bh0Q/l+jLv7sirB8UdkTsHqrvM86udtFEqfD
JioCrFE8Td5iJo+uZuowBU2Gy3NdkBRQKkeFxU8r5e3coAWawyThF+u5ODeUEcGhOEgVljsM9d6v
CPq1DcRsNRfraYDc0d1127so6v18Dbyec+DT5NGsTubhciwddaMYGirEU595fI+c4LaXVvv+VucG
UfnNVlTktOYu8/i9ooLzb0Py/bkEzwYjfTe2CXaRpEAvuAVlu0ZaMZagRXjib6asa6WP7xExiJal
ZtVfslQ561bRBeSIb0fXD7/LzHoB4O09d7buYoFcQ5vtnJSoiicPisiNg6N37obNa8v/P9PJixvt
p85vP1k5Ui6htYY9wA80JuOtcAr7c2/r+TIIuvHO06J849kZcjtZ1d6A7ne3uDb7F2xNq5UhE/UJ
RGGMYFJ4lWpyJ0ZdPxtFhtCCYXekJsgFNkkoz9w4JIqCPDknbJ22BloLpyQx020jUUlJBQmuLOmG
U2IZ9dYQoAqESfK/MbXspDWDvkXZJjhpnm5v+aM4xySBCJAz4fIvuxGATrYF1P6dYcXhLasRlnSa
Y38L0ht0JezXmn34oqqD4W7uGlmjQlTm7659W/3R1YDmfKfi8b1ta4vZt0nuQU/FR7zPtp2Ptilq
y4Qz5joCnttWFl247rALXRWlStbP724zvcJZOfbHtR6N3e18wF7WWRrISWzmojb101qYuIFRWNuC
qQ3j7phYNqo+wV6PZP9+XRgTVHZ1v7whCf464uaHUBWRfrD+17rwkL2Bp8Ru0N3luKiAsewgA8NL
uDVQFV4B2unXc12Xu/4tq3sw+ihukhOi31zndMaqG5Bnmktd6GdnJMp2c2keCH6at4txzwPOzBjz
wTItH+Nm/kMfdeA5S1K5tr5vfvYj/7HSkba7zFWF5wok3cpdXmKh3qdpvVL1DnQFAZR6o8Qmvx12
kOEaNiJ8TGVMiGXp1cXhsQAQYKokNpks38uVLBHgI4773nMuIpxPqGk6fAwxN+RWUF9sUupoTrvI
wHTVRfMHdTcH7oWS8ia4Mf8flYFlqztFI8Q/Xzh3nA9zAzxU0sHTxeNYAB9PPHsfTBtQGZbGuSX+
cwkyCawF1cAvRA0rkjxWftULhCqsET5O3pBwNBzxJvTcu40CiDeeJJ4+12eOd4/ch3rvTctdKaHF
KGFDf5Ef8gJVKGvAbdofhFzP9U3IjqhrimeyOA7iRD32qjGpy8zCclYLO+VQOdxNi/m0HnAuFX2L
lLmlHOaqMk5oncvvp3PtR3vrQVxLM+X7H/Vz8Y86S3e1fSaTdecSQ8X3ajiE+vDjoKrVbdTwWUcT
vHgWOtYnLYZ8oBZJ8YWk3atlFvaL4oinWtPqvWkb5tbV4nDtZQaqH2jAP5m5RvoMhofQXebTQEOX
qUyjZxwvMTVmwgSVoawrYzi4qGz5Q2ysQIUz/4n+PEiZvQ0Fop5NpX8KrEoFQZq77Ng75aZ73ula
i6yoSup+oXZGsPMzwda6htrl6tlL4Wmf8SdX7hDMzg9CR2YwckYACX2zkVmRPrcqSbRBSbWNAoXr
i+0vGSBbN89tGRQ3mizTjQpBbJ83QfbkDsOeYKR40Tojh/Xk+4csbOM73wy+zy836i6/oOzzi5Nn
7dkPyDL00wXT+wBBSU4rBhso7MDcIif5NUaS9DQfDNE3J2k2wGstF4kDhV26BCB5MvTI7BdzH7ic
0ykwbThw5uFH8ecQc/esKJ6zLM13H0OnBrBgU2nrdSOhBvT9uEe3xTvPJZFAQHNaZO/nYlyCYgGe
uu/c6uyQEKz3FREQ0GFqtMylUj4PLXnVWJjyszOSt476tHrJ0+wZmEf3DYvmU8N69K1qbShZIsDB
Ph8XuQtNYKGwkZ/C0V4AvyXrQci4gTnR7TN44jU85UlcLnckCnO6ViwirKW3c/GjIUmVDB9kcJYt
4e5L9KS02IgbCFIfXTuU3qYqgPh2vV3tQ6O5mUvzYe5iTf3mopzYRWYXEC+rnduoV5W9cOF1ZbDU
2aW3iCjokK9W0dQ89ykVX12mKTHR0rLow2P1G1t65eb9El1Ll6UeWJf3zvxOZw1nCau0nFsIQwzy
8zXer+/8rOTO4jUqIAWHvqi7zbIGh30XJJm486ctR6SWYHV+1rlVU68SQmBAd5CEg7miX0vVdY9S
j8sjXJZn9sTWgwqtCr0x+1pUDpKyMXhyhxvxODdaqNqvwIEUO7UAJ1i3RrEVDnjXtDaCx8jPnXXR
Io6gxz08KuidmOe0UN36zH4YU1A2Xh4obxvya/6baFmSGmVtPWSMtQYgmxx7ywhXRZxCIAIpcE80
c90z1tWwDOt+LH0Cp47ODhOSHXtzRN0Ns44Xc6tjkOkcasc/kp5HYDSK0nNR2eXZAbFGCr2Mvkon
uylFbD2VRuHAqQiQAxmz6LlQCCBMHZzfrySXWhFUd8Ov4EXer7SZsZbFUOlXcktE3B2ZPnQpDCUE
PKPb2PfRjdLqnBRJ6my7wdYPMc8I4DBZQ0Y7zo/Mb/V2yFTnbPL9rJ0kMW7zFPu7SFWch36SLEKP
dyGl6W6rxh+HRTZ5MDTOoJ1IdaYELlHdmqoECP5TMR3e+9WlmeNtofy4Ym6phwGH5M70sSCE3E6O
ew0isbmzjSa8L2w0KyKE3tZzcT7QwXTs5o6V/cQCQnjoo8NcRwfNJBxIBKTb+15j4kzbBgdbpOWp
C7tsnWRp/aRH8bf5p9aM75HVha8x9yrB9AGji+kaF6migzldkzrEFMrYrJ5GY0ofdP6bKd6vEV6q
LXQ3+3GNtMGlJKk4QKnyDlo9eAdSnuS3Op2EhIxFsEl4NpS4YdMk5qY/T1kEGyuliTZpL7MGkwIT
Hh+uuouKT4/KMz7qQ4AIw8JSXY5iqvg41GmEATCo14cRIu266XFcr6LeOOZCT9aRFSvPkOQvHXfh
qxW1V7PqjGd4C4K0ePVvXf2sucxLVzPsr4UX/ej6x6jmqOKxnsuEMOKLXgrjUfXL4iFofylE7YvW
2vp7i+b90vLnNYVXdNuq9AGhjLLFWbxSe56xMP5JiKrmej5NNAQBoulQeDEKk+5FRbfrUCbTfm0+
FWjQKniq/l47l1GGL29Gg5C1Nyg3wgoOUEbMbUqq+IasvHIz10N8J3g6V2pZ76KLPPUm6eeJxdyr
sbXG2s0dqrl2Pp0P0rXIlTlNvChQzvjRf24ZtOBL45XhYWCevwb8NXZpT2BOy6S4+kIT1/mMVehT
TTL15qO+9wNt5xok7udLf+8L2vRH3xrt3gUaBw2yw25wmg8WQp/cR5m5dmSGdkndwP2eTz/6VAPp
jj/7zM22aiHW0mIsEwEzDB4UxN8PQtQq8enpVFdAfM1n86EKeHYBTwoXH3Wt7g7y9FFO7DHZxBk6
ZvPFUBxRavpjHMKVJGmqyma6csmR/TIGCydnKYZeBV9TwNVCrq/1oitCBuIaqKG4ynRw4Ij7xsob
9OzXhl3dIuD3UVsYhrMi02qs5gvnA9LK4lrtyqnnXFF14MNslhxbeBoZTjPPI+nGE2YIcjEXoTLl
28pAaWku6iaUUQWu5nEuRna04gGpPxSerl+TzHyYq7sI7dbaxEMuHsTwXGmketlCOPu5VbHUC06a
4y1G2eZ9Jcb3ob3UbA5d3BToKXERGY9hja4Q+9HpbWkpaoK5pRjnDl+lZ93HmeTf3605vVuWYeGG
TFL//PFu5yET3m1WIdAsYelvZyX0jMfFps4DcNGTWPq7Ovqkp/5RlFUIE80DQjO3zg1jnzKzz+VU
FZ9TLRW7uTRk8sBUCcUn1dZezFoXWmAUXdF261cV8ex1XzkDUKYwW/oIFZxzlkJYJ/kW6YcS+ay5
9/uFjhGCnZbu5OsRXS2liq7gzQK2Ft1tgv/FEQH5Q6P07rOq8/KD18M68ryrbJPHaqoWHjybMiGd
XjeJ+9zXRrwkEB8d59bajvHEGJKnQAM9XZtY7PSd4j6XkMY2ooz7zXyVrneEI5s4PntK6j2N8XF+
SVdp1SNKr2QAp5fy45hEbimU7VwckuHziO8sGlZV8VAF/np+Sa8mN6aNOF83bao/mbDGksg91alB
xkNVIRdjZHXCKds5ddIi9xJrtg8u1LwfhtREbuhnc6+AYfi4ZBzHgUkUiX2LR6thwToJ2/sgbNp7
jJYIHaaAQ/2AIpI3GMh0w8tHD63xH7vYSE9zf1xPqq3RQrSci+U04JTFncaar+nKzFqiKeJtPcPa
1s1QXnoB354FAFD7UuHfqiKS2Rh28BreNmGbv+LhlIETDCavARO27Vi7EP27+NGyq6+eoYjXxNeB
v9jyk6Fbcl2jTHgkGmmfilGTeCB5zpdYkau5q3TJ8+md6t6NKd5wgxrxJLHK7m4svHYxv54NSTFt
bfniF0AVFdmzGFMS61BBqlznke0+Axw4zV3rWP/cuiocRN3WeFNEdObPkPudXDrso/7+DAl7qPfP
kGesqebPUMIaeoyE/Ap8t934MjE3qZqMO8AB2UpH2ONxLrZlIlZ6qOqPZl39aB29wPilqCa63JE0
yjawncmTGEr8pOKTvlIHtTwDhu/2UkuqHbLJ6IgqUbpy0M37NAztMxBo87tbHapUGd9qyTSBCHkM
oZyrR88vzxXxzLxBcKEzxEuXyXCLXlaG/F3aFUcic1hGTWd/FBtEnrEZNusl+wB6S9kNsCOwgfbr
zD6nmrH2eyU6kjZylylx1/VcL10dLBBEZ3E0rHyd1x2WEUHDFYYXYfzi9e77AN3ecExctbTJXs9x
1KNpggWdSjIOQPHk5fDe2Jahti7LFkWCqWHuMrd6rZ4fSCCgoh+ToEIJbJOWgXUyiW+e7OkwF8O0
sw8j5pJzaa6fe2gZ+SOSPg7K1CKG+j5d2+V4HIVWtglxvVnOAuwwXR8LhP7vowDAZKWBs5iF0J2x
erQ9N7knnR6+1xeps2w0vfqC2gZs8/YVtXGeYcBfboPC9HcB0kFbN0zFfdKR5KgVtX01OnWJAHTz
oqLatELGUTsjnYoDWpNGm14q1VOpao9BmXRI6mCUNQjv2YrxUIk1Jzk2hezwADEGVPuH4MoeAzK2
CG6hlXdHQ6/tW2s6mDq4RSu/HeLInhTFmhMQzAP8P7CWpZmUe31kWfHRv6mqaKPWbNnmuvmyNgSF
P0RNtp2Lc4MalW/I1ls3H90ckFROlWcXyJv2bSr96uK2yvKjA8oyLM3i4dvHMJXhyG09QuqbL5ob
mibqV0ka+lAuGGiu02rRY3YdZfu52Oa+vRFRARpCxRvHC6xnly3dofMAAczFahjCNUo16m4uOkn+
WJPuukKm8u9hqG+qurGeiyGAwObdaX1snkhdIMEfqN+BYanbuCzY0sx18yGKRHWEcwVtmb7qmBsb
fyyLfd2Kz2CBoZ57vr7SVDe+6wZhXU39a0NsAeIMdhV7ZMygvE6NeZknd6oZqSuV7NB6rntv8IvP
xqBrh7mElKJ19cTXuftcE1maumfR+us4cZqroCJqZV06bQuRtK4+B3Co3sdgcwFcW46fIb+4y9Ij
Mx2T+temCShC7/X+o+T776V5rupRufhoa38r/bxunuR+9pyvI+fU3esdueppAvzZ8/31prZJcOd/
uM7rA9CPQbcPuiE5wWxMTlbi3zXZ0O6QY0lOH/Xz2Xud7EmYdSAb6P5RLUpm+sVcrsb2WxoAzMef
4eRnVn6az+ZDJQc0VfS0wUDs7wZfU6P+l7LpRLtcDbKbuMOH8n2YjxHaShnWWjxp903jz4d5LBYF
7eKvf/zXv/77W/9/grf8mqdDkIt/wFa85uhpVf/8y9b++kfxXr1//edfDuhGz/ZMVzdUFRKppdm0
f3u5i0RAb+1/CbUO/bgvvG9qrFv2l97v4StMW692VcpafbTAdT8OENA4nzdrxMW8/qLbCUxxoBef
/WnJHE7L6GxaUEMze/AI/d0k81pb6G3LAwZ47dxlPriZdJeiBO8rF0rUeSxUMAlIN0GcmOdytIz3
QzZqZ5Op9YbcMN81aknmGVR+sVW0oFl89JsbyLlhoJlHSCYXEUFRS+ykcLuTJbL+NJ8ZP8+mHiin
CJZx4E5DtiYnX9f2ddTkt0UElNY3h19KnlD3VugNm//8zVven9+8Yxq2bbqeZbiObrju7998ZA3g
+ILIeS2xcT3Zepafu0ZNz7hbTOewtyvyG1ONXFsDzmTANnqkQ6bDj+q49JANlJV/UkhurjJTtRC8
6atbL3JKJBSo633bAk6qtiGsvr/LRVN+k2nZ4D4TPkng+peIbPiTqj+lSd08GpCm7hKw3HOt29Tx
SfOhGM7FVCOp0hsK4vnTNRbcg3WQViXk/cZ6AmuRLkdHpIe5VeTJL+P3xS/jK4a675oSoqWv4Xrq
+zViHVV7Ivr8n79oz/i3L9rWVO5zx3Q1KF+m+fsX3bjCZcEaiDciIh16MXx/8zccZB5fqoWUBcQ+
1PLm7/ijucuRRa2EuHnvF1YNTGF0RG9CcyyPhHXgwybccJk9NJhmTpWtO+GH51PfN6dTR//Rq7Ds
t1ay7pJB4e3RrDLWrVuPL3W9GCri4SMGMRs105t9k5nug+Vr17k9Y5dDxFwvYHL69rlE3nhZte74
4lfJQ0+M+YE54I8BU+AHd6pnADRc9im6paPVX1vHCY9NV5zmEiKBw/VHfXvF5xkFvrYQ/qI1UH4E
5mKsfPOjC5fWpni/VFfMcjWyPtnlMSiPEOkQJOyj/k715cPQaxoGby2xJLeePkugfHKc9dBY6mcV
9f8dYCH7vWgP0VnAYb03XEyCotzKMEzl6v9p1Ony0kALYb41/uu36a+ap8NveTGUURDWfxT/dbrf
PPz3dMXPHr/3/9f5pcW56z922b7l55fsrfqz02/D8sI/3tjqpX75rbAWdVQPt81bOdy9VU1a/z2D
Tz3/fxv/8TaP8jAUb//861vekBFlNCRaxF8/mqYZX3fUX/4+0/g/GqcP8M+/Trmo38RbUOb/dtHb
S1Vzvfq/UUn7v8ydyXLcyJZtf6XszpGG1h0YvEn0fZBBBrsJjKEg0fc9vr4WlPdVKXXL8lrZm7yB
KEqiyAjA3eF+zt5rq46qCVOzTUv+4z+6r+kfNPsP4BbCUlWpao5qMgtTsGf+//mHafyB2YMUWbAY
gk906x//UeHQmf5J+wNXnsrc1AyNqC0h/vF/3/o/H15/3q7/+WGmsWz+da5D3jMY1hraal4Jk2ta
dH95nLl128WBFkfzJgqflCo75H20V4Hy5yrpChbKL3HUFLkRrnhJzWZj+/mjE1sYkVeBTtWuFTnu
wgApvK6ec+gi83CiFnL6Qb6WXtWcqFkyAeg3ZRtvIh5HxDdFCkXlFlpUrASvNh6VxmRP5mXhlZOs
nHc1MBJjSE+jUohZMZpPjdbSOICkN9cdleet0u0xWl+L2NiC5qJeKCGTJOFbneTIUlt10VnRg0j7
x7ZKvhzHhFLl4pLrIPQBXnFnSZABack+Yw8yzoQGtG0Iq30z8VFyb2ocvafVex9ElzAm5l6vChOD
r7uzPdwJhP29u27zCShsD+XvTbQpjG+0Rsk77I7nDPITFpe22JM0gRcvCdt330NzPhTDFPnCoVpg
yKus2N/HQfIK/IdobKRU8z5t+rPm99aqSOqK04HMN26ePg1aDuUFKlkQfShlekV0Nquj8t1z0Mxw
poQh2HExhQk1sXgmQQT7F7Ui5InoPapQezQH/Tr0uYa3ERNKW1XhOfa6BSve1m2cAt0eOnwaas3M
oh2GfBQLmN7a70MNCLJx3Aushn42GtgYblKEtDqILl4UFgttloOPLujUj35lL7TgovBVE8oFUWiF
KiRr8O0RFx8b2TCjFar1YOqTwUXnJj/p2S1Uqzr6NuVMzyT/x4Yb6yQ9Cd30Q9xBCKhi8Q9/fBVB
okIbeQiiPCH7gpR6KrGc29x9VY90/mJrXQkLZW0Aj76tNGdrZOewxAARm1+jMqkWE/e1r+pj6kPW
TBqSE8E8mgaYR8EjCz4mBZrXhN0l3zTbZl7kbX3z29IiZ2fTM9uMupj7tb7kTFmvGul80kM7DiJe
pJ770ldRSYZTfc8148zJJ5x1aj83HffeiqSchYh952pUXwtcAn2AabKNc5TORvo2VhQL/P45A8mB
h+KEUvaVoMIN/ZGNP4xHEuE+jdigiz1ehcnTCCrOziCeexaa6gbD8L5JFWgeg74darTv5nSO9M5G
TMyjK7QfLaChXkvfsVYWszgfm2XedYjFvSN9N6Ty8Zut46FLsuTTFMfCAZyPJrJeeBXSTRXN5fRi
2nh8yv1wR4ylg04TYCwhnVBvxYfq00KMuJqBmRubOrdvHeOfWp/+GmLwKKt4mTvdXotW3eDee82B
foGULApQ1SLT+bJN7CT+FUbnwS0KDRqU3PtZszeDuVaOjzqNGoe50yf6q8FWaxa576WufHvTNwlQ
sfd+vG6r7hrKYgv3cmGFHRstoJu0yMUDsUIEOeoM7CoS92j4UZlpMQ/q6kmhuW4P7VM08Db0ke4J
l2ron0xiZZAC1TsTGss8eOXi1Yk2rwu8c1nc4tyQNwf0HZagzwT35Uop9c/K92Lq4fiQOzKa9U4+
5z7xlx2jOqLcuPBxuuNT4d0hJ+rlq8j2qpMdk+aASm2u6srOAvdqt96qlpC7LXcpEfZqXbbphQMT
wDuZ0SkbijWIIqK6QcR63or908KW4XrSiiuGubRakpIpvin4kqoRcCb1ZBhonj5sunwSbi6qkAZt
ZyzzoD2QvE5HH5OF0m9bN9220p/rL67trpK+PjCtN76h7uDVUr0fFhpYWpv9hmythcV+Rx/CdTcG
e6Hh/k7nZhugdySD/SqMd1B2mygt1+iRIUUtzFQswvytV9Pd4KsPRaCsU2utNxkdti44NZ7JiWJc
pIEDIgT/pKrTa9qadr+B47NDs78PUQKo1LZNrIYjwXN1BOKWa9IA8/N8sZDYz/O+PjVdNccEj4AO
/wDfTjp4VBuCj6hY0I/C6B2a56YqKVdbh5i2apGOszZJjg5OlZCKOe6e6CH3AHkP3oVpvgitbgPx
Yjtk2dIBaRlD6ctYzGSLujZlDKibMsR8FvEAyb3V6Mc/r5ZrI00utPX0e6v4n03WnRRvWVdvbGj3
Xo+O2fOuaoS90u7wCQeAEN2nPq/WXiPWdvjapSFkvW41XdeQthAJg5S7UtA+3bJviD2rrIWNQt4p
XQww5VL3z1kvN247aczzs6gdelQa6EQVQs2QY/2ZWBZRBl/GO/mptoesvy5D+PnKfezXnXCPBbZp
cl2pP0dvajxu/LI8FqxEOg9I2wLVk2XNNTPiN6PrrkZcf0x/Bqv8FovhQVGNM1y3VwwrT9wVipXG
oiRCpu6TB7OPHiLVu9RV8oDvbo/OlyfkIbPFCT3h84hIvHJSxATDVabOKdeNnYMTf8jjh7JVd4lI
5j5n5b5vr4PtPUcsorHRL7K6XjsFrIuArxvbqyL1BywrB0/S7BDZcfSQpUZhsp3KQYH2SgDYUe9v
JSk0FIHWdlB91EN8c1yABHq/8DTvsV+1eviWIqgDqSdle6EDuVfoxg9Gf0Fu/4qO4ckoKEBHysn6
EQzecmyqtQZQQtPUXUj4NCi5GYpR9jOP6VQdNFES0WjgYLB1cpW0uW6FeuAgYuqFyQ6rxlqvmktr
BMU8Y0qXxlJFLWnbKgYYtAS5sxvD9jIicqF09uJ49Onrbul44YoKCQDubI86cDl4wbxFK8ytV0ds
qe92Hl3i0D6ludyKYvgkie8S16cgrz+ViL6VKd45F+Xo8dWHBBYRuT1RvS+U9CghyHjWIjt6+bDj
UX1JZP862OHjNGeERpxvZn65DDtUnntf1R4gS2zGctwTmRoYqDXYcAgaVxJOFjEbHdhjXCOHnIBA
CQybNINdYjYfsak9QCHGhHOgHs5ZJiKlC0ILVvmDg8FMY3D7HfasatiUubc0C2WBmecUjupb1u0D
Gtw1tUrKEKywXgXfHnh/s80KwPhclHpArpUPx1IdiRyw17S3APUp/dwjN6WYwIuSYS0D79ybzQsC
DJ9ORf8dxSAL4puNOb8ERkYAjz/MVbRGg9k8AYx49NTxDVLNttNDoEbYIBQZbzp/U8YUeUrjZvbe
Ogr159pXeE/MOZeuP0ZsmNc8HEezuQS+zgbZNmjlk9LomXCa8S6D6MQfpcjoVuTXLsZlk6U7gTif
ZXzERa9DzfMk5Dw3ekNLQkhPfnZsY1nl1aFyL2byaXToUH29uWoQNIkjfBhK7PggDz2fq0erRK20
/RgZe9h9J0WzT8MYPXSZ2Cr1E4+xQxL0V7+wT7bJ7Yb0UFlPPACvcaVcM9FezZ5JkdasLt/YyZ86
DdFrrIAPlQf0AVcWkKfYY7ct+63IPZB67lM42k8UgV51O3xoCFgy/XGLqPZuhMlD37F2gGOOBu8U
d0DU0yotl3n+g8OKug0K/bML2EJadS7mRPOw5YjWWvWsuxLNeeJifce8X3r+IUbxO8AxL80BnhKQ
1ySM0MI8ds2GaPq7P2ATywYp5obIbSJ8zVXm8hiuCmtVo3Ltw34gENvdapU8ll3PlRoJGBNHVy03
qWc9qi5flQFPxfw0rkY7v/RWSQfGpxLHDKQOrs2HEAQPe274OmUKpjsYN2Va6Du6oKtA6YOdkCWD
FN/DgCFd+jKaeVVDc7+0sebVSOGU4tBjypzDrEOC6Jewd0jmbq3iwMYaGlVHZJ87BekY+cRRZCiV
UGGoPhxc1zrgN2kXWdeChLLOuVe8N5Z3ockGTjWsKQCX1x7yOKVm1SFV0lhKD+e3BYvZtLprRep6
kjNFsP2e0sz2ec4IrEt+SLEimuUJJjpk0gvSkstD3XLKMoJTPyb5igxngt+0cp9qgHs4eC1byQO5
JvwFdC+4s1GDFA43OTDYo6sEyWL2wIAN3KL2bWx5kVhmurpU0+pHRUfGaE0yf8MUrhmTFYXSeznR
CEZ98rZxm6mbDxs7Q2g2qsWn08VsK5z42OPRmcHu9JMKpiEP9bhAvabKbNXL1p4HDdyIkdkW33Qj
0JcjrsRV2+RMxnmrFy/4nr/RZn+hTQoXUsB4h63KwtdxHLLkwygjOI/KGK8UR08OiIvSQ1gSitfZ
kw2Wju8i61EC1/V3YII6LfHRnztHhWMR0iVBR6Gt8xwlgASWwP3tkFZ11TbsRb8p+zSCD4I3pCsS
gHsaBtE493ncupxzk8IUq8pqEJKzhpZ9rp/NId4gmkmWcsq/gAaDJySFfZbR6Q/7MNgXhv5MxzWi
z2NAmcyKpVq03SGA8J4X0TWrQvbPood4Rfd7mUF/W1nJEK0GBcCzLIJwNrgN1oZ0cliGY43J4abk
DEXDEF9u1exju6p2NnLCmZIYYFqDMOfUyVgkxU4srSllIZZARkNvwGIBkskzgIjHHk0ktavhzkRb
boK7UruqWwZMG7pn8SEP3G5pZNHdI7FmYUEitrWx3kaDDTsjsreFTovQ0h6dRO0Xlh3QFCcIO4s0
DnqRdx1bqglGq+BGSQzqAw6HR90BoVe7zEbiqVXhwQ7WHIKrcN/4hhJsasustm65jfSRUxULUOKc
o95LWHDbEBt3SkCZXKeJXc3JjYTS1qWfOBx3csTgJnmccu8hmhdtfmRf+e2IueYiOG0Bfr+WjXwR
ufEFttP/NEmCsF1n67sltM6+qc6hywG10HjaS/zSByqiwzp2gi/W1OHM3Ug5+jgrUjVEE9q7chBy
N9W7//wMNU6z1bSUHaAdcPvVeFW7afs0mNWsbkC3pWHmHlogjiAKlWGfDOmDYfgGg6SHZDXVVVzP
b1+stFw5fk5ITeZpK7+K2qcwfhBAiraM42HeGxmRCYn1JJ2TpYLJmZCs+IN/KJmdvXhVD0ajPJNP
jGqsN1nQBtW6BBl6HTvx1HMEnWBWOAa4R8cKL1S0RjLEgAoPRnmo/CxcDI36w5s4RgoO1TrTk02S
pXAq/NDZD6Nfw9Y1V2PmG0eBp/DCiWs3kC5HVF8xrpy0eCP8GvKXV1yVoMkfbf1rlKPyyLc2OPzg
O6j7Ds6Vy8mGmOM5l/Xi+6+dnos1ie4/0BU675YFl6Hu+69CHykRjy/CCLfDiDkDiDFO09jnhOLu
0iLaqIa+DyahPwquWZVVH4KHQxYo7NLXhRp/+HnyxV4Hjn/yUSXxS24GO6b3ChDtOtNphEaO9tjh
IalLEDZVfIza9jj42LqN0trIlMDiXFYzc2eLhFifynmmpeXMC1AMiczZH1j2ALmnKmY6COys5Buo
4drC/8yJgSCFIV1bufLDlcouEPnFCasvbYzFXDUzfjZRBECVOlZBkJQgHcPZrCUBEwcJmMeKLWeD
p3w4WA6zZmRJmTe+vepGZyM+CixFAAS+FSf7sHvjtcKAPS6gftAHD+44+t94cCxJEt96JordMn6K
ewDA7sfgkkOjUUzSEuoOCq6TeaN7z+7Yn2HygbmPDx4yK+RM3bNCeYEUdcjwsKhmrTYckz65JZa+
1i28hJkzrSprEJ7BkWLU0k3J7bTUV9LbUVN/l7ZxMmU5N4j/VdLm3pjhUQ3TLQBVvA+ud2E12Shh
/OGFRGAA5GbwUhNBJPjdxTCVeag+BtJ9nn43XB3anXeJ40czC27CYPvGvudYujBl6kJT4c4S9BMF
4kSmy6GyKnZL6xFHST+sEs6eFrkys/yW53yVTMu3JFjYWnnt1PRQN4h7tfQJNuyq08x1WTtH2zon
HbMGnihEptL7dm1OzWH4I+sQTAqM9+Y4vlhDzcwOGD1Z/BFn0CLwF2o+7UTiseqlV/o3fbS2QcVB
2HOjD6/vFpmtn7SRV5GlxLIQdrQs/WSbqMTfOOo1LijsjKm9rEauSZqgYy7T9hnXWggLNId/Evj+
oq30mQcACFtR6aMKKHCFyTkMIHbFZkxytYONMXjyA3kdWn9RlLiU8cGYXUAPJ4xvBmmR0zslPOUh
CsqnMinfkFxsCFy7a4N4p90LRDtF9SlNTuwUOnUb/bOya7lUTcHssMlFlsRNV1l705BBtom5CbX2
kciUUWfMOfpGwDUTHRWpKkkOlAgQHfOWhty/daQMxPrwLSfyWce1SS2xCip/m2G/nj63x54TOMTI
89B7q2LYpaV4VO2EhQfppF+nuIAsa2MmKSc5+3NhVx0JEDjIVRzhOTvFBoGBnywtJ1pWojmmjfHo
WuJUp+Uu+pl2AiVHDbD/81pTQqFDBXtpET1GtrGBl4W/5dmYkPY2VmUTshwvNDXdHbouIiLT9KG2
eNUu9Q6wue1Gib1nuKmAeY6FDWQ/S6xtGMB8K0i29NOyhcgk5k4itlXKSI1ZJQ3somr0WtfJk2vG
lLv781gWb57KKEuV5CnLDFR8OMvdeqr1284TiT8RW1uIdbUqn8uQw0kf49VxCrEZtKVip+Gs73l9
eS+2EbkDRGDsFLu/yYD9Q61ovFT+D3oQuEvmD0/IVT5y2RH6I3hcKSaSJK2b1W4JEVrjWsEtUQIg
5AzTzeCT9GP11gki1RtBpd9Cab2lYaQvvRqfqaetJ6ySvuu06FtHMtQp7ZFe+bEie548aGNmCMRa
britS17y0LDOKNaGJiJhHc4XbA9aAOiAJXL+6pZkKp0N2AIUeH0luHm9fQrgtpn1+KIB8aFn3pb6
uxpKUNfjS+0oO09xdkWTfpAC9mjYypKc8mVhMU6hSt+qitXV8NvjPqtZBLrA2MVhOc81ZRmm0w21
hgvlhrlixoe2FSdy055K3XzkefjkeDDummYF/3KRjqxpavaJFXKGRIxkJtosYV28uWqDQriJbt8Z
Up565FBgKrsh0h8TBnOsKqQKpVx7r9JxgAqgdzkK6bF5l/ZL8aqlzjbJOHJ0SZcRpapBLomCOzmN
69ZS5r1tbWPX25dD/oay6sUs5amPFeJZOaf3NtkuoZE9GJwksda9SAoKRQDsmotRUwjtQe2XydR4
RavDXo4Oej0+jVX6hB9pE2SShwhTPHWXWab8aGtG79DHB6MAYoJTo5DBsQ6T3c/4DSsIblR5E4Pz
ijS6l9b/gRwiWsmKxdjoxLNL4LyrVdsWkiGFM0xASkGCl8FzzdLag/I8DOYp6zLcnGJVVAoEarH+
9EDD+rG5KShFoDl7ybJ4abhiOw1Z4A83SDyz0OFx2VsErZP7kBfylBtim3v28wSinh7fgVsfzcDa
dKn+yBrPfgDxIVSfbeI0C8vLUJdTuFX5VujUHgbfWA92fRQd1BGzZJ3vveGV7TBzckr8aqq3vsBz
rZJ4khSMXggtbSovgT4+tMpAfBwcSbpC1gqbJi004rIYAWlhbSyFF2rZ00Jt0lGPqCPOTOo7VLI4
YGn0i9MzTOJogRLpUIbiWYRAPZrRlWye/JYdSDr3RpjbZk8afRVGCJHd6gHpSeCBUIxy0g2UMVUX
DXijyqGq0zI3lzBB/UWnpwjZtOjrf99a/n/oHP+lH/0/taj/f2wtm3Rb/0t89C+t5Rf6ymPzFX/+
pbM8/Z8/O8uK5fxhq4aUjlB1NjzSRqv0Z29ZkcYfKDcN1ZK6pTpSWMiU/tld1qw/pGZb0tGRwzvS
ELSE/9ldVv8QQqdRS0vamXrCqpT/m/ayPmmh/lsrZVlCGNKmvQ33VJi0eX/TSqlB1HREtYxoT+nv
mHKf6SV5gpijEror56YZ43MS5pdUvdWqMI5uTG8WQwymMErvDxbQdy8K7UPJtlAlqw+eqwBMQtiX
7oKYdzVwWkgY7mhosrPRWv1FNoi2/fkvl/2fbfNfNV+06P/yNmxHcBagJs5vuuFI/bceeeG5hW97
1F9CAjZb0m6WUSYgX6BMIGwQTzCZ7sO/EZrpk8rm14uHJMBku+g4DkxXy/n577905m2troQq1AEW
vUnNxRU52mR/nLlCL2ZlnujnaAiWmB/IlA+chpKE8VbmTfNY0TdxwpzWQOh/FSARphhV++rrkCts
GBGQA9vHjIrZUu8h3fMyaDJ06aXPjPXfXzhtGku/vwmBehnJgq1hZPldLVegdC9Nv+gWdHKrEdaB
rYdgcvlQFF25EQhfqJ2Z+s7MWIcpgDUnPUoPmXCSo+KMpNDbiP29/IeYJF5/CotaDb2rOzrzgWiz
HeWvZNMNVAXGtCBJjzCm/c8PYaFgpKO9vYP32Z+c0KM1lA3Zze+/4AyFdyV1AQy3BgfKrhTLNC+j
w88PdWIcOpWTXuBTe0QGr7wooY9ndtCL41BH99HWqQZiEFm3g8zfU1tfklJmF8FVLXgyytgg4+rS
jFn7o4V9Og8Z7udUNv6esXP2ysb41Pr8MwZNSv1XV56D1vwufG08q72eLwPUOzPqJe6piNBFsLuB
hSHKd/p08s0m7mSh5R2haW3k7oKIwOkxGOyTp9r2yU2BZpHe2ZClMaC4aMmxY0PvLZomNfYklbG/
N8ZhH8UYNZrWvqSJuUd+Gx0wCdFaW1ZaUh7SIY1eOx+Lp0pVeSSphMcRHEyjrvY/P8RZX2N1RbAF
GKkiW5oPgOpJrQmRMTKFp49WYZAoAPVOwlccprwuowGSJXmY739+CFr1n5/9/KOiGBfKO8OagM3k
kPaC0lCVAc7w7GOaBGhSR7FtE3qOmRnrj5hmoCDVfYZhPB2fChOmetB+EQIaqEi94oZbAp6BwUDx
sCJXBg1291LExDvZUKm35uTjrwY3O/g6CDeK/09RXGCmDrxXqwDr2Mru4GlVeEID450m1mwl312i
iSimlK8RTbWd19IfLjhOZcolNhAph8gkv1IY9Hb0Nez/fjYZf5WeWhYrgiPIpMBLb1kS/+Ff16Eh
Y+UjMrpZ1Dn49VAhR9hNjfeKEGS4Xu6O4+F75AQevWa5MvSJQ9iTEyd92tV15m7GOnI3uj9RaPPA
n/c6bL0ucp1DrBNN6GagWTVcxQtkqySX+FW3K4gsobHSjY8TcWDuAxa5uDYczSwsz5kPgwfzcv9v
Vo1/Xfk0pLUGpjDDsHXNmZ5dv2qSSrSJUaHkBZYASpvmOIjdzw8FKYd4Kbo5SgDvIZmisVt0Ypck
bepLDyfdfld723xkHc+OMiCPye8rY44xPrjGEwgvMlziTCsbDJlOEV3G43qI84FkJBoxf3+ztN8f
Go6mSY21T0VhxVuwfntoYLTxC9+koNnjndiOI5hFxxoT+PicoBBdfVEa1RZNGb+VBVmWltEv/VaR
hy6tOGhUbgbdyYOvO3UXlNgE5Fr1xfLvX+S/PGJ4jbpDTqGNMI2NwG8XWpS9jFxNUFAVAeBumfto
LFk1//6nTMPyLw8yforB4mPaUjN5FPz2U6qw7k2mUASP03rD6REsVZ80KhYlkzetu0ABnYxN0H/t
lB7+/O6/PrLN3y4/OyLmiarz0LGBSZs/Zdy/PD1FhnIz1Yd8Qb0m3oER8M4hjelaqie3PyNPE7um
LqGQxERgd5Zx083BgMHK0cejionH7YX0ouZS0pawDUjxWqiUOwcj1YyGHR0Nej3rvpzgk362Vnvf
uJi9GZzrHCtM4EQU9Vu6uNKEZ5MFb1QqjdlgjBXOk0rdUEEY0coOzW6M4m/m0a4z04pSq/+UNE6z
/fknwSmparrkrACbPLUZETWuUz4i6Hn++4ul/bawcLGkqZlAY2wmnm3rKB5/nXCMYLqRZUEYnpHo
i9QPcGBQB8Wch+wthJ06GtjZej/sKEdy2imtCdNBOtT//nWwz2K22IaJ7tFE9/jr60jlqAU8NJNF
Z6vFDrRomTvl2aNP/qIwf9pepSWnO6/1aAJRkvk5w2/+p8T1LwrXX0fOzy3JL8NVqIYq2HJxSSxN
ssP6TRHZ1mGfmhkqM1UWRBf3Wr5DIhnQWUjHkz9iPQF4pNKLmwLJupIKUBQtLdVis6En6UYZ/XzV
ZtGz1bblWtOM9t/Is9l4/nVC/fkKpWFZ9s99v/jtdjmy7GE5RgmphOUunh5OgxbRkQ542eg+nm3y
O89RGZBsSWV1+VPN/9+SfjkKipyRna8HN4Cw99INnGy7JPA54oY1kVy0W5LJjE04x7ihqYJj29Me
Gr+eTLLVsMtitG1QZrI52IEPy7XSB1Zc80nw9m1RBG96AtSpUcmM7GJYtX3N2b8o/GXdFfkqb8ie
zsJanUMVs69OhTtLUpI5e1IYq9IuJ6ZlVlwUM6hgpclmN7gxRuBKUx6g6RCxM9brvuM4z7IB3zlN
51HRM9E7KDhJGzkg0NIYrLivzOKZJbzhZEyONsPXDJqRxTyf5I3sLIqdqWnFcoA2ssFb8eXmozrX
WxDClTAePDOgEu5GNsLNktJyX0a7rlSyCxnKHwHH/q/U1ecZxPWuqJEJuRS9jFSnp89o9RLZrjyX
PUsXw0nz1XfIgGTdTB9MIVZJHDo7whiDU5dGw9IKPKKZzOHZa4JmHehgQKNIf7Cx96Y2EdRMz4fS
qya4KV0Nu0QoNko4JkNftDSAWBTGRDeoliOxN5S1Kksu0/QBAhKEorw+GRNC0UEIs1ExFLWpTrUy
LYmK85rLECDS5DzQ/BgUNupRsu4HbHtkP5wC6WlXG2DjFPrRK3n1IGMNq4oJpTmKg4eiMC1wb6Fz
tlTqzq5jslQ0ZMjE+b+ZlpPm+denyDToHeTSJMhbNpQae3qW/bKg15jEzNTBSeoxpz6hOD23A3mf
gvFI3ZUGIwlE2NEJi7Cdzls7rgTFa4vobIWluolK5TvUrj6ZBrJMx6vHsrYa6m7uOQ0xEm1b0NVC
HkBeC4XAutrKPr0nTPt/t8T969vQNAyJqq6rPJTU359LRWVETdASld1ZK0Kf3WenBVsf5ro/L3EV
bnJtLPdjopl3b1DSbUh5bxHRr9hzsED3WlG/saw9N+zvl16bo/nvF9hmt6IZgnVPN6kC/La7hIXh
q3SQ27lZZTfLJfCJnDAxONtwBJ8UWJ/4U+mBNMTeOM9h9zR9SadlN6fIDjo00ZyIarUJb4FUZ1Xl
PHoyuyl+8ucvZ/jO7Boe9TcjZp6U491q9U/EVDe4hl9lO34rCrVALT7FuX63x3yBnv44/XdRdd+K
WX+04pII6y1xs9v0a4oZCMBvkbpKw8zFKxbdRt+/17Z+10vY7VW6BXtwa4rxU/b6HaTuTHf8yziM
30ABbjikPqdIFiDmWqPfp28JLf4bq+MzhVKjTjZxqmynFxjxYqf3KVVgwc14VxJ/PwIuyx18O+11
+hIn1u/T71mgfkZ1/qBEMdre8BZS6Y2iN41/IluZXTP/XhF6m42vtJXvfsrfk/6rFfmT54Hi7Svv
bljxjYPeXoykTtj8a9VHt8x1f7AnuYQuddgAYVE4oOoq1Lsz+E+lN50R++/SipCuS/keiklErZxN
hyxBDrxuHN5YOLboPleK339O7ybRnZupW8thxLTD6/MAQtvqex5xmCDW5m4jSh1zZQl75eaY3n26
TaPt3Ve5rL9HtUJTHbwO2jYqjZem/JqU3MMJgM1JKOPdNsJ7J5BbqfnDdMGnG2Pn43OLX56Hx50n
0F03u2+ZfnS6vE5fAtHk5g/xk0VuLv31b23U79N9c6Q8G6j7p5uTw47xSENlREyj5OcAc805uuHz
dGWnwaeyBgTpZ+3xvxlgoYxp4o2HYICuk6p3H1GQaQ13SQIjZmr1jnnnXkhr18tqLaP0VmrNN7Gc
N7hFN6nPVZm+T1f0591DGnAn1+hejMi31PFxugrT6FTHzeiUr8pgH2IUoFYUXLvhnDra3cmcqx1u
zCC8Nx0ddWaIFie3VPPurWZeyknkA0jau5t594FD9bvgbrUpg0CrVm3ZbEiKuIlu/JymZF+QBQyJ
pQqDS9umXyVTUcEHpw0wFuCKD87MNcRlujLTeOwUATKV2g9/JivzpuJgy413d1S+pvs9jclu9C8D
+e+p2VOYgT4sstv05dPrDMhNDQcbV9t3mJc3P+0/fQv1P9eo8ICijpSbaXrEjn+ffg/0/pv93M3v
HgvTOPrjm1UwTPs6vU2/UrshE747uqRL+F1/h33/7XrmDYErGiIBo7C/K6a4TSOWqKp9Hygw7v5c
O+JK/5w+T4iPtpCfgBKcpuH0Iqe/nibSz4sKHTINeBMSl0WSk4Y3jeqpnT6NDb2B95oxXYp3IrW2
MVmJomdmMBNUcts04W8LI7ulRGVOF7OZ1rUYYHsqH2O1u1ey3ah+sp5+YBaG97ZEzIZAVxH213Ql
lYKrRnZOWL77NUMrYqjUY3Izpuczjvbpc1OtjkSmLqyKIeRYZxtVSsfyM/3flCVIjt7dcyiGTh0F
/s4nPNcqrAOJeN/TDZx+9nQretp+hlluzEe2Dm/T1dFz84Zx/l5lPrs0MZs+911uFjNAa7q7zmUj
Jj0mbXyaI4LhmHb1h6NidYGMfqqokPxcyadhwzvXKWta3vA0/cQ+UOdl0D5Of2+FjJnpytgxS125
LlAyo5pHuaaXwcaBVpzXUIqmZW0a7nTJdhB2lz/Xpf9k6ryWW1eSZv1EiIA3t/SU9xJ1gyBFCd57
PP35CuvfE+ditmZRFAk0ustmZSacvnLo/owqB/TkPuMfrz46I+ZAZ0ybjlR4GYXWx/R3GvqfIrUv
k2c9aBRdLQzKEIxXKPKuumKdoJBGp/lacIhg57i2erzP1O4Q294PBOkny77tZjbrNF9Hd76qmB6v
STZa3D7Uk3Py/Pwyg4VM4OCtdXVnhPMZ5qpLo6hXyP0u0G5u1R5eqRCy8bJ4kt273IC4O7S1HqEC
X8vC5ENwvR+5LrGQwTD8GVgsK0PMrVUe5Ez/n4HUxEGNeX5vzeMOXMx12S+stHyIZ/EIyJlpxflr
aKS24oci7kSRR1HHVzgHL53lv8gj6WHgnYYfL3GWL5dDIEvtpuZPzI4eX6v+LFclj2ju/JM4LpAh
6Hx4IJr/faGmyPzqBhz7YODmwJYH7fypaU/LF4uPkksP6/rDaW/EFsgpEnPCfARNXes5gju48OZz
Nk8Hq4r2clI0v3pOZih5uCP5XW/X2JjxPM7tq95c5KAxAv2uMzLF+ZZLqxMUyAf1RraJ/JU7z1f5
trwK7jtT34iprewdNNZfcJIutzkYybnVN3ItYnTNbvhOgELkdnzwxDfA3h9Ew00qJ4kTJrfRGe5J
8/eRNvzJQ7JzvCnIzm/0osXlDAP/DuP6tpiCXZpbDG5oTy1K4ngNwujoBbLOzzR9hH7x4rFFqtY5
MRL+Eak3hsYhp6HH51Uq9OzDUWYBMkil/eALMZLFZYoRMMrHadK+1U6lAcnXTZoK+8ehISqxuvSS
9+mFXIKqXX5JW+0ql2W4L1AifqoRxpiX/Ci8cbtwX7F5xa+ache6zihymT4H8sSYW3voJwY0pvCL
sVeJU1rLvZtHBcQrbjIoL2JDutw9kVIdFTq+8nR8th3agM9pOP/p+J+JE62AasjKYedqjNpja2TT
E45fzTaSHuQhMUH4FToumAjMd06jpfGcumOLmIDYTfGV4rPQlXjsTQI6whIJGZcT1Kp//eg/6fCx
L0FNPxlPlsDpc4qMjoGKwoDLdD1k0OtbcTbi+eQTLf+bhus75Arf8uFxX5DiCnSKcE8c+aD5P1XS
7Se1OUpQVHnF72RxrhV3z9zlvuQukmy+iiNAIOQpBYoIEedhpMItO08OmRwcjeQK6QfLNR7lcOlt
tHGKAgZ+yL2dS4BFWT6BHShrJvuWMYt8nxb1eySORs6CvKMn+jBcNEY6D03sefFeQ+atoft9lB3P
IPlN7MyggIjDOC+ywnKfTUw7AE76JsSl+ekJpgjxbGL8gZf8Oj9uqp6XUCTOrHdGByUok4Mrj7Oe
pu8w3ckTk0Ua1H/fm+cICZnONgpGKlUxutbpRX7K1SsM9VW2+STfbRja1R39nwLCscb5rvv/W9va
118Zmkb1cf5r8vCF6gzTK/N12Q16Qg6DTBn3VPO5U+dzXNdV624iA3wbt66b0VWeG5zqmzqf7uXx
JI167Zru3CKBx4Mpi+ViUwYuJt2kCT4uC7bYzYLhQMpWJJXzH2zt1zxov2Nk5JUWmK0c3zINr1qm
vZlluGrJIsTRigkQq5HCZqeG9210hnVlpWv34m2RQrnEBQMehmudlDK66TEgXcDGwOWa0fzm2MSo
Ac4A1rgxcR5bU/lJI/9kMOuqVk+uW63k9M5DemGK9GJZ5rpNQwD0GDleH5X5I8puu1i9xiaHWQzF
VN0WqfIlh1uiXwAqNwkaz/JNYrpowS+biyrp2dU0kOv9cYBjC6gmJ2wmalVRtNODu8zMf6O4+RmI
/uysOWh9cwQp/pOrrATSR2CXAHUE8QW6t588ii99DyB7DODKRuAsIOSyhlvpOY1h9BLXIRN0xMMT
qh622bzRBOIYiqhP4T6mnnuDiNAu0cYrH2QX8WfuwLeKFBBUr9eWnKQnhrP74JWhi1VJnCxfYPF4
HWQ1urF5wSJeG/nMuemPSlIc/nuTZ07v8QgEiw+WK13eZDuMF5cfNkSRrdiDkPv2eBNw3zd50SRC
bFP6xN2u9aYrpMmnLiIgCJvHflBW8u9Ix06T6mR+SEnAoiE6nLXEvMjdByNUjq75LNdQpdlvRDxr
TQfVzz7lT4qE6EmtfozOYmg8+ABadWKW8XZCirLgNKVtdBtUMXKEcE3O+btfuSAxvZea+zXN8Vq3
zLqgFeMlX3LhsjxZw0wLEm7bmUEsWTMZfpA1i7Kc/azeBcl8N9K8kzkZ+X3eTUfa4zv5gALGV6ac
+3M5VL8iLShFTz5U3uf23V+Vv8TUxGolvitEinK2/Z8eW1tWl9R3n9tovgK6PnNCrkr0zCfelSo9
SZqBTodiiNa/mCEDoGqwibGLxjQy4gZnft79eSQ+BCCroqpe21Y7N++DH/4UREaFGV2iWmGqTd3b
OCMtI7Kqku/RBv/JBjTt+Sp+exzrj8I8KRkzwHn5nA4EEOzykJhtTLMrsKjK8L/m1rmgQnydBxXS
2HIJOwDHuWP9LedXcnIJqgYHTHbBSHJqXeMsfqaTsZLfQUb2Mbs/Cjoufly9MHkRrMRbFpr/nQB/
Cb4RaU/Sq9gHJHoPraYfw3XRWYuLFT9arUK9vk6EiPYUX+PEpSLBgCBWjlPcJ9pVV5uPNLiDH+oa
JahRzBUjj6y1yGfa/ru8Lh62178kQJDgwFbVb0a4INa/ahgsBc0Dc0KxNozvZQH1ZLoaRnY7Joxv
De4P6KOv+VanUQfckuCSaFh+ylvjRwXgjVdmD1MPGook67/fMNT+oakvqQO/lcOJHt+6Xntpiolw
cXxpGg48uirgjs8lMXQVu69mgiRegUew8kvTkvvyHYwS7AMEbrJkBZr8G26/q6Ykl6Dj/uT7x4Pa
FGe5orR/mgAtubwj5R1yDzIoAFfUS5pVl7jtryHTwPzK5i1zaF+Gd6q3z8OvTfEsUEilneji2t4X
vDQF0QLrJK/KlUzJLd2pjzlUEJDq7+SLETdbLtCrEGhtsg3USOdmNq5Z0T5qng772HStY+XHIH2I
teEwlgna58gVUljVRet5UP/kOmVBGqSlm67bym2oU34BO8/pvJP7n9voWSx5Jz5E/Iaj47K1cOPC
UObWd1KckHheKhCp264NM36SbaeRTYyYcSy6n6fnJQIUy2+CI0yG8egP/beYeH9M/7Q72XxTF13t
0boiaoWWSfwgm0JiTBpRP9ZB75yT+LWyH85dRoDXd9tYBNjLG7qDV4k6wwyH3vQvNfo68Tic5e2y
Te08OHrUA6WWIs5Id+pvCPKl/mUB1lqJBzKs99CfP3o+YmaPqqVzSpRpbRKVUuwhc+CJcTdOru4d
io1yeuWOpVxjKsDxFGUvPlNeX2pYREAI8N0lD1avbCRigkBxKS5IEi5lwqyO72wiTXziHfi10kBj
RPLh/wWugcrYceK96rN6lq8uc/tkZzdBQhBTEkEU87npyzt6ZxsnCa8ytQaGH4vEjhml8v0N3Ok0
t7dxa8HQx5PtJ7Z7jzNkokP2sGfhghjy7pLmSVXG62CFFHIn/DloNzd4KChFFKg7W6r9GFjTeTQ5
37LvY8oYM/DzRjuP3bDWGIiS3Z7y8ignDWdsMOWkT82d7FIfFYdWzR9ld8ppltNQj784zjcxDbIJ
0YvZTIm97Dh70t6T8izvtJJqOUe65xKnQFidXxLKeZmi4TAM4wl6PiD93s539GMixb6S6p9Y/8KO
nwdUEXNmFd0yB7LY/cnrJVJcAWTN4gWU6UVry5P8CRxgbw5eAnzORf4ddqTg/FShuPNa88GWCo2G
Z0mKO7c1ljstFG9jDeOdnB/Yfq5RZVxqqLnTnPlQbTrTjrgC5XL9EpJIPo6jiIjtRe/vnS7/Imv9
KoujzbCCo7YPYlaiOb8YRX/Ny3Q3WSF0d8yfxhelVa+DGlJMVX7EaGgVwG3XeQmnP2bGkPC0n2V3
qo6xmAMlqna2Fx3FRJShdpVDIec4MwVe7COmApUI7nH695xiqlHyXH1F/8n2RXBTDslJvm4Ip6vG
dcuaG+Yj2/JT9oi8V1UQwvC+5JEn8XiKErA9zXfMk5e1gNzZ1JoP+WCL782D4LX7taKT1is/qGeZ
yU9edE+95Z3kTsCx/eoUFoLoLw89IO2UdKNp+SAtRHADEVavnJ60Kl+L1RwNhpFlz1TK3UQDVu7M
n4yr2H4NbvsSMagIbrvW3kMUtYSZixnRWlYdEXsLcce2uixfM1UfU0XVmYIgnyKfSjD7VDchEzUh
loFFCUGaGt6rSykPaZCV6tbPDWVPiTskjvEr57OL9/JPoCJX2gJXEEPHqId+IM3u9cDeiAXOeOxh
g+VldQLD3cPQsBdTKFfGrqMG1jwpXX0yveFP0lxtzvdF0xwXkzs5JPVm/uk4iweWsga43GuX1N8W
x5TsUvIXIqwf307vuxjhHMkal+SOkAu0W1Qq19gPwQ2G14IgiUYn39i86mz2irsIGFFx1RodiYLR
CZTMuJ2Ky06JoaWanibTjcrvpb6zlCqlisks/JSqn1OtncF2Vb6FP+JO2fMzppOZwlahiQEv+p42
VXnDsJrR/CS44pqnKLWrxp5vYc1hHnC6FlayKRL3zmEfk2ufMniqTZXKMhfGPul4RJQY76vQWPeO
u3yTFKEg2J7G6LsxypNvnP9XRUUv/S8qoo1pznfLWsTIDiaTcttp1rohIu5j/SzJn11GO3RmDrKA
saot/QQkcLHF+BAiYQPWQocSUF2OuzpXP6zqKAnaZP9L1OIQSVn8iMzWL8k2QXUDMboDt4hdestz
WV6n1QzfMmPulCiq+CI/6akdG8OByar6lsoAHy3fMHc58ukwi5cuypM4UOJyVd2OSXORByp1YLtH
QgI16UwyGVAwP0znXONh7U3qFvQRNJvU/zAZORVEB37O8c9oNIJ9rrHV98y87aXSsFQZYnV6zRUb
ugM8vm//Eh//qoCqfcbLJgoFoVjUHNg1+K5XI8sgHx2JesclLWUS4alDjNlW39vI/Mos/2fANpBb
/bj9Rze5HwbRPsj85S8CI6LXXL0MefWbsH16y7/xVX8LpdR1jOq12YwP8vRBHV57z3vxgleCPWlX
ERWxBQbsAsMOIHs/A05SOqL3oVGqxHJAkXAiXgvN5h0l3avq/ns3+2trj8NtOBIm4QyhsEdJEKYD
pTA3WYpKh+97p5SRrJrB4bHzHzg2a5Kei1RUZXv18XyGWwD0GDJMxGNyDQjJX5RhO5jNl5HxawJ9
u6uol30ZffyRTQ1wAfvJL1IUhf1flROmsF6kdXshSikmiCHYeyRp0qoy7AIUZbpfHm3nvcreRDpk
nWsIDDuUhyTVcvS3WiPyQm8+SRkhmSggMPUtxQQpOGZ6vTNs+0YShNw0bsfZ3DaTyeZrf6RMiPTS
aa6PUmuRKGRufCgAFZHdxFzN53ojHyhVFalMSOtCUYpDMU4HpOq+pb8i5dAxzO+NnkPgojzvzI9S
GZkoRoDdgDfd1gEDafdiKuwyPJZGdEzwMDPewu/MPXjTI5Jtf2I15D1igmjJbxQ3uS3K7WQkpJgq
e2x41xu4jXr459jnsWHflqI/YLhbuIxvpADCeNp5aL2LRYpaazD9U4mRazZC5zLSC5k72B/IQQP9
X20tszidgX60fOVHFlQ+IwrRSqEmTZIshXarA+dvWMeu7t4XYyH9Fr2+LRPzS/bz/4zeWPoPURCs
ndbdK45yAOnwz+TYOA8PF4SkNknQUar1zDCosOpqOEixiPLTNvvPoDxIE6jykgscElGsU+cggTC7
P41Dhij1r/vgTc4OvuKDnCcbF/Sv4meOt8jF7krrkhbUPLluuRVdBU2FEAJ5qdSUxIwxybtxHGU3
Q3wp9TqJSSWVlIxzbK1jApO1JHJJaf0rj05RflP5E5aaCvgcQV4W30gIandMIDXjrfx/iY+XGpOt
g2Co/7X49Abir5GafDamL6MLYwzmT66slUIG+oaLYOhMniy3IX4myY7eWJ+kl7i0NzAqtQCDOAkZ
YRrs8he1op5hQ44UA2HS08fF/YSiIc+bdL97ZHduliUxq2Tppi1WP/SsPeNuetdvZdc59nQGDnQF
an0tm+gSKsUdGpU7d7CZWh7X4uAKHJz8Ph2K88TsNEmsgkINaliES2KIMCVLw2MMbvuh2waEUfI7
cA7XxqWY6dmPnV8eK2fYL6/zYOU5y36RfcPAoNInb4r5Gcf9N1b19387SQ4Hmo3Z1J30zL71An8j
7R35KzfXznIHfYEqlUEsn1xgYZXljODxsW6Wu/WRVS+/fbP6jQZaQvLtvt4+uCGoIRIjpcVu2upL
nypv8rtp0M7huFLT6lLNLK8lq6PlKBFGxJ5N8iRfiobDBn6ye1kSiEOvZWssf+j4gFaafOPCXMo1
egHlYu4FjORyl1Fj7xigWDa9W26d2PpWzOmcEvRLh0hCgj44jp5zqxnBejkHXJGcCbkqMfa5Q3Wh
GZ6NSrt1I3Pb82Xkcre2yaXqg3eCL/lGiaf9f9HK6Dv0ufIHh6g+gpURfVv8JKs+K+gVO91LKtWk
YTX1yb+HwcP2NpVe/shjt6p/+1HVojUj5i+yNxc31zfll6d9Sn1crIfYRyALLz41XLGCUsFfdrsU
g6eh+4xV2IHo+XV7Sr3fYlrF2kr9WX76nbEbAUWkcXSjUvqV2u5Sf/dyZtt19aDNX+Ie/ys9jzsD
db4JLQlHS0B3FRfBROQZJZbAuibBdKz7aL98Mq4eqNrD/9rs9LefpD8qfdG6o4CEIwCPxeJZ9c4c
3Rskz96J1uWASxqpF+g5NWQXkmzKCwvsI3v3/eRjqRM3FKzizqPsjngGLs+Iq1OK++tMeFlib9da
hHwb5MnOS2SdQlgt785trCCemRBPNad7x0d9CLdcsQ0YvCKOwE2nGg0aY9pmRn0PupI2HrWYpTYd
9/s2RtGUKS0dHElnEKXYeylRNJwDJK9ePetb4ueclEZKAJLu7GaNEXhiyETnsHZECCXBdEE2Xc3T
e+Ml77nzz8pJWt4aME1nzpPX0idQMFzSpVjy+OYY+daXVze/vRne9Xq+ldSeMGBX0/KazPwkSYLH
tCfFkDd16B/qxNrkiB78Fs34EY3ji1+x4gZ9VnAsbqh9qWwAK1MOOd4zp8ccqOZV6SijZzCPFfO9
dPDTqjrVmn3R65fZyT7FG0mYVrfuXZvGSNS/jIH1IRG+dGQQbHrQ/GJd+pRfcF6+1JCNTd9S6BZ/
wEvhSAg4sjEHuGOICsMxOqZdjIqsu0SKiykRuEaCuQWc30Cu3pPmSbiYYqhN31xBYnUju1m6ArJA
Eku42SYMsh9pDE5m9+mbp2UjhUez0D+iQbst0XPpFfMUQgkERFFWK7DmT9k1gx58ZsO/hqJ8QNuh
JmfVW2nmBOHwbY39ycz24sMENSDoAfHg8j/m4pkdbl/Rz9hC7n8jHhy+rSse/doY7Qv0ChKKy1vl
VMrzDTLvSYuspVBkqNHHiIpTHRTQ/lhnfVrJOi5MWGRLcxdQBXiXZo0bsj/F74PRxI3VzxPVgQU7
JOYBZbX1nCVPRRXf6hM5MjFMgCmJYvWe0TBtJYZ7VtXlF+iPfmj+r/ydnG81odBcwoEYaxvh+JPX
JPpbTM44UsmAM4V4SD5TPkZx+Jvcf9b4TkhHXrvqU7IwveRjiOfVcGen+ddiSdAq/4dtmqGuVePx
QVzsf9/rIK2BZJDrBlt5abkXuSlNV550WJIkkF9elG0zRdlD4ZXQmnR/sgqSHtm+tfIi5VHWXHag
LPIcf2uG+S6NacFESGsMsdn3xn/tnA2T7RfEUE//unvUuKRpVLoMh2tps3Z+7Mq6Rfps2VNLxx4A
jbRai6DeM9YPzQjmSLa/BMHWYzWtIk3/kA6XAJQkCE0ZdO6/JHkiA/gmLVseep1Sck7Wo1E/6RZn
UFaylKWBuBxMdP8g6yfZ7LJeZpz8hBD4WLs48g6L+5A0azLVcwb/GTcvZ6mnW1IYzc2UMR5axpcB
HH7fdg/iBMQZNMWHrrYvZg4qRjIy23z2VWgdJcLk6OhifSXgBoZ2I+R2FkF3Tfgs4aospABR4DX7
RqAipzsq9cJqCCgcPys5q0CUfZKC/mLiJ3d6c6IXbfefe/nP1chP6fCPibtS6uOIZNZEzF+15kW+
p8uTc3xX0fKSf8mlNU3yTgFO4vpAiyhZUbtnaSMoXWdmqQ3jAR0ySj3/bAdESLfd1B4CnZuRKC6q
0I0WoiyuX1ou4nJly9VReuun9lZyncEzqbxKgS5pP4x6+99pXWAusieI001DWI3SV0k25ShIoKak
8ZnMV4I8iWulGyoNYgPD03uAbthp0lYu3SP25zw71Unu3GlgTfRDBqcIV5P+DEZMurz/c4CZGl8j
v9nqdna3dD2kHC2dDo8RsWixEdKosaL8rU8fxXnpZHdiuNBwvNFnsOlMW0PTAqyPrgzMqHfzHG9b
SIwG5H2hEdsrg78AnSwjvUpG5lnVc5XC/wKOoxnd2yrsN9VIv7sSBEDabEynuJXVly0mD2UM8pUp
e4kzJreej8k3hTo5tGKR/4EB2g5aSOt+ybbEXo1oVKSKttaaf8FMmhoE9NBkKNpG9pfYVYFe5TmT
7XoWfOohBIdSNGJR7bq512C0NUv7u/iQMsj/n0XFqXvMA2cnRf65LTZTn95KyVz6ERDObKw5vJnH
/AY6KhhFSGF5elL4lGqf1qqfhbmyLqJhX1TvjfkqFUMgtKfJHlh5ZwGEDRJSZcqzB/+wmjX3y/4k
5ELfYeUpyF116Tvz3ivxTBLb5ap3E7TFktjJkrUxuy/j7MTGsMRvErPJgnnqLVJTFEjUq/xvsQJJ
q0MTpj/XRBFJar6JdoSYCEuhkkmFiHkNKP0A5LhkqMtqy5/mcfDjfkscKBe3gIRm43Gqd10N46n9
ZUbhW0t3tGnfF6SfQOWsGbpRRs4lxeQqIx6yFI0Ds3jPEvyLeHxEUE9DdpSvyMRYiT9qCfy+JPmW
JxeSQzG29+qF37P2L4+NJJdlfCsK9VWiNjdLYYpzBA6aVMuGHXd41GHPVM38IAAHgWNI0LigNXx0
RRDu0gsQs2Z71/veh+Cq5H3i3I30Oxu7z6WOwEspuzlJy1tp3zRGs67s/iFrfAAAHeADr3o0AnXj
zZgo3frX/jAhvo1S73Vs5z/BB8+efkZa6jWCtV4jeu08FVKAbCcXJACwuMvPhk7rCdQqX/K/o1oV
5W0M9xfTJI91CnsxF2d7dDBI3OUxWPaWjHXJcOWkyIlxu2wlhRBxCKFqnQzv0TeNT7S2sevVQUyN
tFrEScgyw5cARWu5FdiiAP7c0mVOIdzJw1WN4AaRSAC/GdRnJoBe70d+JhOkz3WyRfvsKjaJIt1M
F7yk8jAY/UrOjjgn+QjBEepe8VChPfYf2mxwmTRWdBCe/9DQPf1l04Z8D8ohyOzOmWdeh/mxr/JP
uV+xcLa7nnz1S7yCoMeM1l3HyNKKoxRAS2Pp7zoADYlaLW14S8b3JdT/73kuHsPnjckEUGFItmWu
buWBC2JDHIgseJ+ErHG2Xt68OBw6TVvdim7FkMpeyNutYg4XeUKCJZZPj7hAEwXakC4ylMEQpQFJ
JkiW9hoNqMgzv6RVKUbUrJE7i/4o6LdV/SZ9OSmtx7p2Zij1I65upJ8pHVaTWps5RQjOILiuO8d0
jKi+Q6VW9N8Yzj/pYCA8shtKoKxU8KQ/KMGdMbRr303upYltID8jn9cq0capbRhjnc/C/5DGR+CT
iJKVaDN63NF061FGDKr+zxzTr7iipeCRApLfyHUHOiaMnorW1pRN1B3kDUj2/GsM2+TLAPAuZb+T
BhdDykAuXB3qK+NJQAbSJ5KfhePCymIfgtxYgA5xRo4dwIVcO92jYRtvmg2QUm1gtS6yGhKvJn0y
TGbPC1oMX1OuPjdVNPyFdr1uDR3wYos89giJ0qsRTvHOMob8bmTo69aDT3oH5CJ8NV2EXHLP7y8Q
GmyXP2/m6b4DMXAaO1gzvSzxn9rIsPcmcjsQ6xjBAyOzwZaBy+wjEd4Ux5urv/kAm3z/F6nmb6wH
/Ufeq+4GgqX8Qe8TyGvyWdlPnqE/zVlqMENkjifMOoPpXLBLG8aqCotyFPlDr6XVK3IP7a5yE+sW
aerwztKUfJeRZbyqgw42Ela8H5utvvw5HfCnKm+zU6MlqFGNSvOUxeikMQY5HaFnGh7sVDE2xfhW
QbzBrqb4AmjBWkFiv0m7/MXSmGfVwmKGdsmFf6nZUcjtNiklZEgxrW2SDvkqH3SfMMlQPurZ21VJ
eoC+dbrTgTgihQb9VgvTbQ2MGGjLX92NycZp7GEDLZPOCG22nvVk2DhTRHUBmrQKZl6nftOoZYxK
9g4RiLMq5g7q7HJd5d4lr6E1NGfvJ8yiaEOLF+rjTdHoxiY3WABLa94hlXnv4eZvQAHHbXjK1OnD
L5Vf04JpOQpayOKmp7EpjFWNsgoA311ncecKtApcUM60I3osXmGhwUmPE43oaG+HJQS+qgcrlnsO
Eqs7RuVEOBkPLxp5kD8TJ1ce7CipAQeUJ03YBoJRN39MKu0LxspsG5rFxtGZ+zJArmQMQaMdqfZg
IpLHRovf87ClU83WSHL3MOi41hS2Hg1SJZare6o40Mw0dKtfu/DQS/T1YQ0v23OrogFlD8+dXhpr
D9aX2dQM1I4896hN1ErHDh7uyXQ6GSRnLqMKIXdx5w+9RrrEdGAmqyEJ6gCiqIO2YibuBt6GR1Jq
8h7UyBhafm1D926s6kPtmg+zRtkYgCAisOrK7BXlkIWwT87uLs8QOg3zgx/0t/RFh6Me3dOAG9bq
UKUrtUXNPKG8FDMLRd9vzNcN2fVQd/na7cdHGrofPlTGDNMdGFL+MChN7L0CZgTf0T40OwVgmBn4
sL9Ky9nlbvLegRhOA/tkQCK3dat6z9LvIFCGE9aftHVaHaqMD2SYNd6XPNWsmy+hAZoeQOxxVIJL
S0uf9/RUA/yYWCWD+WFEHiA2oNfQYSwcvzJzr5tUYdo5T7a2Hu5dn8H0YRogVA4Jharh1YZ/nFLt
TxAMzY2mP8SBYh96x96RtFtbPCmbvILvgGFxfWt641NVzWhJ+/Qd5u6+TtNw3Xp6uNGYB6DGdGgs
U9tCKvCo98qvnnuM0tUQhlovVa6Cfo3sYFNHyp8Zthe3gouiZLR++Y+Vxocm2acztqn2nGajrjUL
lcsEnlCt5YhllcoRKpk6V4sARACUXUocfA9Ge6Prw42KksEaviRlY+YWkM942iWaxzoqwXoKYZgN
zR+IeLAOwzjb6wHCqPWIAC6dxJZbaJwN2urUgpkWz8z5rVSdDHesT5TU0DPs+uG+8CYBS0w3kdF9
BJb2pJnKJ2qPL6oVrb1g/mrcGfQ43KPICq2VqGhWSVHk60ivUbJrEOGwLRjuQQsamzDJ4Zgv5nLV
qZm76QskvZUiWOtFb2EE2njr9CmNlzyGjtUKNpHqQEsb6xBpVGmxRhJt5aj9x2AV0CvODYRMNpOc
dZXsy4o6eJo/tpmLEG8HpfIczVsIbJCJrpttbUbFrmCqhUlQpBNge3lkW/dzvvXKxtvV4Ix2Y1K+
TkP4EOvGd5qgfmElxS5XagbXmKhx9BIGyRht26rjatAWnDqkQRA4U1excGu5GeSn8xtTjzbypOEX
gJ15E2nWref6wjUFDa1TVRWNPSi5+mZYOZYOKhSyatNNv9tS6w8jeh9Qh1WPfXjO9ZYTUOQmFOPe
DjIDOvsqwtfDVrVA4MQMEjzCcQu3MaRdEi1Wjfc0Ar6B7ILp2EK/c0vtNk2HFbLUP1ZUbEqHYlOS
xivhIZ1h32hVWC/CeNfOmMmy145hZg+rhuVcmSF4pTw+9pW/CTlaK6N/GAP3m8lGJA8MmA9nu12Z
SJLvLWSa1oUwacUG6Ul+iDyd+b6QNqGDcLqFoYlMbDQIXvjv/Y/ZdIsNhJ4PjjNWlOXdR4sNm8Bq
tnOs8kId/mvo3vq5x/CiFHbINPXE3OPAeAMsB5r76sB7RO2iPESZhSqCw3Im2fDSZhmKzzAhOqG6
bucYYrUMYh+vXytMZQPUKiqGUVp7nUCFCQehCzU8J2YIBNioj85OyxGG9GIiCxhC7uGTjzZNmexS
hoHXul2am7p/UuJoQOVLvjF0D0ZRv1V2kiIQ4ZZMQuXrMja9refzrJUxZQ9n0XqOFIJsC05GS2Ov
EGvguov4ZhZiL7hSN6USv9hOEK7hnIS8qOC+vanYqDhCnEV20zbNX9gl89qsBnvf2iS/reI5m7Ix
7xqKEWvwOEeqntA053bOZp37lZ9bj3DPDJsGwlL5n5lBz1mrEM01KtT/7d6O+3Vg45o8QVDaWuxu
0ky9NyQVBFiajEW41sYZPJmhIrIYvaqzn2xq8nluchBHQ1QGzGqtwfrrojET28ObYiVIqQ8cfKou
JELR/JMO8TbujCcBSoKG22pafN9P3TeMT9A1aaAr0GRfq1EKgadFkA416F/meMfcKiFJLiHdRBEe
XCIKjNkkkY5ZoScZpTsieWXdApxtGvykyVADijVXR/Gfx3SCVVit0aWG90BPGCuNsHEUodOs/qTm
Ox5iiCVWJeT/aX+YM8NjivqFa3mqAlRKjYkYxcXLw776SPwMWZDjMkLZvlR0M9ObBoAAXLRV17Xr
ovTyneFd2h7y+1wry02ub5pa+S1GLyMEKk694fggl8C6dolFfyHcpp4Dn66u3pTdF1omxtopyZWg
UFhNM+pzVlPeedXBUUodfQdoPO3RenIzMzsiJOPGXfbQ9O4fKvMQftY9DasYycukWRU5//H86EyC
RNO4GTZxR2zNiJzQUDc1NVT4Pg9WztwcKF6i7jAZd6OufrilRUU3bL/mAuvdlBXkedrdhHzBKnDj
GzuqH5FK5+SgIKx36m9K9jlNcLR2Ef+hxn1Tjhpkp5bJKWCS0Shzwho3QWypgQsxbrUtz6dcpXXz
6Zf+iqmS56YnlrIyq99AR3ydXoZYfc3oOMD/0+9quyw2eqDfzjsL0Y291SK95w9Mmhf9wJjCyBNw
9EPZcoRCfbIeHXtMIaUrwDAMDhJ5EXbPmobPcoJIMfPuvI4znxsF8SZJwaovS3dVmtVTNgCZSbos
WwcaE721qz0UjnpsXJQ9gu7/EXVey3Ii2xb9IiKAxL6W97WNttMLoe6WgMQliUv4+jtqd984DyLK
hVQqIHOZueaI423knvqRIBzz5crzNr5DmyxLwTolo14DDTlXo3pSTh5fOwtsOp9NXXmU44BuETMi
pyYxgaWSxXW0HwLRr8t/mKTGMKdPSa99C/go5oZgtu9DRZvGFGJYp2l44HtReXesK+a6JTa22lyd
1uxK5+EEMHr5XkaaAqsjuJtHyOd1XBwZu2SZHfKTFMCfGqa+SkWxVVI0xH1Wb32XJpXrnqqMzS5t
b9WS/8bdnb22x2Qh7LmXuRV+jrEUmwk01CXQw7TPHrGxyfxuk2Eo8hUarAx6K/tdJM2PvmzLD9lp
jdBdm0v1OHw/7cKoIEhofmSVT2NXVuIUWTWp+2JT5JnHvW3Bp16ksPce7qDPMbCldY3dwT4zbvD8
/Zpde7+xHqB1G0A7ceoMGkschOocdfgMr1pvZvuS60QHdEK63PW2UxXeaydI171BoJnYKrgLsD5S
y2NtTeZVPQ6AePhrWvpkc3EBBDbRb07/O+DNVJwDpM2OsD5Kxi8T7X46HheBn1oZFio8zVqggFw7
DXSspqMhNoi3ml9sUHPyyaRBvrNyWa8TK2nXU8GgNyrLETS2O56/H+EoG+GkPaRqG4/TspnnJDoW
cJg2VTwdyW/ci4NnLypKHhXDYu0iwjcoOsv70qT+TvjzcKSgeeoSsbzHc5AdIJn3ewSc4iM1YldF
rbMBkzaT4IAidAchd1otO8+uks3CzvwOsxwrr2Qyv3MkZlY4r+awbu6Jpukoqn2LxfyLiVuU887g
HPwRFPAQyS2/lTwqy++vUsHbmoY0WeEp/xVrmu0ajN1xwYWsa3GitFJ4oosnInaDtjpQpltrNy8I
yLjScjxOL6Gs2Lmi2WdeN7e3mQmbj64yz4RlYaoPUTuMbKc+2/RoqnMUGSzrRvsV4OZtaqLkWef1
04RB26uS+KZYkf3DG9QvXXv62XZkx2RavboHTec7uGe6f6ThTsFZLKlWcVjKPSdhBq0kh40qx+jk
jpiVedqU17lj9fSaF2wovF3hLw5G4Un81kcteBgx4bdd2vsur7BFT2PvYAVd88HcSzA39t1VZGWx
iZ+6+F72pf+qm3+iLouOnV3DQwqT5d9Dor2r9tOv3MOzR2KktkgNNeXxrKrK5hhlOAWPDs0tx/WB
jLqBfSXTq1ZBqp33PGJQtF2yJwB0+j0ZXqJimj9k9XNKqRxIt1UXT6RIrvzhSmHi2QbXdu1oFZNv
OfWPfEmdh5iw/8slx6Kc8GgNWdOuK7svQMPx2fBj3xs5m3vklye7wwm7bf355Os2Z/yid/ZV5nbP
EqcLQis7P9BZHTfLgL231y3RlpvTJ5d1l2s7Tt65y0nL+VIvWc6MQpYWv9qImnOY4faMXFcecPO1
jsA2aDTnU7Dy5GLdNJfN2Z9tdxvmQfQRSHVqIvxfg+p3IoMLTu39P6Mb3NGx2X8XTfWqTRYxExK9
64AZJvbcn+HU6F8sOr+pCS8/gybKYdqJ6MtMv8uwpyRARW1Lktfma8+4uLHk8hcO43hKhepNaUEb
QzlfcCwYRcQCu76msxye3YX83nid+IkzIVDoXme3rPCnJ9MWZDV94v6U+DuuJrwtCRhxV7A8A89z
7DG5qKZ+N5vE27rCH0/KXuxnWwFv0QEFeRlLTKEW/8mqZfEO0zDYo5lMaCVb1Grxi8aouU6ljlZl
N0UXMpb9PM75k6/PwtHuuUa2BrnQvEqiy5eoJpoop/kTr45+R4tcg7/CmLbJo+5gPOJL0oHwBuwh
PZVh2e0Za7NfEikYJ1Zd+mq8+FXKgj2o9R1wJEvz5sdNSPA8xofvp91kEjJLJlsEbkrbzg3TDd4w
WNQLqfqz/zi4ltWd3SKLuC3sfVx59jVocueKl3Sw1RSSu6XXVz8UAzSUsZ0Oy6x+II1bFYs/fjUU
ETeZsdyH9ae7plFOYSAcxDpyp/SYx2N0TzsMaUXxPLt58J5okz5FrXyjKPM+Z3l7a0MveS7Kamvq
JHtLY0wWk+mQD/E18GT+90N462AIOeT6Mb2mQyoYQ7cR/B37VAVM0QBK9bZ1xvT9gpXyvkgYu2MJ
6p7HMguOYfKAQ8ah/+Evk79OxWCfQkpsH7UmpS9oW7D8EFQWG8aHv0pjlj8Ffmltk/7JMbSkitQX
70zHbKc5+tkbhDBTUlz4vYqb0+ni1pb22W8x9i57e9v0dXUpO1FvfJyRzlQmPUZkHOssalyJ81z8
aBzrDXQIyV0cBCt3IV+xbRvIr5E7M9TTU9FG49Nk0pPVzculVJgVh7mvdn3YsTylzkuTZ8HdY02/
05H2736Rtdsh7a8ZfYGmQZCga/EmlicH0fuLD5ib+CgMtq5R8KDTamH+DF9FO66cc1uV4ZazEm2V
NYQvPnMJebRkzw1WSPniunhdOQvMJrP8KFOfyC5VtzSKF2y1sTcrl0QjpJ3Kl4Jmh56z6iwmOm9z
m+fHpEk2VlN6q2RGG2p7WG2opT7/76B0VJ9dqWGIVIoLWreAvVuAeg+QO37wdkNY1XODOAiAQ/J4
D8iAWYULnv91U74VxrI3Vpvdu0fc5zNIiiOH3k5gD5YCa3Ufs8RVaqdq56fxLqwJ9npy4lsD8IU4
PbjPaWc/j7M8IehqTvO4+JfYbMfHPxzmjaJxySO7TJqri4Do2JXJHohkemYSyTo5NP7/ffT9WpPO
/qYoLILpxxvL42Dja4AoUn25oah3jd0iDhxqec0t2x9OLhSttZlY4wZlyLYe7yyWt5qi2D41Ydg5
R9y0KT7US76lLykviRU4qNk1NVG9yFtMYSnKNTZW7S3uUv1pa1keisiHuCPwruXEzId4FFQAU2U2
7jxRjlb5fE+oSwYry8fPzHP7c+GBdDOGCaeg7PeuQrNtOQ1Vjaa/UH7uLgBleAS8dj2mmb0ZgzA6
fx9C4aFcdIty7fptBMwsIWRuE2vnl1b4bD9e6+3xNaAQUbKtHlsvju46KHHITwAtiib0nxyrWbWU
Du8xlEj0lJdYx3dR5M7OzIRlaWEXz1XW5pcARJz2muK5b/NNSZZ+H2W1ryGoBHqB2eNnkPOyauYi
YRiSwVmza3uLFKCOiZHHB+xbyHJb242+Vm7SstmyFNG6tcj3Klety7j9VYJa/GprivIhJI1z7ovw
nbbnqiT15ZJkWhVwQHhKcNs9uV73u2osdEpZ0tIeEHFyNYBVar+9+ZZLvpD3+Wro7IyRMM5h7arj
ZBf+P76iLiDjpn/ysKiyHFxTuiAbj7Jw8AWpmZnH3TQ/5+HyjDm3xVBzqshyccDwKDmf08hNrxOs
EpLBRMI90PFp9qNlX9p4Z/ldNK8GQT/Kt6cYD6NI4BEAGi/W/nbIfMRAzjgfFkOFIRf9oaOYvndS
aI4BGqqL4wf7pRHZLRFKHYoup4bshMdF4wgwePNLJOgZBB3uZGjP3i0/vAdJgajYG/GZLaYXYTuX
IYavVWB2ux6xKt0HvfgzuOaIs3MJ46vBxa5Oy3vph58TVwDMeUuaU0jstxL4qR/ahHyNIOgsvu1b
+6c0yXA+LSIQdBl0rMUdd5mHsVc+5PNnVbLVVGaMjlwTK0SA/ltgA0qM3HnTLX6703YyuOSwibVJ
H45hbl8l57hI63sbtPWdbXzelQW6Idm9xFFnXTRScSocdf8Wy6LD1k6Z8/8ORHGImiNgj7qmqp+D
Z71UjR4v34+8icGKLMBGK+YbOhh6LPoGiKOYdMBZwX83pLJ/b0SARikfD1mlOwwi6YSMAju+KfH1
bfKydYqe8oM45zXJPHNZLHa+pk3cnQPjmCWGptg6IB7YOE1m3b4P3PLnyAMt8f1spOB1Mrn7AoS8
emK5uSRFFp/tTlSbJHd60MjmVxzm0wFfFwUqQ0x7+FXlJUvyvWXFek/lwMZ6uoje8TX9GCXmg7Yq
JyiF4H78lL5DPEhNTS5kLjJgJKSt6BUO9ozL6JDNr8vQX3yjfrticu5BtgmmWW09ijFPOoShWZb+
pQqr5GaRMmQSrgIR0LqdnIzrOwdY8rhNe8ejBohtwK6peqwspLQOlpG/B9tW1EmipzSNAowZ/taW
is9+qUbqcdk5oeB6txuLSymff+t0eO+ycHgzMf/TlPP3XtOtW41wfSPbKW5lbBW3iRyZeHaENhEe
bSf9XUcPU2H81ZkGdjg/+P3qK3mZQp2WDfsav4xznwhnFWUPDCVAoWNF9EG6zqFrkCRkMyjH1gWJ
lQWfFBobJom9ZO+j6B5UPR2ykIpqJCBWNEBwDspN/oSROHmCLgCB8sfjQWpbzW4oq5nMsilmps0r
c61mzCkd07F9VISZWXrL54wefuk2/z5yHpqERoCuZzHIgB6k/rj1jbOs28eFx0pJTQJK4Pez70OX
d+EeFfBMSalMQT7yse+DIrJZOWPeH9qoB0OQKEYffMd9zbTZBEbET9/PBLDOja36Yv/9NDahuqjZ
/gf/1uTZzsVjTB5fKywGiyRXn2WQutwJJtnlj6cqY2jJmton58H1ZDLiNlXyXcbO9Leehi9/EMmP
rvHN3pKtOFBIyV7Z1pHjtCrdzyllC9oKyptBUtXF8JQtk/tzDMlvgtjdRiJwL6Mam1vmNFxiVlFd
4gdkFttHOYekicoPbxXK2nWadxBcjG0dTcHS7WEDtmlKJObYlTBKWhFs6YB9BRQOeGeHoZiAliW1
UMAqIjPntM52Q+/ZF4uaO5XOjp3Rn5v3IuhRhGUmxTrKOSSH2bLmPer832XRLBTIs2j9nd/j9l38
SJEfNRDqnHwmWmVvqw7LxKTPtCRPPq0Mik8YRE6Lc86mOd7iEQYY5xF6GeOVZ+8Rf30/+n5tGdUp
SdHYSVEEO9B1wTqQ2Fs7acOavpxzmjjuKuGUxyMxkDXr9J6xN3DJRFBju5Ms9QyQeBHxLSka8eqj
JlqqTD/RBnNfYTgCYk/rEKt0yzylbe6ma9nj11lWzXKZA4MHbhjm2+oxm5uNITHj4w1PePFudNyv
xAa0G+tiOlmPw/fT70dlMyGoJ/Fb68UXN8MKc+FMrwmQj2G1BCcsSBDTPyzjvx+lMyU3NXi0gXkp
T6lw0061d/5cqwu1YyjyZHmARQFjFkva3RF5dPfvR3M22odx8OhotetklsG59qRzreIC6a2P/yv1
vLKgAZyML43CJ1RS6lrhVD2+GFndgiQK7q0vcbyhgdYwHEvbJNyWslnubTz356m1cRE32ZX26bi0
1ZmzXu3HjPkIF/HYW+RQSl0ADaU5EjMrwmhROCp/yioBHsmyGbDMZ7OJi7bejHpyV31JD3DEPZQd
gJDFc806GrrxCuzFBe/JIJbN6IRbta/ycSB2xGkMPQP5WIHhth1vnJYJeCNmZhcG9y5xFbu0SPVw
QGBhDHq98SN3+KnhDaD80/6lzQ3tfzlmV0aZrD3uDu5m9NrojXPb752mLLe4k0aoAyBbgndatt/v
Fg4GsTVV3U0wt/vUcfWnpJDzgA/lt7B35rdkxHTYavQnVvTlaQqR7jFhWOCG/RQCeX6OiY8JfSj6
lMSCAahwb4DJGXhNeI2asaZK9TbbkdlMelEXtPnFvXAeReRae19N2myp6FFQKtlt6759KaTIzvDT
/+gS0N1k9AsFc7NujFF35QixbuyB0WR2/Lus0NlQxYA4E8XxXk0z+uphXE2BZKBqTuPtwCzNOxsk
9uNpJ1FlteF7qV8jpzwKSHZ/u5LJPTUUFI/m4m+G1Bn+Mtp/jSuRHoe5btYVZ3I9ikRvASFY/aql
EmvTiTMFzq9LYcgDEnPqivS/AKR8hCJd28w4PEHJsF5SLEAY8J77W2KP808EJHS850sxelTJ2cGu
Jcv/xndheuG7PN+WSczwl/2nMqcrjvrtmgs/248LH7BLyNQNozmrQKn50yHLQ/Ca603ghT4kzcl+
l5AEdVXGL77Bva8QIBIk6owfgtTK7Vuzr9yRxnVatSOTuilQ17IJQDkOjPjrNjmEjvwrrT1cjZeo
+FoSRspxnr+rKauJViP9w6qzjyoEPpYWY3tIp2jekeyK27+PvJHAMHFvfD+u+M63PnSZm82i0ukI
V8L6iBUDHUGUvMwpahTUSPWpXxBPhh4unUGbvbStCp4i57OY3Ozl+5U6+oly1rloxcheUqknkAAN
8/lh8zRGMc3s3BK77zey3sMjKenLY7DI9Dk5ZWNaYKlvc4V0VUvxXp/LxMKDqPcMzHSQ9j4y3mNI
s/KZWQBurHEB+w7IY90jd/p7ds9TrmKEull+7O2BpD9IQTWEC3MgER6dtvbu+Nnr51HnPylq1KvQ
ouzdGhKSThvvaKd1+1ZZRz8f5rMK8kNXM4NG8TkZwG51cXvWKMS2BSfp3UxvqK6e86hefk90+4ql
wVGhQ3q7ZJ17bQrXvSaeBwt3CPKdDPDwSOCyWLG/H4Wi06ebeLMEcn738uRHM9nhvXNd895A99bS
aX5g7oAq3vKO7ZD/afys+OlU9eOyogc+VnS7XSpxFVMshyqwM9a0L9rd16Br/WcEQAROqfs7LYv+
MCTlvMtsHNpsVDg0aAiy0COGq85pbW9VUSYX86d6F8Fa4h7OVqWiy1QWn3Hip88uMsxucLrXvsHL
vM2s8OiGyw8TOOKG7Uy/siUj7uAH3A0Kfw8z54AauGZ78jOhd4ng6fdr34cBp6KdtQBuTJJxrdwl
jje1Pw57E+pyFxsCW6Q79fm7Rlw6EToAKdvdo49DU2d5ph9SnIblMEr/c5jp2A1IHFDsxPJgTEAR
pjnaykve2jwSzxIrDK1cCIru9FJ46R8duUxJRiApmmD7+NN6TnjFTSh75SbJd5E3WJvvp9q4cjNU
U7ojznLuNaos2dDAGBJcTL8P0asRGpyFzIBjFL73Sgum37ZQgh8NCDQ088KY0ULD36b+owp6Jhgk
rvyS0kXpERI1VNJXIp9W9sh0GARbpjWRkNymFOcfIZFHGoZMJ+saA23B5GzBhSSqxHmW1mu/rBOv
q+8xpO99QUKxW7gV8DWhq1pgwuQmJtmi6Of3Ca3mNe+GcNvFhJojprGv+AxFFK3j4nX0veYWD/1H
5/5l28EEBqOPLzb9qiM5VLMKqhJldJz50CATDMwfNveYWp0xAO1IVf4/WAiJpa4I2sqa1Nsqf49N
l1Ldy/rjWAC9pTUe/Jxn78XrH/1A4SPL1ZB1Bi+iHkxB9N4U3XZAAvYU4D2OSXEIoGWm+25l9sW2
ezQAdfviPg6RxB6IQedyzybzmG3tvUs9yOTAoKq1tgzJ55RlIYNXiTh00WGQBg1hnE/PRFoRCYgT
vsyz+xS3cXxSlHCwGGiqhAr/YLDKUf36+53v16ZJQzPEGL2as+T2fcg9muEsGBgwUSsa/Nv/DpOU
LBKGELXVmzJwmqM/zYz3Le4mT6r+jTln58qqTu78eF229KsqqZx/P9YWINm9Nnv33Ka8KldG/32s
T/uN47v5qbR8c0jtqN2gO6CCIsLpOKCmeRlGSA1Dy0D/45lJevelwFdu0yo33nbfn3gcmgynuBQj
3oVJqG1r2+Y0R3/+DX//PVaSWTzEuSmVma9ClR7/Z5CTIrGvtd84V19Sx7WRLDCCmu1Zn6L3KhjJ
1m3+Y2Xd4BSJiSIyANDUuGyseu/eJkH0Wdd5chSqg/z8eDqGkEFHct+blbXuq7VU59BjMtGx1biP
ILs5lZccUnS4e2VF/lPG+Vpnii5sNas7Qpf5zxLlG7uNyr9NJN4WH3JbPw1nXJbEm1nQFHaqHsgm
R/FWgWBd2bPP08rFa7L1/3vXcRzCddP8TuzavaRxU1+U2H4/Ma1xL9ZUe8MKJR9baelmOzHZjw6X
hwVgDkIgb5JjuWR6S3DPPgLR6gjP6n91mwcstshj0jlXNVs9sJLVw+DclyV+V+xLp1T5zj3EbfL+
/WjpTmC9k9v3K21CkxBD7YuLI9VV+VG7m1krV34/BlfjhOWRWP8J6g7k9lgV1/b74EXxOXOY5+Jl
nWA31EyDe53qLdpwuEaBirYMw0bnpHN9epw4ljEQyHTmWCz3MnSGQ8D827YLvDMBUraexnbYK1b3
V6vMW64L90UD6FahKFAhPlCOyV2NsUbXUCMkDpubZrJ2m5Cwr0Q5MBbV2xtbFEydMY6PkC0BUsLh
Q/uf2FYTbXfCWstRtTubCaPL7JpDYzPwa16BS4l12ePDQMQ83026TOexqy4hTI5zk5M6OaSlwq43
ZUKC5TmPlKpaUKlS98icIn9epBlOmnaZkt1wnwiR5sJl3QVfYvmOtYkHCNhlRX3VKnW8n0JS+DjK
nN3QPRKrPiBmVO5lHp3qjsrEudi9j4Nza+H0gQgneg0eJAL/Ksq+e+KaffVJLI70lJnHKP9IfPKs
qby5kHqueapvc0fzBIr09DbHf9kQF3YPYsgOpXr+tAzl2pppMdu+/ghJu0BxMhA2Ik4ZaSW+x1Ff
bjObbyQtvZs0Vn0e+Jj1kjQa7V07nJox9F9ofB5zD7nDFNK9aqqXMAynt7h6HWrnEQ3maIydJ62i
kilkMN9LMbzYGKninOXhJpVOX8Ihtpm0PbO3OOVuqPCLt6u4AUQ5JjgJhPCbQ+S1LHRYUKQMZZqK
Jo6f6200O/nGlY8CF8FO6U5PdNU/KqCMxULOrwxFD+S5q3rOe7TPtljj4SLXuefl60nBtTA1QezM
p1JJBux5YJsxEew3raxwL/RwOlY/2qXUl8o4mza2plOMwdGqJHffKRk/RGZ49IFoZ/RMIQ7ymMKR
1q0dwn6tQtjsczr98D1rr6v+ueuLczR5F4wvpt2M8Zfdjx2y1fSzDrlA5ppktVDovJaaEGd8pA7y
XpuXkeISwhvloFgKFoQh6ZtXTm805vMjBsk/yavSoCl3VccJ1ik1bMg1ObNSNczeHAkhkDBMrBcc
Rn7Jtpq+PCSp8Zg7tE84a3pG05cJalA2jKqNtiqczVAaeUNTrFXgrULB+H/ioa5zLPXSVYL1KNDb
0i9+UfGhx9G/KtwS1hPR5GbOUrWBbKswaHOujGJH6w7Lo1UIOR6ToVf8mNxNYyMzQg3PSmCYePBK
sV/cFCV69ijtRUtOs04iuMHPu2ZlWpfc64h4onWU9/WmwAVO1O2HHzs+RU5Uu9jd72iQX3vYHkQr
SNHgTOzaOe6Rp8sfjs9dxPDR0SlEQaVloYqj/bOaflHv49/ycnP3AblJxBGs+NXeRW2xhlLooj5z
f8GHxVUnjag3tt7jR/rh0qMABEJdeBLAWyO62ktCF6sfnJ/gcqY1DbijQFm7tlQY7mgObvu6P+TW
ryQbLwiW5cn3TkNGeajdGf6mVRhP6iCHDLCL+B0uSYmIrMnoOa/0QMDeh0JsYIaE61FXEqEaQPhx
JOxCoXQbrf5tNnWw7Wg1wFPum7X0csYxE2asE6z2aIC/K7fsjm7sv4alekMr+gwniCQwGzZDhOlR
rA7e458IyHqbGclwCWiD891JJH1fnRtMZ0kbh6SdD+nRha+6CiskihQLyVzXeeh8dBM3bc0ozoxk
cBMKskcncd/AOnV7KwojIrcvwh1nr25h3nr7LiDaktkOnQTiF0v1W1iY/QbE2aGGtb12FjbBukTX
D9uPtglrc5qn66qoHi7cMT839sITBcINK8W4+pM6g7uLS11CrVB7f8r/apP2SNfrNCvrMOiO2cek
vamOUYfQZpljLBGRc3dBdbwTJnX3Zm7vkoHJle352aWU/Uk0MSLBvKehhoAYtcQjBkifpet5ezQ/
TtCpvedA0e6qXh5DwWU/Sm/fCE3DillsZNW9SuZzi7pr5dgh2lZ72iWeYZy8F9ciF8hdI/vN0599
1WJdVvi0Qcb2huCMjqKhESmXdGOH6V3QMYfQKU41F8YoxpkxiYKdLBxDGmFIWDWjWTVSk53Wa/vx
desmjlmCUNZPSQ6IQV1TEe/MkjvroS0+i7Fj9s5DB5e34xE+PQrDyQZtUeL+v1QverZ+Ki+42sUc
XKMO9V9D82k1+dMP5h36fTb+RQbSHboKSHtW1vlzSa8TT3CKoOw4rYdJY5e0u9gZz/B4jjXBIkII
vrhwPRtdBCspeRktFhp93j+6pnscj8wAz4yNLG7Az+sW7WFU6mahVl2jc083iH9/Od68dZbixQ2b
txR64qmNgovu9JU+39Wjs3V0jPMVaAGagVi6r2kOzFV96VjtZZLitkMfdeyR45Z9gGlfavzdiGJ5
E8sp3cB3gbT3S8cvaZtEG/IBIEtVYO3m2PqR+ArNYXyA81VwL6bdsczxHa8mPFsJpZNwobYhho9x
QtsZ0gpWoqwBCaF5Lad83bJFWUtBt71v9iEuW+Xc3Ylj973bINt4jLPPLV8BOdZqarBNCSJNBWEh
rUGKafcdwwF997v1Hmbs+lTH5oy0ih4Wvg6K7C9c4h/ZHL62D2qxOxXHkXE+q1pesyHyYZ/q45DK
jWLlXYJVrpen0DDvtLxYy+IynxRflyD4I90EzZLLUExv+Xqt0QmHe6oTaDDkTPM7Kz18mOyRMKlN
D00RA6muKZEhoT37v+eFyqUKW8pijn8QdvACz+/3FIbNCTHXEwNS1XZIIBTy4dw6y3jKXjnxxTJg
mtIPX8YTCMswXUnjeuUL+eZoQzealRBBv9omgqaS9H/MBqO/OBw3WPJQDOAekRHbs/GyfNNDzYym
CxNLe9TVC5pAYsO4j3+k1fjPRBtmFfX/WJ2YwaEjunWL/NAEWDXJBTAS7vll+ZXH3cmV1NDc4d1F
ibkys3zrOhTSg/LeC3y11+mfyM22M74zxDWXjPrhWI/Xwu0PItbRZnCZG6kKah4tmQF+ln9ZWu/6
Sd2HcnkwuQ5LZ28KE30i1DYrQ3RNI33d4ZNKwan2riURcZPFLjYj1JNtBk4OKmadq4u2v8Gij3WS
3/Upba2vkYx27TThsMoXuCNq+FlYWUgLTFk3Pyv1cVLJR2vScN2PutyWriZlFCntEmMR5ugMjddw
yIUQ5/pf3G+/bKTs1cbLrJqpmFisEmNdFrtp1uPSlTugvvA0ZRzuextS+hymF7t6aIRns1bGvsOW
8Fq2rbd5cP6IhIpDWLz4fvwz93F868rqVgLIZJmCXWCHJ7rlzbHqbX2OJcYI0ur3Xj7F+xnbrxtX
O0g3QaEY7fw4URaGqEWndU5giCzoQ5so84CPR9TWp+c4LhniggFSNydTOxBnG/dZ6/RzjAzwA63y
DVJsZnxtGWzzAWPH1JkOyui/Bu/hYOymXIZZuQoK89ei0eVHPSRhSf7mMNs3F/qVdFTs0jyErsYY
itU68zajK91TlNyqIX6yHwA1qyAZj6inFp2/GmYGlfkFrnFAM7B2uaKXhrJ0Ya7ofdsV5sjj3nhT
vOPUMSlirSYXayWG39TKS+u9tpFqV5JpktrC+4G3PCSyF83fg8CFlq38HIPgJYRo2Aqomyqh5JAH
iFb65WyFLd9CTU+IID9G72RHXM5iWT4jESGP9/NTjQOejpqXKSpOfu3hyCGo3PnesPMN/KqkoFeN
ZpX9OfKOXKgvMUbg8Bjgj2blHgRScLIB8I3e4uwiMh9W1PZs2aTpvQ1J3WdAqD8hwAk2kKUk5Zzi
xvowsJR51nqsciTfOAVEtn9Qpd7ntAVpua3saqkQpAR/+6Gkn5I5R7se37HX38Um+WwJHOsYP7SG
dSRy3oKES1GYcI3imLH3zN7OTfM5l9EVnfS28iNsJtL/o+zMmtvGsmz9VzL8fFENnAMcADe66oEE
R1GiBlqy9IKQZBnzPOPX3w/K6m6nsyKr70NF2SlaJDEc7LP3Wt8S4TEw2WwFznq09f1gx2eSPy+t
lY14Cq0nWfb7qTJuQtk+RWxdeKbq+ylut2m6y7T00TDMFl3kbKwENsYSkeuQy3ltlIHJltApVrFT
skNAfUVjst6S4vTRO9lxCmnaauO0maBgZvWP0g0OKuqTjazj8+i2z3qmp+iK3xiKY2Og4Nugl8Fz
r+PoBxoRO4uGO0/PnQBKHa/KUKv3sa9tMPHRzgrIuEpd/6suQ/cAzDxYF8a4kZNJRqhoqS0bd607
cljU+ss2KH52df+VUJzz2LjOLh/DS6DwaReY+9o59UzxntYVA8AJqgiHI98g1FvxMBrx56ap3m8G
Pxj28TEfJ/0ql3nHKe2RDFGsuLhxG0f7NtnY1ZAL7lrfjDbGaPfrESskNJb8KRfm1ybwYZ/TFAod
3DumcZltqMl2TTRIncBbyR40P6B8zfJD4AcnQ5/pb43MDs1yyz2b06ueIXeR4cvKHG7wYlRt98QG
6MkZxOgFpXlQtnE3GvK2TSxncRHtXA1XRpFfEN44eKiKK70vGHVMuyCt6JBObP7s3LmfZneH0nYf
hSQN1Ry7wGlvnVQ7aXZ4jiDsqsB/YjeBU7xddPqgG1XJgpXgnI5ExSQoLU+dDIsNMqt6XeDWHKbF
Z+A0KByDG6Mick+WdblhH7x2RwP9gqL91JbblE7SvvUXn5BkHSIKeeWIOLxEAQSRuTvbKe7Vxm/b
g0Ejc9PAS/dQOrlHoWfQmPLsbIcfhqXJTWTozV5Y43ggn1t5ADCOFb3BB991HtFHH8VUDdfAj8xF
IDUgljOu4h4yT1D6tCrktHZG/ZCx6NObwPHz3R5MZ8WO4j2v2oMo5IkY63JOw1VW6y1SlD2tUfTN
Cc1WY8CgS/T5Omry5Iprncb015Z3OY5zcK0b4Ewcqtls+iZp8UGq4UEh4GrxZv0LN9xiT3PPuZY+
8Hj5Jsrpnv3LRgIgA+tyG3Bxtbm8czG6UHJkbJCYrxmGQLwh9ffUt67hCN7o1nXq7CMys8h9ycDg
hzyKmh9GMwFQSZ549LIOtckpQgHQdNo27E3I7+ANjLby+I3PZfCKw/5SRuWFhMiLJgQsIydG7tQR
N0RxzTNdGExDdTa+o3twI/jzSLZKf8Rk5eTtKv+ahaG7E47DMiJJydb0VcJmFi2HwbJlXBxXMhZp
AWjiDqMYrFdYD5A+WPHITugljRbbTAGM1q4G8i19yuVJw7YiYxJCAjHxxkm7FY0sqRqGnab3DU4k
p0G7y66Wi4uCPiw/HPqBa61wdgLtFOs9yRipXbGMNYxbcwxwhlDmjV48Bmn83OrOe4m6EPHttBEz
Enu0Mrd5Mjg4GtqAhVS/zaaNW3lja3We7zsxlhiwZ5Y7H6Dgz7RDMHtP03vZL9qidv7WpTihIusY
MDS4gpNQ9nGPaEQMq258ET06tLIT0aaqmaYSOO61Mg49V4AypWLFcL6aXKFOzJeydUUXbJWpQHqt
nqxj2bOmteSmjjp6sKwe8Yul90Zd23vY4Cv0sOGmkskTOu0LvzlfLRY71CYzPfKs3eJtfqg69yms
cLBZnd6zJ8BemOhmsE2Gj8hm7INohP0TBWg7mJu4wNr3qdvAKl7YCdwBHFc9OE6PLvS07DWSNHwq
59pax7EZrBP5lcpLrNzQvrPCLFy7Fo3+BgEuoUXTHp0pqiUBXMmmQhomucVab3hj6j86KVs37ESZ
HdwhZvxGeib9P5u+jc0yFQpTrRL/BQ/aacIdv+rtaMINr1+T+P3VtuLNENr7JYEUXbR5DNy69wQT
+NrOo3WiI/Wal87VjIK2rmmXaFKxV+8f8ojxJmSlarXfDrLE0zZUWxnhgQ9nUqomhtSpsg4appxt
XPk4c6K23oS107OTKl/0QfSbbMjuTV9uwkKMd+4sbkwK0JV/EySMDDF/cStpz77d2NuoEY+C7tvG
RrLua1Sv7KqJMZZ2jSNKeQ2Pd7OfJ68NtStXH5m0MmBuorHdBblFlYiSFTnasE4LSCdlEW2UL45m
awB/QcOO8wn7tizmB9H0F4od1hpS2enr0AIa1VozU/bJdd2QHIxPO1ZE/bTxj2pGYOJO5b70yxdD
tLaXJsj2hFM96UV8lXBI1noXHMrWvmK0dc47/FsOzasUftnn6tCNij6rXaAMd++zJn0cn4v2h52m
CnF0/ghVpeYgE+ylVFYiTOJT+hyXAKEI40ljXCtoFu5AV9NdfL3N0GOTuAVaABPDrV5Sq9yhgjiZ
5CK1RuIetZBn+5DlbKMIPeGBttWoArdNjnkvip46Jl/eskFQBWYbJDA3hbZkl/hPQSE3EIkg+zol
kIdZPulaOq3mCjmDed/hU1916HfWDLyvnTqkt2RtnWwYgGbXOpLvZgUP5OCPE30uQ/Kpooz25XAd
obO6Tky2trWBa8lZEu2FdVeZdbzRi71RyrfAjc8lUdw3jZivghmDU1vPKF5cjEQtq0uijQyDw+iO
y4z8GWBNrBZTAoxjoAtxF2YZGX4oyK5ZG3O0s+DFenb72XxjotN7mJ3x3aEb+Gr4RC6r6AZyIuSY
LhTbwQ3YhQ3uHmHhdZ/0uadPenZXDfiu3QCcBE/1o9/IwaubJt9W7jwfRBdGV8PIhaV35iVHke5J
LsFTGLHPm/HEYKRf48tgDKoVF5RcVBCZ9hhWpBxqYuq8EHTCSVrapmb/8wQSZ5dolr9pk43oHbF1
HOs9LkzrHL5UEkNlE1EH2b3pSZtncpzH3IAhymPHVds59z86y9VuJEER1NxGc69rBARBpTuJPDK+
mlj4PTaJL0YZy21txRR0dfBYp2Kd+6ohzn3IbhIaNx7Dl/SUlJDSUnxKnqbjz4JAvdKXLf0QiPo0
R87tnKfDWhaZfVB6TLlIl8BHq+NJQ4nHsJ6OCJCiN600qnWaoLNp7frGSqvNjH1fIglZFUZurQzE
43kxXIKo/IoRIzswWTsW+pwdNJlBBJs2o+y/pk5pUDajGciLZzAN0ODtiC3vkP8o0HenoXnvT8nd
CL7Ll56vgVWIOUot+yRqWuBfsHO3bqN+WDU9ijHJNkgoqY61xxGv7g3aj6s5cPftkI57Tu86iK0H
XwTF2tQXqIn5ImoU3twNAEryfo3IKthrJBTtLLvc+UN1nqrsZYxag8glmvJ21GG+i17tqIz2gQ3H
YqSjuhmj+RYLasYuOV7W9QYOiMY576LcX1uCZvDQwhyKwitjADEQYbhUTSKQdjo6OdrccZxVxFJ5
SAQn4FrdJ/41SCPs7wGM9u5hcPniTltetzEaqvE+KtR1MBhbbnt2SoP9EIcwA9tFE5T6xELpsb+V
WkcYCH3COS1cKqfDpJfxrpuhZck83+nheNsnnWdQUQ3lpJhYYAKvMfaW48UFzbUIOEg2jNUjcjBu
Sbq6iNzyna1hovWnKfKkGrn9S/3KeFeMNtZ2TSwb6iX2oiTbbHRfbvUR70pgcqyZZNziLvDsASWg
YfDK0v+h1WF5ILD1toGJ07nskuNCQ6gLI1SHtCni0dNm+aIG9x3JusbcTt2Xfv4jqazjkFrD2qxL
bvMJD7BZTBfHkv1WZniecqg0qPsZivjH2o78r3kz7np3wnTRkkthzmeLGuQqHmif8ThHhzeKddpH
BzEZzRr2l7Ey7IonVjucCFpeRg/1EX31TR7lYtsU3XNkwNLsHVPfYG5hzmnW+qpchIjlCBsER71H
ptweYXZtm2fFrf3pq1y6PYSm307oS1aqAz5SEjOxBXp2GgxjOlFRZFCWrqqB0l5rvVhTd4DpvzdO
/8IzNAJMHYT0M1h5pEEVFoc0pYtCQ9BNSdTYbX/AA3xdQOfDicI4m4fmWg9wmkHhBpWiFbT3cpA+
scswhspq5RQcQXdEQKToraEVXocVJmUEl4DZdSujCZ525yR5yhCgXne+cZx9IgdRsAWbPNbRQFeb
zCm0F2FNV6N6JyDaAPWMF3sGGbvJeobdbs3GbyjnjTv4zBibvbvoT1Wuveo++BPb0MQaGLq7Dp2z
qAbCnspxWGWa+BEO4Tvti25v6dm7tCvkACmsIzS5S8Oj4tJqb6sGIkhLmOPadhEp0g7lMYaRvMb+
6OWRpHwfsJSPTG49G8H2mJNW5BbcZ/iL9tKXyR7cbOgFvfXO8KVFM2hvTdfY225HF0f4/dbZUN1h
Pp840DxEZ8+MsydNG3vPLIppO6EpgoyUaCxNlnLXUZaxItrY6Dvr3jCHYI83ut9l5dFsgj3YJdAT
drajjfjkihTHh23jSgAYlU7ljRoMlkfL2loqfGH4Aw0vvEbSRaf7Cf0e3ztnrxX37VOZBy+Fpb1i
e5GgaNEUWTosFWhWAMPqW62CW9Nq9bCBPNQBloqKKthVIkvWXZsgZzRqr7K1O9bjU4yrGN3YSzb7
YPfDDpZrt2vrjjtD88ujXGgEsbzNst5dl4MZ39i7bozvbeYm3PFi3g0cAQUCtTFoCrTzcNI0Lt8C
FquYdPPabONLltMHT6r6UdJOPVR5+jCo/IDQj+H5E61344h4DOBBVwtvxMrEghDhnjcn1GACko5h
4r9fjfP0HPlxcM5xlcaGzNgeRcyoMMK3qt2RhsOEEwjOCqgSTYylVz66dz7W0XVQWc1605qFvimd
Eg5qf8gyOBZRkbxMyUKCmp2D5ruhN6SEV2c0KIwynxjTNRtFnlPXCB3/Zsn+dORzLv4M7KUQ3619
i5qkBUxqGwfNrLAcaZja675GKUBDxmyoxYl3z+EawAzK4nOmkmSjOY4CwH2ZG+0ocYKtJKTANRaE
ZkMqzM6kVbe3WX2ohNytZNxZI1W4rU3Edf2QXib6sgenR6dUt4lc5TVTx6wk6Ylg32oYxruBblvT
VOLQhjH7t8hm6WkB2Wba0dXtS2kg+eFZNB+RPT3NIL+iTKVrH3kOVgxQj6plzYvYn7OvlaxWOC+d
xuW7ZR9GmT41LmVoglrNo4J6mk3rPtYKsc2MnIUxdqO9UTV3fTy6AOimCRwRdWrrf7BkywM6ewqC
ml8ds6cjTHZACWh7ug8HwChN2uJNd6JISc+oZpGSi8oDWIBtm+bpZHER1ma1cw0Dj0N0dCc60kmS
3wcTvCoYe0/IWX3uSv+x8+uT5EKn2CD7HQMdjzeEHqbReZilxSruLYTe3VEmjQYqZhBrJELxrp6L
D7eLHmxJr9dPXZoufXAqitBLbK2+zpmXKC1/MSbMe1Xsr3GtiRMQDooH1GRF2ZMHHgdsZKBibXtQ
iitjsI5y1tW6x7/ppX3rQpyIH2iSWnuquYRd6NaM0tCbx6hkHeyprYS1kiytdJxppaihPdJIenHb
ojpENUbVZHIcNlhHnKKQ9h2c+JaZrtXY3aqSNmHjRNdlT6GURfS0ipHQGse9jZNBHpKKPUyJDdrs
bJgmakFdAOYRcfWsS+fGHKduK9ArGOm073USSuzwLhoe47n7VtiYcv2W679sEBo0BtadJc62vy46
5IOFQenPJXtlMYMqwvzeHyPdm5vuQA/b9dltti159MbQnQVEJwLrJ2lCkZp6BepGwZxvYrme9QkC
co2F12RL27Dx9FzEkdQtq1Tjd0AgxKzlEOwUGCc76B9i3/EPdMYFVXFTQwcb7kKNTKmxd9Yo91ZR
6d8FabmrXYyFY0FQjxx12Aes73UNT9yGvzBNaeKBZ6LtGNY3JDtvUikXSAJlZuK8ZLZFnibpZhNX
Z6RqIs+jEBWTzVwzr676lI5GiLS1SK1r2INL2wJheFhds1yi4wKUXqk9CuA7J87986gI0i279lKw
xdbFeELjZ+2bICCkmuiDOeo91GEs6jPqnUZRhdtMJkxT/igDm06tZr5XZ9fVMEX420oHptRK7j2N
URzBRt2OcFqIXGXGuCECcR32V0XTytVojG90fAaycVhE7CY8jYmYD0nA4oNhIl1GiF87zX9B1rUL
DXzOjtL87YhPnzyQr64Kr4bYfHTlqPaqVMdQaLXXLMSmPNfZzjMqE2QPbBvXT7dK2bhGkKmyh9tU
fnucO6FQCPC8BDAFGsy1QPEl4/06zdmqsAliVD/fuI6lXWOhIQA8Z3zoLFU+vmwChyJ9FyXyGDKQ
PtRVc0t02K3G0fRiBW+llrGnuUtpyNcY23LN0napx4GI7+hdp7vM9rvBQtMl771G2L1rVpwjs9zn
MtBWptu8MHgekPeydUkF2iw6XYPTwMbDJqPZtDXHWcbnfiBqwcytTVP1+nZoN0y5ERzObUftbq8g
61KQWfklHnmwd2XkeooLOs5o6GeEublMa3Jq5E3bxw+q8NlJZ1TX9uMM7abDDnKogvFjHtqWk89j
9mti40Kz4ckHhUvENNuS1YzBiaIOtQ470Hw/0wOx98rKf0ii5xg/ZjCA1ID4LNtolvtOYXDXVxoo
oJD1Dy3KB20vGlZBLu6sZKYv5ih5KngG8AD3V0mGFD4jaKMm4sRUSK0FhcBK2fV9HREOxcxtvlJ+
+p10uStsCsi9IaM+kTr/jkWoP7RCyZ0sp5WTW4+Zk6o1xIODDS7YjrSbOC8Pk6BdmZBePyG/G7JW
vTFs+mEG8pYsnwIcQfZoqCLz9MLpbtNyaHYGqu2VJXiqw8HKuK2Y5bSMwLlMzzYSXFp7isgPNaxi
jX1VAMDNc/jAs62uk4ENia1b6P7RZUW1Ue5i0sQnBO6gTZ8izTiqsH0OJxSvdNrTjVMojSLLp4HJ
simCrT7Ihps7wbiGonSprXshUCLmtxOsHBQK0X1iEYBJCO66GcCHMCrNjZhups/OoGyHi8Qi1UyH
VMY/EOWt7UG7EoJ72Qnfp5pgWRZXwxzfwp3fd/TCHPWB4Cra64X23SK9ZCNbbKgYeJqge1JJ+EKk
OxsU/Bor0o6ILMrwQAxXc57fu1nzHdkzXTC8GEgy84x2p2CMrs9Y+E1iARj+cUmvctuARVipg8ZJ
iXH6z76DgDF/sXL9RR8f+7yM12HOrlr0+kIAm/dBVV2Fij1xt3TOyORIUB5lw8jwUu8PITk6ve7g
wmHYChCC9RHqYhBjrh57Kma2uauZMPLih5TJKQH4hzU2iZlQbxShtLbbQ/mgXaGW9GNDx5NBgUeG
F5IgSeBp1UD19hlYRJAwsqhivwr1Msx4swQ7+JwBa83L6kHpBXXh7ANS0PwNpvUzhUO/NeIb+DtH
tyFbp1LUFCqbKAYaThYGCQhtKD+aLDkEAz5YTeqbejLuU3SZHKsp3dYNDamYYXyU01xnK0qEWBjj
iABUFFl4KPt86XcQgYPg8irLGZQ4uFiof81Vl9tsn8dqF02RghsHETVMggtMOGagtdl6rkPyZ9do
DKYTIH4AoYbIIpO0QsJhGRQBHRg6S5UpghFkHrTt0YnM5nMp7GPmDzGpa4Kna4kFyleos/CYLA7U
e/S0eFxo8Ju5+Yiez4Evcou+HmVyWBCBkLgHa1leldJ5ZoYWaNOivUO56aKqylj7TQZ5cNOGEJWQ
rNEdRzFtZ3r8N/4871io4ERWqbXWgWiQWDxvif5Da4FOGuTsO9Wt6TnaXMOxeYk68RHD9/C0RjzH
1LVYwtHEzgGgI79YlcbUn4Jhy+YNd+zMgQ5EvyS6OGoTh8NtF7nPUXGcZXqUzYSQdgE70p2k44p6
Ime95m44RUMGyaegTx/Rukj7DrRtpaydqXkVl6ljNGwt0/ZoIDdGhJ/u7JRFvsNxuYpw3K0cjGkW
FTtzARvdQ9g9ZlIxFFsOXRcHOKllfgZJF5y1UX7v0vaqREe6s2OZ7jP7ZdSZn5qDJQ9WWdzYkCkP
vNOS8/089V35gIDbTdpwV0US0h5MVEJp22s4rBSESRJtGqk/xZ1jo8Jt3sOaeQLrDJo5q3mMRzYP
WWa5PHa5sfz8PGsu/eYyuwsIN4zSaT1QcB6JEMeuZU4241EUpoON30FUbxrKGJQOuI4jyA9R9JYV
EuSs6zfepGEk5CTnsCfhQhFGg7iy3Qw56Yx6Zn9LeFQjrBxQxk073dSS+xh30IQyemcoqD99Uqwb
1ugtrf7nqC0dOhr2TQJLsLYGnsQQXSRbgNa2xkOlxwYQYVQSfsefDGQIsx2WnHDyhn2Irsq6n6Ef
HbqQ20pk4XYWNs3y0LrJeCLtpoZnnsn2Ik1S3HLpWZZFdRWnwV0zAWgUIamGZUb10+Xf7anaNRRW
YSeYvvqjeYUU/eznpb0ea2bAtAowEVmNu9Js5q9l3Q23EYMInfrSGMrwjtTYnmxPsKR1o20q7BKc
TRaZqrvRjQgm/4gP7GpsMmfr6oAmgcugelFhccjD8gik3d4UZlquzdLQDoE0PkZdGy6hAK5GapOE
DXGkRVNutYE1bVob0XCbypHUqDwgqwAVhl9rKy0DClYPKDq05UOHAz6zRM92KI5iTzkqxtoBH07R
gJhtyPuslD2zVQZQS192CI89E+7NqI0rAkZ6DwCdexPG+sEy0M2GVn5L++YDBb65ngpWa6b03TaR
SPoMX7v1A0xY/jRf1blMjsv+m456fzGoAE66lLAtNKRVyZSUGyUoeLXkrSKhoyPxJ3AvOkMYLybZ
1HGW6AGr+25FyJWXFL65fw0hOayolb/B6jIU4rbxlREVwP7iG3MfYnayeWLkhEHQ+T2gw6R3rgGp
iGz7WZKSsOQSzJw9Dvut0qenlmQWVvJ74CWrrCN5dwllWUJDYpf0w8rgu2meQpGw/H3JKfsMJ1te
sPxPV+OtG9D7Wj6WrCGAFe1NIEgWRXaSNfdpMR4DMpUWtH8lFzFe9maV1yJJHm1dvC55MUvgxdyH
nM+BgZn4XpprV4yvC+R++WtYDGfD9z9Z+mzC35ZgF6QgK+G3589szZFE0KKLz04ECpJUGHsgRyUY
X4BTL8lNuTH9GFPjCQWWGTTXGYGjRl89c519fphxfDDTAH+VtutcYMtcYsuPlkiCRI/flkAEaYZs
ZKwtwhbPdN332bI5EMDks+bDyXQYOovB+PdAMQVsOE3y6+WTd4H+OpTmvhmi/ZKDkpMEY5bDC0sO
JM5BAcbinej97hIx7ZfsAPhhD9r4sLxw+SAp8QLLy4DKrXS7vQ+FPKeIJ7Xef14O5JId0kTlR9/H
NyZaVkEWwpJ/0AuUOXTlgcBBqVZMA+SdRvjpfwWk9X57bbgknpBBoyIOM79ryWFoJ7ErzOaz0RiI
z//cEbGw/Gg5WUPve9wwjIna96bZLp9ySc/pQVXB+4PU1HnLxbUkazhp8eZEd+GAa4GAqxo60CpH
FZb28X6JQFzCLJccjdpwj3ZXbmaDDOAl0BFH7yrFioMbe8lBWmJI/ZSRXzCsljSIJcphuV6WcCgc
QQh85MPyOkG8yXI5Fq31IAMe3kukR0soSZgVVyUKk+UFPsRhitxkTh8jYlDCSoJmm14Fwhos8fdL
EF4Ht+1h+QOEpM9fSBOQbua35a9L9uBy/S9ZpuHGb7WtFsMVIXClIfx8iS8t1GGgNTmRw+I7xqsZ
mVfpZGyKcvweLjkMHBTq85UWDQ+goDwdbL9P0AOu2feyou2Es1Q19nuoscc0HevZIRGidssnRtuV
gJIdhmdwaK9Y59+UHL7XJIj4XFezSe4fDUOD/68c400Qb5Ym3XdATm+y5IDOGZNII72xc/896yEx
TYjpSQEhhPlOoREXrXjrl3i3dNZJczBPFTm/yxfTfWQKpDrjOfoM9532fo+z27HeHOIi2Pe+LTGy
vdLoaLsHZaVsWYrbJSxzec2S3/K5hrUQJPtRYzjLh/ny23/84z//4338v8FHgeEI7m3e/OM/+ft7
UU7kBIbtL3/9x81r335Un//mv1/zx3/xj+uH7eXXFyzv8d+v53f+8z291/b1D3/Z5G3UTnfdRz3d
fxBq037+bj7d8sr/7Q9/+/j8LZep/Pj7l/eiy/EI3X8EUZF/+eePDt///kVYxufX//3bL7//nz+8
ec34d4/RR5u/Zn/6Fx+vTfv3L4bu/s1UymKfb+jIQgz3y2/Dx+8/EX9bcKC6owzHUKauvvxG0EQb
8o7yb9JxHChFjulKZQn55TemMMuPnL/xQmF9+a+v+4eT8T8n5zcCum4L5ujN378o/ctv5e/nbPk6
tqMsB68nunyJjh6BhsnP31/v4R3xauP/lBNVgdTc4tiNab+bZRav4XmR6+RK60oA2/fw4kBasJkr
C5D0/TyKLYpDqGBmWNPeYieSYvQ30BKCwqjNowSOvM1o+Kzxg4bp4DwkNDHwHkWnrHxpaWYwn/UD
hgyutnenFA5UmG9QCn2jxa8uxDVWa3qsTIx0eLPUxenJdykwq6DOnlyHOZJhE4Pe22JF+SLpnynr
VGe4F2A7PbR5YF0EtN9VYAPp9JuSaTWl6aqY4iuW3uHiBwBwY/plj7M2HFrD0NdtjQpEWHRWZl8O
h0yM5pH9jbn+6Vr458H/+WALzu+fDjbjFV3HgGLqqED/eLDNzlLgeug940LE8mX48b5zdLRLkd+e
unl2VgKaCBMQmZ3joQYuixRwU1K4P8d0rFAPt49d6q8bMDfepEf5Yx5jKQ9K26L/3qPtYaC0s6rZ
+gaAHTqbLb0wUNreMEqyR9piZIpAp8paesYAV3Lvr7+g+6+uJiYx+Nzgi1quvhyAn64mBic9LWyn
OiprbHZ+ZI1bbSzUNrHHN0wiT8K1w6M7tu2rPtPYburwbFWxg+k8TQ8WvRNzQJOBDR1NeNGHN+oa
jbyTRWhr8Z2ioWbEGVlVtOsSdrNsKPydo/oQVDFPO102u6zBNx3prbpB+eVcF81929qvVZyM53LW
TobfZNuiB3fMzac2PNhoYnPkPIODucHR1Fy7bTp6bWD256hkyNZK543hymLh6Slv9SS5mobMWJsy
bm4Rj14h1YMzmcQXtYTRj2xK9ykceq0hKGpu0YjE2SwPRVqy24dVeDD1qCWCSsfUS+MFq0XiyWiM
LpNVmLASkX5rAZFujuWN7QKALC2gU0nD3BT2ppwldBk9CTaGEVxSKsYd+7WYwqewoFpI54Qi9crU
eMhOPBlCWS5bpci/1Z3kw5nr6kgqB+GuBAHf//WpN//FqeeUC4u9r1SgwX+5tgO6wM7Q5y3YNGIV
ZEUZAoRekTBDiwj3kvBU09M4mqwB4W5VbcbQtfbF4AwHR9Dp7c3mpm1RrYStvzNqyBZTlWD4SiWS
/pZLI46i+DzE/V2ikrM9YJhp2DUB8Sy/9naqjoFdrzC7so3pdXo/UQv0YGiGvaqmGqPdOv0YEre/
E51E8VjViAagZCF6/hzy+ld/fTgMVuVfbnVXuA7LqmLhdl2LBf3nOyFJQdJaI3NRGRQQOwObblYP
6CDXbetVuoVYzRHbz8rFi18ynGmyjLyIhuCraLYPWlF0/+beFH86QSzKBs8RYUhuTsP+5QS5MA4s
Oq3WASaDhwRxI2qsLiOgQuaYS2/dmyUDM7aTqEi27pRsR0j6IQw4GZo7uiKWi7tBldBvOodKIYXY
Fmz/+rD9ukBSpFqKlEfblq7h2Dzb/nDU4rmJ8OgP1qExZXlqCEfAcFh6mimwTS+tXfad70EX3TSz
7f9eqPyhTvl5dTbsX07Z8uauNE0HvyDy98/V+6fFy2lQqDqBsA5ToCLckXUZnqST23urTuAr5wxP
ociZA5FGcHaYN9vCPM/BByNEvGL28JznaC4lkq+i67L7viU35//78ID/5Qzahmlyry0X3U+fEF7U
3BSazyfU+ptG4hPW3Z2rtO8qDejcwi7LrXWDD/+v39agxvnDxcyVwyUMWVKhWoRsuxy5n95XZ1VG
KcSlQ6pedgyd7iRES6Mnp88UuykGiRAaWxbgG1bbgenwLWZb/d98+eWO+WOlYmCNQepuIzQQ/PGP
H6LrmSF3qnIPaFjwPMfZA4ire99Kv2bkxf2bN/u80v70boovDGOJ7/3rk0zqoOr1anAPthGQXZBt
Mvq9qy5VB1lPJ19Ml5kUsVqmXwvTeBzre9lNV/No7GeahU69z63mCLmQNkHOvZSfOzPdJG5IcbXF
NDOvy7p3t2Fivv71qfr1BlIWB8m2XdPlHhe2sSwCP52pjAUlaTI+tiz796Epb0XTPI5CHlQbbhiL
3I5EBU0DYo+/ft/PX/zL8VqWO0pYKkNTF+KPbyw1rSuaIoZU2MK4CeyL1i+ibIJ5Bx+OwB7LpQpB
6bgudMF/895//tJKGXxr06H0oMD+5UtXDHHNuTK7I9YG/2BbqUGnrhx2xOp8r7CdnZyRJkdP5YVP
CeXJOAYPZdn7R1Wl3/3KxT4hWg0TYeAc9V6Jr6UsNdqYr1NGP/+vP+y/qAER2y/XFaU3p8r95V7S
pilv1Tz1x7xna90zYbpP0/aHa74bKosB4mXW0Z11Ey2sjhBbs88JnY9adYNXhrH9YPZdp62ECuyV
cPXsUmfFu7IouSGvrCITGHCStwRjDiXBJO4uoZuizabPlHSmnyuWfIrWutRIGe7/zTf78yOPlVs6
gpPBZWB+PoB+uva0mMITfGF7LIZS22YiWDbF5cUN8MJiob3Xkj7YQnUCX4YJ6f9Rdh5LcutY130i
RoAGNNP0PrO8VBNGla5Eb0EHPv2/UnfSkr64in9S0VJ3q5hMEjg4Z++1m3Qe4GDV1AopUnoYwks/
nMaTRSakKCZvH3jtvszC5rkMjY5GaqRh3489MOoYQX1IQMd/X79531x+fYQ5m+FPMW0h2Quc345C
YZVbXuNi47PR/vaNHT9l4z3ojW9k5+CKdec+u0RTidwJnuy57ilV6VHqJUk4LqrvNqDi5gcF5d/e
rvvb89ulebT+eMptL3BNcV+g/+fWtkPuEEpkDXdiTr2tqnXglwUCtenY5H2yLBRzsjrCJTEJ8zgR
N8uzkfeXsOz0Xy5F+n9cCp4itBKCmsb1+J5/vRS8kHTa6NPxslVq71fFHh1VtIoRfhwR+I0bB7nc
tgiK4Wb3eArQcZeZ4/xo7eo9TavqpIG0MXhpjA2HG2vbdGbzHlzjJsreDaTfC2Pg+y3D3rv0XWSu
yUP8qCefGR0d4tHT9qMAj4/ugQ5vUZaH2IFDgHJ1G4CIQfDkYYBPCYNIhrw7ARPCxJnDYdJiqnYB
NO7nyatKTBwyvHQyNDEHCrUUmWGjei8ZstQxKP85pMkcOwKfwZA+OlHm4o4h+bLq531cKeeNY9e4
YSAn9mbAVAV1JrXdfz+P1p8bHtWacKUNktQWbHm/3mnfg9+cWb06EHZLgw33/44QqJC2XvGd5mF7
DrC+M9636BNhrkQKuLB0lK1ln+sDHldAhyXOYp5opB5EAPVxk79MDTgpzBFn2zPLp+6HdOL61Q3C
t5zR3qktiwpnY9O8/uWz/F5B3NsMpnDZu3Hg2BwSfv0s5J9VbuYSuhv1mqQgMma2I+LN595o2kPS
KgZ3GDGf+9FwH5P4S2lP5QP5iyVQyrY/OqQO7dAy9OtSz28jXquLHhtkWFH0AwWIOk8VqpI29bb/
fdm/byweg/WAWsu06ctQdP121U7uj25YYQxwknlbaed7lKWwccloOElsaWsruiiyV5/icHj479/8
Ry1K/Wl6NAosOPgWR+pf75czMzHLm2HaA8rNNg5kh0ja4zqWLfMvGYUr02WG/N+/07q/uv+7ynh0
nqRlCkkfynGZhfz6S0OLCCQRK7XHTbNtDTAfQdo3lL9DuZ5cwq58GQNaTowt7/mPppj0iQgIpNx+
tk6HFJ2bfI/n3jjb5oReYL67FkWnn0JajVln4Y7KdPzKiRfdG+ejw53F8ZfP8G8t+r8fwjfl/dRl
UyG6gUmz5dcPUY2NP49B2IIzMh507b3aTodGGPEYBne8uE08Jpg3oXP7Ki2vFBSk1NTJRH+p9JBQ
lh81aMCNlUCwTO29aeNPAKTE4C4KjyHwsEsEJeVSx5+9K/Kz4afN0TKG8+Ql7g1GU7+QlXpOtVWe
gjgYtlJIuVBDTRZNDv4Kv8MzyYkrw/umrHohRB6fVT250PvLt7EOMnq/7RmjqHlWqEKWo+tPr74f
HhNchMIJuXWpIneTfMx1W3nTSxM99V6UPKkII3gz2UuFqP0RdRIO/QGv9dTTtA6F4WzxA5J92qe3
RljjJmBJWNE2Q/yHGJYvmRgmRbaSM5BcieSQJn/+6Ndwnwy8JDscaBgUIplv896Rx8GPivXY6z3d
N6r+hECjKaYjN9f6vtAgQMjvI2NCYMQ1vTtnUAiIUzRhDp0MT21hl/VLi6jR3kjFpcjDN91LrqJO
QF8AkVxNmQwROzyk9hSeZdaElzpJgKQhgaKrYu7g6OP4Yl5bNP1wgz3yNhNyql0VM8lp0oOJMvAn
bI9Qk6sJh+4CjD3FUpRIeiTGX9bq35dqHzgNiRUs1RYP3R/LGwLSANt/W+18MaNQSiaEX+51KGI0
JsS5/X++p/ffFjiCp9uhUiHS4NdHXJo1A9+2LncprQ0+6ZepqeavFVEYibXHwp6sst7hC/EKc6ML
IvdM5xyiq0cIrN/KEiqQ41ntEhKronsO8Sc0u6U9QP0p6ryGfWWjoL+ryx3l3QiylX/5AL+XED5l
TIDAlJLGopj4fWOjgNVENkfDLhsw39vQOQ8yNQr4lNBx9GDjTUpbdA+WZ/9lQf99hfv5m5lZS5vz
wv9xUoh4L6OU7D58Y4epoliJm81/fzvmn89C4FIf8RldGi4cin79dsxCWgPuPWBwqb/pvCnftSAQ
F4VDLhbz4Rn7yp48A8KdQgIMfeT/uwLO5E1q4PVTWfcPbThjVgHGbKbjl/++uv/j1nP0cE0pPMu1
HO+31XHo6oJBsOx39Rx/xYZRHUODrK1y2JSDjaum0AOqR4Qt//1r/2iHcTu47Ty2vsfp54/ORW3O
pHGbRJW6s3t2Bxvm+Dx6qzLEBirHDOezPso7DROkTqRLYkJtfG1F6iOfTKO/Vfp/PAaWyQTGcUzL
wV5KP+XXr0hOvRmiUFAgEnHaIGFfT7TVb+zlyGxjLETXvM2cddHmyFeIcTJshpWGiWDpJ9qUO+j+
5ZX4ozvnc0nsu8wq7i1U6dxLkf+t8B2kxZWf9zvsJ/G2DuFKR3H/mDvdDrBPsaKwAp7hk+Im7mkW
G6mi4YGjNZESdoi07IKTC1HcXT3HSb8ZADP5/TIRzd++yt9rIl5X6n8R0Ew2+Uqd3+4dxuGi1mnR
7Izcu5ruj7pmk8sRxC87ucDRux6cIFqN7sd/P0GeDP781mhoeASyMD5j4fj95GF5nZaGdutdlEuq
1AD9DA727Ojdf2DIpGTxcVr0RXTBoYJZUowRutt8zXtKUmiXBlArwLAvlfnQBQnt+dGYd6Ch6huy
ZPPkF/JY6DtRsW2NXerf2aTxRGNLsIPGZb3TZWNDUe+8XadztTHojCbCOoVN2q1dALEbCZsYJ4D/
HQsVgGm65Atph80+tkEdWlmAA9ZfEtTm/NAINtEbG5uUwcMJs71gZvxPN/YVCW047KvK2v57BBVW
BYjvcZwKEp7pZrwlgzGt7EB+LSfENYEZa7nIuiGmJ6A6xMx5dtMTxjtQd9E/PTioVm0TmD/vnRPo
RTQN7ZNK8xyDGe1fjS9i14pafVGcI1VjS+BI+C7KRsYPsoAMNbUh2RL3P6LhSx6aOJGrwEmrddcg
oBWcpnccTu3DOJKu0nrGeU76+Vo5rXVMWni/pZbxDtV4teK1H65G0D+44Hhf6i52b+kgYMc53bGj
zCd5qhCPZqFJyHFc/xCBDHvQ5c0ICkkWleEduiLZjiNoIKuczwXgleuQR9W10ykWak7jVDjRgRq2
fnCRqft+90l4tP4Skd2zCKOO4Xc9KKz3pfeQadM4clU/isL6YVb93ZaNsKNu0UdSbp6TuyQSz1Cw
qu/+6PBds6LwlYthV4IZ2ihLQhjNw/FmB/PWsKVzyUY4X41/Z0o6jv4i4XktU0g/h7pQyRqLGylq
rufdKTLzNooZ/ozZwKWiPFz35Vyea2wna7c2ALmb8jYhY96XSSqPRp+vqdarLYZxuvTQ9F5qlw5J
xw1DhjDsfn7VNue8eG4Io7NxFrtus/bBHDyG9x94CZGy6fBgmepoAZ89zr3I1+PdyF3TcGbEhL9s
Nv2NbIR96ki08KJbyjh3YdRim7nBXZ1pn20rYHokg/jcVQOG5kjs4nHawF+yX5gzLUxAk2+4ccSh
pF8lWUmh5X0J/bx+gl5F5maCZV0o2CjMegNqZj/bzzqs9jCgOxYNohyI5DE57ODKJxnxIdZjcAXN
szLBTHyOfbP6eeyotTkuajdMN4Q8AJMB930ggaYCF1lxUhsIVW+yEk+omMttPUTmV6Hfs+7TKmYi
/Voxroj0UecUTYZsx2bL7XevSqY+VvrKvqGJ+syGjoYuLNOtO6H2i52i/4cD7qLKUAuGuvE3bouZ
jAwwsdMIV1fpRAPerrA45THxnKXxwqyrvwqVxwdZQMaNRS1WCuLNKvQMHIVJPR9j7DnNArMr5BRM
jS3jlvMExB5xbLNrLf+dAa/5wOLG1Jtoy80gtPtUNh8i0tMe+mK2vSurLfept1SAkzc93KVFU9F2
T+Wciitbjl50iVsfkFC3XzhuL6vIBVCfTAcQSAvmqONao9c9tqoPz5l2+NH9zCjtu50wevNm1w99
UJfbAp4RGsDnOEFEk4/VKc5w2AXaAbszvvzcJ6s046x89N0+2ijb07RJSLTHWddsVFvDUbfAepo5
iJHZUo9Mp5Eppj3xDJN5EDq8NlF3CAqA7RAp7tpbbSwGJ3OPdpfj94tMdRjMbFjBpJ+55+bDPIMX
DOye4aCRgfWALrTFGY+eilnR3i9f4fGqUz3it+mmQT2OVrRq+wxFW5B+h1QKXgpu6FWIFitTKl6t
guGWwDyX2128YpN+JrJPbkcNzdYtWhyS84w914/lwarWZpCqszk44HNngaYgHqAWZliNVkNRQt6f
sRyU9WRfyhAnMjkO9cqyVXZBhMAHB8y3sg3b3CYIgA5jy3SZTSF9hPk0c7yrg+UYujtwG+XroLnS
VMzOWsNuOQpxSAl+NnJALWwf/l60EDZqWbzUpEK+mF62nxL6lVOq1JGt0l0NEqBhl3lnHdrNoS7N
b2JISlAWeuQRcGdv2/Zh/UyfFRSJxImdQA9ZSoT0i5jiAwZKXW1ERjnutw3oRVR7iym8SxgS5PVg
7Qck6JxR41gwwh6rp1RW17iqo8vPPwkde5smPjeaJOLYLvLbHe+ueKCPyWz+6KhtHgkJAXA7cT9q
tzPPsQr75TzKFQLCYVM0DoA1okHXiTXYx6gIrn5X5Fdsoor49LHYK6N21l7WHKxhPPRiIPc2m9je
Yo6CnpLP1YAPiJQxErzte1SRskrcUK3BOu6qS1DW5RFKKFPo4eggFX/2fNmeEkMfYru/2TH9au5N
j2ErykGpqJe2MZpzqWtWIQVqGsWI/SaHXqydMfG2min8zrCaYk1G+iNJzYKERPxkw9h87fKouIaD
1581/mIVE55stNM7UoJVV6bjqS6DE2SwegVZcx85/LXwRLEZyx4M2z2eKgx7xKj+a2xyZOeA/SHH
2H+cFLv23BFvnNTDDVs7j/XwiNPuwkbGKDUU6YMJzGyRp0mxJKfM3CDbI4Fe6BHahQUrKjWvQSVe
A57vQ0IK+gXJWk33tjfta2Uaj9NYe2fFWGQW5nBxqlvvAFXP6Phvp4FdtqkJqGjrq9H47i6bEbrj
KCPArEHTj1Rhk2TzSFCp8c1nh9oFkpFQwdzoHIymcU7vobWu1E/RlGWIeMnQpVQ5l+zMLPlOwrsC
k/9SxgCb/Dp+9ovMoyTX+qj7FvqdaKNlEhMyn6gyYbafm5sqwM8i5fS9chvn1lUYJ3vTOuclBvGO
nu6SeIWBAMQGCSTBY5uB37WgLu2/NhZSHI/k0CnjeVAOhv602hh2QLynNJjvRj/Yv71TZtvdFuJC
PuQvYUc9Os5IVYyOKWztd3tJS/KIZwDLVTGcaOhla50g/qXTqddOFzdbN4EWFyXheGdX8Yy1nfNg
Bc5rzDa2EOYPb15FZjK9ZoXe2DSzlrmXzCf6N9A2fP0c1hA7RdF1uwrUyyqt21f6b813Z063g+Tf
73FpfmLDavBi4QrnH0DmWxwHASAtLcSE+BvK1KCFJEZHvppBueLaQ/BnxzIg87z1k2Pwwzfa8Ixu
kasU1QfEZPCiTZWt6Z8nh67DO1/LaF2bZnPEosVcuPrhZppOTzgWWzAJmgNuRD4K+Vjlnc7YWL25
T9Mi35bZu5PYcqk1JU6HtHq0DILhoF7AYnyYgRZtm3M0J+JRd9go5oGEr6jiIbf84SlR2fDU149F
OEE2m4EJS2mMZwxTz5ay2pVfQYMGFTaQ11xshpR+Jj3qfG0Wo6aVlqTHjmSWQxIAZCW6eFqFIIGx
pZgF9NSgODnpirXieWJjPkxEvSNXJTfJnN/yXp6U1ognODQTbZSv61BtgpDoRBUwnymyCfomfiv8
ABekfGQzVcJjqjfJk/SxkThAiER36SGQXWYxHp1+bjZuXulrXw4/AGgge5udBQq0z9krEQhx+CCN
hfakazTY1NwbMttwQc5Tgei7zreOm874hG3xHo3hLveMkOWHb8gyS31L8+OM2Htt8lVdFMwCt3ou
IVit4jL5DKxaXEcxYTdWBskfP6oAzHTLm3XgrEQbAsL3uTeCeNsOPQNwp3+uQCGvA15kWoQ+6Dxj
hO3GqQQxH/CbUFcfWLX8a9OiJfXnvNg7vp6euqGjgdngEs8I1z4kXeSd4sa/I/QNLG0CYqQS4XDE
kv7MxM1/qOtMblix6j0N1+8Gp4SPfhhXvUEuHAcLHDVJ525ItfQWLqkGsE+wE1v6zfCsm4/cf5N4
Fmhz8oX5/8Atdjkmh2X6D03u8DPP+7NTU6/LuoseSuRRC4OomC1SK8rZTJN5Hd+BLE3z4LBOgT8U
q7pOSU4ZzLUqHJwUBvkAEJC/10HEqdM3X3AI84HpSO/p9+ibPxbiYJHGswBm2Z0m00CsNU/NuXXt
AhW3BveP2WPjFma1ajtLPTC0JVEKVHZqJ4+aBCNAUtY+TQDBEDK9KzjaPU9DQdhbqT47cIS43GYs
IJy6HhCqDwun01BIMPu1g7PRc0dvd3SzY9Nh9YAOF6dmcsRiAwDo/qN0ol0CT4tCQ+M/99RwaGiq
L3tCk9/mMWb4MLfXefRDvMkuTf+Aa8x9713IbPjqdWO0xvqXbiueVy8szMdJtzVirug2oezqA1a6
PBSwRbwvtCX8U6rNVW8Z7nGqFSayXFyCwXTWoEFB+81mtSk6bRN756ScRFhZegpIJwY5Bh11q7zm
OjgceMU4xStVYfB1vbfey0IOsll1s9xYb5ws64kacQbuVQ8rvmP5sXzn1U/SrZ/L+IMEZUqKRM5r
iBHvUFjylzFjLZR1aSxBYofr2iH0GASfWnuabmTta4NUXtM7oBV51EWiEf0xZ03aKd2XMiRuagBD
gMN/0aL5vJbKKddjUOA1ivWFV3PANKa6Neb0+k10UMAb0FgDI5ydc6cr5IXf487zyDjgyweMW6+G
zP2ENIOJmWbzsiBk9jP+ybOGFlFM4e7nqmjbnJdFYkF5TRKyrjWIEImfyTbUewttxY6OZtGUt6KC
fR4GgdpGo7q0bWM+mJPRQe8r7XM/MZ/1wMpv4d03WzbjHElt8p2ap1xFBkyde1d7XScVK6c0V7BN
iM2dc45wU/36s3tY0APQ3fjJ97eykvCHY6hHXInM88k8O1igWm2GvAQThC08CApX1UVbYtSLXe1h
P5M4f3ojYStuB0IMA5t9Pi3zpemWw7UoQILYTXOL+gp9JBGgR4gygIYm8v4Uvh+fONNyFIyp1DwC
88Xoj2bysy6QZVojvBWK5S6ezLX0PSz5zRQuvUZfWmlgkfAKjRiRaJk+okUU4tTj6EYdUlX7f3cJ
235EVsnoiNnwRo2Gtza8ms0RhONCEg2Fzzk+6mq4g8JVdxxQ+fHGr0iy6h8b5hzKTcrtpALrrWBy
hv2bTk+xs+95aazrGhHaMilNTGV5c4xcTlthxGBfER6wtZ3MXNKI8vCXHZF7PuecH79knlhTUfDI
cgo/JU7Amt2Wek8C0X0oGOeb2FMmeWSV/wiL+jz6E1VZGbvbOkLw0uGybD00jyk79aK49zXDFqN6
CYvuoXGB0PsNAARo9WOVVMsqDnfspx/JEERXN5X9sW2tae1xkPqSzg5Tf+HeA8MyIMWX1GpfQ2Ou
T7zatE2m5GuSIpeidt/LImc8n/rrBqG1YfUbxTZE+jbOJK9pn5DI4GU3Z7KzgEASp7JlMoQhorVO
pmVgt6gMY2+DBT7qjmUG7giQeOOAPaXZtBnUbzE+a2oX6p1kWBtj5G8yaeJnLobHWpFjxdxsuogh
fLea3HipejUfS8FGBu5o4UzSe22FRHvsTDU5f4X/OpasDqiD1fbnfxsG0I1dHk9cu7AawDNfrNGI
b0m8D1BCbEMUa4tB2kTMK7jZrltToRupdUiD4dlB531Kc+nCjFka0hgOOa/+YZLAt40knVc+k79N
2MGoytvyWI3D0c6VfiQU84cLy/mQjhwE0g7qYNwgYojiqv86f4rS/gZxbvgc7wC1gd7OSBLMimwN
Z1W17TYlAK7F8ruUQxyuKMlRUA4kVQLh6Xfx4FXook1r3xBDDzfBAbJi9PtMyoQU4bTbtQG0POFG
PN2ZYWD5hd/qgup5UrKC6etCnG1q6zEi82H173+S3lMxhmC+OYTJNnAWpuO++SAr2ySZcd3lw2Zy
g3nn3vmtMpq5exT4szv2m6J3KPyJ1zn7ANgtIQmfSv2njrEsM8MONxzBwsbdqNy3II2VEPSOfNEc
ePGNRx8Uhidb42MAb0EXtPLRClc8qWF6yWIWdrussq/QFDBWT316DEYl3oLwqxu7E4eM3F4mUzA/
DAYHBx92wlbi8kaHT3Z34azhThD5RyPLrFv/eXKC6aqa7ntVoWgi5zqEql+C7wwF7ir51HESvO8X
09ktGncdRea0UVBwX1KkG+vW9O7LlgOW7H7KQcP+I+toARgR2n1rDPReO0G5plgsUWwHT4AHmL91
LXWlRgYxmdJYkcTI1K53gl2Tq+6ckjTYWfB0exbGYFYvfLjjaAI1khxhr0GOJLzNv5ilkRz5UIs+
imhlaCIhBzhECbzAk8sr2Y9bq7qHVNEQABRcPTbW/XhigpKKsnZfeHUKBAiBSVV9RGaVvAymnyyn
HvAPqZDAnpOYCUnoYvJW0XPY+6tC2s42cYiWEPMmp9JkDc1ewxwTZTowQE5iTYZF/cbfOPuOVrXw
ypm+RcFbiek98Px463qJtZjGcFrXkfUw0bS646ng3wGKfmjpWl+ID+p2k+Q5US35N24OxZCiqnpU
Y/oRlDkPWNtAN0dLskNuDBmqIk+XxsImVdI7qe6LCMnH0Vnsrbm++GjB5XABQKILn14FG6IbwoPT
dgtqFjDA0bXQPvtGD1AcX/7RcfPmFDR5vMl0mTzXPefcVKXet7RH9Z62896dIndr9f5ngLH8Rc1h
tlFZWLIz29FlsHCtWlad3qzY++rXbPggK7znrPDYcYdPlOFQqOY8e4woi9Zz7aiVFbwWXjl+iES+
e4RfPJFV6x66JojXP//eJDQlHYX9PJiolv0A6rl27L0GUPBYBC7f4ZjH39q2vYK4Ua8EWuVbyzD8
nTda/ROsmB8//wdalq9o0DZRUHtPCfdtFTlkJZdIqnZ9SfIiqa3zOccusSa2b3qODKj/vVdG30Tb
Q01t7H86VkVAJ2tjEpCBxzij4Svtb47kS1bW2OC94fNw5dFNA/jZ2lVt/rPJ0qjaymSMTgADx3WK
RmFfzeqTbn78daQYWefeHWNeMeIgyogOYr+kb2fhuY0JIBCJeSRTAvZHTfu/JFv9LSmzTUR+AR1B
J3wqqgqcpWEMO2u2I1ycWUUDxJTfxgT7eepaXyLf69eBM+hjEc/BpfAmc5kWX+y61q+6JrzAzfv+
w+nsJxHEICxQsRlJaceLkMXFIx9m0aWEPBeVOg9QHNd+CuEsaNSzG0fI14i/WPEs5O/CV58zbfqx
7tMHuLpgJyoXOGrWyQ9OCEUdYeCDApeNREmn9UwSZqEe4t58ItQ9B0lSq4MnNa/o/Y+jDyd7HoTa
WjWogDS4VbMQD8K7gdIT//7BS0tzY/oj2PR8Mp8hXJj47+FtlV25TTOzfeln50mndCsquPpHw/6n
Vp1Dq6gPDtyoahnfPe65MMujUoG6Ejt4HzB61jc5bDhck19O4OcJlov/JLvmlgxtezHcPCeQxDA2
QQRPPezV2QFp5TVDtitrsoGigDaF43rVvbr6hAUUbT1Calbt7BbbVFlQoTtAf3Hjhre6LptdaBI+
EueGWqYVuPAinuLDxPBtX8Us8DUZg7hhGsroGGKuHLcp5+aXe+ZfD6aP68RGVMvO/joBSo+Zbe1V
H9Dfp6p0V36YZRsRg/vLfTs/9z6ppKZVn1Ve+3TDOg3XyR1e6GIX5De14pWmj8vBsbRfOaHLuOSf
6AoHDALLPgwJd2Umhr0Fkmrehpaorz6mjwS5uf+Kr8lNiW3yfA6UwqvyQ5yHzdMUFx+ir6Yz6X/G
vaMsiO/Gq2Fbhn5OEwpbE+j2onTIW+aIRv/OsSFQhdSppuWTgIGs9cqhTF5rr/Z2/gAfJaxMEi7v
uH+MCw5HNzI9xI4q2FgLTWFiZ5FYe+XwYieNs6vSe9UdhsGzBz8ln4wP3QYk4ra2eB3TbaJ80oCB
PuwhAKgrczuoQhGlUUIuninD9GxwWQfPnA6EppAhJmBFV5YeH9v0Y8ojd0+Zzfs3GhltoztKuT4X
dy6KyB2ceuZgrmDRyZ0mEHqN7VWuNA1LgAojfAVtre+pb5QKSi1k21OXT828K/L6k4ZFfpQ90WVM
XcSqLUmL1x24Ny+wDz+1jQVDiYjQ740WfriB4CERrfrD1nWtx3y2UHH5zfWnFQty2RMT2IBZb5hf
6W9WqD9jtZJ5vYudad4KEzvZOFgrNDqPUViMJ4AEkgM24SJ9YsFOmG14o01RpGCs3a0f3VcRnR7y
jiyGtRr8DcAjpnYPLYr6F83Yo25419qcqR4CAAIIZuEtHAx823SCnZ0SHPE2Ef3UyYahlF0eEHn/
UwX63INSln4CVm7q1bWs6TMS1U4KKA3EbLL1SdkNKL5xdFeZVXxVWcbxYtNQhR2bous3fT6+d51d
f1Fz962chitkaJfjPDW2S846x5q0Z65qgTdO52ti1JIkgiDfe7N8RrL1IIas3QW2eXZr230a0Ggu
a9F8hU5nruFxuQeHA+Oi7UgVCY2mQd6dvTDxS39IWF1J7vavCAOvM9vNvT3fPDuQndfuAN0oj/Np
H/NA7ExFwLWBZBt8cwKwnQECyld3S0QQMvqMETzOgnJdy2+FHWcvbpoR9YX8d9PmasWwACB/Gqns
2DoV26DpvgRMBGngGKuigBBZMD5ZtanEjv9u2nPzWTEIXBR5Wdxsa4ICls6Y++z65tpzevSK9jL4
THqq3FWbOFIBxT2q758/Boal86TCk53z+iIwQsVEC2tP2IE81zjv5nDR6VcQJR7aeHqYTk76SBz1
27aJmOXeXylypkjAaQKb3Ivcv6SiThb+1rGK9Dmr78FxM8OQbpbTuo0l8vSauapStn7OY0I8sI6+
1Y3uz03fPiU6vnWQh260gGs8cANDKjeyXvxwneUBe9zY8cBmjFFz26zXFUOjOeie7MDqnjuJccBP
3LWmMfRsuIO18KPszVJj/tKgg4a7Cw4CYsS5MqYXAUjjRVrKORoDtGsedREJ+6EuM2r2plP7gs+F
WpG0wYgknkmeRVrHwBgrf92yfBHjiweykM10IQ30VrlBci0ifyK56zWoW7kWucsSFzR6qfQUPtM8
fvKzot3P4cxkwbG+KizJuZbmk5ARgkuXpPN0SpOjjMkKz/zAWeZY/Q9DXvB4+dlLMfBeOPQKCCQk
JGLCqIOot61OFfrRrV/3L9JRW+jpIUItKzgR4p6tET9ooMwQCgCOUtXqR2PI0ncjhJKJdFEdNcta
R7eRRKEhyI7RWOTHsiDxNnK7bFE8VsqTz4Vx8RFZHQiNGnmOIMIu26wxN57bHIPCS84WSzdjLU8t
HBcbqRAz+nODgbJbmS/RSJOvNVvmUNNTKCLCWcOz30T9Vw2tn5gtLXcpVespHnvEDmXgrVhMwA2H
fX9mJ4YWVJ8C7snkpFsw2u3GNFAauNgt0YoXB+Y/kMr8J0Ccm7g/ptakD1GYcTgwzQD/Bur5Kia/
p6a/ctVDNZH1YDWvNBSoELxkLzXvbRpBPuOMD/VSr1p7/oJFq94LxzePwQTBhcFNeFfst1f/bI/m
p2E44ypBBHPI0CNc0BlsLGEv9GxYW2Q6DPZ7dIr2aHWEvMuHgTVyE7vOuxqK48/VPemFvXQK2EYi
wFlQ1u0+EjjYs6a69NF0muLEf/RaWLYMuhMGZCGUr5adtWiL4EHYqjg6JNZvw+p7Q1/vRrmVLOlq
7uIEv7XEX1fDVl6aeRhsupC4pqyaiBrK/C+pLYuHKUKlW7TEpoIHa9z+JwnbHFzeNWLh5FS6LMn5
h51+C/vcfHQMAFOT781PtuW9IrndclbRt74wppvlwE5lIdWH/p6am5XEnLkJpLfaaaDQ4otoKNI+
vTT+3mFLWbppKdYEogTXnz8aEjysICDaJXseJ7tqFg4J1+YUDlezLLz7XKh9qKKzCmfQ4zAJDsXU
fp+QpK2rNCS5VcNOBwBP67HOyVjrPiJKqZXNfWVyEt6GtAuWKmcYkWc0j7qgOVAqOcWwMzkk/z+O
zmu5bWSLol+EKoRGeiUIJpGikmXJLyhZ8iADjdAI/fV34b5M1Xg8M7QIdJ+w914GPFEwsOT+Dbo8
e8Zmr05jtdIOrBk22NH6VRb1W2OwzVwWFiF+Im/duDHTS2r2NFkfEVqDjMQAlbjLT5E89+NGNjPI
Bx2SmGTkx24rPsfw91Sv9KEe5Cjl1Z/j+KRnuCIdLUQvmQeWU45SriGChI5twv4RpU3/kxLvhMYU
poYYmPB7Fm1mk0ySfWZ79zQkm01TC0/hsrKwI5GMEHR+nISbkIaEjf21YGLyAApB3BlnWmok2IcO
x1RggVLT+GQkXBytlJOWEO/XxBl+C2/5SRigxQnOUa6V4g2Ta1xP7cwUWU+xWzeEFai3efCauBq2
U0bwzpA/sit8dWbwQ7ZwQ5AjsxTOl/EXBZa3CxXJXaRzgXxH+EROWLgT9VJEhJ4zBGbzkpNfDyNj
CzbPDy6aAyQvNzEqVBCec0lzxc6mZcvZlNl5HfyfptSxPbf3rnur17Fhp9K6F295MBfravMEhSVh
7xqiTQ66rmkrE/mJAEZQ1OCQEuxy5Y5MTwIbghGYKGki+oWacdqH6/fQMCkCd/pXEUpCXkNOjVDk
8ugz8mbVHZLLhYEqM7qveqL2xFWMj62G7zITD8/3QwWGTCHdS517pJ54GlE72jt9roQi57NV7n7W
v83MPnu2qvbaKkCd7cHAMpz0BxIGrNcxoBxp0JWOVRCh5fYvWVtntGcoOQH2gAovxiGaLaFO9tgg
MTH+mey/dqFVDMwJOnJrQ+LOXCs7+Sb0LNW+mj1RXr0NsKOyBT0uKSmHimzHUSgrJmdx8vhftRrp
WmXQfzpzQO6QR2wL1X5kFc1tTBuCjOW6V4v8t9STBqVDJ2k1TCbw6BDoGpHRXEXOkD+ns/mspZud
ofcgYFygXmCCorQJXkEQXYvwE8iBGbFzYyLlZc9Duh7RwJJ7tabfU4mQpl8nEcPwmTkCu666CLtx
dnWygW3DP1vmRpqmF4ZCPbH+HomAifUCthmglPxP0VlfBucBOD3Aw27EeTY50IiW7F6RPk+1qP7W
2Cp2pRdkJ0TnqU/LMXriWXbJy7J9uQRxUoq5nnkk/arbMXOCE47X3yO3Uc9gX/KlRPTklJG1NB/m
Yj82DE3Ylwliq7M/S1D9JxonPzXYzpsK2T8j5X7f0juaYYHbCTKq7A9Gict2DTYJ89rtcdIh8LUQ
tDfL8uhXRSwr0BMZYUwRgcT/ZQHsxnyECFWKieKegr+ezJlNWBb1xEpFa4VRF2vlKwQ0HAxE3+y1
Yi+R/zdPI8qrifKOJAWG6en4rTUi3UERld8r/n0QEpMn48F0NhARI8zZBI+amv+ZhIxtgBV6f/dJ
rmqCXww93NMdxOrgQ6QhUQVW9+NC5qXFnVladvUxtbFNzfjo9vXcQkqYvP+ylZTWsOkeh/qbN82N
p8ZDPWoaEGzHf2yx2bYH6XLymuHTy+v0AOP8Y+HZQC57yyaW0tkivFgYJDqOrEJj3sTte8DdSCqT
tcyQX7LzJLfbKJE/o/PFFODWlolmPhHcUjBUXUIqq9Ouz123DmznD70yMyQSC5ozw4rB29yTUr03
NXVIwc+nwqw95PqfK9kPmQC7TDIbgv7RD4jLcoOrWVrkdud8vYnnXIc0J10S6SGZ36vDjs1jNhua
kWRZPYZ9F9txQDoRslEKfBrt/zohu4vP08YRApKmbwoga9wRWUFQLQyGd2vOfmqZv1Qu+f1KQDII
cuezpsiASaF+N0J7ewKaKQzs/2xIGHs4k2nsJw+uj7Lww3PbT5wNHXCz5W/YFaeprRDNThsH3tCE
VYZ0SYMUERKsXUl9xFe8NDFbXj5HeyxzrLE6jDvkt8SJEHVhZS+l0SDVZcFwFcNfcl4EE6FT6oYf
Q+aiOoZLToInahRHfrZdMR/ryecYKkC4LpAhbJOVAhGXfjjyB4LWO+YzyPgFKS5O0JsdWmC3ukfL
JDskXDhuKSlDRy40ZDNRh4N9hIPyPBYBRDHwR5bIX9KZh952fWRTxo+U7YmZLavYYo3ygt20OTEs
7fWDrq2vqWCzIsr64GxJESWMXoJ55cm7tASysEENanZiXRf8w0R1Y8AJCBMjhIDyFju5dfRVcemh
KtPhwkM2uj+acW2dAA7hp3aaIU/ZQi+HxUaVYqwENXPckfmtWF8G/LCVSRfdkJMyDpqFsINU9UXR
+ew3+fZOL3ONU6hcDzlNP4K26izxFxNgm+e3zstObctR55iJxQBg2jfkte6DBWBq6OgjsW4JsBOv
4/ynj+Y1B5JB0vkoyrguA2qkoiCPm/oHHfjd4TGOXcwdy3Z6g6pBgU/Abo2JJTLMZ8sL2k3aNUWc
wISS+6ytdfKfiUd1Jm6BaHpyE5W5PCT9jGcpMKFjBRE1863HSbkDEQiO1bQ5oMP1MbOIkCSr+BQS
BkqQImWkGrlws078hEUBQ6/lHA678GHw4cgXW1Ct7F8T1mnkeD0sIVQVBGHftmbX7ZbJO+I0EXUd
Eo51NMmgFZjER+xbuQZTOFZ5vR+6rzWsu+tq19++b3MO16/kTJq3pCXooFzipi6vk6U3Zrg7n4ze
Qw/cBmTjOjcWVL/CXJvwxoof6Iwfc6P9q2d72Hw1koauJY7JfWNotWxagv9CsxsuJaV+3A7wNnNm
luw4C+tQmyyQMRSakcp7AOo58RuDVR35mYFTCl6yNrmPebtPbOOkw+FUhSxdLTv5C/OYXxWh2Gub
dCB0Hq16o9YJ9nLMX2yLGVhN1r6TOpe2lPd5Rs0NmIEEwtEl5MeIamM0HhnqsbFkySisJz+l1sqC
gbdzC7Rt2uANDkYUcp7lfVBFQ173sd9BWCoTCucaZNJM7awlgaHTMr0tpsqPnXi0eoOIzIELAHLK
WRBtBBOrQtVd20B1sTkUfeFFY7NcJ+Z5US4qQnAxFuwM+mmyN0ZUMFZ/SHw79oIBhcAylKwRH/pZ
L8TEdv/y1TxZgRswb3rWwZpwcCbmU4UbchTyqVx8TI1c7FXTXcKcSJck95nbW0j0axUrMgUI74Pn
sRTGrdek/QoMYmoiZXXTTu1w3KJt4WseqwtMCU3asGAe52RFBHJjoiLDM2MOIbLy8WHOlPExF6yh
xGPQBAvJ+h1yRRvii6NB4SY8LOQ8rQ8QMuBfQZxHjpFA/TRhiJduk7N485do9PMPY+7vY0G4ebft
96rXqnbbuJbdlrXKOF+ugFTGUO9aH1uRFbQ/5So9lGyHKS/fy5QdbloTGZjZTw1SuIsy7LMFb4JD
1fvQwga/ZrLxVUPxZcrKROTN1siuxJfvc+1gkU1ZgQRPw/iuNazwhWehZafFSPGEJW831vUHFJQn
VFlvaLWerbGrqVb/L0QriSud2Prjz3wvRvsFJRP+5gnnTFcRPzGmA+gbEDDjknA8jWraOcO3zhnY
SXulsYXQK0N7A2+s93pFS5HZBFqQSBWPAePY1D7nRchOuS2bCEjsc20Nv+pQ3DO7zyO9+upY/yuX
7Kvh4djV9SKOHOTnBcxq9BkIYZy5CPHoytI/rV64Zwx1TLUTHjNCyyKUWYYzPFk9K0OCoqkJ2rLe
1d6qHxuBvX6DpKxkIHequcGRi2sbOqn37TASuvQLe5Om65gj0pg6sruTu4UMrrmLMPvXiR6hDD3B
DOKN6+oV6w80GXkapk5RwrRg+fT8J8WdsfoLAuV1eIVgwb2/+NjJO6BHSCZWLzgR1/Jmocndi9p9
633kmDUrKWUQ9BVoFYOcwgdsI89ayK93OL37bv6DhO+AejcjnSuDTf6k2f1Tdzq3+jgBJN2rKv8N
zYG7IiMifSG1iB0kwVwreJ1jIu3nzC/fTO4BOMjBa11mYG0B/YUFdcBq82wLa6GUabjvtjhkzA/x
KmFXhUAfdk3YPJYpaAGysmcXgCUrRr1zAKUirkTcqMMgboZM7H3WKq8MVnn30EkS3Gka8wNbdJ/3
B5pd/dSkEMnBQu+kD2zKNrtbSbDJeWjuzJTfteyuIEy+R+GLOLH1yyjqVyZ8zt6rwvRYCI21vaXd
RfAaJ37ySsSvQ2jXzieWj9LgLYG4sMMejMGovwS1bC9598ylSGb2povqm1toUe8MFUPajlj1Xevq
Z7xPJ0KU2r2PGxKKoHqkr1ROu0RnyZvcEN+wX2vzKEdPPjg9b4rqSajLkq+Zao124HNg9UCPDtkl
q4k3kF1QHLyw4oItriGLphM7OebN0tqlHTyCluro2l09qCSgapJXZ9LdS9lJ8Mw+YhRz/kSSL0ts
G6ymw3cdgoqFBDouXYgWiYZcUiSWhIrVlqJmgFyz2w5pyOvioBaO1kI3h3y6Byl+Z8KgLjZvTQf+
e2cGPpp+2MkDWSsHsE9A9Jw8SgFA7lAvIGUfWCWt5veQMwrpR0bfSO8ThwVmtiynZg7tx3Xp1blw
0x+inN9JNZAstgtsN2BFjmVaPsxa790QEpBhatx2yBK16J2jmcvXIKx/d01rxFgFwAlMPVMBy7qW
C9mLZnnrppwQ4/8LOsx4luutYmzG2U46/Jw81eyQYU+te9egWZoXkyx4GQBZSOo6KqR5JTaxjgjs
5pfWP7npvRJkVJOrZirU/HzrbW+F97EJS8gTASs4wFp8Zw9iNR1cOf1H1oNiNBwujWFxy7jdl51Y
9kPeVVEm1HJr0sP2blyXOnwKy+lsoWGPLRWeUGS0BBvukN5knH15sSf7NCYikKIAwBjgDzq5BENY
aqNrCqm8nHERkeR2jpqAAUivm4JVCWkes5Fmj4JTtjUNaqqdrUiedmdbwqwwIBAUlOxIkNr9ulRn
I+UtbY/J1g2TO1i8aTd4nyBLV2USU2ke2ON+Exdy6bLxBX+bDZkZYFABEKlSzbWAEXeo2/G3rAnP
LbL8qAtYMQkYFvZORmwZ+tIqXiizJEh9yJJh58Pxhvv9lOdwDHMiyiJ0LPj2ScAUbeqgRG3y2DRO
y0hjP7P82BUqc+LWb8lDpH4slw30Wf0eK+oSux/R0noDRDH9oihOuFph/jaztzPFQtOYlJ8lXkuK
buuokkbtvYTBjO+PB1XivnOSbaY2dyZBHcHHgvqvN/P7ysxsoryE40M/EoJ4lLkFcGt7FvIn8sCe
WdnJb4S65PR3Q7qRTq6jcpjWeM5ram6hcZmDyreg0KnMI+GzzKwoU48sVuleUGCETnFxjFemWTWz
Jv8deYQRrXl1FSZHwJCZwASSBJPdXLQn1ZaHEiq1kfdvntPp81RNYDcNeiQTP0pdf83w5u7o4mK3
wwfpryHJz56LtIZ9bYvu8B1E0kV3TXEnlvuzdvnChKf3HQ0waUqSet282qmEJ+sjVjAVMgyFOiNo
f5keXixm7uIsy5Ij3slOwpvbm+mHu9LX/U1Nt0IhTSlI4Af0vBJB5TwZwszOEhAB15eOJjALka14
tx3UspP7WTbABkaSgIMMoYMI/y4m7mSHODTmsTQcy3aZ8DTEOCPGXWUvOcMAmcXuqFEP/CbKPo8I
j7h0KVJohUyIKIg/JazGrpScsayJVuKUjqPM0ar1zaOkAEG1iv2/Nfj/FNAlamHtem6apgoug4QE
WYW8Mx5rTQQ1T0s5sx1HTaNzeQe46ZODJ2++lM94FSlAAip7AjaGcXpK1+Fj3W58WHp+aVwIKHhq
XoIuEHcCFAxkNBwGJso+LRZUKQREmCaMmYUlPn/OzaKKHs5Q8reyrL+Or6dLkjJqCHJ5AIUB4lZw
NlkeIbOtO3xZ3Rc5dMnZTObvdm0eyU4Yd2p98quBnJmqhu/UtrspdBDIwsOkT88iVPniMFGTdmHz
HPRAJlG8ycu0vDM8ZoZRmDGDImPnLDRaZrgNh+RK7QZfp2TaEQEiee0bDSez0hgfVXeBHFnt5zW/
pjJ3zyA/Dw7OkJ3vGN86/b8MAnQfzoRbJakapyHHaoo5Ychb5COa6SjaMqudH9oqKfecbz8VOMA2
vIRqnXYkvkBkv1ltiRod5xxvfLc3+iBkVci4fAP0MUsSO5bDL24pQZzhg0rqIJ5dgJGTOLmGOBF2
vxDW0fAG+T0ipRHnHMYrKkRHEbfvXVGuMeno0WDJCZ1dHXCs/D8ut1DE/a/tAbXIY8pa8Ao86zRL
63fusHcLh/CsCvvNJy/fN2wGz1mdXy3L+KLwYEzRifGq4QKzN2EMQdVawavfdTIk15W7joiM91IN
Xx1jLz3M2S7MUnJOyv73dlp5CtkN0XUy7lX3y7ZsTM8jH4fo0KNNYXxohxDxcZrdCKwCRdK1BRwJ
9YieAgpTCKZ8JsWtbeDldSJnFLm6jJQB40Rap+w8633SdD/5AmUmGwLe5cjN2TWqHoJKbhePzLjq
y4qxOSicj8Fs2mtluQfLYnNXJmXMfU+cJmrzvp5prPzf1frGHgpSzTJkcfeKtJDOn7mLCbNwHcEN
unP93TTNCRww3AesgU2yscKZ1SP3su7FsgAuCbDWljb7PCbYT1Pz05OtRDIH7yeK4+8lj5qRrV8l
p3t5qKR2sf7DGvcFVcUi/Mhcw181caIHO+t6tPigC2dji+wKaIySLCIBMEcWHVaMKcwH9oPR0pje
vc6QBg9r70ddOX8jJezZpAbXMuxeaN0UOoJzP83zQ9qt7HYZuy1p8te0i5GhAsB4g7Z64aLd58F/
jFOxv20AbhwELRuMLUu8aaOxXP5jxWgdvDX9VyBHMlxWiFY3QQJLJnR8woo0XlEY7Ryu698aUmKp
ISvXyfpC54GvmzUk47o/7MNY+S3mzRYJdg0m4F17HlFjxWZjH7MmPS9zx4gPQyMJJ7hYTmQi5Pw9
30FFTPHBoq/iMTP/oEoUR+Ty626Vl9KSn8hi4IMlWTwprloP0QbnsD6RFIVdb13MXcYSVpFocbPG
6SRs/+ahCdvNqsQ7abEqhwHJhN4mVGxp/utr6uaWYVmIRGlHtl8W+QGXNhjm4bTUwb6zqq+cfbtk
ZUB1x4VtkxF4TMJZH0hEW9DAMtbe4V6oI9fHxIfeGndKW562IWMIKehUlfD8ZiZh0HmfMNl/eEx4
zqZt/jJdGY92xxAb35aP23y/LcePRmJ9+tVfLbzyZhFqv0/nH5+Ca1/9ogMkAA9Jy07kNg2zu2QR
mTpnK6ePpfT5F6zsaWqe8h1yZ64VMQOt8ptT2qqrLga57ypE/LZRcW+Q9QKicLSjkmzCXe82/1Ix
BhdZWQ+AaTB2uAzVcuckXohYXa95ZXzb0EcdE3JQvliviGe/CYsaT5pwzcGHGoqumPpqUNBSpGIT
W8nMjldIDiwxloDZWRGqEi2xOGIiHfb4M4Fe1BWD5fJPPbB9KKuAr7c1/qLJYaq4/ZLUNIjOlP6u
DAZ1nYSCNIet5o+8nhaJqQ9rZYpRg9/aG8q7z9OlHBA6+3Y7nxgAAm328KZYtEw1ld0pL0nAzLeO
SrpDnHrPCcrZS7Oy+N9WZNUPI8AB54zJwoNBKcbPmKeZAA3doCv3GF32tCpdMl1WdDBcPREfpHAY
IRjokid0tdOS/xatxWxQ8Tk8g7iConk2EvZq2ZDBmJ0kh8SkHGRI4avBXIRia0tP7a69WOojOels
qS1ozL548kYgcGDjMZ2kzjFVKJnXwL8iGr8iZQQgK4zvgkHKyR2XuwufB9TDcDarAUESVUxGQALz
n/mDd00f64RW0ZzvpMKiTKlAVqD4/9X99jmikI/rkR+KOGGic+N+af1jOHOFgPUDoRHiICCtfU+5
j/5dHkgCJqrleXY7KmdMtvE74VO06mv2itcYAuLMhSeeN8txMFd/J0Wot7eJGnksWscFOC7ojjH/
Mqxr7f2U4tUoTyEGDXwgLVmZKxg4wl+sI2wZFU+dELRQIGtVqlkNEa9XdTPrKsDEPYpOe2yBdqc9
y84r4siTzoxwTxyhF5kTu3lRkRBWVa9OKDW68PVFwUo/JPrRGuW/wSyQq8OL61GfGWIroW2yykM4
00X5VSmH1bVZXUzSIWJrnnjRoQqT+SgOZmfdCj1/sH6LdJ+F+8XlL5oI+EZgO0+8cth1UwYpFu1O
53pnTIj/KqiK8YD7i3fkLWy9D7PYNuFcLQV40D1BmhyHKbziHpyIkoNLM9I/z/OAedZZbDpmwTAm
Czh1YPskGHJ3uuK/FhB+E686fYBvzc01ND88LNSlpfW3sJHXtN2XE4pLBtuFCklFI27iLV0HQBPK
wWiSiHP4jVVUrWIfOoM+pIVBdpfJOLEv531lLorDBqYNH3I59mGG694ZPjCQfTW5cRGpYtGu0J7j
+VAt3S6rHr/PCOPz2aSEY/rarbXcr131rsx+3WcMkQSFfgT3JyWvklhcloT+jC/KMXBFEg2ylo1D
0I8RREyM6XhVdQQ5tGkiIRXM8iPprLPvtZL2V1DzDupouutM+od3F6PJMIv3NUU+ZDoJTALGrhi9
xy/QBil7A0Hmir9V5iSqdUEdNwbeo0uiJCdiUP4Nur7Z+UYNb3komXjbpLLlDuKn2gIBrah1KgrK
fNPb9NMRo8Rf4JVc3eNiPsiJvKIVFfE4A5B0tQZLrPEgjiu2eIv1+c4mtIQSH0FroDHmBBznp8IC
02br74KmJa347RL30c6rXeNkS5mchrSIFbZA7qD8iZiM+jQH8gG4mnjY8E/0tZz9rG5t7y0UeXJN
2ZWEvllH3UBcSC7XdTePW4CVS9FjL3NwDg3PwmeAeHuLCDDyi+9l34NPVWvJ5mc2EXPOwvxSdUhs
WhtEgm7+bKFvgAP7ZAXBd0mNQkriG7EWKBb6HP4QTg/RqQG+eLqFlBcFjgGQvQs/ZWf6RRjh6lYP
hTM9D2O9F/PYPjLbhQyVJjp2nOyepUfIrHt2YV9Vh0S1LiUMoYqlEceUtWMNYLGznOAsZ/Mn+gjn
2Mh2O6T9F72wr9G9fOhNprHdIKp9a7K0DiaKS4V40kojBjJ4wHH2X3vFB0uN4o5nAFVFuYb7Codx
hb6ZsJElPfQdQsV+gcOGACRCA5ZB8CI7L6c/zyGlhW01nvsyY1xhOl9lCEaxmYtfCR8hqmajiSjz
fo2Kceear8/BJLDsg3mq1/qpUtP6LFIX1w43dmQ6jEYB2e16b+bUc+pnJwiHg5eiP3P40O04w3Yj
sJU6B0V0Jf0Yjc4v+Js8ZgZTcdPApCmKLyK5/oIaB8eW/zZSk6i52blYVvCnIxmK+BN5ojE/Dq0M
LpZvSMaKqxWN2O/5sZ5b5b3npcVYwDJJIJzZcHayeiY3292LDhpG4bKX15CeCUmRVcAGsLKgsaE7
xqD42bI/AWZL1rFaGdbX9i/+sUvyP/EcZut9TYzno4FEfdsjbdTz1iNd4i+REz0xG9YDair2swwG
otHCEJcqT0QkEL224fg7sQRcZOBERc9SoCUmYFgmLnxccsRyIVYf5/ZPItP/aijBh1y/EHHXnvqM
ChysdhwOU7UfSxvxCVFD6Gi/mUUjyawyPLWlMe3ArKyRs0L39O9OgrAlWAmktnFe8t2AJ9+3jpme
5lSc/IF9sFbvLYorBhxIZBIF8cfV5OmqMo9Qgvd7vAR+FohTV/qPfsFFiuQrY/0kEWOriiqmhMnU
62RiK+y9TVUX4zoNLIRu7Hj3NTkJkegoDXMWXdQeQLsbrJbg7YLEsnc2+012Zux9dN5kB0JCWDXK
ej/l9DMTps1bXjPscIlJQJLiXqZw+GFsDgG5ZLLUlm/uqrsjxbS4lu69d8I6Mj2Hs85Nur0kH8XI
7bdiBKCnxDIiB8HMkBntWzqzfghmotYaHFCY9r4GK99ToBDpmxggMvrfq5fCkQnodNrsh2zg+xQy
rSlt7zmohXnLdPPt2qo/ZZIJUfV/8uRL1jHOyofJjzBhHPsRuZbSthX5jN93A6sUbl8dMUdC0yPh
BQJ1nRNiRERD+Fpedf/qQD46qflHB9yVjQvVLyUl1bUZ0EPx26ycj6MlOj7pypwRnftqiFvap7cg
Keq9pQhFVkwzW3eid4eItbe4tC5FB4Mi7E/GZE0whxN0AyJ/Kuv5Rep+PtuKs7hoUCYtPo9W67wM
SGTYiWDBCF7qDL4nCcKE1tnWVv6x85SYk5cZm6zsl0fcwNdyWKOmlupMoDOhX+JaOB5yQJbZjLHC
6affZDjrhIrTVe0BSMTTFEzkHTjLoTSQK3VQDIPZWHkDsh9FmlVbu+ekLJIYSnRwmOn2WVjSWQT5
EofU7c0UQ0a414b8Cb183Q2pb7BGw31fGQHpOWyw2TEx+8DjEyXkq2GMYFBGLGU8rh8kONBQdDUG
ydr6LYpzPfoFny08KYohXALLH4HEwcuJ3yJggIX7cghk8RdP12Prrfz+7S+ALq4FKbCMrjaQoBc+
cP22ikCBZtzEF/lCb5l+5ERsRlVhdseKVMjIl7/I61oiAIdJbDMl7zl0IYrcQ5IByS3ih1mh6QLh
sZOkJeyRCmaxKLM9NuLmQCj2k+AZBLKNgCf43cA4chfJbnlG2YWTDFIxciJCvGffEBxRrKNyiqwG
Oz9TZhJ1ApK2moxoFDugAmb/bdWmzbsyPntoNTNlvgY65IlcGeyDtXcXD1qlimrr0o7Fv8XSPcum
9L0y8nfDom7yk04/WKyLd6Ep/UPYqvBgtAMsP3Hv8+XN7xaDYLvss1mXY9j1eueJqaUQ0Ru0HTER
oFfAiE34V0oqro4w3x1MeNY0bmmdp14SDkL8NjZBE8OYASmblA/VLR/1MrSxaxG2wxl0mCvETjp/
B3dDPWVixsoL8hVMHR41cXhYj6KKrDSmSDjjcyhshXNgv9fsURIXcYMMh0kp12STvy4q/AgC46Or
O9CIudq7xVBHs5j+STG+9bgUgtJ+zVAm7xdPPE22QvPW5rQXzVCAWeLvHIDoM7Ma1kvDqSdDL6od
3OFVWhG/1advnLHtbiy3mkR69j7l5TN7AnUXniAjKxsivihmp5U/Uz6hAMyq9ke89jkiFUIuk923
S0ouy6ZhL0ISrbyMmja047bJ7ohjnqctBs0gfnBnMXSOnKByXioU/ppjeD9q0svkZNCU9hhkmw16
bc4ea/flITVpkJKx+NBrzhLLJPXfYZAzihVUbBDsuUhejbq418Wm8ioBzSXpR5tlLzRLvLB2U53R
UT6XHYpT/HgRjynUXWO092te893EUzs1ZIubX2mH3HVAFsBQzbjzQb4Nqb898gwKP3haguUTySGr
KHZT1mxDqkVFicgEAQ3SbjbNmX2Xy15JVByjVdAkMJjw1NVyt6lVMiiMCKO7k24CLLU3P5NtWNsk
7aOR0/YphJYnNfoVg0d4d51iwYYCTLjzcDboGXEHpXwWJKMD+qCp4e02cTpjg7W3vL0Kg3XUrt5C
R8RuO7Br/jsLFi310zCWjRB9vnfWjhg8qoWEq173Be4/dXNrSIy2zbFkTF+BuRkp23HEIXQTppIP
BJsfOofS1Qyrzz5nVek23m1EgHXM7eCa5XQpNbBVBznyHoHTBcOJZs+ljaMOt0dFkhTfb3FzBa5A
OU4fg2e+wXwi5oyBAjO7ACVZs0RrVuIMwwMS1W26HtanxM1QuGQ4iFaGtOTSGHjMACK6ZX1jep3U
KYtz9eTKujjqlCZP9D5vmUtENUEe+xahqdG76CfYuHfnxhKkkxVUl1z0J7fhTSdq8rbSHEtDbMEa
+MWYWRtvE620RNLKEgRXOYdkxPAHOfl6EWQOa96PEY8stBlQzon846xpEJcLwp4sy37j1uC7c3EG
5ex4577NDm49pfFQXAtKloOXO69+VugdX7Ow3/Ku/1URcMqAk1tyaXyCPbHnEXZQ7IRrQqa0QUAM
BF4h7x4/SAFsXUPjjGb67Xck0k3O0Q4gzjpaftozxMisJj9plpyrM92JnP/lipUtBtufinad3Bae
EHNcTkBbn52le3PGLnsmLp/waXtgRO7wXOVxn/RFBL3ORMhX/jg+l3Uf8mqhjI8zAgaBKuZRmPMz
q8MHivLxDZ/ovpLlW7OidE14RJNieqOg4FtBReZvuy+RNzSliTiM7G1YL9N/pTZ7wyxkWt1vD0d/
JrGDqYpHmGuGT9ojoEKN1IvpNvfxrZcg7Wk0A6alhWST5GjC47alUWebny2WPC7BhQf0bVQeNDsS
xBCV7dzVgouChsnTbyWBT6A8zunk//B7KOzR2Hs8pzOAoZ1eVwZ3CMCj2lVHZ0nPsjP+Sc9xj1wl
ozdvQvE/LYc2zZYfp/XAUG5wPYJu5LOw+3tR5XHBdiZy0ehvh/sFbhlP67XanCKhtT7Yq8djUym0
NYvxzE/sq/ROQzILnnA1x0OK0JDhd+JPn2aXn30EjV1Sv4RhzZo6VTFpZoISmhXGVGC2RtGoFvVd
olZRDpEDugmRcPnZSQUOKeROfZ7CAq0w0O/d/GBgPjzUjK7ZwfEDN9BS7AhcKhDETktM+D12JBIe
j/3CHI3d+T21kQmSbKZK+T5yW8BBJh2w1DstwZkEA/1cFhT65s3lt9cY3xkRNlAsSIJx7OxUdt2v
PoXJ7An5nEhmye5w16tbEn4udpM5NlHmclgxLkQ2cgyQx0XWtMmOGkOjxjDR4HHEMRMiTpagSGPc
Wl280odQB5+pg/4zVwzS24F4BeTQCV6K8klYWzilcneGvf6bCV3Y0RA9qeK8sH9geW//2fKWAVMX
z8Q7oQkvrMeus/PbRN5ymFSIK9MeY5hbNDE35MhOl5w1+08+qU/poFZwZ/QP2nx0dP2dDwnmieq9
cVD+VO3/GDuPJcmRNEm/SkudFzOAGejKVB+cc/fg5AKJDALODBxPvx9yekamekV6tw4plRmZQdwB
mJn+qp/SIYm1YemyqWf406y1x8Lmaa8cpVG8RwtSQjKTlchcqaI4RkH/DXUj3o5Z+lxwcIxdbnka
o40VZN1m4bTJkUx/jzwnkTW0fWLyMzKjNXImQ1QloAX2NUV8cCOtD/Zj0aLVxpYZIWVw/OQfRcEg
MvAIPk7GfVM54960tQ/btuQq0CPgCWVewJNoj21MOgq/DqBFyTYn47LBS7GuCtxJqMdXW6Orl6Tz
c8oZd8HeX19jHL2QcgtOXpfchKTcNtO2sIkVQisWhb6iz6IGx0yXxFrzgRN02ACpeqRfLKYRQWkc
bRNwx4iUN5+RYoGWnZl+wkJTHweng+XLmcX3eP9k178IpaWbBPLAygqNoxQPCnLdQsSOvzE7gUGs
kddap7c8w5oYh83C8kCLiUZtaKrRVhylsGV4KIyJea8ZNqeAknd7EhuI6RFTkZFAMja8ZJZxK/pU
Kg32iG5jjvCcMVn6jLQxjH2GCWs2EdB8m/fmU2P9EiODmVjpcDRTPBMloU32I1mA3kirQLugcr1v
kmDJYG9D81JG4NC9mnH63PicoINZUu39a63ZV11WRzdH8fSaNz8qIhLnE5Xwcb1RsYa05LrDNU9R
DwYuEl9O3oY+SWzBpcEDc/BXmIjNRcksdlGY1WVwtKdS1/STH9mSuEGBMkkFOGPFpsNFO7lesww6
99EZIqy5AEDcFtKtUM69j3tzkSP7rVR3746u2tIzdUtg1WdB/uLE7VvkrJ3IyiACla8OQhehlmph
zyixhCpG+osMKNzhqiymNUX30C87LCbRLF87HEe6DWRnJj/WyEVo5Wv6ybeGsHFpUmm2maY728Is
PZmUFkCeHJedh5l6iiHiNdF8FO+dYAVi5YStJiKMpiFBVv1HHw1ECJKTwK2yiIGyb/Rmgihi97tR
UudeN7A6CrPdGIBFkaXI7SD5cYIlL6Tv6VnPMa7nYl1Sq4wg+VYGQLusEFYO4bCnUcXUehvx2m1Y
iRLEzcXEBORYNCAe8dO1YjA3wmo/I+cjGIR5lbmGTzq6Nz0MUalghS46c1+Zllz7g/7Sul20JVOc
4+HScXxv7bzBBCKJEhWJs/Lau7aMXieEMwIQDnI6Gcqxnh2o4j2tipF2nmHTYvEnGtEmiIcteZdo
WmUOQa6S42JQI/RMDq5IOnAc2MNNq0CDBt8MaHNUDyaDY022o22nN230TpN6j1rqIbHTumb0Xhnh
Ad4YOQCEjYVKhU92sgKHxrlmqSdwAXtMOjwH9oKjAPUYI8NCwS5WIuepoUNEyyhG5zG1cxKMyr2l
kkOCDI1tkY75eo4TGJ+Z/4ABldwSITN1X+RBtRnTcjvOrlS3cvrlkGTfdTQ+a/1DGWDv7gK+Ko8Q
AoIxvl+jgpJIzq8vm2PYMati3bKXXufwDGVzA7y8jaEFVgo/ASniDanhey3ilmsdXjmR4zL2DHbk
xPGclZjN9GrWum1YS43LT5RZ1rHO82Llaj09EeB76THlmJgz1eqrwyiGci1r8aOSeUQ9cxEZddNc
Qks2dtz5bB/jfWymhdNjV1cNOLQuCN5JuOFrinFIZ1O+op8oBXi+dBO8GYPPoSYtL9C903NgTBaG
vxF6ngy1fVxPL66LJDASepeq8JeynBacJiPwSDRqFoC0DaZMS/aRmx45H4jpqk7CeiP92VLr6s1S
8xE9MFV3Gztv77Ka+vjcxdEZX8gaOsehsk/tjLDJY7FK+q7bT472U7oE3+SIJOAIAtrFbCKT8dXi
cfhbeLMHjWMcxKbZJJJiMMvKDaWxiq2RvUbDrS5pbG+hx+OWDYJqafOQcUtGMNAaixWJNhgpjfVS
TodBFy8DYQp7JpO17ISXaUhKtyLNEWkhfEy44ESMN6rmswstgfPjVo9tF93MYIpfMaQ8DE4e/iTl
isIrGlij+9jn2QkCrz/6LvE6m31Q60KPK63q5DC7BkeVVMvW2oqCnJKV12Rt3KK/4lbSl/A4h18d
y6rVeszssu4iPK1c2gJ9sYrFq2OIlIQXBgb67lmnptnOU0lmLyprkdkZJBdlGB1DN2uXfu+9JRHh
JLQh+tOqcG+kPPpVfJuMSSyAlz1NbeKt3CjqeHYyCU1x+eDjeMlrbF1GpAgEG/zcVnsfozuwqbhY
NslK2E7NOqvWJVVc64KjQl/XxnHiuV46aYvNJ4mXXaDvhUQdyxh0kWLDEAzUf+nE67F37iNlcdCz
YQJB5WWr6i8GLWfEOQ4Hn1XNlDVxAMxVay7LveGnn6AybzxGMaDS1ptobMdrLLfmR4FqPmaG3JZa
8izIXe+V7p0i7n5gNAjczBBx+lYXnH/LCcLCkinkpgAuxsRNsG3TrF9t1n1CXeBlapj9OCJ+QtnY
lTPIncmbeZgM4zkbWJztMF5TIM7I7WBl/reLsxfFSVOrJh13hROcbN+C59+F5q7M4Y/71G/TXLvp
Qk+tO7xPtDgHqwFlFmSaDzq8WZS1kyxDHwHKKsx+P5T3Oi0wC7fBt2L6TF0dDjdYJBeTlZCeN/u3
ir7MlbQ1XgXnpdccg5UxPVbDgFLlvegVI34t5k0zumobajZ/n+dd0PDkJWqiIZSAmdfKvSaTiTG9
s5vS/OgIh/7roF0ow+egNP9iqnT2g5qoHWQ51xmg2ZIQOeBWaMMpj5iDO/wugi5wsCudEb2zcWDG
bQKwIpA5KSee/AazXNMcbL+yKVZQK9kSZQilLleZ/2hnDRw8DBi0b0GOzyAGOD1OzUzLHpMawEqE
SZsU+7eIwIpWirC3B22t0Mu9MkPOnpzbdCbqi6zxfgZgFkwY+p27dnSd4zc5zsT/6hWqRFFN9z6u
TmC56iq2AKrQ0TLz0asoD1J9fcPPoXhyzjXqWXh1ggyT6uhTlN6vEAmvOCh3ZE/LXQOr0dTQryFM
fzUQGnBB2UQ93pLM3LgSE1PieCA8CiThynpPVPvshPrNadtildbeLg8Pvtnt40QUCKDuXd4jhOmI
t74OJMtYi0wDA8Bey5IdK4nHPn7yMJHEBcBGzlFq5junsMA72p3Jmd0JQH4dVi4E/Bgt1WPbkAHA
DIq1S+7QJOxmsuBk6rlwQ0le8c2ceYBuAYza6ELrOMb9wfYSazkYxas/7frIbXeORQM8p7NNlXi3
KkQBYGWFtN/Ridd69bIoTY3PFe3stD+oq50FByOQ74QznUUdaq8S65+Bds4b2XDYm22OZfOtIVw+
mkybHHjxa095NuBdbMNJgcfG1WwbrxuQc2k99yJAEu6ZvzjS7Xdm1x7yOereZSAvN3o3MfaAw9kY
zT4gb74wbJSkunmUJsNaDsAz168BEw6WMXINeSodw1pZrb6J6NdYtT46NNwJFNvhpVHFhQZ09J4G
JgKq7neFhR/pJSCdaXsPIhQ7T7NenJRZWkj20C4SjEtW+WIYJG2Q54J07Ne9QYTfD8V9NiC8aHH8
0dNDzq76rIW8fbl/mOLgc6xKcyH1EPNCjDk9ZVysz40BUt/C/qjXXuqd+8QhJQQhYcmbf2Z+UVy8
gDKjnPkZZk/WXXsewRZHFlMG0FCuc+AKCqAFwScmyxP0p9hDs40xofssL3VGgL3BU943JLI1PFFd
231HsMe2NDLGzNxhX6vqK+mZKOjpVcg+hl4TEhUus+Ca4GXqYnvH1nM/mWTmStOXK8OEM9k0eC67
TV851YqIfs3ewiCyYGVHntB2K/M3XG4XiTd6CS111vDohEEgXpl9frUm97OWOAUGG4B5Vbsk/vJT
R7sBOaaaqasfXJsBR2SvXoK4eoLWf/IDFkLPtw+eboEuLVLCIerbxELJqqDtzKmpN03kC+gg0w/O
PXYExJN5DEqi4+MzzqobAgjGpqGoSVBGdyoo7+kKh2Vk4xxo2dKlXDSwc7N1mAnyURk6ex2r3cgI
YXDJCYXDoanLpz5r2dax30Ism1EjYD0XlGzbOG7wTCVkfbf2zH/27M8knlBtrXb+024VlYGDIl9v
gSdxFvTUPgRanXOgJOey6cfhG3Jjp4gpubDYjQk6kZUPK8gPBXodNd3dVF+cpo1XLDKvLM3DokQa
TmvmIELOzkJRvhDGJ9YS0PnWNcsk5bZOwIphSsBGBh8WB5sCwAhTNW3UqnThm7s4mfXYYSxJhGFh
Md9qSnYlSWx8+GMcsMkKULKZtUNcw/zqW8ogRfkZl2IFsS/bSL0ng09gWoHXn6Ou/gZPLWpbi4nF
JDxT7DL2v2TIgw1Jr7csbfWVoDaPg3n8Ri6gMuVLTkRkHWj6Laqns9RakGG0Vu45JC4ynQ7Nqf2J
YiPZxppKl7bXH/IsSvYY+K6x2Z0Gr+VN8uc5fR0fXAf7rzE/GOduq4WXfAUlDKRwYGhsevcob+nK
ZPqPC8GEawXWN3LUHC69NtiN3NnMWrQ7AC5ET/X70OWb8Rink1m7czz2CBXAgjmstytL7x6C+6M/
MMlu5a6Jhw/ccmyinX0ArDWV4sWdxDv+jmZF9oBJj3Y0DIA2pomZZAiZaOG4fosN7dnI6JkFbTs7
WUZ94ybONSypZfcLco1YqJ8Z52CtH3CQaCq4Oab8ENkwbFelZW9anctPtg4/4JSemhwDbMePkivm
Lb2AQVRgjy7d+mls6u+wZuydNl8O6T0y+sEjH2X2jsEdQANT+ILsuCCSAhs6/KQSeNXOmnytoUwl
PoG4HB/+ZI4+CA2SlFDyiBpxSotMbtDIElczw51S51zCXisfZCT3dg6NE6Ec/uZAklfYI5MJHMo9
WFmvQ7nA2K0twCMOCwJf1wCYBOnT9h0XzKXnqCLC2ga5my1DZXRLafXemhFaiyeLK7hlmm2UI/k+
/UEG0zFT8UUzmRhLO6qXauZXzO5bkYZHuysfpm42/zkFzZQZr3peiI1N6BTBnJbclzjdpSR8F97E
/rbu5ZXBDI5Xj9s/efcs+cLY9jkr3HnCvNfBAqSix5baDNPc9vJjSGRA3jpCa9x4XjAGFyvA1uYr
d9caDXdmIORG9+6TZmyWXo7oHREHXyrzLVbdD1sVKJ6KbpyZwURlUqBgg+MpAwzR7Jupe3ebArVh
GM9VQrtDys6w09D/xiFKVzCUoW8hqba2/5277peZeNzP6F+juwas8C0HPqgZnX5UzcroKVAcmMFC
C8Q1Ie1v5bQHCEA/SRv7dKo4LzroZ8weO4NYcF/nL2GPXQxIKOxkP31j2Jxzak5tuDjAxW1wrFO8
N1kIYW5UDV4EDC8N3oEpeMWsRtpDtB5zrOAlj8ZPwf2x8cI+YPWTB507xtf23CuvOoWYZtQPFD6H
VPrk5grww7nEjM/6sCc7divnPVIjMboGDOo0v89p0by3PO07RXXhMlckoxpn2TTQdQ01fSScHsEa
cZFTYmNVlINBE+Ihp/vr/MCMme4Ci5KK1HmVxLhxMgaHcqK3yylktu1H9zShOy50rYGzxqYd7GO7
M8gTn2agKZYM1LEgYjsyTRrgESPd2yU2xoGZRM1PgkkgfE8jpQ6NI98cyBQrU6btSpOzM9GpaYn3
oMzF/d7swnRJq1SYfxS6RHkmmY0aemuYJ9zJkGcVzopZad7pzpftxBehWwZ8AyI+jp/OR2IyU3px
HVsBIUrAvCWHf6a9jbBu5CYHvxZ77EkTprnhxp0+IkMm5xHqUYDgEYAnm2/bYh1gI1tgb2LyQX4n
hhywVnnD9dpb6CURC+5QdSwBE0OiiWukZ0lY05rgLcdA4lhtWRorRz+Iga22RddbYvWPHT16aALY
xJk/PZES3WVuQl4r7PONEgYDZjXnDuvozUBu6GizPJBXXcWB/25DeYaVUTxUFUArb9IRqaL8KS0k
eYxWIRtzSvRLWkeGXn/wBo4J1nRIQvY+XQEuwwiwDgWP7gRythXFsPKqNl20I+fsUqBK5Np7oCad
LrRSrYeR542GNNlK+PFVVHPTKvtUTT+OUFx3Zkg31Kg3AF/5Og+DG7urmIuB3K29HIbhE6TIlgHm
ifUVYV/4KxWVXyEPSTPEGdxr7jqNqOxwFCR7DAR7EWG/MxsKEjK5NcjmL8G73zKNYb0RD4sIn/Ai
zaaXVnF1hN0IbzVryWaS8qpjBrHCUcSJnH7XRBxhDGkPS3rlzqrBW+li76eG+CRF59x3g8uASoZY
hUjbCuAGrN/+ZcyGhybiKJBmRk5ONvTvkuK10LvHjILCq926JL+Emg4sDVXPdw+kirqB5B6dAn8S
0UVszNk5q4x6J0gpxSjdG6KaIeME6NndUO6IsHG/8YxhjgsH14nCk5hmvzS9Yhi2hi2VP1ASa2zC
Go0paLnOh+dk8Cbj4VAR4uVRzKkuy3omvuhHepYSjrPa8DYiOAJLtVc9x1qOPf4hqMJj0krCPFWz
auKwpJVjthgN2AuseVsyxkOJJYrWXqKxHEqZlRcGW2n0kGQTiaEGpE5JsdZSEzMBGkO8QKJwAJGq
jreM4GuzIkQZwAxtjId0kvBUHXrEnPBe9De9LhpG3ZSQEM+OQ0J82IFj1r1mj/OoZpwKwTKZjT4P
HngZ36qetLg/WTLYUgW1j/zRZPcUk0hKmdtEPV1+JUXYsMAWk15HrI+Fdsja4WIUQFJHcg+FTXNY
17krp7E2+sSFRHmig5sbk49NwJZImmYH5cFVeGOtqdinhykpp5sZ31tNh2LnAmVy0+FFmuFt6Ptx
k9ndnup58h8h03n00GoRqOg58xnzOpp9xm7arP3EZqLuThVwxGBNSxxAYLY4oxofSmVsWfq+CLv9
SlycQ9UEZd80ONPl6cUlQrqUJsJKER+IyIFLhBlNIiU9gUbbWoGnDrjhzo5lVdAsmm1I9zQroo9B
JsURBuj3K2rW4Ja+hBHmHLhQRt2m2hjjY+3kr9Jwr1FBlQbYw0tk5C+xqx4ImJ+SPqTvK2YDOD/y
YhP/XeJUR98zfxpTU5s2G+ji0ZcmAa4l5jl7A+MeWENYZkse2mRz1wrNsVOSjUime5sqcg7zZnJP
uuBYUYqA7Rcje6XcfQxCRyPvj7soXdlJNJzTuD4iEe8r5P9VYXLIJuIgFnVmben+7teuS0inVRwy
VXicPgYsaDv0fVZ3jvQ5msQgsHxkrcTtQmaichGNcOJD6odb1Ce7GCDEbi43WUpUwL4JyULZNZUU
dUea1OzPemjU9+z6C46a6aNd08/YEK3SSzWeoG3RMN51D3gVcVuZeAq4/AkQZ/qTqxN3KllYcfQy
Ayg5Z+RKcGA1gFe1tfXW8+UZL7ZXvBOYhu1jZ/F5nUkjyWmLWyqKc4auuRgq8UNPB2UHHlvsMoHU
6/NEaL1Tnc2W0eCtRK1jEudgLp8zlCnJMValflWOCAChxEAOYAtWWoRL0xt47QEUu6V+IGj+K6rH
hwxs7VCNv9rBOWE/Po4pDYP8t7DsGFEocG5+qC5+zVEmU/qxRYbnKDg7YMRIwrW7AYugfWUukauZ
sDnkrfCugPEaIYEuahCErt0+sZodupHLVhNfETs44ZQPNaoP1hN13wbVtlCcifOgWBnYy704rI/N
IDE0yCTfWyRhGEvJbYY60iqp7wP2ZIV7bJAWOeQbcLbZ3nQDG56WZONqcq27Ptp6U/SZsNdmwoC9
T5ZPyjsW8bOZ9eHK7pHV7QGCiyhifRF0rDG5VqF2TOpXIPprVl4ZBX45rXaRkfopLOCeqodSFtBE
TAk7G1Su/RAG0LrU+nWU0rY2hM3Bgs27qKGcsPmp3pyh+NR056eeyABkqcYeXfQk0b2XeAqg6+Ao
R1cSSynQJEr9S9cjygNGiYebus29VbhvblJ/59FX6RaPnIXf0sZ6t2VxzXmEuXIG0HCCG1rnpJlV
uOzk+NLp2c/UHDUvXrSZ8eoRYKOH9S4g1zbrKM8T8NlFzlZrFVDEFPnZQbDMLEs5JctsonNMS5sW
Dve0anX/0WemHwbigBz6muIpw/KSECqKxvsUYk9NVXI28D5r9ElZyXtszBpNeT9gccVo6Txonv5V
i44d4qQ9Vk7DVmfEwhPV0UeRhjQNyI2fkzXyRLp1i0q/BWagnX6XM3nOe+aO9XNiYOAtDUAQkswC
2xBmjgGHl6zyj5qoL2nJvA3dZkB+xSZ4S/rmh3wdTwyMEGTWivOQpnc1PadrTAaMFgw68WKBD1Ma
79HQjCej+NEquF7mxKaXYifycEW8m1qrxZWOLdCcfKzBTvU7mQGQyG2fBpCN58p0MHOW87GjZaSG
OzBx97RScKvAvRmG8tNvKCovAtem1sPDHsMzdkuu/91VxqfvG8DvhwRl1/Kpr6H53AoUhInMpz2o
JMU65u99P5knmbX0rJoqIm5qx7uhowqHRrzg1BvtuYxxfUJgw2WuSCkG9ldSeVifhkIcGzDlhbI5
8YiCwKJbaSsgEszRqPk7W5at9i5V20xOwheL08Y4hNNTmBocoKU4WeshKNRB9M62d6ly9nvy2WPp
vVM0UJWcNiQbceg+rPXUVDQbQ8J6THP2B0aBnz2TbDAydXEt7Q4ZmbUiD844E6kMabEOJZ72CcGJ
mTMzPUG8Q7dwz7Skh1/T8dOnNMmSY7/BcP2gRdl+6Cb2aD2wkSGWj46p73noGZuRdWfbGfDZ83WD
Oe3otsa5YvNeR+6r5yFKNlF9ri2F9wldO2aWvbSSmD4uI+J4aj7Pfn1wr0yP8u7gunew7+Tdczq4
1a6R6UknKwVjJ9nDXky2Ol64KW6oEWntb70x2k2DwxzlF0Io2r6/HILgY/DjN6fkFmvK8Qu4RLAI
sGbA3lCELlDfKxg4+C8jV+FgG9NbzdInIvPddLnmovCSVe4HwcWHibvHbNPnSDTo9f7jkA0LUdNN
E1L0hWq5xW2nzyy0fEvyqlPDgQ6OoHrtPdy6lRu8ZNQfEAMlVBqQB+AgAkUQ538M/0RL42Adx83F
EyaBi2TeEerY9ZRkfmWNJefnjBkmV6yvnHMfNC5doSWjqE5winMbHtUayTV1TzKKF7QBFuMUxQX+
qbvAcJOl9DHVU4qeGDbrfMaxPkCmTjd9ZBUbg839HrJ0VywHgKQ3cAU8TKfyzuiQwDXgZC2te+s4
1dQWeY2zwDcg1AtO0Wd05HtD3SVBle28zltUeCYYOMD+yAbrlabNpHDeU10nrMtJnVfra8iTcVkT
QFiOhk8YISSwMTXgbQXunBSIzHLSVbqOpztMPoybc6Q9ozsa6SVraR6K9GLHYPc97nE65Dgbl+SW
mbGaghBaxFwjbnD9h+QXV+Fz57cwW2N1il2LHB8SskOe3p9wlkyGMuBg1y8yH3jB5jUipUC4rrC5
GmLqv3pAQlMyvOGnLi+ha2gIOHq29jlIOEV3rpmTbRur5K0E7A7i5lXzffXipflyZvTxWlrtpoIl
eqAiaUffQbxLe4m7zQNNGcTPo6FzLDKNNxkw5ivGymK8Qr2AUxe74FDZVveeaQmo1ohWMnsoXmp9
eoWaqS1EYp+aOIDVEhbfVld+Ev0MN72rP2OrIKxW73Sebwth9ssq1HYA60IOnDocYV6bqtrkefNr
aoc9TEQNwyOsw2awuCGIYgxpcHbwJlID110S6+Z3fMowYfBqddgjqsp5kROGpLJAm/cZqS8MWZ2b
bKKiITAQ9+ZkDZwXfEJMGu20OXmhcSlo+OSIDJRH9VRnaaF1DagjS1McdalpqF1ngDuQFU9pBYx+
iY2OgWBgnlGG4M8oBLUu+2JMcnTYbvUOs0WajTw84rLbhG73bqpBwE/NwdyZlNzFnDCIfRbXbGje
BxTgA7ZtLD+W4S8UXpIteJjwppeIV9DJyTGN7ruGPa6gyPjYk2mjcg/1GsDTxjdkDQeYrEEoGWGk
zEfM0mtWKYc+cnPlY1a/z41W+8qKkFpG7YhbFJZTu+37/MlgSr7QAZMuI029iXY8i0neNNGfoqpe
xeG4F7H57vKybnMt+cD7Gp3NPDnKRlI4l2GfK2GPqgwmChGiHYGAi6bv/bi9mOzVhUR4bSUpjSyR
H5n2QRfQTnJEMAB5SWk89To35BTPLn+u8MB7CDg5IvWwAnhVj+uIQaWJE+sS4120zRdM4ujbRnBp
8Y3DL2VALcsSV6WFgtOnREL6mcNjqg9NFt94i3yKh+uXEsjDwhlwAYW8Voyxry3GCcNMxnPe0TLa
SYEvGqUY2FCzDXzxQE36nW7SFVPf9ACqnkeWyUEh5alVrXOg2pb8ZaU6WxQqJHGh45wgErxFd3lX
nnuzUsKv2TD99JP9EEiMrhqoSY4HCP805WJhBA+AUXKAVkE+urSnMwx4DUoT8QBCeggVQ7Xx2uIY
xLbE7MHKE4YWPL5CI7lmaOGKxDcnUKpfltNMFWWKS3A6BLtg/kp0FGzO1q+pson66OWbgbiAf2PK
1oNNC7pu3o1RW+9NV7tOk/7gWNXPYNjnyGBk6tq6syncjnbvOHjuxjG+i6bq2IKCbFInnsMP3aaN
u+Bog1pe9jXSo4s19BqNGMUi32FaFlMZbMb1TAEZNkoK8eLIuUW6Hw0Q2pw06h7LB5EC7BJ0khpD
eTFcLLYQLbgtIy2p11D+XfQ+YM20RwkF9DJ+Yv8brhzsnKvIq1+ywXBIbLNZyklwrpvS3hC7A7Y0
+cxc8ycereGpjNk5ZkErDhx32EtCUPJNek4d52RMxjXXutesnvZBRqHXLDukEb4uB4oaO1sAO/tR
FK/IA+xWO281AjHYdbIV54DmIMb46kFa8qLFoKboIP220WbgbUIXJSnGDZHfuKvjtbIouXfI4cBp
Oac9pRkBg5PBfysT+lXMsf6VJP1jGbO5H13vp3K6q+xZNqTmfo65kZ8vntN6LyVtJ0JQRC9rRv+R
u6UFqdj20whq3AfiMYrybFDjziIfZPtIBe2tL/WzNEZ/xVyIJ2mIIDTU5QVJ1j6FSBzLpjW7I1OF
Z4g4GoKIj1fVbl9FV+wAcCdXmaro0sbo25mmvaapke/YouxisJlHhFpsaiF9fclUxneY2m6xK7ob
s77uzrZbcxVNDmCeKt9QoyNOFL8TdOt/ytLttmblku1nuSQS+hELWz9radCztTKw5ovxRqgTzcsj
wI3ytYhd853th8eMzVAcOQX7zCJ27npFTmOE2NnVlrNRc0lNoX9WDSNZT7FNwJPZb0NaH4kW3agc
QeaJUVEaV45XX3fTQ0lCMJnC4kSK6c7D2HJiU4Re6+jWWzvpv1jsMxih3akSzcp2XefeCjKXyHBW
Uegj1TxFDuF3RTc7Kc2nuMHIPPY1jgTu9EyDRlM57WtbiOSpk2yBMhG9UR2D9Jkk+ZlmxBh8JUBW
EVYQ0GEs3HRiMlWlYUoYErBjYVjdwgnPiJeJ+ExLQHeYuDK7OLyV0rEuXTSlt1L4E7LLsPPDIr01
8x91kYg2kI6DpT0ZLHImoXj2cyQx5t86qdactLBuThbjRZ6N8+8lW7/cFul+GszkiGc44eQbU/wQ
24IAUcMZYPT3IcUrxyLL7aMrCjACv//39y+idGGG07nXl715MvzRP8xFR0OfMkiVaHHSlAbsn1Tj
7Dr/r43ThHQyeigN7jZMMC/E+UU6RWOaYqbMp9oULkX03Huu2I9hm2/DZgJ8zKMchcJvrzol70Ra
U4YK9I5cVX4NmsG+JrpjXZ1ufAexJ/dF8hASUXS19Ku2y+EbuXwhvDB/lj4eZGajsLNFdO05Qh8o
mZmIx5JDKAkL39ladsfJ9pdfwg61JiE2dZRysfjDFSj6B8BR71XxSmgtOVwCQ+iLzls4PQKJaS5h
K97I/cidXqsdPMzi8LvtnHXSv3hWxZ0JooJB9/KPv/373//jc/jfwfdMlIFqm/8tb7NbEWHM/vMP
94+/lf/5p/uvP/9wXFegYHCE8DwLJqaum3z88+M+ojn+zz+M/2XyZBhDre12cEidZeGEajfZAh23
iYBEBPLet6KSuzyOT//6C1v6//WVTYOvD4FVmIbh6fN39j++shuMzGcMtgGyxErkYG9i5ZsOjtWt
0HV8vKBotl4i/WM98jCcRLxzY1ygPkbBRHYwLGZ0bNLfaVPRf9g5bnkbR1PG3ISBx9lOw1fDpNuL
HvCnFLbbgsNG8ZRmUXBhqwS6C1pUDPsTaFu57WV5BRwKNYP2i3U/HxtrrrqtT+kvneF28cJquS3C
qHggV2nfN569s9SG+42TNuBLlGM6ehpftw85w4yNXyccMmKc9C7ssvO/fukM8c8vndQFNiFTl55L
Nbvp/fWlM+Im7GO9KHcReatl6rZEnMHBzebfdTGpZldzymUOQaOhZfX6KVBUHXNdGdQv1MX/4woy
5q/2l0tIOpxGbJ5nnElgPdt//W4ineNM0dIHDG2Gaa5giseTSuyCRHuOWaLYb9E2qU3JBFY+BTsV
8xKzScGQAPkQT80lr3tO5wWljVXrnOHwcnQr9frJaFr/P7/bf//LBV//vgE+i3KESR82//Tbv2+/
i8sHluH/mP/Vf/+tv/6bv58fNo//8i9cPrrmu/rnv/KXT8kX/sc3tvpoPv7ym3WOu2C8a7/VeP9d
t2nzX/fs/Df/fz/4t+/fn+VxLL///OMTU0ozf7YgKvI//vGh+SZ3ubP++5Ewf/p/fGx+Df78gxdD
BdHHP/+D74+6+fMP0/43R+L28VxD6IbhzO99//37I/q//R/mzmRHcmW7sr9S0JwPJI3GZuq9e/R9
RkyIzGjY9z2/XuvkUxX0AEmAZjURhCvdvBkRHqTZOXuvZZqBY/kM5LXDY4T/SAkaNuZfUv/Qvuso
z7a14nc88P7t/3TV8Pf/ZP3D1DTWTO3xyeXT6/zb//26/+NZ9c+f1X/97CIE+K8fPaUt2w4827Ed
1zEDFl//+tFDOOe0K6t6smbFqk8eW99PJOnkWu2ShzdZCWZrttdltxFwcEIc1OD3jba806B8DYp3
+Ub4nE6bPPaxltH1fB5DimT+3M9HZhbUnGKaf0vIKcaaVjrFYdJFzKnc4K4PF3NLGKTfmqjVzlFn
MSRxabKgyyCLSk0KgCJFixz3/DmxaIN6blgfCK93j2tjl1+LjXG+8n2G9rYbcDWjyUJ2IzrShDK3
c802Tfku95JMWsK9upqqhUhi5LSUln325tToi10zW+G2jcL3jCnAYwMHipM0V9+JciwV+nKX8e9/
pVlJrgjRA/4QAgk9TP5NZo/mXlnMhKqWZs5gcJhOl6GkMmEGJ4Lw+oAfigY1lbKrfrCM26KMs2Pf
MAmrErUe3LnH5DEg0wmWJDo4Hmgcp2z9PVdbhnVxpPb1JPGKNi1qKsHkVVrFvcVLp+bgE1F+AClC
1xFt5C4gh3S9zl56Nymuor5PNXoCLXGhKUiH1RyJ9cN0fVpCciA2f0toYDrjWhxlv+KKhV6dOcbO
sVeyL4KlS/15PAY1RejFgUbRglNBmdeHdM2GIOIiUTs7m0nALkpmpo98+Pdm4ubwnPxKTBLedzO6
3RcgV3XPfY6sw7yG8EJY8MGCbKerOKRot5l5Y18Zq9ZUPMIA3GsAscAHUXMyOJNct5C4/zDaDU6x
qb96u3IBHLlqInbt/F4q5JgBA1kKnS5R8lzRaQMUF9pw5RPCRMXyQSGddTr45PrFz4MpRkKQYPOZ
WtLxdZp+NINDWCcrlnuCUVz9uxxdKT2UrLnvxynnWA75ILXj9jqZo35E3+lnd0NZcmpM4YrOg25I
kbfLTdDbgHj81aGvF7TTH0nSf1cOl98W6frz2pXTU98M3N67hjhIZZtXCffE+Bwbyjm5btTcZq0H
ubgKFVSHYr0Efpvuiy6uXrC2NT8rMpx7v1b0N3Jt5ld5HFgXwHzVPSM394z/A5+NyuPnhhX40fO0
9TqRliL3YJJB4U3B+T23sCCQa/PYmFnjzRo65m2GX+Xi5lpfEkCxd3Yx9FcJivq7kbbJgZK2S8GM
36Ov0JnG67LSy7tTjjwb6Jl2N3aQrddUe4ZjGre0mgvXXn7gbJAs8qoC51DDjA3RjXuCyhI8B66P
cj2ZSCYSVnzJuzIkcK/G9LMvLaQMbKZBT2ZlndymQeK8a+Zgj4nTYqazvNQrNhaJPTJhf8HYfrZi
/HFVBjZsmYlitDPUFelOQCm37tVMfysIKc9t6WtSZaYirW6GhnvUTvMF0Vye8oRqljlz1+RgPhAj
Xdzn1qX0WnXKuC/gskbbRQOuvLRlQd7Zi9I7dmDBaWEbIjMikMEmf+xXqcgy71o7drTAn/1Dn5Gq
2XQMTkgv8FAatwYQjQfsIrFJK05CF1M0mAymmoJYxuI0+LtdBjuEaY2H0B2gsRu+9cdhV3Hpqgi7
iCqja8ppUEdn2CsUmdz5fqRydbDtsqMah40VsJHN0uLIp4RFYotEhbkIaJttOmjw1CyWjV2jsuLo
mYlxFQWaaugwxWeu9MNDhaWDFeDg3AACGzzKCzH1blKT07vNnfHGGfkQHTxnnLCXGhYbMLsY7UsX
l83dRPwbphY/o0OZKVwzkEJ5QkMI+1kqjp7bFTLVhd1qWO9H3pM79sqMnIy5ILwFIkNxTeyYyWwN
iwB9WhXLOQ9D4iUrGqSjZVQRxsi4uYm7gR1aXNA5AQ2IDcFOV3evy0laSzTeNxoq5on2bvhtTqBl
VM3mgcUiRRxdLs3KydczwTm40cu0DCzgbaYUW1AaVD+mRCqhtUXucjYeI6uxzyRmQPNpjBY50yqe
4EAnpOYS62s/LdVXUJvrGR11zdqgLz9Jn5BMit363g85PpcBPGifgceX6RnJ24KT4zMrhl/piHk7
myL1k7Y936s5snM+Vvb6pD0vf+crjnnWWqH5aGu88IT2JnQyGQgVFrkf5hDYf6JQDXsnYuu0desM
owkk2vpUGdH6E/ojJrR4oE+/4FGHzmIs0V2bkx0MzM54V53FAjgH8wNnzLD7qyoI6AQNVfMSs5i8
N6gp3FrNlHwmab7syHh0L15fkglbMvtA9LS6jxflfmFkyo5T3+lTY8yaZGsklQ7WfQApHDpv5Cvd
k+el7XH0zIA8d8/Ky2bmNENz6LcN4LFx1yxrQNt09N3X3A8GsMsq+F64ohxdo1rv46o0ZRbO78WI
iof4byJfchLCDgAzZBo7Ck36mLglJxQ/8r9ZhOgHj+/lw8Kh58cFJn5jUYH+9vTqMV9fg+I4F5oY
TxFk+f3irMWNYZYthCAYBjceaMOrKa5qk/IrxYups/2fVXU9PcfE7d/8Zej5DKbBXrcM3eKqDR6W
wAgUT0PBQDauY9z5Kck8LuKOs8U/1d7FIX3JvFzZDSQGT9Gz3UDGPUKIrsJdBZV5hiGTYsgK27I5
+uOkWlKvTvmnGaYM1+q0JOOmKiq2I2tbKZZ3TslfsGD8AYs78oHxjJz7LbJaXNxeGTnNXx63+d8p
g2ImnaPFk4kcqXfxAz9kVu3pmWu6nTwuEIBu2HD50Lg8buGcF9hbjvHKO7zWGbnuNAD7MPmuPmOd
WBgSuVCQWXS6Abm+3LW/ym6wjmFUwCyJo5GYMq1sdSbSRtk3QLyx6d1Af9Qe3GyWcPSRWNJ+zXVL
canz2xd6jICC3GlyPK6eLVCqnlHIXQ7qfNhRGbDCm84oaTs7qmT4kFV+ycBkILtVOARKs4TklpUC
JHLgtR+p2YPwnih6XYYkKA62U7s3bq+rK9vvycWRnwzv0M41fzivz8Ym4Ni6dbOsu6mSXv0M9MFw
sK95SJYhjBhmJ8svMJjJC2QYNJlgBzF01NAQmGHojhYKGcxHZt/DnV4ycsCdoznRTWMJsSdNFNFA
SozN3mo5ZI1Fnt/bhtfANAy8lCYY/sPTzEQbwZipMRehoRixOLjxXbrU5aM/pyE4o0WTUKz0J/y9
/gvyKFka6CkGarrGeHHa3rzOCgWhzYwK6dyHw6WIRT2jEaRuCGjYF+0t+hDD1b34NprKZXCBVNXG
mDw1BGp2pPSHYxCzO6d0l6eHJeEYugIJ7HZ5T30fpg6oSBD6NW+AsLqMdM5Z0SmrOfC/Ok+NUcAO
yBt9jkoTpAsbpN9LGvZHPjr+sZZJ1rZp4RbswAqut+ESdL+KsO9PFc9HkIFgn7yGr5h4VOA9d4Wf
v2Vd6TKPN6gYxAkvI6osqX8w6snzELYugFtLep6GDDqRSbYRqyS0PqPel7W/MkbrbCaifvMU0zi9
cntQsDyXHIfyDcpOBhluy9rMTZx+FOpSRIc4ralaJVEOkrbxiZPxHtLsmjKGH29RVKZPVdrbt7Yd
V8fFivP3UjHD4s+iM5LE003HCx48olVEH03VDG9hX/NsQ31s7F2noGAdsntmzsb+I9vYbWo/VfXY
XnvkynjHpPFD3yuII63JxHZjLSnfptynVZ50+X3FC+Te4SMQ7yxT8Wg3GZU8eBoRdJlyYOclGicf
tZkWF45sZOWB/u2ovLR0F2c8BmYkPPZWVEOx6zx7Yy2ngolMxBJ3y2fvuqD7+gnaUmUBGooZtV2b
VRwwH1TL70U5/k3o5izlIpaQZ4+5IEiqtTKuV87eyBKmmof/SqjsiXOxekm0hrc2pVnI8rFyObNR
30ruWFLYj3FHBGrfozXmtRWRInH4fT6GhWfQCHVwAqcmfzES5EH6YAKcK7ejNU2H2nHUiTdFCWQo
iD/N1nRbovalWRwprrHjn8dOsv7DQmB1GJZl4cgOumoMCYmlLhqjPPGJEK0sbe/7qE8+ssLkDsPY
dwcXkUYuo8+cERRKrXj1zDOP2filHqLgcfArvOCOB6OlnHT9RSqGdtKKNJYyxWcWtRocPGyn978j
hP/VlOW/no/8y8TlvxvE/H84RLHU/zhFuf5ddf95hPL3//2fMxTL9P7hAgDlH2kH9avDOOSfMxTL
ZIgSKBMSqK1NRDFMzv5jhmLb/2BKwoDEVTJL4Zz0/2YolvpHwL9pBb7n8C8yffnfzFBc5r3/OkRh
uuMq/pLMUiwX64Ujg9r/PIgt7Qr9V5ifTRoKQJ3RBvhnFn7+PqUQH+qIp7oVMubwvUPohua5wEfN
2RriAuNvBoqKCl7K7rQm6eDc1D35fzKDVGgFIEyXg1S3aZ4bJoDbYGAekKeE99bFuOOv9brUjdrP
hroax5ZaTJrTeatPLj3xHWXShVDA+HGOKayfDZzJh2zWWxYoHLTNPN0C+SQvY+TmpQjogk+Mccl1
+sib0i+uMTukSy/9nAT0TCLaH1pyZOzDkjQjZowDxi8ZBBskUSz8zMRJI2SJS90fzImg5thyHrRQ
/5oFmZiirfYuEp9dVrHr7s2RFKzR3dJ4YPHMr34wN4+rW9unrB/OPBd9FuVjehXk15TYRgY4+Vs9
+I/I2d66Jde7MYQtX/I18Ki72D19laSd9/HkvosdfdP09p2ZMIXI3Ick0yRrlvShnnMCWrF34vpH
bJ8kIjmbwuG+PT0vvRpJ/aE1iNq83qYZZCUrJDWTTuM+I/nDT+LRsmt29AlR1NVtH9J0PFlDV+2i
FoCSmZMTQ8BRkSc1OrPfD+H4wTcn3XcVmgbXGnnlEf6tjKexc/MdNnR4iqEFKQnahONDznNj9TLE
4YlK7HKTgVDJa+vK4e8LxQMHDGE6Ag7+Qiie1dKoFPzZZaE6Po3HOipPXTbMJw4LBLDbJN6ZAO8T
74H3GExK0DRHe63P7HNZU1SEpgISOJsoJBVtGA/dBCKEXCwdXlUeBzKkW9eSBAgwMEBRFpGs8aG/
nhJ29xWT9Y3pkJ1lxPOIzitlO5suoDjCvPr2qL3HOv9m7w8hYkX2hXgjq2iqKxNE0rwG7ZHxCyTL
/BJay6nM/GswTQc/Sj5XS724rP/SEbQPuSlrC01tYYgQg43yvszMJe7E5eFSRpYHMo7v973B0BJ+
GrTzrBmv6EsMJITZWC4OUe9KEnm9fVVxKH50rGXg0AFKRuv+u4vTW7cIwr3Lxcg5jUVyNUcXs8k+
e6XERZC5EIDmJ3vF39HBmBqJreJLPHozzTwrux1j65s7xZYSyWOsU1beVAUMrA3byjA6Gi7hMZri
7tiM+J2tzrsYcy0IGVJlYUWgWUcXW+TqOIixP/QLduzZ3COYeck699EbkQ6RiLmJGOywk8+ZdHTj
rgWJ33YReHNQuYeB+N6e48njVIKGy/OBHzTn7+2ygOIqtbPeZt50U3Irf2AiJ685sjphpnY1zZBL
q/jo2v1CMkDtQP9FR1vzyV9FMGsh+rA8ZlJNl58GGvUF/qVNjzVyhympC+z3lmsloFoPQGfcZ1t3
QF9RD+jRy2wA5sBTwuIjWVQrvx0kTr1iJHo0Lumto/TF8eJnwnEg2pJk2RYxk0BvXYjD5/uAEzO0
M9hcfo2+JlhvmRJd9cAFNtmaExOpHihktwdCGgc+Bu+hxQ7Kt3N9IsmDAiMv/qReE94ZHEHl73Eb
z/TudJpV23b1XxDccPBx/d2oTeLaE8w9dKrUbjvSg3CM3FgT5bZZNFb0Eu3uzzLFsOEK7zSBc4rt
4LmcEUpodyBUNxKHXAgEmAx/NSNn6cJNa/ZtNc5dYkTPfaGf0f5aG95e5jbB9TY7mIuNfd6bNRwy
BmzGTFGui+qvwo+CLYVcz4i+F4I/G4JezyFI7qnxburc7eT94EFC2JYL6npWrCwsnQPwDzqpzEkP
jVd9NoXHGYnrYkra2oZvsIsamLJdDDQnKPStZaR0z3PCvTikZ+bZtLTcdMuklMh82wAEbkmLVOYf
ph/etZ7lUx5dVnwzDGyGZs/YuATsix+uLnehoS9xGw/H2l2ePCO4HZx52rcjFI7aKE7KitLtVOUL
nJz1ZgrM+2C+Kpzmp8o7Zz9o52muvM84ZSKIJehlalV1mFR6ngxb7+y0W8jGP/baOWjXfI3ZU4PV
G37xz1zP2/dTcBgQO27zAZLU4hIx633iqqZJ/oT4Jelx/WA7BAbDsflJfb6+cKYjN8R5t0mCNtsz
MvwNw23P7f15Lqcem0Z3bmjZxczcic4nP/74SIOspDdd8sOAtx4sMw0Cr7if6OyxqyN+k91kfodU
2UjuqtWcGXAwBI71L6O1jbMFVsa5FGxMj6bXEvOhIai95M2VEEkrpf9y+LXI1Zk54YGmfn9drQVD
q5YXIDf3Gtke3QuXeDLExayv3nsqnvtA18hcnfpN1/YhkCYjbbVi9d7yvxVHRt90ZfrLSPkxlhYk
29+tLb3Irt9F7CyuvHbm2+FjC6JCySBNS6OSRcoX8MzvTLqWJTuOVdqXk/QwA2lktlQzM15LSUWL
ms/mx0h5M6TEyUdgPsfOj5eBKuIK729x9hwyip9j8ZGoueVBTWotc/H2rMGjLV1RsogFxbTghHoG
cC2e6VvSPCcTMMounglKE5L+UdI/zWze7Ha9HgarPhdLgK6uf60L921aPjpMqqcBQqzf67t46pp9
IS1X1Z3a/q2n+YrbYQ91wj7YlGJ9aceWtQcu3GyfBifhfpTAUEdr1xZko9KkA0uS57ewNjDa2E+J
9G9Jktvb0JuqHVEwAoYB337NQYHSHdF392DRqjGK8jbO1g+oZojFpeobBczHF+bfdWUxu0gpAhBJ
A00C99TzMSdFfDI96Q87iWLvq556aRaH4YCKg8Z2Kq3jkfpxKj3kQhrJpkM3uZSWck5duZfeMoNU
faioMptUmpV0m2tKzlVMpU11fDxzaUAnVKF96UT7lKMtR5/cfPxu/I6iIe3pmRr1mlH9Ydx+PUjD
eqBq7UjnOtQzfDdGBxsljWyfanbURTgi6Wp3U0l3mvp2ighitxqKSxvVbt7n5iHlJ7LRZKmp2Buv
2Djeg9QgoV9TGrUtWuKW9MVRhynpj8OO+yiU/cYt8rbzIK4aDhjF4Tdlt5NBAd2giI7o6bG3g1Nj
glTHUELOV5kPIeV10B5SqX+cpNUe+N2pI5440BFPaWyn1N/9sUx2OYX4ShEpHhY0dQNl+YTSPKvH
CXz6l8lIc2M39OohrtFFYobVS+cezJ1DMnC8ptx7V0kv36Ogn0lTP5XOPnz1H79biK7rTSKt/toG
IW+5441jLPftqBCYd9bbkAtq4F0JGaAURgDY+HfQ0vtS6AF46AJgAj3I3tLrqOTUQXhQNFm3q5Jw
DnMKR2gE2MB3o/lpCKVgXMnt9NEabXJhGKC2jhggWr8H4RtwzNxEOXGojOT13k/7iwVRDh7b0u5M
BHSlkBL44Nl850nPAVHIhaagwCqkWT5sWwiwedK9hZPmrdnjKwK7Bpt2ZDDmp79GKky0A4bbkY3V
dSEMBweYQ1zjFvGHaN+qgZONd4pa8ztSGeScdggPwR1Nq/MofIjcHI4oaZksxrAjFiY8IJ/4LK0B
5Mv81uwc51hp1ioEc10qNhbUU/o40HThC1YB6LHZbF+crJmZl/KRCOAF8wi0CXHxt7TBHKMLAsB+
PYK+cIWB4QsNgzfsI8WHh144GYxhQKCM6b0io0xzQ1HiUsCiaCswm/ipe21TKYS80YDgAFXGMXko
vh2hc2j4t7rTFyPiF1QD8Cja7sXVxdscwMpPGJwL6SNVjKft8roVBkgemC5NBU3wHECIBhTCyJt5
s7BDXFpcjtBEKtO9pVhavhP79sCNlMId6YVAMguLxAFKEg39ocQOmddwJ00HbokJwMRZPH3KmydT
yCa5ME6U0E5CsCc5+BNLOCgAjF3hoqRCSOFd/x2CTImchjYw2zlEoEAphaviljB0qEQtc0Fvc+Kd
Ok72IeXORjkEa0sO7ANMS+z2nEFJI1YAXEIhuXAaqW5D4C4FI1twc/BeQsAvgRBgBmUeFxwr5Bqo
7QOJIVyZc0LN8a0PwZ/WukTsZHdKhrCZfSb58rsU4gwhu8cp4BAeC42m6sf3OOmukqF8w6oLxzG1
A4Z68zn3ljcrtk8paBvkhtkG8Q+pQLA3q/BvFiHhDCBxKI2/MR1E7WMF2ybISWmaFocmODocQdR1
KWydeZmI0JExc4S70wHgISu5j4XIkwibxwbSY/Hedopja3OsKBXJc6gdU0YaUNkMXG04P2biv7KI
2JsTtAx/TJuNKVSgUPhAvpCCRFCBb7d87oAI9T3UspFlGJsTPueKdNbq/xpqmD0mCCINiqi5W8zh
gkTzRFXT2JoMn4FFTifwWt2+oZS1W8gygik+jBhRaH2Y9NABj1XFL0hGml3LcJkLxwHDR05/MoC+
N8V7hIJjGwfVa5uYiMJXHuE3GZilFdwSK/uXmibEdpIHI2JTXCrFQyqHBZwPjTCbGtLJ4NYPEGOT
3UgMaeMK4Qm9GVdroE+9BRmX3C8oKBatNpVG/0HRttsa4KKq+FIAjxqXlT5hstznYKUa8FI2mKlc
eFOEVUOoK/rQzO8AqWA5RNkbwtAvLayqAWhVEVj1CcDWKUtTPvkAZVh2Gy774yHBliLkq1wYWN3U
3cdeQTcJPBZjXSBUByTNXBB4tXJUebQyDiNcF74SdT/OgGbgh7D7WYS+BaXmxxIeFy8JZFRO/A6s
7ewGvJnGBnqXAuOlfes7BeuFoMg4lIC+fCF+NcL+soQCFoAD84QLVobPiXDCHCGGFaDDAOy7p2ha
wd8FQheLBTMmvDF4oYdlNc1LS9rkFAAlI8CyXhD3grHJZwYzoMvgX9OXY1cPZIBiXSeEs7//IxTq
mQ/+jFr9FYTQU9sZyy5lDXpOcXGT/NjEwk7jAojVDJyaDVYtyoSvJqS1HORaC3rNB8E2C4uND9cb
xNtdLZQ2LADvpnDbSEDCugHlVgnTzU/qT0sob0v96FYsuRLhvzVCgmP+u1kdTbyP1he09ojBVPkw
CT+OAd6hF6JcA1quGmHMeUKbKwrjap7XkyMcuqax+JEY0U9yIUflXDyAdaWQ68icvHYxLLtGqHbs
Yk4+mDtPeHedkO9Cb/4sWvXHc+h0T64Rb6JoOJQ0CNmSA6IEoAf5JdrFgtQTtl4HZA/I40C3qnxd
Zh/+3uy/+PXv3K3Pi/D5GhMOFD9ctzXuTAB+M64IQH/RXinYfgGQP1DCF0uojDMtyo3bsJc3LYiA
trpaQQQiD4DXAG+EiFUpDEElNMEpMs+t8AUbD9IgY6vN3MEerIVXLjTCstmHE+10VziFndfeijBB
ATA0wSXxg4dpWAE3XIAccoSOtg0TuSCBf2gKCZEe7ospbMQuvbeFlVgCTZwWe9p29PY2BkDFRMiK
tTAWV6EtJi3cRUsIjI6wGAnKMCgTPiNrM4L4gmwUdqMSiiMCyltXuI4TCzaDTMKfRpiPnQ/90RUO
pBIi5KiPUQohklltv+Gb2FzDwrhbiHXh5jDobkOWzIQxuQKbrIJ2k6PgEgblAowS+DQnD/CUMZhK
JbzKrmNaWQnD0ijPqTAtbaFbFmAuxwHeJWUZJgkVTE7TfmvWi9Xrt0UImYanmUCaTnviQva4Ckcz
E6Im8tIjjcDm1gO2aa/86WqAv0kCn32LMDk9oXOyVeUtCbBTAe4kj01XHZSnI0xPHon13gTzyVYb
Gp6QP0cQoAso0LlovSu00LfczWuqWRunmh7WFHpo6zHZggLNxWhCmNULZTQT3ugMWhz8KHknMp9C
JI1BkwbCKHWAlZrJApd0ASjC22RTOtZbivr3TBiJJBYFIM5WTX5jGM1tn5kHk5kADXvqNHV5KoWV
mgFNpdOothMYVeCyfLCErOrziIGPdWyEuToLfdUSDmsmRFbDoFTuFfpntaG1GmBbYZ891H85rgBd
AyG79sJ4LbWmgQ71lcGiDGj5T2Utqz9K6buQH8NGCS925OzLZsbnesKJTgGVbYUuOwpnFu8kfJXk
Uef+BgaYu81XxMszx7kWSK1N+vXIu2gAEutcJiHZNhGZKC974qz+anXpd9DAvF2FfgsD9lgLDzdp
+VXhT+Z5F85PsNQ+JzwMsVB0/ZkzXkVhc6w6n1tujtWAAN3ISonMtMcYlC4yZBu+ojIogZb6Z7RB
W0vovcVfjq+YFlXBb/uy8gK3hPfbAv5N6vxjZduYAgQ224+6Ma4LY3pfhResG8jBpTCE7eh7GGAK
89Ib93gAhTU82TQskX5s9GLU+yQsIRKDJp6FUTwKrVjxps+EX1y77263EONeQPkMi35UvVMeTd94
C4cHEFnuLhQasgcWeQZADSQ5FVoyhp7kaABQlvYbwFPnPBdrfYC5nsPejh5bdpWx8JdT7zePmc9R
uMyeAJr1xEO0rq9KkUYGQnEuYK0likf81EWvrpCem0iYz1323gCBzoUGXUYT29UW3iCf/hVgdGxQ
W/xLkK7JRoRClV7BS6/udLKEN50JeVoJg5p84vVMuSoGTp0LpRpICbxqXABhTz1pNgKKXkjTj5Pw
rQchXZcO+HwXniwfkYdGaNjzYoQASQmp1TlbiIi3obkCDu6nw5pds8uPt63QtY15uLEaEx3DLp58
ZtJt7pwTCLmAaUFz2zC6A2DdyINgZXh7Nx3e7bZ+g4lKeC647xQUvNJ7TA2jQv/A81DxkAmECB4K
GlwY4TGwcFOo4cPIT8Mm30pHdZcAFh8IGWzYrZvXw5C90lO6zSebczORL7iNkMmJJonviNiVh5gX
f3fEDJ0IpRDNu5RnJ7d8IvVqvsMcypqS3JZPkD9rO+6X7t3Kk3+kMoertDxp0OkFCPVGWOoJUPVZ
6Or00UqhrYdMFol/rU826L7J57XG7/ChmNycm9KftrRfFJ+4o8Wlhu1u92kQMaWoxRzWw0DVCvPd
7ykad+hNfB8efAEYniUahwZXHUiYEUjkZwusFmwdQSYzia9smio7u2oOrhDnM9DzvTDoe1YSwWjd
VYxTtnZhhodOiPWO/eQCsM+FZK/4Dx68dHiz2wCQpdNADgN8383DFQ2g7CJ6V0IaT/V4n1vkizth
5qvU9mBIkizphagfGZU8cPYpccFDVDqPfsQiug689uwA5FeA+UMA/Y2Q+iuQ/TwGhBYRM+9WaNZy
E34ZgP9WSP+ThvlfFudVHACaOMt+FC9ANQ1XXo0pIBZnAIEYhJtoBIa/PoHVYjCGYaBGNQDq7feo
sSKOYiHQ4iOo9e9c8VFkyHWlERaAf+c7Hh9yMRloKzinCOu6iUeI4SVXwCkopIv/gJsS5XZdg/zJ
X2dxJEzO8l3icMvZE5DvCDhkgLPiTGFsa3Es1G9VTXepp5YVKB8YRtWlW879e9zSrymaBhJTnwpt
wyr+hgaRQzoO78UvEzbMvgTrQq0W4wOb8fQQigViQgfRiheiTa3bUUwRJsoIV9wRHuUPq8B2O3in
0GvuCYQgu1TLd2EQpuHUvc0QUVhipKjFTQEwrN855Le5RxrvaHWiQ73Ij7EqdrPYLXo0F4b4LuDG
r3tqddE2cJmAhunRitOcaYt1nsSXMTJlMhcMGm53Z4hRw3PqB9LO4BaX7mVWWDcIfJZ7ELQ8PI1P
4EafRAjWm2wkMh6skc1/CzMsVK2BoPrZdgv6TbdRp6xjs0Z3Y0IP0glxgJhiA0kgz+5NMYREFnDS
ycEaUoo/JJoh4M7AE2fw6wG1W0tUIz7OERv5iCkWklF8JDlikhFBSbPmHAkHfCla7CVW+pAbHdQY
uAwtehMO60yscJi1yzvQB+bK5XEMzGnP4sfZZcmZe9Bve40fhwJWF+JVQlsNHtAkbV+jHv9odUNT
/OKIdcWQ915GS1QjZOGu87CUATDQHF8KfNN9FVNT4bz1MQ/RvBdek9hd0uSH09g5jKdjnSquerWg
nOiKE5+DuudzBqejuo3RxkxleCb3dDOgk6n00eGHi/CDsDbS1EG8M733VHDvdpa6Pbu5es+ylQbA
Um8Mt0AEy+OTjjkemy5xHyOScEVaUNbti71lt2/WmNICFgtOgw5nES9OIYacwOKfK77bsWFerDTX
B41OJ2sclyC7yR/G9RmD83NYYFaqRMKDjKeh7lSJnYfH2xVvuH1FogcmEv4eRD6dGH0ccfvMSH4Q
F5kbRb1oC2uZZDBTFzECVaiBHHEE2XPzXAXVw0pxy83JyNS+SUPcs75iftVQ0U2cX3AOrTx+LLEQ
WaIjQktk+dgPKCQqdgnNs4+6KJoK82CzWcYGNdoLTxixHKF0ZklRM0FzOAmD3MGGlKFFikN0EM3S
v8SRftaC/YY8VWnyAT6c5+7aEb8SjtMYXWZXkgLoT5ZYmECPvqXiZSK66RMt+GjF2NSZU7NtwxGL
U3DxonW5ZDLepOvhGlRRx64/DOJSNp4HDrZElfLY5G2NJgo0JZ12gsUlhFxO4SSuWti37mWWqkOI
aork+E3PwoS5ctreVq3PcIgVTF9T+Z6c6d6mf0AywEFg5cF74IIRAw5X8ETFchWI72q+R0y7HLR4
sOCR4rCVUcZfR5ZmO+ZOJOS6WJFHR3chRi0IEx1lFJOPCqvTVLxbiRi4eChf+qkQJxdj7wHccNOH
153Di43s4A2cHkLeXfXegKO51Ak7HqXqK6wDCYxwJkyQxhqEYBFN4n3vNn8ib6RWWnx2AWoqZcle
xdrUSMVQIvAUMqYvDQYij1wGCCRFiIXwCRlXuTixHlTrNaGnbKvEW2asRDkWHrUYyFob+WkU6e4s
PyTMbYT+agCOI9JRBifhKc1w1K4E4oc45uvw7PdK/GnpyIkcEPawq31m3840Iffe12lJXb6mcWPZ
OyNUd7GZC3q2Zq6YsW21J6xtFmNh6F7kCFrz3XDDe9dfb1fD+gTP+qkQv/VigIvFBYcO6/eqrPLA
r86KLG4Wa1wr/jhXTHK8ivar1z8YNo65SmxzlRE+0NCnv8yv1jC1vzqjuOOC/zROSbCrQ6ozOkm2
fd1+qonTN/m0X5XDr26cMa2HRLaSxoaLwSc7WxixDuLFU/xK77TmqqBn9UjrB9UcrmImy5LWLdsH
hvB3owuvdwax7HjRfZYDFPVTvck2ehYDhkj6olf24l+xqPuCeOGLy7kthSL2i21+w1gXPa4OQ8Qa
+d8gGkDMrQxn2uhZmewQNU1kEbUl27ZpcWJyBA1FKTjjFiTGn7IVLhwKKIgHQ+3f59mEQqJxntSs
bxschTOuQjdlykqCf9i1RXMf+MavBa8hze/kiboVa0ZCPKI+HIle7PxUHVp/+YmxGMaB4W+GUbew
C7gFesGxydd9ZKFUJPob7czkdRbZYtawVHNJBA7yms6c9ddUKpYllH9k8hDGSBunFn3jKCLHVpSO
7YzckewnVYbF/dPxsObSw3ky6hjeM0OEep/zz6plJqsb/nKb2dgqb3g2cUlqY/iCz06Fy/x3js5r
SVIjCqJfRAQU/rVpb8b7F2J2ZpfCF64wX6+DXhShkHbHNFRdk3mSmEmxBk4GMfq9RMgWW3f65lrJ
W9iOCJSIXhm688IA02Q9haSKegU3Num3JCJTE1ryqaj147QuODLJBGoS5CWvoZgz6ZgGGBtQoXRx
aGTyDkPwOOduVNTTeUBeFXmkbAq0u6ELQaZc8zelwSiMdlR4jx75nDDaCOoEs2E1RHeGaja2GXUu
MDaIleR7xmvQZ0jiZ9lKetX6xjUDp3gNBQ3Ua5lksDky4kKzcB1CkyAqUqTYa6QoHCd3T4gCW4EL
Gcp4uCHvbIq2vA5Ow1J8/Yc92nfwkv+sU46Cbz5N19DlGXY8qaZ6jTclYoDwQ9of6vaY/NOloSry
DG6jYf4YyR6kHyN9EtHBsVvjU5s1SBWp+MnmKj77a8hqnxC3Gq/BqxWT25YkVmeNZI23wRrQOvjI
CSb8A3oNby0HFe8cyzvFnnGuRfbLM7gcZxcQpIF4iMJt2vv9dNZA6ILaAiyUQl2zYVtYJMeKvn4V
ICmT4DCmty6LsZn103AKCvJOreGKwe1uXKNoazJp0zWc1rDYbi2mR9ydrAkPHuOnRRP3xI5tkqb9
xJu7LZGdRaXOd72/jCfVmU+plzykazSuX8b6nAAPhaGM378xz12ZGFsAXjadLUNRQMsHEwoKSZ/p
jZiB29it1qraJCEkbLYZGb10sC6zcn/HW7uwqcovZgC+0SHZl7jNu4ykX3eN/J3W8F8XTdYaBuz/
HwtMPjDkTvLe1shgVBLghnpihGm9D7KDl9HT3kB9f4L7ANmD7GFPDO0xJY04LB3zVvAMjiFBxQ2J
xTPJxe6MDsv2/E/hvJPPglBiDTnWqG9tUo8xZLbREoyUeKN/TElGNtaIZL2GJSNFg2LROC8NOcrB
GqhcTJj886JEUOHeF2vosgdU40DxI9Y45oUdIlPb7tcWuXsukFVGGenNLCPS2/h/oDO/NH/x6cXt
RO6RiXOGJVW+NWsw8vXM8CgJqwe3gRo1CAKj0cEx9kAX7TVIeRXs/+QIh5lMYO+lWyOn2zV8OhuI
oe5xqpBQYaymQ9c7eDUYhsJ0jggT8jXGmni3lNUadeFAxHWSEXadeDJmgze8GUJdE1Mcx6onurp2
iRW1kRsx7u7Id1uF0Mat7WS3jUOitYXlo5whhC1aFMHbwZL8dCJnFjVzArQNLOo1pht36B5WYH3M
Fsz9drYPxvCvTMovfO2YJwbm7bni/HDJmNzQjZwqNyQmaRTP49S+l4H1XNsWxMM1Plw45EtlTWxH
7GwuBFkQUOGGL860zAeh2nO+PiQYhGlog+8JavVmXsPKnXB5TXU37DqH3azS5HpO2SexMNu+YjxU
r6HnTTtd7GpnG+xxfYtAVXMNSAeQ8mjzE3KSEp4u1xj1ijx15DTLqYv3BsgYBtYBY7GWRiBw1EGK
6ogGv9ip3PuyYtZ1ksB2u0/e/dE6ohr7QxP6vZDsPq0R7+x2BVIaJs4QHXbmGgQPM5CTex7ubEYW
RH8zaW5sgkH/z49vuh2aVYP1IAvYmZB5VFHYCAc9P1YzVAaS6AENIDAnm34YCKlXmf9arrH1xhpg
T1n+WqyR9h7Z9h1ibgKAiLsv1+D7jHFJQfcVAMU/ILmk7Zu6AEJKv0/cKdlPHYF3k1MA1eu4JEgJ
oyvA3zdAFWkso72SFulGAWesMSD0CDQTC7P6aDv+SGcKauulVRdzwiDWMPRB37CbOYUO4dR/NqId
NiMb5cgGTIYkaK1tqxIzlkoZNtnDdwPtraNERfvuQvWkzRp05I59fdf3JfBY/TiX+SXzLnPZvnqd
ueINN+lMFlYfJ+Ty0QXuuQKvthXaoEvhvwEDeulACoqAHIrZe5haeImWL08T7gmmCgE/rPk9mdQk
QlW/SPewLHjyhzEToXS0Npm1s1ueOBvL4Mka1mcr1kQ02bRhaHkdNiomgy8mE7GTxtdUeC/kYK04
oE0t1RnFv3OZAnXhGkH+1acPOlyn2gkBQ0C0joyPjWOz1tFkHieYSiXQjJ/cQlQWggQBx9ZBKLXd
+YJv3dwg6YMlimckUgv/u7eghRtGvK0L6KhG+4Joo2l10bKpFSluqVYfZMryB2g43QwwUJGZO0DT
95moCYPucsb1RqnhZOPUxcf7xxgoyBb/7Kt7mVObcv1KH5xwbCEbwMnDNCRuvrt0RrRhx4KkomqV
PKDbbsX9lAX3lgsJDeXgAb6xv7UFw26jsU7JpD4C2ljT53Y1lAUcmmVmmRtBhCTJ3mbWxjGmlmUl
hX3tloDnp58KD+TJ1cgE0gaBDdFB24Zaq51LRRUdPwmIy0Sm+MtuHJD2IQqfLfcgydUmz1RHdWqc
ExF8S7v76ELqJg8DPmTsaYhkKob1uMEOb/CWwWP/UCRI7tXkbm0fXFiLQHpDO2BG40B10I2B3LUQ
RiNU61tfe+fF6745is5Ue390h+Cw7qpfVm9cxktywSFc7Gz8dOsEmlllubwUOIB5ZBjUeT0KDmcy
0xPoikek03wlRfJO5gys94YBxSwBs1aJTKoD1C3t4KMZXvoRe64qMrljHfLXU+6pcNtnLwnEVqCp
RfwOng8XMH+Q6Grb8dmBdgjnkoVBlH0TMnT2RcfmnnBRfB3GgMq3OlPFMf20ym/FEQRpGZeTHbB0
SA6OkSen0VfMALu/Q3yHz6fE4mQ+LTRf27Kpntl/XgJrKCOr1QyUaji0oT0cU5yTWBxZW7n1E8Tj
28DVz83JIILVTDck5NjN/m5sHGfXguMgP1wcFgddhAIL3hRrZfFUO/lxTE7pGqKsO5ZlVOUbJw+J
rnI9HgdC7yxcruFY/FFj/YxG5pFtRlFxWiqRPQuA0dEDxKJpN7kNtCIrfpxw6iSWAiq56UeQxcDr
rpNE2zM5I8UHiP8D4c0s7QJxrIeRgtthOtW+D332SvCXOCQMzCCUzvcVxX3okueJDfojrBNjtb8i
56OE7POsBzAG3Lmf7vN8VkfpGD9V3cntmJTXJfCvPJ/ACBL7YMQ4ntN5HSgE5oO0oEfKZdjhvy0P
WXO1uyY8tT3wWi9h7qPR5BQ472gfiNDFh6cI03t0DUxWCDYcjBNAnYYpfc+zagEctqt07O/kjJ4w
SnuYaGk/nM11MeNgKVpF/qd6IgYwqBiR8sI5KDaiYbAZ15fZbwDYz6/uDGjHZ+k91iAxdhQUa+vs
vQy+LI8WnQ1dJlJWHz9wIGoyuXLpoi8/d1wO99CRGpbnQ7KdFd4KkeLVrabl5JlwjaE86Mj30vce
uROSLOR5RkmJF9bGHxqHNY9ntY7O5ZeXlltO9zjqQcFslXAOyCByWhfF2Z2tIMxvVbCQz1hXAhPD
B7f69aodoCWUcqE4uo7dH2Xu/WST9ezge+Ms12z++VQI9Lm6T5l9RFKb87o2Ls2fdZFOH5w7t/pb
OD1pdjb5E/Ew19QNq9IcXjs4UhaSsh6u6GrrIyL0o68A3APFp63VpD3ETUbNayCStXOYrzyMYQKK
HKup3DS5r6LyVbGNYaXyK7zOR7vk5beg+JMY1if42/wQeChI3NxrtoNonrmud50hXn0WgSdSTT+w
lTxMzGJKIs1YzeTmsRGsjev8iKsfVZVP2BYE2JJqF1B7b6CS5JcxLhQp3nJoR4RyYRf7hySULOaK
77kMyLFArB8EFdNok2ZWSQQdqDLuOnQW68/xzwKcyNSo2GeWhh875AyCnd4mtNe/iV4ftddaN0AG
WwZvJscWTeKi56OfMkyeauJMTLyDOyCwiPTU56LOVVPNm1wXzqHLzS+hBLp3V5M+6zZ8doymtvpo
WCNAC1aDhafHLYypk1WJw5BWOHySpj6F8tN24h02nBuybpvbffwKgpiOn/RcoMTzU7EslyrNdk0+
/6kzgPcLY5oCGh7zFus50444oZ9D6ggnV2Qx0iAHE8DSPYTx6Oynwfxt4aZclG08KQN5ZkX8QyjX
K6je+sCk9i5o/N7LH9n4cwISBnntAbDIYdkWLmsfTKxfzSKcs1PXV1OncJr7bOciP9ymJGBs2HL+
9Xnkl8IgTiFof6qKgTLjDFzOYu8seKEEUWs9XOE5q5+AeAdQ2uWLV6kjnzGFV6gVhw/eHDchiSXh
2cTvu2M3lPjdsyyGh5i5RiQNnmaz56Cim/zOZ1hiJk/5dmpDFFzMXS+FYZTbxC2u/FTctyaKolnk
EDfI8iidkfud1Co+Mj+TBD7ptCMGkpWw10Jn6s+wETDumGNKT6CqO1/9Gk32p88WIhub+5ll1jZl
8syGCVtzTkoR8AfMjDcwT/YOmhHPb2EfA50/x37JyDt/T0aSRgrH+TUoDgM3fUhkevD4mSFEIMSw
5sTgBBIhFi9m4ElpOjviZWlSKtJX2XX2Pd94nTn4plI+c5x0+c5X1mPm8x9F0qv7OvwSffNospkn
tgmbjq/u4obxjBmDeWeUQySnz+ylGtAIWB0qfjPv2UPPdKWCbXL/VQ25fZqRGrRx/g+A9iZ3ihDi
ihuhx3QjVb2ywkryCa1C6NibNyMupi0+Z2MT9S7Cp/Xb14Fh7gniRWkoXOO2hCwux5Efs2rrMUoM
52nQ3f04E/qGXtKM6uAQuBwulZBf2n4hNuvFmJEWJLVxA/gCBLQj16dhEgff+UPOfN/d7OBTLdxd
Y6dfY6WTazeQZ19oCkXLOjV9ebf4M9VkiFYO0ZRhowsCjNMwYIUHpp5yTk2yOL2rTgwkWBFbORVR
4hXMyvC6DOWaS9RzrvSaRR891NLNZ2NYM12WFStKGJ0BMj7gj/ZwH7ddL94ms37yLLrMkXdFunRx
5guDwp5thI+Za0E8mKUeKUON8QINdkWdIIMfG7y74G1NLHgYibc2hmzKMujIRXty80VHQ8zeNWb1
uMCooLXFheMzG2FeeKs8eYFLfc8mR68CM4wWo96wJP1rzf0VRhzhFsO9M+YXFg6J/4/HdzwEWftJ
18RTteo2crpIo5cv2unSQ97Zj9Igfko7TM2SqaZs8DlMqAXOyrS8nV+4azHAJHloO0E3JH+zgl+y
ObYvk9T/4lVUImY2zGFSfGgvUzfREWE2k2sEStMGMYdgVsMzHpYx6ucE1sHf1G/ag5UX/5Qn7ypy
S7EfDre47JIDSjlHZqQODOaRaCo3ygyalmBPUFIe+WODALpiGKlHZDU8AQCbflPlPZpGB3hBhnvN
QGQkJ8Dw5+yiB4OY55pcn1qcMsCLkU2kzLYfymfV1TVlNNtuT7MncEcUnAQiFenyMiActgYURLx5
j3pJ2Png9rAB1hRFe8hhRtrzoveqdedNDe7kOKXjs5gKccgES+OR3JAoR9O5VOODnSYB8x4mLcjY
j4Cl3ha+3gZH0Xgx8zXUu6Ezdevw2CpEAV0ijv1sjFEVlvmuY6KYQB3eOJ15HxK40MMR3/QVWmLd
YxfvrqmE6k9Yj8WeGEUBKxUVAFailN4rvEQbh3VSY4QE1S51SbODOMatug8sWk9KtAVCZq5dpzvN
al7zUzy949J91ck9XEbJuodqP02Hf9Lne7PG8iPh9UNz7LwjUvMPmZuBS1LsBAs2GWk1bEralWTo
rVOamhccD29iQsLRB4z5hfE+NCnlA+HQxyl8dEIWQVl98LKmOFQeEXwSEc6m7V3EskyZuW2QJjAK
I8TVjWyIGRHen2HDbvYc9u6FnGKkeYqfaBpw0NeyPFvo3AbGb2C3oW4NSBSDRmzSgLnq1BvBHrTi
Pd6Tr3pxn9AEsoN39uaUfRnu9Ehs9nDjbezmVu4q4T74VfDW+Y231QzTqYrCF88FFFJ4mHDR+23m
2CJszJ4fOHaMK4/nqu1HWwPwlDnROzZ/7pgUqtSEOnFbB98t/fgmuMK8kJjUUNyb5rZxwQWZdMTX
1Bk8lkVJlPRkMyK0VA/GIwEfcD7KHOY6jkjO32SXVhw+kylvVRO8Vbl4UJCVgLPFDvOUdR8+TFeD
NsOK1YUhANMlnTzGOZMCG17BpvSdhUKte7SGsTriyVsDZdFONOF86bOQNLYSe0JwIUck3cb1tWWS
wKUxEdxU9gOXBhbmxeb2KDy21ohmeNiGu9K6jStPhwNxOqRH1dPskCg1HdosfaEVxbejqJqgMapa
PlC9kdXq4Q8M7Z3jYxWYuw7PMmcsTNLn1O5f5FA2m85BzzNOD8SY0ZW21aM/Fmdh0KMbWyxN6FYL
hvs8+DTCWycnMkOliXWcpuksZ8gQab+SCfIhoFno0RsQU6e6dsbowxuYBSjv3OVHc+gg1UuQvdv5
BTAuEpe6+C1x6pkD9/i0dJTWecpeBzjzUqM/mCrj4Ffh76zZt1oJMV1tNm9Yx10TfISFxS83TA5+
YbsPRks0fJy9BqKaDkteuwzZ7ZuNAnvrT4QD2j61BxaovQho43v+lqq4uTP6DO6Mv10+g1CfeUVH
yY5boA88FG6PIyQYg33tVC+FTaMa+NZdYtXurZ6Mx0rjTVSW84eL+gs/0IPsIDO8Q+lxN0jXpoNd
+XcknO2S2BQXm/EVlaZzLD0OCebM1KnleChqCP9Up1/FZJ9caCuRD6B6K5zm1kxEsw14yRCmzswM
7lVjMZJwrSIKpxblZMzkz7P6585o8VdnFmI/uMsMC/mQls46DYuUG8ON/3D1YAJAF4wkk/GJJVJK
eYtrkKlmVM2EfqIQdlnv53gUiUTRCKUTXxymUbwsLCljzZ8YY0vujdwaH+be3LnAhNG3+oi7Wutl
h98h2+qUKzuAsCatk5MX15wXlx9+LZZ5X1jwl1c/LUFFlPa3X6sLkjyeR+LqeHoCRpO62i+E95YO
o0Y2EFrtjSVeuat0Okk57700d6KJcaRrstMoXHUuPJk8BkEPZ6w0ThJPI9F3QJOzVt4FuGC3Xojx
bE34mMwi2Bp5vs0d62os9l6P9WMJkJ4tkfjsl/jLbB10KQueGM1+cc7lX9zeJ8uFdBOYBK/J0tBo
E+I/8cQgJc29Z05Egq8DdAIgl9jTec4T2mf/nHpNpJNMrjjhj85tnnRbUy86Lo+wh+CWtTbQBTvi
C+6EPz8F9HnIgSnXLO1jEGdsWsyfuV48UueWv0llHVfFD8kZfn03wtdGtcpyB0YuBQZiFoOJc9u5
3zFVxjxjaxHLXdmv6dJ4FDaWSTplxuNtF+oB0m161sn0sGqsJ9JGCCmw9/5XGg7ouavhLqhL4uEa
nxUM1lbAdmZk4sVc4C1bLrhxt6mPfYOXWoNG28n2MizxGx5pe5OrCThzBPc8PQRiXUPbf9t1EtUh
8WUpP7/lwoiYmW9zsqXvmUUyS9DFXmGHY7/BQn8kic1C88KSgxRKnJv+Yt+xxb5ixppYx1cnzGTU
8rW9s2TOkXw2WHbFZl+f+r59Rj/1bxT2ljy8T1w86EKG4a+BrWKTl/U+TwhVcinpgUB+F3mGCSxN
3laxq+im7xB7zZjPH5k7k5nn9PdZzd2hx+8e2sMG1RYLEoXxokGwT32BvdPEYqiIKU1fevSdG/IY
h61vAWjGxsF41stufbGiM8m8ihyJ+y+2z7ZoLVzI4YMALHoxsgHhrnCOBLZwdIWcw2UM5L6KNzVh
IGy61sCV8pJDldRr+FFXcQiv2HyzT93dwlIkilNsRqhUj74jmJgmCEQFp1KeD+tonXJmJtWJiZ+5
umtSSq+FYieJ0y+BJmkSh9hcg2wyA0i+/MPSVEFGqlCA2C9LtpRbk4kvz9dqpWzw6ZtkR0CjdHde
19/ECPCY0aFtZT9FjbwoV+Iu95gEk6KMro5vE7g/o0ImZgLqTejHM03OyA0bdMZeVCRduzPeI9NN
iZTGfe42RMyEvUdMGivqJBfdvm99HDtxt5UBsAo2HHvatZyZVn1HapjaFS3iFW2V94gUbiRAabxY
BPOYNgalTP4Aj7Q2NNK/HKmlyWMV84tlQn1e95zbSYF0N3PAZinu6cA3mZ8RiTVLsrNtEiRl+9GH
y5NaxMNUE1VtwAH3oSxHgFZJUu+gHTX5rz9OP3HpgaxPmj+qXtYzlDHkVFxqt/a3huI9UnK5ugGd
AqcsK2dGKjYKCLdYyr1bvA0ZAVttTvXf5ndjrMgJJrxjATh+BbhAGTkXWxfhjyDAi9WT9e2Q5emP
JIoN5jSQXm18+2jDHHDyCeo7PLAwBiXwRhqeO+h+HsMflobd8lzAsWAx6CrqEYEyY2Qn5rPP5orx
XlsVTLs2Hv6x0Im3OuvAmojsghV/RwmBymTIb5DwnztJ9kCbxy++ZjTXanY1FF8Fm2kyUajsDbpO
P92aYRmehjYhrTcNzij0gVQE1gmbNQNwnt+6MmxG0f4G/AIhBY1q2PhyFEwN2jxFsBsi34Fc+JR/
nYLKPdlocuBIJHeLfGmz5pz53IYxAfB2Y6IdSN88jBgRtBKoEiyeXbsK9oKZHH/jv3Rw4Z+hu7qW
yZ+sdM9Z5ZBiZQHVm1dMzCwZ27xlgfHi1eGrshbzQLA9E3Uufd2v/VyAxabP6vtFQlqHR2Cwoz+k
L4lcHgwgFNDUETrbffbTmLCw074KOcNY6QZq+sNlTy4ApeCoEYUqKKd+K6bzhLkKhzESM5QRb2Hd
zGD7PfSZ7Q/Ah1OYmMzXcaNxOsK3HQcVFXH9AtmpWzXp3LfSexpWStxoinBfBVc/Aag0z41/diR/
65gyDIWScbZnxsemxy+mJlXPk0TsdA3/lssHxw33GaMKMuWoxqmC3sgcx/cfMq1DPIbrOvxsGj+5
OEDliUKD7R+s1BrGeikgp9lfkwL8FM0B2QJVDyRBo8jDB2djqNslLhY39JijEmeC3KYjQlR1YH3u
zcYBpSBDwnB+Nsf6zcXCZAbJG+4adhOmLrcxwmQ+ePkJ8de6UoVJn9IVlfZ1MjjEjPp1QqwX+UzW
zyNLrkMtFo6KAnF/XeGEzO/BRtqcByyrrYkYLUQgejNSMkQ1cR0ZIoBDygkzkmtgjdWl/Z+8NVp6
73fV+8xO90Y9QSQa0SavVXAk8QDJl7N6+2Ojv3FKgfVVm4ZWAYfibSD/dVOIZd6hT9pqJfWhEvpJ
tv2Xpfhxwip5sFtmw5o/tvPHZxzifANL98iEh/cJIFGic/ZRYYbrzLpkNUGGk+F9km2ACCAhcWdE
2CIXfs8CVhxfc4RBi+9jRNoXGRjZl0US0VGCjZ5sGVXIFYniyg9N7zKbbs2bO3ospXkKDbvjVi62
plLfNulQi2u+2G7LbH7uJWwQ/bdI++/ZRdlvS1DyntUcC/Yy2+VaMpvYyN78DJMWQkjsXHyh40Mu
gjeFUouEVsBldpjtizK+A0jASruyiE9M9nAbOXrz5qKccNwbwx80sOx8cYBS5fCMyMLANEmQPRZI
ueFyYe2tG9KvPL23S0o58HJRwJztIHV7CJIfs6u9XY+QL7JL8gnJVhKoqvDt5/LI14i3CgcyfmC8
zQ3itIEoi11dKB01pbzWK6wuJYAZjbvDtxXme7dy73s2ln3zRvW6g+Z48ZRBOWgPyaZznSMlJOxk
xQw0b1CO1epMI64P5WT/T6Zl9U/vVw3pJ9STmHcgjRlV1acgccOjLRw+VoywE0oxg3BiDElxGWH2
QcFBYDhMDmwr2L7eylyGZ/S5UACy+uSb1bOvHOiLIrhbPHS3xVy/Z+Mt4EQ7OwEr4imr72p7Aqs4
eJzEbGVNMfvRROp8NKvgsrDqQOFJql094NMrHAK2lTxbU80KLfGRz4YhnF5U78uIiadr5iCSwTZl
MugyTU0UtnsZakg4JUq31kLMRMAkl65ABJ3CvkgTLHcuDbAB5Y3vAOlz04GBS96NeElORcmuh6I5
EipmwhOuu2UGp8jTw1c5p/ukz146Vs5YWUNIVi3RoDMht10cg7h1l1tT9PrMXJ2ZGumFNb4tT//q
nKF0YVTHkQ5hbof81LNntyicGD0uP+wxmBbSibrqO9Y156jF+Jmn557TNz0SrqLC6xLHZ1MbUwRQ
4gKY448nrH025u0uAAPUD41zV9rNdZrrE6EZZ6GHx/UekjF5N2wqXmWLJ03IXh3tuDuHIjl5KJD3
E+bVaJy0uS3dHKqmzSuoQEUmBJ8fY00yCr4aiEamQC+VU990dHwb/A5b+oybkWQ/fvMTU9A8mMTc
kMoDxpFvXptNf00KcSJ700G/mj2Tq/6Xt4v3ZOq+JytMH/PUPioLKK65ckH98WhI82NC6MSX/qUL
bi6Txp6f9mzz+qC+zS7uZ8WVR6Y2srTUnb4w75arY53g2uqolMPWsv4WXl1GOp+YjGvruTLReJhG
8V3H5nMeen9rkga3UEfdTdETLyzpBVECIBxC06XRBhyqVSWlhgGRxKrR1N7eDFBE9H73x/OQxKr8
Y8mIs0UhbEzG2UiRC/X4hE9lCVyjmu8F9HrEaSh+EUNiJhpNsmsHAEuJS+bDUwZog/+AyZZgQK7D
/FePxhvWt4QlBZMsF+TMwvARCQRx6DI/4Z8HtAz0da6xUa8hWSQoh+zSUw99HcyIYDvU7LvZAsHF
5LVXovo0cI3vU+2+oVRzh/Qol/rS29TEAUj4I8EqNLIIR+fUfV9nnoi/zTsDTJhGlcNlcWOUkJ7Q
UZ2mghZhoJTkifTAjbvx6qyr3r+ROF4tG58GlOwKdoD/LzDrYb/OqcZuousM8XgMLROK1AyKKxS3
bpuo4KQR9EdVNXsYhvhU6vjJAScCFqiPPxHvqVNqPVRdCK9/oZlLGtKf1n2ar3GsLVfckQEcz20g
bCsaw2Psro71yoXnMt6jGkjuHQbDHpK8dF14kDXAbk6G93MgW7yR+e84eTjZcLWn1fwlMvnXIJTN
tQ64O+g2VhZYSahhh2t39rxfQuneLPl3LNP5NKSjt2uc8kla3PujJV/HAkcNxmIG2RrdicAD6ysA
Po02rF29olTI44JU52+GmKZWBUaN8D59wdIBXcaZ8JrSuQUVrYQBs36vQ7VxoFFvsmloXlmIb0eF
DcSQ2YNX9W+zSSAZGpCK5215nHjwUA7nnwOESpgia3oIBjOraRmr4PHR/bua8nQ/z9Q/QPQxuN8Q
WPFhwm1vvIdZ6h/TTl7IZz+FPQP4Utn/3NDAFcl+ssJCMWTtvVOSFOmnP8A3v8d4esVH9RpA2jMM
hGZU43ufXBF0OyTCppBi2vHTbpPD0DQhwgiFkN2hU4T8RUz5LvW83WKuEOE5MguLFyCmtvFWKAb2
gs4VZxKqIpuRVUKJ5DsePcsAEgPHIuwP+TwCUXRCAmea1P83sy1dbosrDrkhqQbDglGC+eWb9t9K
FD9OgT7aNqdL4wf+1kvjXzcwrroHD9UgZDLtc0cyDdl2uKIJUC4R8XNq0f+maUBx8hOkw7vh1T7i
Cx/ujcCIgxOM9xdey6zkzlQ5NrzOeodAfZ5n8q1NRJAY6MB4TSqJYiE/eGbxLqfHnENePPJjjHyd
NN4I00Vw5Rlsw5riyPL+VbCa92LjwtjmnKH2Jwc9+9tOySe1fkQa3AUi+7MV0lR0of0emNP/n0Hu
pJRzmKSRf4jV1VflxP2ZLeTT4V/qlx8ru2SHcfmjLK3DhLSApAlGDua56ca7yQF/JodHAGFdBCAj
dYLkYHXhp5v6SHcwBoQmIwtMIytO/ncklMYzkBMOA437At3HnZAOYwIMm1cCwDfuSCkUmpRgGBew
d2feOiK279nu39uczHx4oRhfpSeuntwKWue9kaEqm1B365BhV8USx4P2NzBfKfiFwmI7tPPj+px2
jobSQElMyssbZGz6wpLxdGq3l1Ya96H3Bu1JRwFha+zMuHJamf2zAWOweUJQFkNQX9eyi5GfTIdL
ymcxasryNCOm2jIbRQKNP33MnYO2KUAH0V21NV3TfH7POgebhoNGAuLUi0diBs0EZ2RXCMg1b5kE
8OgHXUb7yGrVRN0U68RkYR4/zMGwk5bazcjt2lzfBtPyd1OY/bP85VEF8XPcAaQZ/HxvmLR8Yom/
sa6ikCRrPUITcbASSS5FcXbZBG/zXE84fXr2HGZ7pCudD0YbvhKh8ahnZM76YzLtr0zMj61VPZLQ
gamxfpIT0erovjco6Cym/naHQ5L/mww19Mk1HpUJH3E6Tw/1VNzigGiWJnVagvDMrVvmXxC7cNv3
/Op5h6aNRbFTBcFVQpYg8hat6Fjd0XFTK43FQ4lpZFObNDy2e7Rte4av0D6wwb6yN0xjccM6+D53
47V3anWwrQvp9KwG0TsJ9hR1c+BQWdExRYnto3khEQDhSYb4KaCS1ktxHysc7AX+fLP1/bM3JN+E
RJyF8l+Gkke7oWa1PBDtRnD1GvOu7t3vRYjnsOstYAY5m1iEQqSSm0fbcWEeAHRl7ET9OVLndTNP
iJ3rncOxs4VrupVpU4KNgxbWmuar2853k8+qZnH+DXTQB/jQE8wiLMTSfO2KlKzXPb6El16b/aHt
4A956uL4cNwRYjoOGMOwGN8sz213M1rsjWcSOVJ0fhD58V5lC77HhRB1qRHqo7CAVwpyMWdFwnBh
Iw2NXmWxtg4jbVz6h95M7lAG2QeSyHgZi/Jcp86rN/6dFuvVSYcjjp9ijx/4ze7juwHcw3UxKgM/
7JuYkeo7XRYcPG851z7aayOt8nvLNqBpsnVSBmnLutsxoM1xn1UfRNAmG2MJ9BYSNeQdIVD+h813
qGnuSlid1kL6BbmYyKJI/QWMdwAx/soQsIMi5P4rhgDJSF8ZZ1sRtd2OJcw2/u45K++gENwyp2GW
j/w5mWmvVivOZchefKPtCSHCuRIWFn+y/w5ySIcM2tYs88uCf+zMIEs2Fr68bJoJzEIIGeIHxmMZ
3gYuphZooDc7epeWejdrUPJJ5320ROMlwK/YM5X+Br/R56rPz73ir+DF2Tg2shM8Eixt4aGaUhxa
p3oujiw9gX0Ht/maLdgqW+cxJCryP97ObLdxbcuyv5K477zFvgHyFlASRfW23IWbF8KOsNlu9pvd
19eg4pyMOAe3EvlUL4Ys0ZKshnvtteYc82VKqb6kbk/+vMDwi31vECUPtUf0sJNaj5mp9QMCi3Jb
9NNZp1e41lX51PZjHKiqck+0D4O0SCi8pEejoqcZpkxPithiNJY8TJp4SNN+vIc26itsn8f6gGEA
P5NGqkxSEZaeWRpYx2i40Tt2+CW5BgwuaMl3ZIethdFomyymgU6HIgnUMD7PtLdXmfxohyh7dJrH
ARMDMy3COubslojJaV3T3sK9yasHZW7eY3O8T8gh2MTFiOKNxgfInfzDcjEjOhVpGgxXnErtHyKE
PBuAOGUwRd5iRoYiSzNsrUuxdZeJT5dNNUNhEl+q6tY2DWNjpYjT6CCskszjLAEU2Gkz9Oa2uWeq
6658Z5HMR6hJ/ESqn3xcUJWYfNt43wO8wQFjTh9fxQU1C/AR6a2rEYlotlh/xsm9UWXLMKhFTWQi
NmaJMfZV7J1sMRsn3R7XiYt/No3hmmkzSns4lSsFYQDhYd87Pjh6tbVpKDUFwL7pfWDo8DhKzonI
LAKkQwoQ2ijfwggfM0vfzwqTcKInLNlGB0NqjzRo0jUelmmd9LZHrFyB9iXy7qYBGh4vjO1670IA
GQ2nObyY7o2rZs/smpT9xJfAaWJnTZ+HfVAS4WNFGbKiNYSNvakupiefYdUSEMPbgfp/Fzc9YVtG
FuDMo7kWJ+taqXHGJbg95jrjTJF/JEiFNj0jzGGwAoiyh14nhkhDI4Du2iBktH8XNckbCj0HYh+w
0GQVEtQIFVEm7xPQIRehwaI3sclV3gFcZnkwWixCQEAvmE/qVZeO+bobGUMBSh2YiwttOmXMrkgY
sKv4Hn4hIZ/yTFO6vbROfof9DYORjI9aZT/kS2rEIOt9jNkm9pwXGKJe4EI1dJjPECKCyUardqiu
1YfFcyDJwt4UFCi2bdQs1Pr3UfWaJfqCag/eio2WMCj1d0WzEMw3JpR6eVFmab43/Sudr7cWPNAz
CsUtRQFkubL/CBXW36mtMOIkE9pJs1jTTiWMJAMjT0QAHhGZugf4nA1JGmhJjx0dLYKFWEgq2lpG
eV9HuNHCRDu1Gagos0iZTSvQgHAXnjJ28Tm0z0B0yNzsuN1nEWmV3Wzi8e3IP++6F1jeftZ2EQqy
6LkYy4KGdPRE6oJHFlf9RbIUZKEqrngM8M9mO++URGJv08KtkYdGMEwxebY9g1+69anzKmKQ+vCP
572wqNUqAZcmATGA8LDDf9w1Cp1wh1NhR5t5hFoTYnuBXes3FqL91JuigDXjhWZmeeO44RNCZPtx
iEnv7NxM2+XYmkHz4ukXGApkZcOyaTp6uRET3GIxZCXg9MZK69aiUs/05L7syDwXRr4f0Q/dCMV7
6KPpSJIUe+JlstBYLmFydnlu1Jp9+53Zz8mxck303EkDNrOab6q72pPEtxD2tbcXoaqSxt5OyQoa
Pp9JL870o3tAoVW2J4SNPmc63kdK9M2avXhX28a3pIYevQQR0FxUP+Iw3pRq6OwTmG/FaEQnKfAv
I5hAq7TgnPWTp8/Ds4EUEQtgf9/n2hK80+kX+uKHNAUiNnV2UKmO+1Cg2/EHm9KlkbPOikVfxnHY
rLA93OBOSgPPk2diQNKnpIpxA+zSXG3vleR77SndhebWugy1HTgVbFTSUElIkZu+Bw6QOPJbGwpi
yb1qfkSkIWi4ZicQ+Gwdaux35C0960w+9X4Sm0onlX6xkI8qW8EKEOYWYjQeRPuu8QqyhqEgQQTV
g2EOb/FdEyFaThel9Owj3YWF29EAURXdOXTi2ScnAZ1YTXe9jecnL6KBCaKziRt3GxfAJBokEDq0
yw0+HPphHTJ/5DgkzDTpuPZM636cswuJXFvWQtqpuSlXNZbhLfk2J7xNyt4tDKgXdsikSX4HCBPf
xsjjQq09KnEBEsUj9V3ftSoYZs34xOQ5E5lM60zU88XuWYC1kCB0RW2PSAJIRc8MbHN2t1cVxP1o
p4eAWKoIwzVxdhXLrp8PlcWSK2+1CoDXULefJQFfqPwsCVoKaHBtk8tUt4Bq7JwdsRBPJdYDz8h7
GpowDuzZw7s11msV5HTBBBVBnPWcSIUgIFeSr5YZd82kbWwHV1hdGUc7MQq/BCzB3n1X6s2CFugE
RZb0LqM6+J0SVUHlaUzFUqi0KjbMVV/ydIax4w8LbzMP3Q7jdrnHVddaDHi7Sn2Pyo6IaY3FRQmZ
SltxHkADS0+O4WVr1bWZ4Cc2bjbHuRkkXtKSzYCjh5gkDZ8UJqQVVdbsqZMfUNWL7eAWDHIrexd3
vDdJh3fdS1rwXX12b7gNkPHe2EeDQrckq6Jt5yzIb76cuag3jhXvrHCGhVQnDW2m4gd0JkYN6fBM
O6UODIt8yaLAGC7dOy8y8p3G7pDNpVc8pHBy49eUFShQS+ypMQa2OlcydACLE9m5my0n22aLrSJV
YHh7HcWSSTdnTIqR4RD+TwSqtMI0EF52cZok5xFwi1/gXEbAvzRi5eBuijl1Nu6iR2JQSFUtSR7D
FLIKu4bqMwGgOshw65k6DZ8IDFY3AzpLGovtY1wfTUFbvYmYsFRJfXDbRcbtnprZ0/xmIT9WmoW1
AmiNk9xodM7417Sdkruz71ZNeJpl+GTPavPww3Ta9iFS2UuliP23iOIeRvJzdj3uWPjulr6p7FMX
DZjGddL0GhjScK7mrHssx8w5ujU5UfNoEymQn1N3NDZDSbTBUHLaAUlGbzBk6FMOqG2b2LrPJpTS
mmF7JHS17W4in7pu53u7qu8GBI8AgwAFNtFGdOVbomZymwNX9RaGp9BohBBg9gqy6QM2Ns9rJhTL
jDdt1TqcoOYcBGVEPGcv92Ejhk3oTmZgaNOZZrTFOTDR77S48cGF0BfOooewg1/hOW99Unm8Uyyu
0h12I2qyk2HoJ0G+ZFtq8Hyh37gjmyJ38NbCc780V6OFkC5tA3YWeP14+7dth6NviF36jRr6vibF
vBt+J657V9WGuw/z7Gkw87d0AoNeIPKhgd0864Z5UbCyYKVRHjSclTjfkUtnzY7Pgz/j8GKcWfg1
J9cZwxc6F6aXkeJdEo0LKUrzXXq2PPe9whey7ctx8nMZbanl23Vtzxu1sNO7uCjv3HTkywzO4YR+
l3Y2BV3OVBNTuLkNkTaEGoOZuJmeojA9t1Xq+QxEaVobssTW1CD6muyJYTWn32VHQ3tjbdjOt4TI
QtagXVs8JjGkNB0nTdeZuIuFCtPCoN9SsxleWxohRx3QL7N4i9g3QxduDUag+VecORKKHp25wbcl
3Ur0gHeFSoCiUkk2XnRxkcszGUrKpcOUJPuQspZKWHj32rKed84Tse+xD9DkJkEcMArGPAsdcMqm
IuiK+zauKRXqZlPJ+IeBSb/nBWEwaYM6IPViBvd9DHPnnqeV7eYBwQo0ItGY9C5SuFauCQwn1m53
M6qxnWdYAwr2BeaUs+zbCJFUVbyXtXvqnBp5WzoHpqQvHk1k16bGa6Shw4cTiiy5BrOBOLqjBom0
jUYXgKbQhN8L0SKoGcIwmBWjXNEZ5Z7ncWyCos2bANnnIY8FK2fBkCtUb9JiVE8qWFLD+maG9DmL
J0s3+DhjztXxFWogSaQGGmmgSrQ10TCjQdZowUJobRq8EP2LFspbo6LR1kl+dFgjnXl8rpAfrok1
eG1Ni89oYvhtf432pl8T26eGeaWOfTkwu2HY1RUNINXB5srej/fX8D3aOyvT7j9d3jn0cDOjd4Tn
zEfQKrImJrUD/7dEj8umE4Y83Aoq1HZTTCqSuRpVxfVHlLUgbGPvjVYy3TWEYqJ3mm1H4swq1l6a
qiQYAczcbDDu6cDnB9BWltn5yOKo6jb/gkmTbq41wH+UqHESvlRttzVRK6wthw5Z0cnvTUejJq7b
k2ph1XVJqhzTqdmMbn5PzbDBiVetDIU0yH6eYW/B18RYlu+H3sTHoUOwjzqIIuEQ7XpUuEFF+una
bhFfjlQCKqW2ktYbF/YkYCY4x/GgfQst581kaoa4BQRInT2NzOgyF+fjkFa4ffPskxoQ4UMdxzvW
hGAa2Vymmflj6ubbWl88RyO5GnOavNBSqQ+jqvMpQF+5LkLlq7LgT3HiQisZakF4pMXjbXL3BXSH
yZ4k2s+Va70KdoJVzOgU12Z8rKgusH9XG5EARZtl9zoU7OdR+zApWDjyhocYvCRTpQeEvrbieU16
JudidIAyJ0x5yM157aqYBjzyICpFO2m8+FpGtGwqxtNgprsqYswa9Q4RHX3T76v8s1f7nVStr4UW
5Ns9XzcEudwhV1GPLfkjjNvwsq+cKUfXrzUfMPtwt/RGHaQzmugBAkiO2ZC6VmGB4XunALikBlF6
n5xE/Cd+2erKpqnoBerKGMDDR+kS1t2CEvquT8ozJW5OEYwEIs7Qdld4Sbednp9zgK9MWlOmBl72
4uYCmh6Sin4qX8HBrRLOSish8KBoSfgGJItEVk1mFO1Ev7SonERns4MA4ckg0vEn1F1m2uFwgoOu
a8qjKxGydw7C3z4i1SipH8yYVV6Ix355GrOXPUVJvIEug8bo0stmyZNkSzkiMwZ4CRsJ619YNsjD
GMhvxi7Ck7HQORTGMehzkPKkA+1Lo30ey/xlZvWTuvkOK4gZHgYiZAw7YCgu/yJd1iSqjo5rh98o
h0sVukab5Re9MTaxS12Z4YaKqDcwv0nlRLoTwCjvRhmdfhuhoOyIN2Ng6aNB19ajYw0BDe9VNNJH
imMwVtYUaMJCZdfRB7B1/qFFf16p9R28BiyrKnSG2F6MNN2WIMG7iinooA0P4CS2MkMJ5ox5H/Tx
gx7iOK4NbPbuUz8D4upE7jcj8s+i4tQyV/N+nl0GvtiJdi3iwGAesNqlnqLs7GE+GEr6UsOK3Yg+
yXyZWAdG35y3odgREM7cKsYwviH+orw0zqZuGP8Cs4Jbh3pEAtKpKmWrsv/uXKYWpOUchEDdxujs
MSleNI9JXaY9ZKKpD7oxbGt2yqtpgW0OYfSNIGZowGOjPpdSfIlMXrJSiZ+ZkQTt+EN17AILsX1n
1ObBpa83hSmJiqnGA6eYxRuEunqCekG9jWFxBbbY6XU+bGo6cE1t4ylqcpJtqnqNIoJTKxE3sUQm
zryZthuw4dDVpV+ibebkXEwbZwLQ2zvOFPx/DZD7S8rc+SF4/M+/RMr977/+Sub8H8l2/nv3/pdf
EEwl3XQnP5vp/rPF2PZnXP1y5P/0xv/4vN7L41R9/usf30tZsDG+/6TTVvweGUe2/f/6/d7/+Kub
d8Ff/Z8iKvP3vx3+M19ON/+puvi+CD91VcPRVO7oj3w57Z82aRuIR3TL+uOWP/LlFPOfhqNbnorm
TFV12vTmfwXMKZr7T9XU//J3fz6xS5lPUVnwivESR5/lH7//RyFhWWCyaf/1D1r/BMj9PG7/41//
cFXXVHkMh7AY03QswyMA7/eAuQmgqZwIwARclaP2M2FneDoxcEo5rGwpRsz0fPVsTJvcgJCfKcaG
GHnCTozpaIl2ojNlAJ+ZYnFs51ocqQasfcXu7XrV9ceoooVz2hmCN4JEsF8LrYm0kQ6sZJsdSpp5
R8HYfRzYoxPSgVrSnsMOeP8yOGs9cqXtRxsxLxPLP38ISRUIV5/oVPDgB06huP6gUS6hB9fL/dD8
eXU9VA3KGZiVHVvtQ91LNHHWBLkzyb+n18wo9EIHWn9ktaoXS+lQB8b1hmQZfDfAIqQfpxaqdYJb
F6wZmXoqpB4ke9vYRSNqz8YcJJuQ7eq6PXd0fRjsiVu7HLWA+A9gJGvPYXbb80XGOA5wH6lOaHiX
aUSKygZK0ts0P/Qk+9ZFgOYbktCxW44XN1bfBylu68EmSYDuDV6/JqXMpsrFwwvPUakwMXha+ZZZ
iP6jkLVBC5mQ0Lmk1hkhSAzlm5ca6AzlAaVXjgLIKBWmHmZ+05t1wKjFb1P1xehJQohcZL+4bh3n
vq3qYvUxOXAPKy9+Ivjn3hOjuzIttq/Q1G7Cigy0bBxhRfQF1lTIXIVLQq7KV2utstsk7SFaR+gz
xy4ffMU1gF9YDt004tnXlRJ9iIVrrC+Q5QzbPY22bq2PLVGaIXa0Mi78XmP1iHCAdCHTzprRnJ2y
y0n6DmcW4Vtx8bQURmUW0UiHTTObWkDMylcPmcRHHuosfSqUOsv+ZXbFN9xr7+TrPc6KeKqt/kVG
VOaRx7tjjGfEY3tvSi8UKBfdhqAXoaZFrEc5B675lmHJLSaoz3Qs3h0GMiFV+Wib39RFFz3wX4KW
PU1EIfq1NCDJLGCqlnVDbz4VZADO2CpHJS8PaIfWbDLgPGZsfmEWLVDuc09q9FriHkOepyN79+2q
IaoJTpAANFNQDaWL4g2VlHBuwL8I1AwIdKPkrQvRyQyIN9eF6r7ZlOh3jIerUt+Aevyo7Ry25kxl
WMJNnj3HBPLjHVW2tvPAxh4lajzrvFjzTL5Bv03TuFll7vwyk9jLTnUbFdGLZJBOt011tnpp5QdI
Tuy/zD2wGX/O7PGpV133zAfPpu3qKw11E0tn5rdFOz9WOl4vZsoKVd5dmKqG3+NxTB3zGA8jJwGx
8HGFY3ykpI+kqj3cuCYbgbCSxTGq+dHYUFdKVd5hiNr0U6wcYsZAZCS7ph/10Yed5kAa8Fvt2YM9
GN6jjNPuK8mVb6GuthsnEu3RpmI3vJxkM6RpI2IVPXPVwFIlqnSTHYcxGuWe5j7zhJhxIAXe5L5Z
CRxgL7N9F+WWb47hDufl4pZjJzH06jPIto/JqBN/VBb6RDL0W3NMSY5hdmvJPN4YKZ+frGGOPBoU
PjRPn3WYwj4SszIQzLa3y3Nni3etgaW6QYBGB0sdjgW6A2DQ+nnKa2JrtPCB7j9iE/eWeKgHjbHN
enLJKWH33NwOTZKdhD4zZSuSnT7kr11tdvvIyX9UMgWD6hoHryGSbXbqMSgM0CERW4mXhf/qJbnY
QJXaTgNMAL1I3dekVnYZBIun2RpmIE8mu6i4Q5VsskMleR6kNF9mPqbRyk1RauvAFNzZeoFfQ7uz
2fWMqX0LruoqnMb42JfaV7JYibFCfnmxo/KKz4gE46m+zC5fFEZLFGiX2A5krOi7kVktgDcCHRCU
Ex5+k0+ZcqN2k3GjfCnKVN049InJJiOOW9mMTuXsAXsQv5f36m2buLSryjQQ4TAGEd7ex2lmzETo
dv3p6Y9W7VnfxUS4C5xx5c4pQpzYVkZngVmE06SsW1X02DfOeL8oYwhHfvfa2dh0Kh93bfTiE2Ew
FF2WfpqLtnlj47wMWaC/NLqaf0s6xPaKLvdpjTRdDjaGZyMjjNKr2puwgb7cSPKrUTacgcyj7ocK
tVFHAzuxOb7OKK5pVlQt2mBjD6yguGuyjjwjQ0eqvQwAaN3uMiAqD0ve+E2uZzcejQ4fvA1+BBYZ
Emb4Aa7RWLkkWW9wVo6rqO6U42CDihx6A7oEe/b62lrBUVvEA5aiodSOUpck7Dk1+I1uW9VWuJ4p
5gPJrGyFdhjfOgvnOmGwABxXLsYady0ji41XOIeBKTRWTjV5y+de35jT/GoRiwS8YnpPsGkCU1iX
etJtfyuy/m3t8rfSxaOqonlomkTuwjR09L+WLjprMi0Z47YNmYBFbG73aqe/qgSGoKZBY+mipy3c
73E73EoeHY+pAbOmnTifANBkDANusSq+eZmb0hJiwjnoTRhIHSmWhpltCHWQURYUYgMFd59+623n
O2p3OhRR8ml2kzwProwCJnqYdTGNYcNqrpYjEhbhyTG5gJDNhLKaR0Q+A0EJrlPt+xQ3WOfM031k
KNN9aDJQGhzNXXVWTc8mKXnjiDdd//cvlq1qf40SdjXV9HRTs2yNl8o0Le1vlR6mobIw3f6D/jdr
yVzsBTPhtmR3zcrB91IKKj5e65XeQXatsHBiMn2MRH6BZvE+twWtLLMpfcMo1nWjrycIZzpZA75J
+wmAPPJRr0U7R1JLEGfs5aYgIr1dczRkHkl+cIcSkSp7a/ovGC8ddCQko3z3vA4mVwT9JEckFDVk
2APE2Bg5Vu0uvZ/KoQJW9c7JBndF3TxlAyWCnJMHtoiOGZ09ZzAopqbvpdEkBKjKG1RhlxEmrd/J
8QOnVI5xzq57GDJOw4oeIxvmZOEgTWZKG6M7NZCOs+MkfM2gFYmwzUBVqYw/pDDUA8LCp9LFZdPX
DP0FDfRANnALQuout76L0v656qkhwnT4RBSFDKvEKh3BIepzGud5Q0sAnnEo4zPkDlLvWhxaZVq9
lvKLhmvj80rXfp9d0FPeu0U+0rsHL4dryrJ+WBLOWlppT6iTw0Ori/tUJqc4M77r5Qu65Mka8JXQ
tTFyM7kp7Zb8OETzmz4sdI2osDS5wT8ogqglE1DEY0XGcthx5fJjkPpwcJRwj9C1/uOGn8dUc7fm
LvLT9R6msgKM0ElJPIsydVup6vm4Hemg+XqG/M2ZalXz6+Uu7TIvd1Nbflwf4Pqkfj6J5cZc14tz
Wtz+9jx+XkTNcJmcdoISyGE/H64SKvp8Rev5JJjJzc/H6DROXXXTGD//i193fT2G8ESyppVyX17/
0esT+nnRQ/BXq3b08/+5Poqdwx/uPdtdp9AEb4yw/tZptrIrFxdpD3/i5nr9z1/b7iGPEAhcf7te
fz3i+qvQzUviUTz+Ov7XYQDdbiYnig7Xq64/5shhVER36DjpZXOgef+qL6ZedZldtvUIDKImz1t4
5xAu5W5kFrvO+uSz1QD6lJrXAsM5J5OzVR8iCwyZNiMBC7ty1YVMg+FbAEwtNJalcTfn/QYuK7xl
LF2kGYIBikgj7vkAUzFHlUbzs8QskjDqaRji0p7UX8TAjFTH1h54va+0GUVO4W4Ek/9VbiSPvQLg
TmpHC1b+2hPFsKUC3VkaS7mc4YdUWGa3Jd3bdR417xlZrbBAW79VQhOVyuj4WskdFOa+BDcGLact
A+KH1maWIH1vnvO0f7JQAPtCKe7mtiZ7R36Jxiat+blTtA5/xi1Ce2XjtkzXSJGayTQ3vxEBpmLe
ukiFdlKopgw8FooZiFvfVcgIyWN5aenDJuxhVqXmtLtklB9dw440dYD+hZc40u9Uw6BYhXOxVnuX
AYWpfNnifvIWrh+NUs4ypeHnmjbCBBQPow26qBrAK7rDOPqIQhhMQ82LMR1hhBYnt1pOC2AMEkW8
OmQXU17MTFI6TiFkWTD0RoOcmrQKreqFRA8NedkBOiVNrl5/sYri3FX481ro700xPJG+cJaC0CpT
NV8A4ZFxAHJvhQyZDVlLOoMoo7eyBhZIkBIcI/Slvq5A2wh740ObvRu9X3xyZhjMYwzoyfhQGXQQ
9FA3nu67pkNSlV191BnzsU4vCPxMizsW+ge7CZnR1k+h3orXNh1fTVPZ1GSl8PGwKGVDHFhOg8aj
dMZhBdvTDVrKmlXhKfd2VBWvdtkh75oIcG8kyRB2RJZ0Frlgc4QRHaoQgJM4d/NylmQcGoxhSBZN
02nrBCHa4natzm7M18TEJN0OvGWe+Jr1rjmQ/7gHX7fRDRnvMDlHR4OztpGgcW3s8rFiJ0o0QB4N
zpNmimmluB1Ry233OubONouUR8cga9XG9AZyZ9RQa02fVTuqfOGMEeUP7GRtBoVtWeeqJbU6w7xw
aytYz8DqAe+dwyf44in5WD7W3W6xbzPIrZNXljqDll90P1maFSSD9zKH+m2kQtqcM5yKBYD/ACfK
CLJUuGuM04vfGpYlUwxPqE/JAj1RpR9JIzuEI0tpUg4XMOdvveYWt25iQ89y3gAokysBrUVPO+xd
8Ehz5WiVt6R/ZSjZsOBSp28yG69r2aOVx4ODGSCl8oTKN7SmWKO5uxsxMRBFuS4VNpm02T7YJoEO
RiC3VUMEoTQm4SHHhOnEbE5UOT+UefGDRragIw3ptRGy80HbghJCSbFyxv5HNJAfj8ULsRlV+Mrp
k8M08yWtQgmnMq2+zIbXZtjlchrP1TLUjxT3PZz0E27xnqkskLM6R96Sef3JTgnXCpco0KoNiRR1
oS02Xfnz0vVXhPzGXgFrMzj9IU4UZ1W4xktek2AUG+WRdhNN96E90BeHtCDxdh30pWukgJc4ePOc
MLLB5/PH7deL15uuR14vXQ//eeT191/H/Lzyevuvw7PrA/26j59/Hg0fzWRLdAQ16p3lh3Q1hiwY
fv+8mE3zX266HmWgMZ3hD/3XH/w31xaCYMvV3w/4n/3tb48jEElcY6g1dHoHNwnFQeUjdJCdTvly
/Z2oHx7pevtwvfZ68dfxP2//+6G/7ur/ffj1luvD/f3e/u3vvz369d7/3Z//um5snQBjArMl1ygO
8fIjyTPQp+Hy//12UWtbPMvXa+ewwpdgzra7x1beaUOzQNraw/WSrK3mgGGYH1ZSkk63XLxeeb1Z
y024/3/7Gwpxjvx10PVvquuV14u/7vh66e83/3afvz3Gv33g65XQeCnezFGztM2vp3u99Pcrf971
iMi08YJxApNSiAdJb3uNIuPFmYrWtzS42+Tv3o9sn5ACYmwzStCyo36SLuKwInKNc97nxtpTjsQY
OZukRErjJLj7AfY1KsyJ9nte0YxxSoIJBwFes1E/unHclDZdPm1mO4TKKieX9k2gLXd0SsuhiTFD
1hivhY4hRxjb2YEpPzN9jSmhtzmhCoRSH2gFvA5uMwadDg+V5sOjm5pbO2Y6bsAXyzsknErrNEyp
uy+t1duDVOKbGNbVCPEqaBDZgopAMFkPGBldsnY0BXgY8AcjhH4vI06b/dKQ1MLyLYTORRQT1ura
YQuT6HFgT2g5baJWo2akQldamjpLswUwgIoOt/O7DuwPOrt7Qv7CTep+N1W8S5lTL9ZdDBe184Xu
7qUsCaxhU7hPhnfD1oGuRPa0rUIUJWrnJXSJdXBa+Y5chIGtiMCkCElpcvPnWSuO3O0iLrEJlR2i
OzOxfmT98Ebgyui3g8E/b3wjx0ijQ4paDiIFE3ovrn3m07dCzyfEgvQMBk85kBwzrjtH+yzV+ZQ1
CuJ69XuJxDwIPe/T8OT3Lg4vBk07PY5OgBswKca2tVEtzE6CvVlndlxldWKboGjIgashI8clVCcp
6THIYW0vBmsK/f/gzixhltrvNUw9PBcVkY7WomFFmLPojDy0aXu1VC8dZdOWuaxgd4DrMU3d5OCO
/W4odaL8okbdAm+91V3POhazah2nwh9Aom2pKG84FgcDhERgT+ka8YixHonsPUSODA/NFJGOkjMU
pbE7r+dsQFiKKXbVGkiutR7Z/Ug2kyVFtc15GfWmRB1o0C4WvYaqTGKdPSVSnERRwDlpR0xpCG83
bUTHJCQCGIUz/jpb6IT36ASET0Q86Anpa7Oz+OGWdB6W8iR7lrIM6YyrU5AR7kEUSPOYJd3TWPYY
yXLcGznOfaABFW0c7Bz5dJeJRa1PRAYey/iNQOaPOZZwVJSLI5yRdBfFdysVqVA720HSdnfQzVjn
2bSvKr1icKly49whDSr51KdhKu5MUkYABJ7zH5lCKAo6R28F4TJdR+JHWVqfVWMbu7iNbiMbqWUW
9aua1Xw1lFiyUYLx+czim9wOMYwVSPSsqQam3m3V2CFk0mlookKBLL127XmYWM1q4+jVhtwMscGj
TdYRxOKVKBDhQ5lRc2cN7247OkN5wU9yK8NU32mkz+WhOtwygaYEPrvJjE8E3fEOTaa6fCBee93c
atI+lhEdC76dDeKPgg8bJfdKreKWDiij/NSLaMRR7W2sHpKg1Un2vLEK63+ZotZ0aShBdJJG3A87
hyU39PNDDwrZjEJ7RY+JoatRvsR5fEyMV6T4o8+Gvlzjb+KjwZZidnJKsYhUQDPp9lp9G9ZW6msz
ZmjLW1QVDP1V6XbbFkoCLzJnVS8HZAAmuyonqni+or2X7mzc/puuDjnvwLAldB5+DJMYvWpMTF1U
UrgQHo0PTzaAHZZ7EeGsYqfjk9uO6T7mBMpwjwQntSUoIPI2TUxCs9GYz8jlmeaZdyJMwxtrpFGc
FSRTqMrQryne+lPOG9XV7kEXHlRkq0Z1ixMItTd+3arqTsMQGQEuWUR0UAWA7IlgGsJ8Q9HO3Aiz
0WAseHvSdOjX6uhh83kLQnTaTTYips5O1X0WIxPviYKGjonF15QmpmSFP/fgt5uzOa61g6r26o6d
LAvocAztMIWLSgS2LJJn0A3gv+B/rbR7mYxEs03U5qHCvs7oFnquTfMtBAl5IIZ2Hcaxg9oOUq1Q
dixjb+MUyYubJ69E9gi/6pDNjxPUcppBa1Eo+QOkRMwuZlfv0gm0bhRmYutEyoi/Uw99/JgsjBbY
K28BtsIjBGIICVDE5S0FYQ/jvLqE2cwb6Ubeg6pbr616kUkOQhKVy9bujMNsvmB4fdBUe59QRfoD
MQc4wGvx4pQ/UhWagzXkQJXCexQBysqKanKhMyhMGvmYGLCy9OyJjRUNVVBm2rlXC3VDXoaNQQm7
XbiJkJWa+dzsEXSvDGl9YEImKKrrlHUuiT2a9Kc5EkYQjjAwRTXjggMLNtR8BkIFirs9erxc7eAj
tsqCiGGNPzhtehS2+wP3wbRzXVwUMol8u1bAHDjtAqvLq0Bi+jMF2GYzR0YVPakRgGsG2qdQ9woA
ZJzwC819LFrT3tkmmWBgfojz9Rh+EUWe4lqId3rKCatS9G+JRcdyLMHSe6xhusJQDScO7G7NRNEO
FCotGz8u0tonDBa1EhA+eOID5SvOjjE27me0WvuC+YJmNQR3CNJEE129VRrtYW7Hk2aV0ZaN/2uc
N+lpdjAvauNBVxFZCDFML/2z0rCOtaINH2isnBnDVuh5ww80WvvezKNjn5ARF5nIuSPYDv+XqDNb
blTJougXEcEM+SoJzbJly/MLUZ6Yp2RI4Ot74e6IfrgK27dUJUuQefKcvdf2siJctwvDzNGyB3Ky
7jPnJx49b9NnCqiE4bxWBpHhehm6B1iSQQgOCvxr+JX15taqwRv2DUPNCtbWiuwc1lmE6+fSNcwV
CYGZ1dyTfH7Eqo84TuYu6RtDcbIRsx5GGqoJ7rhtkVhvA3i4sHfOVu+mJH7r/GL4d6sctTBvebgF
en3mX/NPufBvheJfLJG4F6yFq4ImURsyi405mxF6N5/cRnxDmFuNhYmWBiFiMGi6vW4QkruT4x+c
yUfexP5Gw5DzP2I7vB0A5w2FNHQAveJqcJOGEJGi0aAySnEP1TMUxEwiRuzdd8U4+1y12DKzASyI
k33RzHwfGOZIiNck0YRXvTYASlaehVgWh51XVmzpmBXWucTZNXTtjowuPejHhzHFTozBF1AjBSz7
eYcZuPnO8hzWDmNbOxmoeTswLr2kS9BVLsYVxskhWEAxvEQSSJaFIfUWVeajR7R82TcmsPgxBY4B
7CPEFowmLb9PBlQ4ECI1JEroxWbvxQu5exxyBw5czc+9Mpm6aLDalJHf9aZEnDTkp8yuCESoY4S7
tiJBt9SfRD7VYD+shkAlRk6K+srwvv1FXRsOJE05xtifUEARvuBioDZM/83Q+cLqgX30WU4uZINJ
P1XaXjbT1aYvRA+c9hWsIAahkFEICKLbEU/e3hK4r6LMxuOW36SuI8HQP3yH3wBtZYsHZNtH+GbZ
q20C1QHKWEQKuw6eAtJJozTC+U440Bgmr7pGGDWm/oXXDx0ck3vIWWdpknAqn/ydrgAIqpIPG2BM
vZvGB9sl3KWtwXrqrkFuhIgQh8pyU+IN0DUPd54GoxMNBKCEuAvK7ai2RQ4+1crUWfMxyE/ABLJj
AmB9HdPAW6j3DHCiCPOfsC5NDMJ8qKl+TlZM7HLk2qfIrogJ7oejpLUE7XK6shw3p37REZTWXIOW
AjKH31xfFx9cfoi1DTgLQoH+sMiP384C5V3ejNjUqXOQXy3qW8gfLbO3QMcbK6KPpBpuVu5FXAX+
EXG4vppMfev2yNYt69lHyQrmaBdx6Ny6JvkDggBz2vfkGJLTltJJZPZvaOBiAWzbXbWLZwoBonox
nCJHzWuMAaoZVlUzvJEbcB2NjqbgsoAqkNxOaqJVYxBn64t5tT0DwDgzWoa3PqpdPyPWjTDWMDgt
N+awiKQ97xnQxS9GrE0SGekWXN1EqQrp34VCZAAkgyaIUX+EHk3n5F/SV/9yHzvrZAg9cPndwIUX
j9JOoJTLx3aEJtSLKj82KijMCK1/MefbPEJkAv54KRB/69Z+qTzmTeaL6wx20HcVtEYJJsHyXsO4
+Jxcb5f09U0KEiW0Ov8X+d61hyCxJlGFhuQyZn6PRlAmppX8VPNwZy32eY80m+2Q9zusU3OQq7to
nL4bk3G342lvmbvoc9tXynEIuxNzZPLAdb9Rq4QJ2sZWa5SXGb1setzYW18qAaEvJTxiJvtj8LUH
TZjutkWyJI1XhhIeDb2ByN1Wv6C2xwfZj1h+OivbGOeUEohrB5nLODlAgPJLFc/RA2ElaKn7cWt7
RHOQhQO/UxRHNXUPZd6/9TP+dx+cJOva9yisx57gm400cI6nQrwKRgQlYsNfVE0gzYo1/CIyMjv7
w7LVq+cipW+oCeS1y20R2AScsSzPF0MDhZsOw70eIYxWjVUffcxJmYcd1X3IejJbbQeke+8gwap0
wuW8AlnA37P3SvreNjHBDtio+ceyGPbGhDwl0ySwfKQEeDF2QwgnR3nT3qgXslEgQqGOoY/pTg3E
PNoqD1y8fmVn9mft0zA1dUlhS8lsPioR2UHT9l8cVr9UYmHsygzyoiNxTeEJGxXZt1aqH7sYfVNs
M8ZoiHTM+592lM0WKA1JDVgLcNqw9cRpfBq9dOsUQt/2AikszGbKCbd97nqapUXsHUY/3apQf2vj
kbGdZmHhRiHCjAv1Vdi1oAPovpvOw1Q0gEdsP2R75lpXUb9obWrsbgXCd3rCeyJHetIZDY+yFHRv
jyPJZ5dMLawDZsLYs/TKMxMHB4wwSXSRI7e1hry4sScQXVASbHawFVAvc+d0+1JnIJK3WbFxYuMJ
f4W+i4bqvYzbBF7XXhu0ix0l38iDPh3wa6tBK6Ew0sMcBrTPpElpKWl4Y02kbUT11OtgTtsUUw1l
tTPP0yFx5+84JqesgXmTaLA6QwaSK5vrZjViUlsZHaodkEuBW2NRcpEeN34qKML7V9rXXNl+seov
JvGd29YDhdKbjhb0sTFi2bTfSLAFyCO0X+zO+9rTXBbUzibqbFijPOFk3YWcoNlZIASkK0ZHx6pG
tK5F+Z8l+ezM8QEiq4Z9sjtlpsDp5tk0hMrDlDHTwEXMIKcChhGDPFl1i87Pqvxz6vZDMBJ+uqoW
IEQfMWxd+hWlP79HOuEkIyxdRjKs3+bwPGfltazmD9OlrmlaApGiXxrB8jxl9KpsZxlRQz2Pe65Y
cyILoK2ZDCcUoZUOwqUhrMBhnL9x9MKDhcxMq1Uq3Fv5k13lYF/poFueFI+R/hZVjzLVkHLQxKFu
s749FFwc7WklNmCv52L4wuiOgs6MH1gz22DU+jsKAVTj5vgheyvfiFF/zaL635g9ok+7S6bqazZ7
RB2Dl1FE6yAeBpgehXdDKEyCYT4glkqG6i5Cm+SjHgmGbGEmAIcJx4P9MoKUasOBrJKJnuc87LJk
glpgJ+1mbhhqy3+OQTioJYd5TTARbOa6eyiYg1Hxch3BiGXeQ4pSbd689jCM3gNRFYexyMPNrN+F
HB0RfkaPqD62voMqgshx1C9Fdi9LYAdJ2BT8AVqS0CXZQbwBAsXb3GHmsOZugWT4fBxL8Z5yB5Yu
+WaD5X3TzQgYUXAqNJc8SW0/VvO1UN1XqhP15DWHiXRmTIPeMa4wT4TmDsU+EXu9SJDcS8xh4b3v
uv6my80v5vjELlS/IJfm7TBU53DiblYM77dp3lzaMYBGjMPHrl9km6Dt8C4xB15/CN+SxiBzB3F9
A8HHQ4kWgOvacjZq0grU3fxqRhyyJT0dRTrUcQY3PcIHJW1FGs4TKcMFinOS2jyz2qMZWpVEI4DD
MSABqflGRuSW6hqZUQPnYx5/7Rn8gMaqXCxBeNHYfvXJ9GpJQwdvQUXn5em8MrF+rQkUhyqERHUC
AuFHxnMFJfX49zC2VMd/X9G+049xL24GUeBbKxIOzYfJUPvUoPBYzAJ1G6PS7BZbGkFMWGKbYxwz
2QdAxiG3YkzEqscPeW/otroKB2pamICxoIrTr8zKfZUqkjYdiSKu8Ocg+WuyR3hgIaEAcGIOfmtI
94HFIe6YEEZExsTGkSwahnKNu+M/HP6CAY3UHa7AWk1M9DTUtSmQO1Cqy/9ymcwtL8knEs6LScsk
s28tTUY74TLKKQhpl1nJ8yrH2IRuxsIeZ3yuFdnYy5SdGMd627aQznlv9wRGr+1URueGpNMy4TUO
jOOTBFdcWS9ZcltnyM1tTP4pxSZQrEaZuIxDyBk5xS5VggvQpEkWU3yB2qSkJ1SSFaRLtz3o/fQc
uT2G4Rl5YXfuptrFRj/FEIai48K0pwlHU7Sq11qDPMksNcixCxzeHnWGzZpNCo5r+ezYBmM6lY9b
AUHl2JBOeEQJ7NJUI+UJwseZ0pah34gDtJH0frSUHdRI6ncsN9wWho+1fnLILzaAHiAQQ7awxI9Y
GXPzlQvs9QiijptXh9Ss58h2fAEpZnrK/eEtSdlmopTwJYl3I0k7glonnexHCoXFIzk35sbDHTb0
xpuvmo1mLi70rNw5o3n8+7v/HnwW7P/9W3/fU1HIo6bULlKts+uX2crfQ4RRkbZdfRwjZBLufycY
S5B0V9nfnMju/n7+90fb5UmmSMi0qZnUmt5I9NQIb8IyRFBCsGOmhjKgPJKe9r+v/n5WGM4BjLy3
I4uSzkaCcZ0GJ6+maeUx1PT/ffX3MwCQOGhqh5xEK9kZuKy4wtVCnrAOoBTLjUht4vz0x5G7YmUI
yFu9R0LCnIBM1+2FeNB/NhVRR37k0WzuDBv0gRPufKWAdIUEjwI2uoy+YGnMkQanrX7zBJ3fCOvv
kEK5oFVxYk9h1R/J6TbBOWC2+9Sl+eMAgdjI+kSPFjnt0NSbLoPKEsUfvIFQ3aZbFMtlDBHRB/F+
HGyKgV05L5FX3dYknN9skOjSuhIfQ48lfjHn6t4Qw62T7tnSy28UfDw5QZIpYMdOnD3KVt8YvsmI
sN57UYWjTxtvmVmeYqnQu3LViWp8F7MrAsyfPRWccQ/j6EysScYNy9BZa/uVJ+S1jhIoiDEnV/Rn
c+889lHyFHf5ZvRgttKYDjq6CTuDWTwjiQAMacTSaD22+nDFBnYEw0LETGMudMEmiFQYr+M7qUzC
L7LaxqLX/Bq9dee3yVE3ynojiviSGeCyk4Xjn0zRt+rBfgwl+eGGfCMs8m7U0qNea3sxNkz7BdqS
Gdyq1mypxd7bPkSyErX68e8hHlLjYNnGY5tj29kXclGXhu5XpRMNNJnqJ6t9LFKV+RRr8ZeynFuJ
/oOw3g6MtneNnOx7ZrwW1FDKtYJzaoTLaFhOUpoHnR4FGrmO/iXGJsh24q81BdsJBV6nNbfOLu7n
jID6JR0rI+Wa/nUPNd2NaFOTmWT5xb1jDjdNmZflP1BTz1D1Xyb7t2DuvK/LeFejuabRbM3o2zh2
mwDALQ9LLwN0lqVePbQa16yyhAbZptvlPtSwsAMVkrbEp2fOhTeLImxBUyOCCuKaVlDM6czO7O1U
diehjWJfT9473a1Q1giSZaldWxIfd1TGzN3Lhd42TwqPvT8gMU3uB30cD65Jp5WOx8LmsIPK5moh
FIpE0ukshvIRlxkuKFK0avpsWEjb1UBM9jTWB7JNUqrBHH4StkEE7qY3UCAONg9lWR//vv3vz1DY
6cHfD5OcPqbRuD8RhEzc+zdIyUB9eupIrxl+bWCkoLazY4m0aDf21jklWrAJ4VNUXpqc9X0xVdGB
mK4apwfwnS46zmVNwiz0sC6mmG4KcmwlJL7Gb15SAjh50bO/9YFM2TK5SaN5BHSyciATthgH8JzE
X3EMDtvGvElaBqhc+idZrl8TL77Ug0GOBUVUXA7fNTp+dKZwhmp95kifXiJPgFWEhD/Yyc1jAx1S
7RtdPi/OsWH5tRs4IRiQBypktwdxO6MhIW0z2ftGdnZyEm4yi/7L7NvGSRD3B1eW8h81lbckhhOw
AMGc+xrTQVJxZ5glyKfKI490mAVwu+ldy73hWYvQS9JID/KCKdY00Wz5/7bld0Wy6xqTujlfdLoW
b1vPGWxdJszI5mHTg5Z8wAqMbFY4zzQOQaV5HayBYfxEv1Ruwxh2dxrfI/dkXoJWdEuUVrJjndpZ
WX7nFtNwmAiEQjwVbQed9h0DWBKI71g1BWYKqk/HrYIU1sfaCbtrbKfaQVnaAYe9cTG9+VAiuOR+
TDEaMZA99x5js9l3j8SfnBw6/JD/y4ORHTn06AezJiuI3hNhdbVYHIyNC6NseKB/D5XKMH4mP+yP
XurXAcI+dgGH0WjZp7RMNMaxujGzZXMm03UUSx2W47mmkoAeOZHl4f/UcEyBneYBVESOr9JI1xyv
3l1v2FYuvpxYFf5DPNs7aUUuXuamOaTK+exE/awB1mUwRNVmkZ2hDtRqZzg6AWgf8omn+tlIqBeS
WP8enZJyFZ7STWbmFf3Ncaw5E87c9D6Bs8ic+zfAvUJTULMosfU77gww8PCFXa9Gdk1TYSaBzJt/
SkfdJKDNgABqVCLquxjeoyL8cSHPxhDXEQynNECK79CJDqKwRBDOxUcRTLP+QIjTC1F5IesS9vPy
n1lkzH8XT7WP2ylLflwLPnAC8kngXA7Du0lW2g5C+6pZmC2L56jFPEkGx7mxaZCUTKhIcbSgilSH
0sUtQOwNcXY0GEDEtTrAOSf9JGXynpWiSueblnoXhiWrKVmOPt6njQBOj7Qd6MVTKPrT7NrndCho
6ciIrkO7cdHg45uJv+3I+qwKfTNUZbfWhsleSSjqTe8ij0w8ohvibd04ZHhE02vrcseE6gZO6K2S
Ll2mAYpSxxFePDCPqTCvqlvldPcDSglr4cl4uXjBiXp1RbtlRw1EFT7obvbIAUrSX6G5lDOGB1GH
LbfjogbPPRXRo2SuAo48EuZZ+h9hMz6wcOUmLxtfCVjZCuce4SOddMByRn8A9IBA5XYzdJxrJTH2
UWEfuxCUbN/srLk5zkzDcRSUn6mbP7uNONtmfGM0xNt6oT69n3PnNKiU+h+f9uCuCjIWYQQguoBJ
erPKnGrGJ4ZpaE/l2G8Tx/pXZNQufd91weALnshQW0M1wAuiVm44chc1KrjFhdWMDC2xQq8YbiQ6
PHtxEIa7zTqjWws45mtPRnvfJXPWtgcmBB2BMikK4Mwh5hQxPhesU74p59bOw0eT8LdVZBQ6RcxA
LJWfBCt767aCSqJrP4NlMPDLuaIwG11Lgp2rHUjIedXbnAQEwTSThT6wdBchh2I2UN1P+XzllqPv
oujvSodPvu8+yI5iP436nW32bx0pquUIfdSCJh40HffSKJMEjyJdLTzp4F2tXZ52zc5pa0qpjBwT
FT8CIGNfM1BeTP5XDVuSvhZybCv7SGqUl3HIWXIJnJwqF+FqfQZa3W0z4jCWeSNxvljNrRTRDXF8
GZi9Uu+3ohvuE7pQTUt6R8xwbEpw9IkKl7pmjx82MtojRr99NdqnkrbpCstTurcitMbhOH5hI7gP
1cEMvdvkld+9SfaF3hVv3cgwiLt7Jc0eB2SMb3KhR1BmXUVPtHqUbRIJncbQSJhJjXlvUMXGc734
tNnLdS3eZNjOMEE9C5Mm6TS4+4h+2yoZ0Wqyn0DHa98TXb4tH1IlIQf6hDCNwoYE6FTB7JtnZEGh
8e60fFgp1h7NePFs40sxolXELEHDJbUP20e58nPip0gaNkbVHI0wZGbAsiJTZv9dFr7SBew3mt58
RqXzM5tfqRb9snf/c50zlDKaZVN6z1V9jgtu7jwbHv38CriXvmzWAtg38eC40dGNzF/deXBG9AAg
b7x1eBUzye7MeNHEaA866KS1gCgUZs1eM9Nr0U73NmldK0siiaC7Q9ADqgMQ5ytULGlQD9EeLz64
zeLJx7Oet+ScwCVc1YLhbO8+jmXF++eTD7cY9bmW6mx8I4DlYxKwdRGxrnxxXnLQVp/4c8HWvQzL
gcNet+7dJBDicJCg0E+pXnKKT1s0DZUnQ1htHxpNFIw6wB1dhQvtG3mlzVQLwxFuWHrRW6hypLd3
zbqELrRSnTWf/Wip6vS9XqQvmlXbpyyEvoKcFAQGC49XhbcsLu67BC0Z0wd9KZWA0hvoSWbDhmQ0
REwr4FRsTMO5EGfsrMZcO2cWvKbuvovZpTneuCNWtPpJwxG3nltqQPLgABE3JzcmRkir/WibyPgp
NfWjzOSd0w0PWDN2snc5OxjHkXskknh1ALAB+1DF06zYnr2h+KWP8KK09JeS5wdKGZeJPf6bNC9Q
Be9hQmnm5hZzkowh0BjDE5lZGYqJlykWgr3MxlM4fUDu/CAB600V8mNQ7UxVzRuUhdhJYsvbpzJ8
aOjyxan3k8cApTsm5vSrPiyUJcDeiPVoOb4PYqcxVd/S9dnH8Pw4cqC/UXex17x6Mt8SNwkSgfap
8LtjXvEMS++p8b6TYQy3XiFPANIeO5kfbZggXsWIaojYW/u6fmxoytHiMzgqlFtPDTIIw/LTLrsd
JR4QrMa8Nj3VE267p4rzeON4dgB17FmRN2Dk0we36LDHSTVN+oMsk4a6TnyBLcWVDFt7mO9yi1cM
8yLca1G3XdTcXozYL926dn1f+jKoNMiZNpGMnY2NZotRaW+0CgUD3F+2tfDLYPFrdf9LziGWNVx4
LW0hs4pwc6QjcTbpc57xfrVmfT8VySdzh2uR98eonN6wNQZ0GWkdecnzwELHZFvdgU7iY8JyHltn
FCE/pXAR959iDKeETfPWESUtJl+RdkspMcIYynBtNz1McASBG2fOv02G0+gEiDvA1my34s0K4w8/
Kj4dw7hXNXVXjMt5pCk0o0vv3JhscvNqyOk2RW0b+KE4jHW/6exlEDFFz7Zg86QIrUS4kw2/DY3u
k4WIi47bC9P2Fg0fcuyoep5VxswGNR6f3Lal01mh2GsY4RoR5Qruc2vwHmrXOnZWRwtNreuGyGK0
AeHYwZUtCMvzm9vfXQjck3o+peuvm6+kncBxbk+q6oPOMd4aAVBWIppsNMVK5z6ASH9uU3HRc+Z/
cqBz5ITVyWYkh262y3Bx0yhryzxwZoYMkzP9Yv44TSngIU52HPe7EVkWRvORpBAklB+ydSzmv8Dk
deduHpGZEN/07toj0qwl4zPKdExj3kTDv5mOqKKnY5v6CwbQ+J0hIEJJjCFp1FZNLCcPSdnTFenp
YqEiimkRlEy7TQYR3eijwq98e02sIS7Qpi7XhD7dIQEtd51qk5NLCOGpBoRzaooKX6vb4CDUmiM1
FxfP35d/HSjcVwB3+XiEazvrrk1hkwJjYRssD7nZ6OQFJNHZ6RztFLl8NaRUIkZUHygitZ0zjQer
1FmnRCPEkYLT4e6mazKzJh/ooWN1Aka7+euSddzejL94+PvWjHxmPipMArcHDoq03DtiuGGPVimB
0y0S+dTJeBhCQHRI29Zq+Zkpc6b/f1/+/Rk7tbxN6lDQUYOs9SVlYrT6gggh9NB/DzWBoSihFyX4
3/eJs3ZhmZ/y1BpPxFcziek4RLXeCO9YZKckTtk+/r4E3vLI9owb0EHFj/YH8f5fFy4K90NeFNc0
xGjkm/6FelKCUZ9MDzygM9SPAlK2NsZa4HXRv8IjMOfvoe7GEHKB0+zCSb3UEaS5UeetQlCGIdp+
tCTjjL4/lF1enbhJKW6lX57+vqWePMctISFtp7ST1KKNFfnpnQAOvZ6dKQ1EKpzzaLjoDxt59mZ1
rbvuc2I0b/p9dcS7lN7iOt82Zow3oZ2qLWrmBK2F/CYn+EW3EQ2Kf6g4W6SKjI8AA+z0ThdHYu3E
Mde1JxhBoLp0bGH2d1/2y1U+bWdJfkZqFTukN96HiGvynTv/i/AM0pgA0iamXeDjr7YNkT9hjUEL
upmxGWEfcSbxXgwSuVAJcor3CNLjKEd2bVISIOC13p1PmDtIOcChAIW3fc3na47LzCzX66OaBbXQ
35eu4y/AjDzoid7Z//+PGMuf89D3rBQFOXfn/KWT3rD1xo+INDno1j4horXad31tXKoWDUPcS1Ll
l2ZrONfMeyoWTavK4O5x8dtJEx2mkYlv6iIOq0OULBaSlZVTX4tolnRO6BzTC3MRKgZaw3vgYe3Z
qrZBuZ/IpX7KjtJKYAXBg8Al/eYMvdrXcfYVRfTaJjlsHB/tB9aY5eiRsce2ecBoTd0Z072VQwkI
5YCawUvFMaK8TBRIPyJiH/F4BjGp5DvCNCdiEMp1HuOfG2kSQ1niOKWX6e/sJ3sracp95vkXPnJ9
X3LjxDVZupaZd1tzdNQG2Op8xAXqCZs3RfIGeMgR8T+d6JUppDsc9JSetNe8Dikd3fCsoplb3+tJ
IzYJ4+39wt4MJj01gxW8JiroMjMOAzcFWqmZ22MbTWfJofmgRaRtFExR5plM4CGLXr2sCl/VVL3p
JoOsqJs6rE3avGc0DhCvxj8ZpdLdKX8X5ZV1yzokbAUFABh7Qgt5tx+cArWATo6TFo7vdfqqiqY6
qsYRD1jSvkVbky5JJVORB35E0FsPY/VgRPQCGp0wDrSb+tGh26C7NGaLsRYBMeuSpuIstzp4UCTY
7T3t4ouP3IB1fNxLZSBytnWEYngydpaZvALYfMhG92MxaScjQ0ArBRyIcvSRklxbg1AgtWLshp2q
CcA0EJSL6GAU2WfP2Xwzujq2xW5x3ddOfUk08mygsdf7OWJKGEqOcs2cfFjF+DiHjn3pOzjChs2T
pqLwgOgbxaafvr3Ybl77BIxxC1Qwz9AuYV3rnjmrAHf2kZrQg+ueBRs0uIanyTc/5AK+QLzYPULt
XGe2PT8VywO6vANRQSHNQqBRLTlAL+jNzlWF6TKymovlK+3IqFnb5KVUWOpEck/L5wq9JXwU7tVG
P34aNVzpucqTrQPBA0ksIuepc7UdoxmWGmv6zGb0qHURurvWxl2p6vEN6BdOc64adPj1fsQ/TOKE
T8u30Ouvdh5BxexkERu/dtu+wUbiGZpLyjhNgDNdBFigbbcnfp4RcY3kRnHhPhWWfQeExD9waD36
BLHXumV/dan1RcQeu/I4XlNYVOesn25NnolTz4kdNa17yDPzhXNIRGKnqXY2qLEH/CGvTTYAFZkq
h7XXpYU1RVlAwgeKX91PHwUl0h+hgL3yTRR4UzOXU6LXWk/hrD1UDZPiaMo6lkeGPmFnn4EKpivR
Cv2JeeK3idSX6wQvZSK2QxKpdz0h5wwO9mVMjsWUWTQ+NXlqUHvLwgkfQs2YTy1E4nAenjp/nN7m
VlxUXaQnVgrQ9X4ZCBf+wqg37dVwOTM40rYDrSTqi6wz/aXSzWCudR9n+0x1aiAl4/xBl2ZG6UfZ
mNwhBiAdybLOObldZPvFx14Oj6i4fvo2lecK1v1FK6dspZ8wtxNp6BcpsfM+/By7LXEDT9otKef7
0OPeIhvikbO1AT/HxmWq4zxnL61W/Uiukr3YJPxGeme95ZaoMg5ZTcV1rgb3yyFF9jLgsLTGKVvn
WI6vfjtwbOpwpcvwQ6vN7DpHiCkzk5kJGTf07QV6kIZmpjYtvvkCmSdaA+br1XCeUuseIF62Lk29
2Yla7JnSZy+m632kkoPymLgXgozo9U6EsGmDne3L5DuN4IAM7RenjShwkCNu4+g1rSTkoy5heJMX
YObm9ITbnA6F5w13DR/PnvOhvmPSMbP74+7InMPsV4Tuui57bITw1+5qFx4bQ/IG/vsajSymhz4b
H8mykQEH4HSjIQaD3Ki9Tj0dKvTMTMcsjzZsnmBRRqYf8+ts6t5Gllb3Z+Lh12XRh1vQTphmOVLd
i8o9FzH2Tc30TDxWo3n2JV7+zse64sf45Tsnsle1RHmv+Qx0HI/Rfdfyq2MygIqTfyeOp59Mx7a2
UvXfIMCSO9mNyZ1DQyRWkho1mu5QOLpbj6PllrbIseA2R15ueXQDRkYgACrQgncBwR7sKfoF+lx0
jJxIEMRdFfvM0SBeALoYtI64EiSLq6FUILsBxbb4Y2hfW8m+gwcbeEvnTqIfWmcppTGBwYGROH3Q
Dsq4qnKnGSXM1uVBTua9rlfkSqC4VhU4HRZf/6uve+PVjUoOSj5YEaf/atPpmM+MCru2i4OpvOCO
qA6z0bvfpK5cQpkSpq6K89/na+qiJuOuW1EH2PRrFX0uD2LXRMd8w0XOreS8IOp5ltG74/lxUODp
WBep9lpAx9yRd7pLSIFAtErmoRfqA4m6pCVRg1iBl4efTfsUAanZIzrml4Lns2kM+1enj3O0TOLV
EOFa00c9WluMfpd2cOKz2UxtUPQ1t6Fe7vsZfJnsUX62eUbdWItN4zB4RQsMAj8n0j4zoWrVDFAk
zQBlmd4N+8stLg2oQI4SO2KhUxZevBu9ObyWRmU+ezTL8YfYChrR5m8bsQXxAZataWt687iMR6t+
RACFupBE3KPeo92EPGcGqiFPyYlra1clXbxOHDpMWq7gbycTStxSPWUhZnFpKedNpPlD4aUOoNiS
zEcS4/aJZDKaYvhIHfcfM8w+kIRSuZAoasvUNhaH/wkbLrkYidzriFRLyNkmeaskdrnuU8+dSw8f
ZSnBC0EyM4MSPQK60Zp3GhUBI1zjXkBOO2oZOPjl4zPTFg5BPzEL5GTbE80IseQf06JbCcsrmv/Z
TFqCRqTd3uYXooEeP2ZhN4GcRXWFm9s6kqcDhcQa2yPR3OLqsBj0vgujWR8+VJY8DJ3fwnOQxXnu
sJppNGdxtGjoQlsyyRyGrFsrfO3SfsSZxgkzncRVn8ID02uom0gJ9nZICnOmDLn3EchiLkfLulDn
XQ9DkkeASd5ky1+l0OOPvndkItjuWt88db1fIzctHmc1wnHWkXmEykbxLSUHZezkaRdGsOlrxGop
Oda1T6OD7sReYOZP2GxQXTTRexiajAOJaBfTBF+LxrvX0dL2WgGYKK0PMX01qmsdEjppcCZAD66a
DIETYKiNHeZy4yTdeGBmrT1kNqQeDRRFa3xWtV7/mmb9DiT1FcG3dlMkTcUIxX4scnJg9Xabgnb+
xVbZlwhT9yXTMe47xdTf5WkCEoo3bYV/3NgZ9HQeY3+mWG+r5NvNH6Im63+GGee+WvbkthWPGlFF
W9VI/6SntbuVtKjWPPuXm1aehZUChCDzbBuPeMXnKo0PWZlecYttrd7zrlbnv7s0mbBXOhbckSi7
OgsKPZ/CjaR6OlFCOBeQUmpToAagOlb21XKvKZvSu2pKUiYTOpRUrwwkhI3SlupxINuMiSyi2jTL
14SSl9tB8SlQBdpXh6Evc6SWqPDS/HEZ/m26AeEFJ2dr3dWoeEyDFCPQnvMAOqySndi3XfFd0CGH
L6HNm8YqonXSFGKNlmKkiIL3HqrQedMN9ptI2LSUvWo6Sb/+zbKWvGcPnJrP9I9ZlHmN/W6r4+3a
goM2g79dtx4JufKNXzftWH38I02Kd5Q8GUbyBBVL9x/qzmO5ciTN0q/S1nukwR1wiMX04mpFrYLc
wBgMBoRDa+Dp5wMzuyIzbarMajFjPZsb1GRc4fjFOd8xANZHEANk/pKFaHNIaSZjrMpMiMvDbT3l
7klYkbtjOSmow8b7BEvS5utAdgrzxsO8DEkVGkUPC3GDjJJKKedoK4vPeckRJ5ixjDlw+3bsT7OJ
I6esupsg4PApQy4WYI6faYj6S+1ju8oxjUIBsTbj3D4SYJlji26Z5mhEOowNULwqpL9ynCE0RAmG
VlJsJxxudh6jvLORZYHdFkdlWhdaKu858N80Qa0natvoiFKfMRnPlQYQPltRLhMxIX178Dr5VXTv
DazqsOnUR8KqG5UFR6YIJG7MhbgPIhWfp0XaL4Qsrtr3bACAEST+WinLJhuCqiRUw2OTEQAtjKJ+
KsroTMykiwwWzbDhjTbTKpHfhusMwyjyea5Ktr939ODeBsV8Y0ys0ArUJEndpQ/x1HtsP6P72K/b
K9BFT/nYA7uU3T27qwFvBFKZUBvzHhfYi0diyy33zDp0F1Tk1PYr1yUxPJSsJ1gnHLtGOVCrj2jA
C3x6BHWJFmlRgDtvuUfXRuioaxGKbsNVO7l4gj1U64AjB2RrPzhDs1i6YlIb8DOUyh/XXRQ4J13o
JZDXMY6SOeWqH+GrDQ1RgMYUYLkez1Nkjbc5P0Fj+kRoFIljWBjH2Z66rV/K5rVS9wEsort4yW5r
xprY9zw8NznNGcOBqOK6XEoifEKvLg9ERuxkalJIdvqj1klwJlKGCU5C4ZxnyA4bZH9ruG/QazrI
/q40f1aJad7rdmApgZfONrxLVkD1dfD9wpDIMP8W9zMYX5JsMGYzRvvMy5AZJWGXjj1ZPNkZjmR6
Rn5uCoTreB13yH9PpiWLvTRrVj3FdWnY070Nn2krk/GQMJyEvPlQFOzVQreOL7lGRKBEee/JRWPe
Zpj92dRjT2ar1ejr3BI/u2p2toHV9xsWHzhMcl5HJaHtoN1G86gS8xO7YHc1+sPdgPIsaMpgZ2UT
oSIhzE+fy3Dpju7BRAy8cmpR35FNyxBIQBiew7lcV5IGcjAx16NqstmHNZSbSTZvDPhcdLonMwni
ewhgD6Vpe1tbo8Sce3AwejR2sCL3TWtDHsupaQPWjgMeCahAJe5xBG+bqSPEj84u4JuY12dunHNE
rHK8PzesGfCcIk5H8xyfC66pZODc6aoUe14eqCuKilfK3HymDOU2Njmt20Bf+jC2d0Ws9baS9lWR
KEBFIQnADjuzCi0hutR1BKp6M3DQFm1xsDT3lYXPBWcWiJVOfvjjWKKUnJ8tI0Vw7jMl7AwUAbga
AGMP0OtZD6L1jiTkv/wtLRpecoFxJJX31swaxdzK3Zfi2MJdssjcIHMV6XExk7Yz23d9U+8mHdH7
u9MGNl90CVXw0I6yOvpdej0SorseZoz/RQsrnXkLjgcc5qtuqoKbuQzJri0BTdcdMi8Ks3XhRT+D
gExspnQtMhTHJnbUIMEy1+aFyYHctp5wVnY8nsqeKDGVswGbHE/uhGV567TUONAM5iA2SXCWNWa7
qH6jm6m25FANw3QhoPXBzGpGUxXCfhqAjDLhNC59HJftoQnSC5Q1c9uigBRdI/ASWm9QwItzMPJY
WgB9j7bI321V9Fd4s7srXRbWmjUXnjbT7i8xEpwLOa7X1lhPh6/3/GKfI3w7By4NP8w4XE4MtBo2
1h0a4LFtjgNBeDxaeNL9Jph2ra7q5VuDLdHEYhWCDiSnz2bC6kfwSkG3XjIvvpUAqHa2N7N+B4d6
bcUhaaHhVB/Avt1E0nuJfYJGOulfY1cqLw44NWZKwt5Kh+iqqUqvZPQ+8GK5awf7Ab3OzThOTwDX
yOMAXxa0yTIxeS6zWT/m2ohujXzcOjLVlzJqHuY0He/65WqqozMhcYulMAGJ5tDfjpO/bXLfvrf7
4ezVaLmnZD5WOWgB8PTzATAujUgUb62GS6bGhWW0Nb6UoXorDN89O7XbwqB1bU4/X1904uJXr8Qx
0WW/mwXYeddMN7Pl6YO20Ph0ZHJPE92JFM5HbTL7xsNFniwX6HXA+nGXWmg8fWeyzs4krrQ5emer
u+SRgAOGlCaKMZyLyESE5tCUp4SKi76hC9UTMrOy/mT/CTK4IDxF9HGD29Ji6xmonT8UmEdrsHNs
Ksu2ZKpF/99XoCnKEsN3TCLhXUT6I2EkAXG+pHrwaEVtfZ+mw14TKIqhbZtZOaF1E81U7qIWagUU
vy6dLpnBpq4cnHI3qvK+rQaxk44fbDuOYnSg5jH2Gb3FkD+nNpk3iZfeu8W8jXqsfyoJvkez2Vxb
dQflIO2vEqjoYxKHV7FVfAuZVvB743rbW8kAc1XiSwVnFSs57PQsmlWLVQMxtxvfmnZhXhkua5GZ
XL+KVQ+g+4JMhx0kqGbdBcN0pksnUzG30Tf1bHVT1plbongv7J3NvaGxSxP3gI8KnfJdauL4HIOB
bRJoMYiJLJMBlYFXfo8qsbeytjpbDgWYVo6xsX0KocKzQGLhltu27ERXhdWWhDaQWu+m5l4YWHGj
oAlXARmXmzReRNg0KOdiAsfaV+pUDyj3nBk66BQnCJAcnPN1d6yBYl2quJ8uM9Ufu61lAS9RL8vM
WU+1l+24uNnfiFKsu3xr2DRaWevbAFCpK4uJZjZiWoRcio1Bzr1+mpiE6IL8+Qmi/j5AS0pthRew
ERg1GwiTa8FliagQ9VRqI11D0PJ3cfI0em1z04h6VaoQRHDfsTiH3s1wlIFHrZ9yYhvQkuE7Rzu9
qUcLCXmeNttZuQNO4dzcz1P63AX2B3g8drE4dDwiHRnFsbY2s+ySt5x2US2sY4cAGeVQnN51Zv08
i/Y1tWh62I54SXYaE+fYeEPw6g/KY+FQx9d+ma1IMhY3EiUYojtlvzkZPmO34BPgUzLWQJO1AKZv
IhYRNzaqfi926zvpBRA9s4pgGHtqudiQRnR2lxsdV8lRSQ/Td/OquYgfvFmb1zAs52uXBZXsw4BE
HNiTq2bmYjDOMwd5bESEQGZPPf49kKJFfLHI9Tr36o6tIpje5YZ9iP37W+xEieJgl2efBtPtNg4V
IyqoAO6B1x0IJ8Rj0KMPzhy0ylHldoc4re6Iaed/1pY/zbCPSO+SA0ALQLCRMvBMNpBQSPAerzA2
b9jaFo9myQqlSH9m/jxB1q093DAZTzPqR15AFcAtOKzooYxiFdfUqWM9Hn3diFvpQsRbflSQ7Rj7
pmeu+29OXH3UUxzsqlpQkgaBt1VrJQ3jqu/cGHaoVe3p1jd9YDSnbAbNohtCoEmUeQGREl6yOb/O
GDce5gYzhlhuXKTPGzZPxbqJVHL+unFN/8dQhSa7jWA4saCfDzX3UOj144k/45hP8ya0KeqiDNWA
Ll9KsoA3vRHvgTrZu5K0DrAm7MEGm9aTAB9/ru/1dOONPjuegBlT0ICwCDt8aYicz2mM/0yQ+OJ0
xffETN5QhTD7YJjXx2rcjEVAssVAjLfD5DNmhxXlVbV2RsVWXG3S1qp3xgzgBXZ0EuPdrEID2y7K
h9VSxDm2/R6B3BzS9LkcbH9DehritQFjeoXSyXTw7I6tYn7H8QNJ38IASShPtVP2dpi7j6SpsS8V
+yrEL6q67JnhO6qRAhlABq+cvGwUVOaMUMe4kH0EBgN84JoQtXIEk0JvcZCCHA8vdE5NRJFfau6d
wvxIA7qzZFiZrIToJ7uLGyECLfHBzKw/IxOFZDC6bzURt9hvDHymr4Y2s31nOjtSsGrOEERtseUX
PP/ldRn3V01gQQpOn22r5nUth9fKwx1bknbqIlOhiE2aFSfy98lD5q4Jj1l+0xDarxXa8RWat3JF
6NlDjUYGiqt7aifxyrNIbfnz9kp7n3FTswB1qregR7zLOQBXujwj8Sm3qU3AX/yUJt64dY+Fw9A8
63lAyJW0hxysrw2cKVAOxUdwKAr3LfBtXMpl9Gi45iNzJyzSDfSMECVKV7n3BnxOruIB3p4RkPXN
jMiIdgXsyaL/JO6EmQYSpet8MRe1bg1rggzzqR6oMDni4hRgkE02jOPlLHSN6BTHGMoARhGFG+29
gLxmA0ZG4LF3zMLh3Ea3Grxq579MPgamEBvxqnOoOkfjPoGGfm/T165nGxtLOGuwQe6zPxuAIeJn
5Orkp072LSCzWywke2A33/wpPzcaaayZtk8VIcog6ddVaxB+7bKotjz6sg79rcAK2eDeTWKMziBI
WNPhOEZZ/S6MjmNgHjaDrmZEMPjnY3FH5BdKHuBVo2eiOPSjbSJ/YBhDDRhDAmITceF8uknTgKeE
OaxzQYK7Y7d725ZPdUaVmZ9nGdvY8yyu8AvAPaz31VTeKYWwosjKo9GhpIJHsJphBoP8aWGGMXmW
DQp76pzH3DlA3HgfxYhfp2VS7VWvXSFQFSGCt7oh2BY1ejVTpo+tEbw4afkig/i1zpP7wMSmjy2P
rWS4hEexUU1UukmBUdCXADowvg2p/LmoUUT64ZJYuhsGl/Sw8GoCOHlokaRbow1wtgm3ReNcSUcX
h6QwT+MQfqTaem8yzEE6TC5Gm1zng/OAIRZFSja8IJo5sDB+Jpj0QcOn9fD8e5p6yi1dWqoKrocX
PXkjMJGhxugnl92pA1UoeR1bL9k0Df7kkbazzgNzNS7OOprtl6Z1QwAM4lRp7ykrQEKZ+EXE3Kyp
dtx1hOB9N87VK9vz+7oY91r7mAk9RHmhqwgLoJC1F3m6j+miAYjEAnvJvPlJONf75A97p6IjmIT5
4jJhQVtmzu0BqlRwCDkW0wjtSCTCNRlqxHxA5rH9n26bMMAToPi7ER3UyJogTpqLVZFbrUDVhLZ3
i82NgO8MJnYLNyUgchxNi37SdUPEacT2ZE6by6TocnxLmkh8b/JEXkUxi3sdy4OXgD8rQsR1SDTs
rR/iJ4kxGiEmLN9aZzxUjRw3RVrfZADhfPJadxQX0Ta4D512OmRl/JjDdqLzR0noVxMPBCwl7HiK
ibqrQTa49VDvDYXeIWPuvG1V8e5GiknamvSB0nXZWyRwrmZF8+feeRmi0rTD+pwBMqGjpDtTyTYv
Uf6FklPUmD6HkZgQp9tBwus3md9ke6/KNn2M7K73WFozJKAu9bdjkbh3WHK3YyuJgeh1erGDBUs3
F49NylVijD6byRhPdsOFnwDJlcRXi5WeOyP0W/6j6U0Y1NhWes5mYgh2CGG3ZZY9SDIZ7xozZhZC
ELoXsTQ38vdW3ZqFMbwInjypYt6I3fCzgz2XDEwqOmspKT77ildCBQbWCgtOYHQsDUthoJ8VJ+6+
EVW1MisH1aTVna1QPqbCv4cWxgPCaBB0mroEZkOoczmlG+6YEcawORbHr32lEOI5aSJMdOywWRhI
AXLUaQVpG4H4BOrOFrqYlpXwitHr7NGO68fBRDs91N5TqW690n5lXBdss5n7MpRU/zNBBWLSN6OL
JXky8MfPAuZ0wiCRtrWZecbrHCGPyREr7GskzFU3jiuuFB+64nFiXnatc13R6OcJOONt71BwMY94
Mn0K/CQLnguyPRBW1ndeIO9xziDuduCxqOGGdeSrrtMJTjxosCr80YcMHL2JJyvZZ1nVfc4EnlUQ
mYzGnLeKLSjBEuXajFBYl332HSkSL4pR3JFjj1m1PIYzDifGZfapWW6+3ppR/ODoNF4T21Vbd3E0
Jovdkpq3PhWVRsj29SYgQN789amvt7wvF+TXDVXYWC66jgQOaLDAQL/eygfxx1tfH/vbu/+nL/n1
sa8vRmORn359298+RvoPDJ05F2s1B3gaFvHar5s4lH9+9+sTXx/Tf/3Er6/Tcb04hpcfk329+etT
//rH/u3X/+3b/s0f+/Xn/el7fv3hiUuG7u9/36/f+PsH//Yrf33Pr//sP/2S33/C1xf+06/52///
10/9+oQXq2abRs0P7Gmfoz8G20mR4Ikk9FBnBDl2Gfx3UkDWiVW/eGld7LppIodXEro5mduvp9jX
jaqBE8zLwH/KfjATGw9t1hwGqxhObfrOy6vAnglqRWp/PAUd3uNKVNtqtJ5TOtRT3kTkjHfGPUSO
z9Kbo11TUCR1M1OjkX34Om6QIfp1zuHnw/FbguJ/3cRpP6xnL8JwYOp9iWbr0DCeodotEN5CPun8
dJ9a6c4zobeAPwwosdzrWuoHY7SmnRpqrjVZ7uy7urb36bfRdu2DisxN1Mt0j3b/qo+76jQM+s7H
jQ6CA5WdvXjVzTwjEDMDFDCKb1wCsh3x7Eg+mxCA5ddZ5yzDVBAgdcZCAyPmycZ6dGQOROOKm91Y
blQUdCwpnYwJbdAirbsLjcgC5IY+z3z7evHMSv3xAoXTxMzFNPAt1cClKBXwPs6LFRJlByFZX29a
AoqBwgXtde33uAywCLsmqsHI5zKUyJ4sI2yOE2lFrPOfWQcz7NTILsCx+CUtlleiKTOh1A8ZMJfx
NbZaJE5E8gW5qlcx06tSbKPKeJ4xhqwZ1t92HeyttsQd0Sd7uDY8el22UJkoZYGzcEnsL5kYThGn
Lv0B4SvGnLxXKGuWLuQS08tthaEhol8NXdft+7Ql6lEdtRkcAqKNVm0825fh7JQxlhA/pD/KzgPA
1ZNeSj8X5MoGFTBrE1LnHa7BeYZUFVAY69NofGyzAu2gQbwekRRX4jXow3eFDxl5vvfhhuk6tcsG
+ifP4DJQ3qaUUYbSsr/hydhvbHC5uh7UxRbdczguJk/m1EfPGn+OuKm4c356iJRZIyanQCU0D0b0
Pe3tJzEmb4x83/Cx0HSzadBDyzAemijBiRUnLtwZFgzxOmxRDDVC3FpklwgnPpRmf++I6WV2xh+R
SWIkWM+k5+K6lCUgQp8rKN0ynQ+Z7SHqzPsXnSWXROfXxVw9Mne3LkAMrkLSCFFdJZtMst03E+KG
DTTFAGSAjDC4So7NOc3DaOvgViV/VJCb47PgzNWHHIBz9R6tMR3c2SXpMAftGCcjuyk1eKdBa3qs
cCq2ludfB4AyV1VB65XIF8cI0o1GErI2rBENd39HY4FVRZZHU8unwRAoVZr8VuGLrCL3M2D4qMt0
Ir9zsrYxsbRzAh0WuSX4lkw91OQ57EvJqTIY29TJ7uqB2rXv8Dqxgj/gdsPNGbRbo7beDeB6TNzu
naS+EUMfPSSfBOm8SCPBDdg3D54N6jTQaGkwrWlKgN57UlPc8uD7n4UF5ap6Qsxz0qZ4KST1L66T
d3CsJCBU/Wti8vJ2EHyCe0CU7mMGJAYGMT7kLxdEElOm64SyZdkPOVsHbMXa9MLnqZXmtjGjfaNQ
xoIkcqgeo51sGpZoKX9wGNgnBjkX3RY/LKqNiAmvsjeSWgTPzKk1FVPKjsMZ4+telUuAZPJ9hja/
jgmLK/oYgFt46+gW0Mx0DsuPjAOI9LmpPLNcO2UjKvcwHq+dmJG8R021ZY6xsesxYkg+xgxMLJIX
wIRN81VSUlG7oIrKkb8ktIp1igsEKop+nXhI1ilyC0+Y16L0L2Wd7QqyTiafDoUXRbiXRoPmU980
zuSs6XGufUUqLxoRex0gumNDM7B26b+bnp0eRe++6Cm6i6J3x4lvGMCsmsWiBQWZBNsPQRh17IzH
orOPQSzvkiCyKBy8mzQnbSCq7fXYlDdUWycf/zatdv5UTePbCAcXXbd90ojwIWsRWSjil9AI1nbL
ANhsmuu2Tgh7bT/qiM1JyxOEqg+QdCNSaDMeyeHT+NJUmXNqfXAm7HhTgIlMXsEXYdnM5Ps8E4Wc
oQ5cycX9bafi08yhZlNvz3dF5r/OS7nb08pviCG6+BEKjhQIq0m6u/wR2P5LCcruRprllUY8QlKy
2PukxfGQp2vsJwdYqPo4T9FzGwPMGstXT+G6Gsjl4sqR7Wal39A1knc8TVec2FlHwYop6dz51ms8
z/Ma1G3Tv5YhQYRcxpEghR+dBDFHd/XSxQ6CkH3fEmtgQ9FeefnMVud60kiIwfRxUbRv3ah9b5Z5
ej1lH6xSvnuF9dN0Suy7y/ySyO8TBshDlDsvVT89+426OIuyumwwDhSy/JhnAnBqfAN4FA6iyEkI
nypIHKlYpc5yXBYELuRMDpKQkF3huBn+h3mLAIImr8rvRgIV0JmfM2W9OAFCPWFXbPKrF1G0ZEyY
FUibIDgr77lL7EdrsiOgg929YhkLPNv54dsLLBgDrz9ouheRvIMXzQ5s9Nj5m1fkGW3GCkW2mG0L
/yPFQRmekINcdMOLicvmXVz750PTl/ld5NFjtSMT435me5OnJJnMyQ0OXEJ7QbBYfXjdenofdvGm
Ldnq1z5YVGe6ycyIMIjKjpHx/NRRhM+Lp9yYBxAUlqAixmRVFgBAUnm6yKzuQ9VK4HG0JbKOThU6
YazV6b5uArCsHVRHzPUwIwd3ZYfuZxERCCGxqkxxPe2b6qOJaY64WF4XnpviAY52UTY+YcAHt5qC
6EiCn91oqwPryUNVx2e7935ClfUOneiPdRDtpiWcvmy/ptFWtvqKq/ojyfUvQaUfRTmRHhm1v+eW
/uPd/7p+79vP6q9psF/Rpr++ZP9ZLBGszb/8ov9PImaFSX7ZPw+Z3b/P7//xwLW//HPQ7Nc3/R41
a9m/KccloAsog2V6yic09veoWT4jhed6nrAdUtIc5fznf/wRNWuJ35SvTOXZthCOJEftH0mzfEoK
3/F9fpQjfGGL//xbsOy/CpoV8q9Bs/xaX3i+4E/gHxeaFX/En4Nm26hUXCdh51VMVXacmcXGaQIf
9KRlQ2sPkEGWBTL+PHmMNGMLdwSvOpFaT9DYFmLuWuDR2unA9x7t/aJfSFwA56Med2Xjz2/BXA03
jmQfG2J3lYBJTSzvRhBdVGXdBeqV7Q4D6Tl9TLPwGt0s/UmEPq1pFaDXlP7ZezBm89lCIwsS6ZaA
QoBf6rHoWcpJQSE/shUQJB+i6LKu3cXxpYPEo1wbF4wTWdGDeIOmkaywt3Q92eTBgPzNBTOdEmwa
IrZJcrhPjgKXPofq0nD88iGwTi1io43dUpVrWfzoNLgK8tOcMNyRsQJVtHynDt1h5eK6KJMrI+Da
V5mZfx6D8ug3+pRZ8qWrsQM0ddVQVCQ19aSRSlLF4xmvbKEjZmciv5DVhNuq2YbjuINpNwTZBp//
Lsjw0RXjdUg4m81oui8vbXvRlXVIKmftDvV3yzL2ve8fIP09iFRHWxNc/pPjD/MhVFEJ49nzJxAB
KYO+svWQNICUUVtbkl9GaByRfBViqbIpdxNsIWJaOrllWGvs48Rm9F4pFvEjwjRndszy/05e9Uus
4/LzR/z+99PkL/HU/zPyqMW/DKRmc90M7/lfIqmX7/gjk9onXtozfZ/XvJJgfP77nBD+b77vCkW+
NK9TiWz6H+eEIdzfXCbPyvMJfrD4/l8HhSGd33yOEMdTxOO5lm15/85JYS1/wJ8jqYVS/CqaCmm7
lik40f56UkCnVcXQZ9jJlefFxOH5FiboMDHqp2DSk7S4oulW+RgR7C66lVmI8i2fsRTBSdSUU9mg
hvLaY8FApFwyN8FmInDAPcfa6MqLJYMBpUCk6uAxBKRin9mLVemh6eqovuQgahiphknXvoQtNn05
eu+xHcQ9aqi0vyVEQDyZHFS1g+9wzbWtf0YN7aEl9GKK4bivBiKOyAvQB9W5mJ6QlBjdWVY900qF
4xW50cjwdYdI3/85pg54nVCjGN/MSYyGqBmGud2qwsH637HeJ3vEnaIX6nY1HzWsiImmIXCo84d8
/OEPQEeMTLvfeosqjRpsGjHXFiwbv9W9CIAxNvguthJyCoiKzPRmJIANAiyDiJRxJyrMjoBb+qmg
7bNZVraTzdJOyqSft0XPRGftRjMewcmw5we619Y4qCwpPYzgRI4v1nwBN1FY4zOhZz0dVEUGk+E6
mLKHAEHkjuVK99N1ouHFCEsX0z6ECUjmmRd4h3GZrn+ihG3t9zzSRXUps9Kp3yt+qDgpGdbJpxXl
Kdz/1pkMUO7ESQXynU2Zm12YEWSg0HG1jc69NqXVH9lG+SMFGDr05tjMAWja2awM7xYY/Zi85m6d
FG/MszrF0ZwP8Q5W2dI0Zn7QIfcmwOAmVaVtUNoU2hmeja5V390g4GiKtUVT1kmvYpRhG/o5mWV/
cMwqCwHmNSwaigRI+JrJjtFtKhg14Huc2raueqIN/F2ltAVbsk0fkz5lj5U0g3wuAVj90HU3fuQL
DovVY4mvSDmOFd0Us4nyXSTZYtoLE3kjJeG1OHuihMKZjByokY5iHzc4Gbv4AcvXR5nTK11akffW
1hqAwKMdz3JxbaDHXEyVqUIbU+TDa1BpngSsPuiH59LQ5af0Z8ZNnk1K+VOfzDbehtBHirlOkKej
GytM1UFl6qXejczZ5v1gRiE8rdnK5XMoHNgHbLkSWgt0fM9WoeoLPN2JNVuIVTE6hUNfOcQ4i74E
rKCS7MoJzSg6V2Y0sJZpm4qMy9VA2FkMJKwzvc/BJ8rraGf81xs7ZRMHvQT+MDsRfF5MaRiyGA0k
EgGS8t3Le/Vcl7pWP4lYaNWz7OZM/gDUZ+g9oCYjviSkYLf7VgRjd8j9tKzPcwUzaw+hbcIIDuKA
1sno82TcVz6X8r3ZBZIJFHescY2Bd5oezNjzUAg7tfYfYhXlJfs+8n8a1H1900I+AuoB/Tud6mMc
2H38hvlDDkdqa2ZKutLQpcuhsd6srqf7V+kYVBsMqzMMJMUy7iV22yAh6LQ0YZuSGiTLMzjrFFNs
F2fysfIgUK8LSzJZDKu8Sa/sKghctpNlCNA4H5L4bap9W+MxwdSIfGseyTG+DFZFSGhdscA/RJ4e
QKxwXLrHajZwl1VdX0s02ATVbByvC/ewtzzEklmELBGRB+oo72A1s3QI/EQhtWM1hSwAyInRQGR1
U0m6pIC1GfchCgfLw3a1HbupLiF6UDXg7A3GK20U3Xzvo3xlEZzkGb6ctHSmD1IS5LjrUlrljWQH
9U6VVCVXaQJmBzqxHAhM44liQXQNGG+0BhGGPD7h+J2wKdOlHw0AD+EeL3yAr3EQfpvrCTzeyWYw
aqU/Op8QJO6iaOaJecw7QqJei5EnxLhP4nw023uG0BUx0Yhy2jC8GgwZOa9NX9eNse/m1MaYOjHy
Ss9RO6QzcRrubOfZuFaDmsRjHxEOi26LV978HHaGG11cRVLEbvQw0d6yUky+pXUrEBvMdjQiMV1g
RlwN3GKrFYZjhB4p4Cy2zf1EVt9AzxyDJ7lvROi+VHHRxXghbSBVZlFJdFmGjZFMZE5nXSWxZghJ
Slf/Ghi+DymuaasULiA0popczHu7QAxGmqF2FFavnlEP/N5ec+Crqdgk5mCl66lC4rgPXWtMVpHs
vCVkfojVweOun3de1BY+bBKRO2rv15MFMU+EZniYfcdA3c1GH+0ZZh0EWMvLefP/tBH8H1i6Saqq
f97mrT7zOP9zh7d8+R8N3m8eI136MekLUyhHqv8u3ExqM1stn/KkMl0KJ0qqPzo8IX+zIfnaAOkd
U0lp03c1RddG/+s/nd+wlkLmN2nw6MocJf+duk1aig7zT4WbK1GVKxRcZEz4LtWj/FvhxsYzAsTG
dFOF01mBndiOsa3XGfagaztoIBwQsAtuzbpOUkdedxRaXNwOvZ34R9vldNMdvBOxsNDNOsWlmnMt
V6MNYYzXpcrDjiNMrVyjI+vcbOxLMG7BFvpXXzcNoCDLcdIL2gf/anSwnvHGaTKH8JoMpE9UDcV+
nsn+wUuESnlWALJKdfGG/ls4Mlf7eu/r45oR3QrhvblVXc0wJFOvPjXzLkW5TeTCsjg23W+DN1wP
M4nLJMue/FwEXKaptrZzBvbOlONTRPzzhrEZ/s0CjUFA/C1pUvVVrNAyeH09b1hfuGcE+x2lFld5
THfFmYyh8ty1/rFhKniI0Lue3R4vWO03+wDV8VVksteKhN57y3v0cAAO0Ijt+dNtCseFZVZS1Nkx
7JpMxETnjvPdDEBj5SUABDtTpDjE3qdSxScrc5Ghy+nUH4t2F5MBtzHjYbwsfCRjsu/bXBr0p2hH
I3WprbLd2b2+hVqS4YOK/JPpuy9FHUVHpsaUpEYQPKJ72ZXQ16B4UH2lHvjEYDJWILIFI2yyQ5NP
cIvVqSDXKwWnaVj9B7j1beMF9srmEeQUw+6qSv87kk+LJUlIhghqZSSXP8spPEBtQejvEPo++Zcw
5tEwRkb7Zd/c9EoMryQZbw0R/tCV87MgbGDKFZuY/CNWZrLgi4gmzqHh5qxVtp0X9hsPkT/jhQVy
S+QoDh//6Lcu8a7smZyZyZ1usz0Tj+xcdawqezRHTcbMK4JjDm6i7E5GFL2acnokCpVMlaJJj3i/
jlybfyyCK1TrtCYoziE51qDU9FVURvFeeXcxtdM5Zjzbh+LBnUJyDGLnNC0+zgmgQOM0V8qp1pls
93hIFjGNZ9/0mjAW8+DModiqoWU46Lby3JAhQxttHGQPFmHo1dXXDZeFVzlBv6vDZaWUs+1qz7ar
IXbC0uvC3Oane9PR9z/sRqPOdsNvMhqSM1UZyTbzeN8UfbdTNVvzElvthk0WESA9Bexc5c8g4wO0
ouEPxeaSJ0r2nTIAVhOAGebVIH0m5+Qig1//b+rOZDdyZcuyX8QHGmnsauh9I5fkLrmk0IQIhULs
expJ49fn4s2syjdKoCYF1ETARcRVSO5O0s4+e68dKRmTJau3aR+fhsz+sczcp3DVjta0BNgGPZD4
AnHYQDsAvBFp6qb02mSzM0dqazfOvUzxDJW13ImyuSecYTddYzZHm9+K8wFmESA6WCsIzkIMiQwn
vkyUnjeNaZ7KCLcVWXS5yuzaor/GZ+fY88LaM32WsdtiH3fcb2o+ObxBMF/DByAuRN8KGqdjYaxu
a/mWTfkHP3W4dnEAclHJV6Y/4nX4gjCZz/uBqDinKCt8EALzfAKP16TNd1POhKao47mCHnS3eKhn
RHHEV5HodUv2bCOHfD0y8a6LgkErmSBLpbqMH+ZXVQPtMbGWNcbiS1Y4rz0DczberK1DjXTvlK/U
QFI3alm7BmCd5cA1gHEdzXuhTCz5ASuCbuH6LPkiH+prQ+RoPXjgJWcaWsnx806aLCFWST09G8kQ
kp0pCStCpBmluNkg/kBlVZ896tXGUKyI09BfWwWzUGv01KimRU09HLeCOh7IQxXsXRkmq5SRx6fz
iWWJV+3NWFUbWXj884Sn5y45Vl0NLrgEOpb3aOZebSEN6ihYl1a+nKDDQybcn0m2wcaV/IsD9aMo
gM7e11QHFQsFI+KXsCUFgkoRfWM7vatqsSsdnIBZx/WZKgibCSOTjFn7gp144C3KDpNojp4MrzG8
bZFQbWX59UfhL3EzFge0Xj0PlTtuynAfZvHihgOgQ9o/gzsYfbku0QwlLfe0KzVsm6mZx21mFy9D
1fIHFzuuPfAmw8sMp5Gc7SN1NyEQEJBOQHPWZpJSHu1iis8GWv8AHK8GiyB81lKYV3DSdFT2gXMz
2eQVOQVCiaukmJ7aLJe7MJkAXjAFryYBl7QZfPhsg036JPuMWtBe8Ux9dAnsJRYG1si++MqKZAk3
LD5weFdWmzOuSE0yiqgevsnhh2P3uV5aQCgmWSfZtGHxTIolQ2uobPvF14t5DxmE9EbLG9WfnHB6
iMvwDVgWt0qXLuhVyuMoLGjrq2Lx0gl37/n4ef2J5cs0g7PitTZ2vvryWW8DIEluFAB2K9eNbjrj
m7gUymm4HKZZP42Lr0+I5FYkPKQyT50zduTrlhWFS1FyWfohfJ7oEb7UIbKxCPBROyZsgknDUUNi
1ne7WQrNlvp2zdJNgE1nlSE3dtGCFFET4NrC5RZOCnyUzOMu9YAuue4NNS70TejneqSpgk/IWU2i
PFIzc8PzCRQotDk1S2U+yIaer1p2+3EE+Uzan45DyDBFhjcMA+1T6jXflWeJjT2CLpd/aDS3V7XX
DfsycR48BbyCV4V3DbaHM1n70crdS2pnD81U37I4xTmWTxQSDKTjhhrkQO+Or2TBKE+xvH7rEld+
d6IB3iPcirj4NvtJgd0qC5angB4cOQQwRRp7SzkXeaaET6MfV/vUcqkXC1ZVLDGDRzMk6to+9qbw
8FdGXCtR8TZ4ibVLiydW6NTYKPORXWi2mQNmFMrTsqc0B6/ZznCG/9AzUe4KkziJB9JrP48YyqlT
fYhEj3e/Ibfeen8a8m2IcfOqGhp9LgJC2wUtqIGfbEVO6gZ74a0Yl8PYn2KiczAx5Z8kqmk+DOtX
kt0PnuH9hpNBXKB0SzwdtKL4v506YvdMrCH0ZhaQLgHbYEJcNmVMBdFILqzn9EY4jbWvlV6NVBFH
85q7yvrnuKcFxUopMkIuutfU/FKMMr2bHY8GhAys+IHGZIeNZ5uhPFnJc1tIopboifuCZ90GZuRf
oiTJTiTFygwG/7GCKTLQ7YV6NAPJ8CpiBQJ9MMijPzV5ysWQja9owDrgY5k/dvqJ0w8eEcd8tolZ
X+fUhPM3u8NO+/4eZQ24ykDljrRDJr8khtmc0P4404kFdhFeNR5axypf+4xOsp7kk++Xm8zUZ0lr
Li0G3MoRFL5INNyRwTA5ZA41hkm2kyPYY2lUVxna/iUtjcX6C6amGF+K0KTtMZSwiwVpDOIiQBdI
3hY2OA/tYA2srONM10w7kdaQijU/QcXdxOSxhcl75hN9MNoBWDv20SYW17ZJ3iW4cjYwn3XH87+K
dbfChOgi7R2mrP7MpnYzaowanLD91Ujit6hs3FacZ0jSnGSfvFCYhEmHJkbylEsHK1jAkRbaEqGP
2WCIqQnwYeg4S5mpm4H9I6EXVHSmJlBmLNipnEPZaxvNbO3tpjziGfgSc8vZmGyqB0QjbNPoKlJi
NcmYjxcPv4UYOXmYTk0oIUK7nUec0c5DhfxyoErN7rtdhJ67rebc23omzx57uIwTc4sb6XvCzfeq
iuQ5NOpn7j3WU6j6xyqiQ6gOe9Kzjfwbayc41jTXrY1UXuFQqfXIXtkjWrWq0/61Cbg2FR8Aeppn
92o31IAYPs+QXkWXJX+R+GRBOV1siDvcOhVfClIFcxW7R4eUlmFdx4hIpur0jq0394L2rbRzcTWL
DcpXf/VV+J1aHpamiX2YVl+xTSjKilHKKyJILOGIp7OLxvhxz5PybGXFg8HYtLVbEAyxn9xklqmt
jyF5m3lJwo4H8wuVQIc2NigbGvhDSBI8DiaacbDMPRLG2Ydmw5miLP/MavSPdujQX5bx8tK6ImMk
3MUfxYX+twPdMNZty1BCfXhb4+vmh9nnsv0qjD4/Gc62gyh1CnBKVoxG9EZTrU0hK/1t7NM2blus
prjQj1Y4pVtv9ii7wl9k19lR9cvGbPpDBwpiaVIzxBVqz6ngPfHni0EEZm20DAel0X90HvSiuOIX
NuvbhBK8zjyXCvShYyMQOvUWc97g4V2eAAVw48sfmnl+1n1GNUR5SzpTXOJupO6Lu6Ea6vYlKOd7
7xj6O3KfiR+sM4xGf9IAx120HBa6itShmUVby6CETmkM3zgEgeL6tBr4vjtB8q0vaaRYgcSE1rRV
dp8NdB6y/eKS4A1aDSbhrJah9VEzXuEk0Ztoyn/Q+ocDRwD3MR489zH950s/V0CHXY41tv6lfJsa
yuWLpsFrbRkU2zDs6se4nHEYwCpYSVDvRDRbCr9gjNfpNStykCgW4A8DLpLwBAOMBxS7KMeTThuK
Scd3qm/3NR71qgM1PPRF/TQ5n20VpjsmXAxpBkx0LwlBUyw25DT7mQyHqcwdv1RFdj+y90MrXtmJ
POQZRYcqXFdVRtAD/xPO6P4xSktcUY6FSzTFf+XV3odrkhQ3CWFbUhJHm92zH3Zcz6rfxZwRmpzC
4W7AbcLHIB2SDw4YF5XHxc4dw9ckG8jrj2G21dLZW+Rk+9q5JhbHGACSq8DJrCO/PxvojJ7ZHorq
iIul1bPejBUdr4iYbibSTVt5R0GiV7AHUaW+TJowp2uRR28xN3VOWh2sPCdaUoQdhFCMX9Qk8ipT
71C4D77U04YLBiEb9hJ7Omwf5LMq4awDGHxsqeRHk+snD/JvLU2yk1Z7H5ceKJTMjR3LNxQf62YC
PqVEojv5mVpbDeYWpVWyBZ6pMYZggeNeXXL/egdsPa1A9TZq5/uadXI/bP2++8NGJDr3czhvDUhY
TvTLL7l8TIeeSMPpYNte3eTidvW5wa9TEE6AqJoQCx2rdaHHXR2TQuic0N4uqXusOnzEUyIpfZSc
lYP0XdrdZ5s9ZUBbcIA2+4Qu5Q3ZvHLnEw2NSTidRQbsDCDOLhYzfUZUh0YBGq9gB8GLK7PNVBpY
GTkPG4WNA5iIB84cHhksrYy9SfnAehDmV+lU4qEJVQnKC7Dm2JDayKKg3bpqTI+Da37rUhe7CUjj
mSJqIIhciSD2vjvheNcg9On+A1PnsrbwGnm0o+mRShsOsMYSse3MM362TdBkd87xMVcOLCnav91j
P3iPSgTFMWzBTnS5GLcSKcqnVJscSL1rPbvZzMNtyMfxOrGMYtpl1gobaupGjQOikHzzRwV4kaXM
rVgw93FMbD4lTMtDboxwK9GcsiUcMJAfz550Zf7K66o/Ys5V+NcYbeKy2/ETATcn8cWwl+N4mL0z
XNDPmj6zQ4INdB3ql8DuKGD87ST81abmhuvXdEMMJDis1Kbn1IKG6EtrZwjeXzxlKSW+LJKmkx9H
PNda6ycV8efs88yuvjrWNswg7bhJv+p04M+XrOiYh3cRukThK7If+pcjwgcVtDermE7wWehWrUE/
pJRVzPqP36szLPVjlPHtSQxNq0SRepydhWEfpux7o6AmjOQ/0P1zzgrZHCqWN2kUi4dhCCbw8bWG
GZwBZVTu0QiEgwfUAJvNK/tQyPlXOeEPkWbE0EjvH/ipwbtmc/LsFhfFnmnXtRzs5hAJKNEcFVww
hyRVnB2oBu7QU/NW23FAKRCn73RGv2uiAXOYOo2t9FZ4VtIbe54zB1MMwuF0olIWCvswHpvMvPMJ
MazfFar+xrP7O1CBYW25gh6kQ55IbCBzei21T217GJPoNMsXHeIaJRnCcfQlkC5C4DpPq4rKN7yQ
JHHSlbB9SBfIavifVZteJ5apy6czrIo3rqa/DuTKgaYUxTkMJ6y9NhVXjp0O5En7+zBQo+cBECFs
Fkox4c/EOhtCK+TV+fHgcqeR/5z4+qal2uVD9A5NaUnE0FtV5pcoq36ob15egfYLPPZLnlVbNenn
AMt4bENiruhRIE0G9mgkEzNO0zlhjmt8Qbo/bTY+Op81FJjF/9q1DQM6bOlT7c2/4WhTTO6Nq6pE
Qh2aGapgVx5sGIM7hgaxcszu0jfdyY3Z1w3U2JV/dOu88UjYy86DlWK3t3FyX4ppMt+JG3G0bbun
SHbtU2g0sLJl5j5WRHSgRhz6mLO1iK6m9p4RKS4CDXNdSKM5ygnESZuIZyhiOURy3u2qlMWGwfsj
jGX/6IENXeta2HfXGbq1QQ/bUATVo06Md2kSx3NNRfdvg5OnWkqqKmhsRZq/z3xTmlkGm3VbOVzC
TF2G0bqHLnUmNDrQ4uTq+kBV8qPZZ/pAsQ7Nwr8U7R150dRnHeAW5KmYVvJBJ39ys7GfHBYz6LG/
59JMDl4b3maOLpSznLCxPnaBYgrvuSYFLj8ONUHrqrVpD7egwWNot9U+sYbbhJzLVpgTzqINBUt3
tTRe2xxzIptyU+IorcWnVXNbjYLk1ahQl8vunRUTCf9lhPERI8KIEBfH2bAXN9FbnySHWEjr7OIF
DiPk0qiO1VidVYWf0y4J+Ne2/6Jmjsot4hi97w2nOdC4nu8eACj9KvxjI50ctwdw1VRCV9XpOhvp
vyExsuXjcGDFoHdRVF60DZJbR1fAoZRL5yWHhra+0BmFoSJHFogV1DSE9y7vQU6wRfaN6WxxSTR8
0laariEaPZwXhV10hcX9c56evRFLqJA8eUA4TRSSjX+jbDhRN/4o5C+laGyNBf9fT0N4VSBQwa2r
e7rXaL5VZb9KsYGuvCLfOV3DTnFKyj3z+bfp3OoGsyZXGiAOipH5/UFUaH5PT9B8SP4C93h6z3r7
j+ubhxko5DyKH3uJ0I/WC4LsNuINSfH3QQPUn2Vj3UkqmqvSqdGnWU50QHJsQOeQXC8M7eDMqdDu
K48aubH5pryPuZijrvs7XdyheF0Tx30JTYNbIQ1FnqLZMTMsixlgZxEmr2t2hQ5lJriF341AfoB4
b/yxgElh0yU3fkGBSvz8C98MG+XCBHQBceCU+h929iYbv8c9E4PdhRrv5NVFW9xbs6V0O8wKigMT
/WUKyNCY0ZXzHbGBERHDSipbyhdl/NDBruhqNCQY9o8eQfuol6iRVnPrzPB5rgHKc6/fRJm4L21R
Y3tXYhzPoYXqXaXVdpSb0AspvJHBt5/4H9pPD+Tc72FjYrDODkOWwkrlSUcu96zS9hz1JU8cjQsp
to2XlhoHgzQnnyp7G4PhzGZ1S7UHpw89cy2QYW20a0E19mpw81vJvreIsmBPm1+Dj4ZKKq9/mLvx
1NXEFwDQu3sQF2c3rd7FHHOYaMOntokOHXIF7STcGnSSPQ7k2bO5+27N4HlIi6OY7Hejix5SI7hq
3Pkb1s48IyThj/QQDcgiieFXO+hJzzMo6czxykM4w9mfyDX7EuLsgE1e2tanAtE7LKa+wa+4V9J4
4GdPFhAP5jLTXU9u+eX7w3Fmr7GqqQkju0Fh+xT11xHnFfmKF3BLVCG651mits5MXUXiUlrqTPek
l1ssMmKd9JCwrAxbTzOOx6EzFi/0cWzdcpt1Y7YrFBesLDrGrnFfIB5RXLMaaepbGW51S3OL/DNw
WwLZL/jZKVFwCXxIlthtYkNRoPFUqeiMJ+uQGjauRrialqco8gjpQRnb/AVB6zbHAi9pCbB2efoP
Cc2Kg/nS+NF3ky4VOfQAV5n6KCXpGV4wi8JiUjdh2x6kysXGYZl6nIp265WEi0WsTPIA3T5Ny0/X
54yXVgapj/mpwM8FFY/6xcilpw6uIcu//FRBcBLW717Y7b4y+mLbuP4fa+Zjhc3hyFNkM8spWJk6
G7ZD9z6qRWiPAcvCNsDxx3SfYlOZSgsX0jrvE3T3moWBM83fs1seAm+jamOjCjidWS6ehsG6o0P2
I4i51HT75zlgdwFRkHkZdYDyoIhnCHi5ZCEqFZMyVgH2nTGZRmCZ4hiUZn81wx0o1D99WfRH4IYQ
NHsuzYi6GAYBauNRpb0QZBBXfGYlP9ZIIxOAlDXuMnHBFPKbqg1rOzBobnOVHqXmSWjFsr3FIvwo
S/iTIy3hZobgkvIDtJEYORQXn21uy0NOhep+zE0KYkvK/pI0/5UHY79z6ox6GNYPZyqG6qGdTt2z
CBJ46WAu1jLX9iYXLYMMi4GVBXl+3XegFVwTHVlhi1qPxKFWdTHC7zCuo4KkIpvyHtdEMBSVFzTO
O5xVZfcwzemD7XHQqmfqKUPqutAZsExVmsZ4PII7vt2Jt9sk9xKkjyGkKSLdWiG4Y7YYWDHcUuhq
WBWZ8qO++ElVdHP1P7R6+dwb6GteULcbFbLN8cqqY1C1+/2MwV51zvRFfBGhlLjFAu/gIjaWH7n3
9xYjCyJG9MTunB9EonEWBZD6NCgvTZwe2FPWcF9QxbqgPvOYP4thtohSNOjrvuDTSbfXwUyp8KFq
ZjV0vnoffUB63cTKqyN/0JoonEWdhxfOBtF2TkfvoIg0gcHOLqafcxKcVX0VBjfEDuA02+LmLFzE
uBzTzNom9L2R47fQYftoFbFFYy7fWVnNdO768JgPXfUACWkrHDxOlW/wU4r8g8Y9WEOBp7cs2b5j
K8A85/R7c+7SfWU1zzouHPajfCGtwnidOjSy5EBa4iHiIIL2b+W+c/LA9sP69C6dpNQg9kn15Ryo
V5Y7T5fOczjWJiDSIEUz3tKk61us4QiVGOvOKDaeFzMA2qnY4WfbDvVg8JZhPm8CmqBiQhuamq2X
uhbwogKQTGFxpzxuIQuMKwehH4cV3ApKAgGRwpeZWMbwxP/068LZeKIK1vCm4wstgAS7S7jN4zyN
jC8GPqciR7sA5aWnZ6J2kMUsPa/7KH8FQxxss6m/yKB84m3Rj3YZtRsmCodPhVq6+RpAt6b/NTpw
QYIi3M0lJX/1CLpGVi0PHrML1nD630G2femcj+cEpAizRm+t64oJuHVayTYTfoIY7fHgRD7COSce
KtM6ElxgCANLowlThja2TU3CEfp1Vo+/aaOVbR4D9uTO69UOkFHXuSTuE9tt9QrH4UUPBota5yom
5u4kRA91PI1Vkg7rOLeMXdO7X02DMDuOdrOtkuomZ81HJmmOPjMIOyuUxTZjV90C5y6wFnB/brP+
VAvcD6XnccTuEQP/8fel9oMtyJAG7cIgcRegvJmdZQdrtExr4MhYLfZVJZ/+QWk1rndtXHPczXNc
71wrf3HwY5xqeHBbSzK1OJnuDvgE2cizPo2TztmIuzbi9KQwqBxJ+PwDIRqycjqxoX0nKwr1ztRf
7dzBcM9fOxUZ7DamrTJ8kC7JcAbd+GvIc45OdbEHm2LsaotKtDKftibphHiMnNVsWBGoauhZVcL+
JbBZT3o/SWctozXt4VYldy08uFNauhhZiAv25bRpCFdvRySgle3VDHAVuWHEVTpAw4rij5Cu8A2M
HpvyFWMNIj3fjGIWbGsbLgKkhY3R9WC2MG+eGAnHLZPTV7TkqP/5Qn7eOgjoza1fRWvbY0eXWAKq
B6y0ih3Gitc3BCZGMyLqxGMfd3Bqly9WP7A4y7uNFt1HXaJ29gtuNSqL3TCZ6VlObXr2khqt4J//
LggdWSo99QWhw2kSct9zHoGdJJ2zGDFppDX759Gb7HVG4ScjLI8NKOF8Szlxdk4abHEWaahwcg62
Msa1z0rL5djfWJRCKCpzTUhDXH3P/Tzdc0c0uzqvfkG4s4xLltnUWmkr32mRdRTlVUD8NVUTm2IA
xdaYE3igSO5FFw+0/fClsqT6zy+uueEEcOzMQR9CG0pwaMKLp0nHXFgHxHJRD03tnjEttnvUU8Zb
FzHgZLD9ONHmQMeE8BVzYhgc8JfsSwd1SSbum9GKl1y7RLqWf48a7tYl+izrabEUAHq20UZrMirX
phYPLqbHbQBqmDkq3EyF+Vy34DEchhAMLcVDzDbKbPVzK4H+wogF1KpWc2SQb4zbKw0KsFLy7nWU
eFbgcL957lhw3kl48RcafeWxzNdUCdkYd0nsJgYrFXooo5bDuFl7zMYTz/mgeS6c9mvuo2k1WtON
bcxBGPpF2DyFjFCfsQ5jGp4ogJE6ucEe28/T0jKn3d/EkJGNi9pf2Pjk/yv3Dppox830L5KKzc4/
gpMh/5KOo+DT8Go42OE6FNY38UNWZZQwmlX6TNhgbcc28hEbB11UT4rdDjcFvYoKgxBcfMy9viGG
GPwK2Sewq076XaTNi+fb377BQskxs/uk/Peljsg3vsYu5zQVOPumAnAVTaw8jBOJ9N85IOhs4vX0
kvTH5tRbZMGVU+MdiAk+tyjsN7n6R6IJj5VXv4VJw1XAfmpVFHA0A0ojBe1nitOdF6tbDgIq9dkj
OmxOkKCocbEIclcHFdnshDNOvnkYHpJRPE3B/MFp1+y8P1OGe6Zlmb8YDdq1pNlJ6fnZtjPsM/m9
qA9xkV1tTkkru3PfTIO+wDLmE7Jwt2bIIP648KCK4UxP2cFT40cv3LcxMF+cJGHzFWz6+KfC9dxy
5SDBYafFUxMEl74MfkeCnYNj+OfmASfPW+c3p6LCzIzLudxiQ4fQ6n0UzUIGsCv3gC/763GuSR5n
eLVcnwVQxUNJV092wEieamfrRLSAQk/C3pEPWEmqIhkOC40vZ0IrnTRFbyqA4mfTluIVjsQ5Nq0p
P6bKfoOnTR42sldNbzvbUWkQ1ZfEH/t1+GIO8iedaCGqucp8fBv4eBauDBuJhmKNRQL6DP0FEGdQ
DBTqZ3cAvUCGc7HuUyhTxTcnKYC7BcbZk/bRZvPDy+5R18ebI1ySKFbKJWabepM3CC/V2G2amkv/
/6k79s/0v/47S/n/SUyScNH/ZJ9VYCy/k3830C7/w38ZaM1/+dLzLB+nqiVJ/Hv/20Br+SSfLEyy
Lv5Y+z/TTf/lnzWsf3FYECCwJCWyrk908f8YaA35Lwl43gxc37VY0JKW/L9x0KLI8r3+zUHr8+i0
+Fa25Ft5nu8tSc1/D0nyA+CMV/Vb6f/2s/TLxLbPpkRenLa9Vl1AbtjB3t7nL4hoFKjB9Im6G35s
fc9RlMzQvdVwJjhebrRndytU9Qe7JN9TZ3jGSDYgOlVfQUVB6EydVFYZSJrtV+UXx4I7SDNg62y5
QdAmtcf4aa+cwoeURBBlZcfDnnCeXnXae5vq6inq63qpD3mai/YkdGqxdpkQ8LryHAQhxs8EMHng
CMkSU5bbztavIpifTB9THiUq2TnCmEYI1AoHYCwIFAl1lT0NA0Qbo12WLZs6LvC+FtRZDsJeG4HC
KwpgpUzEm0UzB0Wbr05Ib7yNBh7mSUCaktCES2ugqQRihnvu4/k6mOLFHLuzjGFlTuOEhNqvASRi
R+ibb571b2JUhx6o9UpSF2N3CM9BH29GDKKrMObB2LPjHV3YUl3m01BrjQ9AX1FvSgxcnFkDIMvv
tpAXr0Ij8AjFXDq6jHZqLJ2nQbImZ4lsazZuCqq7lZfBzUWrAZBgFiTctX1iMDhq4f2kKZY9PiK/
qtAHOhzJrZvndw1+aU4jfmEqG9hDYoWNgyFdi3j6rr9bQCT7iWBA6vq3mF/6oExcvNkCXOVm7zMs
s0dWXb3KEffw7ERHV0LYqC37NMccVyRPZ9NIotOC4Qp7zql5iuVG61Vc60dnUBPbQuMoOIfHYziu
E8qw1mYBCh0LyzpmQi+L7tUT3rfwrOexM5JtbusfSKOkDcrpA6sPf4PnC7Uy80gDeG6cgkOKFMX2
oXtI3PxuJPFXHKW4qflMhbA9QhfMVT5H5aZTOd3JdXeaoyp/TGfUNoV4xqEdZ7SiXGjghy8xP0vk
Kpr2SKv0QASXhwgQXLRs3kqIDxvzp8jqexJnv+hf25RL9w3uCHYSUdGsfQXK2sIFOmL4Qq32wQbp
D23NwS5CF1faPWZIVDMk4TEVE/pt9DIH6bnUEgeS0V8SCElHb34cDeCEkYvgYnjBI5n5Xyl+gBgh
1bdAhnmutZ3SP0FmMWPJ8W1quxJ7aLm1J491qWuj0E3pFxQMzm3pc5K5/d4wYnDbcDtogptgtB+6
IrxkcX5tUyCDNMiKtV8HECpSnCaMm6i23XfYzZc4M28NoQCKSsqfvGfczer5lUVCQ/iO0zPu7E94
/uQa/Q4yHUMPYtY4AVykTgGc6NqbuuwY4M7H5Ehc2mIjtmXd+o7QwJXf9rQN5txVMowwTYKdxY1w
BIXFe+1xH+DQw5m5fewUCpU1tJ91SgfJjz/JbpPlimejQ5Azbl3rqbBxOytJLYHT02dq/5rDU+s7
6h5E8TleUKVZ5XJN6qNedjLkQNcyXdwCXJ74B6speu8SUCCV8cKhusdH4kLAzOSedtzuqR/WXp1o
pC2alXyrPbPVD1/E+JgUNkhi1YI4QSknRbpu7I++AwYXYjIibqF2dQJwzy+bLUVqlEB4OKrci5fQ
Euabz64mG52mqJrhVG0xznD/8AO4j4iWJ9dB0aILCCXdqrgD1PV9CKtx2zIJ1CkirFTwRtwGvA7e
GoTOghEtGrYJNnSOH3G5o0Lx1OV4UOOJiJwDi8n0iExFYlOkg3mQOatNK7rgeIA0Jf0f+P2rICq3
eMBLwCfZKbHFYzAn415VA/2nNEdGYfAWTMbJsM3nbI6I8+R/EZ3/hiU5wTLM35WkSlx3D27bPZP4
4Xq0MPhJqrOYIZ01VU4gKXxOP/y2v6ROzbXtsEeJWm+boA9cbF1+dL5xhGO+IQGarYw9bqsn6L7u
ax3BNTSbH2qy6xfhYoq0T9B5/X21sDVocb1Oplh8Gqxm5e+0iHA84dTDbOY+YgZDQjsvy1AL18KK
ArI92/OH0sZx2FWvanABjHSgoSbWYXS34/nCElI7WACZIngennLDfCQWj3pWJB/FQlOcYiC5tk1d
sbhypzmCUkS7AplCiG7VONJ4VATg1kORPxn5Ur8rwt/sd93G/LDhTsfQdrmBtadmCn8nNLWu6trJ
AFZiFM1cJHZbPiTD8DnFCXtwPYAoquQ6bpV1CKwfC+P3ipgPZGi33iOrlvgrVunsOesZec/Vxc2L
jSdN4murezq6kvbNAmDOXT5hB6bAJUwAWlzpvVq5FR0ch6aZuj4V4dJvLjZmat6jjKuW5QLsFFkc
oP7XhgiAEz4Bi6A6A2/bwZmtMy5NNGLHwcQpdobJtTNTBOAJlygkAneOB35dWU9lCPU4B05uge7h
usGqQP56a6IcvDRmaR3Y384bOefUmYbZdBToRZLIplvmz0U8bMVYulf4VbANpmgDbqeHV1++z3Bm
HywnMw4YmynCniVOauyjTd+VVCOyeLKiEGO2n3+4+e8xzral17lHooyLy0c/GqTqViaG9ZweI5Q0
da3MUnPO0dsgq/ciiOlaLnn7xBgusJwdazC90Vn0GpDT2RjmvZ/YnS1F9plLdhyCsm/6TxUVxcSE
khXPs7fR98lCs93DKPbhNMlH6STfjubpIQ39YySwfEssfAtZJ56HdRYnmFgi/2DO8c+AWXGFOq4o
UlPD3vJLaz9FH0ae0GSd/TU5bVjcbS94HT80s9Fej9aBQPDIA8/f5egve16dc6Bgrad5Y+I8xNYR
YOl76JSBy6gJrxxaL8RZqbsJGcaS9x7r8j4qo71tqlcLsU0bKmQ9SHVH7lAU64zVPnNdYvETb6cY
/V3I5wxtlpKKLqTMhGoyXELWXQB2IH1MX0H6MvEx1WX3UCTTG8Hs/Hk+DIpI+9T62YuQ/OAYI0gn
mN6+wGWCOUZfVMFDc447LLnVkXoOlkZtbp7jr6iCtDpzqj0qShtXU1tswpidWToxfso0OWYBfsaM
LFkymfdw8ZPYCSXX6JTnlkF7aJ2CbpPit6/VM2022Sqdmp7HN9tKQeSVaAgxhDmjIAU+3damfnMX
2PGnittzEgkcSfPiDo+DX0uWYMKtRf0y16Ko9iOdO5oCHbba5lZlfruf2IKXyWKLr0ZmyhmPIFKX
Sqbm3HfJS04uaU0Wn/VQYkPiWRCx/8HemSzHqmRZ+1XKclxcAwccGOQk+k4hKaRQN8HUAk7fN0//
fyiz7N4s+y3Lal4THUnnHCkacN++91rfsgJj4XRhAQJN/9Zj3A4JCgPo+NRt+Ah4TVYyMGNqUzZb
jCjk9TgGnubK125Egh7VdVFp5Oa9rWpkq5a3xBduUHo2D1qOL8osuKEEIicGKdCG1tocrTUlbD4F
+0jcBAwNFNGVIIB5UpB+cqP+7Ex/HQQl/hxx5bj9HQjmEIZqHwuTMX1cPeBOelB1fjVMnzA5izVM
dxBO5GWxMahrjEESlkXEbKFAG7Pnm0valw2u2iVW4HmDIjtE+AebPkzRJ6/CYIOwCzK2kQYfc7Pe
aKxnJ2LW4FiJoNxqsv1iGdI2Xdl8hl105KesyZGqz8HsYHaTggTZbG5BBcluHvDjO32Fa8HwqRUn
gb15EUJw2EUtlILWre4YoWUbCm1FLQUcUrdIsWa6woH9ualGawFTiiaNZZwKy32wlHsDKKJfGZw1
UAJK9IVNti5MkDNa+8EScR4xKeBImh0ynkW0orYy+uEl9Wx4tg5CcWEzAdCIrrJY+lzp3fd58kYv
9uwbDHEiKVlm/fDWTz5gsm1EhePDEGN7I0gGXhLYjpWrPFJpvGodwcO0ni7CTa0l+s2OjPoyhD0P
kt8BfhAjTLG69haLLX17LRy3WG7hNw0PmVu+474uVjgqw7x7DGhIIEtKYANkd2YF4tBva4cCq/7y
GqakSNzkZhDdd6uGdy3vzWOvO8e8E+KuojWmdyFs7yYPVqTgrmVdp0s7CY5C+hVPngmTnjU0wCb3
MdZhRekgYBbTj2GShhlMzZFIURQejrbLtRSDlmvAxM9AXSWt2NRmyWwIxX8llrH5nWtYxXLkl0tZ
RVcUjgx3cQr58LPjlremA86pjcgeuWFqYawTJipr4N47HfHipoSAieMISVB+wRfDSNQC7kqE8pm5
+IC6xWSsjMo7G5EyVxM4wIkskGCkSJvUucqrCbEOHV2XzuUAlG6asH0NHTFUlXaPXuqQGOzSRSRw
61wYZtbrYnQeSwIelrALIhZ77lItBu3cZcgoQsf6ZhBt0cgbMNaEsPJb46TUtW8jMNu29aSZpcMT
RKjpYWuZCnIpNBYxu03u+xF4xNAgocGcyNDdZt1r62UaW83KUuW+QGy+miJr3yssL2ML6VRrDeLX
OzJSyjcLXOHQT2RXhAhUDebp4wxxTPKVYQOX1jt/PzVSHBtV7WFEQRSCSYBJIXpx6yNZApxJpd8D
lXbJnaOTiyHhTnfcg2WBPWToApR1PMiWBiriJHddOblJi9a7CyPEFzS2iN+EvMruOAm6vxI2qIek
x2xeAolaHa5yWbjeQkYImgSKm92or/oAJkIy3MV9Bz+uq5YuihVRLZQSPykpn23+ILmxm5F0a+AK
fkP0FLIcor+luR/KYOOOXIqZ3dzacOiXI61vyXlufEui5e9vJw0ZoGh0LVT0pQVwNFXaA6IgaJRR
OCNh536O5si1bl+U3Y2mF4zMU3uXdKgCOjAY5uRY68ERnzGaCgrdAxlJVIoStyI2J8rD9NFP5gjj
sruiRMSXY5U34KvfIz8UG5m+6DZeeHUtGcOsOxXdGkm7UTbtHOYYA/enGdyVwzQwxZ6TBlXKQSqD
bCE/qXsYsWSvuUdAZm4TGsxQj1El3DVqMY8IPBLbV5MfoaFlZQiJmSLrZQulbiHaaKMzelHygiT7
ZFhs37NZVBrVMelRD5pVtK16M1tjEOJUV1TZxojLl8ZR9yp16O+mN+ZUnUtR7xkin1UT39eKwtBC
ddKlxMuMyLBy47au1L0FRHRpRMlb2VRfNnW2/i51VKtFIC8BGWggHx7TzDwF45epvK82Rcs/DcG6
HsoPH5UmWCH0etNP0o+3wWy66rA9W25/i7F8WVbxY5oYpx6/hWfV16JJXnpZHrsqvk8q/adq6q/I
5EDt67tOR2Dw+xPCtzoWL645/ZgRKZNQOomeqZ8USE9iyzYTYgB61sEKwO45qqN2GU2fTeoC5rLD
c6bbm/khaLq37mM1yxrfgMjERBKWqI8fak29IVvbjMqg/TAs65hWVZFH61qqu2A26fo5ZxojfbFn
b3CDwMrRzo42PEYSgIIhyKfq7HvYjefCDt+6eCQrTCEu94EtOkZ9NYLi2PXJvZrZn6YMUHO3ZLR3
27ju7tKJVKB4fNRYfMPqx0Jr4GI/6IphaXZ0UoruzRakAjD7XYaefRFl9zg/C81nLj0Xd3WBrqwi
gKNJ71NSTdx6OGQ+/RXpPpXTp8Vxuxnqq9cgWkoTblXSyNEAxbeTyPdBBniDyvDNCjDGYfWQbnjf
EpckjODdjyWwQ15WrbYv8/Otao3kl4is4viNI7AJx5cTdlh47wlDBBkQfzEUbIyC9whKEsNs+PjU
FKQ3KTzGKAhGGS1DTb9tG+25tJ/GBP2/rOfeDttZH7ColfY7HhLUHBlmwA7pONLw24E7KwzDcxjW
CDosPLq18RQIrWJ4J2rGPwQdDeY9Pigw9H3xlCS8UQ5e/LqWx1hPP0Q4BwlHZ8QYxlIGHUPV/IST
/wSD8wNlBHVZ3xjLaayOOktymzTohRAZrxo/XAfa0UpTODHJPWyXL7Lf26XpAnWehXwTETEg7Vh6
XCrTsOgRGyFYnKdpehEP6HlL/DzcEbCCOZ5t4qF7tLIaeWt0mN5Hyc4Mz+Y2j5A36/rPkGefcY5v
B3e6XPUiR5LTR+fM4oUuTfVAlta5RBvhebwSHUZ9lvh4VfZ0+nwaxSW7RR72xpIopYOVM3+3k3dP
Zt/z2+d42Udv8moXcQC+2gMpSSUAju+toQcJ6wRdddDA0qwK5nP6s6k4rtIdmIrhlksR51snLr3w
d1M3nQhLNXYyid9gyCwb276BcP/C2jSQt5uAxpUID0A0zM56l8SAlR/EiMINccutpmil8DihPKc6
+gWR8gtLkwTalLDZof8pkoHCbNA57WcPrj2+lJa6YP+UC7vMi62oYdBqGqZlWjDLEtU0nSEKoKKQ
T2VHMLomh+fRVsX6/4Yyj2Px/fe/feaoVKvx8h1gr//rjIW5x78ZyqzL9r3Jq+g9+Y9tG2Xf/8Kl
m//rP8YzhvGHaaKp03UphG2Dnfyv8Yz9hzRcYUCiFJbl2LrHSOef4xnzD4fv2kDphO4ia/Agn9T/
wJtoxh+Wo5tgUUxb5wfrTFP+NwRLdx6+5MkY5Nn+6+9/g0XHz2FgodumcD0eJI/vr8MZOg6tR2Yv
hk7SR2sj3niOqy1NM7vUnW2duox4GdJ6coCRXYccNz6pxihe7WY4dHrz0M6wIjJ61db3igOaMmz4
ocrW1V2dp8le1wmrGwfH27demHPzWT3y+pLEqiZOuc/3uNDUyTdib037edmifSSOMPkJu8Q6xCbK
iUqMBtglBhw6uW+Gq9gGxNYzPfdOo7ZKEuFs3J4mj5NmtJgwHyi/7I9WYWztqIq3iT+gbJbOrWv6
5oWQmZ7mpTlsaNMY6yql7VrlE2ozWkOc5rWs2iR00HI89qFRi6VWmGCY8aMEpG6tKday9Wh4Jfdh
iN03t49F1URbkXrXybSXZCfN0fTIjkONhhMFsMCsjAgSZ2n6Da4sY67iXDoyWLOSuzaaf0UXthiW
WtLDTTSKeUongOUbO0YsjIWZUCkyP5q2iZHfI0J9KqxutqDp+X5kGsXePBKBV3PiBlKanQaruaLo
fhayjxHaGPlRgPwHfBXu7CIJdpaj3fSltUEa4R8TACucER5/fxr8Zkm44da3J+ZlMPePTSRaZBbA
eBWQL4TOrEwqCJ6atiieB2bgFZf8UaXE0mPyntvSlQHJzYx/ut48W5CnrrJnBK0klfvv66RJ/0PH
eLRhi13INJh2GGoQRFiXKhbhi1XdT7FnbegLtWsrOSW+a56L0ruTQ2EeO0FOtR9TVcZdcIMm8TGz
66tgcd5AOk+HzL2vPKbXoQvl2H6LXaBiPfIcmgZxsCpFYe3QkXNesi13C0BhhF7S20dGazmbnnUC
DqYvVB7r61R200Zlfbd0nfJNmTSg07D/xmqJngHfQiETnwOCDRjRYJzmgKT2aJfvPfdJVJW4+8u6
cvePe/E/sja9yyPYgn//m/Gv81NuUd4507bB4PKnIfSZUPT5fomyYP7X/zlJrroWourvw42cKtw2
uvsUdXSX65pfq8XuoUPLtcpIzIYVUKLwxQi4/fcPw3b+G+yWx8G8yxIODwbfqJwXub8+Dndok9zg
WOgXYFTt/MON6ahZQ3PpffUUBuC+mpbjqlGadKlDgcyK3tDQIfQPHY3KYHihbq/wWuqf4xR9kJq7
S22/hCNBulDlRJdQEcyX0+fIxUEm0W1e12tJ8SGGf4ZFeHNiRKMjL+mH9NaCtkgokPUdSJxncq4H
Ustfx7nz5HJIYBaYHNpmYCZpFYjwgrw6VEZfHZr5Q4ImjKFI/B07UNj6qiL12pXYkgPD42/LtD78
fkZeG2b0Gjd4Pr7rRvcQMuAmTTvODyaQgEM0f/bnl/3kqMNw+/vdrCEqEY3Of/3TbmJcpdXFW/H7
F7//3SShzkcNqfqoWTq4ug4MRDZwJNUOv18J84RH/fvZn18Kk4mCH3lbd+mRYr5EgqgDm196Ib6u
sB4+h5IpVGI0Guq+7OA1CMUXqjaRf/qWvYatvs319smkccJJiQzbNIyZULrjumHEskx72iAlErUm
INcaKeTOUyHguY4oHuyfxeHPL5PhbMW6tXOcbEB+TBjHOH/4/Qz037LXCDZPAls/RFnPh1xyFbuu
i+0Aa56VEQny+9mfH2KLsNgi1XfU+d/gIvo1aEIMn/OH3PPuVYwArqico6A5SaoUBViayxffTqON
V2TtoXVSwquD0HPWfde9Z1jj1oApYflKEOWLeJyyw1gSvmjVHC5xMRoHJmpYfRH5L1T/Au/N2oNi
nA4NTvPlLASfQXnmgePG77ftKp4OQPqzJUvvyRIc05kzE3Q6Odid85gEAmIQydDAFUfMXsYULrIO
uENfopTFAtTFT1Ulp99nVMwvg115eCl+v94EmcbJOTLiFWEj9rFO3OPoJHTLA9PY+rPYzptld+6U
IbtZ9F37k1BF752Rhq4d0cAjnn1hdjDDbBmeGwECHz/ifL07MKE4WcyfDvM15eHFWIkROYREZIug
0SkPv58ZwE24oqwwaPeIJfXDqAl9r4k38CR0ptR8Of9+6OfMod/PUBoOq9SSpEbNt8SffxEkHAVz
dJSrPnHo02rWE2YYXqrJPljMLlZqIk8hQHKNO7RV5HkM07bVyuzQze+TF2i8Zb9fW/awJTnEwfnB
PhVY9oHqJNn50t+ajqiPDq2SPp8jrvzo+vs/tHrOaLPCON3VnKWVwS8ShvY0mt8es6O14bGDeV5x
HhCP0sVyp+q5n6cfYwcf8Al+hEy8q8ga7YiZKm6JPYgjzKCMaFIlH92cW4ZgmjnKNMSNOnUrPaOv
2I3Jri11EyoVvRzYGItgKOjUjO92IIJZ9MhErPkIMRGtOYmiT5lw5yJsaHaY+TCyxkCQgO4v+p5q
wIg4b0EVNbZGMOs1OIAvghFsPmmu9y7STZfJWOACuY6YEzPuXeWMxAK9BgPgzOGPxcK1ISvQGamJ
OZ+uPrNJz5k+Mw+bWQ0PAL/tHSYDsXJSbGIhbQqnRYsN9m7dy2nfd1q+Lh46GKSAcWh0joqztBmw
smuoQ9ARa6/tgIaHEmoyC3dlI3xcjMFAZUSCcjRM9HDVvFFS6SSG59xjX49ZhcbUtGfe245MY+vs
gPEKEE8fWo8B+G89Ureq2GoBaWJ615LjK9Nmk0E2Xs3+8bUPb4a+jxbIpSjd6mS6ats4iX0M4Y4g
m7HOelSdqPyw/9+IabSQoWsCK3lq3VVvAkQJYUFi3FWVzsnK0YrXvhqXg4JhhO323rAoathnPnuB
+BO1m4Z72xqO3rQXNllqw6RdCXEh9LrKv34fLk/NONYlh9wsfHUj5fFI5MqYGw1JGFwzCoQ13oJ6
UXpM8jrapfj9s+boBkTOB82Ovpa7KTNmMAh5J3onoDh6C9leUJOdmmr0hL3CPmrUYFpUpTvHU6/w
iZybII3fSg1DbhlGsPdym8DvtJMvWYmPe2dGWYhcAaYTYT9yG4O5WMgEMw1d9QFT3HAoU4LDscE/
iMiDBY+4kPMqzbg6Q2zCzaLlpK03eR2vRAMNzTW06Fm+FKPcppWfH8ELx2scphOQpgyGsOyjLfjl
AQuTOP6+Vr/fQjs5rOuu+bFIOzEF11HQQDlVpwSC8bGIqV+hDQTohY/YnWHAaGV7QH5/b4f9DntM
Dr8FEWlmG87OY6K17tj7Da7PKh2eDdpB+MZsx252Qftc0vpGZaB/+iPnFWY4Wm7axz6mjKuPTMAg
57d0MTIvPAzzN10rFYcC1BJ5Gz164orrzq0ef+u+iA432i0h9qXGWyYrlywwr78hvt4IdlmIEtv2
AD/EQflpWw88svAOFhxuT4OXvbrTU1XeukF5LWxRg0CV5QrKD+pv+WAUxpwZ/eyEmJLJh+dQ1F4J
A+4oU2mpWrn5aoW+2o0jR4C6kze6NeyHCd3cUJS7kfPjwgFfvUqZ8JymAf9WXcXEISJF7TVH2+zK
IO0YyOjmowP0DifbOkhkjHkiW7mV3aym3gyXgxV+tApxWsumskflsUpUk91FOqC4clBbzci8JUjb
n9y2aPEyBQ5hya1qbqHlLEpeaOC6ueoh4+HlddfcrNVBxs53UtcnxFeHMqj+0YtAuBl85/+fgvi/
pS4gSRFzHoSuC5u1nbH+zFr/S0Eck0SKH/KrtjVIgsYPfMBhY0XASUhe7jrCS9x2nVjRGeKSXCPr
/tFzfJVt+N5jKOxJHFk0GmYzuAAvKjKxmpj5rgypEcoqoLMyU/g0jh//10H5HzoopGv8mw7KMnz/
+mu/Zf7X/4T5W3/w5pIT71omk885peOfqR+GSfvDtJClIlClczG3U/7ZNBH8FS0RSflo/LZa/mTC
On9YXC7SkzoSVGkSNP2/6ZlIdBhcYP/SNJEOXRhb8lNd4LC/ite/XID5JMm9NOTBMJqjN6C6m1R7
SIX22PfuE5XkXe7a37o1Hv0uX1d1eeMzetqGFUtoW52xlW89CtnbUcNC6Vfx6iX2oWSFac6dm/in
Mn+Wrd4eVE85CyJrmEOpqzi7cbQpZWRU7OPCyDkgJB3h3EhsKh+ZJit7FkblMhI4HoC7v2iZty6k
AzlgvIWJZK8wPSDDSlAuVCkjzJriygolPzk/RXUjjxQld1bTRfAaKBVTAjctqv8aKTzFPfMGAuGd
sE7XUDfbNa1HqBuEfgfQ8FsKJ8kQhdMT89Voou0dtXC7MudS1whRsQsedKqYpjOdLQ8eLFg4HYxS
nZHD6etKc17ScMQOlaIgUjOloYWOP83TiNioaEIwDYAfQSsZ2uQ+0pIf1qqscYmJJpzYDr8cEL0U
5AWBtv2xL6avQYKYjssCVulHZ9FDRwLcr+zcfkrHiXw6xJ7JvZuoT/ynqFtMXuZJM29FPsw++fhC
zMJ6MoAXDXNfn33bT2iE+CgGXDt5o/f/EOaxicdA3GXTiNcj+g6Fs3e9CLqfe2QuOC1bGwkZZ8NH
RacqxH+8GJBWoQzEyj2/Ro4C3B7LFQnLVHGa9p6ReJ064th6RXl0ZUQDogohLyU/wdDtvFHbEG74
Y/s+ARJDg6ekNO6rcSoXuds5G2fAsC4JSnKa28xqAxwkyQcOPLW2BEYoUviGRuLfBPFI5wlNSjvO
NrTZGi0JWEQvkY6EetfjKAlbQkoyM9hQzr2QOP3U9OPT1AdQ5dAvqKF9NjmCQ4zNvnG5XG2OdhjW
+2NIhDltDsbfOorlXtkcEFE5Y5Nc9IwC1klt7iH60RjjtjuDcuYIHl8j6ZNQCEcGFfjWr2MMU8mw
d6zU3vQuMe3a4FY72XW3TDmeXCwN+07zEOSF5aZU+d6A99gg81w6NS90Hm3qkE3QlcVTA64lzhl+
BTXCg8pLUFb2b7n365nCFhsGEicgj9aU18pUPxiHEczMwNwuKt94Gz4Si/JcKOeFfItdGw8vZUc0
YBJpTzVxFptGofSpQ403su69lTXIr6GYaFpJEDWTfTGEe+sm0IgKIU7grex2AsXXOt9hMTHf8sBa
FjP6LtMPfWaayxDbZSghcg7EreuqJS787FTetbXS2yAgO9ryIa068iOhrs0K54Ezac4dV91auIVU
nX4HpCEsQ8QNobolse0OK9FD0GuQLICgwWNf1xk7oykoaI9NgHoLYNhbYbG5N016B6L5nZLpWBFo
UxHrlddVeTCd7GqD4hlGko3wIK/QjiOXGELi3JhC2HF925Zq7w1Ik5NOvlIPlEMPkzRNkVPFqN0g
B6kQydKcjRkjhiEwECvUfA6VrLtLAhAuTsEkXIjk5veLzL0hTpljQyTX86+mAOXp9ZW9wC72OTaz
iN5jMDtPFfM0hMRZvpC4ccv7H3jiJgfePKL2HbCg11pzLx0fYapdfDT4OCHviBvByTSNGSzbCvUC
Z1rcyQiIRn+HWpKJ/ooKYU3h/+3qXPS4BZCChcgBqaK6KN3pJo8g7LtyG9bzL9YPeWN/94Z+p0ys
Z2PXPaR6eQso6NoKxlUgPZg+hqxn2JrPelAeRnKC6PAiUvbCa1WNjI78/HF0HZAZ9bAyyhqPon5K
FHbAyZtWTRd+p732mAo8s7aFgRZDaWeC8/T1Y/AxmZJ4hFDj9Qi4j3A9LyrjMx/Nk+a3EBFqF65o
nPxgWaAFmmd4K5jbJQJ1ouW8IiUODezWZY7aoikvuW6eWwzuWOvx8m57hw7SVDrjyqlumyn49Iwe
C4U7ncoMkb4t5J1T6AlMq7TCiXoG3nQjvWM5IEEp4NE60ZvK27eSknuFsqGN3I3R79sYuHHrWeWy
DdNLqU8vZVTQUYDF2kQ/2Of3FOQ+47j+iByFAHLOrobaVnV8y2Pz+bEo0KV5GhSQ614DRWQPDebA
OLr2I20GNeEnSLRNKup7kK1XhciB0ETzoXcwnENWHk92iLWs4KSsB8U+i3IBSSY4dEFOG6598rhb
bOXuJtNdj4gsrK45ZarKVkNJr8O1w5fO83rSdMQTis87cumuuY7lz6cVCrf8pPxxOZJNQk7GU8bw
pBbRMfIfFFvC1soLawvrByUy/Wr32yDgK5O44XF2zRJMhsV5cnCcQS5SzwWugfmMUzVjBSYqoCWu
dY8qPAlAPWchJwq9La6wk9BPqlekDRsfz0TVO7dowZiRduZ1sB0c1G0GySgCDw8uQuTyxhbRcxgG
NEHI8NAR9/gedDP3O+vdDpEq9pNgQFQkinKvTWC4od1Tliwjx/M7uj3ije6btnGAPrHgtg0x5KlG
IGl7pVfjbzqK7aXRF94pJ89mUUdJ+dKReMibqURn3JqBvgujC5I2Qdy8PuH8HhDGgbKhUzUCM9NC
4zCl9A+HQAm8J1jo2pldrycfkGXZVEnzBO3kWYeJsGNuHuyXAftsmoYWoESg4e5kPRsaU2Fpep9m
xmxHVuOMTSEakuYfOWZFsPThi9gaw4uuaB7SLOsq0GNet1ROQcjXUkNUuOAYdlsQYrxsLeKfjcQ6
toF+wkjDE6WUyctNRMB5IOxwrbS3lEiKta3hdG6GuDvaRfbIQhzBQPDX6KD1Ha6/ctVp4x0n2NmX
2m/Ief3ExQ7qO8dbfhW2Ey0LpI3gg2o6a0Zw0CEfCSBjElrvrtHS2WSIwJ56AuZhgTqV+Mxx6n/M
vP6uPWBaYiazVxNkrSS4Jo1+cWtu+KREo1ZjePfzqN6awVCvcEiSLBJeCLikUwCjfzF1Zb4qimna
hAw5cGejEqmKUS0g3wNEWBlm8uD3lxCj/U5vr10x6ct8bopJTMykB7zYCnkZlWI1mzcWGvz6hd6b
zFZSe2vE7B95xj3q0F5FNFz2CMpEgxupbcNLywmTG46Zu36pYi5bZXkADyOYnS6q8olWbFKR5xSy
JTcSUflUrWftY9GcReUnmyAvPgsX82Ian3Lk9SjG9vM7lw+cAN3niledN5k+kyj3UYllP/GqXeBg
ZNAz0nqnR59NL6IjZ6XmucT4K3wDfjBEBgGKbWbpP9Q9yQZJ9FYE5rcOh9sY7iyzX9cNy3yRovlt
9ZF31d9YaDHb2UhimIzikucuERD/so9xoiURGnc+j1XPm90cYRuVyb0cJ4yxbkvsjLxgDn5rx8o+
NdFlFM2Xl5I8UYU9Ib1owkrIr1O36BvnkbHYXARCOfX0+yYB3EsK6mtWMYFUvsMgTYKAL8iExR2i
Fe7u9w1oYFs0xUhmAjEE8ChiPf7WvEZbpOioSP/iVdZgLQnoh8TN0oSCpY/UQncW1TQfVWzdx0ei
Xe0KXa8R0XUHrrLOqpxBcv9D/9XYBUUHwhA5eQ+E1kmfPd9wVpqDBsUxsoth3Ck7+Bo8gIXZD0Tv
bFP16sYrgy+GokckgSjM2MjCblNQUvqFBWNUWeRNOOoOgsALgQgnPZjOVNPZLgxA21jqw7SCfJ2T
CrGOSHdJgdUvNUTeG78ZmdrNCJzQORVmLrgop8fONu5GgRC1sLuD5VQ9HLjvbsrU3mzsakVU0M6N
UftIrhfP9qad1JPbqIlxL0bH0ZebuFHr0or3cqgNRuLec8bAucHuTi1XP5SWPGsSDTp5S+My7Ft4
e173GE3svq0BJzlzAc7az+XEkYt7e24/hoe40jduU55nSg+MpBiYAUE6uy6U60jlWzOJ9mYlAsxy
HSnk9aPp9V99QGCRtO6GDG8Tuw4Par7T5jPgLF+Jp+sQIJ8jaU0bm33VB9+G+yQ7GoteWc0iZXxH
U7nj/Z1WFQbEQax8pb4CI8i5kXByZXHCTMS7dJX5Vdbp4xAkh7AEujpsgiJ+8rvpY4ymZuFzmOEI
+tFFBc+RXPiVG6gjmO2F1jF9zxoKFU+JdxQsSy6yFwGhzWKEGU/s4CmZWIuyG1+zkCUi0I2fEobT
dk6vR1i2HxhLcgFzhDUqJhOFBGZQnC1mwUWcfZugT3aG5210kjCqgYylybH3iI5EmkerMo4unkfY
nW8gEO2Cpd1Vp7FNQeHgd2zoPUsNSnpnHgL6C8uuJl9SuM2j8gBgWh5bkkdlE8yw9gaHHB3iNdja
ha3JVzT9e21gqSAZryv1ebduf0A4nHFsOCvZV7eyMcB81cc60p/7HHlOpEUbFmJK3mk6ECT3Hev5
TYBRL+1jhkmlbFFn9ps2tS1iZPqHryaERsH8tNh6ySWmMbGIJDsgonSwBeK2q/QSYCdYrSkcD5E3
XswGW12OJVNzr3p7niydprH1RsLttxoYXIy17ObIjzlzoHkhnZQDSWse7dEB0a+FG6yXS6umRe55
T0XEnDEwkF079aFu6LXCReKNWGDU0JWiDaHHF7M13zHIhXwRgqYIDUTIZIPH/byaAYIeYpf0igrz
VVp9oQh9vO8N45t8L3JUoLGqPj9SwRzryQzWZTDiqCf4mDQ3lgXQvGcZEuuRZAMGO+BYleofOyqt
XaaiUy4qc82+gzcr0S995STbslAP4QDWBvcKh5CxhNJBx5Q0i9diKs/x5DySsDavbOUmk/GDmytj
MbRcFq68t1yYznXqgQknGjX3h9ssTNNN6No32EDIInX0k1aVr0i8OF8P6xgdXOEmuPQQkJJYUC4x
n+GL0Ge5izlcBtEeB9vAdNwT/1yJYtOZYuNm7XCeOvNlHP1TjfIUYkP2QEYSCr2h/0hMsetFa7Pk
+m9NqZCZdAyxrGlol7QsGLqNCHPKdGEYvTxk/XAozH5OBxgzGkIbT2R31sRJDmj5COYBgBEjYtf7
oc/ypSWGYjt/1KbkKw+np94PMGMWm7KdjI3eE6tQQysGlEZYPac1PytppY/wv1hX98GmN8rv2bMG
PYDTMYWhQqo83clplriZ2CAd9PbQgAUwTUbRLWssWm5sf6YQi1hAYe1JKSybU0q9fMqwUkPTb750
AYWwNei4exMMlNpvF3Y4gXd3ym4jlPEw5emwah35Y8p9UA3pIQTQTZ2xsTtMCxKSKPhKNP7Jo1Hn
0KZ5Unb+XaHCwtCm66sIlXNRsp2QxHfIg2obJJPDDIgEijlbjXaDyhlnKNm9WsJ9ThxaRrlP7lGG
Kdjtaexhm/W3UmUcTSvIjpUWcnqp8TuV0HcfwTuqyH8VhTnsuqxcgaMnxc7IGQ1CAdUJ5BiVtlCm
OZcc4TsOkFUjyL2l2NxqRBgAcsSTNQMyhF2/5qHO6cfRNz1+11GLf0Yn6HY6Vj0re+LMw4EywD2J
i/o8Ve0hYUA2Gsk1HBoCd3y2ZBoic3Qdov9inQgdwMxEpKay/EM95VcvbeY2h4BziGdW884gGa+p
BiyvnJ5zAOtx9hyxfIDMI1FeYCFKTe3bxpKwtmYBuQ4XB9IeGIuO6PgtU+QfvIg2Jl/GsKbCg8ts
4UjQx8nIuLymOXIUDqQVQJmr7eGiQgb1WYVyP0KrmRkPCl61pzEd08z8rX4qkLkDZhsq3BACJqnh
UIiPtC1UvzLrhv11gkpsZdYHQ5yXsSGx07axTPrQOpaNA+2GDRYKGMpeT6SCSw7vj0r6i9tNxAv1
nb2wova5r/39rBUnT6yDI1P+WPVw1XFlMqThnQsKimFdv9HN9CQopwYr/vL0i0O/pIC26Pfeban6
/0fUeTW3ykRZ9BdRRaZ5tXJ2kGT7vlC27zWZBpr862ehb2rmRSU5WxLdfc7Ze+0e5RnfnfVns0HQ
1OTuhMWDTPlOLHuf5ihnrT1szM9+1M5UTBN6pOmYWc67bzOOMF3SUCz/H/2pTyZlHEYy4IKTiRIL
putJIzodhb9WbrDQUSEG5R5HxOtYJv9E8uHFU7vpJZunVfWUMelFangmG/huTHF3KQrTZRSZH2ZY
wqfzb4ylFqyn13xEJF15WKonBLnVW2kKxtuMm4w/FBC/vlVHiyr2t4XuXuqW5M6uuui/8OOyfWzC
cnJSMVI3//pRTFaQq+a+Z76wzPSbhKs/iuCdlPeuyxBz6boZrCNt3CTD+GGzWj85anwZa87vlUOz
LYh/pYEdsZ+5I9IDeZnVW9+PxTIegh8TUbEWdDoYJLkC4fKCP24XIyg8aqW7iCLjnHsTE0Ch38mS
OBPY8hz6OBAGPydGaXqNNSmWjWo/KHVmvhEKCES33ZhDxO12pq+dY4+TbVxnpJF8jlDbd4Fb+EuN
aBsMZxVnrwZFXOMulAD4Yrvi0CAuw+lZV1unMv8aHV67QamCMBH+cTtZTmnF6zMHVmiCrhezwAB+
JwRj/jt2CPqUCKdjtdX6CczlHxBpW1V3xOeG5Z98FrePf1q8RtSawZeaUOnFtnfP624ArdC9lg7F
jDfE75gPNRQ/3dGzfaQDvYvb/GgPQ0xKrfzm7YvVDG7rE/sCLs0Gshn5O8++/Yz4Lw+7G7zy78GK
X1AC/cadgUUgGDbIFL6wfl57AqgW4TQslWesyqq8eGH4YxNvCR5eLZBK3TKNSyYEP4lcP/qnu/mR
sA88LZb8y/C4WfRlcTH4e5uq3rM8gDLrarUIVPlv6oS5NMjdfeJNTMfGO+gEeOsWR4EM94xlEjPl
ctE5c6sQTrtdBjvEY2wMLWdXKb66BLkOCcoHMppcr8SJk+TNgkjWWwBKqUXEHduboWPHAxq6akgE
4uo8Iyo7ML4laUUh0em8H73U0EXYYI0bGJVdrmjttoJOexAuurZ7VbF8MStG9QnaSkb1KNKr4JSV
3XMnEpSiCA5RPBUL8phpCPXtpXP/tfof3hD6m7RQgsHlXI2V8ScUHqSlbviDrp9jVS/OMDIW0stZ
2SfDBG1qL6PAuXcmr37Qx7NTlX0UFrPv0nCK/GljORaq8mhYCSnuo6bQhdrBSRjynLo6nAY6UQCy
6JL4tGJ5zqww/+tDoXal2qcCo0trhycJzC6bovf5k21O16/0ocd705ebvFux9axVjYFtczrUxfjG
0ftr7qI7JFM/6QY6ORhP18r90MPgx0qNbmtOxq+Jw4FWakwvjvRiSkeLhNqxB86S2AyJY08sFP5p
AycV/l3r7Cq6f9XQgXlgtD9RFg1Zjg8vccgc8YJF27skOmn+3ignZFcDBvMxTnYqQOgbFikOOCDF
JCiNy4Bw1dBxXjrOFguUIhsTQ+PIy1x5n8AdEjQtTb4tZXgBjWjr/pvwEpzeyVcp8SPnSXyWWGY3
VjJ8g3cmsQzhliyaEKOKgS4K3gy4iSfUuuTByOZvNZGgogmOZ6X9XU4Ch7ETvtOb0LbTkJwrIzih
ou43mS/+Bq/zq+QQT8DxMSD1Sfd/dAeyKkGCoKiCn9JVxAEi+wTS+esA8VpY1fgLF8AjNiI6TUmz
JknjLbNcgHpZwr+3w/sY4PfI2I2lvCV95j+lriVweDrP8fx81FHbLnXzj+5anyUI7yijFEyLKX0y
48lf1tr0yo6iZ4NBIBJ8NHb2Fc3p2RifUFZ591awm7c25UmTofVgCI4WN/aXxDdxGNmaVnQmp+QQ
KKaafZZvg768Djovkk7+t0tQjyVpq1sCBnSTV9gAe8WRLFx2jvzV8uEQowYSPjlEGVFTtBoZ8+nE
fYXWzjSpZUqn5lRQwIcN1LBwG3edE9n8ZFbqTNk/rOGtvgamzW4aez8OHPKtWtlF9KpZ2BYnODM0
tPs1deXO9CpjIdPQJvHl5PV1vKvrgg4Jrf4QISrn48rcTPPDHh3nJH/bQccPPWK7LLQv8OfutjHU
qyIAFrv3onU/+gxOs4hRxyhDPOfMTvc5qinhVGLllv6LnuVAgoHU0E6mKeN6qb6Z6KeH7x0bw0KT
2U9Eqf7UtdQErZHaO6M0sThTJhCmmSytSf80NRqSQ1w/102AP0k/ySncV2XDmSZgiTMUPveGo1Cq
OHoKdBw0/DGKRCp9tvHeM2T4Q3St2kBkSYhvovrWOLe2lkOBpeaqXGJ+lsB7ZZk9W5jQl+ArzLyU
T04ZtasxNJiG+b99p1DV9UxX0sndNRZBR3jirYUNmnysUQoNfQRTtIY0QAjaufH9ZT9idtHqU5jo
x0QQsGv6BGQNweuguyjiqaKjCmuRXkVnFGypqTIQYoMDPFpD6D1Gu7ik692rVq2tyl5ZxlqB3eNU
AcYuaQIx/9nJ2gmo/lmAd7xpobZ0zqsV6GIdWuERlCn9TI7aNN55w9HZe1J2kZynrCK4HoXxImh8
+BqZ/0FU19LMGThaJC0+pWVNER2XhKbb4U9UA8JzgfIvLc4rWDTzYqeTGg9XIwGCpydnRj2r2JbG
eVIvZtv7L1VO5GWEPX9jBSSh1NCwi1z+1sqfXnW6jPseTFMvhxfkW5uO3JQT+THhCTPyqZDaOz3K
jyTqQbCn3lcdDXCT5pvCb+3Z3oyOyfnXGlO+HtN6OdYG62cmntOoWgWh7T9NSjvpFSLKrDCw+Emz
OchBtvxC7iG6FEuVNl8cHsK8NfeyHoj0ilrqppFuF/wVhet6n7RxRAwnety1YfXPWrmrAyRUXcTO
I7Lhoqcjp1GY2mOKvKntWwzi6Uyuk3m11mlxo5q/kdj67KXaMbWDuxs45ir1IfNAioDtMpjvdVOj
qyQzem/BW+GkyMIaMElt8yk5aZlrbbl2i1XRG29jEq/gkkHuxrUWi+Q9D7WaWfeYIyD/HMYcp63N
6IIA7BP1VH2IQvgPjfasefVW4CjYFElX7LrQe+vdnu2Ngmvlke1xsQNWUMnKtar83DnDJTRWQd41
GKl4KBK3XIkRPApgc0y4TBp3kY5gYH7kWW1zedyD3zzujCr/pGmPGc3pOspPSinJsYDrXr36CVwu
fGyXNoGR7prTuYvB62otvVCrBFoq/EVa8CTmLRoFgfNvUQnKe1yvLcW+vw+hCkBReWO+rXGxZO3W
TWkq5mx6S9MidXP4qVyz29mZ560ts+xxino8n32uVnFRnppsjuXSUdxloXgtFeMxCykyPPbiS0yE
yRVxEO8MN1hhloC7NNqAkMw4WbbmCImImbgFfLMOKEYbvCJMZuyNpCdNV0Z2s+2dlb/M+LdbAenS
7r+KLMn3g8DRUvfRItE9bQPD6WzNtrqhIWrN6dZ41kuqZJIQwMEvU58pQWBQoxiqxYE4v51MU/3t
yr7CU6OiBUfaN8F42o4t+OM8rTU1PYwECJKW9aLXpXcpHEtu2kAD9cLRpcj7ekdCCu/HuHjKOlrX
+E3ICouafscp2HtRbCjDFJ4RFqFFD+KXkr/74iJdBeDtzfPCiyMsRsMeu2FbVxtCSjl6Nd2u7cx3
S7gFf8TKM2vj7OjVEfExuNmJOQEq3ehKgEXaTepWOa1krD1cKng8cep/KDWeiFPPr6TqfeU2678T
1RrDPy99B/iJN8YAy2SW+AmDpD3kUQXmoSnetSh71+YcS9YCdEai1BiVsMfmrgcqBtRRqEuNKWEd
PhtOu9NUUkLm5ZGWmBixTQjjsaFV6zZy7P3jJhMKOnqXQTjrSUPLiGFbTLjjORLa6ZpRb7JqEfRj
VSerK8MHubELz19FVPs5825LkFFHy9g6shIelJzOTYnmlP+BUBkyJhdkHoGo65h6CRoyR3TtdN39
r7JRv5WBCrjh1BFAJGOs1p1Cad0xnE0rver3RhYkm7GsrgTP/vZxhQvAlX+7Xpxqehn3SrbfDKu1
fSKZGHa1T/aRWkWhUgciTr6DEs6/P5k2QV9Rv4YQd4ilROqSOjea/P1inRpA2HRDApzorW0wOn/i
OeGlN2+1ElvPhoZRPspKlR9T7P4bfFeLYWzIacV4S0qeBRJPowbFmIEIheUQx8Giqzk3TbEerpKU
ZnfWRgA8mlcRx1jUYm/u7ti3QrjfdqC/ZAkt/iAbEQQQRmaF9U9110r9EyEsgmSBzMupnnnyaC+4
JqcM+6kzqUDl6PHsQz5dFyiO0OM4K47fDAvgdm+1WCos78U5C6qzmRbW2sT9dqShrRa6/iDhw9+N
6g/fitGJj3tkTUgoCIK7pOfKhYvQSzbwpF6AF1vp0PO3LRUG6SKkfDSAvlTmIxP2XZquKUIOLmIa
tg181VILD8nA2S14HwtzWabiCGC9wsB97d0Z9QBHXGUDlnKW2zXXOJclrotJS6cFAL2LHTWvYTJc
Bgdrq3FgnYaj3sQMre1brGaYghj2Y50dNI98KpuJMnECwSmc8h0yHrVwqi6FeCRvkSm3RBTCgC2S
C73qtym3XocC1rw5WW8gIuAKlCsVDTeJ0g6EwCJ0O3MXOWAAHPUeR+ZnmJonevEEOzMpcfM43yFh
gy2ZtfU6dZJ3kldfBv77RlnGzq6HF6NR1ykQGoJx7TOvSZCoe/ExNMZXAeShb/oPhr63MNzRS9A2
opGv1gAtIiDX9ykxqj2jM2JG4N3iSvrQdQXvJlfvbR1DaA2YW1nWO2OQPiaTsbfKYBkxSN8rovN0
G+uiXTvekVEDkykE68cW7e8WuEmyGoeAqsrQhyXameG51f3vNGBT0nSnPoYd2hCoP2SWwndYCecw
5pW38y1ygGJJEzvvqONKXmCg/N7eNdJf9Bo/0uNgaDIYmZmPCrvWtRslyrMheuUXFagDU2dZKPkx
z7KLthvw6XExuZqkuWREH1o9fngmmpQn76eV03fdZfVBgnne6CMNZ6PAEG0U4kPpVrVJpCk2mud8
VjCpF4UhvS0EsTd9rNtj7c4cBqaw0AtNf+NqTbzCtgcMp0j/OlNaPylDp1gw4GDaEEykSUu4mDkE
bcxBtU9hadiDDbmR5WkMVPPK7+c8jju+Zn8z3ajDu9gT1ZHB6VcuEHkObK4jq03fClBOenRqq35D
fthh6odxPtMBv6zGTRcxlB6kg1TATZ9bSmtJ57t+Q8OPYlrWYN+n9yF01KlLWI7h/KNbMvW1XWjW
wUUDC5GIRnFFkMZgtHfGEuuePLVFMXFIFR6hjEH7amlTjbGqOk51FB6jKoHp4cxvbL3dZexDSZIp
kq6xBXX2T2fD4h6orMkf4bJy5IkFnsOVgD6WV8WymgjVwdhgQCNFP0BbKfY66EixcwcNNvdRUmfh
BtPRha6w7QwCHBhh1qkL5VQkNF3RvZ8eNxoHpxNnLg7fLDzbMXiO0j5+ybUeOx86A6T940fqWOpM
qNK7Sf2Hf/GOfZfBSV+c0yqxt8UMorNhfZ2qJrzGOnIpoyMphrBA7Rltxz+PLIqDBDyGaMcp1srT
/jgcsRUIZMFb4yBoofYEZ+8QDfdESyl7Bw3WRNc0hZNYJzqshB7GYf6pFSQY1dQWUBxTqooSmH4T
RuvODdW+AGyezYR3B46Lqz7QOAUrjWeibQGoodopIOArGt94bqyiZA6bz0mQ9JYhfXO2aa3qJfGZ
NJF/k/JeP/fkoNK8Lg45vLFVU5N2Jsq7GLzfWWq0KXx3jyqfuA3E/WRSZ4tukGoTae06zOPt2GCd
bYBW1OIOv8lB3ccpUkjg3eCNCGS8qPQda8MSCBBLnPYpAhacbrz0MQ1Ef5JrlUEW63V1MLTklfR0
JAO5+CxALi3z1run+IzWTlm++Zl2Md02X1QOdZPnu8gbaN/Eo2eD/ssRBDBW1ASlqgkSlFmejDf9
xEkPf/rfprL2bRdQ9hvYrS3g0gvVttd8oGAXCVU96hW2HF+AdOBKZzyZnFJ0KMQVMs8jRpXnC6w3
RCUJ2UQ57xmGKcpPSHwOcSSd7fwkPXWpHmxbsxDHNHB2pqUHmwRqSc/F4TbNUo+GHbkMzyJUDrEN
Ap2iNdu1aVtzgSyYdAQopTGn98L44ztEF04erZmkZlUPIqDaQ9wNS/TO0uC1JV+VlS8roT71HPKZ
ThafTBY4phd07n2ys1CG29uhISi4cOdDx3gghG2J52Rc6lgk6dLmuOgAAGOggr4EFW3Zmd5fahcc
sdCJnsQc51wUSHdr1s2oMZi3lh1B3jb64byHLMbaBTdROvQNvRJX3zTYyHLN6cqIc9mW8DuxbVrM
lEFVCC37iBVJc4Pn3FKjQoQ3DBTIQHE61ROkG3vVJe6tm12FOK7QLR6T/At3JuMBFEwZvodNoKWA
7ZEcR5hHWHu5JIGKHVLp1+saLzyguCF/1jh5+AgtdrwbwiUJZsHdM42jRWbzKuvRAIW6eCuSwtkH
0jEu45QYFw8shtORk6Cjo8SdaMQH1av4EHBE2hbY7RTZ8NvMt15CqdpTbI6XJtPkesBmp6RBBreH
Q7Y3HQFgoKJNapfrpunuyMd59aTfrCYGyWe2khbek81KQXJsg5PpBQ9YcOwYmmU0Ck4GlK9lSKGu
G2DTKgzAy8orAWLSARh1zSBauLo9GlFxml+NoWFx4Nze7sFfVZuO9zlnyVkZT2LQHqtusqtjZDCT
N+7JcJ32j3sPe+jjXsQ3iN4RWYEax6Fd6+j1Ru8T+zkj2/JaBzoLf1lrgD6IY0oarb2nFS1u5qrx
iaZBdy+bgLrTG589bUju1A0TM64g1PqrF4jugsJmT7d8qRKGSiqel0dluCf6/z8FwT43v89fU5XZ
G7+fDrZff8osknfJkXsL9B7PESkTd4wH7toD97gijSPcwmAkx7EZunWXjRzNLdKgmyHK94hx0nVr
m9Pa8qb+jl4+IVWq1zfDwCIxf0iRkEQbftXmA8fvMSBo0PffPdtY6ZH1XSu4lmnXVfc0Q59QxccS
k/NJ1UZ5988DiVgDG84Cn7C3hT5DeHPA9IasgnrBlKCBaHyP80pQ2hPGZdRcrNqY3dHNus92XZ9q
aKakSRAEG5riS8Q6bdHkMIrhr5pQCzC/7TdTm8tT1RYlD5utaDRwP3UHQJN/z6rfRwOTQUw62d23
7XxnDyMGWSJMYExIceqkC7x77BHTz794SjMalyV9z8dvzqxGWzLdPPhuxbg8sNO761lEplkO6zUi
nnvsO6z6zhKbSrOgBzkuTX+Mn/2+3+Yu8ch5XMencHS7t6rwCBaINx7u3xebvuCN6KxtQe21kS2Z
ROkMrNX5Q9lWkPzG7DZiDPMdgLXi1eEd0kCAa7iIKvTaZ/wS5a0K95O0k5cKOcykT9fG4rrwawTt
0uk/JldQnZt7Zl3tGskETYiO+WUA8GcJZeCXfChBXUOOQEan9V5oJDSi02QzajJr78MmIFck+ZVu
ifYB2uNSGjT5GtainUGLP8xZRqm218ryGF5YeX+HMhuSnDV46wn2EUnmjNMlOb0ZVduSTBCGIh69
E3rBK2KviOltx5OLpngi6jhxpb5pqzK4BVxHC5zQza4tbbi5JpK7hEMgpwTefCNvswnFLIbzgV7v
5PzwhnLOvKD2vatY4UTrXyCiIe9qiAVTWEIM7yntwYdlna2vpWPZK78U1w7GNvPvhHzEpBuDcxcU
KBJ7eleVwJFXN+YTu7Rz8wJbrhNo+FD7uFQ1ENG2bfsH4U0J0UV1eeirP0M1Gqz7CUBWqhz0TO2T
76cKSeCMSLayrwD+2V2fpXmZl0TU6Xy9LAuC9Ix8Pv9iG4EFi0Ei7f8ZzO1A4vXZOR+zdG/aekUu
iG7ejI63dKKbJQocVNFe96+0Le/g1IO/JzGPbEHkxHDrxn+1MdhE+BjlqtUz8pBiOkhzE8NsRm2j
9RH2iflhMPX5rhfIxFOii2Utxwvwh5fGH6ddFAHacOeLIgppa7hkli4fDw3R8dRMoJnI8ua6EVN7
rU3/Xcedj/Yy4vzU0maoXOM2u1SwEHflakCosDdq4i3jXMnNgKl3RTHW7OLYhcsqrQATVX0IMMas
xszdQvSUL4W0w7VuNfVab3GuhoX2KifH54cl8K7Hwr5pdLFXdKgJcS5hH9dld5WJmqDYXdsWDd44
Fvlt8CT5hAZv+yprM8rQhDgkb2Bv10h8Q1LFFbUynKTY2zQMF4amultXBdkBn6vz9HjYqhCVKk/Z
E9lIBKYyhdo3dYWNvwgN8KpWSIYHii814BV/PIzwOJI1LYCSa7QV1NTetHQ2XUDEWzSRVu8TptFo
a0dnx/HBWYzz1uAwltiIqDRW7nxBKUyNCC1ZwDGQNBe9VHeHOfvCakq5Y27ZQL2N27mlF281sAs3
rZ1n6Qk2UX9+6Mk6XwMcJqNgfrkLy803HH0Yvs6flZlWbjVoqf+9Gaqy6InNAxf3+MlWnjh7p4ZS
//jJYddkR8ZH6unxo7Q20k92Zf19PHIGL5uhy2+PR3FUuM9xANzj8SfpxK+1RMA+Htl5qa4qOYd5
osOWGPa6H/TXx6fw/SzrXDdfH4/ygJTBsg2eHz/SM6rXzPDKy+OREOZPDV3x9HgUesg8fcOQx8c3
NsOcdmc04r9fX2RlT8p3NXEk4imYOKCRN+AptkSegq7Ko1WPymLz+Cw5pv5KtaNkJMmTSz61v659
LP2Pn6wJR9sA4u5RPvLZGv7ELnMYRj2+F79Fs/dIHlg8fnJfDfahywVjkfn3xr6en2LkrjSG+d48
peMfdMHt8YNtbaixF7fHx5eKro5fE9LIMWK0SEMMSGMxiXxEDT+VRTjcpha4njXMLp2L1lnuBQWt
efRYy55SZA19LP2XtmRfZ3ZOXRqNL5NeQtbpqoOOmnarxsFYeBUsIsdjzZeR0K+89gejFQjIOVhu
sSnat2H+TxFr5CAew2BpUGiwKoVgQ6dhoKk3GssApe4tm+YovobhtmqNGPNLR543HhyE84BLcpIV
HDd7SU2hXTMyn169YiYzlOHNn28c8WmpUH+L42GXVFJ/LgoBJa/Fbi5A9mPE8+l0Rh2qwehtlPG/
jF3+pM/XNY1N+MB9Q/QHVf7y8TFnzr9gFLBr3NliZM5bXDN9eANp1rqldBDpzXSbymkTuLLZWHZA
8Pr8IY7BDMYAMSzzphRAL/nbkpgTgrC1z9Tw3U3kKEjLsjRefNxCTYRp53EDlCCMUu3t8R+KkBy6
ELn8oNyLqxLt6s0rZckZZpn3xbcWMj5yRufq25hVYgbmx6qIu42nR/pyioRHg1yMWz/PnauFbnSN
l65ZjfN3NLiYQHc4qDsV59x5KaM9Zx+JbiELynOzm+cMLVqV/PnxSctT+ZZLHBnDmC6dNspuqP33
TZXjKnOZ2hYEo8ay/DWBkbJ1WMN1io23opfqrBUoooOwe3ZHCZNWWkByuYS9xJhoWcAgN21n0yrf
WLoZIzsVdlcd+xVT4O4FqyXj+HlXEFILd1k1x7g2RXslezi8VLXNm+Xi9dN4sy3Lf+atvaef752U
03/qbt+ezWwiRRkrRNblV+rbM6l8qO0NBoCEJW9ZGdEk6jHFfBW/TFn3t/ULc4aSW1va3yDk9Ul7
kkFEQdnSCkpCNzwRNfdkANgxq1nzkMJ798lYZWBsZFeoSv46oSOwtCva+fEwfg0JVw4jSwKhokui
kdotiH8enFK9iKpZU8bCXNfjn4BD2dugx9lSFGW2GWDmLtSw0XV7H5khEfTd3fKQCE2edLZNKpej
IJEuSW13G89zNAcv1dry3XDVKH+8msVXLgXV39T+ahYtzmAos6tec+AL/TveDZxDVrIzJeVFVEn1
2mp/keZ4b3XrIjN0ohEZRcp5ioq96M2D9Mf+ZDn+WybVBDsaPXvW4pg05r/J0hziCTtKbrcU4XJ+
Nd8QXHjBbPmvqjfsqPr1caOtRjJryTmPE9DW/Nk6Cc9Tm9DomR+FDk+GmJ9ErbbWfpW4S728Mpm4
kp3TgEazji7z+sybLHwZLCctYAa22hsdZxf7hre1fBqJYRg2O6xuO6F3AkSk4rCuwbgdC1/S9vKr
a4CJnN2t99nyy/pahHlIAYRLipDSdyM25ElUnr/NUuTqFu0Zx75VorPOUSsY/BrQUywG/aH66EpN
XzoCK1M0Zt4+b2kfeTKH6RrlFZ6HSntr9ELfphhNF2RgxyUKJHrtPsyI3lqKsfsUJRaY3Irzw+PL
nWIWEen6HYDc1NbkJ8uwfxu0fK1xgN6EWsvJe0QbohnDuE4sgHxF6V8MR8NTPNnXydfs63xsQgt7
5TLWLwyG9/qYfLSGuxqISkPsE7hXk8SdZST6dIOuzLtyURYrP3RejCz5lE56VO4kicNQZ9o2CNGd
5DhATxmR/T4xwvjjV34CENVr34CS04RQV4756WvRUeLNMgJhm+gRMPDUwjz7JHlswR/xqyvtWenv
koHWzNOk7+qO3bkjrOP8uFcUaOiFrN9L0KURjRuU06waLVOoFK8cnihCmUoVnx83CZfRauza57ys
3xPPy8/pOOTn6P/uSWrekvJ0p4b8ZMsWgc3jK/L5y9oOezXJAa9p36xqjtCckvlwYTk2s1JiGZ8S
UydQ20Yf6lT2vmizw4ihbEEwnr8c6AieqyyiiST9Q4ruiizFkNM6lNleML+PsUonE5aSJrBYOAnt
sOI9DLniRJuKoSqtlk0Ux9VTnPeKyhnO6uMTPnrQ/76kn79Oo+0XDFPKsGxOnGvYtYsW/WrdfWRa
SlGWCWPPmvO/9x4fQ2qcb8wxPEWT7PePG/JHMojtwZ+ILK3IIvlR+EaDoSWliWE+br0Juvjjo343
oXx5PO6QgrnpF+e9cK0BDIvcMdt5Qf3StMYNhH/+pytls2TEFdNXKeSti3QS5jry9iTWyS4f15pv
jhvo8T0ST7NcDiOE8rbpzSfUce0ShWOwcoYMPgCWnG9QZP9a1UzboPUJ47EDY9dV9HSJY5GfvFhL
IfPmm4OhgzIfm67kfEamewoY0eJ8ZlIYYXmo1Uskyi04YUR7sYDhBwV8nFCLZuTQ97i5Rtp5lTsa
b6XwDjRKsLnWhv+iBgjbbj9FzEgzUsab0qJhJ/rv9KJpXfynottXZC4CkUQzDowYuudh0n+BUa0Y
VG2NrHkmy8e9A6bOnopJDq8+zfXWC8USjT314mDB8R+JK6jP2NGsXdkj3qQgQQelonSXh+G3SU52
I5jbMKa9Vh1jrEbUCblhgAx95rDbqXTWJtvlV5XDDIPKFArPvhu1S9flY2qq9qfOVLPIUiEBNdXJ
yktsLAMgmrbpWNrHxKTFwQiQcD+dkBivD18j9Pa7qLLjpZ135rcV3InuMt9F7C2r2mTilNH/xnRS
rrVq+NTL+dWDB8wK7V6RR30BY2GmYQ7as7As9+g2DBwgSOITqcyLNYSbMeSZtyJIOCHPysXE/qQY
tGCmMNpPpuPvdF+DfxoindHpWMOZXK960+4+eHtq8APp+fiEm2hV99HyVkAb0rnnFJvU1SF0YJy/
MnN7hEhlPsML0JPDSnIOloZv0EoqvEUilifAd/bd1b7GzCk/6pTwhZqZ3UJE5IAW+CXbghZwltaQ
c6ZmQDhja28eqzliSvkZwhZdKzruG7AA2SGCUbkMUXGJFAS14LW0Cwf5s8kmRwgksvH3yC+6TVKN
7XEKEmROhB1n0PtPblpn9B+G7ylAW8XoGIJ8jianHwWqNuTdUtivqg45rKa1RT5oAcE/YEYXZwT8
eMSSM6NEst/KZOOl05mkqm9W9ww/JggxFvZTknnjViEsA5s0t8onakR6vvWLFfoJySYE99QN6hkO
xREL1JzMYRdktpfmHjYwylLTZwDhDgI1FBO42hw8hJq/cWo5R2og9/i4N0Thb1+34QbzPXL+iATc
znFmiZY759T2WFUNRy7mqbMdTce01VeJcDDw5Ya1VgY9PXRFyYn+m+56xYG6bZGFXnmIuqFYBJXy
kM9zXvTG5Pi4calPVrU9AoEXMUnfveaw2FbkZ4ZCvzlWhWBFNw6G4d6EHNsNITrusUCicGxpVqE7
Qe2mqqBC/fw9NgLTXI0ukCf6qIVXgV5t0SGEXPR2Eh2QPkeHxz29zMjJFcFfFKT2xvXaTxJhGLKX
ABNzTFyHRxowye7RwenJFehiXNgm84WDPt8wsssPo5H7e42KzgqL/z7y/5+rYsCRA/Kx0eKLLOQm
+0nv/veeM2cC+JhRBq3HL8/NaCDgS0B3Yby27K0ecw7sMkP997NRv3lbLxErb/5Nge9spwRKq92a
P3lv5PuSnk/lWf7OU718ikz0GF58qmO620VBIUEhx1qo+SnRX1ojD1WDP1UlDE5hPC17d6h3Hki4
gz/fEJTSHXSIfcsEfi0pVaDhiTErfav1FgAYT05ZUR8NUUaTi/1nLKyvx6NurLLD497/3zw+lrnZ
meDVaKPDvfQa/VDJTjs4oPyISEWDFtVkoI6NBcg6GvEKuU5+xQTeLEhY8JG4Hh43BtLXVWlDRbHl
tJ80jU7f/1B2HkuONOmVfZU27r3HQ3h4xGK4gBYpgETqTVjK0FrH089BdbNpPxckpxdl/VtVZWUC
CPdP3HsuxT6GDWKN68YkTMwc9mpo1g1WVoAt1sqb23qVqQYzaRwf/7x4f96hOAraQ8IgwC7FcOpF
GKwD5qsPIi4RKQ0jNS8Y36vME0PTVJQvttGyQeykfuu19+WmYvrkbbtnvGac0NxiFLCmjQeMBChQ
9Zx7cGWIdbh0DWSzqe0O2pzVT57bu8h1ml9LonrBWgIf0zqx6mYAjsiWUbghXudutqC/FfGmwrK+
6aKiX1aiyx/jMr4J9VUrZhXVw2BF8ZrJXneKe9AnfY1n2cGlsrWsIbotLTAxfMzfzbwejhmztn2l
dIAXpU2O7IeMXWkQXzNbyEYli96DLIsbELBkKNhzfmKLma4N3wfPMJv5qkxRJ8bwWqgTWQqm7Vc6
WGs3RdYzhq79BG2wSFivM4oDQWtzzsOkO/QWjrOqPgtuzwHb3HnGnGDaJEwp+q8hhquRzkm8yhnw
w2eoxSUoyZzEo8RrInEjgvugdyjUbSyzYgcqI+EIKceDqQSOQIMivrtKxavWRDTe++2ulpYLFRr1
M6hNlm1Q8xCbsaKE5rybec2jlqleXff73vY3RcqCmJhLe58T20zkMgKA3uSnZ74IeNDGjjXJNNkZ
2vv0Z3BLoeP5Z4Iq8Vaz/csy4xZ46LQvHOs+Kd16hdbAfYDX0fzj/zVzT8Jo6R/LlqjrFPc45sB2
ZchJ3hXmeKs0DgpisWF7+Pf0vg1LNDbIoeu9XIclZFLHlO0I/CwYeNi/E3kyS/x7I/SfSI23pkOU
UlbeezjnNmQTFIRwQm8mOcHZxRrHmBOT40Zl8ahs9rtkOn+nZrxNCnfP01/S2iQecmcC22NjsO/6
2X/tg/QcZe+tValN2NndtqGU5XgwQdhF4bUcrk6JG0owAkOyrBi/3itS28a2kA+pe01nBJTkFVG6
0YChP7xpkXfDu0N4Kf2yWIyGZyzNsbyUk0DiwBWtgoqBVIbhqiFiJca8NYm237YsHPg0efqDaoMz
QsYDw5JxOw/lamhKEHeJtbat7Cc1jffa2Me5lGvf7PWhpOybAhPGs2Z3X9XbVKN/8fxuxIRkc86H
s3xhWLshyh35jukaj4b1OGThMWOcsGNz3WwjPsYStz0a20zb4WkkoyWPY7Gm4k8seFyl4417YmjF
Lultve5rRy9LU7xzOyGreBC2Dh/Qd6wawFxcZ7RLQMj3kvTMLDK/cJGDSLwGd1k2Uphwbt/8xuDj
EKX3ujKKxxA/FLtr/VXG6msYmq1xffGKQaMjkxlnlnGHdy5eBFqWhMsSXk92JxngAKBjE0eTaqdv
pEpiaV+da+h2Fgm8O0TI6Xxbckz2mnixpih+FRvkVm0nr1/3aUqtRqNTVQCweoZyde5/D93Sz9Cp
GkH1MKNz3bLd2TEXxRM/moI9my53OQmaB2ei252mMl3W4mpBnxCZeLUF2MtID6Sjb/QcrcKrlIMM
02nHlOuncb+d2HtwBwsseQNkq6z9dmO7KtgBTAf5bd70c9HdAuCqlzlG9Otf5PEE8MLTLMnI4JLM
PrMSK+aQWuAp7Lq7B1ULzBABZoRr2QjGfBERdgLbAgnKhNhwUU21t/GzMFpNcAL3yVTIRVTRxmMi
vwLg8avb7XQzzS3J83LcEMqBA9ImHwZfO5AoHExo06JP9MM8OAU1ToBzoemzl6LUr0MvqzXwJJsh
b7vllohI0Ya2RUX7VJRZh7h6n9pBjZ+EorzUlUtvW7m3HWOlKnDvdHrnodu5wySmb2F+TdGU7NwI
vbBsGerZVCBOw4e37XyyOLqcKFEX8mffQyS4VJqMuLZ14mXYG2wsapcAYedKzbd2MRbAuz+/yEXb
W9twmu0juHl7GfhRv4YLg02iTNKtFCnCeJ2Y297R3rKx42OGe4wNn6Hv/vySUIoQM9UenOzsVfQ5
GCY5dj879z3lo8ednRRLCDBn2fbqGJC7io/Oc4A4ZPVDGbj5mmnPp0nl/1wSDFMR4UqqHGqK45gp
3oLBrff4Cj9j7IbroU5QFkfTi+yUtTYi6k5AXCcV6WVYTi9835zNkm8ETBOQqlrfgGVj9+EQk6RG
d1E2zrNuIqbf3mtZCH0780gOV/zvNZulSbBVMH+N0fNCH/Pk6AFXwDU05PEqjJC6a0mwGJrbvI3K
FySb48YE4JKmEVm5LticGiZtk0G2NsyXKZwY9YtlJGhZ3TyKbh0vvueH9mOoJVcvGbdegYIffxLp
rvJLRUb7WQDXRJjmbnCIpYuwilBASXeARtTY61Lb95ZIcsCU8A1AqitH7OID+29Y67Rq9wMBK8CO
WAPNAXJuaEwzN539I0IfxlhIZvAY+uiveT8Hu3xz0rSmQZafhhAXT4Tfsg0tDjxc92QSvuiu2JtZ
douPVdx0skXpgfgnjY+KEIlNEpgonHMX7gRyPBN1yWaOnLs5634ZLZCflsU/Qam8LYcTzU34zY9G
1FnLjhlirUnYk/kNbxH9kJIPBZT/Vcjbu8Cvgx8N80MroZtIp3kbwVTwQV7JPhL76A9/esq6p8H1
PYg0wX2eoEfmj0g5x882U4XJHTiyp2bezkH7iWJ813gV17Mn6gXjgHyTOSkSzih8Hg0ZHMPZhsXb
RJ+TlJ+CyQa8GyoFC2ANAW0eq5lVW2bxugVP62UJ3imCcliQY9S0opu+0IDg/XNMxO3AcVHbGG1q
aAELXBVoGRG7hHHlLkLY2wt3EteFIXZyYu5gKZAPZ53gCKA4M48cISsREPygsG5OsdFttN8b6BW5
HIuQbi1iWFK29tMggpNOrU/LjqeFWfaa8aVI0FkVl04ET8kMOHbKZhZwCmQRKYQsGs0n36leQjjl
9WT+hiXtGib9JbFbHxabF1TLybsNkiAxkvqxg9EXyuIBAs8jQDaD2FX7A28mObkuo6lScIcwEreq
71CwWyM7G6pHPq5oEs6dB75kyja+rgnUrM09/li+7YkIMSaGQxS5az8uSCkSNrph0FwDLUeQwhdz
AVhaZIwtnYy6ft6zniZwr4HLZTnthzC5LsAGzVxF6j4NHKoKjxW4zPeGe41u5blJ0KAT+FneskUJ
94mfXUhxw6c3Eyey78xYby4JeCrKVOLcJu896DD8EbqVLj3tPGpnYvzl8gYzvf9C84NjoZ0YQ9VH
m/hbQBuA20O6C5H4K8dKDmEQMaPLdLfMveGmUR+JGR6cTsUoHoKXtKhfR4eyVHk1KvuhOfHorBEk
2dxt0Se5fwUfEdmvPPXdBLjoCZ7blWHBHJZ3vb4tSKzYJX5+P4eku6eMc7dBjCMELQzmHyCPDc7r
ZAiORDLAANOUhmni72JUG7ssIlWYsSO3rDlgOx4/OHPsDandGMDbTdPMFJxp7xNsjw+qYFCUKOPG
hMRgjZyHaGzz/ILoyoET6D2zASwWEWXgrnKKd8PA+Xy1izlhd0v6L9947HCW0WVxllB0uPVpMvhw
N077Rhw4p3fe3DPRe/QS/66x2G+hIViZ0TXqhQHUYsx7mwAS4xmIxtXaPdzbKUKWUty75IFRFyoW
lQf+pLWIK1jYrBxXXtBu1ex+G6rlm7fL97prbvLJMJj15/edBrauBTN2xKcI9tqs2hHAuCG9vhBf
ItL5TWje5h0zhkbRH+AtO42yXsYh6zIGmUdw1xBjyt+gggFGkiUd2Pw0+G8tAmsEKdxLypWK3UCP
aUKcJhXhHHdqyqjspWESVNpkl/ixZm6IfJM3FCxaQWDgvMSBgriuQZoshX9x0+FJ9tAmcUE2y7n2
aj4gulm6yl47frXvpDMigzUQQnkjkLHB3GIypkQhLtKZv1EaPiXX599Ps3MpjWypQ+dWNDzYbd+s
RWfe8o5ojp1sXtfohAYz/QA18Gq5+xAHpWSl0zSSnsIFuB4EXJexHzJ6RGBwTYqwU1KQI4IBrQaT
MIOfpkjXNmLQBZvhJQMlexnJYd5IEZJS2jmbKiA41U3vVSBeRw8Rphe/07OEmAAeonLe0zf88vTw
Ilc4kXNOCtfhmuxy+z1wYOZNLrzJ+liTkAZn9tdxqgcpOSpxxsW5d8pC93Xwhv3coRlNO2uFEPUx
yNvfMd+CuOZWxR8GZ6ChDznMZvQ5Uh82PgZAvMMMwNtT0N51SjG1nWyGqMa71aXvA7AlAuTk9aRa
lxEOJ4bO9qaiU5BWjiWkqNWqbpBghtIACzQyXhcImuZnXunXKeHfNSdyIp3sZHrA900AJ4g81EuF
NbVCVtUoNnZVKqp1P6kHBJ1f3o8SZIdOISL5GM/70CgMDckGZam5Lz19AFxxE7jWO9ZXbwspq1p7
mYZxaHakujndcqw8dAX2w+B1ZwG4Yjkm4KBs2hV/vPiOBEX7J63bDz4J3tm7KAZCTt6hbhk5B80n
KSEsTUrqhijoG5Jv/AvaJxBwOIQxTy2bJuEN8sEU5pzebH5IEHU2fFI0DoaWHXZC/5cDSsTmhA0b
NZ4YHwP5QwjhMhMfIc53VkuQMcr2N9H5AzT3Bt4EGbQZw4pWAKeR+1q0D5GpblRQPNlh/8ChREzd
xsJnQ6WWAOt5pDDGsPNQduOzF08HM2s7SsTpxCl7k7cayyoH6EAYrxnqk5VN5K5zTZh1hS6s4Zm3
9nOtzkGdA1AICRfIWaWcOykw/6awkZvNHNBryGlmpsQe33fju9A2+V08TuWYwTzMX1yPA6AxugOH
CdWi84UI507OzX2LjmJg32cG2W+LenYN3+jR9hD+I+T4tLv6yxmscxvwSMblKnAIQDJmPndOC2MU
BiHe1Iec+x7nw6dy5lfp80AElsAKWq+KYaToNMtFO82kwfMAVvBlfNjCGwvR7TTa7wwKAEhzxrX4
Y3NOpgStsu8eSp+NuiMPisAWgxkDMbWb3Oi3YX9vqWgPkGXn2fqSvpcho1FfDcY6D4dTGwuMZB44
mNLISGTI3zrTLxZw0fz1bPHlLdNx4TZTvZoZmZ9KUH7XHc58+u6UAvyUEnKLiBlzjZvvGTVVQFxg
ZXggolKkWLuou0R+/hrXPd1YVRx72ZIBWvLa8MZIu4TpluVi07EeqkLvOehqtaV04WGCMtQQ+7Pv
vM3oda9VMyY7LlpCzSHEIbxa1BqMiDJe+67f6QFSaonheZ2Y+cFB+7nKi5aOrwWUzwk3Ls16eJ4i
Uf1jHhAlchf4LQvEBBl+Mw9rz0pOV8IwWA2cIbHAfBgl7VGHal1EDs6QAcWJn+1T0+9vI3LHVPum
636b4RHZJUPWgtyeCWrUJoz+PECMqOWXrttwzVG3SRMYVBBGC67T/TSSMesDGVoEfnnMXUih85h/
u9G10EAPuGw54JdTkj0PJpqTUFr1Uvf78upSanyYHI0HSoSdXDaGCdsAOuUBWWUNCpBZMEMm53EY
O6jgyYB5HHIHcoF5PQramYmifS2iOEOraN9Vvnj13WSkQEXvJNhNUYcgAAiDndFImrBw5zjgQRQ7
pS0+optEI3BDYHK27ya4PjdaFIfBSxOmIj4i/tbDIjLUqB5Fa2xqJ5crpOSbdqq2VWOjOrVSazlm
nGOlQg4TdygNu3CH4P3olxbsqZZ7JpTJyUK/WxeAjhBys+m/YlsJohVOpVY4DaNbOWg+QXisiDLv
382xBiJIQYSaaR15wmchFQh2Iyz5i+LVZ5AMhdujRLfPcgD6lLWoc7U5vlg27EaUIsRioP9da+2x
sYni267A0n2ldKvZY9Iv2pZRSrs2BHVq0HgrnUL5rF3xbFFHj7LvLmjRS7tc2dwuEC38G2Bq0arp
ybP1ZWos4xxiDXAbELLKZMVpymyTWjBP/WC6iwJwJgkwkGw6xUCo9wF6SD4eQIiS4iVDWY4UWQW0
57UDmBA9rsGo6lyxh6tFr1ZAD9KNPZL+46jwbVaUWh4wiy5niIi3i6cA2z131Rvaia03l7eGiqyV
YteyKkxLX/kXA7UJD5obJ5teGUSZFpOBBzonfnl0gx3OOeom8TX4TrOzZYvokRA9dslTYcsXz/NX
ZQO+0EXvxjrvzZ0riHdX46UEOS5GyAMRvNZ4AmEbZQgomD28N+x/r6sbplQ1QLHZPmWzoVZWot95
nr0k5lbB32QNkkDchUuo1zbG98F15EOg0/aLHPBTZSbvsstnHux65eb0fQ2i6TQhBDsLGb+63fDk
k1qzBB6VuEawDAh1ItI4yFkF0jQ5rZbbnusURxehGWPareAd7aeQJZbEJ8drtxbuNIHIyzDERfVt
awfTWgUzuMICwVHtY4LVoDZQXxyJWfzJ7Snc5mXyPcfiRkd1x60i3cXA8AxcVrWZC/k9VPzEhYtV
BHYrsylkcKqDyAgxpN9bKeaW3B05e4AIQmkCzzac0yg312Vc2wuHV9GukGZBL4UHr/xnhXvkppvq
O5NMgjtDqCMNxKpmHnWjw3ygpzWtTZRoykMr2JgquUQDyVUDJMclCKPHP1SAqS0JaoqmrTObGzWC
am9ZBq0lgvdlVoQ5+YqBsYRWiNbC6c4Or6DqnqDP3NVja4FIMkCSlW6M1CA5qIqkY/rGljxiSt8f
I8ByalXkW4HlwRVS41Flg9Rdixb8tDbjq3UmRMVFlFkMQvCVTQWLvNorX/AtQ50Q9TouMQe6DJDI
SZ3PPtuJPVwBwv/IA2DG0CCEpe7UhHmp2Ic1EMXymBnxHZaQ+tkfRbcloZvnguXxKpvyYykoPIvg
U0T+F0yzo9UU43MyvQSoZzAysqfwJurwNANwEiTEWysvZJOJLpB9jJvsAzO+nbL4zLJYXdqOFYI1
e3pj+1up2v4QTfMmGrKYkOD0u4WG1dRFRyAt9GLHISPhWk/3iXWJTIkOvD/ZM0pGlE30MTPIhBL3
VKXEN0XBcfYwC+ZUPzCf4+CalPXgmhDjSAP+Ip/y0MeEZ8+57x9cW18z+KalRXZlFVXdulDX/AK8
xpkVwxUFbd9OETPkoHrjnrm1gMaumqG9E122ccNMAP3kri6u0etOa45YEka5VCE7HbpEf9UJ/W5b
jr0KvLFd5y2HwKwhnFbWsKPaeyewHDYUZln4Q+oe+Ve7KgpCp8Yks5e1rZE8oyFTdf5tH2fGeUva
sX6LCPdGpiCKYtQcWSrnY+SBIaM82UcMuFdyruwdAgqwgAyIwGrioJzNPluOfviQptmq78Lq3DUr
iBU8mI2qYU48poUHddqXzb4qyLfrBkY8Rb2NqoJEJJ7pzlHoGoZdHgV7FAjOlhGrTy7fikTN1yi4
Mau22dtd9oua4JNtzcXhL3kEhi6AOrKdnZznnn3pVWMwLcuqfYzJmliEQXXvK9nvsuueZMCuYXnV
WeeBWNcyfup52nkbs8sw3szuWF4buF0+XuVzNcL0yBpuI8FQY0KW4tqOzU6FO5IJX7XRnf3KdUBy
qe+/DUX4BNvX2qgE2o45Qdebo+ygQ+QQpZDbgBcEYie+OzDRLsjzVGybQYTAQpFP4g/GnCdwvkCR
7u5rEgcaXBcOTtnzODcmg4WGRwxWFd7wFgJLAUm7y1bSq6KDwROytXEYQLC59JGPkpdQp1QqTf+Y
LIUMEI30pJvVKN67kKQsWa8rw3rRXtRxiPXMw6nTix57SiLWc4345jrqXHsVFCybmXlkldglBq7C
fHxNE/BLFPzEDKyIJdvZVkkgtc9VSOWqr+zg8n6EeLUv0nRvGuFa+el9M5B8zaR6EWeM34XkLixS
43aYnUuMMJEYMcgPWQHLJmgYfpYdOy6HS5hWR64xB1+nApruA2Rx36LZzwmLZQTY3EemIPaobKCH
nuayejfthsE2JvRFXh2tOBnWEYfLQsRIJXIDHZS1K5DrXZ0S0OqZfhlNfhpd87MMoOkYBju6GeaH
9nPkU1a5jzMeKeA8OVxLyA89OHRhMvrXHYAGmSMBlIqfpUfH7/k/GRN3JBUOTgaPiURqa701Mv/O
E0j33WzO1kkVvTIbY5AXzxtdozWLgt+iA30r4v44aJVtlJpf0yH6JI0OxHtFwIuMJRvfiTsz4xSq
gnwlqbhLxDYcgm6yhc1e3I0Z1dBgpyfcOSyN5cI2YSaFJfNP32CLU15ZAENTf1RmhtOm7/aIdsNN
ohnsVvO9Sir/zjElv4SWOkRldzZ6zjGrcXZJESU70zD2AHXB3EpG2EVWUB7L4mOIDbaEQ83XhmzF
z20x2MxSVPtRjFqgjvqnafaOk+BCJd5mWVXapHNo0+M8OZo5hA2WHDD1wecqPqsSYXgQoKAHflbM
LCBZkmBmE59NU6t1CAp7WVTmKRX5Twp35K6p63ViX8eZUfUuzaKlumZ+bz91uWWcYxWZ5y5qs1sI
yzcIKfJ9MgtnkQeJfgqmYOcbjA5La4msZ95V7jjujQGih4vg1enaRcTOmstsZP8cj0/CZcjt4nEx
S4tIXqtw1gmKrntZaH3o2vbgWaukC9mZ89iv50Geyrz/YIy5TDyuVZrgJ6A6+ZKEtpsuKl/bJGlh
dXG32967M6I44Qf+kd4mlFOy7SXUT5X4xsZM8OSbk8bM1e9qlZxGpw6POOPN5MMec/TLJclycZts
OOMOmMnhE3qsPOfgu+mqTW03B8TNn6qPEAj0/RHhDRsg3Brbgey8MiQiVBXIrHI/fRcdy848qD6m
yHp1TRyvEKDChafD/mIofepc7IFwlsjJsIpD1ADiuIoDjmHdMjSZz3GNX4HsQbpXl686PhoVW+Aq
s1dpaH6wUZLsFYhZMZ053tKd3Nf4ofvQGBH0aDDODNbmVMLVUrUism++eB2mHl9+cKK8R1+eJqvR
sbm+fbvdONcUllCaG9RG9sLodLRruOrUldzneABV/u0ajPV//hJ51vzJ8f4qygnOQ9j+l//897uP
vv2p/vydf/2Zv/6Nf9/+FHcf2U/z3/6h28vm8b/+ges38q8vyj/8z29s9dF+/OU/uMejdjp3P/X0
8NN0afsf0ePXP/m//c2//fz5Kv9Tdhjpw7xE/3iFrl/+n3/t+gP+3397+Cm7zzT6+lvx+7c2/Pnb
ssiD4i9hYvz1fyawu39H/+Bani0N01aGof8VJmb8HTuGhWRMkc6olfWfYWIksGNt1aSsu/xP8ff/
M4Fd/R2FnUVeu2lK1+Svqv+fNDEbMuhf0sRc6UqyIT3DRnhsOdIy1V/j7Aw+C4gqkF6a5AQEhhRn
xI907EPjfI3xU2639Y9jcREUpcWGZgYBEk0dC4GBcS6Et3soBsXSAxSz9wtXrKve2uTktFdsN+ED
J7w4d/BIxN0Qw52U62RKxB10VRMSVWbtvIDgwRO38WFyrXIRhFMFInRWezdk9iLl+Evv0S/nyP71
aeGOQIQALdsJVoa03XmSy9gMHb4T+6npol2c2+zxInGVleUbNKf1xksk6NrEgxQcOPOx4eZ4qqxg
n9Wj+8YSclhpy9yWsKyx5c8ru+QE0BbFd5BdIQI1Cg76afvAM7gfRsqIkWzaTuRvTd9Hu8yFkExz
fONq4wpaTxhYj9a8NJiHmvkJgHC6bzRgCRyOd+Fg3yZgL5DGkirjVSY9KJKRDqHWsjKLGUZe5W/r
0is2zKPo4YvmBXgA5qwO8vpsks5gd6jC60ZuLTLQD2EEWtVwSNuqTFKD8Ax+jr18sUTL2K4jfFKN
6MsRpLIic1ZOZJuX2X0Ppy5ZqzAHxReQDiaKfaZyrm1yRZe+jgyC7hP09SGZGpaHpNmgeciao0eL
cL2Kntswbn9N71GM1UWQSrJnBTFviij+pOsknKNSCDCGSsC099aFMZwrB1kW8tv86F1/0TaLjAgT
zV3U5Tci1dZnRrAQZgoo8HasCTdBcBhLskAnELUiuLp6yKDLm/lR95J44ho2tcr9BIvbopOuezsl
DoidiFGrve/yMFz5Dh1JkEu9bYt53ooseG2cauvRBdXARUV+rlqLQIOiJhgoeB/beRNw9V3FqJRz
tWJi0JYkSGR7t6cP9JLugAeY0IMY2rq20hsRdgXbR4mJqpDNyegQmcuRykTwuoYGVz4iX4/y5mgH
DNnYD3OCk1OBjA1YAzMJFCJsoqzo27T4J/0+Z7xzxeBbc3gphq8qEF/tsGO+WJ19ExWq7O88J5+O
pCo5cGqLlyn1Vuihf7CEn/DRvAaZcYMwL18YhEToCi4Ao8VKDRevmq5s+uQcNKwVhhJ35JDma5E1
52TqX6c++xX9G0qk+yAlI1lFD3kdPw1qvlHoFiIFQLT9kDL+nKzxZPTuvEolC4QQ21kC6WdyfGaM
6KzC5uwhL1nEhzl1nmn5jAVqzYLoDv5Zc3bOHBsMC2AbvPWZvMH4si247AdhL3ZO5xDXwIQkZtuq
AT7NfCp1vZ1TBqiuk9zrXgFLux366JncpCeIUd9V65ydCq6wjN7cprkQ/dbBZzNvYKVhxmV3/ZAq
4FQN3r6gPnT8m7Eksmhoi59yBOtB/CuMQ+a1AFqe7fQKqeTS1WqClY9Ozw/AcXRQKCtakURHVByz
PNWzfE5HQEghLW3lOXeOMDG7BcO86A2kkjwyxsIwyQYgZW3tJIg6Sw4eEHwKe7kYQKLDC5mDuIEA
jmAWNd5TFBMXlhGYs5RgZUBtpeuw3w7BjBnf98Zr+ky+j5qi3g824Ylx3rwgzWQbCNEB5tJ4wlzD
ISzGlz9lixt68aLQeG4ty6VUJREB5STYRANi0nUmt8a5+FvKuQRpTFOa28PemObz2PbkRpXJvumo
N8hwJwDYaL+wAnWDsm477PqOz0A+iCrUWCW/Xetf7Du/RRqb69rAtNmSN+igA/P6EjCLAdyb+c1y
QCgLXV9Y/WdWjScn5sWaOpacYEi/mWBwiBXhZ30zuM54yFN08mPavNjN19hF0xNm39sWXi9cG0qk
OU8ZGxbWsjerz0QhDSmDbqf7gGwjs+jXtl1deAzUBlrTZZ5RatPfnvyGZhEVoFu0p97OnnQg/G0Y
JB10h2Y3yITRotzHqi82nVui6NdmtMudjsEvXCiM7fYqwvYPlzkqj42AKF+rcVswyAPCiM8N5941
k6x6UHrq0btH72lho6Qg+xXcoEFgDB4RFihLD1vrSiSQLYrOGNcRW75td7WfDnP/2/iSZAIUjQBD
b4DRGb+pKl5zm23UOKbedi797oJS4s1FE9cWMBbt8JqSZZQfmIfYFpnJk5Ux5HHUvIFhQbMdcXr1
pDPUmOcwjvy0FmY1bWcfczyOB7Yj4UPvH0JytNIqe+r7cunHQ7WiHj5DjXjPGwOvhGq/ybtkAAZE
7AYmi7XAM3bWGn5+0tiXuRNkd0411P++OxSa+UicCwxJPX55m6GbyzpauO1FDVTWTst0qXYcaA/R
adBUzbrjFhVGdx5rA7JMwDZcTXXFoATu3ziKHW+LvcIgD9ESQxLCpeGWT2CACJZMwRF0Ws2XjaoZ
MpzCBUi3XJaHKRrW0MiDtRD2Z5zhOZazM8P76QhRZ23nZM6LwWAJYmp4J1SPY4Ve0Gym4hPKhF4Y
eU0pocS8dAIPpGo63qVN8Dq6DKpHv01vu89MGMMDGSFbn4zvsa2XmR6s5QDfe3B/uupVZjjwyCcC
q09ENQksBErPfNCqve7UhOqiPE0tyR8aIepMeOmQurvSrNIFpeN7M1YNhm/+KycOlE/TUQZyrXvH
X/rIbTlTGzoSmjX3I0BzvZqmVq6hJG6RLIRbBHh4U6dsPyMyZvZurIqZWSZzqGxBgNKz1xYp0S3g
aeYSuzIQQwRuvbe3PTLQ+sTceeGEWCTfBNCIIi93D/Wqn7pX0786y5F3r4ASbEVuYFZwmPc1vKMn
u9CnGG0PDnC7WY/bPz6H2SrrfdAYK7yvDJQ6Ivj0fDCj/CGO4wv1IUo3g0YxlD1vmPZerQo0jx7M
g+O2zsHpuat7WsAMB9mIF3kLxWKPwe0ohWaN0vnVTbBz655xj5F4G2f0X3WX0aTq2V20qf1uTXa5
VF5/X0VYYAm5vTKeiYMdUZJ2c3msNKPxIErdVWlAKw15N8hwdA4IColKGLxsV2XFhZ/5digJHAzt
mRgEOBN5D9YN3UdyHIeFqK/Ihym94X7AbjYinyGSxal9wsjdLF1TkLAkn8IAvMPBnWtxCsVB26ax
ERJ8PntYQu2hb7ICB4yHZOOSxu8xPeEyqWbY0gGLNQzeWHWmGlMR1p1FhbGT48to1+xjLH4XVb6B
iO5gTt1jHLkf7JNYg/koTYQMufRda0/GFN9BaBXr6wK1n+RxxPK3C3OxDtFtlgnpXVNs+Yx1K3HL
00ygAOQ4R1Ptpes46+p1MIn3Wjl4aEVw74qqvRL4poU1kClZ5gpSByEDAzEdbfiW44AnbgHOxTzV
m8qwV+g7qDJj6e1UHQ2LbiTgPcQ7vMmRn1MS8AklhTfwJn5mrCYsGsCP4kGwVkTP7Nouix7Sq8xn
aJ30aCUoYktD7diHoRxtYnh+GQIHL1f4Q4gSX6SxepJhXIAQakk170x0y+7LjDx+MRCUwcIEgX2V
MYbjqy6qoEa/5DOGaFiDjjbfoG82zGZVF183lv0e6u7jbN3QZTD6613yEevyoTbRQ2bO/2PpPHYj
R7Yg+kUEmMyk25b38nZDSGqJ3jPpvv4dDt5ihOmeQbdUxcq8JuKE+lJ+/86dUq/nkFuvnIzfOOYA
Ij1pPnusaAyd3DAkVBx/GsokOzmX5+ZqVCx6vYjdykh0MsQi1oPEt+EIzZJvP3XTreZ0Yz0oH5A6
OnurQotTAJbpZd1dByyl6+o4pS49QluS+tbiNssEbqblXScjuWAr5RJJ6BqcGyRGcAZsQDZf2HNE
+2bimbd9cfS0ZZ4tHb40ghB5ZDNbwm3YCWTWUyUK0u55czyAYWw40j1J0RP+gXlxzUSI84vEY/s+
o88Q8hri+HvUjSSKzcRQbvePqUG2KVCKr94PDqhW0CwARlmT9g4JHvwf6UIo2dopPCZdWFzcmsA/
E2XoSiSNpo9cPOogpJWDE2jy6Dq6BvCEHtgRWjHdYfgzoSdCkQHzLlINYj23+DOZsfNJr3Dx2Qwy
XVwe45LBOwYEImH0GOdR3M2Jz4yS79BCWoZRd3ziuXxlVpScHbjZGdoXWl9I2gyUm2OJhnWt1IS1
YU6eLSNFjdyI6zzjCsgzF/wnXxLvR9r10Sar49FoDOK2pNmu635+w6gYHUd/MY7nAA6nAp1FEgTk
VdfshCIuZAYCTxU17x2HUnsOYlGtOxbobmHtTH6LbBHeSA8b92aJY4OLf4x8aG9MIMpbYDM5rolW
zImcehkS/Yg6D6YCJqJT39MK9w6hXhmZqD1mDkgo3dPkWeF1hr0nuunUB+5dH9oxpm7kFLCcksp7
ARs8POA5vtl5elQlJmcCruUhXSBC1didghEJYdSjaYi6YlyrzrA2mc3LTBxct4dDMd5NjfEMQQYh
yDxyZQT1tcoIJLYTgmWiTocHSEXZHenhxjrlNF3lBisNKUryP/yrpMbiKVAZx2gMOEBwbUk1Ocy0
ET60U/JU89Oe/vsi0d4EDKVPbRzfBsyQwHC4lAeRHKEyAwdmo4FLwSGzmbTEErdXhIuAdteaz2O3
Jq3PPoPw3XZuWF0L2f3NrdE9OE6zK7UXISHA1SLxRsa6rI4hPP5Np6DBZgnjiB4+AzkvSt//94V8
6qfM9F6GsvzNoMKvZzrcTYUiFxaFM9/++zLA0Noj6IVLV/DDhEInCBKH4WLMHXHhRFWvMs/oT8ny
hfB5sSKf1tpMitQxjH96U2kyxojg9U46nnHSp3CrbOoNtjU9I8Yd6dLJm3agUhfSq25eZcZvSy2m
kgQNLumGT9YpZB7TTLp9NJXRbRrwpitTU2N0rLhf49I+mbZ/EGbVfSE+QRntGjXRPki0FRuOTWMl
zZMBqn5joreldTFnCFYgMSPw15+F7WxFwUoyDdK/qrT3aH3yL79Jm3UUjxqXGPd+yeFAouBkkeJg
pWfmArgc+uxWG6166GwukAIfwtrKyvqk2aFmLtjalvlu7LxnZhsfp+Y1ho6DoyQAVdO1zt5z6ZL+
+6WyFRm85jxu//tlA1hnBzpi3WPVgiTqtS9W3sZ7fmwysqq+fWknm9SOZmo2//0SqbU+jvPijYOl
WNsQLgX0zUudyiu51TugeeG7Cqh46fbwnQU5FpG48RfZs3ucMfGtKyQpm0wDtnepRCnbvX4XGS2s
PUYL14CydVMw2D9oXgcGA8QgZFJ0zx4weFQVJmJ8Xz+N3tHjPlzTt0wPaMogKcnfvK3yfWk43dZt
zWzP/vo+J9f4khIct6kiBkcmgVaRzeRKR4kgZX2k/x/Q4+PoeGnx5JCPyxRK6pKHvoDJGow2g6CS
nDVLE5kD9Nw4spR6HSMbybNRtMfSJhnIyGZNmLD6GtV8hwssPKExLDSQsUxeigYJkteQJuHaKFha
XJ/bQrk0B1MTkqQSP5Xkcn/KzrhDBgEgeUZH7SvjKqZI7dOW+dgUsqaqG7FPTLMHhYWNrpOF+9nl
80NFoJHXkRM55by1ZgA5dFKZR8YD4luwWkesOhwKfjXQJ+ffdUOpoTDeipHFPlsGz6bXi2CvIUpr
HhXJtt3sPuD5ZKiY/qrqfhjq/g+L9rsD3WQSN3Mkmrdu4ksKtHHV+5rsm8QRV0OGLB+LCGObV/yF
JLUyskJO7tTpqXOHf8Kxq2eM2PexMZHYiHSS5V9LTow2zX0WJQ8gRo1NEXr+AUrknreRySZSopue
0tcgMSxS/hClMBNnG2kUNLackoGJ5TGMAqJpjOqaOrM+QRM+wKwhsj0ykHQFPhz6ILpm/E6ZDWrb
ekGKFbJIzoGt3f3k+ZeoDLmz/WJCAbf2hGsxqLEzwrdBUoxWwsGShu21VgOR77kEsazKQwdG9mAt
gCsRXRYi0XG0x10vkC1ngXnKyTK+qKEoD2ld6bVdEZHUuMg+uSQdZpSBDbERdl3KY3lxKBufwyzx
nmzbuGNOhjPRo8JDv7MaMKDscDZY2ygsggWbDHwo9LbFP1Qf5UOPfnwbQkvcaj1Hh6lkTlo2/zBC
948smck7yu2D20430yTsJmcI91PZ0VqxhHRy+Qp5NzoJH0mUYURfJnXadwbMnAO4/YJ0PFyRA04b
P8vaHYAgXpcZs6ndYXoPQek6ClNfWtj2xhPqxzdJQWUgYux7o/mHC/yMlpUp3szgSyUwRgeSDs4L
lhmADx/YFH8l4wrGD3+j6TJVIthCdOjH8J0w5IqR/IlWXbD2GN9Rol6r+RK7wKMiWNAPrFoXtgMW
SAt5N9GdAeLOI4qUHUMp86QilqXo5lEYzgg7G4JEXFh12a1qcqL6XEymUldM1GvnSJFYnuhJMPrn
PS7I5lQ65Y9XiOI+iDDXF4IR0Ow25hYyibfCfHQYR0aygRmsYckz9kzrc7DkcDGFiw7s7lEf1IO1
Cmb3TTYsRg0Cuh+61tIXS7fHJnWHzSRxD0auFezQGpYrYYAjKAWe+aRjJJZHlbctuxE1t0LVMZNJ
0+fhPk8dJHYCHnztkOBpYgSogg8sL0x1TSp1jKJdwjMmmgg+ZpLHWzeM5GroMaG4RQ92vETHGJ2r
3pPPvJpe9B4X87BnwDBWGP+5WA4ypAyRQhsrt+WqsmiZOrdpDmC+cGApEgymiVzOieLLtPqMsZIL
iLp9Fl3A922BCvBnfxe6DWqgDoSdSAnsjPu97Dq1Zqvyxkqv2A4sRMm+8OtB0rHz8y92R3t0H1DA
Shi44ZXvsaFfjNDuzGQFFig9Y6+L7lWKkVWH1l28FLABzpFYRJ+plxR7f4zW0k3zs59Mm9wgaaLC
+9nPRABp9qIbFxtx1lrRzkVUuhYFlRTZUszJQvNfMHPOSo0Ojlj2hygnHWiOcKQKl5iqLKNFCWNc
aYVt3qTEQduasB/joDlEtvnTtaLcs9M9m6mg7m8LvbbqequaTu2CMdxFJZmjqciPibD2eBf1Zs7w
KIEmyzZOT2oUcYc5CitSMsy4YwY6taw2O7EX0r6NBvXq2BdXN9J/49j+YfSH02MFjNoip9/FUbBK
GuMagGzmzTSfDbi0M5sApv3FXhrBHQuVhuiSGo9LH/6zjIpNNPZXrDzwW2hhNiJ3d5WJ02mO2kvP
WBuQbHQu27g4/felXvJYlU8Sj9dnDya3OCJMozj6HLdTTowFOQUtkSlwpEcXobgoD4mVFFBjFmlX
PLKoR9XWsSfb881jJKpI9yn0FY98vbdAKa0jZIqr69hU8UHE9IqiZhhrwf0hgczqcSQ3dD3ZxTqN
M72xm9HnTjbGkjbP3pgo1QdazzhO7qIoHR48dj+lCWOgFQ2EGbLKGhMBCc4YsYoHaWy6Aq1VPnLm
U8taXWV8ptmb6SmUjjp+yVMqt9qv30lDzFeejzY0cdKYN64Yt0U635t9025DDbS7YOgsWBygq8pc
0vcChNmeQ2jmqAMsevA+kihHcBY00K5qZ10OtOTjBJsjV7MD4x0rjrKXKcbskN2aNj9QZwmRUhKe
6HYSBOboKoBrS443hHKcFZJmyV3ukZYwS5MqT2cuNrMsfGX55ihvW3s+oYBRgZjU9aDgG8hE0ry6
2tZjYxQVn8z5uyaXxvOKYT1y2cFTcf8mrtsjQsvPskClV3N5k6ciVqRQ3aOa3Xq5bezGEfiCzrsH
wigRuE+JeT9YFpehXNRUP3OSf0epmM5zFn301HxbkEpYZK1r27fWDvs0cbuOREmXAv+ofaKDYEPH
WN6Y5Nh58xIjeNiwN8alHHwFsvpqMWasfTMtt2pKYH2ZndwZkgCvNlVvDXf91XBJJ6/G+tQX5d/y
D5AXAyPaDz6RkBfALdZz8OBZgXU1PKJlUGyRRNt4zb7IQ9z3hp8g0yBFKp9fcjexNz6hVMQH1FiP
LIGApkeoaA7PXUdR2j0B0CbuF0h6jEl0mbXevJnD2Iooiah26frV0WFkErQ9+XkZWGFCYlewDZNZ
clFWQcSywyF8BEO0OahoC8OMALum5ByLl2pBn71W9ccSkdQ6Gt2rz4AmGkJIAq5vbvFzvvz3fRlZ
fUyWHjDCERq0kuVxQw5f7C3AzDHAvRVXhDkijErqdD0LTE2Cl3FFGfFM+Xbfzc1TDeUuw/wK+9U8
eWHv4JKFmp7CCbb1lh903g2LKMxOsFZ3DJ5bmEzkyVoHGEWv0vLIz5si9KaSgXZFBh067dW0XBKa
0EI7QbQJbisun50ou8tH42r32D20N75Ftp+s46sqmBmjJb23kfIzAiPyobBg6MwY+bKWCXbSMKt3
96lJ3H1hQa5w/P3ox//KbH43QDviJdCwvPxPnaFQQ6RPHVvnn1mClEpRLEN5eE4Dz+ayROdN9Amh
TU50nyvAFg4P92jYv1aonwaIYyvRWI9mab86huJn6qiWA/fYZbGAhlPfZzk4RMZpLZoiLnxTd9hR
mltg2O5ubPtHDeV45XdTthsQaa9JyPyUBkm9UkDMtazmZrTQlvzJe24H3Z55wyvhVXvVUdR2s7Wl
tQP4mORHt2cWpNhdICbTG29wp90Ikw7TPDeNNF5ts1vWR4FzILLy1WziF+u+nNBamvWCBG/rvUCZ
5CrkNuU0sBCl642SbMsNUJAa49kb17D+poL9g8GlQBYE9IR8B3YMWBjCfgyMBhThCaWfFHvdzw4n
GKNWt0dNHYdOce4sD6tfPOxQud2GGESUwC5nGsyG0eBsszuviT9KSUjaXHZnwT/wJy+hHRY7KF9k
bTm4der0HiH0dsS1Rs43hj2RUi4RHUmIiwC5hwQyp8vr4rnYYH3ODrJ1P0Or6lnBl8dxUHvlef8i
e3iPtcCWaLgMnp1vatxib0p8Lp4Jl1UlNUJOdFA1c1ZmMGcF+XEz9tGisoyTc9azzlc1Bm9/jvZh
7bzUExHNekBkNSVeso33ZZTAm6Dsp0ls/Sbb1Vi21jThBsfmqydSfaYPRhf1XAsRXBiMUrBP465L
ESm3Aw8WDqBoRyr3yWrjP4V+AuaVGZ2aOXUvH6E/3y1ujo1SnHKDYM+eWiXltAuHpYdOeeaH+GQZ
/pxP8q4zIMDl0G1V1rA97qki6fLWKFRjdvDBz1wuEu0RtMSUJi28ucTaSXjS6KaZsSrwmR5zDjtR
/+KsIAm8kffM7HEemc9g1yNIiIRFt5F3nHxzOjq9/2o0BeHeNY0dbJYbkHhni1ntBIDlvon1HRpz
VkLYaMn8YngchG5w6BUbl+Y7dnHg9G2JMdM/ZtWr7AaDyQSOs6hvMzYhhJ44io4iSemciK++GMYb
3ctD6vMhzDIstfkuGcP40a7QPmJtg+46vvt9+55MwQ8+2oD0dfM1cTQO4xD3kf87GR4f1Xq8oRI8
U0uGACtmIjUJPECDHpkkRbncK2xmWbE7kEq2HvBMfwHmhgkLqRVgTfeOIB1uTQyuYgquVhPJbTiS
8hlKYuVRux5rMEoYKQk4j9kkZJgQN/PEnwHdcqssjbWgDIZrsThuC6SXtUQA0Rt49jLPybZhjAGH
3ffGy3k6kxINxSARmeZMEDzdPBql7Fd1RYy6alJBD5vVRPzGT8VsNRvrh1OO/R6mbZbUTn0LFRL9
eZbfgtTcKYu/zKD+GBDx4BOZwI5J8ZnXRKJqVmFKe/JsW/Gyc0gGJPPSRlYQIic1EQCnyG5XGfbf
o0ym4+hRLGbYYpbcTo9EOAFko1tmSrU9rZNgiQRTibOWkFnxHUryJhbdbIicoY6XCLx+PiIDYNFC
wABaAeJyJjIjeaz0yYBOSy6n7V7yhFYHRsMj0xjeA6LoVq5YiFgUWDuE5QlJQo98Are5e8qScX5V
Tv4ohCVWfpbfJcub4QQMjqos9ZEpM0bQ7MFOotV3/lJ7mUUuYAl1DMfmAfzc8iXrxvlkBjuHCS/K
BwQxbJHWQcmsckyYe+XLkAmpowFuPHfLjShYhtljlWz5w+ytnccCMXoavLRxH68rMu/age4Swt+0
9pT/gvIru9f4SC22h+xOwn90LxxrLL5wlMZ3IjP61a3MveStC8k5tAJw1tXLpJ3pLursB+wD5cae
saq3eUUtbXnFa6cpzkKV+ev/fmlpa9x35pBv//ulJ2Zya8PxX5F1YqtdhzYtHG+ON3wvSwCu/1Qe
J6WMl9EiNtUBhwXWf3hXFHHSct1jBDtrNPUbPjT+IPLhjwaWCg8sqklO4z4Q/HyGRwUQDI57tYyi
f9U6PfMJnh6KRPSv7bwjtJOSRogBb9LQ0cGn8X0x4d7q0Fjw4etdAJzkRTMDa2Jk8M3rwBqkroZn
TEo/VRw9R1CpdyBhvzuZn2ZmPHX53L6wF9iNMFdZws2/Qoh7D+9Z64DLKhM+OekyNvSRwjJ1Dfps
O8olkLJgu1zbGEOJDxgjpY6GiZK+wSwW5OxC0ha3Sxgiqy7WuMy/gvok68xdF6Ngm8n7O9P3GCHp
5AU3n8PMNhxHa0e0Miqy7p1koktTdlzntpjWNQGQa62Oac6qlfUsVdsKiAYWwIbDnN6oOFjkIAXA
encD1xS7a8qUhEikeuaEJHB0TuIDiG0ytomSkLrttl1lbuju873RYwos0/qD+eSnkeYnHzf1ajZZ
xA+lSzMGmqAzyufEwOFEIgHbYngQU/MYVuqITPkAy+eCZydfl134EYOvFeT94toCVpyr6pbKxTRK
2mMTPo0OFH1UKS463PodQnm85xjdEjlIEFOTPLWJoAdsl+1MyPXM/JQ43wi0TRkbMK7C50qq33Se
yGQPsnTrxMS+WMmRIhkSUOjkGwodOMVWt7GwnFqh92114tu0SPIZM4xrlUTfTdiS1zxz2uhth/eo
9uFHIT1sMbBvSItk45pVu6Rwrsk41GtN3FTrtb/VhOdgrN3fkNiUtV7CMy2Pl9nXKJGrqt5AkkMI
SP51WLzWYCsYs4NykPjKzAahM4QQagSPXs432iMAvA9eGPqUtgGpBB4CTcZ8pXHzh0CeyjhfAgNZ
28+FzK6tGO6G2ZCs0fQ7A7kvigW0CdgBMarGC1YHwTVXvp74VOHmX0FxPoTo3pqejsGePKD/Ya3O
DFhjPOjNhnr6Ju2RbIScks1bDCKxM+xMZUEaEnJdpNjaVR5L4hUqWOgtJkQXQAAvPSpBK2XV0BAb
boWYyntm6di0UXHaCDhmL55XsCw/56r4HK0FJp0S1wkr23KKWzcS9xEZEo6RXQcPTl5sBow5B4Kp
7qfBXfa90Vs4ls+lDIeTVaQ4+Jt2b1kFYYkGZ6glfYkw0PxtOkK4zFK/u9hcsbcFR7N3blbPt0AM
WspKhzBJKo0E3znVBMQbsrqNjM1/4E/PIPNAx8/HgiTqDRvlYoOGpD415BeTe13uI8Z81aAghLdy
V1ZWf2PcEK0myaPfBTy5MZUC8vv1RJ3xip2cob/hbGKZb9BDsKh9mPCOoWvtPxvawVVltl/AfRQD
EzSaDriitWVmRL0mQHRUuB0S+R2haEIqHPLoy3aD++DZ9v6RXWNsNDDsfWC7T3anLplbJ/sMldfa
Wfzr8sWS9uNg+lt4KMGKbRu4jQyECv0Om9fhMQOcEZCCYoaXJs4l6VMFrPPKPUUT6jD6W7Xaz00V
clsW5hYTAlZm6IjsyjLgLOGjMfAtZbCNWMU6t2FJiWqBR3qyexL+MjBmrJuwz10lhkcHSOk5mM55
ELxjkZO9cyb7a78fPmlEm1GgYBkGvI2mn2380nzH96hXlrYRLKThN10ZH1S7OBUqvubDgQQQgKPy
tS+HfY875iVM6UQrjHMCRUf4SJhsMgz2BkKAwpByqLOywPbD0CpMI3KYewopz0ZiAvD+4nckrKWA
LZJE//QTOmM0L8y6C/GWZubA6UVgVVW82swv8pQdeWUOCE3d+d6dHgHuPrt6SK8ApRF8VNVhZLqL
cyTco2XjkFfDQH5Djcqh/OOnoNpPyuqE3+w2S/MyBATe8GHg3u/Eu57MEXA/MlaCHPdFO27HwXbY
4KYvWRfW0O2xgxR0bXZ+1zcGuRNjfCwB2ayHgAoeSyaTHrgxRCC+M7kArt4ndzIBYePJEBMdLpCE
PCNBkufabhmC14hywlY/IcNCSIh22Kr3bjeqfe9N746DIqSIkcSKV2YyPxz/kLWneJ9UE2jE4AVE
RKz6teu3xygsH4O/JuSngY/wZ3r6PPPsbjpABkbu58SAuM8k2F9nn+wcxRwdhd1m+VmEhaqXckmG
CCNptln1CWZvKCgpunagJMnfQVRlcaSsmtoJL5idGZN8eG7MtIHkuX7U7HJbtLJAwFL8m0zKMGKw
H2GcVj748iVHP7/ySeJiCHLhGc6IAWdq6AyPZHUtg9no1PVMzL0xuzOtdleB2Nry4X6T7q4tTb0f
h5jFvLG9WBXbiSyEaNgRS8PKRt4HYJnY/YeLtw2ldihD47EKXAB2afuUGPW7LAgRBcrqhdnAPAll
ZM0VZzIK6oWySWmJnnUPj641HqATpTtRSu6TCTts27tn2dhqo80G09I8Wocool4Z85MyoPeJCMYY
0iPbz99RZyXbcvJXuvNvsF/wWfLWiMVz16iKE2z5ghYwXLMVJvzOZtoyecEJZI4+emCQnVDZgDMC
zJZWgASqV9Xpvy+8ACOCN4APCA4pXRI73MgBdK9M7gaJxbc2FjA1GINTAJ3h5IglGU2VFXvHaKSQ
18Wu48HaOVYAVb4rTybQ6pm4Ov41sVPUQKQvrByUOJvWNKwTliRKT01Cm+miNKSSf2KT8zjEuiZr
Lfv/l2n5ZT7zbVWeR9WSGOPeDbNbirAGwM6QreVUMw1Dl1YcETdsGEpvbRPdhDCkOPliZGDt0Y8l
3vRv9CdrG0TLIrugPx/0dImZZnYQCJpC75KqPDvzYzj9IjYgvjEenkI/OklSzqqciekYt/ezY94l
jFlmVR5jAy5VbJ1tVCNNaus187pc/BiFffWi+oou+0a6z6VzmL26oOmqwHrFIIsXEJ8Sdx/OUbL4
+sK5uMMH1uBrOBJe3TXfOgCd47D6LrkwDDDQblweYGKVW+NDqe4d2RLPs+QgJUWbTjPcxRkrMwuL
xTob/YfeKjnTaXvL4Jj7WbfP6WhBbb87Ur7zSKO54Tt20kMBWHZkm8qDp5g6xS91nc7ot8JX5Fl7
tXjcsCLy14Y2R1JSHilH6t3Q4SWVaMUCh45tvkqzp4SlT4Y/y9ZILanH9QdSkZ3PcFjAEU2Qg4+8
8Qz8rgVx6ttksH88GmnAlGtl3twwBi9Smfdt3Z07gkkggyqcKZ46yN5HU8WBI2ELItxkbz88ZZl5
L7sM8FQJtiKgjsJN8SnL4SArVhtUXUe0LLQziNZG+VyMKOQ15SqjtDfFnYkX5tgVUJG+0DO9wkFk
EIhxcW0p78fszX2j9kykz6PDMM6sojsj4oLLGz4AwgK+HYEMSebnLh/v24oXnqk58lSA/BvROHvH
p2V3WQmD4kbdHhEFlLG4BKGzfI75A2NjuV+LG7rQ9zTBsJMwELHomhSx0xnvnHux7H20IBGb3D3U
E+oSuNn85RGzbjVkv74X4uhOG7i54TeP5t0YFIegCR4QsLG/lDSkDL0Ymj13lfPb+OLVDN1TEUOI
HtibzH71jklmWcO9lDmFLIESSgbPA4PK5X/O7ekulzgm4/CUV4TlRMuktAWbCj5CWsRN2y0XOSnq
HM6yfMmK/snS7q9pj+TkeRuSaJGZNxSouPpwPLbp/Tz5l8Qu2ZTkBfpGfwMZ6okQh1NWLUFr1WXq
IRxwWFsc+/cGcJZZez9zxg3nMhKIevYSbVuhnMuPLZLuqkTGlRJfBwT0yW+RYyVgnRdcpanUl2y8
H0zEeAPJrEIowu3HTiC3xotrBs/0QRs9xsQlLlaWol2rdjwwzL3kxczHAJxXIrpjk4TR2qkYO9Tk
cC3Ce418r+rUr19mn5bnPRT8Xh5n35pZjfSbdp1DbR+ne41kFqYzV9Elnpp/sWE4rP9iE3d8cSK2
Fy37uQLCsQrprwxngFTYIhq02plcUOPVeeuz4t+IeaDO/IfJqC4OQ4GyGS40z2hE1xyEt7YkFLgy
5S4tOAu8VszbIRCc704Haay5tEH/7VqgzDlOaitDsIAxxoQuhUpgrWI+7lrqJ58nMM+rpzrx2FpZ
8Quzvj24oVdmR0SabyNK3CZHMT8i2p+a6SnUQGfdiRRxYTwkfXLKJIdhx/sI/s6nxWNtC3/rMW/l
S93Y34TEsaGzRhYQaNoDs2EJHC9uIs8UG0y5wa41AxLVg09w4oqxneDTSCnklwBDJDJ1mz1L0mVH
DPEDctGUen8TUwlWKIaimFLadXyGxt5asq+AHU84Ah6EE7pM1IdT9SJaeuU0e08jl2uZO8Lt+Ski
1AL2uEBwscDU1Twh1O5ugmC5DKhPXTvXQVkkuNYQWELF+CrMzEstmnMXuBRFCTktbXEsAa0gwCQh
xQQQSS/2Vubjzc6Iumry8mR7vKmV+G0b8QckU/PJRTZpyAem6k/MMo4W3qwWaqM79K9xlt4V43yB
+PZqTP2FJe9KcyzuNUXbCpFuTAwL0cVz8JwQRbmyzDXzXkQJYYBphDw5IPMsfz+n6cuxuvuahFO7
UMkOsMmBR47RYr5xGTOPaXKw3OKQ/6W8aa0aGFI6hr1V9tBzqXEYoSlDrKba+75GVNo3N7b+NOeU
tYhSOji0ntuGWw5u/hIuUbv2foOmenN7efJGPqqxKaBj1vorSIt35dfpRtePacT6rHG/Joe/xpjk
iRUcl+4k2F3TMliEQW+s5S+GKv5gND33bH0cNL+BkAuTRzD/km6A0EysOmfojkJdmhY1ghy6Jx8g
boHMlRDzmOjreVvwlq2afahnvGotD1IVPPTVV5gUrE8DZFaLIcCQ6V3olmxoIqi5cQC71UN1WnOs
cEPwCuThZyGwwDECR7/qpWzCZ3U1OZHACi+pbUc1fMW6wTbCf/MgHDATW44cN/5zU86cMeERKbE3
pyPLb/bNsRrQirnXwuF/60gcC7F8M4PhsbdJUmseHTJ41nM2IqgWh1rYu4AQoLpAagxp8zXJ0Ger
0j8lZbavkeBaGpG67ThnHaI90671MYTBAxBhi2I9eDXSUd+MPLnWPpLHotS3NJ+c3TwEbO+ba0vG
uDJ4pQy7jrdd/ZCG5iWUDAWxGz11nvOTEgYjJhtCnPfR5bQreP4/AvO7dBgaKI+5euVniHm5JJNw
QoeKfh8fEseZ2aPaBo8X6uIE9umdfSWECBN+TTt9B6FpHG3g8awi7iyyk1ZGkJrUOOPvEBm32Eto
7HtgyoP3507gNnJBCMOQkRse5A+TwLNPWf0O6ZJdoOl/TDpjvBGiLrUAk/j66gHDohlr37NuAaf8
JtVnZtHnAnL4wok9MKFLEZcospwJj1qnFlbBFD9n1xsG++7KwuXSzXvXo2tQiF7Z3aB8p6hF/yxg
8qdMgoPIvYvH6cE18yco+kBlgSd7QUYJ0Fb3JXSQdaaY36Wx9V6l0JdCcXaF+Mh8bpVE9skRcMre
pnLBQvAhOp/onkTtGH0DCykC8rpHArBkh7ZgMEnBSIrDICXpHCRWZOmmdqz2cwLNwZH2AmL61xza
d68rXvC6matcmm8Oj+xm0kQJN+I8To75qHpSiewS6sT44ECbpZhO/wBmkY8xKv/QjKBQMqw8Jdp0
JeynYj34NfYawr1WQwQhdXSwzNswH0FaGMzlDQr9Ec6uqV3UIIlN6lWU/SPKl6a4sTYN3j5ijO6i
EmYaYG9MRgOBHLj/h7q9czTqRCCgARhGOAG5wfWpEEJB7ORVS3bZSD6UBj+1jXxIXfzMQ8cdrnuu
epUaiHsnEkxr4wHh1MYfG8hGEr24HVxmuAMjfn/03ig4ZhU396zSXpgNPfhIHwfbN0hhRz3qICv2
spfWfkxs/YWIQtwlfWeDaeh2gSCXG04EAE/fBWZpPjqluyfSU7x16alMDBNKhfzUWJcPaVyQLAMs
nd4DZR+bpKkYnWvWBf+iGaT6UGyaGuUPE3ZzW1XjvXbmFxf0k4s36zIAt1wNBYJkAzdak/4FcWlc
Gldu21bbD77j3aeT462TpvNwWf8Gdlrw4OISBKNVeeXNBLne0fftnFZds8V4yKV/jVH8DPEUnxqQ
t9Hic2jR37I4zGbSwUvnCBMIzD/3UvpXj90faUgnqbV/AtyW7NoIX1oj6k0xtOSH9reSo7528L21
3fi0UBiIP585qzD7vMWzqc/cNnzwF4Nz05b9bnbSt5rjOLX3BjixvWk56aYwSZ6MOubWvmNzstt3
82gHi2vSO46LE7NO+0sfi35jFVCmEG2i3LNQbhXGk5QGziwKAADuNWP0TWN339KNf8rof+ydyW7s
yrZdf8V4bfOBZLBsuJN1JWWqLjqEpK3NugqSweLrPWLDhmEYbrjvxjvAvQ/n3H1SSjJirTnHwCGj
/1RtznE7YW2fRB1rlWQBvUyCTkYll9X1lFhXIMNXHFx8e60AUFLp7U2nvLfMK5+vAUUuxclO4kZI
yjZhA63a8u4SxMurziavbxVnvtdXJ+UB4Q5OebDrjPdEy5mRPVl5FjwrbJMzYafCD5JlPxEdHlL+
EJus4mmMLyEdIBJh1rTpoHUw9I+YT+XJLum8Y5gY1X6Oxl9k5+fSyLtNJWG8uktGuMt+CUmRr3iJ
cN4JJg4S0YEL6GNcVOCk2kJt8u4BlttltpQirRCZhwFhyjKnxbG1uTdlc9GgUa+bc8QQzdwFUcu9
qRKvJBe9BzcURLeI9/I1fQmDkTyS2cAwqdqGenv6VRbzr5vz4+UAcarNZtbSWg6vS73JJ6+mtWbI
jdnw/Qc3+rf0ZPgIJV4nhL8UgNRN0bHHJGDC7VhxflBEuDyAMjxDY29tMrCgFMRbB/zp1qEJ+Chu
2YCFG47RsqISAdEpXZDccz+wVOfvMUnhp0m8/lBmyXRB7oC3UUM8JTUETvyVIuoQpNeA8AcjAh2y
TrgS7wLFn3UKmd85KrM2ff1Qj6DqVXT750j795cl859daZkH6zd1eap1xACI6iTkkkpJRlw5e0Ee
aZsHE6Tstsu3gvUQFMTgb8H6e3EBoHhLSbUlQBoZ+JJf5fuADeapHprn0o1K0CfwVfPgIcvZ/uUT
DShVBISCYS5wOozkhtnBfUvO/5CxhDka+uAOlfkTLtf8wsX3uIzU3hmw4e9rwweYLzEqPr5rLLue
RTu/oZ+yL0XyZLmT4MHVE40SFcNQEm4De0liH8wErIcQPdIOOGOKbZmJLJu2c6yhpLM5qH2jxIR2
2gKvPZAXtdJpoxwihV5m2kTf0FgoL/seW1a2JtchitnomFyiIvsiSvR4jG9uY6eGZpNHOxKOS9jd
zRrVXuUSNTJ/8ZoC+E5OvnXsrOB+VG3IoyyBX9v153//FXi3RTBYSMk4URPYqB4D3kIJhmHidC8F
NiQir07UfPQ5sqUsHva8sCAmF72/zfUufbZok6lw4UThEulqQp63TVkP/0YcfefDRRou8MBbwkn+
djaY2s3wBGI7Z4E/z3cpHINj5E3dnZNhFXD6mlUHxCwaWeewUF8+YSiuN2EHAbG7dhZjw8CD6SEt
MHyiSHcyF2+I64Bw9ER7jbh+VaovmYznz+TS1KYbqi9aku4qvXkMJDYj896Du4yMuf1g7Q/ddKQc
u9yDOnqbZrBqXTjfOyVjjQbXNmsoptgGqZkxqpqNqAl6xWXy6oZezvhpRxzlYww6kwUzCk41ApYi
UdVaabEPKvMtqkwGVTLb27XnrrlnNh0fjaxJIC6KTgW/Y6coYqdhjj1edgHjdWpt79Cq5NqMfXuW
LXO2ycm3lQlYTwwslZrmtbcim943QURip5uWwBI8IuMWaqVvo6jN1czJ8srRr48MIffg5x/Uiz8a
z2geEp+5zSRRAwa8IoJ47zUzayPOt2NaBfsU8xL5XvHjiepRMk8Lm6o5Jugi6ohr3+JBEGszf71k
YiYqJ4uJEgP/1YJ5BE8Eo0oyx+UUU6auaT2FTZ3R/2vePDmW3CgyZnPlhyP97zQGrjLMAOftZb4T
6bJ16jznF0pQrYranapYDtReeh93Zr0PUULucobZJs+Fd94YMy9W4FhmZ8zaMAxRfd1ZvdjKlr9N
tuaT3Vp3XoPopTX616olxED+4UrKhsu2s24rD9ZUUveHppDOHc1prn9G276S60VUN1HEzt0FYRpW
dyI8LSA/7vacwvm2i35AkRCYRxFU/ka4fF/M0t7ULTdFPoIXrkwsOxNzP8eROBR9eXWWhan4raN5
D9XSDa4GMCzeEFrQ5Dg02dNzIMfv0BmHWzKxozf9AwCuhaVZ+tNx/OBVTq0+S3xmX2N+9vVSMYP1
bUVcgxtjfMotIhxcX2hJhdPdGPUvvOEoBGW2s0snELZ58stLDz9P9GQNfGcrits7SPssSO0aO9xE
ZyIsgafbRHZDaf4QZZIPXISoYs3huVvbRI9PDvtNfLzVrl3qFkLl8BqWUfuk4cXUVtNlY9tni4vq
C1Y43pkBIC6y2KYq25sB2H7rDSPZUFznsWGgOUhJQcHFPnQZ9H7hdOu6ySdIasQO8nR8SUEkBJ4g
a2up9L5zfmXM2L4O7EMnvLUR1DC4mDC3Ban7kT0hPdIk2o0bnQHdzVKe2gXwHsh0zqT9vxy6qz5K
SU1giRBDGqzjQNFrGtxET4mGlUH4eMcyMAZTN9h3gwqCg5UrghaFDRuh6z/dlIFY6KZ7a2CE0WXJ
BhAKUZqehyKMrnMu3bUytay6GLmuUmdaXOuhSVTN9cv67IJ9YffhQ46GfVC2/jEwfICrct+lE0aV
hVkPQGyoxd7yXEcZVAleelRPjkZlU9tMqCYWj9bc4xfTf+l6gnOBraq9nz1bdr0GMGhuDB/1PO92
n23hvnKSktZXTEx4JOelBsBhg8dIwJGbrJwsMEXMq62MhrSa9vbic2EfmBjlCOZH18fwVbKjR2Z8
km3g4Vew5bbo/Ed7YrpFzvmczqADqggrDmi9VdBO9TEyx1ff6y9dxnnB8Bt9FJXWqrbzO6PuQ7SX
RDIAd1jrsqfQUw2dfYz75mQX0JlBEhsEIVfCafmVn+doZ5pQCpZwgczvN3AhXC4DLdIp8o1XKzDv
R4N3R+0hrIdjkR9E0MO4GeUeLjiBJAPQI2/tccue2F0HBsTBFMbrvp9R/Cyj7imaFFngaRCmzz7C
kdZ4RQ5gZZc4X4FuoIxjDbzXcujJd+pTiaJmlSrr3EL3u4x09w21ZFzvyJCoBi2UuwwfoyqsJwAE
D/yvjk8RXfYN6Q2GYryzN7q2KCLmZFS2NVWASjHtMlzg7Dk5QOZqa4mMZbUaSS877Zmu5Uc6Jh1l
svxvJcFaOFCdcD30asuyf+cJAPCGifqtJHbct8OlM5xjN85/6e6Ea2eGoelb3ql3eEKnrbt3DKa9
VtYxOmIOROrZA9c9O9RLvOoQ9svZyVl/juSJ9j48hk1kJ8eRLjGScfPVkVIc5ngaHoauAesPZ/Do
j5xQkWwz56sNjrmJ8ceLJYTuXE6UelRwMmpdBtT08zj/ywWGd4PruZexA0XRx+nTHJXuh5b3uHiM
Q5EzaIiaX1Cu6Om8SlyLcfnxafMQNSSuu4ywiIbA+OOzW9pA06ShFZXsXvv01A7E9h0ONWfm/+q0
9O5XIsAQTwM5dWNC1JHiGljNrKJAhouycnf9FNmbrk+fmRfwXAriEyc5eKUjn15o86ENKUwgN6z/
DPnyGc/JTsUhNCNiL+bcABVu+we+oQTw4Yi1H53hWfuZfPYmGyzNRezkydB/ceKFGf+//yyxoRd0
mKqnbgmCrWYJmq5bUkzlL7HfswN1TdLF9tzeM0RKrqMpD5Za1CngeHHq+/LCWYCHXcQ/xSiO03xZ
ah66dQW/E7kks4keVLdhN94uJADNuDYXTGuIT5jbGR/xpkTjYCEX/SS2QBCfnk5OipN9P0jOZjuQ
aIK6rP1fzoPAJcJeIz14Jftxc8qdE+fAs6w4GdlL8WcJqI8sU/umJIk/RiYxP12D22rwW5NmV5VF
OHYhJSucCZc5XoLYOE2k6NeZ4cq7MdZlnHCqAI8SDwqq6qs2ouzBMds7ZsEXyh36NxX9roCOeU6Q
Yyyqm0E+mBwoUqtjxBE6r7lh7woISFZGYN211myOmDM0kj+AKl6bMDE3C2AgOyjLc5tA8LLBvzIz
GPfkeDcMINlNzMEvSKJTzrIC+7A4xwED/CDNt93AqBK4vbNeZMYCufDRVQ6Uy0wgtk30S/kVXGjF
Ho6z3EtfSZ9vYmOyh5qpc9jR3jH7+E66YD86oBF1xsIuj9VJkjRZcRZlXZ7AJefSH94p8KAs6wwe
Gf2dr3XPY24up94GhpvjaFggBuxms2cFbiPOMCy4XBOJRNCMhPQUzDWAx2D8OX5QHxgIQz30gsjn
TA+QlNfAuk2QmeGNqebEPJoWL9FlJLEiG2QKnXHCTsQlbjilpFDYYaZ/5vlPgRBo04Vgpyowu7Io
3R0ZGgSPGEKrsdpX+ghsOMQK+m5A4eXFpBzehnEAGPpIIcW8RdIKbm1m/hSlTCj2OlsBjOQMeftE
0jx9BuXm0ciEWTPWXvI8JdwDurm7p4Vmr8zpkqsqPMQyrp9zH4Rx5yri5onLSp/n2lMr0uQpdQhb
zzZVkCz2VnHjJ1evVtu0m4I9/MGUev+WB8hna5Y3zBjXmnQqLlgShoV9NkcxP00c3hI6nU/oGtQz
EciNNyI5a+1qGzq1JFZibZoloyaIxOwSCoh8Ds9gUre8uZ30wHqUd1cIzngJhmTPrvZkkvquR2md
Olv+xjwqYfdD7ZwIei4T5Cnm7NZOBAxiewIclMTS/RRMJq3+OqT6FTeHnqTaSpVpuQ3dpnzpVfZq
xwlwMdMPdnPb+a8A59Z97nwxG5BUXslGKHPL/dKHksFEoG+aN/cvsruchRJH8r6VFE6TFhYtAMA2
XL4dbFQ/EV4b1nn0EgPmhTtLUAmBb8BxOeSXmCnxDizUvLNKop0D77uNGRzyZI5IDHjrHuHKpc6y
N5JwbNRJnHK94BAiGji0uWueszn5ceb4qx2y4i5gYIcOtqF3zZBd8jzokBolsfNIzcY4Jx7R+8mM
8+cZ7S6xTVpLOW+urhD+ix2MNJ9Rs9rD/N55MV+8ppGbxRl3fm+Pj14vDpXpYRi0BPcmWYnnqInZ
mTlAV3TyHwU88NqaqQUpSkgw+Z4HbnYvGXmwpUD4lrg8cDxe+ApOdxbzITnum4hRYVuTe5jm9Ib0
99kbwvwttsv5MOnjN5YzGmt5deBBy5Lf6Z4St3yc4JJAa6ae7njhWoiBs1sIXx2BSDlm3rHw8P0s
ZmDcA4eEDwCywan/Cm4H3GO4QjkO9KV0GtnmFFx6nX+VXeFTisjnF6capmuUghlI7PKKpB7rWcei
BMCNvynDaZcRaSW9N941hnHi6YvtdIEJRPp9wtkUbMRMjcHlBgJ4f/gzNtNyyKbEpxTs2xtitxPB
XYyl0EXQB+ZKvMOqPGUqfIBO7N8pkwVdmeXvZvgdyd44TIL1Tjg0atsI7srScSFMNMI6W/MHKXmb
mZX2hSMRoZR/jHD2PeUlv4WwFSyPKLvjkKrzG8Z4ec3BxJpT7pdFdqWRNoDS495OmILgTn4uDvBS
1L2CnM+FhLeL2dyZinqU70O5sZvR+haZ+cBhfnnppkgjOpKt3QJ5TsNwfk+87rEeWOhbA86FvgbA
YYz469gE1zvpm+NLELmgH/EMDXa1bANW2ex51B/BS5Tk1nTtYkHTOSzkYzbvgWtQzGZx+DgLwY8L
5topspS3jaS0+cr14lZGDlOIoF/u4gzQlNG8oA4df4OW+J8oC+t1lB1YJXtqrtTu5gOkAMbRnUuh
Gcb8NYspiDEGqL8yiFIlOc/faJw+awajr0VtAo1ndjxZU3Wte0ftZxV7Z6deINjbsX8Y6lpdRHAp
OBydxtION9kyzp80V05WnsqXnkjxKmhG99wJ39u7fk19Yhjbndt6Yj8ktsN9uJueyQoAnGe1fgaJ
n3Ds5zBhOORMjMxnlzza3rHxnkYPfRmxt3TfyJ6TtjEAfBr9uy4HjkZsD4NCMahn5I5gJ3kfffh5
99EuxatvivildZqPjtP2k9ZFFvr7Zi9UVmwZD1+IlvjaOl9yqtlO8NY44QtG0hQa71Qckud/BNz/
Dwn+jx9W571GDpP7qf43yi/E3v87JHgNKljW/+ff8T+4wB70X9sC3wvfLAg83/6fXODgP53Q9Cx2
zrYXmJ7nWP/xX6oaRc9/+w9L/CcvKXAr0N94plje/+ICW//poWzBvhnYpm+Gth3+v2CBPQjE/xsW
2Be0SnwLArHrhWx1LAHRuPn5ekyruOMP8l9N8rJTy7NSxQF4qnZXAnXddk6ab2zBSTZiWbmFjstB
c0tK7hmkyq7CFFow484daulR4nxD6P+2yL4TAqDcTRieL1pJEJlbcpKzDWBn7tgy3xY6RN+Spkfx
+jzoeH2tg/ZFCO2/tzldSYa3RGnAiariiWYo5zv2n/FIZH/UwUYd4p91nL+Ln0od7+cgvl504F/w
0kK+TQmAmGNDJwDOEnQZP7qEtAXY1hCtbh4tF0JErQsFufE70C8IddFgIhFj6upBpEsIcUFLg1ZC
QzshZjJH5YzCwkBzwdEVBha0zPIoNQQcbPKlfG9JQZFSA0LSUK1XLZIvZnG7UtCeMKrqEMzUCpsx
Lw4hMmWfJkVBo0I5R5ZgLCB01aLTpQtsiKSo3rlMQSVtHHuXhvQIGROBXHD31VKfioCal4Up0tGl
DqM9RXQ86jUGCEpPuvph6BJI0BBZzGh1Wn3sHhMOCqk9XGMP9LDl6qw49ZqipvLrlzcHLc5q0IUT
gnlnnwYKTRc6J8vvqKspsL928kXQV2GrmsCS8MrlO9SFj6LOnovU/0nH+XkMpsdY9q8GKoV9qOE4
I52Ynm6MmMazDKz6nYXGkY48Z5qF0UFUwNVwqKEYGTCpxH7zi6nZWg6sXzTZ5o4X7t631XNhV+nF
Ns1dZikOSVxqLfYbcVlNRM7D+BZSoBJp+lA6dvcQU6Twe5/FiaP+xAtnD4PGk2sYXyVr8BWFX3Hh
k9oUqMt5Xq5tL/2g26d/Isb34Phv9PzitSEFgb/OvCfZNwuaFtXc/TWaDRheAkOUDsTE6Ywyjr1O
aT2vCHvMNd39qXpLqoJFxMi/fja7WFGI3Y5Vf8LlTFd9aO6BW2zVFAVny8UuVbdTwqqmIGLN+Ju3
sm7TZseIMOAWnjO39qm/2BN760w+T3gJN4vy75Y5/5NR9guScuTPxKqpYLQVlo94anYsqb+apjqO
sXH2fF0G3zpdc3QSMki1fFmAbWxxla17T343fX/WaKdeFIdGiEdHgmCDd69/35Wv+xLkMakesEuY
nzhDe2s3zQTuYdPl9Q0m2uGGjUyjSVk95u3kb3xUTohJp8iAvkhEdcYux7x8QnhhOftODnwmnX1I
Z1JutZE9zB6BIkdWB2QCiG6plTKPUcW6ZK1EAtH4rp3sxYviI302tLhudA++WaxFxHMicm72Ej92
c3MsiFMrCnZAE8iKQKuhF+ffp3P/NPlECDoDRI8LdJWkAFyT1cLPPb/4WbNXuA7IRtOsy1MM3Qm5
557/lHQjXex6k3HRqYL+wTeCCtQre7FSeDsO0i5iELCjkmUp3yD7aOf5zrD1aF+Omyp/rqd4n3k6
Q9Qmp0TY56Tts12vxDEPQx5I9m8jCK0pNJvs8uBJNmHIA5R/RyfNSCpW6lDy26lqdtrR3B/GUnwH
I9jj+mZxXOizwXzsbIOb0Jj/tJG62Q1G7tIUwUlhE986JIhPUcCde3kbLJ5TTT+eg0aeGZj4dyBw
WIUo1hnz8NfSAFu+xSfs9XeF69vrEjFiIcs76o42aAJGXdgT6q1K+WGOpIk2huWz9TDJ2KOL4i0Q
S/vJEoNPw8Pov3pnPJELqy9O0sCRWNHcfsaP4BL/5XMTWI3WFoKWbRD45y5vwlXe4EjLDXnf5Wa7
y8HUtvIcc7I5T1k0bl3LT09eCLFMJPOuhiKzmiyZ70TTAo1WORcTkn4sawm1m5Zx9CsiJWPuDHd1
2QE0LWb1UHVPUxJCiqz5Bgdh6h5drf+G32ru66W4WphQ1jR9USfOvfjET/SaK4qYJUJ41xHmvTH/
RNkPc4j8Q6B9dOmHbUY4wht0yPvI6/hmL0ytZNN+OwXs7SgfvGsBYWWVc1W7FVn4SnedW8+uG3Hv
WGPwUvreq2k0nx7vsq1nyrNYGjzBfkEUwOnLmxoIzLQKU2oFhoE8mbCurAj+GMbwOndewBUT3Tuh
drRTFMEc8lTTknCB1b85GEHXnkk3YEnWg7VwlY9NZ1t2j1Zw9QJKt+RunBXTRlhx43QnbbLuYUN9
2Xc6uZfhvhhCnKfkZDrnMZ8E3TgJj8yQ3lub3EGzKAaeoEPQvaIM3/Sx/+svBOk8PHgF2Dij6Ai+
0tUx9Esu67bdJAgQ2OPBtb1dFLokUrOUdxg1n2oEOp9ZjFGYRwfGX6exHl3dWK977++clI+Z1IW7
cnqpVHIM5/RvH4AUhgFRrGrJnJmvXIQPpweazWVfcI8jZFWmijQqz8QWBEDXVwfh2Venov0wGQQ3
BlDVRfliyuxPH34mIiHKpEcM3nQJEu8vR+aNFx9M+QcX3Qfp63eoM310jMr2sSOA47nz1owmiEDM
fY8tuI/6pKZ675bQAqnT+Jd6YIgY+sYjhVL6wAi3wMcb33mDpdAoCW6URD59+DE+zLBVW/FhhEtF
p5NxuHYAcDh6LET6WMTFT4KbmyUjli8a+vhJ7qYyvvf8mx8wwsyLGCpwZh2JOsbNCV7vNzO2dRE7
6mSU3refhIyjxicX4DhY2undzBTXMHWrfOhVZhXeoa/b1N1CJHN4J6SznfPuxwsUb9aacvYI56HP
W9gTfOhWIehGjgTdK5ydGU/mlQrivwLeIuMUHqY8LaJ1XnTowSAW1w4/IxGOT0k7zGz+3OsQwbWS
4qrm6prj0ViJBN4rTKJVXn9ZtSs2s2RQprcSRmCVWE6an9ZcNHZgWjaW2Z+gXNkrVTNVIZC9gt+E
HTKyMy72410885+KTktniUCv+mypdrUKiB9Y+TdxlrL6yZlkUS/kCsw3r29eghrZD8E+jqvWY5V7
P2bdGPv2YaxMYz8XNC9Ds+S31s7Qo3UnNk0vSnTZHhrcOgi7VybIpJ4SgcQoOeVL9Bs4o8t2huEo
aaBVas0Hcrp3XgCV0Q2gEPQ+CL6B2/a8uJ/KjeGK3bvuF3DVeEMSPuapgQiLP08oVcHWO8qI/7h7
VhJMDeb5vQ9IdHQ8FVwmrpUxTvdsiXYdGCeqgzShh/ptMdN3SZ2hjOkOuJJmmyJURfHe9wIbfIz3
Zc/yaHp1BxGA3x6EiMTb4jdvcmg/IJkZLe9zrvh3ssGVsy6/oQEC6fWA6uadryb7rIJhTER/Z2yr
jQXydc9xqV9hqN6VcXnNK15cSRZ8jt69BSNXRJcm5Aw78lnu/Kx6yY3w26QlVKf+DHiZII/LoQKA
C09UK7a++9Zgz5ruCurcnANQTZmNT+uZihYdm2r8Mpklr5eBvdUUPFtu8WZk3teQSarqjfndJfUt
N6mhhJgPdt6lmxmZxOyBdFlnI6ktU5WdHnOviPaV3sIRlL/JLPIvqaLZB3vnY6CdlLNwXPf+fJO8
Ztcx0MBAFGf5rxDQmE8LRgY6gg1p6RY7XGmTNOKXGiJA1bCwahxQUI5Ix7MlYkoJjOYmBwuthIpG
zDa4qVK/96ujSFy9WQbUaaUkXmPnp+czoo4rfidMQhP8j+MS6Id6891YWQnKWjyMA22+hh8eEyre
4dYlozmNJWsQ7nvBK3BTU3djTnaw/Ny4FGTG4XQKtjxNtU/tPNubFYd46uVLUO45u70Mg/lQ90t6
yqLqM7NQeNDKjtbdyLVhYipnJTjb7ZkiBopqI+EgNZrENbxx3C81B40AV6/B7XcjJSgadPfN3iDa
TiKwnrbhyPfHCP3fPDOds+hb6rRQv6UT8DtE2mCHEvMHZGd/ZVLaYrLfwUZ/LqI+PQpv2NU5MJcM
L9dJdu2tiElCVHqDuRCRMhps7FPpbfuS0UwWExWJR/+q/y91Ua2m/RTwmIsYjMXxefYTsbLZZq9K
WpwMfNkI4CSlbnSdFWdOOwKOUhl8tSz+kAvn8pVbFr+QYS+JDupOAwo6rffb21NQAKt7jzhYbhiA
p1tM7zZXH/4WXUWowvS85OsefQ6Lgphgq2zup2clwdkxN6fT1UW4ZCeedMRGd1Qni3UGYxFkIuPf
grljnQc7GyTtpjfrT7Bm+lUNQBWCYj8Zb4nK7hq83F4YPNGPeF3ANMHDS8udcS08nxe4q85tDpPA
i7xL6/IOzmwf3EgPd7Jp2LH079irP90pACbfXZSbDzeACuauYgqwafDBUK0fDnEZ7/quP7bk1x7t
2KoeBzrre5f7DQHV5TChGzplHkWUdvarTczMOWDMzeSwqW78MyChf6YoRxG65nJXtZL6VH3Nyfpw
UydNEvooD5Yd+YmUA3IDyyNvmXwziKMetqkaoJD8LmZ2u5FZySfONhxHKp1zs0teMRWFq8pVMIFM
8WAG56Xm3xo8Jvy0mjLSZOlynSyeiopQUl9VHpOBgiJrhLvon14hUgRPQxYWzhxdAGjiiqDDyFzB
4GedlS9DcWARxdXaRmFQCwzleSIHfN8q3+WpCacsQWy+2ASziHllI1cxi6V9aI3P0GNMrvYAUFk9
EkgPi3VtkgZir7XlDPbp4sOE0Adkl0+chRWvrbJMbjyusTRVm8UFBTcasbelgbJpfPQuje2S03pM
0/aRBEd/J2lZz938ak0Tl6KMf1xTVA9TUL4SlPK2lWvwkhY1hAC5kFydBVU6Wbwp+mJrV4RsB8d5
DdCK18aS6rfufJC6NDZ1V8L38bmBxpSkXnKpZeze6Qqjbde3ULQvTJi1nYHE2pLFd1WOKk0t0QdO
7bWlotciKfYcgYutl1i3Os6Sg9nUa9qQtJ5djOB2DQ0EJJcd7AFqAiELvUO3iO1EKnbjBqDlown2
ruMT6iVwzNPmiVFKdKgA2WzKJqenAwgk5SywJ720x4aOGhMNkM8HPXjFdWxyvtz83ngevwl+deOE
3q2mkhKHcMSVXNslc+Z3WxZ3kQR9CqNy47vibEURWcSxP0xZvwumfBvn1W52jHwDq3/cpHxAwHtu
Yef4W78oQnJa4F9HJFi9/tK08mdqe+M+y+M/ofjtGNmPRXOc/K450BngLRYD+ooHArt8+AE77t30
PoYG6X7pNufezS954//NyRNulDuAatPmYugft7y0bsOQYQE40cMFm8q5cKNPr4bFT9ZpX2t+Hk0m
H2JP/2GdrD4TdZH6oNzZ6jzP4yVRIuFjm/u1QnpvTh+j015HfyEozPrfFtPVHNXZG11tNyDy2AIu
9gPJgWZCujy673Luvvwidnnv1p8FgxKuU2G1jvtx51L42Ncjp4I+m85WVWqwv/OtmuHUQarO2+xP
Y2SPrOfwbwBky9H4dTg2VjVxAt4f1Ze97l0zOXeI/wbsD7k2AUZcRZBT2Tu+qfz/TTffW+hq0Qf6
Ex5BN/yUZHvJy2AYtJV8l1FwYTnPH2lpXjoDorEdusy7Jo4L5q3XvkJE49aGYLBCZGhpo2Gh3Yaz
wHIotO8wBC8WMywELcwrccaJCI2bLjuyKHze9slGnCgDDIq2diliNRRrw1onSBZrbVssFryLlu8x
f0HFqLSTMdd2RqU9jYvzsoCy4mpMQiNtPwuHw02P2rHUjscS2WPT2reU3fGagacL8faHYHe2jW0e
dxg7zHOnrS4VK5KlNh9iuE0nlIAMS6mzrZS2TUrtncy0jUqbKBeUlJHETVloSyUIWB4qxDl3k3ZY
EvDRv1o8fmKr/iKaSiVbOy95j9cbBsbHQvswHcSYtjZkZs3wwLvTPfn/7JnaownE8log1py0YZPn
6FESDDpOWr45YOE0tI8T4Q1vUO3odLWtkzZQwn7sNqPxNEks3PP2yveYjflYkH1Kbf1kf04+gkW/
BeM2Y4O9KrQjtEQW6iENnXwu0XGuzs2AT3Si8kS5/E4gGjW1cbRo03dKR+U20jZSGy1p6eAnXbSp
1Gg5SFb/7KXRbwNid2uhNeUVwXdxYF/jR7WzyqZ2i0DFINlC3yPXZlQlmqOI037LI+gx8WOu5TE8
KGj63+U/syqgbm1arSOQu/EkDhMS1pjzeqatrH7Wjlu5nMuCrGVpkp4heP5Ze7cCoWumza5x1F1r
KkJYLshgCe1/jRDBjtoIS0lmOw8TpH/A3Kukm+WqqjHIFsrhoDLzR4zd4Inb4V1ssYHKiWRQfYnQ
aCKj9ZDSgl7cxksJ9CxrST41V0KKobbY6jiMi9ZWmtXBYnqUESgu4eQl6G+pkx3bFLyUM/CjhR6x
an0uNVuUTisdVSaEAgnShiBIRI55yoDZyHoL53YbtcWfgrPsSZDgiuk1cs/mNm66WHER9sJINqF4
W08u5ygoOSPfaOy+Pppf0Mqw8UbMv4Z2AJd59zAvqLh87QfGqcH5ZVg7AnNwqR3CRMiwd2mvMOi1
hBEWTaf5YmrzcOfwSSXtw9wwywuQE5tIisWMrdjT3mIwdHwHUBljz4g+KsofgZYca9txoL3HocMg
YkGFnGknMivJO4d07LbWvmSGAweTRNwaTHWthcrarNyhWA60a7nS1uV+7M8840BMBOqQImaGgjQi
tO2fIbUQDdb25nH2XslLcDzQZmefTISH6rnrUT6jfhYtDugsvvhW9c4PaegwRMdcO/Y10uhQjAfl
ubeCvwloMdlMoS9pA9FvIjw5R9MjDD1YuMVzGsGLBplCB1Nrabr2AQ0g96v8EZwhFgjTPVuevHrU
aQRP2qV1Dpk2X+cosDPtwq60FbvUfmwu/uDFm0vvskIlFeiu3TNdvD+MprgjoNiGb+IwVMS6DTWw
500orpg5pk0UDmpVIOlOW/7gJtruuucrlWiTtytweivk3pO2fJNoY9+rzd9EFaYtu3F+5NoLHibg
CGMIwnyy9452h7NGv3Pj9mOYsYobYfNdac+4gXC80eZxmbbD1qGl1SZYyUO+KJz/oxPwA7YxzHgb
G4d5SKMZj4UGsMX7WnvOTW08n1CfSxTo3I0IgSNFtxTvUJfz6C5RtwwpIqHGXDz5qNRT7VQHlMlD
vB6eB3yt8CH+ZNq/zmfGpM9Wp7o8ZIqDvBuYVKC62HvyyuLBgQ0KOLQ4uiV9MrphIMtNG9t761DR
wPhARQfioPPfOTqv5baVLIp+EaoasRuvJMEoUlmi9YKyrCvkjEb6+lmYh3trasYj2yTQfcLea+MD
pGX9lIS+UeA3F9AYP9HwzecPhSSvLxad3K5rYeEVTjEcXDtsP4ohvxl1Jy65zVM4TIwMPDzhtStx
9tgoguNueNZJWZ7UbD6rPFM0gRQRKuqDuiWVw6i6Tx4dZugtYqc0QcZeVCmmNjuTQVRzrSKu3hrH
vAbUMS40OS2LI8p1mtY+m/4bwmjG9CTe+2nf6eI81yo9swEC5AFRcTv7482U7zNHI6TwZwVrekNS
gQmlBigTDmNeYFLkAmdapxeLRSRVMx88lno+SnNkYeJttDJwsIDGN6FfvIbahkHNn41SAclnDJ+8
Ab/5MCMKEQbP+BTFt35ub07iJA+uG37QTiZbNloJxpE1RQB/D046i3L4mfF0zc+Y5U6XarpYJLjw
9QxEsnOh+rzt+EjXK61nVjo0a48kflozR5ZfD4dqgqbnJa3ezqnxQJ36U5CReXCBN6YqRFaZbZqQ
YCAuRYY9ER42XDAzONsWy16nA6nxZM8zm9dBYnjhxR0RLWm30TsLpmHbhzjz7cQ8lBPFodeQKe6g
6dwTKxsxv9oVHYdZtkzv4czpMBmDJC69G47NPHQ02xAvso/cQpcmeP+IPnQ+PWI/mB6OoAnhph1+
rXGFnBqhscXcnm710cok43DTRdrlPaGm3SZMi7btgANwWpyvRK+irhgzaeJzkC1YEYlGBUol+cde
uovnz39IcjtVwP7PitNsqhzxCReAJWNgCyQm5FjwhzP+Ge7Q0fxmBM9rTB+YJkz+6qbHwCjbL4b2
9zZGs01p2XLnILTYCRcmhFrqaxobh9gr/kzdGi9R1QCwuQpVzzjS5dex7v1jT4OxsskgnBoDfxmm
lKLPh2dpMW0sa6auWY7cJHex3Rtp9Ykzo9pVIzkXpqpO2n+a8GgfvRlnplxuUPS4RjJZ4BWVBF9X
+CxLg4bGqta9nMJH2nhQumNpgIblwCq1D4B237tSv0ryQVGyfdohEVtOyycCPDYYHZhwHcV5bhbl
RaX9YaiI02AidMXg3TBd7MENAvCApcpUQ1nTZ9m7FUnepEd1FfF9Cvm4r2Jc4DkzXjZJMSrXFPrY
vij6JjDGnr1l+4sU9ov0Qj6NUda7EkvONZIN0AWUUijMNwAtOFPbGtqWmn4gJjyhqEUAXtuM60J5
Qd7MN5TqA37h17nwx90qFUOP6ERHuqFD7pj7zoMCGmLNwNbXssXUvtjldlhsJp9iQBnVmQgl9eDC
WBuec7mADByMB88rUFWDl4IzdbQ6HGiFjqO1/T5FeM6olLoj3d7ESsy4D45zi0AKI+hcEvxTSb5d
FiaTMNmAeo60TpPGnFR4b+VovsYLfZRB8c5njIMzzo6qBB4yxWDbQ+ZHjZ42asCyZkNtsaYJwFXx
wS0j+b3ID1Sa4Sbg1J9KYUGIw/rCogHS26SI2oRLdAqhlWSuz/fq7BXqjsBknrWUESZ5aTXHBkE1
Ia5Fz4wIyoNqh4PX/0lHcw8KabgaBTJxjSYIclqgYnoO4HqZQUpY0pES4XcIGiEjPQ3dMjII1SwC
zPjUjOZxUvBjKKZbMJbY9EWCQbJ3sJ+isN1JwLk71ufnxsbarUZ/2Y16OHrmvZNTdBysteIG8Oum
BPt0U3acfX1Hqgq4pToRVI7qkroz1q17aGP/Y2jz/zyCivemU8ttLMuzYJo5il5wclcYPLiqmR3e
U/1aEDR5rHHnSImZlu+FmVyDWaou2O+y7oeh40rmXYjZna1n4F5C56XJqgK25CCUOQgmc3yziOKx
cQKkNnGT1SZJPdStOjWQjMTjk+GOfHVxS1vxFTrydXbio+Mmp2R4rEyqlDIBtKV35NCc8VGcmaRj
qD/nkp1cyY+fh5FnglKxqJ+8RH45LQ0tlEs8u2oHxQYhJ2MCMlvRbbD5ZOyzA1F9J6t+HSssd6tU
3yuuWXn1C3tnmKo4c6zFucceT0tEJa0j79rMLneK/leMy3dFvcYky3nTTRsFdkQwSEHYg4NdhSlr
p+XNqX+aEH+qKMaz77N1YdTzyXQTsuLA/t7j0LbyWyhrxaJyubB74X2n0siH+yDgjw85Nrby3HH2
MPv/S1XzjG7kpKf+uK4tkwIGrVPMZx37Twzjt/7sDrs0XaFA8qFtSBYuer0L0xmvwPRhmi8tKgbv
A2VGw6K7sjnq472Yrm48vHhR9Z70klSN8cVWJ3Qf1cavuheKPegtutsKv37h2vpNxh6EZm+9hv13
BZMvFv9F8xuTCDCKBP9uu8S5Zc3F9d2b4hAzSf+JD2y1SKplB0ojEL8xnyFzArKBWMId5zbjiTx8
JRmk2zX1TCpdyGalEPqbRmgABecHLAieyto6gb39dguwYjpxS3YWr9XcH8ycwbKcDNgOIRVI9jo3
nGOGG2qm7tQ8MYMEoyXiQoMNXfeQX8pG6ezL1epjMbCnA1Xeyfb7ADQWs86wS3YNPAvp/htn9wXy
IhAvhN5sYz21b6vjkKCSDUFbWh6PWeoVT/aMax82Mc4M/x4XC8nLxjG2pq9EoIeG2k8R0xKvbbNH
m0cyQrPM3TeJ0uj9mkDga6Ge5dvU+Rc/+KuanTvaCyrr/mbL/knAwqG6yG9rJKOwkm8zvsy2fhzs
AU+rBH1h6gN8mV9ma2+8fCzeNAmR/njSQwhRD8ALz5jATohH9aUJf7vYENsO+h1QqMfYS14sh4+l
hQscFrwRcQanb4kpvVT2mzji1OYvmIPoAUF5YK/Z5kP8Bxb5YxuR5YtPwTRQ96ZiXKCHx1x01NOu
yUVDUGnANbYtmU2yEOG/Rc/QE/IqaixkVcrmK6rdB0vBpQEiIzbYwwMfX8X6iTjyPln5365YoNEX
S9B6FuCVYXWsIUXowafSwF0bgb/dyIvnnBOerZzgJrB+vDUjm58XoevEgqiRn1GH6zxkvUo/Ro0V
WEzytgIheWD4a+jAgC0QSf97l8dvJphEihPJctUWW9Vyty79sPGZelip/2TaBBkREfLQV8Vn6hF1
TToG8xCCQZF7ow10OWHAbumeo2kK/8TdQjzv//euLUdV/dva/Ymz7pLELo2EwIYbhk84fpiNu1Qj
ecR1KEt+vPGvuVYSrW5fNMxfJNs/3qWN1fQjAg1UsLNprqaNB+XUXxZZAPic1U8Y9QchsFYRGEgJ
AfSvW2d3IJOJD/r1W/8xciDbNfpRg84IxGJ+zOWARZP42Y2dsFHjLoLG2NQb8NE3vyreKq/sHnNA
4VAG+j8LzuFMtU98Jaw+kMF2DA+Z3a82Pm+4xl1XrdvOi9e0Xyk/59jPbFL60v/g0vUYoECAGpke
VvYU6FvpJXD2kSfUqU/vj3Wp75bpCtOTaUp4L+H67dUo/vrjfEuTBlV1llPEVIk41iQMUw2KjT/p
Hv1UdGk7BQoJbGNgmgtZdeke/S2EhpgvMg/Lx1qjD+yuRYP1y1RIOMjtVetsfWp+mK7ipR6B0pMZ
9m1NESvtHKT32D3l/Hm3ZsHQfTL7u2snnzja01NuQYN0/y7L/DAJA3RflOC3trNzlNME99wdns1U
pZpybCkU0P387WO13/iW+Bf5GfHK3hztQ+m9Ff8HbGgyghb/a45JFqFy7jZvg5WSCVOeGgfOLBMb
MtAArCcxlJWaoLA1FtFCQWwRxGbSBfplhRrBy/cd7GBZuAAWkI1sHK//Sy4Bpg/gFWQMgCIBpNog
04TreIV31h2Y6bKZYISoDWdP2UxqU5KogBw5er35it2P45sAiFOIjo3BTqg4KQA9P0cjmrAuxlKW
GNa/Oq5+MvY4KbyNggS4Lq9cSGHWX0IHoPs32Vsiqhfid4OcNOw31wKTSqRcm6zpkYv/V/Fem7G2
90Pn/uZgXQ2v+RSVePciooVKpJS4X/IH9ARUaEb0DiD11SmNVULE++846cz20v4eo+iJO+7dppXh
so17qoNhp+DVAASTeu/3KfJsYxUdRWwq7IvuqSpa9wnEMm8jR6VldDt/Jh5cgndLSH9E1UCz2BuY
etyYvbDjG3yuLC2JnYzd8Hms5DbjaonCFePVM/8q+IIJodnouoAnJgcmKGuSusAztizY2RMoDEJ8
s0H8ThaHbtFEm+8m8Ufp5eap9eZyD2WGkYTfmNfO7I4i6r/NuVsOiwKC4PbL0RRL+iGZcbMu3+Zo
6iYV+gho9XsqKvixeIqJAexRYvBrRNv8qeeYMamuoEMLbnNapBoG+M5zxQvRJDj9fOunLKV1LsjM
xHUdm4Eo45/USA+ORwao0tF/dQEWRxSamFbvZi8JuVe+hUKwZM0bWYhKEdKgHUovRY0zGVpvrIS6
sgkmu1Y4BIr44uBh5zsWDI6YLLc7I1FPkaUotdZ/VaRfbXUHdEh5oAeHK2AB2jNn5gacG6KptPPU
smDG4tq2ay4aKNLoJI30czEV0sMMEHZLB5wOtbULBwveaWceWQlFPf6GRc321awXsXcl8XpwOh6L
9kU2rKTAEQG7rcccJX8NdD/11T82K+9mRBGmwJjEhrqWRe1f5xYHm2iL5y4hwsO0QXFxpx5jNRln
oxcnXVPe5wPQlxmwR5/k5pEHGvBW3v22anmCbhoxsJJ40Rpm1lsw1F7Zvg8qe5YQEo+OM39VZl9s
WgnWobG7aD+N31aPhbBZYDiGsNB5NPsHad2ySN7dxH8KSf9jPH8G8LQtuv6aEKxUIAtFq7SZbMgz
SfZvib07n8JDI7xvxIRnm76b5vBbdTV1ndXvAXCC5RyN35k0xF2KfHCckBhGI1iVzsyHrYUdFKf1
zvIk41z+FRvury/MHyMBOp85VcjDVv/J8ORsUuV9A/dCugHftQcCrHR4tH3jFHksOFQlFe98poNB
9Kdsrj8jap7Sok0acgRP3QHG7iVG77CLsbDtgTx50vgItWdf8TSlzx1K9UjjPY2JeEUvR0lROz9N
vkohEGrvB697a8Pl2UzxfbAM4541qEry4a2Jhp/FIEbCCCPQvBYTOAIkmjx91RKpkMeYWaeYjZlz
4d38Tfzx6qoKdE0pn2PfP0eNvJnq4ACD96eLIynmTQNGTARTJWpRvoYYn+ZS3dqBQLcS3H/uJBJB
Ob27He6yCCS/9ZZRnkEMDdeRwh01PRLHE8Qjm5p5xnfNhvCjKZf3eEX2xR3r09r0X2rZveDVOms7
uSHUfNTYUnlAwueot+5ibVPrZTBx60OKC9nAkvYM4aT9jBTYPr9/D3NmajSkFmOo8Nny9HustA5K
jC4eXNxVH3Yeje9w7A6IJYkKRgG2kpYugFK/kmHaO+xXwUnuooTDL6XI7P2R14cGwoDNk0/hq+t1
d2CoR0kBUVThPQfw3UIgX9HOYUZHDnYn39aIKZJ6IcxWbmYQS4Ejaew1Ar0gcUHvzwjrbMTI0uRN
l7l5b6bLQIml2/SerPLsaiHZ7NnyR+JZBDv+hrUgsGWiOh7J6UPpYj27kfHOXIpA+CK5ZWRiEu3H
cMFRVgDAUmbYtTsuCKNL/qmRRac0eKAdCvncMbAqE3m9LUr/10nxe9b+D8L/FP8VyG6sdYPBKqUu
OeO9+SfOLY7EuDsmEBlsMn1B2uBRm7Z5XbA5A0op9PjuZQu4inr4ErCHXPtsWyGphv1vhKIGycAF
1Ilivm8fu9obtuHQnom4qWGOYHYVkfEn6d60tp56X616dL1dn3smR8xdxcwhQ/9G2VG4xTcm9SqQ
pX3Ct+EFBnPCjRLtk5ORFFbB1hjm/GqTwHBAA3zrK7uBf0xuIV/PQg1ndeB8nJjWJGrDw+DkFxFW
OfsoyXO4Io9jASTe92z/4Doe87EQXWHFSjxBbH8uPVpnpLdHXbAXCsuTo/zP1kx/s/BrFta8Kz0C
MWNX/Lrxr5W77JIGZytStHeh7L5EjG4GP3O5flePC663JM27p+onZQH1AEiyiXQDx36++wLAgj85
34JcMNAIOLcz58Ud6he/qT/LInUuI0DfDdsWXgq2VtC/Z38/Jo1EgiF5cAvwNF0BRtaGx4vBHgLk
ADXdbmh/h4oxAJfMGMyphWc7caGbzP0vJR/CtIzMsbAGmRVm8imx3WOeExrcaQYhY4WjMuIxi8w+
PcjwUxRIBuxOe+hGpj0kI4VpOUfA7JNBuo5lBMEUR00wrNJ0pZ3KeNxT+KrFctJVKfdKG3hFWxLm
+rJ/iE2zCggbIQGwjd/sGoGS3aT+BjLOdNAzU1uLlLjeDWXQaxJReSu/VOQeAIUxKKVtjQqE/wmh
h9fSzD7blN9qSMZfNZhgKs2VZEoF7PRMhRUY52zpKwwBaB8nP/pYCqEwMDRPY9ExNCOT+RCX1Q7z
Bvm6um0OhZOcYTMzwW4ohzt/5EBJT0IN8mVEB0iABNdNu45YY2OD8jaeIr01GY/Fqa4evcliF5mP
u76An+uPzTGPnrE/FIdF9j/DmDY7YCBfkTN+j4kFzGXukbCQg9AzdLGN/hs1/WNfRw9ebv/NtAsT
HwnQVgCCABjrndMCJ7GV3qOh/Sk8+66IzSln00H32CI2d5/mwd/RD2kYy5DjrBLn1PI5ZHWxJ77h
olt1B2YDxTimrx6zD9chdNmp23fStED1YoXpmPCd7bZ8LdouZge0BJleMwZHdyNUJWiS+IWph5I0
yjFArzahdqnQDq5VJxGS8Y5R1rEwJaGeM/E/anmhR7cgmsCEcsWDVpbaKWHekCJjuWWlMLZ+DXhB
XQoZFofIm79S2BqjRbQ4Ek0CSpUT1OjwSChWl9TqpoP7jkhaIx/CksjEuJ6AcT/4sHQeAN6ii6tb
czta9HBm7JNZmhtBTPKN75OM6uXjJgx5LBpDr7Gj/udUhkGfwWcgXgIbf98fWqvEYuW+O7qPjm5M
Ug3Otx3a2ujBgtjG5UOPm7hEyaaNTw+J8jApSGSdXOPLrF0IVMzmt9omqXZKXzBuJg8Q8/9DOPK3
quy79j1mfNCzrejah/nblBFFwdib5K2yeZj8kjObB2RDiJPFRYShUh6GMsQnpHaFMXyPK75A1vMn
LjQMIODzglowADBjbD2JydqKXB0EQXFQKdRdYnDpqh133iGbrIOmhyoLnqYlAmrX5RjEGt83tp1G
1jA2RFthN6kDG2WbVy7RQ1UO/GGZP7T80BwRGdmM9INRMz+gqtyC416OgDoD8qjmYy+R24+IT9Bf
jXKrRfqia0ZYf3D3Fw9OwQ6/WZkmjmv9daz5biYMtdUKM7dmOk3JWonZH6spf1WCcRAgUWIKlpLB
DctsAwhY0j1hqp7cnuzXrOOg7HdGlo4XeybHTOosQHT3X9pFZ6sletwr/8CTm2+uWd10md6IKHYP
PuhE/ggg083fqDKvKNp5fsVoPjeRbJm31fwj473bcbHbmutvNGPE59O6/2yz9KkviU0k4ciu6mcF
oh+nTf+yVNVVeyMENEBYzPz7U8lOv78Sd3ZoB+PD7uwPCKX91iBQ2oiHoFYLiTXeGO2mJekO9AUN
qvT2CVdauIPFcoHWOQXY9h/yF1Tb3rbYq9IoNh15gaiU8Z1jpUpQIXrp2wCS38nmbV5O7/Aw+j33
xud8cWXxI2FvbdiUlztfeGCnQyfBn5fsPF3gtLboKyMvQd4TApt3CeMKQ+cFBn9bwUErMT9ydNMf
kHe9g6PnbswKYLrPTytshbONPTuirXCTDXDqSdeL1ui3mUFhY28rhpI1hyPiCAbcvLFo8R9byNGn
0s9fUqkDLtMvoSH/DfDQkoSVW6vJp6ngA8/Dt+16H16qv1ym9CzN9dOgwDtRODrMVyeJ8dLEhS21
GUQErW5qA6ppUcbf0mmOiCNBGggPcfOg7nY2UVSWr6bTTHgu1GtT5rg0x2zXNRl/pzL+qv0qImbR
eRnj/GwM1U85qtfWr0IkW2ciHzzCX3l1ZyRoKRF9ngGcbxwnwEWMNCoGbH7JOY1Lla8l/R4id1UN
irWDqvdJRP1r0Fz0Y3eaI26QVJXpeRh1vWuK8GJ4k3ny2OpvYsd5SnF3cjFJ8BkIhFr0btXIN14y
+xcwoIk5JxSdQJ4tgxkEX+XkoCz761GWYgrIChJhyCrNuGhka/zXmK53sKTHUyWHvWMjP84T42bV
IdNEVE7biDVdEAObWyL1OqQhRWXe/3gTgzTSSEnOQ3aN1cU9FHPx1tlrdCNIsQp0wMB0sezNZYc5
Kd02EoMQx12xd2rvjzEuCVvwX3Osf6XlEG/6qpVLAHy4FJuih9c1oAUeTNAyskofoQxzd7O9Sh+T
cY1BW+loNjlLzczQKx7jYKaKyHqkLrm0HpDDkyqJ4HFs2r9eof7WcYg+OkzfLd6NYgULiRVU3685
47Z3E/bYgRSxUFVw+IQ+lyJNI0jiMbAQ9Lbhf44ubjK1afQ032BnPI7IDqCGHDI/nIk4RMxCIqJP
tGe2R5B9wueYsUFip0/OqNxXbI6XIuyPhlu/eFJWxIp5jAkq51WuoF9jcb4d3vT9XBc33aJZMhfx
NaM13w0IP2DTXeh7v0q2/cNcNRvXXFvIyTkn2vyrmERdCSbbAQabWBUaOxAJk0D/4q+UsJIUnV3c
5FeEccmm1znwmVnQza/K5VRpcsCnaivZ8ajQupt1/67Mlkk4629ClD8xPN3qYeY/e8BOvI4LYKl7
8i6ykEiKVD0WJnSlsu/qgzmj27AYyKn1BejKNVkStfYCEa5mro4pZNP3CmOjidPMnk2P2E65cym9
kFCzvXYRxzt+SeS2PVlPRrT8CzNl77oybA5ZMgdON37D4YQ2WjByiDuCrWtj7dyLeRePYjxMof2W
GIIqRmynsYlvWRI3CB8IxAJa8WI+pw3nCNLxb8jRgSa4OZaIy1FjILqJHwZFF1KOEQW77g/AgHmH
5mX661TqPpqhCkbjmXYXzC3IbbadPfEIFkzdnDVfDr0xl1F6GdncBJA1SLFdh/FdVt6YB97ncRA0
sf21Vri5Foribd+vjtz2PKOIxIjV0KKk4jVLHpZQsgEyjQ4Rm2TigChuG6roPy+rHibVzhv4H+Ge
ZoP17HNd5k+O6jB3eKBI2+628r4RA6zR1MCzfTJwmlFcFnccycO14FST+xWAETKwqcYnaLJolhI/
o1HKA1c382NNLGF6JD/U2DbJBDvZWvQNrf3VbUR9EmnLkj9uyfvS1n9LM3vnaGCTEgoTDlsjj2zT
A/x74tAUEYtIrN24Uu527aqLQuOzNUUItqLwKUiiaTcy80L7Y1MaYO3s8WRg2yuP1N3JodcW6uL0
cxBweiw58bkxoQ2TuzfC6gUcibOteOkxWRcTw2v4AAPiIKz4Nps++nSlTqbbw3fiWkpX1rEv/wIz
/aAX95lLl78NJgk81862cBxgToZzDXX/64GZvGioF6UnToSt50xeHQIIW7hJE0/JnI3XBtzbbs6G
p8FY3KCD3XQsBkwkptaPpRfaDITpj7lNjB222RBlDCDdHuKrYTZByyeATvaWAsPeLCNvTmYt7qbq
1Glwmf/2SPh3DAPx/cx8l1Cj8YWMA29KgeICoUA5AJdMGpPTweuZbkRnB+pbyq6uDUeU6wzdgjhv
CkZL/Msdp1NouvEJnuJ/Q1yjUEZclRtIgsFUxReaW+6TQsiNudgfVZayx/a4VZao4w1ePPh/7rjD
IP8aOuWvxygZMWXxVtt/nJHqa2pI14jWMJsCFtC5MakM5yLdOr4sQNLnP9Hc7Ftz9VT0nQ/hFgXV
ImUROI0jD2jM+LsuLIZEyJud+SrFyEbiEpuXbpeR3iui8UM7MX86K89ORLsTg110KAF698kbvHk/
pP4/A1d4YJgII+Y4dVHD5t91i6PNkBWDptDcxz054vOITM4hQ+vQoeIIPUsHUQOmEN/58BrH9fm3
GErucH6VrJAaIdH6BmMSqObNktrfCIcGkt7+K4PJh+ydARwYJgb4/XTz5p6/gyImNE/yfOuY7p9I
g1SLMd+XpfkFKgw2WToxIObWTQZA0mh16nS5mqP5KJyXEpHnruqzZRdV1n6OEjdwzwy4zENDMCMG
8vivspvvDKxdMLao0hfvrEf7cYrwpSDwcgM044A/3dXNZXtfZS6PPOSXamrKs+vMR9NIwF1F1hBk
I1HSfWF3gVYIXnr3w4eFEXhVYwQjQoh0WVFKFQhWNKePfgLkLQ69QC76rghrUJmBhLlG/fHZuxMS
Q9fAt7/wtnWS+DgU0eaCMJHUyR8v6l6YBqNHyfjeRqYfkaiRWD1kESCETFqX2sjeUL3ehyRCQAYV
jFEoA8KKbmVrcErqRNS7zrimI5ZhPm0abwgWnt0MB1jM2BSlfZssfs8xqe9i4GqfiKVcP6iew4bm
+92dhksZAfbg/5RtPAFMC5pns61jQvowELy12oL20VFs45jeqgkPh9kRvw0IlgIPsyYQli280nGL
xQMyv6jJQOv9f5Xf/EgTTV5jAz6yk2FXuuFLGXo+LX74VsqyeBiXy9L7hI9H+qUx8w+UBcxLTYBr
hDCcUxQlMjONCxE0r6VTbGduLm0CPB5GdYE7sGV9dPaaOWOy4gBNlN6VwCQT4hPgXSLRourSEKfH
EAoZvZGVXyLyf7oUxWvRA2BTGi0VEaGvC/RhXLmFgmiwJ8WwPC/4njZj9hXVCC1zbsGsTd99p7jI
BiEOEbjc84p1LJoKCq+pxzwoIHHQlOyWtiDfQ9Iq7CazrS9QqmM2IMjjfdQtbcHMWHXDFiX5YTTq
Q5XiGba9/wfvFo+NbH6sElPDhLWJkywjQcoVR5lU3baBSA9KkOc1mZfyDCeL8nyZAcklTU6C3rLv
0S4qAs330XgdVD6y+6yPzgoXor16BTx6DHW5rryYTIzRL8kFqBYtvtBCex+lIChnnlqUHKHB3i23
sgBxNi7l2NxreKX7kCfcMeYnDxNOZjCyn7wPCldsZe6H9GuHdpb548CuP0atwkZVAWYzG+emG/z3
3myTJtpuGXYTNFMu6SESFn9HTIVAr5i7+qaLl3A8qdr7SOP82T3rkCentARxlWdOEMy99TlilvQa
9S1+ywwzhp6aR2lmnFfFA5/Zvm1QCQiyg9wBIt4gEdsTEbwx101dNA9f5bAcRejkfEQIjqzs3UYl
jcrsMK4BLT4p7psF+hoyZ/Goe0+ikvbfeXOTV6f3DBQQC/4zzEjgMUFy+uZbwXZuG/rxd2ei5CkI
l8RoIpS/GyNcoMPKD/Pdbz9mAkLampyeCif/Rh0F9Kn5BbONssObXs3aP48d/Bs0k5ThUB4qPPDb
KeOwLWws1WGCJSlJUEejBhuJl7CVax8LLIwo1cejlUCmalGjI65nL5ZiAbAsbwto7KMnBo5YhQ84
NA92Wil230tN3DN4SZvK0ImGi9ED0oyxEc/9X8YZ42NXL+aRzNiN4C/wFFN0QgEgoamNFKQYkhql
L0DQPntWyjQqE7/TJI/tAuUU9DznQjrem86vj6Jvn5kXKASQydWbRX5MbH/XqJ6uTMwPPdEFVSiI
GWzZm3dqIZh7Mg/4FWkBuDc2ZpH7N65Lf2cU4bStCudRppyEFQP/7VRdahF/Rd2wz7ypJbR2Aehv
gksvbBBy5vKoWhSdXUe3k1G2JkgxGlQsIDO4CHThsfyeODk553pMVluHqfUxahhOWgSpXSr3u3TQ
v0B+2EtUCeeucYI4dNtzEgXgUiwirkhbYoRauJ1LqETrXJBtjfNYp8wkOu/CGkZyY2+cEXUDGWvR
KxZjZEPCzP7ETIlqYV79NGV4iLDSIScPMFL9VPvqIzcHCvr4NC1kzjI/3qBBOGfGhzTs9yYvMAH8
wmpFwkPBXubNqVit25X3GFbyPCGGNzoLBJn6O2c983hgKs0aGtn4OSL/xgf1QWZH6affwLv58JEz
UHPQ6/kdBkVzVHujnpBRNzK9oPvhf9QsIc14+OsztOsNXoGEH+AvlrHzOh8a55SDXZlG0CFTETQO
Q3c0lSmpEQofZd9T0RvoQjNn/vGyr6avXyc8/S+ggWzG8ZAiCiK4UrBZmEAgdo+jgylViLvb5k95
SytYUr3vhTF0tKlFsnM8GtEqtgw4+24SmJhNlgKRNgt8UgkYLUlrClHKIUdpp7c0ZuO+uIf15SP+
aSczeCpYhBASkGEXwbB19tkwnyPqfd7jWfUjtlc2VCYgoJE4tWym0+xGxiY4pMeNVXQc/Ia+5Dp6
XwqqCl+QE9/GnHmlGlgprPEdUgzxPngd7QnZ8Ir/teMJ0XlHBC5xnVtZU1EKp/uqo+RuM3IpM3Pf
i+N6OpRL/EL8BimMhfPp+1SEMGt+sH2Cjkhx4aTumrQhvIkdEo5NA4F01DFgpejmmzpWYcYK15zD
i1vofUFpIqh6qP3jlwKevSt4/M1xfKWMLTdNgTkSBKkJ/xfATckSGDBWPP/rwuQgFXFni7Xa4pfs
LdJxjfK1vStT7jC+3iz4N1OekWJFkvMAfgSX68LHipgWkAke60MfO29y4rcZcNKTsLHXIYaaujhw
ERu7ufBwo+jyGI+s/11yeWSc/Mihek8d77edjP9I1GFWRQF8qYTgOGzS7gHcHxFBQ49KqVKocwWi
2my++uQUbjnR0PwAbWhK4xGZQBeM7gcGilMbIWHTgq9B2T+kKtIKejjymVZHkiGKqeFXxe5H9KeU
M6D/+r741YFne91x2MZODV39lJo9gD4w1ZvcT/ZVa3bPdr0cTKIHA+n+j73zWG6cWbfsq3ScOU7A
JIDE4EwoeopGpPwEIakkeG8SwNP3gqo7/u4bcQc97wlDqpKhJDDxmb3X5titNf8+0JrzZIT0kBMb
2I5mf4H8lhHmtLLNaoVYiYmxgves0/nZ9OwL2zmQNWi65dtQSvSsGsObpN9UXviSERAEuDtZsf5+
7vsMUTN14uAh6nYPrFLe48BY5aFFqFfyNESCBo9xJAjNLa/w6jlmccgQAgd/Rn2nAtpy1dl4IAzw
kpw2RtcLSumeGF8LrdwwIjrSS2OZVA9Np+87TffXxAIYd5YWtmcPySeJd5x4yIYUM8GdY7MY6FJe
QJqLDEMPj1OO/bR3O0FZRfNoNJ3cGBaDxchRxJSkNS88BvUtx2tq5bxykoahuyvIB+zs6CLrCIkA
FUjPNOQOA5eHMMJOl7KS8lI0lskgC7+GS9fulhU9o10XwKn0u0K4HxbWtm/ki2v+xBW6V679MRk+
ZGsVGzOC5mZZ1Ub0MUb8ecvhsv/ZqArIs5mp62Bo2KyKZlwUHdZasOX3aVwz38AjRIdITBU6AYav
2Pk/zTG6irFiPE0aGBUrp4yHF6FhrRiz4/WS81xXI2r9HkIEIA63USPGYlZlGpUoqcuotOQsVWyf
okC821oE3SDdZyrZhgTV3onWZdliYcblJgvK7k1nHc5+nmWFSHej8hEPGJhOOvoXygS0/HB78dBE
/q00qcoJOPB2JX+XRujMnHQMXX7e7xMHdYUvJnRA8xupIiqYjQCgguFpqOe4tJJ+Fffvgz4vhPgj
bl3ovuiDwm5fRsMK2jK/h5IyyYmCat9Q9LkOIYUj5fEp1d3nnKyDA5ix/G7fdhS0SaKJlR5b5zYn
zp39LO5m8Vm52pfjg703C/sZrhcy9RhVGWapzHDkyRjZTnXBuQnHBNVv9QiIhDPN4cf0ZM7gPfbj
TTGODxXChGXiEDIh4hZfZBGSZz0dahNZcl0AhLMLdi5ktf6UgvZPlvjrp/zF6c1dHYWMOGTbb6I+
vgQ+KzWV4YYUtnWikYXFgxYMSSlCZRTnr6Ukxan1tIzd/ZAjb0F6wz0eOVS8y0b2ZHnxY7qUqqMF
6zPr5VGfUq5+bPLwFcxFXRLWJb70kMbOVWLDxpXdkd/u04KSrNcZBFQFUBN25Ywx7T4+ayUDQTHd
C3+4JS1blSGL71shUqLjLoCZ8XACEucPqT9rUo/WA1xW6LlPXtCvBi08DYNzP1l2vmYVhBYtvskx
RGCJh2XlVMgbooLclKbjZsZMPbmjh4gjhGpazWAuTwgifNINlCR4SwhakdYHSXZ8uohxlnm9WA4K
JRz0AW5FWe1xNkNUKUEm5HjLVv5kENgzJy+NCPKjCbg0wxiUHSzZJl9tdH1QCyNgSSiGMV5Yto9v
KBdbG7fKZjLdU69oC9zCiHbYWdW+tsSD1JB9db519MKqvtm1IEOyKYdlGdUo9VRfrpt2Xu27JVtj
x2fGm7Cz10R0bp3GPlTIJCMTkY6YcddWmjUPk1Ws4imIsVK1RIwMEDAZsTBjc/PPppkEvKVS3pNN
Kh/CQoGjGLRLUw+vvcSEZ2jg2jpOShQE5sGXmXE/TiHyfB+xRjgx1gbtwsRNA97oqJ5pT++zEIga
IizGGuktct033y2QNdRFg7ApcLah6xE8oU8zzLzaGaCLiNrswh8V9ESegYhYkOCIa6mEch/F1tPY
pwDUMMgz1LJ2Uzv292OU23d+BA8knZqTVQzyoSqta6jG7tnQh4XpVOLFspy9EzjZUYu9Dy3G8UEt
B5uylvrCcMgp0VTc3uVFj7/XyH4iXW21AmNsN3bs/jDVLCYx0GCTJh9vUmaHg+uSuhnq5pM9Gs+q
AmZ7lzstVSEwnFsMcWDHmJlJZbv1rH5YBRqjbcdvw2Mc1NScQUgAjVa+hT5/sckKjuwexFb0/aVW
XcIb4ZsGKeQOG8K91Gr/Pq+8lqiypvosKLspbo3W188CKsTD4DjQOVRDPCjlOMsGkfTrCncG9BGN
P4lRUCu5GiNojgz28ExBFgYjuQWAnfySK5MDPcvzQz9ZB3NMnG3c+mRPJ+JSykJedeE3pygWKzM3
CU2EwL+NrbzZlxC9Fworzd5Ki48WudVDjhYCh2d1RgD7ZaQUydSH9OHSrM4R9587JFT9EvAaNilr
WjFDDQhYsL1li4BgZ/fuZ6e5wSUEKLjUq1xfNygSia4QqygIDQZEPMzK3rGODy4mqDv6eO+U/P5Y
qceCvsGDu4I3aB7JT5IrL1MumFOsguCT7VvSkDfrD7OoGNSYGG+Oqb4QZaMzraJnvyaEqYwKMJIk
Cbm2T7CWhxHOMbPiZBLpzZrlKh04Rm1PqRFFW0wXOIsKOPqiFidrBgORcPeiW21GllcnTpqZo4Ft
yxejtm9tQdlEEt91CkJoeybzTRkZKbExg/ViNtbDMLb3WhXX24FkkctUR/BJ8pMZDhYLUv5SpZpx
4rF0N47EkmP730wevtsx0Z4GocNCQSm7Ghw896lfTVe0e1fqtfFJAE4C3xQawd6Snn3IJp3TQUcm
0bIi3ttzkCcFSHYUjazPmUvYCHVJ9BnU9TnMibJHg/FCSikKujGenu2Il48fNvEt8oEGMTHxznmn
2+te1CfpZOrgypyq1K3rd91rt2SIdd+jXW9c0j0q3CAnggD6R2Sy9p2jaWor6Doa8tvPvlLug8cA
Rhurh993OgsdHjzic+Flj2GT9DcO/P7WWJjT4G3tFNgYWSQjssr//WDE1CUxMcZJr0B+hUTVosjZ
4kob2CQBKjL74GjzrHchSOrj74vPFtHayoU4oAq2TpoHO/jva6Vxq13OGYCp0YHjM8aue1Q6q7Qs
Gi9mUAz3ZTiR/2BHwbJl4YDrPkUHvSqx1wG4m30EuV3eawDq0gGWDzfLzIPB9l/eZIZ8iIvG4fmW
jBYkqdBsXzxdvk0aPWmM7RHSBXWy66TdtavJZilufU+6fO9MuzTOEIl2+TmQCGozhLIyEuZSi9Ul
bsDyZbOn3Z2+POpSE2mlQUOxcG2nQp/JfjhDIa9NTPyE3PkTCwMBiB0B/Sll1g1Xdmnl5AojsYY5
wk1MZ/BF8ZEZGz2ibusV/wbKaB7ENCt+snYR51W7Lad5AJVARw2EjwDU/VQoIbkyoa5YATaqFkRg
qAOII1m4ZV/AWZtupxx+hC1QraOjCdfsmekNcOKmsfPI0pQDJIlmXddHaF9NOvFD1GtPncTM/oyN
Y93T5Ola++IGFP1Abb3ypHsQW2ROIkWV/yg/Cl7ynMFmYa24NLKt34TIodt5vlj70ZOYQ1UddLum
azYHbqpg6wJSrWXA6wSsiOwUm9tu3Px+hgxwc84mu3z/+34qQP4WdrKFtDY3EGJOIDKUv2QoZu9x
PqCacgHdhIzUJxJBiGrHmmMnoBebtuAYlQw4hcN9wybo8p//+H3r78Ovvj313x3IELspg64miqLb
wc/UmT/YzUiJGrrV/vctYyS9Iix7rk1ctvuuYoyjoZJIF79vchgxPXzH8h+d6iwAMsmGR9mR3Dhj
vaFyLklX6X6W0ha0hKG08j2VRL43WZ5s4srcqMHtthPEu9JmdxLV1fugYe9PqKxGOi0EJ9vO6m6p
Q5U4MCLkl5Hc+Ul5KAKSJAOz2tQakRlpgkmC1S5pyqzAsO1XHRYe+Jf+Gj3UhjwTL0x2QdDfEgGg
Z/48ptObbIYuxuX0ZpgK/C0bpqFB6hPo9E9h+gzpiw0DAmc3FaSa9SOQtNHs77IMzYFloiUtyq3b
eMxoC7JGm+xP3gW33pDfAmVD4iOmInWHyzcuIshdyZEFkrEj6uy9drqHtKmZDHIhE/NFzDAeMh8b
p9bh26JT/cjTYY+XGxv8zeeGiJy3PQi9R1A7tT/ZMB0Vga1ssmGfGMmynSw8veW44FpDM+K3l0Sy
b9CImiiC6Xk0qfLCSazNjpK1SK7mKChIHIE+6JWgUcxUAyvcyqH4or1zM/v917PjQHrMI85luUnC
khZyCs8G08SNSkwwyd0JpWo3dPUyMVt7rUfTujZfGP+qBRDpoywMdHf6c2i13xjvzypt1tgjEAiG
xjtYWY4mtru221+gbN4MZzZyBsU+Tt0vGJk7N8QdYFhLZGO4dtm7LiY09xbQwcK+t15ruBZ9M66Q
s3QLlL4Cpnb/VmnDlfXmqx3WOHtjUnsCbBdU6MExdwFAGzIqmDLyVcOMiNkI+ZGMd2Z3sQ3oWBIZ
+SJD+YJRg05wL2V6ZW/+QPvMtIpoGOHgwwnWetit3ZmNY5O0qdLphd/60c0gasFnjLw7/Vpww0VZ
05XNqyvKDb0IdYMGdDoHt6uBao08BgAF++4gvSTwtA2E09lIC+HH5eF1Shhwqxh/n4JiIC2NfFU9
vccAh/0rHgAxOt/IDi5aT28fZbvZbX6Huss25nKiePUCREBzDCI6ejGib7HcVcNqJ0956Fu2YDCd
OeBIv8sUal5lq4uo+kfwqtAL/PJzcKx2kzoMKvP40IyAoyOvtpZ2pJ19/15PA3+JqSPDDt93LFmR
Seoam72eTgbRFPcDvfJ+VFkyuYmfKsXMPaqBNhfsw2B5//E4sQoFHbahdCwKZJwm+ee4FQfJNh2K
hyv7ja/judEmb88dmyWJ2bDc/9OzvT3T1X+OxENvkP4XoL5w1HPq0GGajA3K6pTbqHCdvMdhpymA
hG19xaIOTX8cSArhpr2I445ZVFTScpGk0dm2dbQ179ThN2BTzLS+qoo9KEG1CAiPuwu6jm4ChY2U
HeYEWXMO34DzwYCpCpbIdbrz5UPvGs8xCSJQBBhxSKa/d9ysUG6LYVv3Xb9UBbr9cLrInkS9scYH
7IdrVJuE/sRAZdgnnN0ieoJehbvrzzSh9CJkCIXhYDwHxVeVyhe7H4YtWpdmKVIp1s18w9KC9B4q
otK9o+4kT2XK8/NB6y1CIl14Bqw4XfntGx4chXZddVp5hySQOZoNUx+/TqQ8ItIhqbtexLx5LqhA
YTE1yGc/65mv9JlK+WEa2Zll/oOjuj/1DrQKlXRybscKvaLaor1rWEjZHxRpHOd+tbOT8VVwoMqp
W05jxNMBTacn41s7kkCoTysIhB7eE65yx2I7YWgAJyr9raz5ik5TW5vKPpRmyOU52F9lI4/9jGGy
8cLkTg1ZN3gf+4TJQav2g4Uipc7eq0ouyeniJBmdLRF5z36fnecjUJvwkBbmdWA76cY6lt5f2Xr5
mlnlHhf1xVGIVhtKHzVpH1py8GznkVSoF6MhuBANbOdShRnje5jm+E3L7tZlyIoTHAlMpCcYzK6B
/qiVxJXSBDntd9I6xxarPdyiCW1AHbcXo2D5TRbWfeD0R6fDxZDZXy0+tqY2Tjk6VD0riKYm+bKM
nY1LCtzCs4Ir/pfN1EVPc1qB3lkgeHYZjBkV3fM7v9hZueVVcV81zauaWTOxfj/kAetN8dVR9c2a
tNxmW0kVat6VOsJ5rB+ExdCuutBExrG5WVL7thQFe2c++9ObHuTkROWg8vVV0ioIsC1Eg9TBUMKe
ZkFTdNEe1RyxRSvdzDYUfB7IwYu+3DTkqpq29zhFXICJBJPX4A9ovHMcVnv2738cawrupgAOgNa3
D16os7mYuYr5ZPyJBfsdyTaE48Qy9kIn4nZEmhCF4VKPk2JXx/itF4LYzjtpBWjcnOzUxNpAAqNs
V6aa0xcts9oPSJ/+PgTzu+HYX9lj3DDwz8P+vF0OGlWj3mHoqyRanzaHjPtbIBGADJujTjmrf9+0
8ZwN7LXXCcoMNxz6ZRC3gBdhw7BP8qJyL+aHyMds3ls4nwILaWFVHRRLIl7X2BKEwdPK9Y72AcHq
/vchNZGjtPytWOtRGiaRT9HSAJAbpb/HKYnqSaCZAsR5xxvV/vdBN9GJJY3XIzSyz1mpnRSOEl5K
8apOite66a3FbKWoKmsDunpPPOFXOQ3mttVr+IC1LZZ1zwgc5vJSLyy0iiZgmVZ7aOc9V+CHj50h
6LYzWsGwepU6mkGKOyDItvU1YZSlyny1svbmWVQFpE1oVzYzCdF3jNb8sQtXYe9Z5GbEsx4OT5GJ
Y+tVSzlOG/LtCjj6pruGSfCCFZ7ZIqeRO6TnhtEVM8hwH7dk7VE+XEsQXBSz4GDLe6kmFxE5u0Bp
PZldVDzoEmt0zr09xovvaRMzbvE8TUwH40GFd64b7ZzUe0OArplxeO/nCS4dDrAAkc4atQxiXHgb
VHeT8Ooldx4+B/K5bmY7x7Puh4lxtaBn5qg9DEoe7cZ79GcXVgP8YlQx1YPsDrGvfTeBSVjAHwNl
MXj+XSh67Pl3IZa93IPTXBAGG7bi6Kjxy7CMZwa6f2yqI7dTSFMqscGwvNG0bR11mILr7jblFq2b
FW8HkwTfSAAdhop7J7jW8Z0Be2PIGQ41WXpD+zrSXPGn5iTkJrQSKWbIeoh2WMG8VW3iCuFn6fDl
ZG1QbcMwfyIq3gGQNLD+qzdwldlPDVyUPjHJBifrsvf5aUZLvy8L5wTVH5FIhxk2N9Ofxshf3IKO
i1sKnG+vCbjAOFzIfBkGSnGnU8kRXNOjM15tl7+ITjXQSeDERlOxoHsWU9VgwBBQDHWLL0VB7+ba
QMuvvpwUsdEgYvTTbnNfSlsuCSrcaXEY7bE45MzSKQW1fmt3NoMcpZAiQ5CCXsw+e9kN9U2197EX
ZU/1MGwqw3qG2Iqtna1gdFR2zi6XbyCS4LMbaQeBWRFUaCJLNaJs2WOI4daOYEzl5JxN7y5jJyTt
iIcMdDlFKdkHYltjDnVnVahi2rpflFFqoVbob0VKRnPA9mYKaueU9Br4Pqp1G6g/SdUotlzJSIkN
Leoz0rBq1m8HPOGzqALtjMHoq9LwYVQRYOpCD+7LWJzs5o8RddfJ0pG0p+1HV9M/aBWv9F73VoZl
XwNhPdkx344pXuJWeIxbce/Z7q3FTbJpc0yDbfuHHfSjg5RqaZo8paAm6i+2PkcRMJpwTv5E8YPw
OpAJCxjBwk1AYK4+KkZHC1zh70NGX+anD0B7N86ULxObDyw7gCzKTp8n0IhY9k2Wl1yJNpVaOCLw
FUagTv0ooFljxUmHiulcUWxyg8YI2/1+0rScDLeMZl3pO6sRa9/3xsdRS4211PxjMaobzvBrnIES
rOo/rWYkuLEpCKae59zBXARvhN2iewWegZjBM7+7PmSMqLHHNEz+Ymy3mo2RJ6fcCtReU8WjH4Uv
g3LjFclrF8YG9dYGs9bYFe5PzQJmQGDakvHMSYTnuiXTWZkVt8syf0dZ/T5KtjCWzVMoKzCA3Vys
z6Mson4MMkkpQOJpbLCQMN9s+EVPXUkmRRaBjEv4/ViGhXOSMrdmmYciQtsUc0K3aQ8KZbx2iubw
6Ql3C4orcRCj1NZ9RCyBRiKp7lZbMBRMYMsWiIRt9/yaZb7SE9bBomOqgQxBLz5gob32E616bSj8
s1Z65OAloCDKqFiVb+2BqucDTWNIAWJVmKJii+5U2OKNzOMdKE/kxz3LbqkT5ka73y1jnZwkBmxn
LXtWfeMxr6NVTRCE2+3wAJqYzAEzAicUsXJTlftdjLAskGh9t3V3oGKv7v5/3trjWH7/57/PW3PJ
IPvv89ZWbRgVZfTxfya0zZ/xN29NuP/2pGO4BJoRc+38pqqp76b9z78s89/eP7Fp0jacf/LWxL+l
Z+iOJwhjswwh7H/9D9axcxSb9W/oi8LwoLDYeNQtS/y/5K3Zps53KQvayyLf/fnPv1xLuJ7r2MLy
HEd3pCv0/ztvbajtHvHlEC7CLp3Wlnyq6vBiRwjW68KiKo1Ksg+CamOSn7yznfiE/3G4VH39mnRV
jxdQEcrDXbAobPcEWSGepdpPtv0HmX/yZeD2cMJC+6mEvkxwfPB9xE/HFhPJ0J70aPRFg/cEIomz
m/UNMsckfAhS1O6x2QIYMhB4MIMxHqfeY/NUYiyGRGk8RkOlHU2vfPl9ry2t/sRCY8fLbc00yftE
+0rzleXrMFP2zvWfZqj8Hbm1IXz3cTq5g/3Wxr2Ek1wsndo2Dlh+vp00kk+9KtKjZnbEQc3vWpRz
91aK6W/+nN9P9rrEOegFypbfj6iJV0UA5fprbt8HZHEKSiL+Rp/CC+nfYLbaQoUR4zCVe5cw6h90
DEgK/ebGzDKcHWgm9NRY+YbZnou+c4+2lx2j1DSuA+PHqxvlL33k/+RUbxtZBOqmi3JYaw2qyrZG
nYC3Ae9KRo5k0f5gw23RjVRMkpoatV/rlHN49w/jZA2ut9vdnKprtwSSUCRpsLaLqN3W879nOdrl
Orj+/SCgCEsCz4w1PvO965fq5MG/tnuLHWjPiL92vAWuUmuVeNO3hWiEZsITW9Pj25eAGeN0ssgf
i+UJ/zjOZ//dm00ikRqic4qDPWmNcZ05kQPqhqo3phtcWZKRLk0seOdhn6Et2rCFu5WGfVTc+JeN
C7TabTDMJj1dhpZdC5lGW1NHeSlL7StjZ7JX+riL1ZaAOqLDolOWQkpMbPUKCRjPRQwOUItRRNix
WOaeh39BMbKOURgESv9yA3o9DDg3HwEg92mIneRQeJM8u1KlO6bRjq06EKfBe1cQUpWgcsy/ZeBi
9o+fhdsAvp4hNpoZNHeQJ+7BQVTraRLnzK+0DYDAY46RaYtr6oHeSN1hv7uih8J9i1AtS7UP8B+4
2QhXQqK5Q0WYLfIBJch4EZqDGCdf8aIc4PgeYTRhZ2LCSKzEXc0Ce9V5EAxEjPBG9Iy7dKiWHUqe
Nl5FmkdlH7bdGixnRnQev2Y5M0AVSmBkIdwHUzHBgwEaajC4L8d61eKtwyVH7Bqj3R/EP05FP08k
4Tl2WDZOnr4vmh9HYA+NnQbEUvrU2Oo2MDrEfI+ADGhZlunTMmKGAlNla8Tuxez7WzVlS08yQUsL
jVxlhkaje4u9/N7CtTGFxEaAAt7HJLZaGXw9f2r3AWHUS9fSbnVz9vJ6P0ga5rkdSwaMn1VV4vAD
/AbH6hFEE/4CD3SQ8GErYw0by+Y9yYo3EDNYCTEgP86fmU/6wclTZjj5dm6TnMeiUN6KevSbnniZ
dLgNLPb0mvucAH/1v1wb4xrzj9YlxMMHmFjVGhcBU7uKc2Yle+9GrBcaEBvp4cTEC91ZLvGSlznK
dDvTnxpSsFoCDxZtqj87ATKwKsaRJ2lg0f8xETMZIzf4w3u0tkWdA3axGQ7gT3WNUj/byr+EnrvL
0jpa5zZK7LGj1XD7lUmvYNDBI+FCMRPjIHUjZc0ACOK8AlZDRdyuND1gcENEbxv1r8oFTmwwNqr7
4NoRUKQ8dRlR+7YDfPzYogi8U2Pfb7so2ZS1/K4mgQK7PCDJBKpfbeTofQb60Wm7TaCB+JunMdTx
CbkT8iuromudR0+tO95MDeb/4H/1yD57YgOZmefztbeaSHvuWsZmkT1cWIjC2ftshunTCbxL71Dm
BRzjkWb1WLOfSm1YFmX6Q47zs2r6ZuNbjFXJiV5rBODmTnBgM3eEMHZgQL7TJdgDAaC3cJ1NHiAW
yXTnPbR/ysl+pMbubuOg3iNjV8wRQ64ugk2O/gNnaUckVAvFsAr8s1nOH3bjUkOlx4DZmhVAgc2K
AAArpO50ateeJJizw/iqmeXwLdXTwBqEPUX/6oFUndzxHbt2gStao+r1iTeBjb8KM8bSYEcARgyk
h+AH+514xP44oReg3BMYXpg482pWvk/oimPlh5TQln1ZvU76lB26CeuPzABThugP8zLki1tVBZ3N
KBdQb9yVhSX0nnklVArTleAi71DOQFGI/ddyqpEhzpa8tuWpTTGVM2z/PkZbzmjOxmmfCcY8cg+0
CSkaqxrsNNVrLD3ypbhH3elR92KBdCGzPHoJSgy+VhiZ11ZV5ioeaGyj6guBgryW4VVr+Efdr7Av
6aTAD3AT0MfqCECjGxlnp455qiwotocT+/NqWRELwU4TDZOJmo8tl4gx6BNUpfyV73f6XZzjow2K
bGcD37tTDlycKEKcU6elhu0PZ2ncYKtWBgIbn4Z1G4zQLNwy9k95kZ9KYghWZoyi0CtlsmoUXpBa
R+SCyxncX03REeD631HWz7uFPwzZ2kPpZ8tSRuMWzxzLdtN7UokiJnW2iGsJ9wOnQcZ2dRptIgPL
qQ/EzG4SFCGerFf2ZL0mMpwlZHy8z9KubxA5e3VsLpKk6Dh76w20ZZYt0w8yuFWcTdae6b++HCMm
CiBFYqhM0tkCxaBJwR9iM3l7HUST7XT4hgmiB1KMrPqlhICG9yJ0d7Utm0M+wZVsiumPBOt9ghfm
Pfl59wJxDX2E1TQAVyhrzN59xM7tnISYyqei4rYgRxRYv+9KqJRZ6Z48p8xWyom+cDkgnB8TDPnN
hD0DsdNg9da51KfyYcK0uCMgnhkvAP6owfDKi0a7pI0B+sbG5WjLdM+Zklz47l3guRD0R8JZFSkH
BTx5vur8j44+Q6PtXmwAIshzKVaWMP2TKerujEznfux6XhFR4eLlwqZ2Vqa9tlOtuf99TxScAwOj
WG+oTiVDFLAHxprlOl2pxMd5ADMQHH7f+n0o8zHg4yHYcCuMl16mEfwameGhCzUe4jY8/L5rN5JX
7iiMhxpa4vrvh8z/+/tx/7wLWx/D/n/9vN//J8fyf32x3//++xX/+czft4zWxWLYohn650v8vvX3
6aQJFwMFZ9Dp8pykKFxa6ccPkc9Ufwry9gqpClOVYVi3tp7byMzEGp26SLx7Vz2ncoDm3jkBky94
gE4YD2+9h6gux/sJoQIzfGKabEO1B3Kp2j8DkudCdTEeiYHBhO8G7ARSRtYdM9Yyue/d2qOGDylj
bZZOg8P2QQh0zzouCEWQwk/gWDvlVv6fyDPOESGEX32dv6AL0z8is/qJfI9iCss6YrtUvSqN9DLd
jIOX+TIhfygcn6hmoaBoKn0sh4Fbo8qcazm6JrCgdHiQiHyJUdKKy0DLvM7iKD7nwoG/LgP/mA84
lYQHVLZCjLJ16tI+9GXLRI+9ODNgXlsknDi7dLQiQqoSfytUHt83hKhvk3xKjw0/xCYDxAfstldk
/0bdWeJsXGWJo1/8Bp/RGPfeg29z4Oimn93QfWl3oVOPjx2RYXdUp9qTIg1nEURl98KeEgogKqtX
dHAgvIKpfwf1/oUbN/rkjv2YeoNFtSGOLpf7N2qALeYkyFwTllCnzANwie1nnGcOe7vF31+/o71U
TQ0RvnfgoCU22dHF4GxkI8bvNMmPdJryi3TRR+k1+Sec6c/c8PV3ij4UBKAo3+Kywc5c9OOLWWAH
74Ymfq4TeBVlEVmPiSQhNtCt6hYqGJO+HofIrrxoBc1GXPJGWqQT2cN51KkwiSFqTppQ2UbFZnEc
7RTAcwsBBNqIuyWHNz24Tit2Sdxney9W5n7qWTPHnmEeBlYC2zhyrXturOPGnv1HJq312gXcezIc
loXhJNPLREzDKlR5+6BBm11amWteCyJGlqAww0de/sjbqrB7qgaOfk0bXJbfzOQNratfHUFnyJJF
vjkDulMXedGHVCE3bE63OK8vkxPYfxo72xux0/80lcE4MgVCjjwENGeIOze14R/Ml32U7HqNTByS
6PCMm8SkwFxK13rXACrVvL1u2cMffAfU+qX8jLX0jelg/mEb+HgyaOJvvIpwxzRR+iqZUi+m3Dae
w547qwbB5wnnFCdBqdybzdxxiSRtuBJm7C5xHRQPIrD6VWOHwcUo8TFXFZM50aXe2haxeeSKMTeW
xUYsa121RbwwHKYshNyaGuOe6J5q77IJ2FFjllAbfYtEDK+6Vwpt0ZDW7TEmdGwz+Rp9H/qxtdW6
5lk1KPajxvcukYY+ryfd5sp+qQXxTOmvWTVUjn6Uj+iaanqSqnrW+4lJemmLFz1A4N+R4/0WDhTE
05S7723dfJRt0X/WWXpjHBz/yer2nsqKtTpq08F2RnqefmRNnjCaa6NrQmh8vCg+rMlGfWtWCB9C
DRHERBMXRsL/mScO7jBm32ZImmXgq6/E1Z4C1bkfg+ESiVGX71zU+8DMKJ1voe2sHTVka8KX4muO
4w7AfxUuu6InuleRzJ72XnRhXRVB7tkwdXQWlL8oqeSDOSn5wE2OYolhzer33V6vzL2sm8+mF1Am
ZLOpTV8Do05CFqUYLrSU+JNdPJjOA/xGCDE1f4hEvEHy+Rpakh8yErK49IyWcbt272fWhG4USaVu
nsu+yDeyZ+jezkPTws03BqwaXvHDqy1ISJtix9hqFR2qnaBMMe1zk3zqmh8+tFond7E7m8WqKnoI
R3R94+RuRMxCR/miWrnSy1ZI6vpL4n/Tjd4RIVGd+qSwH0KHsCuFCniBgnzBIYmUs4gPQVm0GxX6
376t7RKp5w/RBHM4y6KzVpApO4ZQQT1GJ+uG4svR1yLiqUuPG7I21NSBOcJWdK7ftldthwhtLDuE
k++k+X3TJgiW5we3bjkuFXm90CXGA/erZ2hePljPEWQu/SkVgyAHOom2sOiowQyjvBqNiWey+oic
qYGs2U3aoq+H+6GPFnx3cQCwZzwE84Os1SoTunUaWfUiFqq/5oBAiFneMZ4Uh8//JOzMeiJnoi37
i0LyPLxmOueBTMaCFwuKwnaE59n+9b3Mp9ZVSy3dF1QUWVSC7Yg45+y9tjNext55cKuuOtu+i69z
mpdpRHiNB0O7amhIwHENWwLqwIxQbK9ARS2jkkEGNA/WkeU71yobqrtyxy5wDj1XAdScXd51C6sK
3iYnqGwuwO+nxTiUDxXHURcB4maQswh+XxsXFp2AqSO4Zjl1+fTWvQ4oauFqzZ18NAKDjancjn2Z
HIGILG2SsrmLiMSwBbeMSneRLdv1vfMGMKG/v5Kas+hRs8bvyRDGFbJSUA+qDkSzPAStNuyqklSZ
xiyRdchqJMexU3cyz+pDXOKM19M0vQsKbXqM3kWHib5XE9Vvj+xVi++5EtvaYbIxWxWX3niCTw7R
v52h5RH0iE2DDw45E4Fsx3gL1UDvY/NG8GJ+x2dI9x+A5eb3UxASzckdzRfXl+UGFT5yJUKtCVPR
zh6nDWKcmMFpQ3rOB5gazkCShqFDnOQV8h6bwDZB6TAyKsePirMrua3/9/E1MLzg8TcApSh3F1lG
f/N9K7wMWGDHiA5VvqwGulDefXL15xAr27He8wiHO/DPb11RX5rCiX381MBGiXJAzhbRzVIkelAE
9Hfgq97BcIfHgjxG2pOL65o18jiGHKqtS63zMCddcZMV+KXKLp0r0K192jufdlLUf2L08MUo0UMU
6lrETqRW0b1IK4SjEYmiGdPuyGydc8rKhKh0uNj2kjPLjnVoRnpZPceaP0Cj7FUbhfNrXLrEuXZY
MpFtx2fhCbheg8vAWXUurKagjUeQ60l5bTsmKk2eFK/NAJBFV378skheB4vUAhiE3hO/mCwgc5RM
3qlhlQb+K5st5xXaJar+HIyk37UZ12Ppzh5bYIxBRYY4dQPMyZuHU+kpVOgswLQY+7hnMULVd0aM
8sSWitGaVITDaBvRMe6sd0wt37Iu5wfXQurBJpcYlnjTM+NmmHG/HsmjAdx0q7pRwa4zcKmblh5Q
IXCWNORxVhWbARqbCkhWEDO/anwsBZSQzTXG1THyO15uD4oZ6DvMr3M3MJRubMGPbZxEfuaYw1Fu
iB+Fd3hn4hYsU51eN7SdTTxr7XVqoPW2PiPKKeV8XM4uSNAkZ+i8fPj9U47Yg5kRFXaHOm01kde0
KZCKrblVib0DvlOyXl1iHYOhYUvs0YpZteuGMKGz6STHQl5IYSDHepF8TAMsL0LrW/g/tEV9vbkX
mfeNzXeRMYJPivSXLGv21qL15Uz7T40cENGTUY4jn8B3MgRzqp5QYPuubj+qsLQfk0j9EIB0rnQG
jNrIe/v963ia5V7MogHgDiFMLK8vzfjNWt6rv4Ay/QHkNg6dnGX6HqGcWo9kFEoANMeRA6dnnTPZ
DTsnb6HDHzt3VIS5NckjxB8gT1Yl3pLRpNhI0l0/5ozbxvxDzea30t16a6AjRf2fV3Cu4ZzNvVle
WaQYleLdPKgBxZMPk/fx90PrTIe6AEoliBYPSP6pHwTNTQzt1mInLYC2dCVGl8QwHunI7coyQ9Vn
JR9xC2+KuJn2wUkBu2bdHG6m2SCtMnzAV32Ymtzc9U20dyzozEU9pcHkXI0QtXc1ZSBeYvNqciPe
u7yEwiiAN1uoApB9qQhiIhSwxMFoDHIXR2CaY+NK9QDg5UjEiyvxZ+Ky0O0sexdagg0kTMFyun+z
WkXPg8ZJdVgG2VNX0ZehaDExryFj1wiBHGab5lgv99yDJJpAOD/YODbXRcHpiQRT4BijOZ1BLqct
LqKOaqcn22NDd2yArGG3J9YosdFbi1CGNP7qUuPEvZq/Q4uhsRrmPyYiiyMK6/ZC6YlwN7EZStAs
pLbg14+xqYMXFSph77tFgF3EN02FyXoUyTeW8892wuO5HIOaWN36DpFfWfE4kageMNm9jlljreAN
zvRYMGpNXFoIoeXCOaqXzPPwklbK2JVZU+A7ob+WsLeGpZtsPfeL8+W8NiaUNNLAheXZJ9nICPRR
dEuyr0Q68U73miGArMBRYaLX2rf5h9mnr+28HKEqUrcMHZaRlWgrzbchlHnAoHA2HaXBWT+asNZh
FyVfgDSxFUmRglt7Gm4jzVezOfuznj5Ulk8Sheg/spxxGBqkO9cq8MCc/jXxFawg2HiUDPEIBM8+
9IA2OCMedG5wcKUchnE8JftqJuKvNqnO6+KN9DxBVzputhST+L+zMFt5ZfHhAncLoAxyyZgYser9
zWMOHsnSZdOjeGcVCNmHykmYYPXjqkBzsountiV5h/mC1aPVl3O7q8dpa8at5MT4jvsAPbxAMONA
rsklKlDwCviGmE/NfYYGkHY6RMY7zrPqwFZEtm+97dqMCYdTYgxNG7Qr26FDX+8uRuzRggTS2nAg
XSjYgLUZG/gzYa12HB4j1w7iWH4jU5KwwMpdyRIxFBUkgMYtN11xJqA7yKOBZVGAXylpAWOt9F+m
LfEC/UZDRrMe/Pylw6o+5z7yoJlUGipPhyV5vBjkgW6jEgZr80N54UGkRaftJ1fNnfWHyi+mg4qi
R3/IvH0Sh9vC6s8lIn1NVXuDuCzC0Cpi5IbXEZ00vt74YQD6KUDzo5dOyDn2/vjkqFIOM0fJGIK4
7qSfcCb1yCOZwaMxKsDyME7qzWJv4x4H3p244ymRWcyub6yavpuOvh6qQ9kx+xA4uIFAUy8ZVneM
qFSONov6rJVAxGegO1lBJBiInpNXNcaOvhbu/HG8cqXZjaXoHkh46x6ydjzY5dBsjXZ6UE6ySH7J
YGIwlJ+Amb+7dEC5cdBQlETKWGhPPUrM2wRO/ZCZ0Zty8+RYJ+3B6SQbfJRGh67DV24WYbNxtL6+
g/wJisQSux4tApozpobs8IqE+WAiCIQnJgL4X5Y3NdTbFFoGjSBU/uXBbS3/UjriLsyE6sn+a2py
fgb3ircLFMjkTORZO/14rmMY9PAMVpWO/L2cZu4HnH8BE7XwlBl4dVNjm0+lEzjtcNX9cmfiSGNj
T2nXeuZRLZZ+WYf09hL/yViMpkCymN2V7wNcyOMMCWWfmW66dSSR3AkmB9hySYcZ3RB0Er39mE1P
GJC6m0qdf85M90am2X5W8tHKhx/bwAPtxpB7c3oZG4sTIAISPIWOr+sQeK6tNrsPqkh/yt554zwq
3+kev9sequAyFzaPN5a1tiFKgXBNitbOyXHfcSfNbpsfKHXAm9W5Yq9q/J30vOFRVHjbgZYR6EZV
sCJ+iqKcxYqNBSAyjlsdhHklo8+8hrRMTUuvB0xvzyGAW8mFC4gnJNUQCU3M+gIGLwQcGCRy5Twz
zbBTAjPbjBIdY4UPSTlzZTAVxE4Z01zfmHijWMr88r2rlgSgNvYPuq8RYvdGhV+9+52cD2T9iKBe
PkXe+W3prnWLWT//+8e/f08ghB04bukfPADc7+rDKDr/Nc+696r0wfRB2Pr9kBXWeA1bOV5Rti/B
2ui4/ucLGgOEQwmwBlFCctIhNt5+I4WdWrs34dwzkk76F85976ppyysQ/v5FMnFdhcBgL7+fFpA7
EYv68TkTbv9CW5OGM3a60+9XLc0FgNm35oawPvwic9FeayuU+DCFdqt0YDG+9OInfmAC5zn7vLg5
MAOzcNo/WEnTlSOd6tMY5Es8MfOsiWRQs0J+qwN3dWuH3URCBZvRAsA/tzaR1xr/TFZ3xr1b4UzN
jwvLAnHRRCOvuyZWjczam1Nqa2bPxYAeTyGyOkDeZhwxetUr8olwO5S1hQ2prF+lYynIDRoMmuWr
GsKUtd9Qf9i6Ub9mJkNTSVvs/PvVxCG3r87KByA81brPJ3JA6N3sjIZ0sw6L/HOsOZ/d7GR/I0So
5La7z4zpvJ2J4eB/f4FNnfocO+ITpsX/9zsMy3+BnPN/XmBYmfv8P++Bxey/9/D/fof/9QW/bzLE
w/E/b7K18uKE4yeji+O1W20kZdEwo+Yp1rT00dRffj/5/eDa2AW0kV7P76e21mMYsof/XoEusnka
ck6eWdIgL1++hUhzsYe0TiLY8ul//wqPXSzqnuKEv9J72jpJI/rl2tTIL0BANynK2uW7/b4iSSD7
MXI297+vIFUwOnum9/37xd8Ps+6/IdhlKtNxa2J96E6tg90DDQhNoA6nh9K4dgkHLM9owydvLgDB
Tu68c5ZPzXkkas0c6cdETviESTd8ssjbcAn+rCJvOAHRRVeZwcOb0wIvm97p+0JmTdClHaFW4Hqb
YXgG4EPonqTvKFT1jJH5SY/YNmPxpfXh65DNYF3prnbWP5XZ05aAM/xDqJq9dx3TPeUGLv1IMvyz
sk/hNReoue9t5GLVbyAcVTyJaIFLvIg2Z35/2jAVv02uFsELqF76sFoVKYqNyWgemwLqaha5bPo4
Jk55Egd2NZQbjACcp/Uw3UMCorQG8DuFdOI6gTWNqBJqWvVq+rm/9SKEFoj+bx2+iNoY70hcTcri
/rPq7UcGNeaJcbG+6lLtkLDLqISBJX/Zx6nP8GWMCE/EweulxQbcCE3olNQpEw3BYbazw4g1Gw5U
viNglT3Pyp7FTKTi2CFyRiHTHniSr1Kof5qF9LcnTIgyf9fPHFKpTIj2Yo2A5IMiup7NQ1EO+rWl
4X0kbuL6+5mbedXJmzibuAxMzLb8F4HC/uhNjLyhQYyLF4AfCGxqP4wZ76Ot005quM7iK15OhjXq
BqY13EJzTrcIJcu5qWODeTABaYWBJKbmymoakiy35QK59YD02QV37fWfcZFpd32JUo9k+Dire1ds
c636x0EaJUu6tYfkR5vVa2gX72WyyZyqXzfDgbiGeE1POuRUN/5wONxnY/9i+xrJfxZjBzqItSqR
9QIuhqyW/jEQLiychRrMvWHuqWl8MhhnV8B3U8BwImPl+5C15JR+EtlyaxV6RxNhxqrD7KARYNXU
4BWdtMGiXU/rMZwJ3fTxpIVDdy0dnXMWQD+amf5KmO6rppjOjtxfEPgMfnKbX72BKtn/y2ODq09g
exGdS8UwWYe2gqYYsn91/g8HlHBTvy8JxoxNuq95mU2nLjHEzVCcEpOXezFlTTsn6OAqEtmSFkGz
P2/yYXbXrdPisvQzfYvK7iKYj62GeHzXhrG69zJ6oMnLnLaAal12zFqyEEyQqfEc+RrMS6ffojao
V2kXgyuU9MRFFu9RAMNi5PQQ5tMxS8Ru0GlSR5g4+mWQAceEELim3DA8gf+7ePxikGVmDbF4jjq0
4vMz1EwMCND8pIq3hecwbcmGNeIshkzEFmtoXmHSI3L20ZOjP3hgZLwDnIa4Q5d/SzzuQAPJxa1f
kLW4aCcIurCPmTdCA5myP61U9l3nJI16K6EWHCpAAE5POvVUcKm7dHwuNPrtTqftANrvDG8CdTDQ
xaik9uiasl+R5LF2dQRh5UDexUhb/qn0r3hygQ7lEQ9W5h3DHEcQ1jBambF7tzg/mEhpjqYIiQCQ
tbfye33j+fKxaArWR8I7Vh7aa7fmh0paSZiSAJ1Ze/5n13sfOVRzuAGeAxBDFzsAgmdnRNNM0qEM
kKN9TSPDHTT1apfb9naUTC8a6Zb7qqdEG9vs3BrcRqPR3DS9StdVQ3tG2B2aGHpmXXVKIUcReyAP
spmmez/JY4ueOcCxIigk4LfmPKsbyb0wwxZianYkwg6QcMS5WSuiW+V0l6RxECWY1bsyCMMoZL6z
eqqz0fJvNTRbiGkXV6PvOUXUvG7BzY9Imzs3RX/cZU8NnMW1nkHJNXPjn5WxbcSjgWKf5623CTi0
Yy/btcTUkssFa1Ezd8R40slTtcXJhvWxS78yOL0BzKpzWKBmgdXMibStiJgg1bgekUzgqJm1Hxps
iMVI1IHq0jH9wJhS4IiY+4YflzI0SBvnxgHO2Mm5f+vLY+2NdAUQN+jJNZnjKhhrV2xjDG34Ody1
NXG15VNfTqApxPgRRnu7LzRw4wQNe2ZOMmkN2MWBRrkaehrlwlXm2nDM4Syns7IAsrdQ2wczfI1d
lpYqVZjj4hsuv28ySH60c9+x02Uzs9glDmWiyI4f7Rm+q2Hol7oNWR2AbHmjPV49373Rn0iuEI/W
PmmYjjp5gw9DYEKdpZFMEdGRdpvlfjA90AYu62/6EHXE8uBqxFEtqrcmrX+Af0MlYUtNoPdlOrkN
tel3q7oV54bgMBG2IigdkO1LehR70IyxLLpDTn5PHJARczrvTFf74pD5Z7YPuNAOuu5DFwUTbET9
ByYEbOHqXwgsdx3Thim/85Ak36z8CtO/E+xfHhLbA7KKg9Ic4HaMzbeZ1pu+u2UEQ6MvgtU0QRRc
9bplHzwjGAtD0DIHTkXbv9/XnZus8xBf9NqB3rYyJtJL/cjtHwWKrRtrG7QqhcdwkT9v9QxZ63+f
a2r+KAVtnd8XG7NOR9Xzzv99q9HAnV4bdb/5/ervfzdV6DgipRhb8t1Hc+hPDB3+Dstb+f0rf7AE
ussWdN7v/6hjOWMCqN9+X+KW6JxRiRI68ftum4WMZE/0ln6/u5no0x3KK9uGd5kAT9NDzmICPKIT
BjlE09L5zt3+uwz9pyRVN4maxp8Ckmy+GxxUDO7ceBUJHs/IdI8+U2qCJXF5Fprl71ySulYqMxjf
RZG9BubzGOXqLcyT98ghUmjUHJNJ51phnpTAPXWdK15m4gvpeA9DsAhQRKsANbU8SWh3Ie1UEEIq
sPP0nRn+nyQaH6kxgtA5MAGRhJ7mUB4UWIl+NNgwg9ZFv6ExqXkt3fJkzb54IUoKNJ7j3D1zS9TP
t4lOOi9hehVa9qcsUJ7I9pG45GdfeS/dlGlQISIC0HFD1ukxJm81mn0dJ2X9WPrTYxunyC3rAVj3
WzHq9NI4fZn9oZ9tAj71RS8lkKJqyjlEZnLwB6IC4zzkwAyUI0wsnyoLKkFOBvnyB7dVcutrzAgd
weABSPXeZXhAbMt7hJyWjt4SxdTA9g9x2nqdjfbUZV7YgNyyZ6zHBYLy0nukGf9hNMabh0QACHG4
aUZDo+Ff/bW6+uxF9beIqPbtvP7ACA8JLPfoDg/hc8eLdz7NZ9gnw2QQWpFu2woffzPLWzO71pPL
BCJoOoP6PoGANSbVjky1l9L2voTNMZF/5W40B6q3tOuHNlJfQgC6afz6M8mHcIfuEHOtBTXHNLt9
qFFV2OC6c4auNexpmRLiA7ieOtcrcS9BHttazkTDDjIU6bo9unL8IdX8Xo7iOwS0guJRM1lc8Y3b
i5CrEB6TecEjaMcMa4HvvaMhhPHLM10oAx0jvTXfl+5OmNXZXYZRqa0/1BlMnKU7GkcoIckue+/Y
lmnk9KsKdqWWwbacUlKikA+lQUde92qc1XCyIcusKiYMBGbo19kBJBRN+rA1NThlVTgipQWP2k/J
AzczKFtM9EF/MmkLbhLWoCRber3Dh+dTOatYPXc6pn7PyJ/J+IUhs+zLxKKkkvZ4DQ0108I3WcNt
SYT95hj5nY4Quc5sU5s2tk/2xW7LR7spgZd1KIpkcqdZeZpN9ZIbu6ZEM1lmJGPC95nH9KI1fnru
jOYTe0J1E3D3O0BllxDoBfiV5gZ6r3zkBCNtJ7l5CwrDkfUN/nWBSzs809rd9qZwHyAuZk+IPMg7
Xxz+E1lrnWX9kBJW3V0aQhppKTmhotrM/4KPfY+B6p/nWG0wDTAW2KUha7PKNw4pwDUn6urJyOV8
imYsDRQavpOItRuhLjQlt5+eM6GLSpBSHt4EYiueenIQNaTPpIMzl8dpmlKaHKz6DspEbMcJy9Eg
/NcBG7Es5V9ZGMRUeFg/mkEHrMvY9BDhG7lZOgkRvlPAbJFg6RRjXaLkverCjnooGvWnmHMMAZHY
ZjatyGTqQdCM6JXtlIwTqa42dLRnBtJsIo7r78ZkIvy5wpSpmouu0hdZT/We7Bwckxcwwv69NfPw
Lr0xP9Vm+Cko4XZR6eqBMBhisBKyV6FyXDUSSVPq6Oa+AEPX5V6ybUMCD/zJXHrWU6AU2IsSL9+a
eSqqXDyFs4q8hwJDwK5A/ERJEBbXTH3WnSRUd8APiqHeuOmT/Wm3acLoI+/25ZB9KHrSAEh48lOo
EAmM7q2Ly5cqI6uvigWi6FlnaksT+yFPm+eEVIkwYd9xJtCHIQfPNaKzmQtROvsSAFLSaBbCpcQK
BvuV+SmNAaneyw7b8n8f8Bpt9a65u7SN1nU6FoFd11qQjTWYv4J6CvHYYfCpaNtKj/awYpK1A6o8
l0uSsEPit2/nhIXQmUaPTGBVBQMMHiVWvlGodZEoyjC7YmMrHv2EgRYC7ZGm5VVL0hPsoRUShFXS
MzTwRrYO0yle5pQGZc+esYKnTznreNxOkrCOXKVMaNShbXW1qfwO0VXMS9E6/XAMpgKx0dENPb3f
2L/PYGvWuWR8ghKYc6lU5DCPl8yocQXDy0RunANbR+JsRBQ3g+Efu7oqLsMMrLfpc7mdCCJiduQ0
qHWmksfDwmgY+pc5kWpdmb63Nvv5BKsLwHQI7A9D5a4zYI7ReYQ868ZXDUNL5gznrq7fksyF1T90
b21iXmacjKmvM0JMHWjoDXMQOxwf/MZ9qViBAkKb/D8jdqVVhHd/VTY98RWwQYwq9t+0UTsNlQYD
PgyNPXFh/nHMOM5RsHHfJoUBqcf5pc6YYMLfItrLZBNa8bnwi49lcAEfro0e0hbbla7Kq0ecziPG
Um/T5xCj43TCwe03z5VjnsLyvUe78lakzACYI9cMNgeX5E7gBjknAC61qANQNAjlw8hYS+LR2PyL
77Dn+ckt+0HNRANZz6aoCwQyRD7AbtlYkPG2aurHP+FQ0QOr51eKWWCNG6p6k1+I6b4QipLuyIcQ
22RICBfMCSE2O9b+gnKcWrA5kTdLs+NpElBAMImJjQcAN0xZVmYbt1ldRxyuVSTWqB2pxFM8wYyT
XlXsGQ+5JH+BI/6rPrRoilznKxrbQztIKuaSjkNP1jH/S/En0X1afmN1GWMe3tHTNCTmpJLJHuEP
2kJLMObzVbTV/T4jKcLVqC9dtfFx7OyGZvhLi+IWKn185KRMIGkeyn3VNv8yifbfrqpwF9uMuQzb
WVaN8DhEL7JPx01jQmEYlyBtgiEmijU33mVm+NCb2k8zqCaAu9DAfVPfTtyN65gkt4asz9XRw9RD
lQn5U3e7N1dN5rbJXOdojN6wZqMfA5ULcSxm+aznI4QroZ+1TNIEssKdl3TiaCqoMY20ml2rp0y4
Bxb+EO0TyOa4Olv5fM+E0l5zZTNVbGBhNxkVTNv+DEYcmLYNjHfEm9PRPr+Elv9iba2FETBzsCQb
kvTMNpMPRlXugT0xoHbq9WjSExflFL8iQ6QFGdpfvJBzP3KtbNSIRQwtayOAEimXyXOD7q4ewgvN
NfoxpsB0DysMmD+/H9Yx0ig4/x3dDMSumz1o9EJAW7Jp4RvDGBCSGWkMWvaoMXaKx1k7Dml64JTx
Evcgm+YcXl6SE17r11/OON/9lnaRfZ3y6j7H3nwA9N6twxoGjbe4GwmlzMRcXlqbIZWbTC92Bybc
ABrAWZXHMs4sF6m8uHFB/7WQaY8F2Xy0wont6iQiJvSXK7sYdvMMfNf1QAEzoD3PlesGrngjVzi6
h0WyK6hCFEcy2+RGJ7iBiREIGlBC5XYyEZfNGJNttxY3veNxTmcEgunyg/QVPi0K/MgvzkTdtmOX
7fUsnAPIagFb6E+W5YBF3PqltsafaTCci6mRzpuokxlK649fMLsRaRFglCdXLK5eJrCHM2QfGEb0
OcbSInA0NjbeDDFzqNrnyoCh5bYAV/pcf/Ky8b9qJbNn4nIVZHMnjeQbRCfggE2MnPUmuAqrZpzi
ixp1fry0ILo9S45mVbwjPrdvhA5ea0Pxi5rn9p1DLDGsPXhme76lJu0mBkzOJtJFAc41Ns4hh/iV
HIarVyavFjroB6zp86uReatGizN0Rb7xpJXJT9p59kfh5T+oN5JjljO/ollwqiPtCjbM+bN2pumc
OO3Bq5fcxwlYInVdgGEouxO2G9QdXYxY95iCL+fSzmxvZlT+WE55qbOJ42npYZlnzORbCGEg8HIg
jYc/jV5dihkJdBsybtU921izd5cbWTDAKSVUsAjfg1fBIbeZJYF6tgkayqPHFFQkIroo2WIWeoA9
6iAYHCFypgyQEkPlt7bV6AG1NWjtokU64RCO25sjyvZB91d2CfIxAT+larE364q44NiXO+SxlImG
/IZT226k8G5AFRjmaE68UWo0g0Fm/SnR+i7oNRyY0agBIwkf9b6eTq1GjKKpX/qOdrVhu0dAH/KK
Lq3bahWKjKye9VVTTYwtGnDxEo5epLscp947fn07Li11c9Mnx2bI3yx3QHdtQoyYuyow4faiPuuv
STaInV7pJXHAHIxnL4t2mcYeiEHZClwTDTnLhxfQjkScE9VXK9JbMujZ2YGbih3u3afZNvuzzQ3+
mJVoaG0ozmmRXegQNQBpoANauF5WKdGSu/axMbP0bLVhecbUUJ5df4aZJzgj5bmXnf77EI1UCcJp
3GLps1WbqgIFPBVp/t/XkWA223lK38ISqeTAAHBteMZ8Av02n0yJBWkkmWMNEmZAX+fCCmV4snMQ
Oxz7ir6ghdQ80DwvWhuQGIMCEw/fxamD3siic9/MgBwjwk+isSeptKTSOg60C9KVR7wDMSn0mxTC
6pMl0nLjTtxVY190m5pMeILMMhuykGMEs4/obui6/ojCtj/+fhtTtQ30rdEll3wkVk24u3nCPhjx
jIzkCAcIJtG3QAHkyZbNY1uDPrXTd+D+YB7mCY1vsyq66mKPff5OOto/zvEcqLNTFcfvMjef2Wh9
DNs6Yge0iuuGHW1N7OCBgFUvMaYdsIZniJIfeC53TQJ7RU+0v2ZYWfBYuBD1yYjZlvUi+RhDcc0n
dc96SDmWWWW0lLnC2uhsRoASERD2zpx+uFtBUNp2vo6A7WSvlC/7ruIdusXfyOEH0Vv/c6q6u1qi
RSdzIGFeLHhDnz4cdhcrWbIOQ3UeTOtnKgTEt5hwLt/M9wXGCOJZ72TaHqBWABMExd5l6V/pDszh
43CDLgloaRxjtkHsD/Z1g/gE2kofP9IncOAlFbSvsrvBm7brR4QBz6X5XCYe7loyqchjse+D9L4w
FN/zwqB/kdF/9HPyQwDGsGcgO5/6Haeev77lLzG6jGJmJ62DbHGJurAY50p/Crth4+ihvpoEoOAp
/wLVhVc6o21kDMzTPJPOdnQr6vo6ko62k4BKNq7WwsozH5oC5W6P3E7Z6KhrzIiOhkSol5a+N43m
nvbREcusS/3jXaVz79KBQM+GnpVpM0OpJA+5B1d3aD/wWrASGcW/OkGltIpw43N9l+mRseg/Orkd
onFfYqPcCIRLFhquFd2TIjDrV9jsRe+q7YBueyUb53FRFpF3RhYVUtuTFwJ1ynSA3lrvQVoaXhGc
7nTfeJ047G0s/6FXc7VX0Ldy5gqo0x5ilTw3MDQI2FaXeirvWsdArwDLkpi8sdxNudWN7ilacr0q
i5TiPrNA5vGryAkf2iCI/iM4G5NJNksLGYql//VmY1dF4o5vegs45VBZ4Yvn+vam8foGQ7FzQ7aU
HONKLEmuisBRGvNl8UI0CEFqor3QF9d3o/4p5/lZaIDfC/dvRNrsSnVkgtiVFTiZ+7fQJAG/BKSY
oVEFWsY5h+PhXqXDZyo56LEOcwDzrpFK0b10AEIAmOjcoytpIRK2LBZnkTylNseNvttUhnUgOnGJ
+oMwH7PTEsZK6yYfDknDpWA1grrLLGM8KTrTGEr6p4kjECcMFsIwN4v1OLmvIW45JUxrPaGEqzv6
/bM9PiZu++RghPaM9KUW+SUd7EfPnklaqegLqkayGseUoDanr7G2HtKSB8OwUKt3/aIINV5F6pP8
gPSbZWNLDt6fwVZaYGXwGExD6wLEPk9ItI+e7rxVg4XKPsZ/0J06jX3Qb8Jt3IpXMdGocVKM1JV2
cCY6yHV2k07yLizN20q3gcpmrNHZv6Y5MSCyVTSpfaUzHbAnPDT1l04/T4wI2H2KU6Yp6CPNv0J2
Fad5eJ6OHF5BRSims2O0IoqXmPnQuZbAMkMMw6K7dioCQKvhmK+FS3i1MT/JnsjRpC2BITEPElSb
QkfP2QHVWTkttpS6yWFm5aTAk3W0bksNY1PDzE/8M5DxN2N4XH7HHLnA8eYI6gZBOujieytcee21
ZBP6WPjCEZBFI7dLMMMMge6EZHutHGpXd6RQplkOhkl/zyROJBuFN+7i9tn2zp05nGpicFe9uPY9
p2sYVrmSDLmFc60r+dRMzLc9lyUt0m+Oh/xI0znZg2iMl5FtXE1f9ECGB5VV5papgL4xLEKQJpFd
wMntfMN9Y78/EIULjA4qlVZxhfUXTK3v5EAfzJzItbAEM56C/vXCZg940ezRuVoWKkIh3L+tR2yH
Pd4BtMaM8vO9J6sfP4y/DS3f2aHI1n7EDAjOZTn7z5WmP/i1DQekeYbCcxuEeO3A2gsUGkEwOvOf
CT5nUHOu51FJv9nhUcjTyDLOBtJkM28PcBzsvVYL/HboLl3vEiEM4xa94HpmDDPh0AEdTRBbeegS
cUkL+RLF6VdoNZDkrNfO946FunDLQDiaMe37TALWTJy3YGIqRrMSu1jaHfVkPHQtaUkWdiVHx8cf
/R/2zmw5ciTbrr/SpmehBTgAByC7umaKeQ7OyeQLjEySmGfAMXy9FqJa3V2lq2rddz0UK5kZZEQg
HD6cs/fauPaiArsECP4FccWIpPCwogwxBGM9AgwYyuTBTNbdxFVGVBZp7MvqBoeRYt83HwEqShqR
f+ao9OaVHMfV1F71MXqIRiQbynXPkxiXoUjegGV8ZFr92kJsKKX5Co4CZ5V5qlV9xr9IjbRLr7qG
/M0uZySSS8USidBiwEXltfozUfXMs94Z69qFhFbyDsgKjskNrdWpHoq9NTdVQkXGlraTiXHnieYt
a99wue3asH62q+AhEvILIvzL6IXWKimYmpnsgf8hwO1Navq+O/6w6XQhURsscngtXseMJNXG/JvQ
vBebPBI9F8+gj+Ot8ktz6a/7HON38VjZnLVd64z2/c1N22MCRyywu0MLUYCK/dXofvoIcGa07CII
NQo/oI7JsFzRxeF40SUXc4TqP8f9ESyNvrWorpUk2mz6VQQx2I/KeKnEmC9hy9DU009A7uRyrqCp
Onrq2+QOIjmrmsWLAv6WbYgKlrFXLJWVPQcU4En6IwaVzLHl0M8ySEbo2Ic0pIhxb73zfBsHsXFy
/P4Yp+MGsh9btPjTLIr92M2q3YqbIYht8qW1lc0uXQ+tHwEqe0gxm7ahSMS6cjZDMOS9wMuh+9OP
FiQIfrUGSzkl+VL/GavmGBvI16GnkBqdLyI9epBE2U/IQHyiT9dTHDw4waqkiKLJ8IO6eLzG4vSt
onOm0R6uEzFviLSfek0qXY3NaSEmtbc8Y9exAkNOwYtA3kMBUPUuHE1adC0hJfYLIuBPRexKJC0u
ojbcDwy5gVyIFs6eCPIH5jMop3aIIC5wfgZOv8WRYy4pWpJPYmj3Mhwe09b6MrzuLe9zNCTkMeAq
oFSQdOcKAq6lTw80m/WG2zoMccGINrx0XfbtKZz4NThgtmxLZJknjeSlaCDWKRjFW+qY7w1vjYJt
uUUguWhIQLxjOVmSZ7Ajsmc7IRanrUCE54wvbZRUGOrZeyUgFFjkMCRMMNjhkskCj//o33sg8pDC
5KtAQyczwbLZZmxY2R4RzY3SU5r4WNKO4Z3Ozh9v5/QtGqoRBWNgbMduWinVpBtvytH6I3h1vlxW
IUMk8lCS17rg9GxtnnFU52dt3o56yWeRlDQBUxuex91ICTa26ZtG3qXIwHsgOQSp6wElJxHMY7oQ
yLRqltyNjOjMu+hsCJiAEI/NY2rVmwnIYN4rGc1A08VAGVR3hDxxP3S2+w1aNpr1i87CIyAY/SJC
EfRFa9v0h5NKEgJWZACXLoYrPnivydV1UneBPRVkXPlWICZm0O7SMAXgYEFtnBC6yIH73zZ+DFFy
QbvxGZA3shYCF2nOjTJi9NQ8JnA2rFQszffMd0g0S/XdBE1xYYkKpRj9qWVW6mt3cM1V8NmTgIda
p9ibQ8oycOcmzfekgYZxmInARq56vB99a1DiNjHNg+SpYrIcowy7m475KwPXz/5+JPNSK54GRbdd
uOwg+nhkx8c4c7v4qIT71qYlMAyPEG7nyw+NR+EF31QT6ZTm18jLvos6fK794ILJDmshhfQKUdp2
JLZoGZQTIzVe9JluH3Sc33oTTNCXEQ52RA9v7DHv7y0hppVjFcaa1kmy0kZtXJd+SisMhYnV6+sy
Kleu8uS+qPoUjmnGgb2KjnYKlhCN7lUpLkDH6KMusgCsDJpZXTWYXQvlTa8t0lFOQynFQ5ee0Pjq
F6RsDvEVzNxrZyQHshhgY5MJvDXL79i3r5T16r3PIYTC2KYP9ee0o4mdvLjCeQipgrKSTXfdMBKN
ba3b3Hu3oEV1wXAMInbcneVc7QozkIjQPhXB81iLuUV2ysLTqFEMpXZ0GpkY0ma4C6fyWrb9CqPc
jy5QBKijLQYb7UTftRETAGna6zShdmrNlhnvm2V6Y0bMDJVJXlscGxr0sPidnvoH0BEGJmHhGY32
Uo0O3dRyT9f63Hka7Qtkhknr73wa+bXlrvW2No4puTSAGKneoqyj5K/Jmmgb7Pu5O5I1AtbAsbTV
4OCGLEQG2hOv1sqexFIkIGTdaHD3Qe7j1Ka6ZEbxqZPyK7SoGrrGWhUPVO6q78LG8zyNZ9UbGuYV
nfduM7Yz58xWFQWW45HlCNMiyz8NXcDOwD9C2WtUsI1lSL0lEE9aHDUHfwzSdSlyeDsufY+AdJmV
CgHqZM1jr3q6fjagBqszHg0P0KOxnySJKfQRX/M5PzbugUtMUYhnuTqgpHxJq5Mysk3SJrCkdDqS
aDsTmJzM71BDYDzPx0bpr0MPi3sdq0e7099MGoBLaiAeKbHFCJkSrbXdjge3fZcpp7vCG+5QL5bb
lAIgBcR00/N0HAtbztFwjFyEZxyhxSLLwxcd3/NyInZircS5quxns2ZWdjkhLWNBxBRc3UDSm+ip
pM1xAKfWkHtOMkDzK+uh75uJ554DJlL/lydAiniJc3+L3XH3xVySjmryeglusajWYsB5NzvxJBPz
akQmfM3SuXcGKrsS9E2QFVQ1/W4jympTqGynkJ3sgyZvt7aVf5gR7vXS/WWg5zM9jF+d3mncqmgW
G4z9uzyPIK5p5mMwevpyZpqQcg1ZHcEeDhtJbq5jQmGit1szy4VTrLYB+jojtiAe1N6ZXeqGusSb
iaVEVtOxTeXJcOx5mmfzNOjt14BEeXLIVGzLOeedHKcivKjSvuN0ddY8tSm71lt3QbUiL/YU1MbK
gADr0njfi17bab5LvG3oIA199W3y3iy2j+ZLHsnXKTKmrQqCZlu5HOGsj0nO4rkwRkFbctJuH73A
fM6p7y79DEarSPdCN9w537v5mdhsc00vbZFIyWjtNnmy5YIiw9LrnxA+820mEx+zLo91gmA/DrF4
cptEnpAVz807U75W5cLINdZvnZ63P2n2KguqnykA2t4J1ryN11QRyVuGxaUZu+5NDASkZH1nHqTJ
zwI6DI92oL/FSONBXon60A9VvdQLyzu5KEP2DFKSO9tNWPPG2k5E924hPz0X1lJubarsOc+1hzAA
ytzBao5S35nb5aRpwLE22x8TYWorung7K7Cg6SUl3mAv3MIMYN4cBH3fsraPlRPBxLJmoYTKHgF0
wqJvSrj9dbKr47vcFXIVakhGfVeudOSopGxcZFT3M2CICQuprD30W230jXVKoIc2oUsLyGo2cjK0
fXz6TT1u/ZrjcFmYj5Mu0fLmTrWsWtfZdLp8kF76UMfhsU/bHbqKfGPF1gfyp2YVxhqlkJ5pHJkZ
dVDNuTcbiuXWPISKq1v6DdZ//EHaQPJXZuRrnEMPSgp6xKgIIEE1dO2ihp1f8oaRNGM9jFiTrCfR
MPGAcSb7sFWvyfSQhzWCNVsnOvsRUMq9HvEAupb+0oeNzE75HJW63PUAqqRPIJwcPiiWZ6tw0K8y
OGcN5QnF1iBlk+7oMtqYlBuNJi7WXqc4o5rKWra1RhhdQA98eqwlyHAVszFk8ssM1nTl7Kc2R54X
P7dG/suu5N6LOYtkutevSWP3Uo7mSX6tsvDBYSd3DP0HXznZTpTBTmT11Uzly6BQWkSDAUKfvHe3
KXZay++gUa1WVUBpUe8PtuIurnvC5RqNCXwiihFfGl19qGytWzcrHJTkJRpiaZtIHaQhEN3+9IfS
39R5+ualvQSlcAtWpVyjV4dIh2xINaZb7rKAYytE+hU2zWxJOOm6IRVyOYmMFTcx901CWGVDl2Zd
W+be1amlZpl5H2OWxRA/5w+Q/LAYEvO5BcG4SAzyoq04vqBqEwcj01+RoMt1RMd0XHYtDsg6yvAQ
yew1s3OPeMCWynFerVKSJxem6YOOYGY8KE1Whwz2AHdO3K+YoswDWZo5m6OS9kbsCeAvJKrqXWw+
9l6Dbwdxqybe4qE+g9YhyrGtnrveDL+lE7xzKkpeaWBbS5g+eOqPfhz+GsvyDZxJjiAFF6HepulO
GlQgcmRqQ4RCQ6HPltCFsMpqX3aI8xoH6gNSfJjlNqm/fc/NhXblNQ6LYBnCiXgmm44qWfilsw+4
p2QOXYLkvD4d7+rMe53q7puCK4ZUzWkOCGg4wNGpGlctKib6yDCpQ0H24fxFcozz0mM6vEIbq44F
84eVoX6cxRU0A5NyjdXIoUpYD3Oa+wrkF3tAw2wOo9bxpQraw+3bf3zxXPFZY9lY/+Ov9Plht8fS
BN41jdBxHuQ2AtjePt7+hCKW8E3BoSXLE3AgPaF09A9/UfadDpneNmQv0Ys6BFU7HSAoTYe8r3/w
2cSb23fRBMgGaApbzQFIQSzuvRGHjEmPaeNW7JG72PbPnRphgSuflAOS2zhR3UV+SiMgium5RuqT
VNS+HbjXpTcnIHEXkK5jNw9DqwKMoQY3YzLulNW9osuFBPPFDtHftcJPNpFFvjmyDRycNUecQr5r
xTNuU5ODLBtb/Hf+D9owCN6qwtuG1I4J8kEYx4nEdmxvP7AvYgJRB90LOa9FdbwB/8+kEJgWytWz
ninnGdjpOkb78BZpFn/CYb7PO7f7oeMdYa1BcIBoIK3JgDPkuslgitYqp4jmlBfCBrXHhoLNaZzV
wn6WhG8xSzJV5n68c3MhN2OMz0OzsVh59Ri++Sb5uQ4yPCkhGGDtXpf8sr1FUZaiqbP3nGGn6UiE
qyD9gukH/TGpXoRDEkfQUF2vLAxciU+FrzDMV6sKx73I1Wdh4wOuA5qJaVWn606Qb9fpRHgmgGT9
QJeX3qLs2kW9ePNTVHhBHHR3NnfBJekbJPsaWA/4GNV2mA/NiXTTe6qR6pyNrJK3H9PM8NPJTSRW
I4nwthyLNdoz47d/bGX5qsICf4wnYX9F8DllKcpLOnVwA96pHyHETEGnAoXaOqCzk2YK2SGj+VRJ
qm9CQnM9E4IE00O7scKu2gjRPKblKSFofY0j3gIXq66xGMIfsrfYkiaJtch9iTfRj/FlO/4VDnyA
l6dfxTNeM6phxbXAOQD2U28LWGKGIeopAthfTmNeO24J5CbUXpyTQmlylBEcGavnzKm33XtIiTxs
ihBYIlk97BqQTs1lVMyFPl1PJy7V8fanf3wRRfeM36Pc2KXtQB1XJ922D6Fer+PePFYu9eOSa3oy
a+1ax2m70tFjYBh0TDqeYb3OR6SHlvuV+UG9aifJ/EJbZrLmZo7wI5STzBKRA+qVw8aKcyyG4D5i
223i2MB3UZMGsomGYUXNbAunsbz2cfE4huozEUz0Rkc5eAopPAwWekh35ZPyNQScYJic2VqTmjH1
xklOmTrQxwdelStE5bqxY3ploppRhZXqnlg4YaKCTYmCwEfOWh1coUY+Van/sLVdsKnIYKFpaXQH
tmL1KnUbj0ZJ2R9ML4DXAFOBLCUXmHxGI6vLogfd08HjEKQUFZ+sUqskGjoCazzjsW8G6zDaTrvI
g3qjo37b611a7QPtB42Nre2JuzCRNVtXwH0BB/I5jQSDZ7e2Ou9XlVHZmWiNMKDAZergXqbZyoF3
jdwttbLjN930PrVycjddfnC78OxqwjkYI4YnfbS/ar++NlG3lQF+OMUO2e2MRRxq2WYaInuPIRN1
WK7WvRc+xbkzkCQxjc/Q7wkGNVdC9o9BNKTbuqMgnFJOI98p36H+0rdZNLxF/uQfKbdUOy9BkjX2
9oHY9W7VzhIPNTKTN/QuhSyPRkR8kA3jOuvWSTWuiWzeRKH9swj1n32KcC5G41c0vr/x81jH2cIX
iDcWlI7OXTYGi85E7LMf7ylkkv9Hm+NgwjpY6NqUbJRT3U0VE7PW4eNCdZMvAVkrotUTmqEZti0z
IhKI4GFcCOUvp2TQUZoDHnH+/wz5f8GQt+Gq/98Z8ssim6Ny/xkhP//A3xDy1l9tS7eFY1qmAwn+
N3y8Zf5VCNeTAONMFOtS9/6Oj8fK+FdT4un1wIC6wja8f/DjNUP81RKA6HWOZZ7QXc/9zwDkheX8
jh/vGqY0XduybN21XdMzpfV7fryC8IyrGl8CcIe5QK5Fyyz+0ZKVjvNtTdOGEl9OIkLHqE4E4jxU
ekdD93+yUlN4RXAwtC59bpl82GG4SfUUEWlKbpGLj22yA1gOZbMyxl/dXHrQSrwK4ZSZizQhD1Rn
2zP1RyLbm5XfgIEJQr6k40tkWrBqMYUvvXy8B158pE34QeWIZLjORuGIN2TpJLwwUSQfCMOYlywe
XQ4ILyVF89kTgRUA1Fw7PfqefW7JCQlHtp23vx2Es59/UkUbwEhiDRKGxK75n1vtWHjhMUNvvGDi
A00kWA7bKorYgQ8bEUMsczQwjROHcGpaa1HOGESnoQHDgZ9s0I82r8HbVNfBx7YYVWx+hxHOjCRN
x7nMD5jQK1NuHS+u0bbr23sZZOOurCk5N4OBXH1+Q8KkPNOMPyeX3zu4Nmg2G4wMArDP+ZfcfnuW
qi/BCTqPA/AfvlEtNcVeNxl54bFVMnU3d0OQfkiHvRgUgpTTA47CTHtCpTeDq7DJEMyxhAj5Qc32
05PxYxVGH40ccXw2rbtCNNxCcUAupjTCvBNnjw/mSnjF2hqCDym5xFLULnwWalxxlO6w8xBhqpUP
pkvwilfqilMolRMf8AyiXhLAbCAPnYUKc35RRT+84o5FXFh7T6g76VqWWOMUGZ+mz4ei3TLFsUgk
8cTBHMkX0dH8XFr2yNKz/oBFIlzKTdeaBIE0KOtMc23NY7lp0o/bU1R9cO1r/Smer6rVdidXD7Gl
AlnlKTWYlIINo3IZyv0AztFI5BfGL4odrbfE7fIxcnFI3YnLbAvj9pDF/pMWBNPGGdkNGTiA8nmc
NDp6X0bGpSrtH+SyLyKfC5u59iXUog9/Hovzv3pUn0RA5EkJOJTI8vknWV6DXluODVSw2wXrvPIc
BHxa3GTuiuMHTa0meVLWJSkRn7TK0tZaR9JilqgP2ULm6bv+bLnuwQoJOiG/mbeBbNaOIRvIiTHm
VRAH6G/nOprWDvD1/Itvl9uqze+0PwOhOnklFzYBhvzbO0p8xjqhhVfdut5erVZwK08ShzaGoNtL
90k/s2q2YK1PR1cN7eKfptG733Is/pJ32R1R4W3zP/7L79Mt5tnJJj1FYBpzpKs7jvj97OTIsvLJ
OANKBw+ZcSv3wtb5nDT36fb8f/5sTLn/lKXxt2eTJjOrNAzdc/8wF6IwYA4yUrZgI3duz30THNME
XEhb9hu9oDYHankeNH/+tMzmf/q087//en8gZ4MrYvxXiDAcCvHS0gJ29lzzD1jAyJW42//F1TSI
Mfk/n4nQESFRnKAT+sMb7DleVlGbI5M1mYmU/5TArJ3/PxbY+4oQESIkow+sEFxjy7pkgVqaVvKU
B97+z9+z4f4HL0XiJbRdweW29fml/tOb7sumDgyrtLlNvL1C6WnF1cFTTNvz6zFCPu64yrHIBd8p
lNYE5mZg/ZhfXeZHFOGwbzLIvWZ4yfS6+lcXak5N+W00zqkqv42Ef351f7hQQxJraC0Zd1kCYT7X
rgllNZoyjP8qtvcdC1wwr2JxiRJdDMW/en7zP3oBjkVJ1yArRrj2Hy6PNzmlqYejvXAbuW/qBkxS
AptyaEZWyvk2hUZPQS9qPxHxAyX3To3nfjYIu5chIGj216GLpNr8xlKNlGQewt5PoKRMUfGjLcUT
nNUnTNsmJuLSZ/4HZG+yYicGC8mg/Wwm1BBdMp30BoEkK2U+LxPzKo9oZ9l3nFnC6aJlHZ2BnGka
fVlMHkK3y2VxTCJ5Qb8FocfB6aqrNYwWPuighxrOkoKyH7jBfIvNSw1YFvq0/c+i5LEjqe+8bIj0
TeBAabCuFmT/FZAAaj/RRz9fg/kPXfLeWvVbNL/VeF7siJm8GDjn3NR4L4mAn5eOuvxKDfmQpd0W
AxdBafNilQzqCeP1lXjnp2r4Ej5VRsCYiAw9DIFZsUn6Fiq7XBOddYm5PXQ6NZ4wXghO52LNS8/k
JNMGvA5z5e2S4W3V5a+QsDffYkzcnmYexLcdFV3ceBkU1LYrcgznPYczD9xwvvQQYZ6kt+kslmE4
L7uWqeW37Y2tWEPFj7620Sfxfm9ryW1ujzw+pZxiNPPTAkkZ+uHbT7GGyIogeD6lP79ThTFPsn+4
GbhJmYiRynnSkH+Yn1wy7KfBBtVx2wl2itzmxgzuMexQ30mQVcRmtSwDXlKpu3v4vh9O79yHfvFa
zSvXfCmiafryG23rjAyY+SIQq3Bn5dHjaMpppyI2lxR/GdXzvX8NGv21oVpOZBAI8k4RceJpawnx
YByjjxbyyCJuudKtnl2gJyy1+bLPPzpvPHtQi7pW7ooo2mAlRITHDqSI+IRzayfRWFFLA9SdpR/o
f4KFyKKjr/hU24qxZdvDG2DJNeW61fyQdL7a82+milQtrKYEjOfsB5af246xrlgrI3xHWGcYhNR3
77M8fcUyxOjr2QfRC31Ii+bIFBihy+MdjpRqyzB87QcAbuhw59FMQ5jdalCh0LQ3tdHMAoin21i3
yy+kx9SqE0wtuvtw25MQSY+zSD6kgvtkxJFHp857GnX7SZ8/knmXUZuMzjSjYbEhEeJye3qPxYua
F+8UVxN67ZMVzKsckOrt7WaEU/MxzxZ9wbZNtvc9r2QBUuaSjHy0Go4aE4De7ZYvEZ9RAXTfkJcv
b9+UMVNLpoanvA4Pt79xRwZ+W28pMABs1+pF4oiPedYxEnZa844y8YLPIRcIW6AMTa94Ax/pvX0g
a3/Sxh75GCpNtFL7nOgRgOS0MT1iw3M5D3w2Y4us5DkxRzAveeE178loTjU8I/P06ME6QZf22trM
iLfbtBC4Jhx2XyVZBkEbIMur4g9CZqioz3NbYs1f8PMSguXzofIdOnELLd61rbHiah2lyNsZZT4m
wK/xli7G9UA3vqSp8cmwXJeNfLrd2ZEJDa2YvmC+nDIBDiRvGbgdH5WXQmavzcfaQbGD5hYdygHT
UMaWmG/QPzpV8d5jDaTqxHUYfECqyfm2oVWoJoBhGUs8qS1aFGdD9y9c3GaE2z3/334N/z34Ku5+
u7mbf/83vv9VEAYUBWH7h2///fKu2q/q3+af+ftjfv8T/779Ki7v2Vfzpw86P26e/viA3/1Snvhv
L2z13r7/7ps1l6Ud77uvenz4agjZvL0A3sL8yP/Xf/zL1+23/KsDPrPanxzw+R31e/qX//ldR7/e
8788fJXdRxr9+t2Jn9/w24lfOH+1pGlxQJe67Rgc8//3qd+w5tO77nnCdtGCYDD5+6mfQ7+uOxTX
TcMEFoB8+e+hcYJSgW4TUqPbnq2jynT+M2d+agjz7uEfM7pjGoYQvATdYH+hG9KciwL/vPkapKLd
muJtEXOQGNIOFd2RA9Yu2O32a5FguE8kiu6of6mzYLrvwuyINFK9CCNxz45DdA0tA0y6vgkxRhMv
Dud1MlX8PcFFM6t4+JEOwWedJHTvp1mJPL7KUetXng0buzLT4EULWnMvkf+CXJw+Cq8aLtlAn7CY
jLVlTp+0k9n9mGXxEqJlplTuDdvbtwTreMhlo25/+5azHCbzpB+WhZzbuZ1zXxXpdJ3G+lnUYCB7
+xL0ZfLjbaB/uaDne2XdGPdqzKZlpYOsh2/ACiP3Q+kRIh/x0mpYQ43X0eXXyq1Ly3mZeIP/3Eo4
fCAd0bGU9DVLpgyM/bO5aua5chBsFER01EDxVivQDXtwjXVni/GEBFKfhBM5HczRjo63LxoClA31
VvLUYVOthrK/ZsUUHEodL6PXVt4afEC1UAbpCn6aXVm4Der52UMWD9NL7kAejNeJPSE6rbcBlqCN
a4RAIwy6OyqkozdZ1oOvk1aRTrF7ovyMyrh2uoOkY5P0OPXQY42LWoxzZrG+HyMFQi5mPcfSDfzI
jNeItRIOALEExjvQc3HpMOKOLeiG0ZZEIuwuygyFR5v2imzyaY/80NgnZQ3sdMTz0ropCCuqYtTE
i36ZAggkZyS1WHGNdVbBqFSF9dYquGHo3/q93rY/KzN5t9ku+SqyPgrHWTtRWl/0JLGheSps9t81
djvMOMljXZdzolMJhtcx8fyYFEP1oX3IavBqhd2t0b7QksVkyZbWXmkhhIzElfRdNPggpQlhPMuh
YGVi3BeF359N0XXojkr2GWEPtBOCS8SZnK4mcl4HQpExfxidhiQ7HKj71/gQyia4+HGfL/QSUQUB
3Wd8YEE8LVHOIpI0HtE0ZJy5iR02JbHcXq4MmuBAhsjwwDceEiXo3NdNfUy4BdhaVHet8MiiYpgU
WPB98UJPnRVp9H/hYnj1q4FbSVC/sIjPxqn6EPcZYytdxB5y3Sp8mDj0RzCa1NiiR2WBjRNHX3lq
IoC2jwoeZ2n7UrygJNijMi1WIQ3zSX6gLNp2QaztBhcDhsz7CBwNoXW5pq6Qpu+ofB9AVMt1rQdX
qwCH6NCs2kupvcjMg8s6eHuEiz4wpgJkbGA+1cTR+5V9F6fsS2RsfXoxgRiMsCgXJfpUEpQINBbw
zmvaqaaBnMGwSEE2/V8VJxBELhVSHNUDZ6uxtmQA6BstexOK1G5RPjVF9oYItzw2TRTtmgzcaeBh
3kGmVKyrYmZ6SuPKL6065zTobniwDJT3fpp+E6VxzDInxFbjUsVPLKqW/oid1kZwxqeM2ASoerZ3
jKQ7KvfFwhq+LD0AVzX4MbZuBXlnMH5i7RxuhxixStsjUytHUE5aKZ/dKdya8HkWiYKnlsCyPvYq
BDJdTvhDZJcfiZ0gDIGcTA6+2AJ7QEBo6nUx5cgxvY+EexZelEAZ3b+arvvZ99YWqwdWp1ItwZe+
GVmW7pqISOHU6x69kR4kfaGlp8DU1EaCYLOr2TQSDpeXzlpVyV3MfH+KeN2aFQCZR8KMV/E48l9u
ThnIg+gnk+OAslhDMdEa8M3J0H0VgXNRxbAJfQ2fBXbsGeYBfYr0NUpZtlzF3hb7AIKOlECSVOb1
irxJGNrNpm0HZMFVSJUY5oDUxDdzBpogqC60NtO1qCeAsLiRpVU5Byy5m7aptlM1m3xG9q8GCJbk
eYCjHgyZs7N01JZpFP3Qg3rXk6S54KQB4x9/pBl6FD+TPKDbme8ndsJLv51QeLXiVBhuuSWApe67
Buae++Q3ZbdAMH8RBinIQqPlapb+mypGWjAtQrdWR9OOOfLB02xn43j1ZeraH4NFq7aOZw1G1rHd
lxRXZW2cuuTQmvQzZeLmC5gxRMBYD0XmVXC0+se5VUiaBL3NnhZtnEZ3cz9xVUFUY8Im0grrOWpL
oJ9u9N3K4o2+FHVofDCICb23vC27jQ/PMk+nV2/CFEGK0zbWDnqOkJUsedKaCH9F3DA6JKQKiEBe
HFJ0jeheV155hx4tPYfnwEZQ3brDD0vRvver8BL5GOCL6kkHXpjY8UvZMZEi2aHhOsPo1oYP/y4f
ScNgJ6MvKtG9VJHAPa7oKzVsAVLLPPbhTDutjWkzkGToToRw1NGKZQkMoar0Q0ia5liOL6HVPkLh
vtMs/0nXES6NRgv3mvWFZbe59uQkxINfrEO3mvYILVKsQyY+wkk7RVhBiIKr9j6k762rpmeIfvo6
6INq43bcIYNzzv0Eklxjqb0J1OOIVeZEx2aVwlnhrrCw08YhN2Mo7+OSDINoMmFtgah2AkW7AsBT
esyR9CjFkTAvW33n+3640zAKLGjSVPspT66dlzy1egGOSaGCLbmHJ8NjA5/RmwPMq06K7seip4Yb
ZYSAG0TmemNFQjbukEXa6v7emz4HD1CrR34ugkxw0Ao6p41QWT8MyDNrcrwqlugFJ8J0zjr/HsyK
qrY2HhshG4arWMoOsxuxEpLNl1btaLNcw0bD1TmaWGH9Ioc7pYkFVu6TFk3s04q82FXK2E2AuarI
kDt0d+5W19uXqG5/9sirt3k93dtJ4eKbUpRw1KsRje7e8xFAB5kGswcv8NGzn/sJJAJTZ7gQWHa4
AUB9U8B/weQUHMbnpHaRAWPXK8evxA/atUdXdU2Y9jwXEcjpTfcovxGadu0VrnbzAEPJWZp0M0mQ
m3gVmDeKvhCbuuhO2GcQ786YC9FiPyD8qpuU8exXEGcdh5l6bO45FlGUC3LsVnV+4hsdpsdSSEQ8
uqCGQ5TOvp9P2fGATYnV9y4g/UXGrPloIGHTK0K9iL7FFdlfzbnV3zZ8BBk6QzN1PgOElauUFkOj
Dwf8QSfLI+xOxPZ9TnMValQI7SIZL1ASnzKNvnxhw9AuVXOdGF1w+hcB1DmXjcYVxBIB7NYX7SOx
8OMGYFb83gGJOA11+JXJTeqO8swecudUiMSsuCTPUjSAhvvSYarFXmQH3WsTC3UI8d8sYllc8xDh
lF9eTHYNV409+sJ2o3sQZ7SRUP4qqjHpnTJqse5qnUiaoDtmUDKJRAeZ07CzY6ytZEPzj1L0OxKu
luBdh6jiZWIjImi1ZJHbrYEaKMLrKXt3Y9hNdwmNEtAlG36T0/Wq7/16A/LBZNvBBg0bbgB4XoVo
bTvrqDfjC7GEK0PB0GbG4gBMxPwasZKLvTo2NnqpP2qNVdPdLrHJFhYO2qlod/EnIZkUMzMJBzdD
+Z8gy0EorcQ2bcQ+jfJnJ8T0miZriYF9KWp5ppPQXnR8nUnLVBvZ8EJ8vBp9C8LUbYmVDeJngAuk
haZqE5snN6zUqs5UvAVSfylB6Nz12qWKzpEfIrRMen0XNdR9SknWJ7CwZQkaCB5tqi+tex/KBHMd
+wldPxcu0EfNVowbjzBgLaZoWermARRbuEGIsw6QtT+10KvTcCSoGRLFWDnZOUB9V5cUlMHDnUxk
LJvBfqCkxgwROssxtoJ1lX21I1HzoHhI87CM+yl9z+n5bcEOftI5wcNe8gbDfYWRdh/axkcZQd8U
crLXxAsyG1nDihkYpZGLfaqMLoCDTGwf+Oe4kqjjcDqHORlD+uS6i4Rk3HxC9dY2CSovm7SL8n9x
dB5LruNYEP0iRtCbrSTKl/e1YbxyoAEdQP/1fdib6Yme6X5VEglck3ly1hZUW7e/Oq1FREGRMdhD
UeEMfXvsLcCH6KOAvLvdZhyx1/Rg+Q6+lRs4bgcEszhHnenghPKptKS/GwwEDQ1JUSjYyTrASPpY
pup5GsUBbtqR83tCWTSznqtmfYZ1nif5nwVkhR0ixpPWRJcnNHAMrM+A1WhPDnr1kwjvzsOvGosk
ig6MVmLkt9yAuMOYhMGhaSvzOEbZz4Ijdx6dct9qrC4yd112yg55JgHgvp6w2yo9+cI/Gy7gVaOx
LmwWq0PPtwN1ZXjurKk+QqjaZiZEM3IyHrTZVMhyGQcP2WPjL2rnGerOntGjkR0c236PMLy0ERNb
9aMe55Hw6tk7NpOFz92H4WRanzjDvup8+BaET7HsLfK4LmgMMz4UR0T+XjXqFKCUv3Wk88XCpJbh
mXAfjplt3zbTxc2R53Dfxmzm0lZgvC1cBsotgyKA5L+pbeLDyEwUMlLEs1MhsOZzsXVHnLbVJ1sn
QAzLcURVw6z02Pn9H/66KB4k6Mk2GjFXMVLj+4ULhJOAXLJc7gjA4LQ1wxdOBeanE/qBsk8xqDCx
zCHBEQEqqcCa5tYve6ISF9/A8qKONYIIFC5oVJFi7RYu2j6yJ96ubKfnadksjpVfU+9+kom76cLx
1cnMdlteloxxMmrj6g7p4MN8LMOCftLnoRCiJRghy1+svH0aA/NfAPX02LmzeIg0dTms8l1mZbBe
+b5Yc+2B6Djb3luJdSigiXfjSwnzMNYthdVQ/BU5s1UxDu8YeMtryh5q05bR6loAvuuFNKwQAvJt
0RrbykguPQ7N3RKkWOt9fZzD9oBsk8qEm2rjZDAHRsQUda4prSeycEPNjDwyxnPmwG2dJo/YdZqf
qaaUC8Tko6VHSBhCY5khnW2hDd2Lxb23XJcizdzkJjewIgaK6UPLk2In5EnSa0wO2RI5DJ1N0yPw
biuikIAd/CjDgY6tSgDetd5XibgRPOTnQNanMCxAbI38rJ4Hf8Ny7oPlwW61e8Dv8theVK0uudIj
WBj3NWE0vOVaAQvAI8BCtD8YBqhZtCXtNsDmkJqg1SVBPZfSgli0LNvJJWOurvW80wjKO4KFEDm/
hbXxbVbGjz1eBfkw0Jmc6DBb7Tmf/de5oDnw/UltKoZy1C/YFS3SCnUhoONnxedSEiMx0m6Dln4x
aj5Pw28AqG2YS+H+iOqT9AyBsHCF4PT309KKmGlGy/qKv+3oT68I0LeRnal8RjWc0bzMa02bF8uR
pGNchdr8GqfCPM9I23vUFtc8IrMa3ebVTMx/ob7NrJfFlHdjVX8VDY7Dzl7uoHMxAmKswf2DRxGy
BDr9tjv6zl0prA57rNmSNuAUR2DtExsyHiqTtctWtfZhWmjny670DgP4CCGAqDvhL+l8+bEnQHNo
ezLKirI7E/hwKod/vL5gl6tovK5ouiEvv9qlebOUE6DFmb6Q7DozrmkKRUKbzPdwMV6GNcg88zNn
11bG58gghGehA0og7BMoaBBknYtbgmFVtOrWay+7XZr2kwSPnCNgODQlCdOGC67Pk2xgel0fTPhE
kW+gXFHU0EIvBxktDjUhouM6xJgXOsiBEXhKnca9916TmyW6AKYk26Abe/Tfa9DR+yHUv36SkBrv
jy+LhbDIz36w80lwNGDMZFiKONIQ2xjQ7Mxcv/cVyD1CoGNG9PjVOhYT9mAxV6E65l3r92H4ESIR
oYDsnN16Fake5O+C/zXO56k5G5xObYZYPSFquy6xPLPaRb8/zD5JSMj59/BlGGcp4nWsG2Nav0bF
0QSAlC6/tGCpkdi9WQb9VQ2jdyiK6CLL0OCKdBQqICMkIP2T6LrlIo3oYmlQLU7u36YNd1JjUiPg
IUn3mowkroWk5Nsij4APegrwUNoGElF85FjByDqJ5tdO8Y9NQZrgDHCPskv3ZIBtpuRfbtKJW4rA
qRBy2s5kT7IFmzNMOm66tbdQ07FKav715kuVlvtwHoKbrmt3FpkKsek9eMFRy6GLQ5/x1jL7yS4Z
2ZNxRZz0yJ0TyiPutBHazUNeYmv2J/Ycvuxf2ah9B1byV80ZsOM+pV/kP7ccBQl7kgdrVmc5FEns
5hHHQLYhU0RuSjTYOFzHa5OXfrygd93XRovchD1S/dhlY8idUFnxWFxKl3MmsPSyzQuUPpWB/00t
9YHx6G/0v+gfBhmdLlDSaU/HZe+EI58zx/jt4a7RyBL5GthQYEYN18ajLwK99uUZ6NP4acD7EcG2
mO+9TP7ZQJZQ0zwNOWLeGkckr+VDYJXspHHztRhYmc5Cfml7+RqO059GvbQxNX92Nxc9WF9n1xXE
7NQL5qIKK/tu7sWyHUYgAwaMMAOH2R7X6pX7iMZftxwAaj96FLQkiaXxbNFDBwFcWxhhJa381igj
g6+ohB82kSTi1CX6k6E7Mjhhzie8m7yoXlQ1Ys2hvTmGPgPooQBblQYDFzovpOU/WoXHuBpjO+D9
8qVkPGkHGlQaL8IAQhcLNo8zuUWYGVG5JdapxYtvlOQH9hR4BFqojLBm4cHBXPj4nGZAZQVv0Zp/
nGRZIHSG48n6Ltp82DKXVhuCuJ/kzJK9Ww3nnfNvMD10xZCmWMACwY56DLAe/j/fOmC55sBuoGNk
1vDe8X9OfPOp0kS5BpNFHB+1u5rMG0t0iv2mPofFceRUIDWcoq8+TUEGl6K5apO8F0d50SMjGLK/
LY25qEYvRTwGtYhGAL0FBzdxV6wKwNR/Bh321wT5mybtYFthhMZnmUX4TrBtpdmPJ5hnlL3a8wR5
h/ZNCFvFDHQRHnA4G0k/46vs7SNJ2qiT7QeULMUud6BciCq2AiPYIdEGXx82+zSngso8FAYoiMML
UkRw+8AT6YXfTRIGjkRF/5BTkPNLN9JrLzZgOgYInGMGXZ8PiXEzVIRTmprDDhtEUnykvnb3TpL9
Zg1hGGIEFwb3K5675mZY/PrgjsDSsV7ElpEiKRNI8GtwPSYYWzTns9oCtDgxlQh2vBJYld31QsYF
AmXGcIP7kjYUF1rxx32AyzblVmjAW4p8/jARA+YT0/J65gMJJ8p+ocEJBxOWP0AhObr30zC95RMB
mlR3XmxoyiquBthrhXNWNZOktMaihlx774M65DS/baKh42IjWEoG7hSTAXTUhfwbhsnZqWYwDq6m
FQ3xgbgG9wg0AHp3jebFd4dq23iYyRwXjwqhaKbVRGvTbDwONvI9rChxFi088QBCi3R5Q0hh3lvh
i4MdYr1Qn3COkc+BRJqfCIvNjNytHo1ixxv4KAKLGqHghZ6yUJwMUxcne+HpFyS2B45/Dv1aYBJm
4OH1Tw2gBmX5+ZHxzjaY5/u8T6/uxPK3zjRMdMVAD4TM0epY9toL4jwXDXjwQfaiPHmOI/cDGXcM
Dcec/cxyhBAeeyRpEENn7fyBeHYQ8eehN8o4MDKYmApnoPznLfJJr8u6CsweXwC2uaqmtlGyKWKw
rRSg41NeFyO+eLyqTuEdyhDQgN9RDYikoUVCQT9bz+i04AAxuC1kkaL8RWDgFuJNa4OVU1JLJkBA
NP2gG7GlbqSNkXVeMufa5fN+BpjhJU6wGyCLogZsHyOXuTWZ7e021XYMnfe5I5imSh3jrm0tPJYs
PzI3FC9F4h/JLLI+ZnFjpmGybWeUtVnOOIt/xVXgZdjw1jzr6dH1GflC2XptTdh0vbipHdIRcQqa
xBmG901WPrBEqLeG9Jaty/sNessg1J0HCBjx/dK3l4Qd0rEx+JDM3I871fO7cZzstYs//yns61fG
QY7F85y4xiuJKbypS3qrhSKhp8mOAVT/3jOrkx9oLiB5wkQTq4mMGKVimbd0jz1HqcoBB2GN5bVQ
8Hf77pJQViuogxaN8abW0b9GCOwNCyilJXl35pyfqPUPKpRf9STvPUfBpTEGc28NiP0LRBR1SFYe
8yRTDU9uUPwSG4znsk9fcLoWL8wxqoNI+bBG/xMuZLP1F3L8Ql51RH31trJy7KfkyEBFwxdLy35E
IMX80HOZNDly18nk0DSc4FMvD+mKDck7/bWUtn1vEm+w73L4D6LjJm4M5iKEp4aC7r5q4sHJfn1F
Nlx0dabcvcnq4uxYFEaW4I3yJ8q9+tsuHuakPLFkZgfWEu5auM6jTK3otovC76kd77N+tTYE6ugp
b5uwmdhMQ17FTR/tLDleEzu8NSqWwwCBUv5j29rNiJmC/WPEyPNgTkBL5o4tGKcA8ZDQ8L9tx/bY
SAAzF3JgP2HcXTLOeY5skj1dGNyhdJ+1vowL8sEF2OAGMDrCDj2WkOfmVdqExjxK9fNcIkMGt74X
ZCMJC1JyCosoWyU7zhUiOuiJVp8d5f623sWE0bohDIL9X8uILSNweEMqjyazgGE8C8E0+4tkD2XY
bHcuZD2mjXlwmR/7sP2cJXSPZOm3VgJlvsHY7xbO1Rvgr9sG7bUecEv6k71Nu/LFqlmrZPZZOYza
O9YvYxGM/FYcB7gNxGYu+aNHSfColQW3TEwd1qd7oNnvDntZEJl6b3hjtg0aCY3KEH90UZ/0V+w9
uKt1wmK+Xo5gCoODD57iuIzF7WokK50erE7IAtgDal+1xhOpxlsnzfvTnASvpvJ/GXA622okMbm3
Th4JBFDgsQGG3XhOs/RjTjLroEym3wtacNisWENlcxrFcgOaYRvly3UW6R8uVn6VEI7G5BBkbQ3P
qlU38BEZsnfpozRws8/2k2jwrPnmezM8je7yO8GjA138KUT9g5/IuNaU7YFDBwETMtn4vWPvyyz4
S5LyiWYONG5V/OO3zfYWKSrb9UtPo7m82A7BbvT4G1dAxESffIIGytCd0Ki9qyiKeDlfmqlk9WSy
WafKgcFkjhdAr/ultuo4AXDFJv2xIl2YQhcqX2tD1evYjVqYVStfUewnfGMBuxIskcT+1MPDvk8z
uDBBtHdLBpGR3d3kPqaMnO3oTgjxKnF7HgS72WWyrmlr29tQmE/tZLGJwMzKBBxSrv9L7Xg3VMZ3
VydXa+kxq83XLpp4IrrxnaXkXcWQPCMXj5XazvLZ37cEALUedc6AOA8duvG0cAOZZJQZxrONc4tJ
IkQViarNhOiiJ++7HFquWOfIwXtnmHyNas7gI6lnEM3w3olJXUtr/hqPCs4gn9ZL13mU9YNFm+JB
SsLjjigLdCIrZeY/XwAyGa7btx0VEwGN+r1EOJe4hXUzBeZNA/NzX2r1mSMpLwbrPPhpc/C0/R40
DQk07WszRC9oEJ4KK3hEL4XmgJYiy7NPox+K2GrMPXOIj5BugkFSSSis7cS4/R+7CbZEYb4gMd+3
w3CRC96zUlr9pjUl9o9yb/V8hZKVKxRFzo/o2TO9ZGNDSSCAASAecI7LUJgJUenzWfGYb5wX5ncK
2lD4OvjoGj35lQqawpCB1ZLpQ+peKdOB/U04413Am5ofsRA8Gi7widq+1ZYGQwCB1aieU944NAjL
k7SYD4kl+SryrVxPrLJuKiDkxbPN1Zx0ch9GzosqE3qDdSXtYXUnf/DsOcVjLkm072kCrLwouOVg
BA204YKyItsnbq0wePxkeN+FSWhoNmPPM/hFJn/8oVg+WGj0t8bT/yW8l7cn4jhvopr4sqoAKsNz
D0nwUE/NG1EF1qnqqLAc7Jz9gmeBVrHbrpVIKRPc0P4bqj7J7LPb1zRHJKPcuzAVGg3YC70StMT1
OoxLtn5ZyWwmAU5IehHoEdD6HblGUN7T7qJAImzmrZ1a67aSWSgzym6A6cEJmG9VCEU79G+WMvua
axo+W/OAdfdpitCImNBnV79Ecn7S3HTnhtWbBRJQUgSocPl7EsojCq/N/sYlv13wsHfR8JDYVEZm
H6yCoV80IK+kbzUbSpuY4Q6/pcrZftn8t368VgLPnpbsL2BqkQlNA9uNFx8N9FYYxWPgGQ8tgwYV
8LpBTLGoq1g/m0x7Wq8GtcPOVYR7FmLOCarvA9Ope9ETKReK4dJV4jbqs+VYenkDS+oN2k65HUOG
aZ1r0pBE5h+qyJ9QSRZs5Da47gx7dx/m7H9GDdWriKVsoUm2HMG2V/yMrOLI5L7Nxp8S9ptLIsCw
ushbeOW5Oi8+RZst86c6hA0h2Tu10Stl31O7moObKvlc5zYrqC6AAbBJ7+tg6vlRwbkt830q+Pab
xkBL27x7M3Nz8V4S+kedhEKoyPD/19juieo+6jYie6I9Oj7wo87mH6v3jVm9sqFgsNBbr3VmPi3E
Q678spuMk4w2ifKarT9VAGrxm6zghghadXb6/mnoNYDC+mbC3401Hh5UPb4CWiO4eP2arDJ/ZbW8
jgLuZXFd9h5bH1BSnMYgNtG0TdXOLcm7Ug3QkxK+oQWMZMNgyNlVNXAWjyQr56/1iK/KUE+T+9a+
JWbxkiTRQ93zbBBBHgeqPIxF9GpN+qhcWJ5ly0yYS+HNWXlQY3sOvOGKC4Bzt8XhwI0Zm7nxr5Mz
XQRTLpIRGSbwSzmHseJIzh3vndHw72wlcZPRiJpUQjL8zpwVTMK2zrDqT39gNbx+Q1wfpllCBc9f
MQgPQUuF4w+oYXmQ1rfIL9COR9EZ5PkRbitp4PIF6f7Rw+bK8qu5A8rMULMeLssaJYU54ruADRtk
xHREFbkYeFfJTIyIRQyqD3MZwBrocxOIH3du6FrqUxklnERgnGvJeMBJCwxDHBdG9T777qVKwLak
8/s0FON2mKw3ZtXAhBIme0Wm97UIfpuQH2L8UZKpJ+NfaITqU5gLgWw8RHNnvxOFKDY+GC/kbOTY
mesSuuUs4YI1zPpOieil7ZO9YbUHdIgwfeb6GChOKMUL0Vr7zM/v/cS8Ol3TwP+7wIxItyjxOHiM
nsxKg2RmV3+u8/CoYUPa+tFNCDQJgsWJ8vq7TvtzYbCPsKd2Vz/Pav6s35m5nG01UFKVfKEifXFD
spEK2H1OBeoN/KKxiUBmLYJxCgE+Z9to2AckZPv2QMjXY43kj0s7gIJk+INixDftG2e4KC0ea9Ka
9XfkdauwZk4RlHDW4oncoXT6t6DVJg82utUJBA1i/96xgzO0tdUNeVUxuqin2oaE5ajrwn1aecWj
Tkl1YTWcSUq7IdWPSWb8BhFkhyFgdNcr3jKA+ETj2Gwqol0Z3CnY32uF9tVkh9RYZX4AAHMTwAps
rIGrJSWd2nGjdSfEx2Rw0Pmw0fCPr+fWVqIQgnVvEleab1CG3jPuBky6k1VH6DY99WooRIJnLaQB
Uv4YgirdlP3RZ66wcgax6BzcarpGUEI3wEb3QwL+trVImzKoKQMz9nr5W9XqdWD/gOZnxGSGxoqJ
jOktT2g9ST1bG8753mnkDyJDrG+FnDamg6qqEj+ZnT6C2gavRMp0a9BaJzaE9zG8yYP+fW6ib38i
BxitLJL/OygFL23D5WDC/YH+lnodEzYaVFSmbckt50MOHb3HWplvCDw+tA24qTqlZEYjyZocfGcH
r70R9fzhaes10N4N3EC2sAS8F25/TEbnYQUZoZy51OS7cR6BwMz7uzIZ465NfqNgMfmoYde0MBO/
dUu0/EC9lxiSigDd0sB0OfDrf8hnr3D9UiONla74iFlIkZXwOHn13WgCRwdQraz+3WKBjM/d3CLL
w+TfUT727mGwgOyV5n1ogBJFW4eSEW6GcD9aNa/GQ3UeCLjItHwci4m/MV0kgOCtU89PLPUl1zBT
YIbcF3MGq0AJM4bLU1RWt1E9skrJkJk15FXtcvGVrZpij+IMyRWfxEAyk5yZjddoAVpudKOfbtLU
Qj7rdp+zt34f1h/PD8sj9MetAXOiHeajI4zj4oETrpQNx8a0X8Q0ezfoDtEjpsiiorNXa+sqXOcQ
OHK4kIULWB9sqhFpdLBm7p4yO9sl1IyXWmTgiYw+Yhr4R5+vrzbL5W2T3zuDSeUSirul4ducIf8j
Xpm7Y5cLGN/SWDc/coFikvssJGakaoesHss7NoEGwLKzYZbfSgOwGXnrks78ljl9dsAgJ1/HnrIH
S5A3y3ujGR/li37srdWrMK/9MoCcjdUZ2cnIjHkLNQCHbhmxwcIkEcIP2Co13Q0rYi2y3tdroUJl
g73ThiVtfWjYARAY7TcWJvAkUSoyqAkZA4zsLpZgJ9vlTozmA+Tr8EDns2ylFqtluvhOJUEh42S/
IYIQ+3xQA6zj6SPvreQ1CG7QEjo3bHs2TeDfVQX+n5xAwTu/10crIHpRVGNPr2jshfkOdY7PMVJJ
zC18AJ9Z7NhqUds15zlhrbkYU3QzBrT+KMjjfp0KRvIZw06/96hFx8JPV3HlU66ZNJi+nM4rD45x
U3QAnVPHGRldsZgZYmC6/mfmijn5gbVidsq98OYOZmN+brz00AbSRTfsgpjy6lsThVOR2t5+rg/W
LMNbfassDNDj+gDWnP2lQ14cJTUg67TbOwxndiIhwkG4+JZBm+wwnVX7gc4dXNcd2CsovT2pPUsy
eZsFsAAym6U53Kk0+UjYmyMo/JKC7ZXhjPeSZVJcRC+5xdGFYPRdC4drAXH60Nj+lrWB3gnNAqFR
BlqDqODup+0T5T/LDkDQlv4PuKdq147oHgL0dibSEvTf8pNN5CNAlvqgKM8glgo+Vy5InV+L0DIh
/EZAQde4cd8ZDpR5G5KZGPUVNRP1AFewMK9L1keMi8k/JI+a/TnqNdqNvvKPVo4rErvND3891GlZ
4RxSayLoJtNltQU8nu6SOr0Z/VvDoSoRNsIroKTQTSEixik7vACxz3auH8xyNBh7GO4hw/PSRFYf
i6y5mySbJuSCjyhuTlFdfBaKjRxLyHNu9DwdenkHdnmsm4IzpYjiQLIbrBgnE3QZjjsVeN+2lu5B
ZF5cotPZGImldlkX7QmYme/B3aPhU+y1PQb1NVoP1KM/WaHPLSWasNfE3VC9VLULGyYNt1brclJ3
d/PUEVIwQY/tFvNU98aDNXWHFO/cUXW3AadrbM+8ZI92/xGizOZoDesdhMjfREZfaYMfyOvTf52Q
Ezv4mpH0UBEaGXoctfrD9p0xnlR5GRGWlxyjEnUfelEer3kst06YxZqB6i6q3zBgSjSOdOkL2khp
8k7P6OHEbH44zP0p7AxvW1tiWzSldzUA+KJLgLjozWxPPBsxp4sgzrK9XwY5gGLIAo+Id92ouoOW
7XXXOSdrkSDb32Wh7mld0kaEvvdTn+UY266tQzZamiiIpXn1Rd4axJRo+OdhXtqhGn5GMRNtZxMt
0szKxWmHHwQA2dz1sEAD/mbEH9oh7WzBGWLrIBlaDNENbePX7O1cvofVfOYXaXVlS7eFxcwvHGI1
pekDQcQWAwkiPQLcTAyM74W3DgxRIibZ2euqcV+tZM5akV9E6PTClgqZuV1d5pmut46YfLhQm3eB
JHLCne+CFMmHSgjvjJYeuupM/ywqFzV4e0sEU3vXtDRVPWIKDD7gbSL3zl4NiAwEILHZf6NjYGIO
wCi568amsB5ix05vHYhmG6FrIC7SRqNBdI3nIQtJoRV31XCwOJZEsSgQlkRplW1z7ubZiJP7JUpQ
DgG1LSD9FZL9FrMceIcZShHXeyl9oz4W3lTvW4e0eMhRox/+LEtj3gPg5KT3J7h2ZtKffAtKlGqW
PStPlIvmbimrdnUA3LKw5fPNHKSKZfY8EV64yfWHjwqJeQJEB5VkD75aQobGmkAwu3jBlk/YwTCm
Z2MiC6jFODHvyJBH4ks94aqGakcd/JKNFiRJfH3C2/RN+AihNN17g3z1I+SpkkqqDNPHduYPmfkd
pQVxDVmyyyHC8/SiUVEohrbk5X7MEqR+AraH3w3QcbHmh6Smv52K7G+eIqpVtLcVaVpWYF3nZngP
rBCplxV+RMCSNkvNlqGIPmoVfKq8uSNh5FeCIGVqbd+RLnzqE4ZzrkjiWvT+pXU7Rm84pHKTTEBC
CnYN+E6gT79ACn5UxcAAEDx9cuczoyEDQcRd1AnKBuRaBm0TAPm9JNltPy4eDRGqf6et6KA6+YIx
wN+5uBbVQKE6F9bFay0GraRawRBynoaM4V3jYp1eSp/mM+m5hYw3SH6fPXFCfbCsHRdEO9Z+fseC
rO39W7eO3s1ougyzCIlV6xHtWai/C4ZijgHYXyLNuZqz+67o0QIuKTKmwJ+vdu0UWxCO4/0whKT/
kF2GRH7c1oYZnDp3RFjXMTHTOT/ziH5/4QWF1GZYFwsuIIljcisr09vBcfL2IO+wNvrFvd1R/Q2h
91vPNNhCsyikDr8P9DLuFwDhOyRwsWdNp8w19knLL4ERAYkW+aRugLFF+B6WgabhGuVN12kDjKNu
Nixsp+nigHq6Bj5KpKb69ToqnmGOuthrwU0VhR/EgJ/AKAe5HZsjAaxjc2RG/DD0wzNXDvPy1MJo
ovIj0MJdU9GLe5n5hTvM2c1lhXBokf7Z02Gc8pUSDen/jvVTZOr3XIviaEr9k1q1TVeP8CBZ55q6
YGtuaIF2FPWSb6FnypEWhMreNB2XqNG2jzn/HHzHmMAbM2Z195mM7/4qNx7Yo4mgeglDnEtO/eYa
rOtDiY7Any9+4v26ogYTrcQc29F70DHPqPuCTNCNEzGtZCoHj78UNLJmHAw25oS6d7dCkz/YXdzw
go0EpZCMiLIuG/IQaZxZaTCZ/g1NkCh1zrTFhdq495ur7SFcHnj83BbXSpOHH6QPr8mhLPldrhXF
VkDXRMm1aYVuCZzlZtHt2exc2PikYvSCmUI5lljax5vC115MHz9txK/IMphn6rPxT8OQ/oGSJcjO
kJ9hjjDZ6L9aTuDZHhGzDwxhq/neleRmsnHB6YE8cqHDAkamXuWCYizhXOjdfBdlSDxsaS6H0Eh/
PAsRMwSAIEVVZjTGrzuHXpyR29ICl1Xs0JOq/OprxriFyxPRjw/0wYiiX5MBsS+TS9tBbtJmC6Kj
AihnQiaFVb1ME/WNyRFft3S2EX2G18ivsGQb1CuShsOVbJ3Vy7uXEz0dIdd3i+S3Zdi5KRdjxgtG
8pxrE4MTuo8Tri3vbAxMPSYXmijCOegf+As0DyylnYIeRBfZMK4z/HJHvclq0oHFXw7vNYuc2Eiq
Tz98d6ZUMm92EGVl6B6wInOSSD6kEuOQSPTBtZgWIFjCrmhsBkHQPGOgVCePGTTCwKpwoNc7kqV/
Ek9VEK4R97W+x5D3DRoUNk4w7HPPWmvt8cvGx3gyA8kFSPHZ4aratHb+SHTkLhPVT9KOO7l6UPQ0
PaF65dOv9ScvUkHaob1rZ/du0uJPdfmXWsxrXYr3ZZ5Pfj29BlnwDlXG3blzQqAVD+rsmRn4y2tX
OOrJCYLjYlBJIpWPo47uXLrBTSkiBrFtf4tqPi4L+3HIRrkTk41+TMsYrbK9MS1eS96qneV6r2G+
vqNJhRzbQJA8p1PsSOYfPkvCkKNsWwzglnTXkZ2BMGt0qoD+Rb9VfXYYPEyELYZBvRzHFtdlUbF2
m/BdKG2WW9rmalPSIOZWcumwqWKb8gNmeywWfH1KUsaq0/ok+BwOExxyRywQTtEwaUqqhmTAvQIa
vosS9yZMy51U4x3eJpRL/srky86Dzf3HpfVB0EgIf948BS4hfKVLMJMFEihKjzbfR/r/q+AmH41i
IabkD0KYx76wIfTeytbMOG95zXudMVE0EnmUhNJsLAjpoqi+ydENrlTIfAMuMPAZXxGDyiaTxG8o
JszQFw886k+WZu6UhBYx9WxHGW6HRPTGYfOSpcTqZT17scz2GP3NTrpTMwt5gY2zbpivabc5uD15
F9SV3rasGDOp/G5Zv1K/Rk3KdYJmfmYmQ7zTIrdl0PgXp9UkFpvDqSWx70FW1j+ndgcm2x4ic/dg
k5vHcJ+ZfYl4KwpFdvBs7pdSR0d0EaAkSWU01kkdKsXnfPAI3myCG027kI7leOjS+SEwwjOx0D5S
tZ4SW2XYCXlYSFdKrrLscQcO85eJT6bEiLQLG9bcXsQ8xR27N3TsVIzYWfetYFTcRBuja8+wGvBS
5c0Fh0OAMle7dxUCv8mpx7NLGgQbpCtiD/53yanTRKvjoGRvygKF39rnxpsJ8YWhvUatrMkCSRYX
dke3zNp/ZwqGp23nbNPR+p38GoAW8xOG1/o46IQnxWNHakS+RoXm/sI3N/ZGFhaIZYAy4+l6MtAA
EGDK/CMtbjncD2wTHqKCI39uSicOcpaShevRjHDT4GWiDairlm2pzL5SF/h+4nynU3oeBt4AIroe
iHxPYzbZOyJ+TqnZ5XvXSH8JzxoPIuBqcozkBg/aj92gwwa9+QSk8tZSUf5khvOfkznlVqFP3uUD
lukJqKbRQXyeOcM2rUF/YbosMbW90U2Jwwi72uJ6tzPqpKn1xlsvZ7ZJm09cM75ajS1g66ja3sqE
F6yeTpXHRc3E96EqgHH7hU9pnYWMSReHvMZw2vl87ySwG2RO13Bho+WxHUZnHxV9ggyYVXalnH3W
YWJtrNtA1+6dJy7EN5l7hDJv+aIIGVwjA4tmPjb2os6kBly709hE/Q+nWVc9ORpV0RgVLz0zT1G0
Z+bHTU29bOWVzRJGrDlEy0NFnXFi0B4e2FGRasgU0ZnH0+DBk0USWhYIMxIB1MSX62aIC2eLefLZ
LUO0C1BFXGArcWX/x9F5LLeOZEH0ixABFFxhS+9JUaLcBiHpSfAeBff1fdCLnpieaSORQNU1mSen
vYLNlTNXX1bN+Eibmd8mSCPGiKMWn3kkv8p+VNuInLfOEJ+BzXjWNDhRbdukCyAhrDCbYR07DiNJ
vPGOsWrKaZ97QG06l7+OMDPKGts8a7KIVlmE5rrx9LunvDe402j3/JDFk5DzaDFZTnr9VySDdklB
6RSRGW8mV3/2ipT9nuYmCK++q8Ktbh7RhCq0t6kvtyOEj2Va6uHKKNetWRFL00yvAcFrPj2dX/CR
6DXb+zEgcU5rhxSeWcS203kaR3zViCLrWPvMwvkUciNnbYXRt2u2CKgjHCXkVbXEFK+UwEnpoqna
FlyJJvjTzscp0SSjjaI8Ejia+m+3n/QtEMQfxKsbyfrqEGXeqda//Hxsjyjbg6VRa/7GbBOOmNBh
jtxhLpxztz2ZIynjWF3mXqAjSaHjMzI+MbQgW41sHjw++Zbfo4VpVGGDrZBvVq1YlabRbMdYNzDm
KrGhsbE2emccYzOatiM7hkhz7mZNceej3/G78kn14tCm4puVpofeKhGYLwCc95kHvlc882EnrEBM
FO6l8eRlhX8cXeesImNDVtAp7LubCIp4q5T5wdv5qoNK2qt6mocv1KoOPWcz8T4moUdkF/EZlSz1
navGGxRtMuCVbW9Dc583sPg9MxOvCAcvMiE00Qit+Gz8oddbl5U7bBVhit7QVaCcmn0v4rdyaJkR
BHhwBzd9eL3RApZEJijy6+BZKKJLiqB5scH2qsDk7TKtYelLBjmFk5wQ8CtRbNKCeXXmshogbyJc
811R0trku2v6vmKgciSpHW64fK2Z5G07GCzM8Lxziy6httgySGAARtGPK2yZWLRdXaz6jpLeQsXl
5d5mynpnRwDMvcGQwbdI6gTSL32tG9vCyFA4FbxbqJuQXUW1fyUp4tPt0ImSBXlnuI5bUefQaVIK
PPzMxkpzdy0026OW6a+kQm6ajg93YKExae+l0In5RKJTg9ed/zbbgRCYDHcTlk/brMeuYGKcoMdo
RXWDjsxlV3+oTpA4zZzBaqudsN1kaQtV7pOmOac4vBsFdy1T46NJ6vk5NuRSCoqZLs/+mFjycDA5
9zCso4CiyEr1Zw6ZfVcdWoINb+b0qxfR0a1b7dAbucvnomerkp+jzmicdWgfdTKAzBSHYMq/U2Qe
S4ItmjVJRTqSEYITpL9B3qBWtcGoBqEC101ucwvB7yfolLVMxLq0k4vWH517UI+P8oVu1H6wPOVt
sBYijji6Ze+dYOX7p///W9QNNKipTj4J/7suM7NbmLrjnez5P7jhucGp04IxRHuIquYDh3DbRtYr
VRCsATuFmdCD701T8cFl/IRfvrzDpkuqLr9ECB7nTlY9xWH9xsuukP5G2UFgnXvv0OnVMnnXBjc5
jq2PZs+trKUJXggvjH1HfrRJuukZ3rDc1Z507yLvnxSN2YfroEjMyaLfIQYTOyVcDtOU6LNE3GKj
qV6IXTUO6P59lFfsj8EPD7jHm++qHP91ZDeUgzCeIsRNt8govmqHVj2KxmHpyplm32pLN2RibpdD
smtin7IYsUSDwPqEpD92kvEShzb8M5lvTba+1zireV/ifmH4DD5VSKfdigRgZhOvXM9Yt9TMB2JZ
j4bA8FeQK89ml4CRHEMwjnzjVI3NCcvQOx5Sb8FWk0CI0AddV9yTMSDcN+hRW47/SjTi+M14aRN5
UGg3TxKrLldz1UMMaOUG2D0T0rBn0Isjg3mmOQy0I1ScAVj6fSzihoZ00u4tbBVpsyNA5HeS2WSs
LK+qV6yoNswagqOhqofwKvqX1npX2sBFS3cJk8uLrrlm+IdytKLN6NWKWCwBnnVkvRHU0bc36ypd
E23w4FB5YEVD8e96zyz5owU803TlMFUbm3Q6M/Q8tC53eIoilGYZu4/yLAT5nlzJ1HunhgEynbAu
1wlrQ6iRx5dKVAu/KZgRVSMD85GOLTSDk+UTi5l09t1sHADnlb9ndO7MWrF4kzPLY4HPjpQ0W6hk
xgbe+3poVMMvpweLIK3Cva9rEFYGrk7umhVzxU7H8m9Uzqo3ahhcY3DoW3lHCUtDKIgOnjNE8uo8
IH1Tnrciu/HS1pnD38pAaSJaAZAJPNPAE8uSiA32jva+DhjpDZSY28pDrgcSJa1d0oHCDJ2m2ljR
HEdAYIrMBKgVAN+Jif1ZMIOC0s1iNGYglaN/pWUQzVbGnwVSLRYEyY1GDPhtygEOxGg2p6WYKid9
JUJuL2ckFaWAXhJUZ41wCDJByht7dmNZJ+NHQu2/4tSvcbUa4HmluWdp2eP5h8oW69FPnXKIo3d4
7dbO6E1br8GEA5InXCYDcuiocJ/kkDBgso2VcqbkoBvOrdEJbYZiSph0895hIG8lF6fR3AGuOrs4
174K4tmFPkAxn4q/oTjoBeZaqm+xDcuBVJj5z+qc2WWHcbgOzmUyM8hykEJsbfegNjd6zC48sIhv
BWT2NFOTjWI3kM2s4a+fP6i7bDlQs766MEmyFm7rsD8n9y0KcxYQoryrNquhz5j7Ts83ie+11BXN
1vUUOj1BNY00o7eLv/l5c1Q/U92rNdyzfGsVLSNkQT6L6KqNgaxUVPlL06cZoZH5OnH6o+9p55zk
991XKPndJz3ZDNksF8SsviblR1sG8pXcU2e27BUrN9Gw4Pa4YhXyCpgvuaT37Fpv1WQwEtqUnX/r
6e9Jzfax+KxAWKzGzhlXVmHeUNlDHejJuzOK4jFkKcJLDdVF4O0wZ8VLu7LeOlM+dzgJ8ACdTUV7
LarxD/lMsUQvYpk2GKquIDqoJ7C3Q1ZBfsECwfkP1E26nb7CI1vIV8htnvynW7LfcgudTTO8ECCh
7Xzlvxac6pvC+o4JkkQ4qpersGj/EbbC2xYmOk/lSjgG3WZT8daFeLk5uFdup75B6zlbVQaXtC3E
zhDxF8mZq9zSvWcU4EVwdbD67UrGhCuCMj+G9OLn4kdLxq1CEr7sTfOJiJuVPn8eMe5mvPt58j9O
fojivXJjCx9mZR7QVxx8b0x3FoE09D7mmW8M/+A028WafgdGFWx05m60zLzovAHbmsDK0OXDteii
RyaXSE+nf9KOKERS2v3grCY6UGGPf3Hbdjv03z9j8x4YPA3zu4/Wl0GAU76OU/jFiOUZTeLRrwAa
17FxG8UrR8KXx2RrqUbqqCr+R9rIW65hkbKCM1ZKhRoLNw9mtfn/HGr/vfPiPZF4YqPFpKkl9bTX
3YxvwWd33MB45VsaNXx7eQdpexq3JYuAOTtihZeOND/e214wdI98+zXoMTdardiVboZdkOmT3ctL
0nEXe93waRkW4BF7xNPoZusgjw5hifQgAyNU/SZ6c9Uq7P6MtPBgFykZcVwJZdXeegQfTYB7Upvw
6Rso/RkJPBHefg9HRjhl6O7cqcCB7AJd5aXltXeRpNnWT1Q23cIlnhanASl/Fy4TxrhB160hgy1n
G78ya0Ri/6TZPciPx67tMjJIvENMHn3dKrHoDPtrCCiMExfqf+nv588swX63dqrzNBeklMu3yewx
p7j12uzsowNFISSnbRYmipWvZyiy82aZ9EAYBrtEC9recbRdC0abbDeyf5WYM655APCl/Os1Sfva
Uze5XfqAOMvPlIKObrzvqiqvrWusQ4rCIQ44wXMLaWrwZUkxbMcGf5eu/bbQQWkXv/Oge3REJ1i3
MqhuZmsSedH3bLV4KajpYggidfYdTKhcO0I4Zu9rgx7WM9oToXw+8MngzWtksyz5eQX+y0XV2q/1
5ACfTOVX1hMTgh/Yx3RsdtlnTTzuJqJ4HBSF9vDUoSLMFYr6wtRiTJ3hvvUJ/pwi/QJEHRd8/43q
IrvrJReGJj5S3BHX0kfJZ0zTv5qmfD585zw596hbTrZgD0GdUzY4FKZqUSMQ9/PIw2roxgTbfowT
QwcHXpjpaRdj7PbxmDy1fLB8pYfaKK2tatR7rM0rnOk+epm+6lWO4z6abmqML+k4vqbuxIQyNC5+
6SxDmPknkKn7NE+fAhOVL9NF1jD04YP/Q2yXxLlR86xX98ElOsoaxQRz5a/E2oVedgh2VjM+mYVg
ihz376EioS6akq3bA0onCHXTVN2t8cSnEHB9XbgjsL+PMkQ8MQV/VkJwYgUlG+52kh7kjzUW127U
Lhnm7zLydhL+2VIUzd8YTp+04aRjfDpRha1q4sWHyTPKVzzRLxIsvVe7D4NCOgjFO8UlpWLm7zkc
AaCp4mDERFgm6qUvWQvJaFJbL353huC3ntI7C8RDRaLTCk5ouQXfAyxOq85MA2jYhhCzXMrezU/z
j8b0fgXaEtuJUNub9hujlxN7u4mkFe9CqsxHY1Ug0nEAEUfHyZteVDb7falBF1GtLtVsF5FFv80m
l2DBOZCSSb5+763kn2qY8kbpSa/O/NOw77R9MbMLigWDkUfl5H9pxyvD2cxcwt8HZv3GHzavMml1
eaTuBXrcRViGYqVMcpMMhja2BVpQaI5cOrbT7qbWABAS5NiCjO82q/QVD8vcg/odBQ0aCbaKqhAZ
FmhVk1PE2jx5mfLsc1A8tCilXurceHYjbVMw6DERAi8b0d3twOxWMfsSfZBf4QhTJM6G02iFUCPm
zbPtemTaaDhirPyP/Kx027sl42/E6gtIikjzzJGRui9/VdFiV2a5PosAl66VvBX+o/f7t1Qr7oOX
P3BuXbK0+VQRikxEUVQ82cNNO/+gJfZ7xpCF5Yko8VPCSROYCCIGCNHQbiYjfWRZu+mcBuaGf2b6
jyYgZpVmAVOTw/uEWHVXZdFfMB/sPLtlyGpdVNVH0LDITcQ0rWvGvLj1twOrMGbG+EZq7ZNkvwaK
FRbwSC/f+bSolPnmIlRvilA0ozSHXRT5H+G4HPtJvggvM1fz6AttApVn1UUUvEHtb1FGjZSBpEAS
x7q2B3IoC3TsWtV+aNDV1goQmS3IVeuCVZHX7i5gum3K8WAIR20c7JRjwkw/B7h0QBDzOzkr0RQN
pVP8olnzpqtAzUE7kA9Vs4n8XVgP2aEe91loYcfMhpUZI/pwyWh3QvqbFMUYZiGTgR26F0Ngb+0t
ttAmSaQs36OTE5/6BsKdkTDwNgV+Z2oLVhfGrUbFzs9T/rmGx8LIM1si78S1clCY6xq3v0QOw76D
a8CofsNNiWe0s8OUvENGJvEUrbH+8jylKJNy7Ga1mgyEOeVmQHVahtPrBGdFk8+1reKN53o/A4ab
TFHTjZC/clLfARwcWXXdKvIkyR5lntICc/O7gzB65+DbeYb0qB0PkKW5x9RSlHw6Qy3DbdLKT2ih
9oL1+C70228PBCbtfPrcaEG+qFx5Aqz87uVquPR4fWynKzfFBMJmRGI/EtZe6R1cTDqCOKNJMIim
EvzSyxSr8UrOjrXGHtY6N7CXo5TRT3na8pBK+8y3xmY17K9Thauu61gUWXn64zFhBHxEOYkOLxbR
c5rh/Q2wqcnafvGs4hIKZgk8UwgtsN7n4bSLBjyOeL+fe/wloFnGO4QE2MSiZgIdR6dYCbEzZfsS
RXCVc1YanNHkBDUxR5abbWICF4lHG6n2vSFYJ0VxdOK+OHpMlxHTwZowfu/Mxl/yvvg35vXcmTln
JyByOwJxaE9ms2587nmynriAmIlayvzS9eTOWQwUyX8KEFgkQGuS0HhjFX/oY4JEzQAz7+i+WsGw
I3xs6WghE3K+JM9mCdDgtLLH6l2aU8cG2AGt1gogJXlEoIb1qVv6zlCXuH80ky6WFpS12BvvYO4P
9kxT72sscba4qgxym9PTyaQGunY/vSdWUm5J0C4Wv7bbPzPrI18q7jbGNKgDMAYX7xuJ3zI7Syf8
NSdS8ypGARj6NkNBd9JG+tvUHF0O3aXb19dpQJRn5NGFhfof3wAFWB/XWCwvqRYDpXU+NMZgvDxr
5g3jJjWR2YtIXZAyUyYRBgfT+cVVWrDqkfAtDQ+SD7J6uD6H2MDBFtnJybPLk8VZgE5Vp3fqbnUS
3U38wHQ5L7pr75uBMRNwroXwmCUiUt+BXPoNguFlMkrIG84mdMYDBRlWdJfev3B3WF/mpEzwSoEz
/rmILmaq/odfGqiYdO7OfuTlqci3ZgwVxBxcw/QVO8jlyWlHCN/N3Vh4JDUvW7mKfkjV4ptZCa9F
RyXt9t+9Fr4SApH0nEV9zH48e+lr858qvTujh4Op8dsVLXBFlgf/kO2ZAoDK2E2ERjYVK2FY7VV9
dDs2qkK+8nn9m4huGDjt2WicQOk+CkUvTHc9Ngj6AA4BRKUTbFxxA4N/cDP1D+rtix52r3E98tta
wR7kJN8+OLew25FJYHD1JRe2EEVzIVBrk1shD8Hsf9PZeZL3/Dbmcs13/RROlY4Wq3vxwhoztWHj
gXFw55aWc2GV9NwYEmTigONb996QLhrM8TMotMm6SoGd+fExbJOzDehF2t60Gx1MbAQIzlyJnWhh
G6gpj/dJ92u6db8xquEwiBDTEEcsgISXgtKLmzJ0T3NV2xJP7g9jjgBonuA59jaXsVrT2mNhj78D
9mLAGaZ8hxvg4hvBCbH9O2StWxyzf/VKy+eTR/bMnADNxqJVw9VFCG7r3g9pSWc8jRwLYfqXGkiA
/Z+hukF8veMuQsXZUu6UffIWC57WuP8rarhLLNV3amz/JiM7FQ6Da5vtkYGjZeHm+MNt3WeNQopM
EmOXSi3+OYY5omi2cma1RgnlBHmronOcfJw9qZ78jj3Bw1FA5zt+hSwz2Vmg5vOcnZR8a7IoDiHw
5Mh3T1n9vzVm+ginOoWlMD4FZX6EekHJkdkvWBVGs2YHlKJVs1qMdCyNHK36Z4sngTr55Ljyk2D3
+5hwmsH5wi7ANs8LoFjXO60ofwqKaqhuR/y33yqlzbKit4mISx5RMp37VcgwNlIg4QtEF82Ad9FE
WakP2JAtjgb9l8g2Pbchsjbi2aAip2EJrYUKmWTmjIvop0eff1VdHQjifGn0/CmwES8N1S5k+LlM
CwLLwdmD1htuQe+8WdHXSA+GaXCfc3tUWXKqWMGG/Kwmm1/CCNtLz9k2VmiFsntA9Q6AI+LVxKkn
EZvAODlx8qHtLmbvbTPeHcHPAwBPNTjdW6FxYPvEx7HCQ8HWJ+gb//8ClOJNk61YT3pH50RjpYmS
wzUDkND5b2MKvKE3WI3XQulLGT48LxW7LL0LM2VYba8YLmkAr2n7EUG3GSA8XMGAWxsWtCiO6RJI
+0Dfoj3pQQTDh9m+ohUFukDAXpWbFArQB/hY7sr3XjjQnO3A1YVmKltOffnr2O2f/79kDKWEJsi1
ixkALUH9ooELtR3aoY8ENCJTsX3a0aEjmZ2dGEjWqbyL4ZnjDuFibv2Qy7qxevz0NZ96H3rlyrF8
oEVwONyoirZGnL4MDU5NbwZ6MC1jxdd/WtoUrgFO/eKlY2gppgN1gV+OJwGqmhkfVDUP02Qlkmvc
AaEAB+6WyC58wBlq1KnF3aR+dshuQ82hv6C8AHBkKqzSWsoXXfYgtGCROKH7I7QZ0TtZb5qNFNAP
XHPdaRbLOzGOx1yn1/J0C5psUSAe4gbUgvjbVFFyFG19N8ii3+DngEuV2fpBWQ1hlG2E+DKBGJuB
/ZspQLTW4mnSiWp1EwMoFT85n2VrlsSQskspLQ0YeJXBMphwqxbhw7VcfFzzZkaOoCpASDgaVnqC
fl3P51rtl2YM8ILKEIZoiakKE6kZgExhVU7DI2F9evgfvenU6taqzf2zUQdvqrPOXo8EuBmik69y
VLv0XXVnPtoe+Qjz1mvW26Bp4JZrwUc3ZkwA8kcWoveySQJeIUsmerOIHrrO+H+wIa25AgA9/uEu
VOip5J6BVLREygqL3NGwXoVcJPJXWnInuIBIe7S2gPWSrTM8k3B2rDvWJyzXJrtnOMpd0EynyqfG
KXXoeX3/QIx8Q0zzOgG2JAtCe/NCSmuqREyAdn0a+VZy9NuecHZ+EK0NV726DKWalmTbyTMu+pjv
U8ZETohsw4AfeBpcFgdjYz4nMcJK3c4fyqieShAuXU08d8c7akrtxRkwmvcBCh8eXrZ+CRF2EV2Q
flYrONxXbtkMaGuf82XmPE/C4A0vuXu8SfuN7OFURiXg+Ok90+I7/ssKFR6wR9HvMa5vKvgdpRWu
OrP+1N2IZPr0TEmxcL2jU8MS6sCZZfVSczEPp6Z1q3PkExbew9KAWmr73resrwwCmc3aSHSiuGq2
cQ0yBx23cUHecoftso8MOiA2nk1hf+BBQjqAFQAC+KNGsYCPPPormHdxt8ylHmrcyvgZJRdZzAMj
56V/l5hYZL8jXz9OZbZngHW3wJqkIvTWaa+9gOr5l2vjamihC/Q1r2fVfJdTM6wmyY3iFy+kqqMA
MbQXOa9eK0S6EjxY5zWXSccwkQiO+VY01FJx9xBmcXWqlhmyZSFfHm+9Ln5jhlqH1n9rm6Lawjjg
kIiyHZxbZz044S4JQmSFpf+Kl/+3BucnCGq1yaUBQ7HThPaSFgdkyQBZEn3mow4LYXnirGaItF1+
V5nLPaK1T6Mm9tPIPjQM90FinGfArZZdXVW9iyILocpyZ7NbceCxA9sw2QCQ2jWESF+NIbrGxqxf
wEHSKefc6eHd9+MzJhQymvkTWs0RDovGzVS0YOlbDEwemKPO89YZcaiwOYg4Q5NRD32yG9xN1jkf
ZdcVW1+G+7SormiuIKm42hGcKKBsbBCQjAlu4l9toUktG269pgsuVIPXplDHtvW+mpaUN8saFiGC
ztDJYG4UCKaNFTXrRcNo5pbFUes0BJfh8Iy3/CbS8Jqah8LAzZfr8W/Pb+dGNSK7Fodi6T7jaT5r
9bdVz+5IrQ/AySVXM3IflX9m4wILdCICPvO/UsTnQ26aPCvjwdOQs1Udk82ohLSj3F9HTeUS8SGw
hJM3K0+FkFfBRtaQQbsZy+liDw4DHnTMbai1W8Xgjult4WyySHutO4BgXcIIgivZjN13FlkkLHjl
dx9Vn6POrC1PwUY3ZvwHfu7RSjByYYDDS8SgxzEXBxEGS3TolMghWlbdg8dLFAZD9DZkdFVGG9kw
o6PCg0Jp68dqKPcMi6oN/+q9bqOOtfuKk6a7BqOsdwwvW2Y1mb3p02GvITNe6O3M9g8uTm93q8wL
H6ZJh+/o8EJzGrmsMTFHJxDXOnbsdmIuh9i+uDrMoTinpozgrf/vTY/gkfZO8mj88jfGM4z+un+j
SoUO5EZvtqO/jsbwikzjPQnyFdkE4CvMmvTFDJmviPVjU6WHfPBXLZE6i2hmfaElob1q0YomZgSP
RCEWsGMs0fF3zAgL51B9jQRbzQFoVliyqij7apGU05PDO7jyXAAQk9R+5YhoDQ6pM0Z/sqTUYPyx
FE5QHbkWjkVsYXzWvlL2bcRyOisZt1svmrBWmehPDHzInkO52nGzR7CcXvC4rytbUvsx3U3q8BgQ
CQrMJpvGfNnn4hYUCdHA0AH0Mv70rXyfVdxf2J57e+AXMpJgPQT6eiB/QzC4W+SRuEpf4crINcUm
MfgBkf4EGBOhyndKioMmGePVRTSQ2fSdVuU/7EN8IGP/z0v649QWW202iCg7/Ndn2Q5QiFy6gN7T
P5lopNJn0t6SWUJCMa9jh7d94fO8mEh+uCUJiCDMnSXhYL+XjKfXdg/gvR8OiaG6DRwKd9uw6kwC
FvlNr3Zu7t4xb5FxPn9G1uCsozJleT6R9wCLYNzQGJWs8joU3WsZNtmaA66PGJM0peUt7bLfdVlv
HbIIyJSXR7vUkrcqSpBnKrqJhjDD+v/uAL2LF2s1CyhC0aPSBo3XX9vE/pnmDevQvlfAYCG+Mm8z
CyYguc4ODnImBzFAWjYFu8IGci+h8sBSOLcQ/biQsfckcLnh6oEVe0Pt5p1mj1LTG3J7Esyr8XER
61DaxtVFOuZHSX1BpZTlutyCujxTj4DuHY59bP7Wdn8DGvMqlPfSQRwOBU7yMGJc4GnZCgN5RIzV
gBHDRY0yA3sA/24wvkwLQYALTipkDf9bNH/8mAgvRGCKCMksxNIKzWivp7ogyCFa9xHeS8C/w7Kr
2GAyhvCdZgY++tOhnYu6QU1fHiOalajcAzroF83FgilbpOldvMOf41FVHyQo8+Po6PEOUfchmtA8
dtIH+Gy7Nx/L3HNYc8qYSflbC6PbTCR72z3mJynbo3AwXhpsIOcPMJAFg5APcutXpcLi7vWziVyq
kz57naVkXqCtlXByolQcGDFR+RT4ycLyHm6Nv7gxsPcnbsLIjLecx0pBQEZ4cfOS8jbzixaxrDwa
e4epmrL+wEadrKIvsc864LJe9cLIN67DHMqFwiTp/f15LMCqo9yhtd4nyDDL4hfNxE9qRWC55Tey
WHdFTiB1cwRmypRyX6Yjm5w8vqE+2AkTvogDKwjVabohhgfKAJzFpNnRB+nHLhVHClx6lqk6+1N8
7qr+vR6nU+0aV2MowYE1JUkVbn6zHSYcxRxlXCZIS9IrvTgmF8nCKsL5BAulMrJ0O7CXVpZPoAWB
L7M2xd/RPiMoX5gu4TLKSsYraENt244TU/terBHLOrus9S6xkNuAdZJnZ1fBCVNIbmh9QHWKyHdH
YPkta4p0Pdjx1k7kq89uiUSQD5fjnk0cWicfJnhbozqXZvUwRHEre4KTIIOfU6MPTwVJGfzNwXHQ
q6s5xfuKDyhqNaC5EcFLBrxlz+bDrx0wLACG3uIMhR3PTzUPy6uVOydBOAXtujcmr16SPsWSpouF
srmsiIWCgXgfdbM5j1p+t+I7dePKcNKQ+4oUFhujjoZTe9Nib1qBrs0K7VoLhHPGHFbvGpTtFhfT
2MSfU9vh7y+GXVHYKYbEkPGVETzzW08sudXL4Ol7k7KM9Tm7zgymZSJkjXpsPCHNJMrIIQoqmGhi
B0hKG1Pr0U6TSGKK9AG2aGaeBc+9irNHz2yYQvvkj6l3QJalngNdaOuuBLfBVUUwn4lsUMviZ6gS
Clwil2gWsBZjewbGaDp2E/h11vobVuR41gwteFX5bJxuwFxEIWN20qCQGhBLSQOO0NOfBDVFmxA+
YENFYPvL37qxVfaOwA29SQLGhCn/darLm1X41aaqtXw32k34SacGF+PGawK/gcFBhXx01Xn0kZ6r
GwfeVuaFLap5USZbHwbQ3bGH7I5Bbl9E2nr2F+zaHCrg/NI0XqtvXMNub1F8oqkB/8mWJjWrdyJl
kBFVzJGTyqV0rNdObp9Gs2yXYclvXfbONkbx76YbzcD5VoX9a2U5z4R+P7VmCJYp1t7iS6zgoYm5
gQmT7NNPeOl7sOXYGTCkxjQxgUApJGEpSak22UAIhtE4+MYJsUAxbqtte4e1cslK2p+G6nA3V/K5
Fx2HYClLxh/oFAUVeQEb387VStPfjQENAN1Cs+3VgJ1s9h0xVTxZGWAUZP5URdy+mm6BUwOENDCh
RU6CQ1dGK1FgxaJPvxsR+lDIukxGg+CIYys9omJDpmwzDrJa7zr/0RXse2k74ERbDVUUVMOyoVkf
8gF6TWBeYbreIgzGh5z502Le9yCKjQhvsl+YYQ0bfzop12+vjav/IB/FlskE42BQyzJHxE4d6xYz
YjAnSR/DpY/Y8EqOZOQm5TavavS1FfW3TrVquuy2WtltrQnDimuABo0gYfc6UP0BLhfbg3SvT801
ymcfssEZRpwwKTJTxBGtP8XV8MgmmdHFgL3Lv0ORxFsfMcA26TI+hAaMTuT6p4rdeTDLWmcfjirN
d02Pt/lfKDkuLVb8JfJfC9cKjoOnVJfpNrOzb84MUuCwuno5bkRL/x10DZYJnd5QR3ykeHFrDKcz
omnPUGdRZvJGgw6zCKg/Oj7KX+VV1EQ2cSNmnixqm0ZcphFEKkTxFbMN3y+ulcGciHcYpsf4jMQo
4uFNjkFK0tPI8VhKgmYjCGMiZ3PsMGPs2DNXMWNHSsRb5pI6HDsgD7VsuFcZBr0JaqtGVBqXpF8t
xRleVr6JdWbzdVjc0Pd9Iwml3oqdL91O33r5MqrMZnaFAcPK+y+Nl35cTKWL+j5zJHIpTANmErFg
B3QeGN+aBZNJ2o2OSBlNVx6542HSIa9X7jet7yPoVLZhYo2aj+lMGL13DKhj+RnnTA3SILuORrgZ
AzT8emvz3SNYXin24hiIEHB4E6i04T1qngyHqtxCThBUWxoi/JqJ9dkrQGf2AEo/eJtsSB0Uilhf
HXaPUJr3unS+AFeIPZBSFUJoq+AeCYsxCyDb46hH74Mq3oK4NPc1IqYMmWGm9cPF4sXiJgp3jaw4
Tft3raZ+C6W57Ss/XobEKzDIwAzDqW+Co7liQwiYIHwN1cVN/O9hsj9b1awHlp4LI+Cvcrx5hRGr
c1QOuyz0PdAWzbtr9fY6nvzfMDzgi+Z5iAAKu17zKsgqViY1FLq9h1s2h7Ti9QmrdDcGDkVTrmvb
8km3Q22bJc6PMu56wM/DG8R+KQWgPGWfJmyw2Bxn/MhPtLGMBJ433omGWMRN4RGelTT8ZP+xdybN
bStZ2v4rFbVuOIAEEsOiNpxJUdQsW94gJNnCPM/49f0kXN/Xtm/1vVG9Li8UtkwSYCLz5Mlz3kEb
Y0WDGq4b8LDIbPAvag0Zyiz22gBjD5QbeVaoXBuKMHCg/fIdRhRoaOLcCBp3pRfS3MQIr3gQikTY
AttHJavDXL0q5Y0Q9FBDeRNUHW1xb3igqYriToz+L3p7J0I53iPugMh5CzSpc4OPyAYGQcljFQwt
0yiFrRpUpGxNUq0qJRXlhgX9KLe/HZPmvfchyVjdF8vmQDDElEq9a+i+ii8+3rp8XVHoX6xM4Bii
DQ926O3QwXsDn9ifwgC4izG9xZwciHH6fIwV29x26U+RcXqNf61L59r0cUXLfbHjPUTE9J3DHgB4
VIrMcKRV62xctJnKPEIpkouubM4qKexbPwPHGJetsfN77a2IhBJQyemcOggndoTmRLJquw2yzrOE
4+oVpxLBY1ICxDMmCoXTttZoYyTFfSiOPkRNLfrShPZL476jZhVz/HBC+2OwxzOnYbjaZvjUeF+X
5DVVqlMgUPVReyfY7IQtbuo2PzQGOpB6nNynUf9QzWA940Gg35LlR77uuufsjmHS2QvwpW1Uniyl
9j3rw6PMxqd81pCcoQqXt/YHKzPcm6Vx72gfUJDRMI6Nbxma7iCb7jXI+nB0JGhPYe9sMVCPQb4L
CispsebttBqEJ1a5Tg5qy05R3YmyDbbY35G4gK3VPFP0zWjrPmEiNGvm56BAYweAMLzYUtwXFHLR
qn/UjL2pp7VKImFghll1ms3+Gs8CypIWUzCaUWqQ400X3JOpW1vOVjOo8WA95QVJSgqVPgJS2c7B
Fg25AL72naBigphn3u7HxnY3sO+fZyP/5qBLcpO5c7Qpe2Xp0RXAbCyqQomThjsxl+5G6vWVnCjG
z1r5NXXsZ5SUnuoBJD7qFGhg75PYe45x8LkFfJKtoFvZN2aaJndVWb3pM2RcOGzlxaEf2A9EVCuM
jQ1UyKcgKZIXL373p3fLMvUL5+1z3AsDAh8njak1v4ZlTfD083adz7h/O+jLEJNRP/WoiNGZUspt
HjSc5gEUZn+XZ0pSI7G6azu3vMOgG1RiWijEoZYis46tDZXw4giWGopOAV1+NnEfR5Dr3jKciGY5
ikza5NpX7N5X8XiqE73azYlWX+LSuqsTMH6OC6ysC4utQOFhje6sVNsBx3f4Wx9mCKs3Ia0/N9Zw
qjStfdXNDu/qoBYs0Mna5vqIG7DhBFsMuelg4vi4KUJJL5GOxF6D1bdN6uw6xTOYNYRKKCRHQIi4
7E39xhdT91EU/U0iPOQ1A+faKWsEypEvNWC+TZ89t+lwBoqGU2en1jbVTfdklBJXIx9a0JC810JD
SzPudArnvLspbp3hhQzirQKUeTB6tW8Va5n3KOWCdAJzQwuUokhfjQORbW5WKfMPoWL5XaezKX2L
Mwng9sAUwEnDExQAsOFjQOTGkZolp5QXjSShF54JaEhJsxnojDWCYYsy00YgID3YdPvusXq6i4qe
d6GLM3h7s9XwUw0zWCuQMtuef3WEUjtGX3CgpbbBpmLwABlmyC67lPMHB76hLXpwBjc1SKbVKHVY
3R5Mh9Iyt9TbjogcoHJ9K3yBXWSOuJM0gpuI/RJ/b+2QW/FTlWlvKfwP2vZw16MWUfcaDvoOra/D
aCOmk2v0pyejPRaNgKvTofRcG9Zemjn0w4mHGfnxzgj8G3hU8ZHLWnDiPa/E4QVTg8lHG7dLdwLT
yy3sOE6WDUoVeCs9jCase1pgnQOXO1SwjRxxYvTQCtO8b0xYvgjyFagAyKx8i2ZgT8Fscf4pnwac
RCyfSlftbiWWkYF2xbniCNL7NclQHfGye/psycAicsJs2ESVsZ6m5NvUO9fAWZ2N6T90aCtsAqc+
ZwhnrUQ3udusjI4O3gm4OiCq6jjpMa9QNGdfFrtuRBhfj0BU6PlF+JoDlhe2ZOiiEgjysIzZpBAf
Dvdpln5OpIYZ2TpMSk5X2JusxQjPZUK9BbwCsPNygynch614U4Z8mcYJ2c6ZzC8VCMFYzmdkz9+a
KHPB/EQv2CEkBQEU66AN7i/mOfUCg/RLe/Ux8dUmlJIGq/9mt5SnNDfepJZo7tB0uXOx3e0QHr0l
EqAUlyDPwHFpg43Bu6Hru0TkQK9E/1iM6GOEjb4D94LucDri/arPnx0ElwqThrQxS9StOhP9lFhf
DYMFgc4g5o7D1WJV/U/T7P+4eeMNHkRF/osXN47Wf+Lm/Vp+/9vz9/rb99/f88O/WxPik23bjvQs
T/f4i8fHDd+b9h9/14T8ZEoPuIdl21IKx7T+x8Hb+SR02/B0Q/eEFB6u2zQ/2vAff8f229U9CxaL
1A2XWpP8dwy8haH//W8/+XdLR5eIOMBxJsU2LNtw1f+/v95HedBwsf/KLa0tYyzRFPgL5EW/KrV0
3qFPhRDnFrLWobPBXaWi++JKzC7SRPV3q2M+FkRNA21zTbsTPh08t9f7dW63UAEqdF3aEaoNXN/e
Nb86Crwq2tE/FWa7HxL4pGPybHngAFq9MFUCQL1Psy866kITfUnDySlSczo1o8alAkebr5EIKrZn
FFtfEQmbd9oEhbfJ428g1VjnOzeyYXdVsgeWExCSHfj+NcrKqrGOEe7BKuFy1iW2eG4BmsN5iXwg
bqYOQqnypq1Lk9ughESaZJ8GK8fUr/cfp8r/psnGQr6chNml+0B8q4+1FBhS6siPQjgjr0SeAYUq
99FEoWQFklipChR59FYMzVPhzph0TSadWDQhtPGgdbyvtPNjDf4DlYXHEm9FXBcfw8mmYoj5hkB1
vMhKNtuJHyVd39h41Us81ksE+IzWfYx17bWfeCVYsNiraFULmr7eBNEJOvEaj6s3h+EEvNhjx0Li
x2RCGhHtpzlBqmXu2q0l+6e0M7ctajai4YuXcCg435MrcaJE0Jnh7VznONQGIdDiCUBu2ZqtQE+0
/aqusFxYvYR7plbTo39sbAGccjcM/HJZI3GOOAY/I7i8bSbUtuLwzUQoAOS7PC5X7SpufLk7WgWX
5aqX4lsVmDBdeN04hDPkeO4lmBjkrqfiCi14patHZY3Bm9PYR3Uz6tOxLOf5qaHuJX/zK/c6l9qT
YziPMkreyrK5QqTl7KkKe6dTlsjWsYzeBsu6WECTc3bI1Tyi4cjkTAGnZY2L2q0fPIUNqOaWTsuI
aRzVQSrgVBZDnWdfYNtEtyh64+TGTVJVTDIApUlpPWeet1cjYboeeraoWdYmFeQcbSkWfrQOLB53
bUBVcdzDhLkTfBBw/+7jYHTN5qeY9M+o/bccoXJYY61at/IPy9x1HaKGAZrKVMvc+HWZy3SkLhCZ
H0H5blcSUKfPAOoiQkWMJyjfPZcEyGVyWGrOCFQDx2zaSLO/m9CK+7EEOcrMYOaYo24DaokPsDmF
JzGilIy+mzoXgC+of7V8wlQ4CM2zhLI428gye0ERB7lG9YuCYTPS8MXTOmR17MtyK5HPf6s1ZETe
Hf6gd8t0TCERYEHsPoETBE3PVAlCHm8BKAoQ81GzVJmJR7hEEQszCaGrVjSzb/l6noNJFqstGB3Q
5QiTLEulad3N8lxS4HcDrTrPb25Tjuc6ziyrKoze5tHfznbylvjl1x7Zpl0v5QHY2UHdYDHIi8uJ
qKwlLQAGQbOHlsaDfVymsfrkUt1pHNjIq5gH/BPell+oFbm8Yc6ZnVOEw8myWpbvBXLgEoTao0VJ
MfyxNDCywaLR3+Y2MDq1zhJDHqsJ40AwL63GZ6glo25pme5Vr3HWs2FaUlN2zCNN+nii28sqUp+S
ztGb+hBM7l57rBxRDfuuJeBl7Eun/9CxhVlAzcT0KQVWLHe1koFmP0TSv9Hir1aFD0isnqKapBFT
fnk90LAfsdsreZMB1MGKrHPo+I9FFt06lMM9aV+A0f3VnJb27zsX1EDHRQjbQuXDNq3fpnRQmSKL
pvJDpKI+Ipx7CAbHWdUDY6/ubn63xzJYQ+vdAb57RXiSGEeondXdK/0HMJYbmHgQxSP2IFySHm0n
fIMp/DizgS0hW2cG9WJqf4S1Y2hrryMTJkiCU4YLbtIxYMscpfxNPKqtqwbmJjSRCzJrzCXTe8x6
pbY49muk6G9YH3ByB/+sZSGiGD6vKbP7KXIvWYxfZlR5dAqB4uURB8waX/DIJwQt4+yrbUNNrr+K
DH8cRc8AluWZxAeYjKQnP+//Le5KWJMFHz4cQI4D1L3xEQLrwr/Q7WbLBaIPpKzYCTN402J+vfyw
6uxWk8pXXI03YE1v/Rc3pi5cpBMh8vjtH38nMXFR6BOG0B3Dtg2Olb/d2BwMjUJc1HS4ciEvs1pr
aew/jr27zPogZ/jmiDgDTB0zz5GNark3Nc1pC1/cIPnm5OahZEn/xc158o93R+7leq7ponDJnf56
d1pATT8ry+9QwaiuDidoNKgQVGy1thu/tRoREjr7dRRix4zOJghDkhkVMquxAcSIFR164MxOAuIy
M/0K1WS11Xeoda2MUpk313dEBISyoWOB+YDO48pLl/J2mScHE7Esx2ZOtJF7XDKXvMreWLgUlaYz
gna3XjlIMKqkDDrOFRuj0z6MutpXXfdaobyURhAamI6lQ0OjtolGvcUPx79vO2W+ZJHT+Wl8iGu5
q2t4o3rsXnzONGpxNSXQL2yFndKh5W/ZR/QCeDoaVGWzOf7IAjmv0EWPrtSiq6kUrO3JPi4zJdPO
dUq3v5/Vc1PZnSvitySkL6GVbI2LKl7Vp5zUiP8Nq1JFZdrcqHgmyLQRt5cRHmJo5CiGmRh+TdEG
3BM1L5KBwifEq8Aop7HdmqNzgfn+2XRjVL0CPjFGhJ7OH6zeFLtC9ULN7r7hZKN4ZiAyVdoVaqid
+t3D8lkNhTiR5N+qCdoBclrLTgVSHrfr8vMQJ4+Riovq0sHgE0PJIRoNlc0lvqfDO0A+CtcqofGG
+I2eyGMKKMJvk0uikgj17VS0j9VqbwEQ9vQdRaY9L99tye1C+oDLBZYcUMWlUhvpN2Kn6gXdvVbK
k+sT1Poa47IS0beWGs1yeSNhUrYtLdik1a/KGCfsJbn0tfwEsvi1dHEcrg38MTW182cmgFaMggQG
u+bQ7nwX4HGP9MJmysdLGcxk3R1k2Eqj+Z/0AMSNzt2oOdHHxWdzhr7sU7hdJ/aM1WKGSasGGtQj
K12ynsl4C/riYYhMuZ1CcYu5Mrkj72ZLjWF8ICqE2zAQdQ4Tf7Fmde/3Nevp0nMYZs91heUs///T
UccAGh6Gc/NO8/kxMQJw2zmIQxbnaDJfhsJ69IL8vfN81MFMj251jJCdLb4OpVlcuZb2lKkjEtYM
YptHcu1Z83CQjrMvhLNbDgK1Si0cRNARKAMlzM61GpMh2ifGgHgn/dCYqEHZU9A2tp+jvDll2Diu
IycA5NyDqJPpB+p0H60Dr7PQ2wzJcOp0egN7sETdx82wDYu0guyUmgRhoUCIhJpscdZ0E5uI4cZD
nh0xjxAXYNnvQuKz6tXTtGnWdVFzJ8jFzZFHQziOAE2XKJvWkNeyBFafiVjtiLigck5AD6a9TIm+
A5bAILigLs2yqw9GCskLZY4PR+Fr8ubJdNDrB2L8nqU5WUmYfAxhDj1dXGEuexaFPHhl/D63GdFK
fQpNtQ+g5XTNhofBeXF99A1xhdv0eY2wiNl6W9NDnryOxfPIS3PMy7dmNeytsb+HnZOtBfSdtqkg
JSOV4Q8wMDDD0Q8pysZoqPTXNj2lv5g46hz+61bkGcLTHd2WSPkYpvnbVuSmIXJaevcW2fNZCWit
LPWtaxedgtkbyxeZVGjCTPG1W/UTldfwnnbyvMsQRQRmzWbVm6CV9RctwmIqHR1CUn4sptHd5Gww
R8vYZ/U7lBny0nyEKl7HLQX3dSk5bAcWZHAapwLUlFx3du9u8HahO1P1pyovvlPCvM0so4cKdJ4t
e6v3IJ5ITDycPrwr1CCfGlt8xkjU3fCU0dWM8hf4SyVg+nWZwFwrEjdd13F817to388ZtfUh7wq8
ZrV+XejBpRyYjUo2zoNBJSb/FBqptsZK0aR0p4EI10LjiMFsHsrt+OEhf7YnM+C7GEkDk/EWkxpY
yjECcJEZXMsGzcMmQX3fodHu9A6Gk0qrOBiQjw6m7EkDngnmFYc2NV+WeRHyVbZy6m5CnW0+fQi7
9EPNDsC7b7p+3yD+oxQhsR5Vn5SONaY4hb9bJhANvNgeN3LSkRiaP4BqAG8r6ucSKNnaCwQMa8wf
dZhOnFDda3ZlrGWL8MO1S22NH/JmJOdYZRUIFoIbWOEwwytJXKqp7pAOZIVZnneL8KmLm130YsqQ
iVhzYLT0EUQAwx5Mvr0aRXA9fvc1nHFS9Rhah9r1X8zTP+QknuE6gDopDUlp2rb7a07Sj3jp0AR7
D9VROQfjZPbUXySpiMp5l81gOaqD5fLWnNKuK2XKBXWbqDKA24+ldvsXt0Sd6veV4zoEdtuSuklx
Uq2sn0KuncOkGOLx3VAVBnckBTd4/JMJoyAQ+6guP1RKK0mZhKAGpJJwdR6Fnv3653di/Ys17HEs
FsKTlk3VTW0OP90Jw+3hCt6+L7kQZ/DZ1h99K8RLwB0jkqL2pbVxWdGLl2LS6y3qzSiO1zj0wEOh
Ew+9hEj63Djje5JO+7qzTbh6SIcRsjWvA/uYwVhBCiHKvO0k8s+tSct+mfnwYda+Fn2kSCAfZpWK
cbTCKURQ2prVpyMPtaYJSsrClMkNjJImwRakol2s5oqs6RkE6fzU/EUa6/5xxgjDIarpEiibpZu/
ZbG1bWO0OHpvfoTIGrZxhzTsOdYg4r/tMWPeGxo4rpVldFTNUtZg6CX7SOusbeNAjzOAgh/Nssf+
I+1/jFiNitHVlEU7zWQXdCwBvUM5E8g5BpYz5hybFSmD8hfqNFNzS7ON7aMN0WSZmxe37y8+wrAk
9OiLFXQ91bhhPJsgqCsug+eBJBEWmo2uAcA0UGUZavAb+nd8Sog4GNKxW6O4LAHMqVDqj8ryodbq
ZN2VNcNN4WWVVs8++qEc93lXVbDwCw+rgHCTJpXcOTHexLGGZ1mVEsg8sEgNNox+2Xz2R4vg4Lb6
9Uj3bZOVyKcPMHnWVEajfWbT1xDANa2YhhF+aMsSz7o+2i/PlPIN/DPiwYiuJHKstEqzwEKBg4Ay
qFnz5xPecP6Y7pjC5cEKwoJBkfm3ym4kJdvUhLbFTOXTVcG0npFG001/vWQbbcCVVbrRkWqul/vA
oCst+xaonc7Q+LxvKGHMJA2C/C7KjKIw7qA30BdjMvTg4NYmiDfsFPmxfAABk2quFm3MUe0jKnGC
D/0Z71ugX0iFDeWhsLz7ZB6xMA26c4Jcwt6dqwdc2h2mV8fG17GnV0CirSlM0J4y3/H5Q3i/ddI1
zMwbYcAqh4MCrKvVVwjrsY+lgzx7gPG7ACZPaCF5G3YVIJgBlhEE6tpHuDRRS2mkh0nVJWEPM/P9
ZLP1ScThEY2FEJxHjy4Wnuh3AKuf6O6AJnOuY+zENpF3bjO6PRj6sMHQ3jtQ430NbQELb5xw5XJo
mKnxGHs8MjKPUsMU3S4v9OLKuADGehWpgwYAVclNM4GxllXQAX8EXBJb2Y95HIKjXRXD1WC+Ri5O
DjGSK+tKx+PP0pi9FboxiEFiQT4UHucRaGdlb95oSFggHA/4bnlVr/JXI8kf6mk6xBgIcKwrrtqO
fM/tCgT6+3MJWp8TKd9y2WOxAub7BONnQyLBX068v7dw7kOlFZsjNT9LMOdBfY1M72l5x6gGLtVK
RF59FIdQtzCsz6adT/tZ6xELYKRiKM27yMAUiY06qWr6YJF+p8XTN3D72maJbstnqc1cc0graWnC
sOWMFlREPk8UJT2v7hbnQTB/yQVWCUMQq0Zk/C47zF3jCr5ViKAMPKb6mno8hiAxy43m6NtgWuSK
yIyhtBJ+qMo42UdztywDw1eY8tF4sTUmdxwX0MEGnqubWsU2FqjS/vlSXIqrv5QyPFPqEuq2TZ3K
1FU35+e9J8xoddiG/jp+yVp6CCgaCEiwEV73GlzpBmgHUEfL2WZa9CB8/TYscCxqPPJDZtCbSAD8
Znok6B53CoNHzWa9HDWYlXNMR7eCiYa2gfV5WdJVymZFt5Mwq/NgC5gq4dy9DC76FpYHLm5mawOm
B4cEXYssHdep9N/nKkf+xcLMU0Ppaom7kFShoHmg5cPUWfkqoquEftnilke3bGG1FZ+KbnjHuYP/
r1FNUlFeTaJoGVnPo/UhOUQmM1N/+ZQe+vUMDs803tvl3BOSIaZQ29a6xknFIJG5Ck8AKcHdQPxa
pqAV2G84KNbrqiZa4ZeHUTUS78t5Qq86MuNyp0XWF0L0dRLwkuUZ/qfx+ff3osvb+l80Pm2OOf97
43MT07/q2ujntqd6x4+2p2V+sugl0u40KeGBoSKz+NH1tIxPDp1O0yEXwS1taWmKT5ytXI7UNi1I
Yel8zP/rduqfaJt6Bsd28khQ5Ma/0+38taTomKaB6wd0JRJAw5Km9VuCDDERVIBm0o+j6i1n4PvB
yF8KGxp+OFzU5P5pSP5F30WoGvT/rPx/XtGxpOMKkixSrV9XvkmWDrWdiq5nxhN+o4Pi2bFNUC37
yM00Qs8RYUyn2yQ1wD8NBxlsESvqLeDBBiBvgMjxLSrtS4OlB0KlBNgAZqQ3+WvdCD6Wcuef3/Kv
KaG6Y0cnb6OIYUiTQ+9vKaGrYyWRFAN3Q43JzOhKeNaFssDlzy/jWb9fyOJSGJDyXAWRkUv+OjRN
4kXQ+7CxS4Dm0LKMhi06d7721FpI0tGLGQDMg8jp0QFti3PWOBhXQtPB0xkzR63ad9gzrlsz/abB
K0dy0T953gySVhtDNKeAlEWTByoOx0ZtQi4J93IECDNM/uCqwxs+Z7Jq1t4ISD+rVoBKaGp3d7L2
5HrqMwe+e7evgNAC66KnXQkOrFoBSFTZGkzxC8DLeJ2b804gn7lHjhlVSByWvFy0J2vIq/2czyOa
R0l8jZ4hYFYSnWqAtpGFOOk1fvw+TDXWfp5xldO33DR29ZW0ADGGBCdHgN3NLkZ4c21CSorQhVyV
cwFJb44OdgmTNnQFrS/9GM+Te9J1+4isJiough5tjDTGys0N/10ZPFR+cpe1fBevn77aRuHdyAIQ
cA19sYDkGPrDbWcg6tr1oECxerUUiqVfYR9H38ydMZ3UOBmH7AIUW/VVjnnvJnfQVEWw+U706XOH
SXo7xTg2YNlAZg4RMIztcB9mb14c3OZNHRzRSbyKhHWA7x9s4oxjvFu9I+QZ7+wIDOmoaZsCjso6
qRKA+XrmK0kuGOvowEKxF9sC5hJVbyiaQ4ZWry/LC7jYTVFBze46aV4DF76NwPxwhjefA1++egYe
jDntTSu7bbUqP3kQ3w6dkrGaC+saSFx+JOW8xvbjnuIz+G1dewkr7RA7s7mPQwz69HjC0U1rkViF
SOGDAJBaiZZmrjk3AV6DKyS5g5dUG2jsg2c64n+nIW6ImZrh+s+pTO0rzBPmtVQvk5qVILHeSCSA
ev0pnBCRLqfgJcoC2qc0Gbhz3h6n3lfdjgKQxqa8TfKOxja/TrtOJ3rU42G5JnrZCEnP3XVtZRNz
hYZ0q4/IDqDbjusO1IQk3tZV9Y3O0kjtFRoiLjEH9BcuS+nXc4kx1Tw+trL6rNw9TW0i29TESNvz
Rva41eFqDwBWFo/lND/Ddsu0ALnZuloJs1PxCWxwFrlXTRcgOKDCGvXyg/Dij4DifFFkD3XMed5u
EDXG2g68GowutNHAehT6s1BRjRHc1XlwzkyWn8o33FFeoE5VK8weFP1roPSJpJ2BrH7M5Tz4ZOrI
9CFb0kMI3huXLJdOLpCEOkS3CRoKpVyyzQDbqdXkUpGnHVCHUFYmwzwl0s4orreo9RsNeC909afc
ttdR3cvDZJOb6OMOSTsEwIqGJS4r8aNQ3pYWDCKSoiUYU6J/LfJ2xwGDwcjbcidd4IFaZR2gtkpn
zCjdBR+FhJ9uZM7zMtaquN8lpg6YA3jFGC3nWg8/+5AlAzbBRII4PCexg8IeEAcV8JcHNRSMRJIO
zaaPjb3hKumQ2rtZ0uUJTE3U0EUxTcask5CD1SjWmUqeW25p+X3cvpWt9n252x+/KDsB1h5fR45R
uY+ElNt9ILpx0bDPi5Ewo43JYx716RmXmWfO/pdKPfdilssG2SAPfWBeI3LHuKH6zLDjiGqqGw11
RAeNG8vucbPXj27oKsVDHkYBrLb0v/Jt3pZKpDnnzsb2cpyAfe04j7hZEvre8cFx1VI+C3MC+Vcx
eUtJn8uG3uANnIBKjjIbN8PLz/Khy5SW9kr4YS7b9IByBZlJrbJExpU5YdjcdQU83p2MfOuqKY8P
NPECALHhfAX9+poo/URNQ3FaszBJsznpRArpYg0IYTgajKmU5rYfclHROdcYscNFAGk+gDXeAL0b
bHGVIHEl/L7dJymY4oLVMub2I6VNtX8iPfws3fEz6ld3Qw7ZoeTT000TYuRjV6TIjn3fZSHAf8Ux
6bP6zhm1c1BGNzN6HGQa5772TAhW5wLG1SFp0N4BL4qiSGa+DBgzHHK4zOvIdlc2eEYPlYg+SL09
sotYJQEWtQ3ahdaYfpQlwEWPqos/GId2xvgUMXJU5yLvISkpewQ0kAgCyK6p894yxGEpvqXDcLTQ
I2p6SPiBq4r/df9C5/UcR3gkUWymU1bDaEJXDQ17BEKBjOxHdPg1plkAd3LtP1mI+MKHdN9CtA2A
YEYIKdJDc0JOQJWpQWiryt2MIMsSSHybaALW6kuh+QSv8H75lOVyYazfR3Z7b6kIoDq81L1Jj5pz
FOEWl9uRdTJh/u9kAmNXk/pzKAOgODY9D4siX5d0b3nyVALuWnqN8F09CkDD3igbUOjoMfdUg86a
hR19HX6Py1JV4bKbpVIfBPnJSrp3iuTsMm14v/y26yJEhnV9O80OMNPUDXa68yVVJx0xrYuxEgDL
eeZBCdYg1owlTNJy1zetnO6GuoJcKFlHA+btQ9lfjSNyx6PCvSbt8DWu9Ze+QVVNqLaLFveHLOjg
TOpduYN/LA9WPKHeGyCuqKxs88xLb5uge0daAstLKPZbXf9qJ1oAs2k+jiCrVZ86gQNomLsxuK3q
S52Pu6LFyVoXUMGXUyXZyLQNhiFCyUKcW+wpYfYLd0UPcGez+tdxFwAyNVEXzVV1i7baM07VrCwi
IWw4mEuu7d6UTeqdu6+DX3zWETpcSkoiC7aDyQsM3eo2xAmC5VQBokZRrGjm+AbL8E3vhtYpC79j
G8+sqPo9CRaoMwdkK3xMDsEmtsWu2gOaHpZhW6PEP65iJx0IItC7kF1VvuCM+hK4HLXOYD6+Y/dw
qwKxiNkhExUG8YON19ETtf9Xv9AV31CaxwmHJHSqeI0wDE60KsQbOH81/eAduqhFmN+Otj3i5gR6
vr4AtYM5Akpi1L22gMzEqQqDY23hVWiI6jrTG5S7OuT9MRv/8XGxnn8xZivZOR2czmp8sUz2Se59
Ow3clkbVRBOBhH9K5JmoMVUew+t1YpNAkj9oibgPIswknTQyKF03w4PrW8hw+tmrM1vDg9VE7g6h
uWkTkIxaxroLa5o+vVxrPSKnU5RG5JTYdUEzts8R6p7nTDSfCeLntq/ksW36I/jQXYsL4TV1VeQS
NYDpY11ce3P7YnTF3g7uhx4FuaAOP0a/Uq4d6CchybW32+FYYCWK8jQwPfmY2boBjbF/CuSEwcRg
w/j3v3UC+stY0XQXyVUaTjccGunHzFQdG+dUYxQUJyhnVFWAQzdRGlVufhj1VdfIB4wOqXe01Bmo
TD+6LUKSpUUOi3trvOs001jbNqYGeDR7iRMicGjusdHOz9WjJPnd4Zyxwbla22kIyq10HfJEHV23
6AJgrO5fwrp8wXjZ3AuHncFBqLrHH2QbIia1iqCvgc7NN1kBFNAkcB0BbWOMPJP0TBNakAmaXcC9
lUO20vWp0iLF/wkPkgJ+sTeG/WMrdDAG31EOyq6ynqmLtdaW3EtZmyAiljjBtV759SZP5/TB66Iv
fNN+E+jUpdBx2fhDzWuGK92fn4TfYC8xOP2qtUucLvJ6uPhsJVu3sF0kSeD6SNSWoz7c6ULJzcT9
Ph/YFmRBq7FGYKZR8SaIYBToTngZHAqe86xjK1VSW7VcVKExJLdH72tHNfUINglgbsfA49cEZW7f
4eIAAQtqjyNmTgd06u6HibA61xHOUqI0VljyQnbySHx6Z8xPBhhQvjHYqz4kKKWtJXdg6LEDYI42
uhm9eJH12e2iDwytnBtrvnBqMjZ+D+QusDhSOYhWbs1iBO1rRtoq6NoP+NL3uZ0cbGDKsF/M78gf
dbdGODxosQP8Z9JWRi0hICJJsakaE3Ab4A16FIlzwDO6OmkOIp+k9WCc8HFzDfeBgHeVOBZYCX02
TyjXHudkEhfCM7LH3YUkxd70tg/XrNuPru9BNOnHjUHxcFtVnCCQbMQh2JgOVoZALq0KezdZBQsw
S6/jxJwe4+o99umDt5Z31xedd+3t/RrN7pAG50p5qHiOX9xa+IPvoqzntIXVBvNo7xtme3CM5DmY
B21PY2pjZwl5A9AjdHULiWGepx0QS0VjOmqPeqWhaNj4z/aUuEcdLctbIKgYajpnHdcnHDSTeNMb
8YuG5/2V4Xt4gfguRKJhuLHKodml7XgcY6276dUPs8De3B7Hy5CgtOpUjeCs5NtXaWFDUG+c86SX
/cnCLIDucXeqhNWd3EGv16NGhVy5So6zSI5QR9CyLUnFZy842S6Wm/SUOQcETg+ldexPcqBo3Y+e
uaYnAFBSL40rr9H1E62S1Zj6BmdvVICr4LqWBoib0l0pPelhSImWw7OJwvqabinShEhvF8YI4x8f
otDfscpduHzBPfy/6TjDcbtJRy+6VA2tyMY9Nc2HVgwbI0FOFrr1dTNXCDPMY8ZpwQN3hFJ07+VP
SzXkP9XFP6kuUpz736uLyjm9/aW0yMt/lBZN+xPkBzIICAuqSuVSxftRWhTWJ6A9qlxo2qYUlK/+
f4nRND7ZDnQ5ClqOYbmWyZv+WWIUxiePPwYtYcOUtCTFv1Ni/K2qJWzwRRLAomdZjquDGvmtquW6
dlY1SpkqjfOb1tLJN4bQPRZjSP/vpyH5F9XFX1vaznItxCkNVwrLNaX7W6luLsohcHx0dBC7e0C8
H/GIQZfbf/8inC3UuNqqTfxbB7+TJWIJc6GtQjAO20Zzw7Mx1P3m/3AVQbuSEaNy5fx2lRDagYG1
KgSUIZz2BTR1wlOP7tOfX+b3euwyZM5P1/mtAqxzKAgHKJdrMyBhDgtg/z5nHAyWXUgulfjWtSO6
O0iHTo4R3P03b2e2HDeyZdlf6R9AGxyDO9BWVQ8xByM4S5TEF5hISZjnGV/fC6FrZWSQRXbeh7Y0
u2lpN1OIQADufs7Ze+3Rjik2rK8kLcBCDZJj32WHIIwKrPqFv9YFlqvG1vRtnibHsKgeolT+XRqe
h//j/87f+ZHnT/Sig/z3E1u6bhpK8XCKswcKIScqnUSh5lbJk175O7cT35y5Em1g1tZ99RSk/uPH
t+n8wVK6IYW0UcpBlLN4cV4/xHAyC/CCAKTSasxvs9JtN3Sasv3HVxFzh/flV6PZzHTAMmwU3Dp/
O/sx8APhZrDQ7rhaNFzm7uyBjqNy5wns2HEinuF4DivF1GcjkXZh7Qhg20UEEIOnHrHthvUnz8f5
zT59IpvlxRLmrFc5e6Mc4OuARXjYe18/EvSmb1EWMI22q/WQkRhS0iIy1bD7+EacrxnzVe35HeMH
pk9unv3EKVkdIJV9bUE+4XdOn/TeA1J5ZWo2m4+vNH/+8zvu8o7xknEd02HQ8nIQOVrQScj8JGyi
zbMdukKY9mx0K2GRpRr2KAD/8fUQIiEv14Vw3v7Cdo+czPBD8EUlkQQAWBfALVANV6CAS+Tln3w9
cTZuwUJnYgrgikxZBSOesydq/hDKqRPsLZW1qXu93ndG1Rz8vv1OPEC5nISxMkCi/I5bjtt5SGKZ
6Af9k6fo9E6e3WaU4WwC81ZgWO7Zx+gJvAoNklGZcM793zwJArqlsDvSahALGYoJS7tZMAVAiFXn
FchvlGif3Ix3nmV2O7yFJks3O97ZSyxaOOSTRPnizgHpUPU4NHvWupmK22KgMZrZcmeE0ydXfecJ
4+GS8wPNX8ySXj9hqtYhg0cQlh179K+qAZE5/pjxp4+P4wJ7sy4/udmvVS6Kn5z3xpCGibaX652/
skggJa1wHuleeJtsCppF2Jn3ZNk8cKr77mTUP4ZRIwbxkOp9/HSfjRO5tLQldampDIfx/mmzeSEp
swQU+dKoNWZ20Y3o5ezRDc1NpzQ45okgq4vk0n/jkqwRglOMK1155nkJEtmWFozbJa0hhLG+iC/l
aPVHMmqanVvlpBABvfrke4o3CxTeVdtU2FGZOhAmePYoxX3n+OVEoBecoB2ngcvSTEB2afUzVSvd
qS78jX8BnhPgIA9d+k4bKpKuYzyTafdoh/UNCE15/PhWvPOh8LJRg/K7szGefyjPmlKUlHAq0K1m
m4JibZFZFW2SvpKfHLRw454vnCzMYvbo8iqxuqj5UXjxU8uqI4JES23OCFQhw7BmN+vxivMzeMvI
0jt1PeiwG1EGK5Anhh31cBOhFKN6dAOGY82I+m1WbZjYOzqnFiDgArZxGNpuOt3lhoO6wbooE+LV
SGZ1nn03xFGgReauSoW6lJ4Jdr2AgUrSYguEtZeUjjI+mODuCBc0f6XaiMxUHx7BTTy0BKWbxbRq
YutHAbejzP5405fUNtYjGJnRyi4T+sYxgn8d+rpWGLc2pK5sV7lPsi4h53ULPMGH2nNXSTcbUIko
K6qtR9b9LAs28nbtG942hIdofEURxmAmJg6kXAcqP9QdlLy2u5ckbwiyP9m7twbJjLZ4BsWKRg6S
MD7JOL3ITHGbVdW9g71PSv0yBp5UE0ojZbDOsmIT5Y5F1djkyyDoD1bJWMQJQLyDSpuOo50fe5yA
RR9eyVHRkRA0U3ybeYCm2evWTSG1htEXbv9u5lpxkl34wAzoYa5SKTb+VCFO6q58fdc1wYXtfWnk
c6gFeDQjVMhKglMYnkM80IBySaFyhq3OvuXElNeTD6uyqo6DJCk7DhvET/Z+7Kolpk7ehx9kGSAn
C9eOyuiUCqB+7UYbGKtIaxvBfqXttVQRHHrdu/Ak6PsqPrQhElw4iaFbbA0nSzaWm972ZrMepbWk
N8fJo3/2Kpu5OL3mYj6wak+deQkpF5X/c2vuONSigEKsaLEDlui9MnHQ2h3tMSOKNz1yGYvZc+I6
BxNSV9/cQGHDVBJ9cXzKdCBjjoq3HHHXWtx9czSiGGs8oBBlYHIlIICjQyv1lUpxB5FMNHz1WuOu
ldFymuS3vpyWsjp4+b2Ghp4hEkjD8sGsUoDm7mWvgmVUh2s98G8CPxhXoz6ucSFBx4wZAmvDhs4m
mdoTc2DarTlwMiBZKQjeoreuJwQaThff6TrDwejLNH6piMYKoLagIEp944vhgUurhkeiMNXSs/V1
Q3p76BH8bZWrxJ0bMyRvgw/Uux7IT8+c8Vs0NuQX8I4l2gZ94LeoY95o73MfCdFs7IbEDqBTc1FL
WqjmnLuyUAQVoC2iuzjGSJhM3i8dsq+R5Aas9wYxJNR+YvJuRoqCdVVDQjMtAujjzEHDr6KNI6Gb
muJKuP02aeiyGfUqmeJfHXK6KFCbfrxtFWJfjy+znRxCLVSAtYHnfbIIV/MuHBj9ZG84t5qWX9dJ
eZ3W5Dxpwrmd8MBrRn5r9uhjvZk6LFxUXf6wTegzcmi+cCz3mBVXhpZ9LbH5+Zm7Y9oE+AjLAeUf
k1kb7263oPTeZF310yqgqaXhAXrmPtSYqPpPkqwzVOVEQno7ifHNtuDt7vTBusBvYDKGqLyWNX9F
sm09fCnHdu2NXz0CQCbrGBU7C0ht6DKeNNeuv5vKL0O/1ftDl28640J2qw7mexhuZb7Tx9tQu7d4
niPnOScRoG1g814S3ReIX9hZaQihVHQ4mju8O0jGcDXRklvUwEQLNMI0/JeZjw74UFYPcwM/2zTF
gWShaXYZzSpH7mMQbA3d2haMQOT0JHvxU4zpfWwQnjDfH7QYJWPFDhwbB4jbaewvyybeD6175EQB
ZWtCEdDTwNdAxtQmiyAL+ndWc9q88g7p86pWz8LumDdDBFKLLPrmkkbXjMhYBpQoBU5L7J7fs4rE
VnFbW5eSPke3jXvCuH91I0GoNwO+io5+qXMzc2DcO6J6aMtimUBh6pnfTfdIbI+W/CpY2OfYINdh
OsQvR0YKcX+DeBxpQ+b4+YMQBmv4Q/e/22pv0YK1FNg3/o68wXF8BtMbq9qwlIK7JmOsQHfA5wvu
+nRjmdiQgQQB70q32GU5wokeah/mpGyVZcal5UONGED4aLyyHoNYVa/8IvkR1PLolMbatThsa3X3
xWzyBuMIbOyBewbVbihWRtMy0/O+oir/ASAPyciiASmmnGQfWsEW0WISekwXQkgFxWXAyGEq2m1n
Ae1nNhu0/VKBAhT2F5tTblhkq6Ylizeoqmulm3dIrBamcRM0Vy555UR27lJYp4HxFSgttrNqFcfN
dTNg6a3Ut7KLYam6h852701XDZuihvwoSv++QwyRgTpNe3GHHgmEXLJyp+vWu5d5fyPqaWuS1wNA
FpEpQxqkJ0z4Wttfk1xCrk27qZNuh2oXmimWa+wCgXHla79F5R31yN1UnMdRPiIAyK9SttVC6TAR
nrJErnuynQDxr3P74AY/bPfJ6IajsIstFCROmRlZKeWqqWtyVrtrTUtSoneCXd/o+yQpb+U4XrRd
v0GFxmYmHk2fNGm72XVqulRiPMQeDK/Y/prbHqbLcOum47pA2YSwALK93qAZjwE72snElCCk8xpo
w28Zjc8FgW8eGYgXVqPTBy/WzCxB2xXAL4pxG7HlLc2JpIm+X5Obs6MvH6/ZN444V+4C68Ep7zXg
Yv6UbLw6XunkLGOCA/waI8RnKfJc28GWbVxqXk9cj75nqCmz7oKxRzD2yMGCVeCWPyeWoF5hOgy+
gWw+tGMFtUNf+6a17+3vMwK2hUiLEEcsCBokSnOKLxlMK0K69J9ZzwhG52Bhs2FzKjA3Y1U/U+7P
DlvspUiAFizoOvY4AnZMkLyhiY2AyEiJX16r0ocIpVkdEZubjAHK5U6RjrmLYkmC1ycn8De1HMdP
h3birI+06c6cHz9RV9gAKKg0FNEskxyYzdoTz2ZQHMzGvovy/imb1/KPj9hvCpyzy57VsVqoTOGM
NjBhZtR3UUcy3+SHwzcIjTmPsZuht4nU8Elf6J0v6wjqdMUZ2sI8dVZtdGlueWYO7NMpqzhfN5yx
qlU0MA7aWpXODD11BpYB2rsRCTUisZpPiqy39Tslu6ADhl5bUTrLuch9cdp33Bq6vskEoQlSDK51
9VvG+jHP8svO5hBXlMx5p8gCQhUyQsCZ/0m98U61Aa0D0ZcNGMgR6uy+W9EUNS40VQCoCQzlQrjX
8SjTTcbE7OLjn/hNvc5X5W5TUeJtxMx+9lXHEpyolwRcirD39YgSnIQWLTpOYaWv7LCLt//O9YiK
V5ZDb9M++3FLC+CzHtChqWJeVJcIDi9ILpj/lURn6pcfX+yd5/fk9MX8QjuPIvb175hS64RZyJeL
GnM1lALcfcbapj0mOCMzwhY+vty795K+mppZTqbSzy9naKUhI1oRWeOCOsP4hmHGpTMx1td2jTj0
48u97Z/Ovx3rghAGCAz9/DEV7FNhVdF/kL53rN32PvPTfVgl0ZoQ6WGp2JMZRFfRyQRDok13P8Xm
cQhBSE+J1LLVx5/nvaeWYlyg5uUcSIfi9d32KNxK0XO3k+4bA4k67G/yVvuk6p+fj1ettfk7v7iI
8foi6Bmb1LDolZp4oIsFo1F1pJ0V/TuvxYvLnL0WtUVrh8pPWyjlgmRPqhVAw3VnFMQuGNHXj2/c
ewsecyGpI3CnzSDO3gkksIXw0covFXOjmPDtqCANBvBqraEy4mwWP318wXd/KddkjZ1dzc4JFvRi
fVNk6mX1wG5WaFoKBNfESbdvTTf5mbAaNp9Ivd+5msvTKZjIzX26efT2cjXNYtKmc6jKEI8w+LSl
v5lzCohosH99/LXeef8QrmPQBszB5nG+bBIulPHSzfMwvMjEDgAB37l9Hj8Dh2q1deDo/f0/vyJE
JSylOBToDZ298Wihx1wgXFmYVbdssuF7W6qB2oJTu5ep9ccXe+8+go8TDIPm8cybhi6NJYaBWBXN
sFE7j97M5UDddlsPqXH98aXeWTgxnqPJt/FdmPJ8TqBH/Vgom8ef+/wDUQkdpszW8exrc0hXeYud
95Mv995v5zB5mQ3MtvFmFkRuYOb7Ru8tspKkCEm92LtYBOEs7IxEfvKgvLOIkLI2jxnxgzgnv8nL
JxJXStEFMTO1woAimwgE/EOU2Xcf38Szr2TyQ1k4VighGScZ+vlzj8fdzZFskxnezKAQ8NpzIDOJ
shRQTZ98cmpiYPR6acTcItnBOUETsksez7nXpDMLQgglfqk6M5GgL/TBS5ELlRzc0V+JFMSPlpjX
pUaQ2C3tXBtA+SokjiDGyFDlBqfWEXa4SHdTbQtOtF3nZZxvh6QzwHirnMOKd2AvCsW69wsZMK5r
zDi9rRpL6FvMxOlD1pY2hfg0BUsrJBCw1twRxWvnJtmWiop6ftAs62tZ2P6TUzopmIhmgAdsx45v
QG5VNhGELqXDmu3Zb++RmwW4K622TNedGXKZAH5OuE5RhtB3Gom0RtdGKNkIntPdmEnad/ui1xMw
6X1l3EgAowkRTt6QGftgCm3xS2ALBsHZ+4mzTOqQzxshLVZ0MDzR3g+1P5rPRl+0lCJ9RIVFndhV
vv6ta0n+hfWXduXG0bQ6vMefOha7KCzEuE7GsMmOTm/p0xaTCmgg0oIIBP/tNb3bXhYqg2a0sCbT
HK5gulbhTuhFPkC/KSOyHnT0ActhNJG66EZf/iQRpNRuLBm60SatDcPDG5hKbZXYE80QPZAwErwh
yr0rSo6Kg79JNnwAa7Zfp0vFV5jWnJpTF8JBcOOAnTKu6jEeffqwWa4BgWBIzrQiN7OV63ResyHp
rM0o6GZPnRdGLWot2+/AhsUdglHNqFSOMrJD65aqyllapYDtHI4eWCJDBDXGfp0YhOrRctoku7Dp
hFzQYaYmRNAzXjqeksO1LGw47rYnrd8DjMZNCgj86Kihfp7aOXivgwNMddN1br/pKnSImjKLqyie
mm96TGdfF12wRI5AVmpqWmhbcSXA3u2g/sDRdJb2HM+emj2qvTEY3K+ycAoaFg26vQyAxwEPJpzU
ZhzaP93oRT8nN8vp1sJ2SGgqyLLaTjqtk+Wo5datVg3NLy+UOBk8zbwMSWXBzorys0+BIPFIWxPd
RHo6PdEaJO+Fepiv4lqonfAN+Ds1gXwbfETDhj+0oyvWUdkvQeyBYDLg+JPK3fs36eDbNd4f4nlW
hjG6+B5TfQARlkdPwM++Z0i6F/FAhin30bvoxpZestU9jnXgbKiJ2o2fk/DrsV+sTb0lWSXy2+ES
CaATwt5NB/StJCAuXDTCD33doOTWiye6+cOznSCBq2GTJDDIIMlPhkMydKponjHsErf20FmX+egM
P+wsY6SDaHg3tFIso1n/UGQG84My85/qLqsPfUaO2NTQTjWZWdCDjcldofEVa8dyyhoa26IsglUN
ImnnhE3/3Z2EuhB+opEL7pLiuej7Frle2KS8Y11J27xw6rhZDOj+6AvpuGdGvQk2iW/E2yAY7V0p
UXxWAG8gKRAnSCAUni034z0y03RSRD3Q3BhiNeP8guBq9Ivy1h9wOyyrphNfTWDge1UY9Z2kfCek
w4tMMgESbCGOhqICKP7wLciDCLNXIJFAp15wQw1KemJGpDXD7nplWUl1MxqhTqdvmp467HgX+mg5
13rb1fpKk1GwcovaedQqN/wpPBNV9gi3flEUrvnoNx3977okZQPhTkxKuDR1PLCS9AlyQfx01WCp
Xhf9OD4azZzPrQzqfQN0+CFnC7hGXZxdwwE25+AectdrE09EWJED0+JeAQrvO5dFbtDN1mkj0WZP
8up3FhsBcdbFyNoQCg2+KKlD+ZoIyeaLnDpClM08Hu5QGFZri4TSe1Dt3n00sTyPUOGWhsgAFaVj
RfYY882HtjL0BUFqIc103103qWt8jweZ7RjEj+6hLORdPAYMLJKMHhtwlpj1be0kOt4JzDoTSIwu
8zqePM3+7tshfVmYC2Qbhgzi1KptgTOBA4oy3vpcw21ka5wgrogGJrvKLoJ2zqNIcFgGVuwSzCRL
S+zNzHeaXRg34VXstFZ5Y4gyyn4SKkMu1aDTY78vGA0w6AhyduIIJ6F9hXrY0/d48OzqWlh14e0d
mjHtEhKgnV4G/jCiY9CcvPlOuJpkmNTKUHMfAS2hCIZm4fbDMp2owRZBlhLbUrKP9aua/E+x9O00
y7ZROiqan6qf/NnPBma8ezDpRCYF+5eZ2UR9wRNioQxxDmzYtIrnxhgHUBhEVObryiZ9/Toxobx2
WODU5eBIvVugWBnINzGpTGcnnT9AGveYBkTK8N193Fg+ZwHCZH6QHhF567hspnHbdNZQ/3aNJrnK
fS2JIJoTN7306xSpgl0H9BZbMV4Pg5EDyBcTGU+AJe2tF5f+l6Bv3ZUbEOBQ29Sgq87vxz9wwJSg
nwogzM1txn0gtgYNYbIXbMapqZYBnEW58IUo1d2oBiCW/NqDYApig61H1R5oF6QxgU20Ky1eV3HL
vKUXpeFvB/wgqwTn8MapibCBok4CJBw8fELVn4gvwYQrwICDrJ/9ui318qLpdWsX2Wl6OZSKHEqX
1XEJ+XW6jtgehwXTmdxauVU1Bz7b4SNxj+kCkHG5cMKcZL7O5WkligPFcRFT1OZQc4mODLo5GhnO
fz6zjw3fF8tc1gnDGk9sCxl23/oar4RnjcZtEmBZFfkAUrEBsELAfQLJCSZkEMbY38dUVJzPcGev
ZmHEKs4CtQYlYtG7Jw3Zy7vsWY/z6Nb00/rKrvX8qoWK/4Mu5m3UZ/nGC9nKWaxIkNSa75YTu9gA
q3E9Fbq8qLr058Dvsox1w1/AXccoNlr+QTPx96H/6eSWpT7fZBiz2fFzc+UnjXNn1x4Y/kpYjE3N
EH2/dDSBLcqIZlbglHhuc+12A8FphRwnY5MwqXHrsbkQFYivOIT1guBZsuGOjUsHufhDfLIDShKa
rClZ51n/nk3YxXtzynGqkITBxDFGDZ5G8qlzJSiEeq55y5FRcO26MD8A52zplhnfwhLmxCpSE4lw
3H8WNuV7zlOKqmnbhOP0FFiVe1cSbZptLcNVl52M5TE2wvohTxu1NYEcxMxPbAZHwi2KY9CTIM2b
I0LClTNXw2KQG8jQ5tDeajVSPsxKv077CZRVEXKViTC+kfnE+LrNvUI/wNRZolljNIDlInYP2Jiz
7DscEyEfZBGO2h2vJnGrsrd8/aHyVVdcVCXnpcs2Mmv3IovGIXz2QtPD5Fz4uAE2RO1M5p3tmK29
8xw2yJQkL5rLs4anIf9vCvAi7k3m3AEpTHHDZKsfS6awrcpc+csJSwuEo9/5jKhAz4/gOTnad84N
yeQqg95LZcEctSlqG81Xblc1dumiHeSW2PcOC6VJYIWxMVSu8jvp66qsWN/bspq+I9auQpuojdaX
sIY3eR0aZeps/lndhJQHpa6QOq5wBwLoWVFNrB3EWZ3i061AtHAyx9BvrIYovaszq1l9fLGzUtD8
ezFbpwFqEER03jOoMSFWTU/4T0N6ZQH3IoeqIsPSaz5pfJ5V738vRHmOJIpMNYrD110QJPRelddU
7/bomMdWDPUykDgKkh4P6sff6ayfxKW4f4AHAR1SwquZyvCyvJ3AL0ZjQGhf51PbM0UPGf5Jchm/
F6NZ4dwseQoHo1tbfQM28+OLn1e9XJyKl04ELUmb+3p2cRVr9EuK+WDejtu6xLQ+FpwuC8/dYd12
dh9f7e3Px9VsCk/I+pALzn8+Cr00kQ2CzWwq6junGxSB2W7zSW193mmd7yiSch25qsQBbyIRf3VH
TdYdTBYUJwyCNRzN5HKnqr323B6DzgjUrOu+KnMiQQqwl9XnHLOlli7GPPrSNPrfn/f/l1lgvg46
m7EK/aCp/+s//nXd1c/m56t/WDNQatAb/J7ZIHWbNP/1H39Fy/O/+f/6f/6v36c/5ctY/P7P/9kL
MLcyPvACVGFT/f750g0w/wf/DRqZgeaGA9eN7tFJ2P/XDYBPgH+iK2fQU3VmXe1/uwGE8791FB+S
4xESOpYZ/rh/uQGEMWcyYI3kX2DyQvfrn7gBjDdvPeQ7ISFc8NAo8w11Dp6yqXNmADcURNm6i30D
2ZK+CJQLiFeZ6hbGUgrakEzUrPuVZG6wHhufdgZL0Kbn0KMNPWMLx4WoHlbhhT3VS2tyt62U/VIW
Lqzdsf6amH62NlKm6Waa39jZZ805g1v1susOQkyiepu1pNCLaA2cLcmV7qd9KQtJ8U4MaYhHvkT2
Mhn53qqx52MWy/dBnREmb+vbuM7FVVQW2yohjEi4lYnNeCZJuV8tu8/3dIAdEnsU4PXyV0/48xoJ
erdw8wi+vAEm48XDcvN3NvCKff/eh+dW8tayKNIfO3t53cYZXENqZJ6Purii5LM2kRs9nigAVnyI
rHju1Wj1LPlXG6uvf3Jzw22Xyl2ku9nfBJX/Uc9vzpd7McGY76XDFmA5Oj06dP3zAvqi+R6YmpyC
ILAWJsAMcimJqO288SLTxLOKmr0jymFvDrBH8CTLUqnbJLJ3IpX8D8YSJtMIK1V9P470CWyF5Ynz
3KqZ7dYeCp8dd9dYgszq1l0I5qAYQn836Fm/0vx0jpjeTm1+FY6pfuEb2bGzNffQkLD6yT1/swvw
JWcXAW3WGd5jzardF1+ywT0aoTEjdSydykPvdY8FhyJIt9qfSe/tVZtgYa7c6XBiPXSqubMHCCrF
0Bl3OjVahfJiT0x7zQi0fPrkw81P6/kvwFh5FihLR+jG2UBCVWAnOiB8C5LxIoQXMGbmW3V6IGLc
sIuYvpGswfC70TUO58+OAuKdR4BtxGVIiIoXePjcfn9xd8pcDzzD6m3m6vIY5D7HzsJZImfK1ieD
dV4ivIjAcqJ665K/P26XzrZHaphPbsabHRQZ8azTZrOeKbfy7FyC3K4AFhHYRLhJ+2CkcbbOmHy3
IBqP5MxKp8n3c926LN0EBG1RwEWJCB2dX/mBoGE0a8E/f2MVizpAKD6OZJpz9vQUFU+zWYakTKqJ
sDrlrLNAXNH0/HkyU/uFaR+c0Du0sYX1T8NcOzS40cPJ31WZsD85j/693usHRjEmYAm0MSjxkc4e
GCcvMMH3qH99xRRQkRlD84D63xr6q+oayucmt/iAcOarJTHR/pJFoDgkpVlseJ09INAschXxkFuU
v/i7ca4saHQEc68XmaKnNmOZWBs4FY8YGu0BZSKHfG1vjgBnzbK6AI4ZI5id8n2asYIaRknNqlNq
DRdRFzm3w1jlezXRx4wam/hRNKCCHtlhUCSlW/iaqxmX45nxHB+tfwPGvlCQGvPBtA6iLhZ5OTS0
S/H2l1MkdnUSQwI2SK3kgH7wBEl0Sf7TJEq26cNdlkZwxOffH+7mbGCFt+sRNU2YsNZsDFITsV1T
7s6L6BhUV7r9Z8pL+1CE0t3azpUyx2eImPahzcp1XBfFVuURAKBY7htidNcCHe9+HMNv5kxZLvNq
jSYnuyPbWAJ1aMulP8DYjREGSo9benptTWvydh1+ZzeAlxp32nKkYKTTN2V7ykEHWSSBkr21kZ1i
v2rI22vJe1tEmXUgwaLcuUbxqOiqbRrMG9hjUbal8uGTd+3tToSGfrY7sQuRHXDaGl689+FUU10S
RvF3J+qr+qh5Bgl6icy3gP3RNjrpOujVBbTiLfrD6qaOkVSNg7xluvPJjO8UUXD+VDNvQxbBENtF
jP56FVKl07V251OcDj2qj9654yf4E6V2tRimOMeNToGogBcQbTb/khxt6ww17BdCSYnP3hctrvc+
QS36yW16uz6jZrDnd392dWAKfP3BXC+nQZCMNm4w5ewjDxO22dOV1kGCSc99BGxwR6mLWz9sNvTE
8k+O+/PycnZjsCFajmvPkRjOqRp48TOR8df9PTBE87nK842DbU7TJvaje1Ggc8dwLIi7qozl6Qn9
5Nu/85AgHoEJN5v9Zl7x62+Pm4+kWoPFZhDMRCZgEwtben+sGWZWZAIZp+9dIkkuV7FK1aYo1YNs
F3rUPeVknXxyWsFA8/ZmmAxJeV5hwTEyPT89oYGni6D967gSmjIEgNFAkq+8pyYgj9oIiKnumTgS
s5OF13n6NEkgR4KFDtkkJbXMMVWznetJfKUJQgtKm03mdCD2+/qYGyiC89xtrmrf3sexNu2K+QLm
oBPP42nW7vRntXSJD/i+Qpbdwj3G5GEfsEV6SGzYFJHtu+tCM8c5jzZdt2MwLhV2/yUnpOKHA5l7
q/r4gSxHZLhEoZNhnl60qTuuAjjoFcfetTPjR7uAuUqQmRKIPgHYtD38Y2j7q9QZv6RuZfzosniL
8mc6nBbiGeN3Qu7nEfnhjOtSkFeoaf02R3jJNATilX8RQ8VoOj+8rH33suqJHafZIJeRdnDSIrg9
feK4tjkQQbvQPPZiiBrFDx/jgZ7p3wyOUrdeVyNbJQa9K83t0A7tigYoVoV5Z5k8CenIMfAN+hPY
fJftw9+ZuHb3J15txXN2DMlsOG3mmnFRwaTd+ekmrTpxBdQNEvs4wyyghYsvnD2DNe4ah6Z1eAEK
r19JlcVrUP3J9rTsh5WrXw0JQ2/SooLm60Coqy0a/ghaxIvTH3rirDpzAEnjafdCBwcSGoi5yYr8
ysyty1NvbZhDsBkCerxlBXJtD9QEi8CyV9Exb2tx5TXJQx5S1MjBuppMVus4nXA7yGCj0atDoD37
9F1AH8wtFFLPaPZYkOcelVCWCyN6xCVwYNbWXths3wQGgPKogVesrRizQuP55bqK6q+Af9rLvP91
Oo/nkuTiSftdGMBsey/J1knn6RexEx2LULgXRauphVlwUkO4/KCriqZsxrGjNMQnspl3Tomzb9JS
cBjpPkg1n7FfLEPJ4DEcrg0LiwTpGXaL/drXeI/sFNYwqv98JoVD2mtXPfQwCgNKgDhCFJ15tvhs
TaYiPl8TLSzmpjBmyx0uptcfBvZM6wUTnO6MuafMguy6dQhD8ZsmXIk8haVzeu/mPTUvpIKX1f6s
0Hl8th69PTojHERrQ+1EXfGmmNPb3mmjhoL69GtVRsP+7k4cs6IVzX4mmUipJ0ymc/l2e7olE6w5
SczHPy9x5q2T8ykb+lzanx0Ky6kZqpLgcUxa3HhoEs06dSdguvOmQVNgb87Me3K8XcBezrSDSrjv
tYCwdgYYXmNXV+ApMGaNxOt8JsV759lxaHqAHIZ4MBsjz54dK7X9Hs8IK8m8QECSCeFRsjASjQ7C
zCGNptcKTlIVb6BRXJzOQjq47THnZn68oc1PxuvdlK6Mbls2bAbEiubZk2MGUeONGR/lBMzClOlu
ffjV26pDFdPm7KKnn+nji57aqWdX5WxDg0fadKKptF4/r6oxG9MNGpTc5chsybWTS474xQ9Y2+aG
AcCdbqtfUVrjNnH1Z8MAJ0hqETt66V1FCdGxeW/dfPKZ5pv++jMB8AG2L3QqG+gUZz9KaQ9RMdCx
XRj942Cm9kVotUhu2aVmiFwVQtMntTzc+pGcQ5z9bdH/8tox31jeVIDD6xv22Yb0ZZbVjz/aO00J
gBU02y0kUXQ5zxs8Q6m7VZ9ajO+Huj6S1XFX63shREpzQNmrXpXJOhxbY60P7iVNKCaQ86tuZQYj
p6lcmSFRE34aPak2zNa5B7JbDNaR6CvCgy2d8JeMOmhC6biB2q1tswTPH/5cRf57FDX4ICPMglmc
pLtRw3ijEpvgdtIUP/6ebxu51P1IymdECLwM6Z49FgGPGuUiQoe8KL6JRP1SALXmJoV90PEB0ab2
IZsiglrWdm8C7LQfqrILtrWHljax1Cfvxrv3nVMVnci5TUij8vVjGrdda3UmpCyzc45dMCa702qS
dwhqptDTtlUqHiaKsMknXWUqpr3u2i22RvZeEUwGANcGzSgjZGB79dEfSDqtRLDtJwZ6sJ/2uefo
ByxNh7FS1yYgvitVLgela7vcj78nSfvUaKCZTm9C62FWcu0s/2SpfHuepnMo6XOcmi1oCl9/SSma
OnXR8uC/sO0DjuovMHi3ijHrOm78zakWTKeo24+6/eXjH3xehM9eORvMj0ArYEg6wWe/d+6qyovC
mD7UXI0C08qQDVFGnK6p4tBaQVtFjsfJdfvxlcX5pU0apjxgDGCUA71Dnp3jmetSdQVEQOVGQ+cA
L13vpTr0SszSHtv4qdzWYwobNZcSUZrk0NbFbRHZ1sKYe4Nj0MW0HCb4u3r508FfAudoUp980NPw
4uU9ogll4HRABknTzuVOvf55RJG1tWdiIj0h+kJT1dtKoTbp+8HeTuNQXza1gO01cmQ7fayx5x2B
nXDw6uvCKLdQKcdllQz/l7kz221cydL1q5wXYIFDcLo5FxI1D5ZnO28IZzo3g8F5Hp6+PyoLXVWN
Omicm0YDG4ktW5ZlSYyItdb/f/9DSPfhobaT59Kd2l3l6XDyjGiHTdMy/rvjkclU8r+8uRbIDKp4
HQYOQG844f/6xJtJyz2vXgiUpkmCQoN9OPVONaJFTim9tmXWhQG6j7bTW9JpKC+VvQORG291J2Cc
OZIL7BnrUuSEo+vYodkfJtQh6qUwmXnOPlKgvrGfBdQ50YGfcxcQ3XJGTxY0XQOjrl5gdeGMHc3T
CEmYH2xPS06+/R2OvN+tlL+rmr3EJ9M7U9Nr1y85Grb70nNIWxB5qKsOAGrtXYOb1tDo9Ul4etEA
EHtqnmyz3Ek1fNLcuUwLgM/NUfnZqWouGXS+pukPaB/tQw23L4XfN+F6PY+d65wdb0LVUNNDmRVr
GS5noqOG9jNixRDGEXoZRtui9La9nYzP01B+6eSRnpHdDs99Xxo0HxTiqkI8NfRI9zb2iahuH7xF
sDelAAa8mpMxwofdVOFyBsKwSaIyelBCjr/K3Apqrq01/g9xI58jWqe1+xS5aY3YjtIvAbo7W8XV
SO0gGiLKLOkETeXXJ8wTv3CT49uG3xW4S6+mTPIa1lflH/TEQxvWliTKqc665dVr75f26X6uKeyC
h3Gj5z/doER6jzutgLhktN1vDUDl/ao3VY7kh87uWsbj5f6DrulD6a70V7MwFkKdb+2Kgs/JbDoP
0tW/i8ryjhmfspWqs79a1b/GToW7chnn0D9I9m0VnslSxgmlE3yVyhgYLtk4ioxDbYJrK5dCOEsG
vO55t51DnRWwE3FAT0vfm97ZdmWxsa0y/Vie5uAW+SYronilOx2HtOWmiAEaqGT4c4xrmrAFtWr3
uzbiZEueoH2Mhp5RgfUs/KoFs1iLDTBNE7Nh2bDwRHzmYmBsJHVeuI6bVPTvaUkGXFEm6Czn8BoJ
czz2868ylPVZi9DARAZ5X6HUnxcJ86H3o+29khzTEpWub+6tZswf7yvY/QV3TD1dCSN0YBf0O1/L
x9O9NVK21tWeSLbLFXtuMtbt+l43JzozKgfxw7pEJnaYwvEEQR11TXuuvbkPpGG9zu4jq7S+H+nH
bgroteniyg2nDD0E0ZorASboZIzztlKSLsLyT2UQJuglurZLlyNK3XTetjDw8AqJdJB5qHGe4ioK
vJJM32ZAZJSR5KVYpjctPfnzGNEzXHxfHNRc0OxzuKmMfASVaHBCIZ+iO4zmT90nfU4jbOotYlIX
leN6Hrr4t+z9U4RXWIxLzgi5RGdSH3+JrH0Q9G6uWZ1/Om5C/NcUPvo+DY5YR08YodlyTkZsGft4
yS7J68nZGLP1cD+NxlNVr1M6ZPifMdvd76Es7zNOLcGaxUY26XyKCGx8NZEqrRhjwCA2nekQ2b2z
jYgpugIyLSqa+I1ZTWsw0d9EOHJWizh5FRBWbcKqTrOf7ewyKJeyG0UoZBqtEZvSB7sde+LBR6az
TcNanYn0QHu9IktWgggfUFw7+UdesLe2c/WVhnm2TsS4v1/mszsdaOVGWx7ml+3p7bGbSc4ErBC4
guwfPc1/IaVsN7PeFH/+GiRS3kn6tKfnljwbvU1mhGgEUd0/Nd0EpjIfDGj7dh4YWtIQbmJfiqiX
+wY9Raq7Ysf284kJuUU5glc5KX2gtV26C4VzC0lWjmNdPfWieGsiUnfKovoL4VgC/JfiaBTogO3C
3SCsPEPeyHceh9L7t/yIwSZ0fLlGGAact1dvLlqxg1Uj/nS1oaJfpOW8bIVcoz5NtnjWEWgJst9d
8uTbOr560y4ay/wSSXkZDCPamIj0jqjw1sqYw8MYt/NePjhuLR4KDT2SVczEGElxdVO1ZUPNTs54
oFhAdttI9+xN4mT6cX/T7Icu9ZJzoY8ztMpm3hRTmpGqjQl+uaVyvbkBW+8C1KvrgSSWZ6z4ejKN
gZi7AW1dyLXkeDunrPk8MedlJPA8gG1aiz7rKEJgE0cOoZA5yTEIOKd5Y0Tk/kVIOdfO77jyk3Pt
L4uGHRcHD/1MW9vZ1oyreRsO9XwQlUh3NTLXHfhUVOMd1UGVJNAtmbdqhALuegzI9GJAK6B+bs6I
yH/Qt1kXhKU/D7HP2qIyQbpBuPH0ilG4TSCEtcTYZBNWvth7m22QqspOj0AABIwwMBelcopDHKGR
gtYyCgEVvDKucyWPcP29W5lm4DglEvJNJGH/inCYLlb+0UMu3cHdXejVjGnmitD1JsxP93VumTxA
iKBQKGR3mJRhB+MM5aBptSC2wMpNpQFr1EKbXRb7viJQ5F7cVkZCVJIagkmbPSZBA1FgUzmfLcJ+
DIPLHt/lTfiY1fu0wdWmiEc0SjGuwJlDa1+GJVVcXPQ+BuOQ8TZpY3upa6LncxImeIvnR30GuCpM
i3ZcmzxHYWccILQQ4MW1NQnZPFsafsSYKgN9wM/Zeu3ncWOpsnuZfWGuuwjLIoLLEhTenAARLUXg
1OyfSyYJoCf2t7Y0thRQ5rZz7d/3tR81GJTNejaeI8+gsUqg0lfZduI4L/tEESOT6Y3kr/sV1IQY
Cya6ZLwLPCt1uj8Cbr/VoM8/SUsAnUFs7zPF/AL6/AWcrHzRAE+fpWFnt27Y3o8DdWUYXHC6PMKh
YfvT7JMdKp6rJzf1MtaJObkmc9Q8GGzAo8ZVvXRA7qP/+/MYXIopHFPHOrp4gP5RMjTJodCN9xCp
7uneeu5772ingvzHtNC4apG4LatlaW+oFmya1VC80Fax1jeqolzM7a3UeQqsskav8S5X6J/QR25p
Y/mwZzSQZ0v+GpRUuaEzs56Lb6hV7iOaFkiDU/0TMFmykaHfbdRIOz1zmnwbzvGZkWKyNxR6xfuH
ANFfAUvcsIHxLD14XqO9Xbbhrlbdrc1UGxiZoBc8gkI1rZqMm6eacvrPVNkEC03hDVy6a0ZoTW7v
B+0w7O+d+PthYkqAGmN/79fLWYS9gsGeNx/ud4C7d3DgknCZIY+tRhuHyTIwjEr1NnbC/fN+yq6X
J46hAHJ7wioo/5cj6o4W/0jac2tc7+cwWjKMj8SMXwd7Q6kFpQMwdnn573vaPZa07efDXPTbLBMQ
ynUDc8rsJStHTKfatdTeoxtyf2sb1Rx0RzmB4IMfzF6rHe1mDCrPSDeN0w47oBhOkEnxNabdLrGn
5po0yYufN9UuzOOIQYNFlqM+ZUfoO1doQ1tQzsWBvXwOpD0ZwEv+3kdfXsowGQ9KMGjxmag2yIvW
Qnram4uUF5nxd4pVMGjHMdmUloEsuJvfpkJWJ1J77lmHMmbTvnftew7/kJfsD2GM5Nf3IJfAfHMl
Qg4/JJ74oRr3qZl7fRs749f9RxKTpArsMOv4Poz2l+xIK0ZcZMtmb2l9dryfuqgYZ/SdLqnEXfbT
Q9RMGnRk7GIzyW99MlNKUnDeH9Hw2gywSnTg+beXcMK8rMsi2ZlOQmUkVYOa16p3iATi3f1t8ZSO
Xv4wDxx79HwaDwY6YdAwTf7YQigetTffjOVVSOs0yL67xJa6jT4N/Np4oHBJLqrE4uD24dlbmi73
ecI4CLBddGMCIBLp+v5RrOYUsJhGAICtapRQmlx7eXJphmQ/+kl+lZbbMmqodn0J2mbhMnFiCAPU
aD/E6GdHV0WM6BiMqbGdIPmYgChGPEBm7ncr3BE+sv4IaJF6pv1iH0Q8Ije+H/O0Lhr2iQz5KLnn
uwBHdnD7/bl50F9DCriwSOsjMENILUbWgTdKOSoqc1+FoeDAAfioLqr0kEOn78u+uJKl90HYg76U
SE9ZNcrntlTlNfNR0+tE27ElXO+l90ymBUGijLFrQ3PWg2hIiOthk3jjAJ4qPN/3IIoKHTZ4thsq
yMQl9ICDRt5DcJ/SlsZcnzRyRqe8/yhbz9uGlYlxJNQb+I4JI6Ci5OS9XLh9SySCCNuKAyiA+iKs
ts20zL174pSqsce6krRbBiTtNjNfipEuUaEAvWsugCO35bBrj7+4SPo/aZHaYMsDc6j7RyWBCEQN
3a5KZooEFvHrGKHS2QSxwfHFHjAD5KeyNwqoUOatR6t6P3uWBMmtrFAU29Gh24Hs4edo2/1LVPqX
CEyRBKp7m6WdENxFwHETuRe0mOzvmrkx4A2QioA8wvBgK45j7JxsJzniLjBOfexvUdXoCEVwRo4s
xmvSLbvN/XX3ZKcd5IAlI2vzMGgV0k3bGrS3bOBPMBXOkypLtkmn3ziep8fB1ezjNPmXUEuKa5JY
1953yyNngB6X07HGP1KkFfeLo0OX9f2LOWT5utd/TfoPv8HZcV9Q71t7yZl03c7NH0WARxogRGxa
e83jfcgKGPyx5PMVIYOGtc7CENmIXW1Tg2mw1NoNveJLnPqHe0GunOZjwNxYAHbb3O9+35OimvNX
NqQ1OUXkatYaH10msk/3tiedlb8vSM2cPQza9IviKucwyHvmUU1x6exKKmanWZIJUgjelZme768b
x9Zd32n29v6ruLoaSvYm2RqgwreFF5dEG6oj9l0gN45/GopQ7jNP/kpY+YIBBxuz4bLZmo0F52ap
dIueJyqtDg68/URzzrjeXwUrNn93OgcajyEZoVchOo+M4kLnSmCMaX4WbfVBazHGMDies7JxL/Fs
YOQAVIAqJi8DP3OOcSEtjFF4onLJ0DmPniLKVnImMyadnDPhuli3OmGptuPsQD/MIgyGEnFZDy9N
lXJqmPe509gIHwQo/iUidVrkirFJ8zB5FXXzCoWO80ghiaUi6uKH7RX+PuRAXJt5uqbYiHaU6HQ9
C0PbIgbtGX2azclNenujDA3fn5puiqYGGUFdvC8TWEWGGKYTtjjEYr1iMkoiGnoR9aKm+mEWMj7l
vfE111PykLY6pBZv+rL61qCKipxrXlfrVpGemmmsTUMfqyCr6uYlLL9SXCz88Z5xRpbCUMHIrCNG
uZXAGnoyOEptUzxkhdtVe69M+201NMNG5NrOCSkqKCfcz2TSV3VNrL0zIiyqMKftM4iCnqNjJwrR
SCT2/GHGVM0QK729pvNO6CB1sM2o4Uj99lmVbocpL90J23yPFyWTnN2YxbWGjQq4Is7GeH0/6nCU
bDOxpXSt/pwhCs0azqrxaEUaHIr+HPWckZF5Jb44gGFXRZF97Ibuqo0ZzDYaDS8cyXS/zYKoaaPH
2HezLUFEzkXXgYb5IotOLn2Ko+7Th6+tI7bIxS4KPbGPLnzGkytSS+PiuEiT0C++ZEKWLwpWtJVW
45OYSuumG1VQRJE6k4QDkahwe50OWDy9Jkg16nrCdpTIp6Zxf/bkkjCSjuneVy9EwgEdK7y1No7p
ueEqLpW14aRvbmDWH4baiy+pTCnD1AtxGFz8ksiGCA+vO+AcNbyYHFpj+ksZ8YNWpQNmTiRQnfme
uGfSaOtLYVnHzCExKovy8GC3k7N4jujaYqiwDFhjGEQxt2W/uK6IPkLYxfR/M/iEB8RFTOsz9h1m
54m3EbWiSpk5jmN8BAX+07F4lri4C2q3Kd2Bnf2Np4T+qOFf9Tn7hePYAf1gjcThCLZp6GDw7Qp5
ykstOqmqsXelPr/Ncb9cDuFrZuJYqCX8Kve1pIgExddT9/syWqVc9iscmr8mUe47L9qrGbe7bYjb
7NQYHWpLf2lz+egYDVnAB8nZn5WajWml9GwjBA2QtJRiK7Ow22CqvqmaSbJNrbMrEcBjyPDHjYoP
Zt2TP6Jqqt3CyRd6DDND2eecPul90ggh+R17NDKP+lA1ljyRddUs3c1Kd5mpZsUZZdIH2N/FcVZ5
2MWpMkmU+cBxr9OKiF9IqCI5cOx93qn0Moh1JaL64Mp87SFhZnwTklrdJHA+V01EONxYim+lay9T
pLlH5efeUS7/3G8OpjesC80lgnni8zjX5smaM/0JXcxG9wgIvt9SHc3KBFNk3ISX2upPhN3jg4pW
et2bgUUBSknTfwyyo7J384JYicZZ11rJotmisKjpPLdOu0JhngGOa0nhA3m3UjH7HdiGLmleMgIt
eIFPngUqNh/ZctuKH7eTn2b0adXNY80uGS2lomwL4sAJqqqF062HwZdE0WA9TXRypDB8H2HoZ0Ff
lwf4ym+czb41/ccIhmUrWnoGNhC/rtZYv1oOk7EDpE6f1VY0ZsJRJ3kd4g7bZpp6m7AdTx60zk1O
k2ltJHTMbfXkDrVAQMm4s8MySjX41JPDDnZNaORElNfUynBd53nyoA9rPQ5xk3VYhBzAl2PYmk+G
QT5YozcYDIuJcmEQRBOJUZ47PoWJ3beBHlk3vyEMJEvQlkxtdcCi2p668WolsXbS6/wldsd2pZw0
3S6ZyL2KNxbS4yoJ421b69+9it5LYb1bLDS4FjU2TLVWmObW+GBYpjus3clwyC3C/XSh0Hk6E823
Xj+mphlUbpdsURHXB5GB4dVG3TvNnnr1IRNcQCxyRrYCt2JIwfkODpsuNtRq6KgoGFKF8mn+GgwL
xY1AJu2WLPSubnsrL5TjWYj44jm7QR9gaqL5Ioao4uA7P49hdJvDRm7pBe6y6tiFznRB//2GEQXI
e+G5gc0SWEW5sWkEIxvN+4j5GyHZexw9SpfBGB7GMZ5e2kozkPuYz4Nv/PLd1NkOUB+JWCp+Q1kq
AkT923jyzENm+ae6Um+qKUFpNsUbcKDvUGE3gI08B+gMMbH6TJxlrl1b3fN2NX5joH60/XlGp3Fs
W45SBXe1rYdhMUOmIZ7AXO4jZsWXQhq/PPkTSWlynuaTIxN5Y5xKqowhOzh19AgivTsenUnVJ2ce
TrM11w/gkj870bkHuxCLfx/SyOA9iIKu2WyX/d6GH+gZC5Gw0H76YRdeqrp/115E7UXrISELzu+Y
l0LebIAP8VYxviuwsDaXaG70nTdV+PNyxkj+1zgtaTjFb9setD0IWW+r0whb9fW1pkkbDF1rIbey
13iUmW9UWCunrFlrMzQHu/2hh2gMa1m9pBklZKUI2bF0Im46os+AKc4HWLjFNhtJC4xxFDhSO0w+
KZJl6ELWbKtHR4z0XKWK17Ofd5t+IXop4sVuHUbBk94OD3K5FUeVdROcUE4toESTWneoPweTOHE8
GVgsw4Zane3dtF3YvDhNyUIMA+JqjK1HnJ1vlK+Q+KJgIB11a6kejOTE98KuGthze0Z6VfhXo7HB
YTGNfdm90qI+tFhXyWdqciDGpnir9cTfhM6obSfoGo8lwAcua+vIZvvoDk26HzJpIcyu5EvfNE2A
DunSOb9LErRW5Gk7N2NO3ZtnDvVliLzd/UuJjsgbJx7kX98hIos1H0tuvTEnOz6J+YR+/6Zlo3Eb
eSFX9Yxx1siI/ZWiXZcO2marYw2Gr2mc/TJynstoq6UpMaSNiFbAFSm6orRh1cy656x3iG4KPX+f
DDWRkwiMNhgpOlyLVrNzI4nGLtCoGC+iAN9CF+iHmtJkV8JhCY1q43TAOVtt4sOqvzmz+WUhFLuo
mlclr+PmBDwlXyERKQ5W2cTXTm/1fVGKV/Zp0IvGEKStM5/nrhk6/hLeLnqfPyOsp+zVYZBljbkf
C+s98cz5BCNFtCbMWf5JtVEe0BwGyPvqrd243cqIq+biuoOz84v+Q3cGJlVJhkGSudfy/wr57wbI
ACHlSDvPflc1wFPmduNwTD45VRGvoAtoeGbpHKTmeBoQb0bpAE6fEidoKz5HyeDwMXEOft2x/jvK
XRVJ1Fys5Vf3fR7EDc2nKGyhhZTVwSQz/CDOokfm7DGPY8yVOoeeHpzfe95z9hDPNBNjSxdrXyQX
vS2qjTVCv43Tp1zDvT07O4xZvZa9avhachU/WhmJbb5THdqhfjIepOmQHZLTLWAyTg2XP061997X
YxKEkfyouiEn3x4XdZo4BGPyB3c0tX3OmQWEUyWTF9eHPNKHPyZFjK60vbU5ACPtTomPfVymhbua
u+TBS2y0AxGdf7MFw5N50FRoKAeAIq6VQD0inIySb06GU5vl4OlGVqMpk3IZK0I25AydO8spPTOf
nKz89Gm304NidOM3ajOa1oOjCOUMrers+crdTR2qwMREIER6GZOpfu1I8SlkamxbDbFnrnnISlqe
nR16HMTxRAFpH9HgjNp3WM2fPuI9BwXRJu8WESlC1byR09ZfElzpJ8arPKPz1wvrR0dSxpGpx7Ov
9zdlWd0+7Kyzm2XhCv9auNP77kuNEqbxzD7mqOaB+pXmr+luIgeNZGV7P2m0vQq9pHOUFByQEF0x
nDQDneH6sz6mN+mKcV0128FW7htYQtvvn2hGhkgHwpdhJP2RlEjKKtH+cEdnXOlW+y2S9uyo9pee
wgbtGBu6Wlevmfy+jx6Bvm34hK2sX0eavq1bBRVcEGtiZ8t2yO4Twu9IhnxdpEtkhJEwJ6zXZcM2
oeXlisEZs/wWTLatOvxiLX5B/sePORt6OgddTvQ3bxjatWbGpJQ5B6EJcNOGV286quJVZfWHFroy
PCRUZe/EeX41NFLWhT89FaqmxjONbUrstXKp2yQ5wVH02eIQC7zEey3iGBRA+5QW8rHIk4+stNuA
Mvd3QvK2y7nYcR4tLSdxcfa118KFsjxLxmuuQzsFCO5IyFfix+sYEM8q8zx86upo8XQAajzRqfwQ
efrZOAk9FpE8xGie56FVJzzECR/KImhb2ZPDq/3UDWUGseOe1ZD8mFBjIVphDMPr5ufxJ/7cd2mn
Tz6HOIQcU4eJ20fngw1r1+RFSzOA9BHNdI9aSFewYey+qkH40xmdvr0pIPh3BVv7VoT+c+b235Vy
vglXq9aiZR2PMnSSKsQiiMiRIw3LXzQ/VuY0PCEPFnvdXlw+M06Sde4S89sPU3tAyDA8UfcYN0mY
Xoy9K6MO0qFZtBwbRjcbnu53kcr8hZaT8M/lSyEhadfKj0/3R79/CdF8vzFGUtnm+6+I9ZDUZE1c
7t/1i4yN1jB+/PkNNvl+QdH5YvvndkemnJs15e3Po/uJdahSetD/eHjAsZyktWTY379mUGk9NV6g
YukcRugjpJhwYacGzYOuu5m0kcax+a4s4E62Ne69noVo5MDOQvyr47rLwnpXeOV3FOCtp7fiJb/9
GYZ+hAnQS+e9bvgnkeeHCeUKJCDT1X8igtxVCtFNOg6fM/HX+eCTrlBS/Dm862FIb63W1HvVwhOy
6OCmhokePqaZBUkD/SwQw7r4K9Gq90zaWqC1CTFtc/rgSuQ3puXtSxfMATPvH57taBsWSHfwk8B0
SVDwrh59yMmb4yv4vZs72iC6TB8OCadWwzQuxthKkjSfQmUCvemnLV68mdfirblWOrv3OLvfxIw7
WuFTOoXjurfCNxUSpqtEeEJXA8xvOIduwkmsRztAVH1D/UJAtGsxSuygJK1EX9CLIuxSG3/Mqu52
8bM1oUjRMAa2aYHipHa1LQrsKsgMhsnNiXTketWVx3ju3yuX3PSkcW7Atbxg6vGJkpi3Sk13KwtU
m450WGMUJLRy1v9KnWgdKgA+Cio36ggpK8xbBRghtJznFLpg0KY/C5n6qyihUmqlz0A+FDvNU1w6
Xn9g5JHtOjsHgL4IEXWU1xaHRPKwzd96hhoADjy2ii57rhIydmbl4GTBXoV8I4IWpCcrYcUXzvj7
Qfg30pazfVEXu4Q3goFDu5DDOwZo3WUuolsjBrGqM1Q3nmEec/Dyee6t57BkO4bSs3GtlpZoNtl0
Kcja9Pzp0baSg10xio041iRt9xVSEJTNSGPEABbXGt3NnsHipargVD+Ym0TEeMD0GdeIhseCOK9l
W6PM6oufiOFUYI+u2pQuQqvJ03aAj9hrLSjEYaT96Pvop9LgFspWLZ4gynGIPKuyaOuV8Kl4yAx4
YhPaaFrnoSOCmVZbdniMQMwlyn/UMUqziPFuozg/RkU2boa6SjY+dKdI957T1gLx4nL4wx2zZmYG
qI+9WesTdmFlloSexzu703e5PqNlTMcXx4FAVoVWz4kfdo2eq4r6kRRGbBG9/ThqxUdY4rNozxx7
9VWROu468dpXsvX0gBZeT56ErvXzJiJgts6R+bX+sE41LWhqokPLmNSVkIYDNkiy00LvcVCJ3NJg
DTCtoFacXzRahqokblN2PgEFOQfLjI6+7KZykxuSUMvYRMOTIhAklCSNtZ2fT0dLn/UVJdnnzItc
JewqSSeHlTfyyWXPwLeN6VGNJvHDIy2vdBQbU5IEmmUpV5SKHuZhrB57OX6GfZ0DAmovg58Z0Bha
dCsDVDDhz5ssbj0aT4zv5kW9IV26bLBxDlhzTqUOeLovE3udVy7Z6R2hEB9zaIWbqPP/8v1zU03V
Kje5u4Akvqo1uZKzT2NvjL6FG9SlfaBLjfjPhoKvo09YuXH4pmHt573QDr5028AkppU0zZQyVNC4
S9FEpAtBj3xP9ky9XaFbZ3xCIFiCskSp5BZP6Zfns7TgLjKJrENp4ELnDIuVEuQxh9ZeWFYdZHqG
LyROP6qKGTHmQWQE+SN6b0rnjD3XtMfXvu722Gr+Mq2Zlk9G1VAPdCeQVRheADLuM6niN8PSfuPU
Mu0IHJRe/W4RESSPIlLhk57RGywy/RE8wZehXHQfbj0Eodty9CH6at2b9b7Ej0/tCYVNI/TY0tvs
nAua2YlsVlrt2isjA6wkI+3n2ECkZ1RrZ+3w6Qwrnci3mVMoiMUjc14Y27P64abNb6xp2KGVz5KY
1qdIOMbVjvzrqIv8eL/V8zsPGHQ5x3JmDGOTCPR5yWEhjRyaGWNclCCxlvxWXX/1urY9DB2CnnB2
pk0mspeiWPBUegGQiKPiZGcHsxj8g5l6cVB3RFMg6dm4oCJ3dDujfbesj2lsnlQcP0vPvLapfihm
sk+q2LQYbtlPjtV/4UglnsUcH9u5C5omvrkR4jXTz/1tnbxlSG8pyQwDyxftqAY/LYUWu5ERpntF
4bjiCqOLFEvaytlwSiMmIHWBoHiEXJenWL0U28CUtq+xhdY+C4cbfrF5U0e7PKM0pKERrfyEx7Wp
9Ul0mD9DD6VsVX4NHFTysWRIZxACXGrhp4bsx1iGz9q0zYq/FJNDWETtWneid0tqtPEq+ofDc80I
YVQ+DQHMb9uENFsOyZsu1rFWlXUTOMRh7zXoVouGvdwUrcbIOkvHk8DPDSEw8BoZPnuREz631rJt
zOOER6sNn0mHg5+JkTlwl5vI7pIbaUg7ne7lCppMvhuXj1Cup/3J6ryUcaPpnCfDfzesqHm+/wPU
47sKtehMInH9rADI7Um/KNb3b5pu0zzXaRQwAnZu93vIhlgRUI6MEJfHiLS6v5FKGNxvzcuXnJAB
JV4wbX//Who31on7E2+1PNr9awCjqCr65PLnp0bf2TlA8//80vvXTOM10vX06e93wLslO28ZsDpZ
0Ii8OJGN9tXSKHnxkUegyqgJV6pn90WLqg9zqrNfyx2KoalejAZIa4SA4L+/gyGyf3oEP/O/+uVX
mJqX/dtfgYJH6HP57+7Qzs6f53B/kv/mEf71Dv94kl1O5lQ7qmrN8lI+SGd8L0avoriS3TlFl4R0
1KzfCM7xDngdIKot3+W9QbLgiGTTz2X91peLrNVTpPIu3/V8+IhcyPKQA7INlAfGjw/XAQIYOW9d
dxV9PMUrB9wjXcjmr4IEGJPqWXNb83cheagZJfgKwRpQMiZ0tJpWak5outAU3UdT1n0bg3q1lVN9
JZbNPI8U+g8nR68U4fV/7WzbZj7qyecSeQ5MTk2/Ad5SW6Rj7XW0+Wg6PaYzSwdi16XwgVppRKe+
ow2Ram7/SratPOcY0wgg4rvQ5pILWyL21uUmXdnyWlni06/j/rUO5/7BrvXH+y3dVdZtjOMTTDPm
B7XeHtJCjFfgBOM1ge0N3T3CGSiIw2Zt5ov3f2BOnrOs+zQoDt5YUmUuP8Ho+YeMkHD0eHX16YzL
UGMo6hs9ZnFjtv99/zp/LKC5Ts2HYrmb+Q4JW37qnAsPbVUDHEj98s8PG9Nc38aCQygp3SoYZYCE
0n/irx42nW4M17Ids70XLsBHfxHO5eZr0k8nE6VJQy6XNpNyrjXknXsEn2dLAvq8ZKErF7XWUoaE
S056RGB6CiuNRXrJNvrdLInq3pKtnhOybi5p6+WSu45AZgNXDhE0ml6faPZ8yWgfl7R2ZQemQ3p7
uuS4o4DLuRqL92jJeO+WtHeyHdfGkv8eLknwUV1+zkTD3y0i/1Mgp3/mOP3fy/P25Y5y+k+00x+Y
03/e/N9BevLwvP2/SU8v8vf/2X1lP+Ovf4Y9LT/zB/akGdbfKMHA1gPywb11D7X8Q3vSDGKhgYaQ
z6cTcOoC6vgH7sn6G9oP/IcwDiBB+f+Me7L+hkPQXxBRJo5JHvz/B/cEVOpfLCnLs7L5D2aJyaEK
G+F/8dJIL/VAwaf/wd557EbOrVn2VQo15wW9GfQk6BlOIZvKCSEpJXrv+fS9Iu8FqrqBaqAmjR70
JP4/pZQyFGIcnrO/vde+ZTkbMQreflU7sEXYGPic58gajxZjS3vs1Nc4LSKMY/bKBHIvRHsXyy+w
iieZrTosUa7QsrK1VRoOIFpehC2777/Xj27bTxS027NAVov6l98VKYVDo7ZE3SHeshz8WuljHxf0
nJTCqFyuGx9x36ubvQribugjSxD7CAtlH/3HH9N5WR0tRn9NADb986/88++Vgha0XWube576ytY8
G0p67ZtM8EZPglCjxTJqnrWUh7qrEKrvX/73QZcprrKKFmqMueSBvBZeJY5DReYTLKrUIwqq4rRF
fx+sQdmidO3fu9X6zDe0izd6QXDxiMZDDYjeW5Kmj8jKxXanZ1+drB6m2nRF4VeNIEFTTJc6VdaT
5dP2uIngbDXRmFUL8HhoHqzLyMSdXh8yNXNrYZJIO4jiGvz9378PRamGHJMEJoKMeQa9z2xDxDhq
TtZ6GdszJa5/5sUEiIMR5YaZDk1M9NJCeYL+1UQCdMQ82Y0LsK8AVU7jbs7xG8GIs4rRTLOzoe6z
MAOLE6T8og9We56b/lWZ4vxWaj0SUrMH4JgDIx4I+CW9r9+fBAO/wZkG4SNVBimcp5sGwJvdc9YE
KvOQPRVjHzJoCqQD0dcgUjuqNBqV2vBotjTSWbXyPM2VT+gYB4XOlNTUOR4oUoubZjOvDfFhuqTI
BlrdLVM33S9mawWhzPacyZZP+2NxEMVCfir2+BeBmz7guKMFmdgiYepvRaqpvplLYRYnjG57WkWK
BKtYkjCjkZFrSUC3L1a5yox6KhVrc4p+rhoERcqfAc3v3MoUSE0WnZLV766li3tLJt+wppNWVvOr
wPOIjeGmoOafucFLB4s7O+a1LXbarjoUTaeG3TqwXTMX65D2GmJH/2xBV+dmC+S069Rns2uGE41j
eGdBOn0qcvqVZswLRzDuLqAuLUJZZ4Ytv1jG+rlIa3JVqD+Dlz27Q4o8FU/XfB4q10q/9F2C3DiX
7MBF5a5AaPd5gVg5N3Dc6atk1edWSmzCvEVoxHN2MGvhY9TzymNWRahT52WmxJgNR/pSV3OPUMtB
gdn+qZ7AXVEMgDKqW+4s85vt51kIaqPGFNHhcZEN4yWbs9IXVSrdpna80K4M3EeCP5w3OhRhNBOv
IPozQGN1oL5nLoEyd99U0lh9w0kg3Zmp8z3zpgC9Pux2CRhWq9opqEjxcUArVRxDcii1uWjnncnc
NBaCgmyADdn5p7dkTKWcWUxwExcYwfQeZps75xCDp/m+/anHK7zvmu+5NNyyC8YGg7QGe/wnMSbD
ifXyjdkWoxO5PhPWL71CwP2ZKdujiZcNS6UBGoQyOVM0UaZW7LmVirheip+deDP7WjtmaiUGHGSC
FGtelAyXJU9rL5FkJtxYQsrJOkgm5G0u3UPOncIe1hgJMaOpq5bG096YoakxXkGVMw75JJsOdYa8
WlObnZr0Kgg08w0VSSkrZT1J5BK1ua7ttMHpUw+WRvBOZU5loUq1kvWqiRP2A8h9fr2iQS0cqdlW
VrUDZ+yC96CxZVXgTJQbF3Ih1gOglUs/s7SwjhTzi0jo9wxq+bmu2u6Vk5O9iIkjMBI9bgJiytYI
l7UxvrA4CxHDP/pEZ6aw+8iM0MxEziz9S48rz1w7vAeFAhUYa7bEyNmsqB9Gf29dbFaEHWdzdeHo
xyHGm5OeGuuD3jFv2RlCdjOBOgloilOrIWS0ylZGvTlbI8TlvUrDHKisXRe9/igrmk+cMGpjdYZz
rQg2k04mBWYpuVlL2FGYcgyWDNkOlEz2kWykL8qQ54400Qmxk3uJgHljAzwthipeta7VvGIVHkY9
uaXLUAS7TC3lMHPw1fX2QuniaZ+F9tbok99b6Bl6L6i4E6vvhTlggzVGj3n9W7gCBBDEzQHG0OHq
Ilelz/w6Ylp8HgqT369UyxqOCfmb29zsK497bGUPgmT5Db2tvjLhHjYUOngyKY6AjKz2atZmIGOr
JqmTGYTEFRiGmrGH5UQEtDVnm3GiCmsGM1/VxJKzlHviyf1ApchuMnuI8ZXjBYuaWUlOEKqi2VAL
B5uGArko0X2l4wxR7/DTLLG8I/MTT+cVJ/zO/GcQbiR6NHvJhWvCxiOUFWTIspierV1LbAirEuJr
bHHrAVinGVYAu2HgqZ5xAGGpsApaWgUzWPXFPMWMkVrxB9DKfIb6bBwEU16dCWPLAmftorNrzkzz
MymxIY7tMc/Nx4mOlnBWsdqu94BKmg0ggNRQ0ToGszkXlSKXvAL1MLqS1HUhegd6Vr+/dyAt/GQo
1LOh50/DXuJIWMGvAAPyhAZ/R67Vm53sy8vM/Ji5m/pqLHKHSAmVWBOSF6ShYEok/WxKIpG2ZXik
RJPpIv0SZ0b8USniGk7K7FRzuQ218SGxIgSG9KzxzuvpCnlNskS4lqQX29V8U+JevaXViuPH2H40
vZM9OD3Q4hi/n9R4UEOSqd5QLc/UW1DWknN/7RnTHmrtPJuV+DIY8sLqWKe2XJGB5j1ZzeiZpYrw
IrFal7nliu3QRkJO0HgjiJqzdQCOzIlnBEkiltkNi+jklyYrojz0foKV4SxXdDOsEyAy9gNCgyY/
KEuCg75sg7lJawpJuPWuK9GfZpOO2dIRuWNujlIcZ9Q4Y/kZ5b4KGPAGrTaFk66s/th9anraetQk
fWhaY0SyEh9Hoa58kyizb+6Tr+L/jdb7dmq+P6ySQSlHpe2pZzTCi9WA3WEksfRR20AdNXMiQdjs
tGibTC1qhb4kClwDLLAyzFwdcKd8NPEfK47KrsTf6vV7ppZyLcsunEfy1QslPsSIoFeNwk3toeT+
/cf1bUYANev1nCjLi2AaldOiENM1Avc8+vuQmUqNiXo4oX3HXnH/U4lz3ulrEGpqYxEQUIfHquAg
mBnjfUQ8ZHU03h+krbRVpk340mR2cpNyZh6KhISL2YQnRRNLadYR883rCPAMPHd+xPN2SafxWkn3
GNr9odCs92TqPunzaJw0q573jQKEOSE2C5RLhuQRNi1pjLbf7VSSOTlOXdQhf7q8iRRmhP0lW7D0
6fL6Chtj9+ou+xSocjwCT4JSxPG83JUna6Q3OisYF90tFCh2+qHKzT/MR08zN1EO8jH5FBVJ6P4n
qQUzzLQXNTL/WbhaQECIrx1ckwP1EyDY27chz/COYApFlMWjlG58FcYg1N/fklZYrIndJ5YVPtWs
v7sY3jleLtNR01450J/TOJlMUa+SQE1QkGs35pbdxI1p2GSntmLdmXjDH0xBv3QVL9Ok8CTWFQ2R
HQ4eyXJEwBbzs9hb/CQLaz+7KncqKm4tcL78GKyc1pWbiwcy3NcCmq2cREOdMPXdvIE5pas2rOTd
LCphsl+7KXa0WVDtYmKTjjL9U46MJFDMX8R5ZCu6EwlnP+0vlq/X8vog50AUOX64G7q8NHTrg/Ez
1qPqyLv23LUNXHSNVCxoxtbbG5484MhLLak9cni1kZpsXSEGtGsUUbGRyPkbl9laYqK0njya07xi
UECpJ5JBbsjPR6u004Xvk7eKW+vb598vKER8arK6nuHvpwd3XyTWeCH7mRvhN3moD6UlbgpaKOhB
fHAuQm/oV3RYMUalvofG8Ylo+ML3+amR8x8cl6EiWaOrtYz9JPAeZEvIBuI5qRCzvc7IGDJnDIDW
XrBwsU5MAlQztNRFd7hjMSYYK3ZUCOteERlLw+EH66Bc046MUvTcK5Lq9kbP0lzxD/TMBYt2Qrsf
h4YPCX4sDS2D1ZXqjW23d0Vi4Vo1+k6ZaanyAIFg7A7WPVmkyWzBEuQXJaeMgJqHmbL2oWDtxXi/
WoOtb5B29n5dfS315Pt7JYYmWcnFhd0tTbPUnPNC/WUD3X909o3BtuNCTiq63cdesLXKUokszqZD
L7pyWCsRwR6dv7xfvQueNJfobz98NCvnrV25f7D5+/fkCBzm56jovrRvw6HdYiK/BV6vWO7Of0N4
emF4e0fwiETsOHEtQkf9o6dm73TaoBEMqg8bNrNcXXqOc7xt6Kr46K2RAg6FeXVfCTAfxFfKRahW
qdhcL33pjap+2SZWEQO/UidVcA/m5d6nbH6Md3qUgocQf9N66uv8p+ZH/vuXmUzcNv3a8QFbGHPD
Kd2mMmgFaBEht7Q8Yt4SqSHNBGzQVRtghmVvhlOi5BdNshOkrTHe/XoNhh5ecQ1aXT4jcSbjc7en
PxwIKK6q32Qcn6GVN5ld61k0zK+qOISVof6LA/P/9a7/mmxuwSz5r/UuP/vsP8rxo//Pctf9S/4l
d2n/gAQJOIezFPtqia3Qv//bv+QuPqXjlLIMSZZhit455f9GReSY/o9/B3wuaZrMJzVThotyB5//
i25+/xQeVxXGiGQYBiGW/47cZVr/K42NxQkyHZRnjQZSUyZpdie0/CdE3ayKPI22+WE2bzzJH7KL
ysuZGBjLV3uaugNdSh97UDrVubpJnhGUT/kv8bxc2LVEiO5sAMqwD6tH7le6X3uD3R1Un6XhNL02
F/PG/P6i27VqCwFn4ZD70OrFvuLx8QAH7pMZSc5wW3zDw+EUqm4RaZ+kod9lV42mVzOqr/iQcT9f
k2P5AKFCpnVSpnwJesPBYMX4MY6MuGbFrp+5USonM1KCwt29zbUkOwsJKz5tLqknu/H3YxJtL/pH
GW6/mWYwAxY+1e/xWcsO66/lVb3FN+Wkvir428LBTwJGie0DbW7Fb/GDbch8oqz91xryiccxlF3T
Lx6n1+6SBNsrjADNywLGnp7sku/wN1fzljOoJxe331V/7XwpgBoS9e8zNmnfqB669aDbELwfl0iO
Ble0FacI2uc+HE+yLzmro9vVmZZXfprJzXjqLEEh9SjiwXxf/PahD3Kvvmbn9GkOpTc5jB+SI3Zm
q3M1cAz1gRfNwnl6U7pgl3B8Hrg3Fmfjxtxxmg5ra5fXVbBxMxcI9d+cdbkDzwN3YhtJppHcGf/J
i3bF4D6oTiwQbPA2vBIQB6LhUrYH/YfwUQqz8Gm9bRfhC00oWI6Sl9zEh/159gSvPlne4qfe5MvR
+ms/rk51Y191TD3dAZZ7GW4Yjso/Y3bYXqvbiBHlbXnM/yTIpY+dYY/XldeCfW6QrHZxm8M4yr0i
HJ6zl6WjxQFLhrduR2l0OVIWH/LNOuGwDxOncdPByXM3+cSjozwbT9sPR+m74z6lwkpxABtIcySn
t3Ei9+O0XhLFgeKmLiZO7F0GlrtD6TB2/FI14gkeLhzqdnaB4x0N6k4/R+i2me4sRHefdXey53de
LNnlib4Yoi0/bC/jtf+T37/M1vpzyjj5d/eb38lyQSfBH7PTiO4iFAXKpdJssE3cPjf9EHd2/5Aq
B/OFqFukPE434Zf8M4YAhv4IbwS7+Lmm4crcxUjf9b4lrcObTjvF3AsezCcm1A7KNvd8CDFvxFjq
ldzHoXtSXpPnNaUsLLaTb/HXJnO3PeaSe6cYU7XGKIUGWf2dsQ2//fWZVC41TLt40hDLQjbG+2vy
NVzF0mMONlZ/AHUqP/fbNei1p73k5NMerIBMfyn+rNzn6Hkz0uvym9LAu+nlAA2nc9LqqOQ387tv
zuph9ifFbTpH0qKGs/uZzaZN0jr2jBqv90FzRztxpIL50vu2fTIKko1ndNy3QXcNl3fEsTwUgfmN
+hxiXhEMr1Ad0yHX5pA9HesgHQ/vWC+aBvvhQb3kvvVOksFBxs9tw68PeZSM9vwSVY3N9b3+3CZS
Ol7hva8UpIKO+fnZveraPNW38mb4azCCErGrEEnllz676SUWDjn2GDu98h3YTVSFm0Tc0J9oRcg3
X3hnS234fLSQjx3Z6kl9yNnyjYY3sJDU2GtYKNMpgje5dx4fFpI96EQmom4rvrY55Fw91PZbAySg
uVlx2DW3sbnJs24Ts1kExTbPi3ZL40BdH3B/yNmNDHD8Lc2/M97lFvrrAYBv+a2+Dc+Q+2r8VhvZ
aFsOFexRKe4XzBqpLUme8NxnX/QcYg57rZITO31DOgDS4ui75n+wXykPwhJOv0T1sNo7+oG/FT54
DhDKsbugDRtnUeAt8KMeN4RCDZVGxou8tjcMGPX0sZj6dZUgqqgWxKaDSauuO57z0/BBW6W9RZ2P
w2pK7FX9gn6DUOHgxVwxS99bRPmPLEEs3zoXunhM7qqRyRYcuheNi+O7P8bH6gFSkwDumtiQ6eIv
SrPIHI/Zq4WOXk92jbHhaSBzprFPG38PbGP9zuI4Gprl812pyaXbfTrZIH0oLGeydasSP9mJzUrO
vuJ3QaRczjSwYg9C9ibCGXRq7qj5ySwwy78sJwY9UlWE2XrcBRqfTbN5Jud9MvGv/ipiklMbjglR
vVbxOyYfNHyTpY4Zwh+mq8x82uIA5SCATqTBbnmbXzR7uJLNyq717UU/bgdW/EP/qB7zF44nLjqX
O3zi6JgWR7Q/ZVe8cQWMy43CtM6ZHH3A8RkUzUf7OFKh6mkPs78Ew3EJ8pclaH3WBEcOYnf/XsL+
HLuqXxwA6x4ILoap3zpTkLqYQX9B5zqX39Mx/S0HuJfFo/Slu1wAEJxf52j+nCMw9cXy0H3K5/5F
pi8toMCvQyomcncrz9oDqJ/hM+ZKjJ35e7pKr4QCrDO2f07euLUFulszW3tdTt2J0bp+SANAwsZ6
kGz0h0smY433FCb0lPE9pkkYcwSWjvL6FZMPseT/u4Pc/wcbeUwYjf+HfevHZ1P/5z3r/a//c88q
qf/QROqSLFNjx8opmwnpP7es5j90eIjUpdPDImqicZ+N/mvHSueODJ4RcyEowvtml2/3rx2roPzj
PrCVLAYK4Id1Uvz/nS2rov4tN/8P3CEUc4RjA6+AKZHI0Yz/vSaZouB8XKgTljYdBAFuxh3HSS8r
84UtwzoXx318lldrOVFuxl4nLa/kwSHxNDqQp5YMOSmSnWM6JraKfIawiZG8z83TlBqIoNSFpkDP
6TfmEtzep1aRjoPKMbdTqoLavXZ2LbobDzKIh0Acvqql+mXkAy5Ki9yOsBBLGlnbaef+VRrctcd0
1TxLjlevq7FX1kZnHOHT7TiRlj9ktjNyqlYaGaPlUIy7npWyR+hRSeU1GOjiaTlnRWW5pbV6Vtsa
zt4nxNG7hejM1lw55MlekmrrdR7FFzo1e6g9a30U9kpxOl2EzT1JCkg04tc9KxeiZ/PT4uZKDPGy
iaZwKZi2QWbL9bBI5+tmYZpTJvm0Up1Hl8Te+AtBzkSrHgt1eMrv24VaxN1UxIroLLgySGhtgTZZ
xVtLmHrZsgftrirICXtp7S1DawuXWWYZJ1y13cEPqYA1q9PHQB/N/DLlBduBUjm3HfkEFRAWqSoc
r+WgHslTPZZIlc+jpGRYI/XV00aFr5OXx01d7q9HD46T3O9kir9W4KCALlbbzEg9mKR5JoVRfGfS
kTgmY/Esafz8tZAkJ0RQ9XGsnodEiLB0HcqlJbDXDTB8p5zFa0s+ii39MgqNgsA2vlgMhm36IXuW
OLXEFlm+pWYjnjj7oS1pxFaKUDZwv6wqiVorrWgazgz6WnE7utKw2es2N+6glZA4TNa62AJfvoB3
/GqqQfwchzAh0RWlHTGBdZpydxO6IpKA7qpy+5ap99gcBt+ukEQ33rEwWn1IdcpHUhn23g3G68y7
1VMS6N4TYDMuz+plqTjFTQmbXMbMbYA/zYKoxlxum6EdTCQLwS6L9ijirkXe58rARS0W1Wirsyw4
4jR9q60oRcWiXXEeRLUBlXaf+flGFDm86EkeaPJh0Wh50aqu9ta5L08W7E6i0LKjSRNTKaVxs1jK
TtSCONUkzc8USiVPEiKxKef7EydfbLzgkSWLOSbV5r1YPWB1/G1Ru2mZGdnW1aRchF1Xy6ayzhOd
3ilZdHO1PfZKlj71wOSfhFQbsevOqLFGDxqyTxpGATW70vVk9pzOhgFm0JYSvoHf9AzRY7KNTNUD
da+yZwzyEVrrTsmR6lZVn8JiEr8E5OaHtgbvtT/Oy2QBhXjT9eQ8DRMgIE2ncqWeQZLUS+03OVqi
oIVDWWmeXlO9MpJwILbbO/v2p2mzP/omjMGiRAN2toOuS0JU7v3LNmtGVAwiyMQWWPNQ33YC8qRY
lmsWmzD8FG2zVe3GWGgKhU4Lai2B9JvRK9XlHGhmKAzM6eWR1Y/8PSkl8FYloD9xdiZZ4LIrxD0i
IxO77Tieh1bkiLQtmLp264ytnGwOTAVvoB32sAGziEC88fSSvfeE4nGZlOS8JUmQTaoJYg13sCbu
RrgQ5YzJaR0ygE82/v1vGi5/FmOqH7LSeBf7XEZTJGU33sfMNe9GNzWHX0qjKseyl0CbttHWC99G
UeOrRV0klM6RVp7SoE2XGw0q1XGDkNDQT+tMc/mKZQHf2tCOXCe2mGfNM1aCQw7HrMks9XVGa3Xb
OwGO2MTmJBPFZpXWHMe9mqCH3lNI2n5KxuGssgreTK0Fn6QxKEvoTl82fTvMFkBWNGAoB82RXlrO
uhlH3WSVrrmkS+wOxbDT4+8aopFpkJmYern3t7V728whAcjR/KkbkuubwK1iGNWIqpUGpY+qHQO3
fKNm2o3+JXkbsiMdANmycDIsioFviiiZVW+iqeW/yyw/rDAJ2ecUXOEKIY6mBvwpnWK51b11TATw
kGVBeMKKnQ2oAs/+tMPPlzmg9pAAnZQ0hFn3ZbRW5kzkdCSF2nNMGYeLKlKJJbDkgkrUtApCBw8p
GQ8TMoRLFvmJF4fBkXk3GCmElEHc3//375+zSTLAx+09WqmOpzMd37fKzzPtp+/nm7S1HBRpMLCX
xPpK5MybCDONYv9nqtPtIRU5tYi9aOGaokAdVnikqwAHKB54noAcOmoFfs3Ygf3tx1wYUJ43XEJg
9DI2elTEzon5wd2WH4gV86gPGzM+K48IVrKNppwkMEfwvLMp/BExfBCx0AzPrCUcDKX8pdDye6WX
qQnw33yncgd8VsNYXo9Pe1xp71OSPa2DsNuxxll6bAA2i0nxM8OPcpO2DoDUmdFc4ITW5QXKqJZ+
t42we1PRbI65CPy68HmE88BGfk9W7D19rwRDw6lbnxioFHkIrnZ35lWcfMwU0sEcSaHX9Gv3xaae
assIY4uzf1oQIyW8xgaZW9dKiAu1ItajBYtHkfDqDZ30Y056WI8dplsEERGYo6b0YpgIirfUWF2U
3eA03+vkjIYaCbofzqQQ35thOO6aIvl4GYCKlN3sVkcpjjGkDYwbmlo9bZwB5XjenmSzvahyBkZh
BDuLsKk7hVAtT0Xc3ohCS08gJ9kUMY/u1mK143nPA6BJfqvxJktn6ViWQBCxBjRRbSq2kKiKT3Op
wiFJ6piyr9PBXGrBjfN3Y20pbBalLABzAI5hq3FUEwz2DQFuFv+qBo8DqY45FbcYk2p0gRptX6YY
fMxavKDEoR+obCdygCMjg9x43btu9QVRO1slasXdhIcrb+VzW+zJardy4L6PCgVHKtExBEa+fV6g
nsHoRjyg5jueko6pGrbcWi7O8dhDCzPA+fTI7izc48kSl1ejg/4dq+0hT8zNTTf8z2ayQd1cp6cC
5hvWRu59HdC60doQ+CpmjhpHm7xT/iwwFZD6mf1v6kYPTBWUKR6jeTClh4SJ/r4Ydg8y71AORK5A
Mi8cntPKERk6d+xCYqOvvGWnnF6UGxuajCHPtd+PE9+QocxJvD9Y5WOxpmMU1/KtbadQwwtVx/n6
sOn7s4Hn1mv2lgh4tmJjAlxTzRn3K4ETaFGVF+wj1s3MA2FXfluFiIyiSbdaUL5JGOJuFgcKWnrM
ieaeHLOY24KSGHbD9s1JG5OShiT3S7h/wq6Pv3Myq+6akS4ZC4vbgiqfK5JGbj83OWxRrnRd2QJ1
YfZK47joDm25ebzikU4k8F3d0bxWUyudbgT8zGobxWKHtooFsKa4zlDKWyfIJukb8ZSDGHwZWGfV
Rg2UclG/iuaHU052EWMD9se2n8Vue6n7OSMk2q2emDPJGhDk5J7zZdZYnhBjItulegk1VtN4yDnz
zlX3UGItvwcfJ5lFVzRm5QWvklxku6MyiKQEKO6eNmt6bfemexnM2lP2MTtLhdxFNLJvAE4boiYK
tc8YoMQvacfNUQmEPSh0hlBO9MkYx7vXqR88TcBaXfBGXJT9DVvcn2y9F9bOsBV4YnYj9y91uZxB
NxGyl9iAN8LyJMZVE2UpdDgoxQcN3wG9jIYfj+gnJmNS+ATl19xrO91/oYWjmveTMT0QE/nsi+Jo
wPlGOybFHSsZsTPNvPY682bjgdos9MK2uW5mSUq2I0y2YmrosuKl7hJerEpmKp1jkTJr4CCLKYYG
kJVasMZzkQukDq17/6HKlBeXXouYMxHYqdsSEIdKREBgvZMaST2DlRpBIyaw7fDGjhpvVWXm/ktr
9jgO06suWF9yrpD7l5+wnYDvkjDn53CvVmy0g7D9IoS3++RNNl8yV+nXvX8iHmOFpRAeRqtnl33i
y3Sz6L1s164s7iDBS9Gl52M7T0kbbuyxYcPGn8Aj32uLFmlduzOgB0427MmthjNUXEOrJ9uOBHhn
3rAN24JJ8VZuugTJc/Q1PWtQSDHSLQyUQbnAMJrmNhQa7bXT28fcXJWvbE4fkmUyfe0+YtYL8WKC
KpZiuvj07n0UrCYkedvdBGl+7/u2fFfqdndFzdxtC58Wy/IuMrDPXqh/udFBDZpMn5G2J91Ok0rx
971/lVtNuPQLjiP2OjPkJ9DDcgfzI7/iP9GDVWAtNAnkuFVqVbiu1kiROuLPGPxd/KzwV7qT0uiI
4Gmf+0Itni26rHqa1n2jNwnwLaRF2QKvJouRXtbvceMhIBTntEpf1YbD8sov2tkTha5lc/PKVQQ2
ukEGM7V6pzbbuLaF/ibr5n6ZFXGlGTEBXtptJ2gJQtBZTB6yx1LZycEl3ccw9TPp8eJ5mUd0ehLq
0tiLbma25mUolDe1zDxos8xRunuYOE2pVCvRnfpqjAS0RGoC1g9Mw8e+I3yvq2PjaNw6BH0dznmz
7+GwbedULlowk1CD6WhzC2hZ64JFcVZPAFJEj5jmKxt36BcYXk/mHZ2Tp2pubwU8BjPW48M27IYb
Mz8mMosLdioyT4vbd8GK5xuZI5mO3wusS3sZt+SstHfg3p5trI7mzhR8kMyLtQ4jNoo0XOeOcNz9
Q1DyYpvBM25hLHxH6f6wgwuQd2s41/j79tgbJYi1asKYp43xOVj7lvmLubNtwM3uJRVDY2OsPk1l
lI+cP+RbD5DE0RIMg1ks2uoqtGeyaXcjjoRkCNHhMMaxeNw2kyRHRZ6vGtlYT6t0a2d7rPU9UpvF
Hmc8Pbk4ngkmKmGVPlVKJZ/gdL2tUB9F4w5ap34tgNdCTNaaT+JSsu4RtFOlmknJtv5ORgIcFGT1
Ya+RmbNS+HBUrTspHQf2UhLth1gNS6jI82grzFsTw6bSYkSJpn4echw7ysUyuDhgaJMg3quZaiB1
iCpueqVi/qjFQGFKB4urZF049APnXK1vVH+EnYBfFjK+hjUu15h8yN96L4mBmBvPNNCM0d8HaY4f
2qW6KdlNm3PJQSNh0jaz8VxAKdddemtllwAKospoZldRr2d3gISImQ6UBiTNEWMj2KUiRfSQGqFy
5Hkw/FLqWXSz/UXmQvaIcO9kZYmkqQ/asDWPQk5tyFRhY5TaDpyWoYH+vKtFM/j0jXmUiu3k0GYK
ET85VpxdLT9kWOS13luPczL8SC09kHHKDrVcea5pg3sBnDh2tnbDFSZE0mT0KN7it24VH2Y/E6fN
9/LUJjBrJOuFF2H3pJq/o+SCftNW7XVodylUuQz4zSVbe6xlMri9XDS2uGUlGm3sgveXgo2QsmdI
20lUbtvegYooa0LMavMIaSwwzZUsMQEnreedVrXiy53/0/QSiw9IeCeL1eMeL98899rPBj3siSbj
cmrDQelmLB/66sQdOt6anCxZKp96iSh1rtvdbH6Ns/VeabiYcrK8uECro9bdBxd4DxFmkjrQMsjW
7Zxc5fJI2VUF1wLxvZzNsxJzhOmt9ON/sncey7Fq65Z+Ik4AE9u4nfRWmVLKdwhZvGcCk6evD51z
Y1c1qiKqfzsKLa21t5RKYP5mjG9olv9cjXMbiNVuPWoXT5V3FGZg6yNWZBBo116WX1RkXFwDvWx5
KGvURoVLnT8Jnjfx9MrPTLJSN96svLfQDmVfRTd8IuwOasrBRKWvrpd3qPofXU8r2RHxPppNUuD/
wOarHBYLEdjfsGoQcQ7+7AtxLym8H+Rc+KB4tzet0NJVkrrFNpfI5FmEIAUhGLmnfWUMYoy8dQ6s
haOtXmDxZ3FOJ9G3x/mnaoBrgAcm1qbs77Ak7oYG8GEX5U9I6pKN2wj/gLznEDfDr2CN8Rua2FGh
HwwgdYIMfkZv9IswwnNZI32drXqHSHjLqGs49zHlxrlzrqqh3qQNHBWzvtMo3MiOIJ6IAJFI+4mb
zmMwwx6AcMxrq9n2fe2KtR+XCOn1X7djb1vQFsB8ZpXTzs9b3PK9Mz115XSV/sRy3RpwutPcccat
7TTi5nVhQbJ0gm9INm8bM95FBZ1XY7wLcufdwkrOevBQhobx4pbuNtEfgEhOexmz6ZeQkI9QDDc9
KAIoAINxge3z0WY3XT3FXr2uDIzeloAyicRtJfr6HqzJU+F2zTXsiLrK8M8u+mQ8JjLRTnFsH0az
u0V5tpKVqd0Law0YpeKxXRV0sFilXRI1V7TfvdO3pDJA9yUpIEyQMhSWkzJWY0Ffx/2xcWWwjuF2
0qvJS4MpT1o620Cq4nUmzU0TW5fCM+e5xIpRAs7hKPvWEu5/7nGWuSMrMksLjq4GldhBVTnH08fr
EeowwekBCgifmIo5A9K+AWzAQ9TwG23H/TgSSG5FIYrFJP3FDWGs9fG+tzEi2H27UcrRH7zGOE5S
XZkCZKtC6C8hrHb2Z9WTMbSvyVT/BPgfppIZvWO27zlrdGVtR8zOv0FS7EadLVTXuDiZZ9pTEZCG
WNsQPhILZZnfHTJDvjEwWMTkZqaiT/a5z8rLM4y3IDSONeBSPNyveAzkopxSOMRNQ2EL5zjhMEyK
AeqEnt+SUd1rkXvRC75dwrs9tc167EDJE+ZXGujfmURFUTdtR50HhOxBJdgpeSUZg52y4IjylSXW
UGqWbRwOYIe8j9yUMy/6vfzJO6Y1fti+wnujY5Tnzhw7gmf5h5PMNpPuv3XBWNMEQ5K24C64fnof
2uauMPRk6SkGsdXg/bZtBeQrZYme+Xd9LX8m4gZWUmOJSx998SfzSUN6vO/Up62DgKEXdCFJ+K8M
cg55Hq4ave/3ruKF25GDiUrB+E6wTxL9fRkUWW8VfdVC0z+jwXqTOdqGzntD/8/P4CfvY259BWnE
IwvtAKfEKdKuTZLFa1ujfOgC+RDKhvsreNSbxtlMjJUcXVOYXKJzmI3yDsDBMxeHyZM5uA8a/Y3U
MG7OnFhypwc1i5IXZNPWLv1DmnGR9L56jnVqWaTzc6gOkCroMtm4dGuflMOJJWZs7bJhWkQam8tW
XxJ4UrDYhQ9sy6sdAyNSxJsCA/4YkgKWYjoteGb/ApEuFrDdqT66FL2fUbMW+YjltAdC89Ra5SuL
r3Pl8XcBN9EiNxhVcmO/WxmK9TChUVAl020jn6dWMfgiqm7XjS+B5ASNgmRPfJC7IHYpqYL7P3V8
JKcVDDeXrr2f0fqaO1eRwbuNuoMp3E0rR0a7/YkZTEelwzC1Cp+sbPwBS0GpLDn+GSLtk667KsKP
RMMXcsG2IRicpWbxy0HDhZI7QgGJrQkYgvXRDpjk6gecX+lKS4vX0mo+ai6BNcUyeDnfOMiwePFH
+wfYNRiYfLzqVNlr2yMu2rJW9pj9Wkl2YHjZ3E3hOXTqqzF/Y+xJDHEavk2tI2FNQzbSOoJQ+QUJ
ezekyQ4zyxlx5CrFmNeP2c4prGTTNJDKze4aU0+k6Tte60NumBtV0Cly3V6FTqGHohLAFnMLaDXg
ynjVDB96F3ynkRJBPPWnIlbP5Tidkiy9cJw+R64CMRDQ+xd4ndVN18S9ZWNGyUtoNqP6NbIfQ8F8
FEZ+cDIDEChltpl2L1DCNvDSeUs17Jfw4njfUCgHGKUqQsEGyTVuhQNPHPKhQosJXDxa59zL2V+V
90jD7xhwYHHIWDoHHvycMDAWWj3cIpnvs8hlgpa9VmPnLpy6ePJMzjfg2gd/aJK1+2ehQaxBebUw
BpvIMjvfJWb25FmrnAIgrWY+Z5ft2Zl+KdUWwFUg/0bos+PeeIa5Zy2KgUEqEyPl68FG9j3VZ6zz
ZsN8RYaqrWNcmfzOMlg9jf1ZtEwmkvRBC0lb6lifIrrASymY9fRaehhE9ODBGI1kSjzZoN8ciI8k
HKMhpY5JYhPGGqoH69mpMC/66ZNjMaeCY3LDEPnaCXkL3YHJlJwHkvixW56KFS/XCeWnIKm3C/pP
P2tOSkPx7NmQb3t3Qu3Spivi6za6Thaz782et+VkgqYx5MlRcEsrGD6Je68QaA1Z8e2+xJ32HDTG
VZm4vPDWsncr3VXNLmHRaUcuuWMEM4TCA0Zinrtrp5TfDJNORoYuiRj5UV3z7muqUOj2rGCLGBgS
dznBhfew/9/rzvrpC7jZAPsWjb13KzAlbcKpIvJ27yDRLgpqRptlBclPuxy5UDAg28jt9EnJYuXp
wSMy9ZNFJiGo43kjiuh8fuSA//zyMvMjI/5s2aNmxIyyqKP6lgmJ7Iy1cRpHyyIs911bbY2BMOxR
Q3evqe5Vl95XyIbQy669M5iLqac/GCpw6Gay8rj5Wru7ydJfuTn2Cj91F7ryT2abXoXMBO5AVn2N
C1uDmLVV2/fPQroo+/pb2udPytlRFxFdhzauUyeaOq3rIRxEnH5F5awDcnYK3HQFtNXWN57LbLgJ
ETyaRouBA85WGD11Zr7T/eoVowDY3KlceMo7zP+4iv2fwNMehYuMOQF7mgfZSWuCe6MCKG7Gl6gK
P5mw3AKPwAt7yH6qkPeaXTniP1+DBjLh6cihPONNE7F/8tp861q7LkJPNvPbqVA0rkCWybSGMdJP
TQLct1GqR67zhTt2L3zKbUEKgPKZGGGJ2UIrowToAvDiQw9hKZuu6fQYi/RaQZRfFNCHF+QMI3HN
kouCNLiIqY1rix2nvjUs7wtnGShXWJ6Ys9RzjXzQxQvrx3uww0+h4770lbUv5xl2lj6VyQwQBb2S
CzAWaqywg+NOtov3PKB2iUr6pg6fM53vNanVbeqMlUXf1OomgX7kq0UewqecmbKdcKV2dXdkXXcV
JRIz/IMdCwrdba/xYH+BlSYOp4Bq1pMg38qFGeMT8eC0jQOBVW+OzY/sjgi86sB8TnyUroZ/lo4P
54ziZKjiFeqPekMw9x7lAArPSiPAziy7paK3nGccjkeWWx3ypEpGjo0ueZyC9ERkxU5DXRXNO4rM
eWWn+Fr07SvFc7eNy2CvGq7agMjDSbs3aoGHtuU3XxvhhunpWlQmSM+YhwGbsdfwXUAZBDte7WiZ
yELn/gqcWXyQ/eqR/CwLNkSTd/aGt6FwTp1QEkAyKQysag/WzKpjoEZfto9s9BD0tacqae4YHpzD
0j4XxldizDAeCZpYHgshjiopNnSgezwRIEr1i4rba1YEIc897PddcqgKBWsGKGikftzpIa3Ko2j7
jY1jSLn+OmTEXIS4ht2hvy/yDsi6mDAwGdG3NjaHpNYukMn5SZp3xms8LKLwqWVoWfXVVlaGtZoC
3IeKWS+TEbAeT0E+XD3WsQRJUvjKTt7mCN9lEah1MBfPYbEPsrchwYowxJ+uEf9ieLiVLtsG6NWU
yqxH3coEoaET1WTPhrasppQpF1YLcnlgW8idHgbpoWmpw+VwAoexU1Z9JRbrNLu8gn0q7euYUJzk
4ROwvm0gwgePPSCDTSbzfcBsqaTUgIfGJuROtvEnZqsvIhhmzPi5Kor+NJolHm6rvRJRpSMLNHNI
A9bZcLofkgOOje6cexcyGtgDlog9a50Ve6YTb8Mty9OEEezwbmblia0dOSb8v0bnhV3cY5gdx0n7
YLSLDGKY1kXUXSVT7rKvXov5ISMctVWQJIEhPjQRc69wAjmTXljjPOs87yblRRzL7golxrsSbHS6
4TD1INvKMnhzfYTjTrAbUOUsfOWc8el9AV3ASzQc4zgV27oBqlfnb1SJ2D5ga6M7p1zRPM1fGoWc
GCJtWga0YeGvlEIA78KHCgUKBdG/UqrXmJTdVR/YH1aNC8sadlLxf5wEz8M4PGmgcZrvShn30k4v
cDU/jCz48KaI8Ww8i38Y71fDzvNjaPuQo1YMnLeQRFeOzTOrBnrdSK1a6ma78bm/q9j5kWHwm2H9
1WzK9TrzGp7QMdhl/wxedSL8D7pcCGfAoLPqXeZCohp3jmW/hPYno7FnlmpIFSGwrQr5TaDBpuAa
dseY3B+r37qKrWAcRJtJNXRDfQaUabxaUi37vOqZtYw7zWGe6EuoSbE7t0Yx2X2DSynj3ZtNRrQW
h5YqoBvY1Q1WUAMwbbhD/LCOpCQRxjEk+QmsP2wzKrFKkwZDfMSW0f9db9uCCFWX2jxDmi6KmEcd
+mfyj0kDyqjOq4ZuQRvMrVvwXCxxuS5d/Dx3Ew+l0Y7xRcNcKyCJrhA19VuiTD4HIvQu5vdoti0N
cWOBHfMOgfKjZWYwBK3KLTO0j5xYeIbSFgusZdCayLWHhCFafmBO/1XJvFgnjXtuBlvsFI62sUK7
Uvu/TM6QVuYIawxtINRCd+bR7J9swiOVLQtRJIOMTn3scWi1mASQRFQkx9zRGP8Qf0g81acdMMix
6/5xcOQ1RyqwxOvMsVbBJmEMAHBWhSwCNfD+ztpWyYW6sF/kLBZ5ihRu9uoY9hYub+cU+hJq477p
EH43HTpz56dMoNGJbly0OsIdbNLIlNRiTOaLPOPIPZlDcSxAWS1MkhGzelqFcXKtY3NDGt427AJq
Hn0LgWFa2mU5LcRQbvuKQtFU/uLNeGhCZkz42vPpZLUWkuXhJUOgzLyB3gzdSYLHlhs9QO8zFUwU
WNPdY5J/8FnuW3nXLF78iSmIY6AcFfI6emCq6aH6kBLK0Nk7eVjNkhaP6wRPNXRijvoETclfURPU
1Wvt9Q9FCouwpJqDDsDzt1Xr1iQ145nMsFNhTDedsfs40xwYaq1MsfIiyjjqwn3RW19zIJcdcHDG
ZQ0mpL/qUGxWptTfzEG9F92fTZaVXTZdYtH9BLl49ksULrxa0yddvTVfjHjaYKyzN/0omxVmtkre
EbvItr3MscFzu+tQ6djkbd3OJeJQaY8FKQJebr/HnhLb3J5lKTQaIO7RvLyQmfcM6hCdd5k+MDmG
USw26Ej8zd/zT0OfhzEWxnR37cIcq8VYAZqYxHKwhnTVBCne/mYpcTXadv1rUYZSHrdHhkW8AVN3
Q8/iTv1BMd4Iezi5IL3hcsMz6XHQV2nwUWlzz2C396kS76AsjH2bsPPBfIYwRWOlNtc7gkpo8uyf
pg4eUvHlUh4tPUrFReYXOxkolJfmr1Bmv2x6Fa/YLXI495xjAtEBw6vnOuuRH5qlu+jS6qCbwzau
prfMh0uRZwhZUBzoDWBcgJw3L0J9ly86UW9lVgabuKYNg+9Ox45WrlV03cz9BTjG1fzfFSw+FkCo
yJlOUKykUAw9Qlzm9magsmWcuCbwm8KhCr6ipn4v7QkKDE1X6Uxyxw+4rXmobxuSqv2COHQ/Nnh2
WU6/xAEPQKeLWlg6vifbw9+focWcbKZnqqCntvz2lYrYAr9QYR0ozWjYD/RyduyO4NtNHW9v6C6E
qUCMaoijfc4CC0buIUu76YArIkYMeciZBFO3zWkd85eLULf2ffwKaozsFYcdhU+m40G0FCQc+hES
jpqeQZ8N1LGVoFSJunaNrOxDC3133bm5j9GLGPGDb+eIKB3xqsCeLo0Buq1h2sDQ+2w70D79vaK/
D0lPoHGfJj9GBc2jNcy1O7/kfz6USvznj0gEmQyXjgdvYtAZS9n6oZ+R8sDUl5YC9+PMH/4+Ew1P
paEkmYPkW7u3qkOQRDUUir7CePPff8w4GaOWFFTqXwwOg/dI1F1KXjW+0SiliJ7zIACkxZtKl89u
m2xtAY8+bdlFBh2GzgUt8yHKccVmkyIyoEVYHjFfNhh/L93pPpgo1tlGDq63lYqIq9lznwgW+n8f
/vmjpevJznBj2jbJxG2IgS22Eio1O7XZoV53c+UQdtX7QGOx/vtaYqfUMX9/8ffpdDdOkLv//g6F
LIb8+cM/f4xdm9tn6G6qVB9+mx+7NMNaNYOa8por7t+feQ4N3dg0cEMy2GfS+P43GeAfUoA1vwho
JczxO8LBampt+P4Jg7LZ92YFa5V7Swt79UZF1o+dMyUqjfRijz61jzmWh2b+4MRViX/qriC8wM7Y
d5koV0l5MgbvgIeZeTBIVNJo6mVsl7txij+DTP+aSBmCFz++dloAAMEmTm1ET1tGoFvdiQ6p49kR
Ix6DXxU9h33zkEYiAa2afwZTc2rCZk1TdMjb9kQGM14X2RyMzltnQzrcwefahD8AkGeiQuvzjRmI
hTHvvk0Ea145rC8KvlyPCSP/fEvOZnEdUwOddYN8zupImLeiT50BydJvwKNjg2dn5ZAB2aEB8ZJj
7+vikZVpv9yPBPVg2WG47rVMjYqhXkszaImznSZiPgyfez+qdx0DRq8a9l5fsBRocW6xuITmZ08s
t4i1MbSL6VnVW+lrm4Y+j3Bfhj+lN9SE7I3p1RzkYbTVRmtacDcs5chNQ/GgReE6gDyItJe4Jak5
AhoQJwmpfdqumdjCt3nGOAV7hY1g0PFLBzWOepGiyU+tTa3lxjFgEWEtgSjqDKpfgyy27jjaJQJj
Kde5qxV3ofaZBGMyAtHPsrXZme65rvRHRLVUruJ+aLBy/jnvaZDV3vvivlCiOfVW1i5zpRXrhkc1
zXjxyXCQ1djEBjcqm+oYo/WrM03s0yI0Tppp7d1xzOmDu2FTpd4pTMHaKLJ+vnNBxRS1JX69IKnX
Yau/NUKxD6hAIOqZSd84XtyyY5xJecEZ4t63XmrdiWSeK1ju8Oho1EljA/SiMnRGIhZf11r7u29G
BsiEg63qELmIm9Tv3BDbeuyehWcCY5kxBXUx7WyyPW4IMeUaJwrwWfOIQIh4ZnuvmYl3EyNNYDA6
sKKIs3Knpl4p1ob7MuMlaw4Ll1SDdZi3JEkAW5lHo4ipmiS8gz6/Dclkt3vdOtlS7skXtK8IVoEH
9Zrcuymyu9HZep1ymIaEwCqmzD8VKNNYhDOTMhzcSpVmfmUtgLV0YDQ5acmxnNjjhCipGJiH5r2s
JkBEbrptQhVumpZ/4bB4XZSDau71xtqTY1ZcRhNui8Y2jr47PYAqsx8J0y7XvcCtZGg8VSIVlXfx
DCQwIj3aBEYQHx2w4FrM77tIkqtMo9e/awJ6pAcpqJM7+E73RYbcORnL/BGL1DNJHTZC96wFgcEG
TGjxlzHG9Rs8tEOd5vUlzDNxcCoHCl6akuyXmFa7ChE2bAhucjba0PFOmvG7NlifLOwSjMV4q1o5
Zrwf2Y4HB2LlQZSrvwusL/1jNb9QKK2Aja0GBTTCTQ4EQYpH6Bw0u/AwIoTGRWoaMx8dmV3Fsr5s
IGJK4gzP+O1LSgyxsSMT+UJSPmud3LQhweN/YZ3mDOWQrFJPRQ7JuVXhQ5rhV50pnzuTsIylKv1g
k7VJvi000oLqOBFPXZsVDGik2uGZMR7/fthg1meQaQaSGVvFfHcFJsdJTatWlqG375D87Ik7ar89
J6GqdiHR9KVtMUDRnYVdQNzIyuGIklo7D4X15OWOg1GCPyV5au9F3N6VbReTVJm4aztmEF8Fvndy
W9dfOGaWntqxv9a+OLoxXwkNCyCK3zarv285CIleqCbokAf3uHFj2vY2ak2QIJLpQAeQzG78S9ON
LaIK+gWmk+Xx74OBdOrf/5OJefw6y6YAy06y7034nQY0WQpvoz4ZQUUl6MlHTCbhXhEp79cudScr
7uehJMDI0879ZIVHlY9cDQN2gjQe0CEqIzqomgRt9n9LUfjVg9nHH4qH25yVnsqxvEuku0ykQNMw
eO1DFb2OVRyfkLNjfraWfxCYMMBxDA0IcYQnTmJQ+gkHziZyO3EqbSpjRWbBeQqYmBQDWUJivhnb
ifkgR8phjDyaqpYcsCb3nZUq9CuUh6XZOTzJeFKHANLu7LRZN23nEVrjb/A0tQ8s6Z/bOogIMiBU
2uvDL9aN04l3iPRmPm4npsD7vzzguCEYGqodfdPfQ8wPrXOEZOAlvXdNE9hii9fR1shntwoUeHHD
HHJUP1HZqbWTKzreeNdKPWJKIL4SE8xerjqW+1lTrRh1GkerM6pV1iQ8EYxx5BeM1zQco83fl8g2
9K/eVDyLKD8HsR/tZEyZbgPu2NuDH2/bNktWZlqXd5LDQGZEDfPCfrqmv+SJaO/DkCnj34svbOzq
JkdqX00PiO/iO6F3q6xEaJLo9ZMcql+Jrt9sFGyNMQSYUoTYBwyD+zq1N6Pvmou+7yKUGLRDlsqx
DLowUlKF1UOVBaQa217A9rPedFssLBm0dwYCs8UAtuTSD+LLN6x+79e5fzH7nhmvjdZzllHh81rF
2SUsve6r9RWAfpHVt6jN8+2oup8IASECPAJqq7rG0l5J6pCIMSQkffEkMR84HSvEqCuja521aJkC
+GBWr9rzqMRtxCURZql6Fa2KN0LTrS26WyofK3zWSCquQ7yU2eQ8unFpbggA6U4gD/3d3+/fGX1B
RUt3Myfi+oob/u/o9ZI82/TW6O6sDrWi9O2b3tXTpTBK72SG/Ed+x3dTqe3sYjEXQoiX7wVBNIdA
ECpviWkdQQq7Ifq887LU/Wpd7bva4oxLX8OeXNuqgz3dNwlEF6K7Lz1yJgN+727QnHqTTHMPjGaY
dBMmYobh7LlumMMSs4MtiJZVD7hCeDz2R4WGcyFttXecIb1HQYNQZkavdAioGflGB2vizukyN4KK
5Pd3OuXaiQd4eohr7+PvTw3UeRhnYXEe3O4gRRWva2MCqTKY7jVp9ZaTjsyhwQk/Cks3PxSfDATQ
/X0SaizKrUzTqVymDaL27pXBQbcZWoTsnJDFuqgDOqQe5vA/n8E1PHFZ99u6Doed5pbmOdBVsSE7
Q6wDSOvMk4hKyUgCOIyuO57jJGOFVQOILd1Y7hxhxZsU2d1uHB9NFAjwWlnAxCICSJw3L4VTfri0
qU1nG49Oj5n9r6EcWr1BFYyLYVJmzvVT/SZrvc6Chya3LQbgdn8YhxKwmps/2x4bgIlFl9TN+JX8
V/Tm7PI0hJlNScZBUITapk3ZrKpaN9eMdOQd4LxoZ3QYEgp9jIIlEnqIRWX2M6Rsw7RE6gjt+CzU
+5fSZnYxjVW3tXmgnbSw2xb14K8IUMAkOZ8hCXcbty8gQqRNjMa9Lt0SHoSquNwUqIruAg+/S0Pe
wyc4xNNERPWzYUmX/HprF+sjsapZr96Fe9KrbniL/AwgakW+8+Sn74QIyGd2Ew/aMDrvM9MZltBL
Q6rCMzMtwky1+oP87nwTE2JzGaGLLfFb5l9ajDDNcim1E+2pyRj5oHru70z8EY6TykNu1/oaIZTz
PsD+GML8GRb3udSxAFpJVZ080wuvKZZRdlme8RCqtOSpr9ZSdsaX0jJOE8iWIarGVznXcYgY7tkO
vOOUIWmmUcYNyVK00kK014qi+RjOfxFDld83OshwOGn9ZrJxbZuoPxa9p890sP4WeUwFmDFYmMOC
i9UyCgs0pCQqrlzaGkMcKf6LFVP8ZKtK48Mx1pluGo89cltf2tnm715hxEpkB/2PMydc9CKGhVhS
YfSa9xKnY3tvt+INgWH0Xiy1MulfuxjzUQgMNITc/9qMlouPzXJ3pQXuPTDjMyLjd6c1nW9bcOk0
mf8WhePbZLafU1MOF/ZT+q6YxmIvdB3XuWRrwDSjWtv6UNz6AF0iAFWNUzIIt9rA6QHqDJNCrZ2m
wmI4nRbDI3m6JjPpwiONTn/3aCW2tYm8fixlvGoDwkydIBGMYcJ604xEUZtR84IuSay0PECHxxm2
LGL8CJyusBjic2y10/bfRxinx9Gxz1KHJF/J8oORIIxV0amdtA2fUWLjnB0GPdsaOTGXWLE2YOq+
sUK4T91h5E2D9zGFZHMZA++cnQ3a4X9Y4o+q+vmv/ztbydD/33AlGRc//wdI/O8/+A9ayf0XvbRO
Wpfn6xD1iFb5b586h/a/dBdKkm+5pu8Ylgl//D9GdcP8l+M6Jmx+SyeSy7b+Maq7/zJ8Yc8hjwIi
Evzv/x+bOm5o0E7VPzZ1m5kM38S2qT90zxK6AcTpf0crSc4Bk4XLOtEFd77pf6VzDJLAKLZEuSBI
1pjsldN4rLy0a6lSoJEFS04udAzJvbjXqhCXWpKeppRByRCYDyETmQ0Dgg9s8fTUNaFWHPVLL/sN
oTUuqtG8GVH5WvY45IIyf3DRDy08doo1yTLemD5pfvPEE/Wx7D8odPEP1uAiChweRkNkHqKSNT33
AdtvRD78Ipblb2+Ssu7pKCssROlSx65bsJ8IGmYPXkrUD4NfnFVByXpoJMkcwaIZA+tV1VOudKa3
NtFDA4GEhtNsW6eCNJHLYWn747jokvDmePWFKlTbD3b3nCXNvWA2cFVdzDMxDsMtk2K2rLdY+ZcJ
v9xKs4NnotivUf2I8+Y3FNWhjo0Q2oogPXaK6FWFecuw2YkwRthBurVbh6uExcE5clBoYSr0WFq/
W43xbncHK+RFT2Hkrag0ecmCTmOI9rCI0eQGwaYamxk2xTo8S7pjmJvPqk4wfhH5dyXmhdwaP90F
urOyei89mKP1YdHXsDsm8KB5ytuACbf9jWDT8i0e/UYwbSdUdXBpQ5E3xDiPZ+GmFxZnGCxrVFnA
dw92J0m4rZXjHpihotrouzXb+O9MVWwx85Fcvijpd7k2B8ilkGBsnZRx6t2istWxSsNHw4y+6VJ5
u4K4ejXI+6q95DzoQIDpnUgxQ6G6SDmXF2YC8IR4JuOcupEB4dN7n3THuqskLeDk9ehEZhLziNQr
6bYBdPTVmJXP/WC/I38BSAq5qNARxZS6u0NSi1cJqC1yDeME+HNf4yC8abHANJMxYqn0dGuMHA5a
Ybz6DKIYAGb9oqXHZck5RIsx1LsruddPiOXhuSt2NqMlf4WPzCxoZXSOEAfyAhsB1pGWYelqbgrD
20NqO9SHagyqVVF6+hbhxxL3M62s0ve2w6UE0DZceJEZPXYpUnYidkRv3+kDaVl1R7JxAMP35M29
hWcU+9YNMuYURF8V0QhiMLLJAwPOvWrxR6yssWaRkI7ftd5xh1/DkthXZ6ymnVmTpMvF4SP5Ja60
8g95PJD+BH3RMb9qFHtLlXzFQ57z7ztOaWlvtTaIDpgtEAEE3xZWn92YGGi8EcT4esi93+jm3mSj
sEh5Hw+DXr5FhjvzbZ1mPUzGcDV0f9UZmFhGhx/RkOmRrFB7Y1eIV/EUY0ZBfmt1/arF179w+/CO
wSgQMKmV1Dv53qC5StOKyaxJ05ODEcOtvbK5LWJtfI6mBqEacb4EwcPyScVjElbTxmoleAkNU4v5
aPqgEyWSuiZWZ9evbr1CkMP+WFsmvcYWZlVOaCekR74aOZ/d3ojMrdRzXBzWQNHv1bMQB1XkbGGI
3fyrYn5GUWfYjCkZN+Rg7mEO8HPIga1miemLN/2tMyUzTvoweML6G7ueiOtMj/dxhCFFHeNsvns6
Bvym496Gyji68q6qxFOuJw/YpElt7ZZ5bvOLdf1VWfknV4oB1yYo6UAfnlzNPOu9toomwiBQ4I37
gXXyMhlDUFTNV9uFOAfqLDxojn0gBg1sBYEjKJAiILMTYYhu9e2EwzWvfG0fNu+pMe4qCzsHeXLl
2pkDUMIIP4yW045J15tWokWzhZGFiZ2GBjpUcGXNj9hD24tEtV3ynL6abTYseWocUhkzOCjEiMZm
pnXhALLx7a0w55DP5daHciBHrZT4I4seO/CIGisf0TMdI1sZd2NlPHZ9+8NU8pkHDjh+XwvvK8lW
bQr9lV+P38qrWbG7/frTLGqxJDE0RPCcnAwNdpWlXcYBhXRYIpqbFwBMPUeQ4bTOqIcc69HvYOYb
3cKK2aC1RrBBXWHkVr8UwGUtZ7oDfLKfGHEVZpysBfMTqwwOurK4aHt/lXeoGCS/SznEd7UdvjcO
R8zIIsoAAtjPzQDt2AXcMqBSccqn+pon9ZOuu3eSdHGpx5eEldQiNf1rJnGGD4N50cCixDnPOI0d
ONtoPcB2UC25Oottqlj12lFFFV1flcovIgneO4PTd/4ELdkbUynYXuZzi39l0TrT7Ex7Crt85cr2
SRtoavDq7xszua+wi9O0azqxmdlRw4a/YZg4SwX/F0nnsSQ5jgXBL6IZSILqmlpVVpYWF1qXArUG
1devc/bStjM73W2VSQJPRHjMt2pT2eO45pcfqyKmDSbNcvABgZqJGnRT+nlmCZ5t/SJOPw6EV+Du
VluNyEZbAw7uMHhLS1JtWhE/YpbdI1tZpTQ5iGxT6F4B3ZqfgubjXe9ihJYFuWZm+W/syz0C+guz
lmQdmvNr1UZ4YSYw1v3NjEDkF1mJB0cmh9ESz9J2L8Sb7bzei7bDZD3APki2DB0KDG8kvHmD9y8W
1ou0q+ngps5NzD6hHnV3JZ+j5DDjGKlr0r9mHiJZQtiSi4w+PHQ29T91ei6ne3PWrPSDLlmh9cSl
ULqge3mNyzhE7BH3r2U0tew96/fEp2OqK+ultIvPobT0xSLIMmxyaGoWvgaVLSFljmYGGYrHajF2
5Sj0OMiBnIeXJPhnzM5fObO+Rhg1EUyavYsMsXrlZV+mdL+zSdvrrPN+ESd8Zyo/sM9WOCj64dAH
Jtv8fSiZzkyZpbaDpNucTGTJeNYwO5g04cw5x3Rbonxio5y/YnC51DX/b+MUbwnF6KahkavFSMHh
WfdQesRmbsun0Jjsg2f7rykimyCFijWb2iGaRQOkr5pjOXocb1390LnZi4vaiZhL/4Xp479FM90H
jr+enaF6YB24l8bIVFx5xt7X99Kc7lpQRzgr4hb3cBqexgDEg9LpLtUQPzX6w5GQsiq6OEX/2hU/
/hJIqCH5iZR2Mx05UvuO36Ae2wGtrVtcuWERHWJ2jX33uw4/EeAYpNqCm/ZlX++8QXNcNvLSfdUG
GctWfaHnDvcM8/Yy8damW7yHDpnVjeEX1Eg5hQ2qa38mr7OcYY3DpiG30WMoE9xkRQis7814Ottp
CeiWJ3RXOcaUDrKGf0pQH6zBVtSbzFcaS7QEp1eIPRvgzy7yk1sBg2fukpivauIljPWnNO8CEtFf
fSX3UWgVZzUjVnLdBTpgoDDkL4IsOXJ0o7U+QOC2Vu7Iv7dF+Kjh9AeJ2ZNQgUsa0XAJrLf8sGu3
27TKSjepA0hTlYZJDWzczRaMc9n8VW7wGyxhzGl38x27340NOqYG1l1bezaqW3clO3kY2JphC/En
vo5k21mKAYiD99Jvfw1roYf0D32TNptOq+AkA3ZIsbfxZcyD7Alw7SbfXI47U/2mXL3b3GU36RL0
QjGCm75WaAJcUmgDe/jVaZMRsWxcGolRVbB+PTKN+4x0R7JqhSXOkCnibVZjupPefViQWAQZgx1K
+ih0c5RxchL5MO0ihPd9igpGOtm18Fp313gDTbjlNfs4THdSIh9lA2KvXafz2VbWf9g4f6zc02sa
/W2ROHfEuE4ge1ibug7qq65wDrKQm5H4vyl77RGsJZG/b5MQ/17d4SWbx31fqn6Fy4irYOj4fdUv
rGhALC2ATTDI4Drdkm+je2EAcJmD4Ws03QevNZ7A5wzDN5Kley0/qnE+FiL34V7SofmLBUCEv1gS
ECQ3qIoCIZ+47v88YjWb0NnZIXtqjd6O0EY+mpHpVOqMQKAMsS3K6N0pGxxtTVcelNFSnyywHmto
f1LiqFkEsfPJGTrNyuK+LvPw1JnDw2RoPgb8xdkYnGM/BIlpaIp0z9j6DLSSXN/s3piZBGE5dbFr
QYRi1KuMF4d5SFunnLXkXKNanZer2Ow9taUl/kdqLQVS+90ECAVqFqxodA/MKCmKx48BxT0wTP2F
MtwmC4EfPIpAccWHCrjIipQbtXeBY0qkDABhjZSfWHyDR7sQf3SZnPC99LEbtk1wsFoeparnj22m
+6EDF4qHP1tNXcIAiLuj6gxWt8517HHc4CFqedWN59bnk0oqVl3ZgDAzdD5iwqmYGA2PjVlcO4/M
+natJNYZIxpoN6+lNdxCisnK+bMg1NY4dNAGqH90eP+S8NkMerXr8PwNFMNQL848niezdk8O6sKj
stzPDsPwOMOJqj14aE5YPA8yYSsOzTf1bkE12JtA1McyaPicmnQtGSiu89AChMmWbfAEa9LMXxHQ
dIxzYCn5NCOKmjvkjvOfWQZASOIDBY+1IX4QuTTq28Z9HYvuPEaqXNVs8mU2IObvfzHSTuXXiORl
Ebte8ZKzX5xfJpS+g7QQtjrUXKvGNWgB0/cx1wIFk7pH6FVvp64+FGNCxEhDsUqJCfschV31Rctr
oS6fz2WIXC6k8vLQ+62m7Vjbv12K/C71zFWZk5tBXiKpHO1Bud+eyo+I+LAoGK9Nz2hvWJwU5vPo
0I+qpHqx8BIEUTDtC6zZlUM7jQiBBgNTaRfFu8DOloyBVWQhIxQGWYzS4YtGSucZNVzY9DkurDej
mNethgIryEQuevVP+tiao/ChMaGsdsP92MKQLHXCgZG/a+Ir157sX0Vv3Q2WOvZB/8FuNvum1PlX
z/Fu5tzflDziO2watDM2vlE2DK8s5d3r6KknhtzxORrBXLQSimg4en/gNIiBSY/hDBXJDSfgEFMp
156TBccpCr9xFoMbszl5MKuy+7I2QWDcD7GF19OzrmmGYiVsA3q6EUKKB6YLuf2ynOWuiIltqSS8
wP/8nEXlkXY9gbVBWLBjwEEImjWo7aQI0l3EF3ikMd7VKKr8qoFQFjanOBwwmmWQzWxfzWdIFhsn
W4InGu4NnQTFPvJgafoOlN6i6u0TAZTE9fCNtnbs4tJeCeh7Oyflth4JII+96uB6WB9FMAJ3KsEj
UUQjRmZsFHcPMO9AJztoiO38YGaVs7WqAf2fMf8NrD+OhcSDaHttgP7Z2minp4PFJO2Kei+p9I+w
FjYBVVjJ/I3btuABBXTY6ge/6B5r0bAx6KJjFdovIjAdtK2QlS1kyH1df7tBNXO62PZWOgqq0sQV
ZDikOztJz0YEg7Cs7pq+WDJDSAP19a4GKrH2TOTPZmuiQ0XZCxcKwK9FpIYbe48x6dHMuMh1l6Ki
B6mOdsqlHbrBvTLQG5o5KN/GJdzASX/ShnQEdk/1Kh0qiuref1AIZtvWvG8srMfl9MR9sHMjSLcA
MYAyWyGuATs+2JaDJrGmSCKaq2xqdqviIxjpJH00nprXyPH6Can4xEmmwwtwTfckgCrnqkVDI2vC
vJv8Q1MdH4viQQjTuzaJwyBsSEParfQeHTr79LIh0I3dxvThq7K+74Ghu9zwQJc+PUmJKnxVb8jU
w7+CWAUniH5PXawgpYqufvRt6WPmDWI9cZzl3MAYR8TzqGfoBnoJbPHCfKc0lyWGV5mM0HolBss5
Hj2WYIbDSlASZgjrxCMYBwRZ/G9o4vJ9hKUpNlXdlLfcE3T/HcJqiBeMwjTNcn3UeYSvNXMXOu7C
ZgtJGKxrYDFxPXzl2oGVM0zIeOZq44d/Ol+oDLzva/Yhj3XRH0Y9sn9fRFkGCyCJvIR4DU5XDBJw
6V7CqXiOeW6wT5NzkLbis2aLlaCoUXG180B9zRg3cl1yymVbxHzlwbCLN7O5w1V7IyULaQxzMcaj
6fRCJOkfYjC57frotdjYagg3GePZ/Uw3lUUmDnh+3jW9wyW1bTYbRrIrpXzweptAyHhrTL2Pmtt7
x4ABIiiDrw4NZGM2fPx199K76H6CMvO3NUYry7hnFZ7uICj6K4JhciYW/VOTMic1tbl2GXvixBRn
0QzkJ9XFPvMDA6iDDS28K5+nVgd7mYNzDzyn33Se+RTXOEGLqfgNre6rbbC5N1X0QcezdnESAzuM
SDFBJtIJ3n7mjOtG0aqNrb0SGFHGCoFxOURyJ3OY5HV88B2Aa0iqh7U38b56fiJ2SRoSlt2Nz5FZ
/uUEEGJPT+DfJL+WTV+gAIQB1Y5Nqhl0ViFoEuZJibzP2VZjk0UYV0iSgchi8s3F8qGCs3Dnnsse
fxXphAdai692bm9JmoNR3Ixk4R4i+epNSCIiuXa8htWqq09uKiGVo0Nj9xzrDfAtb6elsweeQlak
vDGQhnFpFY/kuB3THBtlYodo/pk5aqnwxHHlpIuufSDVF9N0aD1FRnyQUy/gEaYfhtVRELQEpclC
4St9CtrKPyC2q3F7ryKTBxpV2HrW4zsaz8eBvPamF5zNUfw9y3nYkdc7GCVGIgoM1pZtmH/0E7I1
vHcUxt25DjpedMkoeC7MW4PYELvtDxvux96BrYydEdFulky0VO1v0yQ+9OvqnENxaXiHNgEGzV1i
tvMmTm/EjFjbZa/MgpiBVoidL0Q/0Fj9piYoT9qps3j5si3MpgEQLuclWlqGxsNik6BumCXRA2Hb
ngIWj6s+0mpfx6ImIDD5Sbsfm+w5XukAokfbI4oeHxOoGBcsWseZDfXaI0B5Ew3eX6ZajES+wdu+
bFcjxudUPF69mCTPCt1JpkHIgDR6x3GO9s8cakAmxk63w8YdIeaXaQIsKVLeCa5uj8IRZO6G1of4
SbaTGz8Z/CsH0yJusSAbpK2kmeUX2/G6TeiM4dqqUxe7STVbuw6Q0TImvXV5cKbADjAaZc0GNiYI
AMNgOhLaSOuo7ZQ75FumP3pNXX20Gqy7TgqFwQY30GdZstY6Di9g283V3N3G2t3VcUW3lEODSzUU
jf7mTMEtcJ+dAeqZRKMIlTTeN3P3kvXxHXtelufEJ4cjxPLZsvcIXk0wM2hztlHA2tU35m2qEbL4
UG8d33+0IOLuR3Lm1r3bPmtzOsMb6LkHqdUgKaK2yIw923PUbnjEPSbcwiJaY/7hTjzhiSG7ySlO
DcRPPmaKBiO+RwGDzCRQJIYW0IL9+tGy04OpSJvlZWEWdj/UmLuBGDB8b4u3Eis6S/BVI6czxK41
0N2dcAkO63mzg3L+ys2RmHnINYXhbhRlEYZBYqMRKKmx+msNUni0B6SXMEnAnSrghbRRAblLKBjJ
tOvIwmpNhOZYoYEecCD0qZaXoZs+wvDJsUI0ZyXoZR2KvzQo/wXQDDe1vSBMTe6AhJU/VTJGw7da
sdUeB7UnRpUTAacag8mV6IK7IOQiGcsKEkqKRc6sI1j4RbsjAWpYuWYt732TjpxzbW0nCzzTLe6Q
Wak11F2O5FrhHMkepWge3IXyZPBZ687YZQPXkuoUZ0Q9s48amehVIRYu4xI4D31nVYfMF+uG8bjd
V3eBWLIhEoQddv0caguCZmPtXWi5q0qKCNkL3o+Ryqwfsc10v3o4N6k/X+oeU2cWoKTw07fQmq6m
WS5RaptUxN5LppeaqD9GYzhi4Gpj2FQFqOjuFngTp6j3ZhMoIR7ntFcb1yoexh4ndKnYY2tFmMZs
clvqiB0HrZiRvuV1AnSKW9xOYX9ZNayLfEYk6ZrX2dxrIoqsMXsKbCYek5TIMbqrHcfFphjDGzDX
xxRsIhPY7jf3KlZn1aC3LdBj9GbM/bxnJl7YWbp70y+3dgqb12AyiEehg8Iw4Mtyun9V5x6ybdSN
UEc0JqkRTd16ar2jVgzKes3+r6LOkw2sx4FkJB28W453J6fkSsbsF1TPi2OdYgnPK+byGiteBbxh
UL67B6Og1Eqa+RWIBMfuvS/dJ8Me/rKw/S61Hd91pvNZ1rR9CKwPMkSbBETvwOJ1i70m4zTHkcHa
4dqxkd3VEkOs+Vp03Xec1PPRF+7H6HGmtDQfW+TNh5BDoKUj3oKJPhsZkZo2LrzSdxVGDf9XtBKi
s9vxkyp9jxrkMcjQZ7dB8yjkazEnHENyPuLzZipSiZlvKc7PjMRachuy58Yr78ZgfmNDyq5jjJ6U
m7CoGWpI+QnPUBRewoXszR6H1jL7tAz2U0VwFRB0pGLGF4zdox+RfWE7v+Oa4Nma15QR68LQIT6M
FUjl6/zkC0E4Z5XylFiC/SlhzCRSl/jg48Wm7vG9OEVysm1c+EZroSeGmbiSK1kPP7M3QEXX0UIk
JKCk7Bhfs1Wwee03fY3nDhF1xxQcoEYa3uGLmNZT41968AVgPtycGLGPsDLsrR9G5LHJ9NexF5uR
Hz9hPp2OfVOk57xNYOnVIG4M46msRmxoqHUHO9nUyAULI6dSLfq7wruzqukL2lG1XqStvC+k6Kaj
/Zn35bORIsyy8zOlylNRRfGBSwlqdhT8lE4IctsFG8DojTWGT71hb8fe+iyMBGFIpG4mo+QI91AE
yX3PBgajH8E2tsswo4+bdVLk17gR56iLy7V9LXDz9VVAcCl7h7bDbizYoDFXFYKUCmYyXRe99Bxh
HVZsuu2YExam6RpKojO+Nh5DJpwqmyGHouSm+IQqZFfhBjfQwcUBfG0y8VUN0AZlrJ6JiORLcrLX
UHVv1rNhL6jwBQVlTBdQv1j9i7nb9zzqc+oRrlc/tlUJJJy9m2MNJy/xHpmBS0BpAA6xcAHHCW2c
G+t6GH8xWX4hM+KuP/f1/OVN/i0x4xR4hQBFIRXe6XeMxjEK6Hrvh8NjxvJ5pb2JM3QJ3XTqbdv0
+7HRP3NZ3iVACloP1Xuf4MRxxabuWV11UU8zCbXSUy61f+jeinZKto7j3LOxp6hjJAWfLo9uo+Fa
bNp6Jk9p/+VyjieaeZczUItWwVUJyC110jNDH9Tn7DZPyxS+G4bqWvfJtRj9s4FzqvSwN1DUk4wu
o11SUjO6GZcD2LtL3eDi1JZFY/sXD4BWPZMvxhmZL7rBEbext6JfcnaZy0IsxKqYGaAd26jZ0AQ9
NYQdMylina0jtkCuWx+zfDr7ouzX9NO+Drm9WrbwQ33A8TLu2oag25ik93UQKKpNUKqtgAjZ82eR
DbhN/eCWJrJeLQa1rv7Rdb/G3P7cxdmNYgcWZOp+mi7mSL8hFF76WHmchQWvPmRunkRZvm0B+dBi
pQ4jNDOFdJq+2LPWO62YTjXsul2/J8gqoHVu/gSGsnXhV4/EFe4y0zFwTwZfNAQHb0iA+gBDmQU9
hld8W8A713IsAzyjxrdI+vrQ1AjpEaa8BgGLwNkSP4VPJh+bdhBh8XUuKFiFJsZmJDFyU/nET7uU
b1PjWpe0KD7cGni3Rq/aAtrYJ0v7kPjGuBqRC1eu89Vkdsp0IrowkhJ8J7ynBh3OaCMINQ+lN6HK
dQtnLco6O802NFZWGL15ql3bwAw0+1uHm3uCMX7gSHnph4jOrUt/qhljT5g1zdnzs38MwhEAMO6U
yIfdpnvEI/AdJjLaVinPRRwh5ukrjSQCtF1U/tah8TRmbrkbdHAZKxqgzOqPE/sYhw+NXJ3ogVe8
2MSDuemgTcwuftBiRInPsHSnWS2RajWRGEWkZYfOZ6S+AJOWWLm1jYuPEsEljRbVB1mBp7AvY+qJ
buepAJhlXWwwujPRCEamqAKWNGOTXug3GWcXeBt3LJC/Unek/Q7MTQ/pgOkbmUHCc65tH8+HGVlH
C5eMk3SHJweTkJwxZpdnji7+WKv5YnSNCzLJX1y43qHs4cTh80xcaN+tM/0Rw8Grbt91I2CDaf4T
aOuI5qzQ78IJGt03sESsjkv/OGRDuW3EnT87zdaKSXkBEBFvA5GcBjAAaEOTPEfaYXPBENsMZ6xY
Iqyh+/A3todgJDLYKp312Jo7a7HshVYAJLikwfHcoX2Nu5Zdu5t+Gsn4rqQxfzvuKRlE8ODpBK9n
Ex1Zou9zbyTPzuMpQ1eP/hj8CHJx7pM8OQ8EQHeODTg+IcYowMLLJLOdDzmLxX2IMnbdKUbxiph4
nOs09U7NPJIgeTqcaj8jlN0xZWyPiSKzQ2VfQQI+nFs7QBDAgrmpu51t6ZitK3cGVDChZXXBXyHB
meDNzPPfjkIK3WZurtnjkONZYPjFIvjM+JjUO5/4Ort8lQ4lG9XyT5EOL37NyKdx6T+56zzv2loZ
rWVJeTV19B+ZlP4BCT7RfuFOBN1LWiybDuIuA7r6uvRIE7gFA7vYKnZezHT8V8aLMo0QPMS5bKH6
J9MhIy2z9goR0iBDNN5V/TMKdWeWnbnqOMGiDnSLzWRNaHegIh55Pnxj3cvkrHCo+LFdYPEjlqKc
Ytgoaish86wz32Dg7TknLuH3Lgy8KyYbEKMzgbAFnIvRCBjHRLOB306Mp/9+wQ2QE0Pb38+Vm+xQ
TwAXM7oaAmToIoRgsMWA8JxC30r/iql1z6ltNUyXKRDRo+97Mal96OuHaSg/B3T5mzByFfxcwpWm
Ib+bvIBvBkrMpAvYzBXju6osu0szdD+MRgvk9MVD7s8PkYsPHXEGO5yFfWVOwLc9Xf1opoHbNNLw
1ZSMj2JgZDXYw2N55+BL2LCppM1tiVLEJCcbjbJsvinHffK6Fl0XhiZAztFEjvgElifkvg+d5Cyi
luNBtXuLCUjFwbaqcCrsPau5D/shXpUvRkZG8agjuU0ixFxzaJ4TaHOIC5hl8mAD7YGjF+XmFp7P
QVr1hyPsBpbRoi6J3kl/CFdVhMQI44uznEs3u/b/mplqlZ13jqJ4xSI6WfVD+jL580u1WPhNK/4Z
x8Q95I54jhB/bUODlAORiP6pmmTFaedhOqeZrRR7p9xWXzDijDvhqY+x8nn/7frW2cFdhrBpPaFQ
30cqubb0UdjzeOsxr7OyuIzM2Q4eQ2k0JPUNU1R4ZNr40My0vIx1Gqtx7qew3Zu6aY5e2F0cIP5I
CAySCZX9M2c919ZEhINsg1ejTU4elzItWEYWPCi7F47UAwZaDWQ5SflvDRC3rVInFet0b2Gy3CnR
XuBewq0bwQ20JsELHUmZcF2qqlTHOWWGxHC6qbJu28UFMgC+rZ1jqWepJAIhU5RbtNPPFt/6EJDX
3bZBCwQNxznN89pyIpINm3ZkY0fZw2ioLYufkDFT5VcvdHZALozkdUCThkIrRoBTc8/qHZxWf5MO
RLsIpjnUYT1vRA8khTMkH+BBFAWuQCJlq8NEYLyYwxfIWbfRAwraeg2+i7r6V+by3c0YAY/lQ2YK
Zz9Fzh5JSLGlh0asqiH1uSPagz7EqNl2F2mxXjF88V7aer4n6fZpnspt3S97BMkdG5uhIIstXIfu
dB1N8vI82p5NBb4mTiImBcJ210n2PuKYJbLHegarcR57agPaH0r6Zi1mExJJDAPHSUEJ+9+RaF4M
ePREsTfbzIpfJrR4+yxvKFYshjStoU5lFt8loDOwOzyGhJHOg3ceoNRmVQNeqkbYFTRYR5yZ6oys
Mgz49749Q45m8e9WvPIB39569LPNHOesRIuD7cUsgwC3MLlDz8o1I2R/qqbqWTs/Bjsx3NQ9Tr98
JAFNg79pDYlDJ/EOftnylwwRuiciTydm9CrE94UAjcjv+lYU3rtKxnvfI3XFU0lCQ0DxHQXhJQsY
MmO13Fe1B2O44hSaCn1wCjxZ3GKHWjkvusaLXdHL9T270jhHHBZi19cm++NmEIptVLhlirpxp/oK
DbxchlBMISLyBRMEeMBfVrKqmrOPummNb7MEGdfpc+xa+kzV/C5bIVcRhQtr8Q7/BIup/34pWkkA
UN9nkO97wP840EePM2v13//87xfCZNxDTbDgnXDv7TRPTo5pvBrz2OyFYrXopSbFbDvWa9tu7gaj
/2ls8jWzGebMnFTHUVZ/UaeGnaXUB7c9nLAF2zvK6DsIGrkN2/pryE3jMRqPbufKQ15ystmGC8Es
xzEG+nOHNQ33Bi6E+4GLdJu3Fg5Xi/o5api3myOthfkeA7BcRXMU7myqQMge+TZK07foP5p7gJhV
hO+z/5QIfzr1oXqY03lrwb4j3l6vjNT5CXX9oSdwEcJvV5aJRgnxFvBrDcQIQvqYk9sE++a7EXa2
NhBmR/6UHDzhkDoSTAeFJEyHCWOsBpVUgRZoA81Gr2Uev7Bq28TCIRMRJwxKa/mhWvFH2Ea9JvOA
owbREU72Cn3cI/rFd7fTWyW7f+Fgn+OO94GJKkFLWsx409nHD2gmBoB+gcK7Hqo31l702oP46hOk
lpa+SzxLogmPfvgsJ2XgaZPTEUVYJeEWOW3D49+Mr/043lcJKtdlR8OKRP0OWBr72exRqE3Ib9ks
rLjzvU0E4W+TlN4FlIZJt4OWdoYRY2INZgZUnrVG+Yxifd3zKWv23JtxVO96XvgzUHTtgOUBX4SP
HWOd+BFHreEwTwy4SfiLzhAfiKJ1XUbhFbIGfM0DPjxRWeLCHywG3rekNJj893ZHTo59wjOyKiqm
0Xnke2sR2X+ApNbW3D7l2NXXrkbA6JWz2kVyQAhOWGwLGdbT5hKI2fvH1vnsDQdecv8T1zq/zl4Q
nmOMS2apkU0E2MvrnQ26ZUlWO/guIUbM9sp1NsUYr3v2ZYJ+cMs2eN7OIYIWMurf8OUvJpWmuCOm
a5fNwXxUnt8BkY2xnffwwvhakE241ZPdUZOOUJ+3mRGebL/BYtZ7xslHwU8SAT1ym5jriUauqWRw
zdgMrpTlf5YNt16m4JhmXfmVWwQUtfOTRLSD8MZl+DUZ+GfjU5y4F2/I3+wB6IKTvIEUvQudCK3X
oI96UFcWY4RDDswMGnSQTeGcxgx+rGECufcuoESCjeHpe07kQ9SEz01OZHudIGAu528AE9sS2dmq
bsPPKes/W61P7UjCBrOIxo4gUkaBgzxHn2THOdxA9OR56e5ZY/+AJnxS9Q+eYK4Hc19U1D/JizXn
b9Hoo5x3qse8aR7MmCI4MvL7HqAIC3r9ZzkO0kTd3GelCSaUEYKmymdgbt03JD0dQ2tGHYu4j/3K
D3r49GBPxRNwQCjEWm7ZtjSPM96sCOz/FnvqtpnEzUmIrGGr4hgCKCnsidbto40g+GFVpC3YMnMi
4Pksg/gBeLW/4ye0Nmmofpto/CzdxNkCuN87Y27u7YLB42DP9R4zU7WISU6i8aMT5cHj3BTTRctN
N3hUEY3HHY6tAGTn2kwjuaFvJTh1nvYdcVCgU3N84+4BL/KvURHInY75Xpae2ldDMDJf87OdVKjK
IzwYWVib742M7sxcP3syql4LUUZ3c+ujS7AFcuDZFSezYprLe5o85lF1EGqGRpanA0saEd4y170z
Cn9Xz1erhusrSPgQGBJ37ayHU7HEqnR9TbI9R4ht5sa5n7tDMMVXCy3cXmjeHKu7Y1XjnXL2R3i7
2R+50JWa2QdlRO8RdgqL8jKeHP2p2KZ4P8mgBo6IiuHkMOj/8hHkpL12PnCtEYddFc4xn7zyCZr0
S2Vc3SAanllAWg9wYjfYuNK1Slgyjm1pP1pJuSRtJSahDvwjCEUxZcZlRGey6lH5vMaY+8/RwNOV
lMo5SUmAbscTdIhFz2dQoe5xxllvYWOM+yEOnVemWOBDqjrcRrl3wSy9sR1msXPI11YXuYlCCMmm
8slFjBUJRaCYIHFYdGBbY0bWkyXVrrd43bqiulmoN48wmNMTAnFmzRHOxSDW9zT8kHZqllhmgkJI
OUX3wAI42+a+UTxNuC8ZgdWKOylh3jrZ/yrOV3SQf0VquLduVjdIE0geaTAfh/UwZ+FF6wrIWGda
+9iukGRl1hOQ/GSjEsd5VmHJ/S/Tl8bOwueRSUsbsr5R1Gi7eQySvQKfj5iPQOLBhwPpB91rM8t9
2YBPBLRxBtyjgCVB9jW0+K3VVD6hgOAuB7GzLksCIb2yvaXoHK81kOc+KqPnwQwZwDcQYzKvRGUp
dLSzNbqFamQQ4/jRpocUWuRx/9JTmzciOAcqvMvdrL9TRVdiasKOIEAaiIJkQoGS3UwLgkcW+Wvf
W+6R7eVDoIcJFSVp1/FAinTTt1hCqlptk3b4idj3nlWmdpV1N8+Zd6uGjK1wIvMNM6qrxztw0KPO
N8B+qOtie9wGMPgOBr+HbUYinLUO8Cwg85VHUwb2UXQthY+D1Z2GfJvPAWRCJ1/FU/YSlHFFNDJR
uQwC1VlL66eoLIVXQP4WTh7urZn5V42yZz2nVvvQdO/MoNxT7xbHbm7hokGnhHCXs770qEA9GzSe
qlG7eZofwewm6wDtql9H3dCfS4xNyMW7boeJJNgk8NJIRjoFYVM+MeX0aru4FyRZHLXNjjAHZft/
dEIaeYLNgkBHtKRnQT/zj0n8kzTFs4e4PmVPnETVU7zsyYSL8yLpMc32gsEJ+uR3pa1VGuGmUuFy
D8MbIlhoKO9wfWKzjqnxbDLloesUL9BA031mEEiAKnMDn4/5eU0gWzjPnAbBKK9DqzwC+rhf1Nj+
45ITO1X3zIEQvWGwNn58/iDkafYylSf8BaAGxSFW6yqwDo6JcK7QjklcLImsy4szlNiNwoBdf9H4
xi3pBBomsidWNuXMRkTD9GThBe0wbnySL+Msa/cFJVLtrKXwQEcAVtlMZ2Z8Bcacun0t43IknrWc
78FSvC/5amXljm+iqb0TQ1MeI8tqtmqwDSajhBnYKcNKrm0URpa+Jp75vFA1MTPBUTbNVl7NeBy3
hk7vNBlFWyrV54nV1V4prl7+fuKxeNbBPuVkmja2va5R+3Akw5+jbA6gh/vZanCT9Imx0XyImZms
k9D/cSyve84T45ulpfweuBhRiAWvOmc69z/2zqTJbSTb0n/l2Vs3yuBwAA602duQ4ExGMOZhA1Mo
IjDPM359f1D1kJmVVrLudS9KWTJJQRJ0wP3ee853GDIhHx78lyw2rlGgu5/6CZ3eNZaDD2S6YOgK
jFGXADZw2QC0D3dUleZGpI7YmVEFudvgeDlod1HQgH1ZSkYnkNGRGMKenYgjLwrT+5CQizXlSHKI
xaIlYOq3NkN1TPsRGqvPCToLxXzRrOrWrm67qrV3MAARSTXVI8wSJB0jUM3EUJ9V11cH5YzkZ8dp
c20adMJSw20/me1xVmONvY9TslFyY+b+qQobZ2+XDghLXotSTQGms0ugzhVnuXhetFl6WVH0BqhK
cjjigNHhP9vFvKfIo/xCA1BHYjxUk3PCSTce6xnovNXQ0bL08dra4tKCMFiDgy+9cDLTXWtQbrbO
OL1CnXmdbCZgVKTxFe5aRGjIcxiGN5WTD/8kSyQDXky6tPlsuQQF1+l2gCD+OLjXGe/GiUcMumC3
8xnTkP5J+E27LbtBXdQw3I1BjuAUi+FmmgM+cGrZ5ySp3iRqLa+JHPMsRzpAXdcSRpW4224i0L1o
AnkysprCINwS0m6eifJrLja+jFnQDR01TOagR/xj7ibGEQ2ZZgUNz34yonqtIl28hNlCcAuBUWeZ
FU9B2TOS6BIEsQuGsyXA8wQWQvppc9sQGA8jc5jh+rfBJa6/5VgiApiTL1p9FyvgmGLUgn5+aVP1
ZymqGCRsehG8EEICmjzbaODVKHfZ22nBQFAPIoAadXHpxFuMs9Byp2nNUPdGa9QDzkvT0/WUeBDN
XDcYkrAyWk9REP8sBMNL10ReBv9rDXilXogLOjCIJ38ucOPnUOVczXw3YZgxqioCzyFUGAQJKtQ5
UHdmMBK61BNgYlQCCrR4N31U8mWB+Gom+wCl6juqpWmt12ifQSF9kANJjH1EZDwIlks8zSP2voZx
UgKZv/Br4IQaT+t5dg4AOjYOtJ/V0PHzWjNtvQzYc2f5PzTs9zvKioyUUPyCsNeIzkKqNxV6cWeY
/YlZ3hmuPDmFyUz2okUzu5/qG+X4/mkGW5U7I5NcdZfbASCQRHmlcIk3mIyNk+2wpFxMl44ftSWI
80Tt6Gyuh4loIqNV9wGx0dBb3nS/flfYSeHx1Iya5UVMDKT90T2YHbMsy9eZv4XGeZ5R20PvueTm
muHeuqRx3FscrMzUd9cYW++qEpT+jJmrNau17pJYoTL5mg7RN/kxH3EsPvsMBpa1qNuIaHt0u/pN
i2yiTxeTtMoTJGC64MTNcKJx9YdgboGXY6+QPsY0Oi3OSsTYJCtu+dIZuWP6ra04TybVLunk89hP
r6bpvsbV+NDZ/O2xrA4zQkIMSZwMSVPa5z7QaCw4F6zX3SKrdMqSOuK1m+ynSYva27DhkBCHFliB
xH5N5nJrFp0F8clBljS3N06lryPfQFtdnW2EKMjxLJqr00dbhqgKMR60zSO0xNscaHwHjCK3nAvg
3YsrqeelQVmJJFhtIbaS20GWsTX7mCPhwKAtMpDFOzfk0lBdtq2XdESdjM5PN5qk10bJO7KUD5rI
2D4c53Yas4e0Mq71KO96cmQYa1+j2D8buUMjuGhuZYOYtePnmBLVvFOaLwFg+5CcvDbD7KP3m6HK
OPOxtY8J5aSvmyhdiaqirtm7Vj1t26kngUGx7ofg1IzNu4HEN+kTiN8NxX9xxiHfG3SxAnpD8QSn
xBRyLxjurjqsBYabepYVuyjcitsm5tGIWXujxZIkuYMb6DwtJoriXsQ3ytRwOU3KA5qCsDlduCgi
v5eG+ETF0K5te76YMXrBMrln+ngdhpqfoL2lAms4Mqi5Du7dek8VP2LNIKdVtZ95R2570qGrSUnZ
ackBRUy6QneM0Vfr5akGxsfMhDBe58JMrDEldhUExp60kwdyirKbX7/MQh9xpeG+gfU/WNpjWUvn
5tcvTYigLsaQS92FqagbNuFA05eH+yoS2aNJ4pRXi244DXGDPssVXN+8AEi9wFnzmHQ0XxuGTUoJ
j6APdXMzby0XWSS26V3v2tdB9REhfO13VFDNdeG0dwhDp9YKLQ94ee2hhRPXxh5v4WxZJwwp4srW
Ne59jjJEEBk/auYbbIblZiQ0m6gWsXMnv9oVGlNuX6vmS8DUhls4j7zB6E9aVcWHGc0B2yMjI1HT
eP31W2RL8DDxYECRi2kjMINnvVbHEVmWQwo3UqPR9eToD5R3/OLWkkvTsF5KQ8ijOQUGrKGOLcYu
tG02BHeO3T4qiMjrrJEvTQtbtFt+CcmY87R83HIH/5ynrj82peyPZvNlcRA9VCYOXAkvOmUWYuNL
VG67nsvK3TMxno4EEGAZWSa0Wtgcbb1qjtMuyMUDYsaIOPMGdtPM5RYmXGS+CcsCn4+DNWGFTban
0IUe7LgDR8fwShoJzelCOzE3SUgUFdohaZJjlSc/mWhVF3tW5v3kpPuHaWhvsEuXjzbSXFoL5FZX
k4qWj23S4cEU4EYI21UWenylPUVU+ZlXHZZqBg1Ie8v7rtZ9Ulznx3wClRQ3ybbQ0wbZOox5J+iq
3Whi4gpQK4x6cklw4HkVXuN1XForK6fXa+kG4wi1dJNG+4RV+GLOP0MfCMBQuS7rsRLn8VJmITnI
Wv2cK3dbtR2xqgFJfQZ64tw0jAf0ZKJ65kAQHrp84itDrCfZym+0AoltWGWXhjGT1ZqvvPVbvHKN
RdS5SgkHxgrsWBXP/AiQn4+90IFmNE0PBc/20JTOxnXiz8bF/WsKcoxwSHHwIeKcgMpvh6ESdN4v
a2CI6wTDD0guPn8vIeJqLD5tlRwUCpiqZrPQSHjWAT6t2g5x2HJ+UFcoQh4QTVxCKerUhiNopi/A
8zb4HrrogrcctQkJl1oo2ML0zNPm6dKGwZFCvV51Y3usQZF6XY3Vw8+M13EkU2XZQnaOBFPG1MQf
nUuLP3/FVk7E62AmGwc5/K5Ce+7M1Ramg+OFTf8dzcZdNUIYozuFJH4Jrxa0skcAUZYeOHsjtykX
/Glrl80jKuM7kZtigzGyU8ilEewwLo3f/BntSalbOBha/TVLa3fTAzt2GDhrcbIhj2iA4XpVeUbc
dNO+1UqjhiknbCYmTquR3j6avvQ01MlrRQW+1lycRWnGL9YU92j7KdIr2zEvZQDpMmzKDU7qO6Ny
Od9OPgnSMbNRXZGzPLugj2hNMt+y7EHcy7w/YlzdxSgRvDECdiEN/4cIblWndxvfju8x2j6kkKvb
8jQH9D+U7Ru7loiVDWlkiiwiHdltdu9EkBXKtnjKC1WS4sCuIbLpsYER7rU+2GqmcDnEArfcZC2S
pjBGuDpNBJKWQ7QjePZV1AHBXRZowkan7YGoqRcNZ/9pfrWd4qBpOFuo1KCb16gSlsRrXDLrOgM0
1eUy2KkKHpo9IeDSR/KlkxJ67EyP2Gd1mU51rlsfxAL41KEFWih6sJZB86K1pr/mj9k2SxepIOI1
L8urlRQDZ6/AIT4EsbVjN291CZlBpxzQM5mcW5Ta88Ageg42+MvWhl8hx88+LGQ3cYT6yYfJIqsa
M9s0gWpQH/VUu7syw1iOL+lJDQESXvglNicao8uCTQ3Dn/5Wh8oP4/9UozjVMmcToilBooKgWmhf
OQE7tdxCjr5n20G4zFjlnbq7JA6lH451UD61YbqfXOM1iuoPq2mf+5gdV1vQBOM0hDtmX1BHSUII
Zlxq9XwFtvLEWO5Wx+dftMMTtNuzK9qd0eS7MY8/SlUe+wy6lZSgXe34Jq64KDghccojasFzgcIu
/DZzgUgxOlpy4WlU1rffh6TvEdLo9q+Y6KJew8hUobWqS2zZuNBXldbfEo4md5qVNCt4zUzia20j
0VPXU2WuxohPTpvnrHD1XRVbpZYa6hyTd+MTE4v0YRlJFNk9K8hnRd0MnMVWOgR2Iqpyf5115sPQ
hfe2j5Wk7ygmfQrndZ4UIC4R46+DeXohQaliXJ0INK/ggY56rNH7jywHv6OJMDe6LJDsnVGMr5FK
+rXTRqT9JB8WJrMJOzjUKzpHQLNgAYjoHXLYykzC96Zd+sJzDg150aupYMISEOb9zrb6B9q8pzoW
au34WY/QrkFJnAKPQRIXChxsOhzv3agNL5RfLl35QUJ08E+5jcnIbZzLEAHR7UfSKXuNvhCSLqTW
ndjUgXVJMotrqUMoMV3l7/osWBsGRhdtzC1P+tN3iXA2dblgVjbh5PefUUNg+U9DprXacJsqW3FA
ql+mjsadbczkRCQ8uXSU2RoySU8O9s+hp3tXNMONbCNMHaLcy9C+QIuwVrqV37KMLgY5x8iorri6
r4xGVmqoq70QLdhbdKkjeQZhB1U6qPzpgNzu0HQsZ5UxcHPb4TDS9IynaVPlU7byuXNWqZN+ThWU
ypQZq2XMt12LrByQKCdrjQk8hNW1LBzmXd34WcD+SDnm0mGUnA0smCzVoA4+NkxdTDNxlemtr4iN
mmkzYH6jg9nRXvbd4r2o47tYmg5tHf4MPst74KR3lsZBoJrj1Txk88FQxTM0f3/FHJrJuzF+lfa9
sIdPhZyA+R9HATsuIC8iCiIHbeiT0iuQQBydMH1RIr6EDLqRWCN5VhzYCL5rLj6+XMPgLwrbPfbc
FduR8ozQTJluJhw06yx+je10Y+fQ1UOJ2XJyh01AEUqn6tuUWnbpGt8r+Jm2dJnCoe4N0dSQstIR
csqZA/PZuikMEmkhL1mlvNIzuYJ0ffqyIkJ6+uYwI2zDmS9SevCLXQMaMCTtVwd1m2wCSAaT/+lk
DxmOYBwoyEpTHZlCA6fmS6fNVHHeOkExR11dkiA71+WxSIyciVR0MtsAbvNki1WlU3xlhtAxTDJ5
bB3rnng86myYCoHZ3cZEVsyV+ghtkS+2NAOlMWcXh3AY0UnCoRtkZ4lhHSzVQW3CGaF0g8DcRr9o
NDHXbhNDagCExGwG3QeV1npEuullHaOsYIovkzHaq8SBhqioRkm++crj4HlWqImDqr4Nh4bmZLL1
Z4c+jyozghJ/RuBDeXQWzyjgX/xUwsKSxSut8iXzeZHTtWcClD/aLGGOns9MpTHB27QZt7WrXQ13
SR5SqD6iur4150Lu41BPT7LqHlC7sb2U4C1Md68p3Ca6oI/WF0uvzbZZ4dixsf+d/V4DXqETCqEV
d8h1abpjpBmDo5Ek2qGui2cMo9ADYPsOfkSmU78LZvdNaDzospZGy2L9bEfqirC/8zFSW7r4KSL9
XCOlqxnpN8UdYX2HeASKqCkxe4zm6BrbulptyoA4T0WoMKCLGXUBaWA61iUsj7d9iVgR9d5JKobE
9JqY8RSU5uM2S2izc2gHg2NeaT4bzL1tubG+8ghrgz3N9/1MPqpgR5ctW6MqNpDOaXbGPqUjTZXE
2lt+vw3H+MmO/LeGAMk1LB5H467zI73cqZADyVie2lA9Wm74Kfjq/aWzoAkd+9doex1u242BtJGI
qJfI8lmkGporc35uCuemb29nRjR0/rvrlDM5tCrJOaIY9rrGJLKPy8vyv6bHjwhIDYwMOHpAXVBi
+jThYW6GLUR5FBSiad4IaH6wAdqEA0gebTlWBHRbCrZe0nbFBxXnCchPTluwmNdc193s42VpbePG
TXDMugb4L9FpjLvZawxx7azLnMTPE2BYxGukmzkj3GGT7zLISsKb/WSn7UyTc7stcH6Q6oSKF+HL
cC11N/Rozp4AGu/rYeJr4NBzKOVlKtMKMXbdwPeQX2OY3lGhQh9NqmO+RFYM9gylRhZ7OB7+sa6v
ghCLdQI5yyPw7mRH2RWAxbkh18NVeryhqc1GLnDIFbJyn8JooT9ywtY5OpCSjeO0Ey9ty2K2ypbb
Iklf4Lx9wGbfxZSSh6mowO2iJNVFrdaJKz4qG9yZm/n5Bq0Ah5TFejM9GzQsvI7NAppSN1+LaIqP
6YK7BuXRh+l37me3daOijV6MHCP0aYnXIu3XgBFdK7bawWEhBDVnf8cnvZ0okH3hdvmWqRYPCFoj
tpk+RT5fdjurdUXarW112R6T7S7xORYvFD+pHNpUwutSEey16cVucS+GoUkwRvccW3Syxrh5xBBz
nR3jZyOHXQBrPhu4UdLa+apjdKHd9JpX1mWaEfO0nXVv0dRdN41/j7QPHhLJ4IOFjI3Kffvr5BbH
xjN7hAH+iyanimOPmfeLgCzIBGtA84MkPFO5domAf1iT1e4Z+z47wIeAAbhJ/MNAoXQo3pQfs1X5
AIDxKBF62WwBfDRMrLtX+jPdsRARRwZjRmQ3grWwDBpfM3gsZ/bp0bZYBZP2Z5La5mYi9cVyxlPp
XAfAw7txaUbD5Lutxnw7+Zy/aUwzaUIcwwDwmln1OYnUQ0tunlkNO7Pd68L4lJByVv+f2/n4G26n
9W+5ndv6K/8ZapcfNSJHbrWv//yPr7xlonz4/K//FMu//Z8IT1v/h3JdBk86Gj8XcZTzvxGetvgH
B0RHug5AE1tZij/6XwhP8x8OXiTLNegmmBBzAH82RdeG/HDzH9KBqulK03At2zL/rxiegnf2R4Kn
5Qpbd6B4Wo5rSF4QVugfCZ4u2lCtS/3cMyit3hUtCUYOGIp6VBxTuFnGu8sd8Ws9/Rz/e/BVXP8J
CP2PvMt4WuRt81//ubz9f3lVl7LYMm1pGbYJvPSPrwpeDWHbQkey3ZduelLGvaAyNFG6h8l72O8H
kkSZeUjGpOk5JHay0D6h/Jc7HowQQnxIvujiyfn5ajKU3KgGHtz+h+nvsQxUCuHK43LqtKqnapwQ
NX454Rt2ovW//xTmX+inv64dX60AzgrjgdPDnz9FLfUpHFyGZZBxNnlJnpC2QZuy1fQzhkwSDnWs
wMHVQbpF8jV6zOfG5klWrsHLrFrCpCoSQkuXJwi4DqfYLvamvnPXizkhzI5AJ7YFWiL7w4h/ULbT
D2EIp6wTaKZNhc9Yo2hgDrSy0h8cPQjVvU8+4gIzuv8C4t0zUSNJns3//lO7f/fVObZiCUppAV38
84eOGjJXssrOva4lU2hJ8XNj6PfTJlPfA2a5zKcZEljbf/+qxrIO/0CaXa41V1h3sN6h1waG++eX
Da0xwhkvcw9n8ipFK2kR7+BibCwOLieboI22EMoJysU7hE6mCgDgi41mWHgQNa+EsOe4n0P3CDVl
z7wvpHFA98b+RctOmx/W7KCKzf8f1jnvmrsbBKhp4Mn687uuh36a+Vy5B18oaIJNS2/cTw8jXbvR
/m5oOEILAj1314zHLMeh65tYm184AZsF/DD9B8hCsLIPUX8lJJwtjir1qcU+JQkMSICo4TbN6HVp
ELhtdBr1o5KP0YxRCc2rrP3frHjxN18+iATTUrhGLPxgPLH+eN+SSkDLLxUEB5GQF9j1dqpaLwAo
w7hsxRh/5YK8JBZ73xr2IYr7RdrVaJ9j/iKqEVLatrb0/VyORFcM+3+/Qv7uSfan9/aXhYm6YeiY
tLMwjUe8PluXjsfMnKwg8Mmfww0o2hbSj45K4TevLP5ubf6fq6KWZ+zPH/dRHvDsE/+t4W2FNEBg
bPAdCKCiNfLOVq93lB5Ms2qujcyGNaqAta9s7zevvqyhf7kz/vDqy7v7w6tjR6vTFiudl6D5dn/x
bK5G/qDXzGmTHwna+CYG1kNfQiGoz0C0/+YN/N2t6ZqWKRwlpaucv3x86bb5EEC8ZxBHXyexQZcN
hGjWN2EPIIeI8zm+1mHy4FrFhdPkWQuPc734+AdP90OksvW2hOnym3f1d5fFtQxjIWcLG8D5ny9L
hWWtHGSae7RtNi0RdDW4HqOst3QfLnZdbUuqBgOyr8+XRYF3Z8b26Tfv4e8Wxh/eg/GXKxP0uKxU
z5UxDPyjJoGIXJUE7XUTgMKfultpB+ssq05d8qjl/W/uiAUB/q8rQwpmuTYqIMf9y/7UNk2Y6ej9
cSYPKNGNtcaYgxyYlV2RrehuTBK5Euzv5Lp4JewwqRmYhFi66p3Bl5fSdOpBcgXLwvFU1HoyeiW8
rKRzXquWXilpkrSCfnPR/uZsIHT6QA7oIGUY9l8uWt9pro4CGXIiVoo2Zv4SF7sLo3EvJ6o4bjkA
YxcM1bTHNrqdG6bydNKYpWk86H/zXpYr9Nd7S0plWELapmOby3v9w73V9S5AtIn2aVSBS+IqdMMT
Pl0FzwkNDP68bRq/annrleQI+bf+GP7uiWuov/kWOSGRpck+Qlqa85f34FdqChZxjlcyOcx9InZg
QIFmnXpupVGe7FBsYS7B6Wh32ZR6QZJ5EQJvzKLnamp3JK9eXJW+Ycrc+vVDNJoHszbp1xvIwpEg
3gFW9zpKIMHhCY6j3+FVVbSpqwBBYvbrjyy6IlSoHg64VTKLM1mJu37OPGcyQWcA4pXa3pnvx4FJ
dhIcSqHttSrbdwHUWI556xq1gK4IkeshdDAJ7ImJRGHGCc055PCBaofZ5xxe3UkdCgW+h1H08lpV
X3s1RIkKYQPp22fEiPuy9/eJ1LdRycIm0A8H5UanPC8afTsBiGv1bN8sCDhCX0ihmwaxVkjzy0gj
DwTtU5p5mOrRyGAVb3awLBDyi63rVveRbULy0DatMk4W7VfbwR6pffXMyfgXeJuyfVzpzNsOAp1u
QXylwui2XKswPIv2Rcdfa6f7bIjv7CBbm/x4bUaHOeBaog2UOBDCmD/5pOn5xvsIkgfV/ErMfC/G
uwDSDnwFkcQZiCDNqTWzC6/HJkUezLoJXqbxUofvM03xLBHbeMr2ynjCw4+EBLB3/F4JwRqYt5GO
0h3BZ+u6G6aZ66HFGjzRhVqglyHbNilN8ZhvGj3DkofGJxxIe+kPthXvHLZyhMSracre/AHQBwcJ
poW9WrvxyzQcBCNOJHteO2Dj5lHg5zaOomrjsrXbXDFjIn+Wbli9vBceIZ2NPJqr2jt8Aagfs5bG
mkUzZBlbENFI26ni5fLsMyHoEpj9cznSWjSKSyKtt6Gg5jeQvgNiGJPxdCkL6+zrGQLAZu2mTEB0
ojM5iaBd9QqcWZn9OqIKRdm9A7S7lj+t+w6/Vxi+ii7iQ9/7oFvMBJaXpIQmgSY3OEzGSMdpO/ii
P2adgBsGeIijoIEF1XFuGMKC0WN5A9buSQuJV0rJLT1NREQsbA1EQ3F1k6ttPzoGHMjywQ2kZzQZ
rSmeuNT+JNN4WY/3HTqZgHsDT0AewkL+euYqW+JNuObL1AWuWy0eqypjMMk15IwdVpK2THZwjHAf
VI9l5q61bgYg7jAtvK+HV0uRcUn+lkjdlQWHIKmpGciWy0tEFg20JgDSJn4M5NaMfyoUSliCWrFt
ccTHClfsojXHwa7y12q6i+adq4F+mMoNeVhQ/Q2yGH+AXqWPU6DhcdYKKi/+HwenSToSnY6LRu9/
oJtefNurdQEqzETo2DIcqOmkE9KyqtMf1L/rPqKnojiGM6RIpqsFv4xvMmCx+Omx5C4EQQQWkqKI
74cRGYNURsEZvNi5wGiJ5seFLMnYN1Oei22B6MytPyD8xTppmAuiA5K2dmiSz7oasKZBTzDIUHY+
S0ID5Iw4GtcIL8Ygo5XvrAcvFU8t8msULHhq4UcZAbNJhAO18roQJ0SAQpgZB9fa37V9Qve03wIE
284kH3T+T6HxIzhfhkLuLHYltyMJnTfGdOGIlhMwE79Pit24dJZgn1d9t3V74NJw+OseYbTN9RuP
g8l4ZOCjyhFzrvDwIKzlBJzYoIuVEJGXej1PNNLStk6e7MHKpHqDMQbB52xsONptSNHylA53I9a9
yeo8bL4rUBy4i3FT0I8sACBZnEMn8IZh2Z8cQdR9ghweAG7d9JuEXB2TsVzuXMJCHXJYCykZxFp0
02NXEuqxCRCK1PeR+Wz5D8qATxsyKESqt6Qwh6PuKV/u0FFu0gLUZu0+zQZtQfnhWsQEudsoc/a5
UOci3tU9WZ/RdZzJzxmtHf6NNXOfXdHh3AqLXcdd4yBsjECt5OPAzyoPpCNUAcK5SZCzamzNADdx
KbxFOuJEzEicNf0Vzy7hakN/HKbuZJj63qrKjTlHNLszMhp4WFWoUgNtQx7bfgmHKPV632Hy1vkk
cAEsnzUCQ74anwL/BRLJHpBG321As68aKNI26NIgXNsgwhjQe/0C+mV64GJIrIxH3dj1UbadAMEw
qdvkCN2bOtpVrs8gx9oWDRGjnb52kzsJjXEaSDQOdm2FLFsTLzACN0j6YCz4+wBFmVEstkzYwiQi
1rFxNHx/z8jAbCYkVAZS/XPFo6jR2KA7yDCx/lACIWtYxPY8PmihTYzmtextDy/DZsag4aTihJL/
EMkTBptDxzbpJvJEysi+HySdaKBjDiaTId0tTy4mRAdI1NtlG6b5hEBZQjV8adIlS4K2Jrsy5s+T
yDHicdETQocc1zrmhTgRp/aW++RKkrpZY8OpyIAewCQTKI6Mld6OLo/ZXO9k1O7KAHB6z26DlH85
WRAvzMGS5ydCzGXHWIIql2dk4WAlZ92bCJi5DNQPQBzsw69/3gUHXZfnhpei5Y1ShCupGye707f1
hImODadQ4sS4ckva0tr5Nqi+K2eznJY4RHXo7hcocr6rqpcMFf2w7FLl/NA72t6EbtQbCPw43QyA
d0lxah15yVNxrt5bcminTGw7yOqarHcjuosWYbqAdKG3+tZBOlUOhkdasdc5zFXcCw0aNILWIXTB
Dlrubdq6t12vGLZqt6L2N0H0ri8aJQ5aQR/tEHvq9sEwxDnTSOXukj3CxJMwk7spproe7EOahHc2
Lsjl95GQ3jDop8F0H9G7nSP3YFXpPp4sZEOE0hn6KQg1Do7yomp2ZuaHybiJoZpbE04ea3xPhmYj
iHDMgvCAU/F2HD+D0ryrcrVpgr3TsE5CeZKxYFrW7n61fXhPyyFJOAxAO/Pkp9NL26uDMS4RWA+a
gf+Pg0cCwyE1PVuzDmmY3QkXGKSV40pqGMm0hMOjx5nJnEW9UgzWTd84j4VTPAYWAb+tvNS+89ir
dM+pcmtU5nFZElKisnHrDRRFfE4chbhdmUmweagzHVU0PDohvf1DUIsXmhhMNzU1req85lg435h0
JyrOp7rvP1bgUZaDHx2LdGV18sLCi2K24cJHscIGbNPhCvBStg3XvHoxYp4FMULQtP+KOPmKuDtW
5ozIZgoPsoz2A6ryVcgkfUf/7NIOsbYfs4EAP4tQreDVt0Fq0uM6OU59b/figkTk3tkytzxGuv+N
Mec+0vQXio5DVNqbqdLIQfZvnTj9osw7dbb+sxUuuYfjNqaNmNQjCIERKk5z3yTjQ8rJzFhCWufR
fNWKBHbIbYztIpr0n7k2vw9hfW+a2iuMTUQhSOCXTlk2nItyemhzpL+SczlbxjrIYF9q8xCsm8kk
J07/Kf2892zbeW7xPLHbnUvM/Loxvk+8OGTc/r3SxYPPtRwVCcHddyyDq2r8G7OFNDO/G7H+kgr7
po/Ke72qnoKUG68kedQx4DJ9xCb2OH96kGjOImUcqe6QIhKYQLr7s1kDG8uSu9DPn3Wdb1J1r7Ke
H+w6k1Tuydukv5nlwACcMDQGlDygUvNSAGRa7s9wILu8f2i5DbmuHmxlkAVUH7W+ta0EszPLVSAs
jamkWFBYF44kQh71QGyrOnrH0Ny5j1ikv4UjzlYRHUqWqbvEN9Q1m38wv4y6eZrIj0ps1rGUp0yD
/BLJdaPrl0obdoU/cpZvV8uHKwh3yyz/1u3rTdHbh547tlvOfvCKEMZvLBaLy1uiobMG/EgC8mbA
GzBmo4f0WnEhq2PjIKIVwBO1F9unoE+2ono3x9FL4XuEsj75cbrbd2l2Z7fZ21jrB23czbj88X9i
v17AzWtTg+cffkQIjc32u0dFNhA6S6av5wdMKfHMEixuTDwfCUq3oruhTPbLI8SfIox6jLeWR5I1
ecHiUwMkDVYfoeX7PNp4wPStVjD55JVseF8GteHykApnwHTtNkGbgsgGLvG2fe0Um52UR7DyG+nL
4/LozgggD7llsH5gMz6UMTVCbB16MvCWsmKpoJZNaGlYTMhCfxVp/NfgyZKgKeDDe5kLN4d9tCbb
Zs66XRcjfmI7jCtcGF2DVDOHRVxjOTMvifABi3EoHPxNL4KDltQ7xPxkEZQbOqlbS9tEuFlK3b2F
AHVQnPGXiOVle3blnSSIpTCsGwl60ubQikhjX7XNLrGJ0Czb7YL5lGW2d5QOG1cjRsu8kY3hHfvK
OA5duUkRi/UWzi56/g48IPbWlaiSvTbfDMX3UrguO2gA5LTO2l2Ri3NPTeXUfNHWZlD8ln9cU52a
PPWWEn8uqDop86JIeumob8tSezSi+r4e77qh2MPYfnRnWNETUx3yINHT3yMqQ46CXqcg+LLn/+Dk
RIrTA5P2wWqjamGR+Wc73zsgz8LyaXlLsCn3CkybyQ6CAvUti5FvRnR9OW2NBmAWyX8p47uSJ75C
l0ZrYobhD3kYJ0y6nxVXycTRFm2rhj4UTJUIRNfy1S4NCZ2bv1RiHdRUkOk/K0yL1bSU9EWJV355
1tX+3mVKv/ydAJMJ3oGD4dS7wVAHW8mLhiFHH9ClmTWgCXkMWhrVdAiW4UzARiIoEgpYM8tVxlx8
mnIq2K7dTdnJBPloTsAXG/82SeW5RBYT2tq+y7R1mz/RXzmIEm18ZWwdn1OOJS+VRcuMTIPWNW7y
wD4MH6wwjkgbnHuPui0vGfG7Sc1JgXtFGvKEm+QgsSykS0+HH2T74sR22OlIakZPxdp1StK72Jre
l1Uk+owvD3GOhc+ad6S0RZnHXlx5xszE+7t0iEXR8XSbB40+TNhATBaPPskizPxhad625YwCEico
5d1yN0HqWnecwAuYheyOQM4R/GpM0jOaB/SDlu1Eh2my3IGZxd1Q6dvl1KoIA11u7OUGFzaPE5+m
EHdeEMrjRE6QlfwP6s6suVIkzba/iGrAAQeztno486CjeQq9YAqFgnkenV/fi8i8VSGlTOqsfrpP
aZEa0AHH/fPP917b/PU7flWy9D169nipf15O2ZkV6pv5RaxRKeRmvsh6e0/CzNP8/3g91lpjHaQT
XwnibqOaGcpmF0fsU0ZEGgSU+UrzXzjfhybAvuSbh3kssW1n+fDWLZ/GcnB624ytua2qoS+fu1bB
9ldj8L/enGA2//xv/v3C6lczD7bv/vnPU/RSF03xs/3v+cf+9W1vf+if5899+1p9+i2nm83t+294
8yu58p9/2eq5fX7zj/WvQ+er7rVW169Nl7a/Ls8p7Pyd/9sv/nl0/dWJuEkL/b9+//1//tz5c0YC
5vE1V2+DLOfv/+MU3DL+4ekerXgcNLghpU6fdXhtWk6GxT84OXX4ii4dAzj4v8/ALcIvOVHwsIZJ
2yVTlS81f5yBa3zNpRmq89o4TOy2bv2dIMv5KODfXV6Ci6TjAEnQdc/hINd056OE37q8gM4s6baz
EDG2b8cSlYZvB98KN/eWg5mfdMv+3o9wkaOJdea3e3T5x0V+PwknU/eLi787gA8SMmWAQdK/zGQ6
HNCy9/LgjWSnZYiYXpJ2DPeJ7Rdn1AL2KuWA68qbA7SHCG5mUyqxxiI3nKnMJRAnNrVD2/qCfbci
yIMw+GUVqn7Ffj5YDYKiZErLMFuI0eLj9tKOwL6U1alTql9T9UVXYZ0kz6CVu6u0dfMnd3Ta58Iy
R/M+UzO7Lzb7AudLojc46iwjXMde2Y1Aew2CZsJiGLYx84vz6FthAlPbsBAfOaFGIGgQDjWb+bQg
p7BNq35GsjZlfyfxTJKmIkxUPkNnS/hL1kA5nyVF9tTQrDh1WoeKD8FEfFXTIrkgG647S2NGDT8W
msZicHVoBxjQ9n3qaTsYhNberCpt0xaVXDN3Q53E2w5KIjS6U+jHv+SXkly7nCZVkARa8St0huAU
2axRMJE7Y4eWdVHDdlgg+tyjC6MyxjTeNMiQC+8gkOZY9vAdq8m2FeFDGFT30EbWpKGswzQ6aDCc
fa/d1tQPk0QIx6a16ZNh4bnpHoov8THOmUtjtS3lOgHziYaeXc2cz23fdDU4ZoeuidcT9p4DOUXc
N6hqEUa0eDRnnWOMqqU4skLe2WV1RCyB7dVbOD2U+cmOjikUW23UtrpyVw4URy01KGGynQD6FQU+
ODS5Gt2GpsC4ZNTv+ijHNEjphIhrb9N5zAY0mrNmPkv7W9RFR3w6qEcrdl/RnRfTFHD0aO0nA8j+
qUEfOB7ZXi4t67HR4OIRA9I01coOxNYcjDWC81VoO1ROzgqiRIX9Igazxl4JD/NiNIz9/MM4BtZJ
4G9U6B6skdgf2By5DjYWYqACotFzihtl1xLm0WiY4A1nu3G0nSFmamxuUqE2NFhWITxgHe+1TnfG
qsK7djB3AN4vcoY8w/48oXZusO5nrvE0KIc+Cn2wdFj3JFuNqU1poR9kJR6not1UtODcuMKcPf6I
eg9UdVHuWCBJzBiXThNvfMc+0P94GOsfaSCXoa3RKxy2yurXVsyDAbKi1c55Gg/se73FmDZ73xmv
jCk4JE1x0/QpXf/+WozAyDs80IF3Aht72QSgedNx5yr7PC68DYhMRU8lTZ8TvM8XQTg1I3jYadPU
I1HSlA0mK7YKpq10tNXA2U6jCH/W9etRWevSLW+MgF2fTBAiD1D+qpz6tNcPgzKvAY+WC6cRVzV7
HvYID7FBRmCTRQew8jS5dNo3IvQgJUJ9NlEupiMeeIqEovDosJguahbROeE3D570xeDSO5fY+1sN
+GHNo46rfc0THKdknVTuqceyX2cAVQu1BDkHOrRZu3pyhrFqZ0U/eQrbPr+to/jMa+qnDGRWGY+X
6TSc8DFosACMpe6M9yaKtxzRsfBg6MWklotgjw91P8lky2kcZbKAbCvFhdNheGDgDhkvkjY9g/Bb
F0G7UVSZIMVWSYBf1uX0sx05JZfoc8aj4wPFQIlp9vGBfPfTLEvEsXLOSIfx+eKURBYk7RX88owh
NaCmZpsHTxiPL97lENqeir+POtTUrphbi8FQH7MuOBsTA5JICH0A4pQ5M9GGmiBREdjo3jnmqQhJ
wp8uoAsberwNm2xYtJyGdFB7GbNVuQRKRRqHga+IXKelHnTmth5o8Oop/POG4PStki6on5F0tj5g
8klJJzoJEb6gLsWR2KXs6tNqhN3hckBxyOLOPfdS/IAztas8kVtKpobB7t7IWRMKp28P6aBI5hAF
WfUKdOaDcgv3Wxw3bL6G0iLOPHS25B+HtzodpNIGIecROj5MBjKlEeG4I/1vHEow5xFWsJ1GTM6+
3q7JDllZYxctrLA/ixrzNJoEk1Thg94CGozlUTr29QwM8UijDW13Fwr3Ngu0Vw/AykLaj2kU76Op
uWsCex157Y0ak8sxm36mVreBJ4UKxgB2P9WnapprTWgIK+TLIb0ZV92OxXQd5GIXePAJA84VzcnY
xzmaIcN8KDRwuVqcohS1T9iLF0GNRhkTM2oytDjAys7iaIYgS8Zfv0Uyfcm8/kidemn0Xj5HhV53
pO9WHaciwvV3YUYkheXwuQJ1MEDkitE4JMP0PclwQkonOThTepuE1f0Uud80waFYRXciGoajR9JJ
CWGPlGIWJLACjjAuYEFzFl4066ZiMilpDXTzNKsP56yx9qas5j6JU3fLnhRYcpSOPatrBmbRS7uT
bDUWSdPnXNSjeK7Gb63iYClrLwdMJhvH1JY+8YZj5IFeH3qeSxTvAhq9qpy+ZVAqchDYNYg+xUOL
AsSyftjfTL75LOt8h8AGZFoBpTV1ym1iTg8BvWSeF9tXU6DWMq6nqHNpWGZPo6ovJsd+sD2sjoRv
tGBgAalX1U+h2dsamXkcFlec959DY53HJiwb3s4mPGY4ca2hpTFOXXEz15CbuvAqThwLjnOSLnix
tMjcEpNgnWtC9N9sWdGOLwe5TSPCUO2CkkvLJegjkbnbbmrqvaYPwwqgmNp1nfwhBMg4BsEM+dNM
yJeDwqxI6oWRmyhXDEwMsibyrJQthzmQw9qBfjgnPCZ9NxWvVKOrBzx7aJ9YaFMws9FAfbGtVJWf
kqLH/OuDrrJo/ZyXleluwyItrxuA83ej7zQI/cW0gn5j0FgqDAwzCpZQ5Lc3Y5w0T2FcNexuzAG2
n9Vje071AOykr/ewuLQZkuL6+DYyXW0jB5LfopqUglNLYNVpRAd9qFVJBKMRxdumzSkCbJKjM1/j
zvRtvGoUXBIqI6w8Zew729xOew4RSahURtMvnXgEc1JKaNwl8D0qZ9sy96Vr1Uc6S9qtUk5yaRCe
t9ITGoE98snFQK+IEBwB2KQgPTsMKxpBHQ/AEQoYOvzf7jEYZutTHUfBIu/deuHgqDzopqx2GjvV
jbAcZ4v8uYY/qeM1qbJArIO4SF8ihKyX1NLak2F2JptDOkVh5AB9EvgW19rId0cN5L6UGhnkP6nZ
pHLRAmnD0P1WkXB1GEiLXYKmbjE6a+FuMCKD7XuU7BIUb5dh7grQpCmszwnNnt1UcqvSKl5D9wLu
1zbluQb5AY7UVBNertCFXojAIyBO9VF/MAhW7llmhHGjVTLEm+lOp9bqoi2FVp1u5SRqY5FENYeV
MSb3aFXbE7ixkYe9KXve3ASDuwT+dgPFA4cUAdRRBtOy8OwuT25zV8Hp53hWae0Pkl0COj+dq7ri
Ed8KijQ9cWqXPoVT6aO9ITxJ8YKTq6EZu2wy6uHSNuaDHqeFBggUN/LH9QCzETtSnUIZ1mhTkT/H
4wrnJjpPTsb+EF8HLGEKdQzntP2TjUupejI0WsLDXldjS65bZJsu1FFcyQNygMmohunWz5vCvgfB
Zsc3oZVl5SYoc1Psom605rZq2DWIZQnedhddnxv9mSz1qthMngfSiD+wA6gcRpQNP+krieEgsixo
SRyJOGhgbu5c1pYyYqm/io3OcSAH9eFQ3g6YIVzeVtoTiiKolwa9aWqvlA5eVE3Qq5NeCxDhetyv
hIPDAbB3aoynXgDiPU3K0ek8NnUsKezTLEO10GO/LP3ak2tWZWu4YPCAcrN0NimLAt+/deHR/MXO
2MXlQH/XMyBrgg0RjBqQq5xYTimim5RdlrUXWUtfS9hKGlctB8kah4gOIUioSlOL1NYkyyjV8Rce
fJdQ2UM4DLa6CHSDMtfEu0pjp+0FrDthJeIsNirBeW8wxdp0P1XEBpJ0D6565Q58Dg6obfJlByds
jTspJ6vYFDj+4Id7quY8F3c0rbVgAAArEgLdif7zA+MUpraXnQpQhBQuiaWmJZaTQVyOhVOVt2rq
vX7X2TkczEQocHpu67TLxIbLgVLEFT+temwNjJTFvmxT5hfSDJJpj+h18GbFAt7CQY5sXElryvuX
oBNN8j0FjekeEdhaAP9aI0HfDNPTC38GXT+jddqKcNwX9MO2tRmrnBoHlBnyA/JgPEe7M5QbtmTC
BhUBDxb4IwHRr1/JicT1q0qLu4glvfH96GLyOwcfMidNzaqW00jB3msKkHcZesGOJMGaNbImyneb
+VY7TmwMpzwAdvB5R+CtmpJmhGu4nEqxYNHyoLXwrh/gwSSyM4MponNoZo8IEBCMJIjO9HZcNcaP
z6/2l9YHV0NoJzgzQ1vmvZf/y15H4GMxbdni3mVfFHuErKhsqThr9ZNyOYTHlIXy84sac0PlTcPl
3VXnnshvDZe0FjHhpQF+X30AGeElg4D7TOxxv8YfnJ4nE7wyRBmDhs5nIGQOFUYGD0UNKTAmPR3t
71oiytPnf9Zbod2vO++hFKXDgIJn/ufbv6pPXT9PIgF51ajPmBPXGJjWFT129sDa2efXeity/PNa
NCgk3gsbPMv8XH67Ax4O0Cya77uTAkSU7v3AUbs+Wn/0Kd+0KX9vL1l/vdGeoLeGBMyUpiveaQej
qjGmcp4bPcfcEom8V564+/yTfDCCPE5WPUwqGEmk+U5k2kAZgCHCXbP8YV1x+OhYGjUOGsO5sC/O
bE0duvb284v+9SUxuWmceUrunu28v32BlVZlDlD118XwZK+oI0NbHT3jYm4Y/AcXQwXqCDoLdCLf
vZElwGurSngjORq2tlWOJsRW6AnwgB3YOIAThUzx+SU/GB6zz8EwMADRMjTfabqjiE5RP3++Gsus
Zd3OCcIqfPq/XWR+S38bg1pGmsk4UXq58tEt2PiO7qornS8UrB+8VXwUYXMugVyBqvjtVcCkY1Sk
bkCqIs/KZjqqziUtozm3DGfzn3ygf13Ke6cctvSolUGTUJgOJHSHCuN979JCw1HcfPGpPnhAb2bp
+eu/3bu0LEIxRWQFQKYhIGMovtcKQ1JtN19IkL+60Hx7f7+QkyqsxVxozFVEx9JqcB8aZplQA2kF
oJXPb+FHE4ZhGTbPyZ5npndPy/Vjo5EDT6uJCTtMy+aku186Nd7K4v+c/FCl2yBBdcnJwNvPBOFM
hw3I9D/UGQ1rHNZsjl1imelBusDtghjoFbazCdanOTmEUaYYZ55Dut0D+yCZPXz+oT8Yovjg//X3
/HKW/HaP4zQwh5jRwj2GlQkfNjqFCSJKMYUwhlQpv1hoPpoy51vMZpFKysHB9+aZlpnd91OHHaAl
8cuN472EuB6xR6N/MQ3RupiOZvr4+Wf88MHyDjq04zD6Ge9mlLxVc1nKNfvKO3dpZogi+2KxeefA
+X8LKPMy0zKlhPXuuY5Z7faDzjWM8ZjDzs1Dk8K4oAE9ICv7XgmggUirnTLYff7hPnhJWLn/deHZ
fvn7SxLHZevDemRbhYNOJxihm4H+5Eh/fpkPx8lvBcK7haCeelN4gl/ttAnIOINjYU9/SmfOTDhD
Dv721VyX42ssohZHZu+9ByWEDiAMTM8go+ghXaNJAgNzSuUXpcgHo/HNdd7NMBgvKcMN1pqcFsnJ
tphZpsy+04NwxGiZbfJAgqPUx2RFD+D888/4wYPj2tLmpM+wbOv9qBQ2xh+n4TNasu2PnNVWS6bW
fC9lEu3/9qU8nQNFi8M+AQPg3Utn9UFWWy0Vl4/jBQwNR2k/8uDn5xf54F5iazUZ/parm4Z89wZo
iMkMJ/MopyETQQZ4zYPuMdKigxEYe7djG+FkF6rJvrjsB7fRM4Sru6ZHB4Fj1HfjP5wYQNr8CLV0
QcrEAlbcso+jL0bkXy9D1fVbIfSuQBZQg91J52lNeBXCIQSQku/UeP937+Hbq7y7h1M8zhAcVjw/
N5MbzUO2ykZdyfAbdLgLQAJXhWbdd74TfTEtzwP97a7kzYWtd7MI8AgK/hDAKGLoC+VY+abtK45/
OIJfOHb6t+est1d798xqV6e/Oj+zOtVohb8E5PK6vGmf30zjr/P+28uYb4eGihxClhOmxhweu8P5
SYkyHA/MdZAVJKokr1no/EQJTrx01e0i0JdkvzjXEsrIYHiXn/818wT51zssMcJLJjTj/W5TS5ze
BF0S0ox0j3PQw1A19ElJKGpeDKIXP7/ax8P131d7N1xV2FpeOy9HNC2e+yG9a63yYOpflTMf3mEL
JQJACctkL/32DnPWphOYwFshrB89+Wc5oVaff5APb5vFIjALJHSsfO+uAOldsxFrLiYvkNg4Su/U
pbFGwzgD+lq54SUqUOeLZ/Xxx/r3Reev/1YUmW6nptDhWbETEeaWktPvtkrB8Fn+3z7du1U1J9zU
0gweE4USCRGgViE0hdbOsZtNILefX+zDd9xxDVPYgoJPf3exDtquQmlCiKvcQYZfRPVT4r2EY/HF
I/vw7tHlcKQldJNQkLd3LwFGFhXzrkfnv4iv7WGjprhef/5pPhoYtG7m8gBCCu2bt1dxSt3vVTJv
7xsfWsiwM3tS6vB+kQC81PTN51f7xTN4//oKS9AY9Wzvr0uoj17fnvtpRH66nFBnCpKbNDl9rfd9
7p4ZilAaUd+JST8zlX/V6CTTh4DqGundfP6nfPQYoWCQSc/e3xTuu8coqdMDb2LyDLMYfCUNeLRs
tlEg3/viQ394JTy8tmU7jse4eXuLWfCGUvPnpTUt24WOXHqhVY4HeDl+9PJy9fnn+mjKsgQcDs40
IEu8X8gBGcVWp3gXkM1gg8PT4hCRCl/u71+GrhOuYBuKg/u+tJw6t9L7irP9hiyRNRqJeusOybgK
47T6D1643y8139/fphFGUhnR0WTMgGBA3qJQH43uuZZmX7xx82z+fnCyX52JKI6r05B6e6G+AHNn
RhTnfSuukBHdILK5F255a4XioiHFpYgQI3x+Hz8aHEz4CNfm5qlhz4/ztw+XTeFUmQGlCkkP7aGX
ihja4cqrmivldf0XI/GjsfH7xd6NeVclfpRyhgbTaxLaIYumGH8T3JlmWzq19L74bB/NLXQNLfR3
8wtvvbucSTwbDC6WtVDEi1QAdmue0AIts+COd/KLNeCXE/7N02P/ZllYrE3qApO2wNs72aRjgBqB
+TLLPHRGnMNE6FZabbzKEwNAqHVrdv63QOnHyMywkdUrPevOPWy4voqvKzmMC9nG5qIDi8Ih0pLY
HAhO5tWv5/23ZJ//C0Hn9rWYNZHN/w+iTsv8bcjPotE3os6z6PtrHT2/gRvNP/En3Ej+Q0BW0OEa
MWMZcm7k/CHr1AzjH7zaaCp5KaAisr/7F9vI/YdtszPSTYHt80/s0Z+6TtBGbAUtZJ0SVadpe+7f
kXVCWJlf+n8PK1uC0GORd2eJqZA6c8PbYZWSSGRGRKN0ZWNeAzGDUziQsNCP+FbjQuAb5C9d9Fnj
L+kiv/j0xJb9QBPBMI1uXU/oAHtgjsuif+oi58QHCjleCqctohoEml56PfY1UC9JZrGIkWQE5AgT
J1Oe2XXwKjzj2TAJxO4DeePEMJwnNElGZKbbwVHfNFQa2zKW2yBB0X+5mEwIXy2YyFicBRFRiU0Q
4fLQo0tdRCRoECa86KL+KbDPW9YQaAygsQMVPESwBjkRfOgiHPtmdZSmsYxsG6dIS55dzy4NIVOJ
TZpY3Ailh9HL0xTg3DXIa0BWukDMeOeZ3Q5dy1XRaa+jV31nQwkduroIZ5hyUoSwsZ1zrCrs/lRG
/WSPM6/2zIg11B5atC8yFR4iUxFNMahViGdpJZzwAQPBsG+NF+oKZO1Vv58Fk6NPxFt6Z+bGnRYV
LD54duyptHeTYd4UMDpSHAyLrq2fqODAzBnmc0/4DORFgnLwyrV4OwTAIGJBAAPQmn9U85Ff2WC0
qHPcNKOxLQx1H3gArfXKXlPLnoVp9kM0xczDrXisbXWEerjN/hCqNJz6JET/kAWwmQS6PegF+J73
od49aXJNcsdAHlS1NdJJLWXXXDTBldVGFwAHb1JirhC8+zBXJQ7Qp4C05GTCxeEC2DfrY5nEO7Pu
THQFOVQGZGdD6z3nhLvuGlcdRaJuUE3j3R7J0q1rVils9jnJPzN30K2WsS2OI6zxVTWOOiG84rLb
NkV5Sw5biLvfe44N8Zh4YPvSs9EGBlzP9uk4IR3Rs/Dc5wyevB+3qZffWi4gGnBWyJcKsi7gP4Sx
v4qRqi3QZpV4yAHNevCiLUODUEDEZCWuqqYkGMR3tP3grkqZB2sTPvDYpoq4hXU5Fd3GyYvXjg6R
Ye2zst2VIf7yURgrMzTxmk1iZ8bBFSB88M0TqrfM6yeOU9BGJTN1mOBRQDlrSCmvIZz6zESg4wFX
hGtHptZIIlihkdycMwalD0S9zM4NLdmjbiF5171zKu2pZh/IQXqYwI0Ybk9+NQ0kWbhEkEEfqA2C
2PAP+JN8LvTgIgzFfdGlr1pE0FxoZHhD83zvRsmP0UqhxbjWTyQBZ1Ua3NMLf3TIAgGdwNY4Viz2
Q+l6SygbT33lBgDLFlWaYbGy5Nr3yd3xIuJ+c1jEHj8waIhyYqdddAPsIS1wzEVpj2tbhHekdspN
ZTm32LjZ3K0bDEcNKXjDEPzIJiQ57pxhFUHUlnlzrJP6QmKERI9hLhrCEmuCQPZSh0zLsbZuBsAK
m5HAyqBqaAN1954qjAOKUdKI0kteSXPhpfZ90gr8gI19w7A/6Fm4l1p9p3slQtBqV5UxjzCKuyXZ
hTdxbeZrNw46pAxHNwn4BRVedSKiCFXYln57tPP8ru1Adrpjcif94iZMxCWbopcuxaQxUCWbU3A9
f7FvsnT3K6mzh5M4BA+h0TyGUUAeQw6qHs+ZjEgSME0NHGLW39hN765ro74LRHaRWRaBs4aY6VgJ
OjL3rIdj3+dZsdUN8aKw2dRxaa8GNy5WWVtts7DejProggEtv3kW3ns/oNmO3LiCuAtBHuw7NPq1
UASq+xasFMBFkMf8ZZfcO6l2rIdGX6vYfZiUqNfu0D9J3605UZoNJcK7kJ4EHKJxGKhi+iXheJr6
CSvlbMUaULJJNR7tZp+nuM/jIcOdaEjczcN1Bw8OrLH7qPn1qSlIpQG7ja36xgpKiOua5i3J5rjx
dfdM1eYZm9VF6UwhDPTuctRKrNGt+TrW1o7I9LM66NcyxQdue9/cNL5KfB1231nUkTCYZUBhRw7J
l2VP7ZR5uPfEeGjwWLZKB7ExeDDIW6zbEDgnuQuHbtfY1k1juCST+mIDOO9ZL1AgtTb5CISo+xP6
Frd+0grjMvPFo/RnhzRTm614q7MZL+v4P3HoHMpO+vDZ5EYqZ0P8VLqYyhpJmaY/+8RbxT4vdt8I
senGotmEBe21oOjPLSKcF5Fbbp3KJQGtCS+L6rZOrzTE505/UaHkwXDvP2NV2JhY8ZbGHMJKqA3f
i9oRPAwyRuRqOQkRUSiXuZI7vXPqGftLDrF1UjmUuro/cNQO2hHkYT/W216a2QIU6CIe+nhjh8Zl
HyC+LNLuyStMgGUFEUORyfra3/QTcketRDTWgKkpCpNVLPC2xIFiLEA9NZUJuraA4Ck76JeG7J89
IcMbJyewB+BVMuY/JF6ElabnTwRivxqVMtDA4HgWE+nI8w1F33lZ2/GTNAfiC3TGG+DiYIHbAtHt
OeKjcukYiFktejI82ugJjPRRj1c1gefbcFb+xlq1zzPtJk2JGRqS6NyyiFOI+xHij3r26mlbm1iT
o+5+8OPT5NT9gvQLrBG1fWPiTDOJKDBs5Jy9f8K7rGN306fVvN4MW2s5NLjMihkK6RDrqPHSafZZ
EWQXKImadWRq1dENjNdoml6bRhFEuIp6hm3sEKJmVvrN1AGeGAzuMHkOuM7UsLZ0+KlS1IcOODs+
CczheoJwSiGpbXdZoNA+qTFaNMHPNLK0XQ0JeSmj6bor9IZM1wfHIy8k0DWNILtpxckiJ77qfhIj
HEknvciz+qa2meON/GAN5c4pfB9bGJTsePZIuPdNPtyXeAVx+uo/aiT+TiJJPeqRH0aAJucxhzTF
B0ZkYwxiPmj1e6kxrJMCi34SQMaOMzwxiMHyOZuoA4yTWfldYg08ATe/M4bGWngF9UrRu1fMEBdj
yCEVDr1k25cOUdbF1BBzaq9tJoym4cfcmWPT1wR2TTHRYIp4zXykA1gG1IgYCH74gRttpG3eu+5U
oq9DPwXfB6kncoQafGAAzQQoDMgAD7mmrHBVKud7WSASTIrkujIa5JPF9zRFGO/kCYEU3ESFTZsm
NPoGV3/MsdWDCqdMdAnMDgxcsslDpotLyftOoOdFEA3WteaaSw85vt5TQphRywelDjBJa4L6zzFg
pr04MWjnoYFf6fgP87rRpROJFyPiv/F+fkJV3VLI9jp5cyNslMR4RB2DA947DTVpx2ZMvphLsUA8
L62uOrsOyRdaOap7rAZOwJPWIgDZEovWQOWdpzdmN1E1tc5FOsjd6Ce7MQFxU7qoSCfe0PmRFN14
gGykDOrBwCVSAx2OZFBHePybHykyehsxntszG4LxhEsQMgC0wXwdcoDhpX0s2u9mab/KnkoomZzs
aJrHJsc4k4hNb4XW0lUZ+DSFsEnq4Z3Tim991wXwSzqMmPY20kkv8VjBTI5rnL1lBjURmXi04lVB
XOd+qGMb2EayauuMvEZ01ZWOIWPsj6kfXNOoUXgqazwoBBg1nPag4QPsH2rXqJv8pQf5gRHAePFI
QJftma20Q+lD4xEd+R6ebPRV62HGakxxxrZjKXp7OPZlhYyheRr7qNux958TBo9uHQAjqeUDO56l
8koiKSmr9FQi32MhsStIV7ZmkBfUeid0qTnMiohiXMPBHpH+1hmggxJBSgZyGaOkWuB4n/E2pc6m
jcN1gF5Ds/nLKoLR0eYhGDS8F4SlEQGul6UpCJalvmrGEZOywXPNs4QsJMNeB2Qf5LgVcCLsMou3
b+i9b6XGKtLO5xmTkIeRzuBwU9i2WlhMlIYWXqB+OIMU2tY89NbBMCqgT2HGzm1z1+vl2jDNV+wr
iMxXQ6ddTl2xT1oA0nmTLCMqZIJy2HIY5NkY8XXUYV/z7ip4WsvGaTddbk6cYFL4hUm/aSgO0kkk
i3KMHuxZfCXvebtmoJV47JXxMOX4OFI2LU6Dd+UFevipYU0i3OTg+PYyd/pso40FOd/gyX2t3wpn
h9wTmY6sHgdt7SDZJ8sbR0mffdexjSw7e4DAL+9FSkxxbDGJEOo8M7bLu/lCMJketay5C0nWWRTW
bWgTa+In33/Nwb2lLk0FU8xKNvaEK6aLMswGXLo24VbYaBD9MsB4Vvv3cThdOkqeTd+KMbuYWJJj
6OhphnuJ19evfIrQYiJxpiiuOdZ9nCRBA0qb9npwgogyYHoWjxmEVk8e2rIMD6bLMpHl1o6tT74a
QvAaQTqSRkeEAP9fndkx7/DI9NVR4SVXSQfEHQVWt4hwCnik79hl8bPWwn1lM2vWPhLVqa0pRiLW
dnUZWN4L/pk7N6hxCxQKGthPeH/TeiTCil5ATCkVwTKwzJvJ6YZFl3/HNvwDho9BM8B9zQL9pGLY
g0Oho8pWJQB2GHsFvsQETIhG68rVevZWE1ygMjW3s+LcN7tHzrWudcEylFClBUxS8XhDlC41T1ew
BsSTi5Ue1FXGXwYMST/p1DVLBCJPuQ1AXZOBdipLZpGWOrdoy7s+Do8tCUzwESHB51n2gwN0hnuQ
Nws5OulK8+STIBeiuSb5tn52S7JzSANL7PE2xnGfWOzNdCJrWEwsDGskrZhTsyLz6SaxTQyKgXmJ
VOSmDfvF1KV8GrtjHbOiYhcb3zXbvgwh5RLcyAhlR0dOFUlWgXNL1vy06MTwBMdioo+nbSWgMJ/X
LEuJjBvA0e7jcqaTONmW9Af/FIFjIQiJeLGGG2CQArnFmHo/2GG1KofJXrZ6uBkFz1jRi1yjErqD
OJVfkFiyy6uxOljARlO8pItpRkPKvFwSOvrMZoNkgpaYZPJEW/OlHpxN77vaY+cF5yCKLyG7xRcN
FJGqreYkQnxJfPcQI+wbZzjUqFfW0q7c+GT2e7qu5SMydVJhzfBHlQS3YHzUkWxW8MdYydpusK86
yznlYdzvCpRt6JMhS9VB+sPrySsQjbuolSMP5EtSbFtd7B5U5S/jAB/jpEUXwp//VLc61TppL94l
tfGELQTGj+EuSUDLPLtfaqq80xPIY8JeGaP1HJBgczANCFuZyTod5Ic+mtLLKOHMhTCf+yRuj9OA
j7QYa/QwwtsEPYECUhvCPeQ0Ll7CmpZyZcVdvU7Tg+WoJ/IfmqdZR2NItdKKPDs5/hwzZ7TfSWPa
Ezy88Eb9JplCkgs9cgNmo822yIpD4BQ/De+mI+Q1cPx7EWCgqnR5IXv/mrpHJra2ISQCbCZAgssx
Kq/QN96HbqDtq6Ak9TBgvzyyVGXdsEx8Gky6w3DHVUYtUl2QMwElraKUinxYesiCZ+C+b4himyqi
QgjwpnQc8p7MoVxbgSHkcaXWMQTLMpjBNWSHnx0LVknSrOXU0C4I3UXjvVQ5+6TCrfZwpnq8RM8N
QBZplHdJFd3Vol55NeDebF7PiCmw8ETMyDDA/vrN0INCSdiOteTjNkSAYgWd5crV/7B3ZjuWG2mS
fiIKzp28PfsW+x43RGzJfXe6k3z6/piqni5puqswNwMMMIAkKFLKyBPnkE53+83s+4ibBbsaWfci
p0+uM9wMmJUBDs68E20jCGYN7HeioKYz83Yq3HpVTdLddKKwV05PVDqgB4GYrv9lmFOycZZC/6B3
v7UJPWPUe3YXogofSiUvNRyACh5A7AEGmBdEQAcroIQZMC3wgHEGI9AGtx5UAZLfe5pLwAyo9gvw
E2vwgiAAUHxSC5QgWfAE8H9OzQIsKHvQBQMMA2OBGVRQDeYFb7CcbO2Q7I/zEVm1e4zgIBCMCaEi
SOgI3gQmoQWlWJphdKXpWVoplLPE7sBLOMazTWorW3ALwwJeyCEwzHCG1h1FREsoifwlmAYBr0HU
1JIsAAeW+ft5QTrAY7giR/kKFWXdTKBOdE/xEBQIIiB7nDFf1mTfFmFDkW45rdmnPxfKOnmBnR7m
4sUyZUwJndh0yDTLRylAsq7arNr7C4yig0ohFzxFBqfCh1exHDJtjBPreqirXTUM2WEAArzRBTVe
QU09XQpag5o/czXZSDR5TVa36KtNj8q8nb36xveqX2Ombhu/PWpMjKcm8WaWnoRFcl70m1k8x8LF
M2pfxiSvt15P3K4fnU8xaH/dUGxH3EHf2klEaI5KMKcaPjtdvRTDmFOMaPhovL75kvarQADS9dNi
3MGkXtemHT5NZpUT9AUzg8M32+ZIwKR7Lz6UEQVtpFiwI9YCIFHW7eg20SmBTDIuiJKO2pNVZnYn
6k6GfZhUd3Xs/UDKo0pgqU2WyXU/m8WxR5/DtAkFBRqKiS62SdkBJA3jG4fS54FzLgWF6+4oynKf
LFgVV1LRsoBWhgW5MlWGvxJQWJR7RXvbbQibJVwgLRG0lmjBtgzwW8QCcnE8sW8XtMuwQF4iepsr
qC/Ngn9xY0AwKDER+BpTblPz3Tfkg9X3bxgVkGYWjIxegDKDl/PshRtGDpQ25MCznf2M323521yQ
NLQo6oMHpQZrdwIia7gVC8BGyxsJz8aGa9NGhbVtMwAlmfViQ74pKbre5hN3bkmBY2TwA3FWOXrw
cga4OeZ0rojU8yiEIiYWSkhX7npRU2kJc4e77Yn6pp2CxTPrnb2gefJFRZFBw17EDPd1AsBHk+iG
50MjAWCfn1GB+dEL8Kd2bs0FABTVqKeEjHYAUw9xLe6cBRYUQA3KiqHZhBSYLjihpiUAVM0FYOSe
ihqOgOurzkLOMw2Wn6z2500+GpJEHZyi4a5fqEXQixrXvNRRZn2VxnZKx7uk9M96wR1VfJaQQXvK
28I3ByLSuJCRslZSgNAee5hJ3D0GRQeneoEp+V2/V3F3Z0ACIttYv0gvv7g9y3y0EMwSLua+8PWq
a8mgOMUxXLBN2QJwciA55QvSyf0Nd4LypBbcE6lbVjMIUP6CgoqpxIdXS9p6wUQN0/gpsovq0NqC
Hs19bsvXoafXaMqrF0+Xz9kCncoJkYiCjE1rhVsj3BY+KcsETpVYvJxznz4nUflTOqZzEFZ/nY7E
4J2muIom9Jcw7AKMByCwLFhYaE7DOlrwWHFL3pnyrqvgNzprgWh50LQC8MccYbx1Uij2wGyHyP5R
IydAUJsTh4fKcj4NP4AAOtzQIUwLJRXFQ+DeywXlxZmKp8aC93IX0BcWTXdtjvlZzzz7RNdAoQUL
Fi6AsG5BhZEx2qc/NfwwtYDEKKYCKZb3wBYZgvnffuhEnNf6nYBBpqzyRLdJUwE2Sob3CckxhVjm
QC77VjDM3Ebfyta8ZelIV3kh7kUi1mqoSABbLigwo3gXpPrbAcJpLccDueuNu0DTwtD7pSE8Tr7a
mo05rLyM2UQOaa3KXucR8FqeTMW2MHsMp/Vs75o6OFkTcMYhl6/W1F4ZCgmZZN50MJt5XlfgoYWV
Es7245NeKI4iL04xhF61QOGKBQ9nxOXRzYZvOdyT5/qxB5ajeMbLHY3lc1WBxPMW2ByEU+LuxR3C
13vJwg6IJwq2GrVxGLr3rOXwo8Gm77Xkv8EOu9BHeGP+BtxBuusg3tku6DucUc6qXHB4zZJdg4+X
aQc13pOEn2HnWQtEj0kTGyp3vPHdtl/PkPbcIvs2FvQe+ldJGe5EJVS6aYzhqFya2ITDkWVRQBBx
pqPk9a5lWJw9BwJikvZnw8/aQwrBLIEAaPf8BRCwkfrKhBA4jTVFXol3VcMOzMag3epxuB4XrCAB
l69Ms1HJIyTZnJurxUy/miig57pqXpBsjylq4R5h/lfOsweF2dAXSTUgLO9BbTOprWNhyrcgQ3Kc
3SCBOahvZMXG360eImzlW7m0ApLTnLrOPDKxYW9PhQru3/AwTd8tIMfELapt0vgHz6vxlckLB+lm
zSx1RPav3wbKCHnbWPFjVe9Iea7NcPgIlwKqMEPsGKzspaKId9DU9Gge4tRGgtDy1HNJVepeUSi6
B2B8I+KDIyI60ez6VzJfiToJLqIMDC4xWtdQCXfUwLBXj7goA56GvZ+0F+hv3nOgKT6TrvNaevm0
tzobTd5SW/LWN6LpeaIm83dF+bHn2vke0hVFpU5F45jXrpuijNkUcko5JdXcFjeTUXJvOWQaHSYS
e6dBk5Ed278uIj05DfK1YVQSemKTlPOJibnDvKsSR0dI5Mx6IrK+NJTrbClEB+fL5/xZUqB5Cka0
gb4WK5cxDjU8nhjSnVBWBMW6flO9eyrKoX2a2nitqmbHBbBPtDFemw7nbCmnZ9FRfOob036W06of
pofJDX7Svov3uj3EDhtd5hTVqqAoOTXRldNSpdSQcMt3zZqx/7NS7DCqifvaCOBaT6a/MZuAYuD4
Y5Kdt/divGFTTStaNlpLWy/SZOMIrGLD49iHX0ZnZNtmSh9obgQ3k227oT70VPOUi25aW1GK18Tm
7JQWvwRu3G3jq9cuY3bbtMV7ViWPJb1u2MW9Y4YcdWF36qrlORxP16wZFM5LliWbe4mb+1XRjUin
Brl987MAcb+LaZ7a2o25L8irYW6gJq2w++3UHWnj1VtSzK+qpg7TTVjJmtM0x+IQGTE1fqu2D44s
78WadkfUwM44GMVwb5dZscVZQGcGNHBqkZDZwmSfkj1em518Km35ivINNY5viimXq6oGE8+JZh15
V7i0uPOb5gBK56GN9Edect31zbCXfYniyHWT0cBAzD2n0JuTh5X5311KMbIT/HCHzKu8pEeyLCkV
Vc7DWOYYKns4xnmcPmHdWBDV7iq5r+p24ESAKSEOrH3e8TlnrCkxaRw1alr56InTbOAn+3Egza3s
98oTD0ZtfNkD22L2QevcYQlrDKJPM9FIfDmrMey/+pzbfExLTOHCWy+BQIXSsKUMyfuxoeCtu0Xp
M+P+3Poccex+lY7JTWd7bL368bqswmGxabyaRkULkTtd2HhDROv6a66zyZevuZ9H8IyoKi6GFjm0
Ec8z1JOardrKCJhw619zrR5oI9K72fVPRn6uyUoVpnkYlCtP9Gt7lcIbzzu+H2pWDo57ThvgFYrO
pJwwdYzxtzd3DJTinCHidGXYrGrkY9mlgGdKO3XPVXOu3Mk+RAm/HNN1hEL1nTCf44VUq5TqKoAL
3a3qXPrnI4qCPJ0P59iozmFqoW1W7a6w1cUO5uGRxoWqDRnpT8EMYdi7lITSL8wCeOpxJz+FuABm
H4Vb2GX3w1gwxN5v5Go4GVYnbnLh3Tmm9i+5ZTTbmIAPdddeDd1R02Rtpc0+zMIr0YiRAwaQ2YEC
qKd+Hpl/e8lDFyfVk18oVFjBO57wqDVdnT9y2Mwfp0h9zNyxF0vm+WNWR/W2DcH3WkWYP6Ze+zGF
JopCrr59VXcPv/9RUw7SB1TD/v5KGn13kCFzMHp9drjdnScWWLV2Cp1fmXbn3Zk5b9zAn0+r/3Cg
1AGZwLXVrcbRfKbSyNpYEe2wtUWTSC+JW+dzViEIt8klwkC2wX1ZrqRrRITZgbYPlbqUU1hcskm+
aV3JkxNh38kYVx+sgudsbUn/yJthUh+q24e4x9EhkuqWedI2Dgu970IqYzPXbDdxSCNZlVTTfpAJ
dgvmeVcpZZOd6Plq+SW5/Bth4mMdW95l8O1//HpD52dLfw0z1aQ+5IOR3Iu0Tu7tKDjMXV5e//6K
PQ9t1imTnQg3xM5xxTcDKvNKaPcBPmXIbIPHf1BF4T4u7YjiXd0/swAF1IUm3q6HhesV5kvWasYT
bjjeDGYMwop+SbsVw7PyrEvN9bzc5ZbZnoVMTsryy8fCF0zcvfndjJse5ajsz9Zsx5vWie29HSQP
ocyjdzdRzloOUbqzpTWtKcthVM60fefPYNwt87qYeE9Vl3vHAVMlAXFOTgXyP+Mrcnt9GXQ4fuLi
aMepoEvV/qC0hzH1FDRciFTXYfbm4S/mM22S4T5yRLfrpVTbwOyPNWXve4Uhd680zW5Zo+gVSbXc
wUfdJlbs/ppK79z3NZorAtUNeymcsk2kEVibC7DhcWM4hiC/0RyJjKOzNLZ4bmfeT6swwZF4I6hi
dm8PQXFljW733kPcCKPxewwz53bqw+7WD6JH2DKrMWvslyTQT5NYOMl9QSeuoH21v1HdFCFZzylO
jhf6OozHIlJ3g6HLG128RliZmACG3VXFbPOEq2qNk8vnAABhoFuOpQAl+FTUlzkOkt92DorwRFCK
jWKRUyCaotvLObhBKfH3ljcWu95mYhM3/nTxgh6Kp22jPpiZPPguhR2U8eLJAb25jlQCRsAzfPiu
dgEKggljYNQ0fkAAQSlfqA+53hdRH269nJlau8x9Wd6dB4b7vLA5uY8N7BBZkFoHM+yWHXX2zdFM
YgRjjw3fImb5Lpwq3CMOU1DDDH9qBeOxuBmprRPYb7TbQVtOzrgJYMVIqm98mTALMZBzLcO6junM
uO3p7djmFMdsQhGHt0baRnCSE4xII8CM3KdJTfm9elScBQ/0zjKE8Paupdb1SH+8mYHG05Y06PDC
g1WmePnsj3HI+l9DSulKZbT0FMesECx018OAHzTropJSFAvHjEjnc5KER8f+APvgcVqbaVMfWF5T
18EJFMVPVBNFJzx34y1tHsOR8BgscU8/8CGF0OS9+ArLBr2F8nrCafMYGpnx4HmnhJ+xqf34I4lT
ykuZdMVNbN1UUWVyYQbFKpxkvs8lmqmSdbeyeUyphHvHoTJ606M/3wykkPaZMDi0ePIuKJz0otr5
FduCdxMNIqQPLwaEYHU8l4oJLk1UI2Sa7cufL8RBWUtU3ewZnVN1GwuwGZR3UAEQUvlnV7shSd+7
nuHhavRGIsVZnu8G5JNrObQoLtMncwzjzK2GNwZSx+/3IKlsTX+2uwKylvMcHZq7DBErxeZ5M/rB
McYetop6nySAVbO0+BRLOSYnY5diB1UZ941DR5GEJzERdt3RRxsPTODZ9p2m4K2ipeTRgyvv4kag
yLhCvLUQUkr12UzsYYhaL6SBtzzjnJ5TAXwO5vaRbfV4m/dZv/n9EqVJZfD/Vb/vX2ph/19peXUw
uf/PLa+Xn76WSf1XQzC/409DsBX+4Xiu74YWDRoERbDb/ukHtvw/BDB4W5i2R7ibrfX/sgNzivjD
9Xw/WHigvxsxMPH2/+h5tcUfnkcUPSCzGTri/5B1yrb2L35grGeUCiyoTozJpGVsGyvzPxv2046Z
njtjT3Jxzy+wZyw8jGBWnuexnxVcZa2s1aaM3IYupPE2drO3TFLm3LgJ7D7sjDA9IWR80G2HZ6Ck
YrRIkgemYA3R/Nrf5XT/demQH9teXEPAhtyDUbiKIpPxFSV6ox4wgEnn0hsqPaJb3PR16O1gBzD8
c/BvIb0keHm2Smh4UkGwCZccLn1aV1YNtMhM04CNqI+RVCXOZhLFYuONN7Ea+lvsG+BsQmtcUeI3
rhE4nJOVqyMIOo6xPHyCN41Ws6YflQ14FdKs1S8bZEZeqR3eh5UJBiAqDmnFriwdYDXl7ZPJkIZz
Lbocx39IW2unwksT9VSNa88ad1Z20JO8b5nYIqkc7XyZwtWcXnPL7jeCAi2CnBxroxR/1VQCJikF
NYLSu02DzoYHX2JfgTy3MyykusCgmyjI6QNMOCAphJ7ckJ8zSuN+Mu8K2EPbAZMiUvo9ltPymGVM
yob8rrOMN93l7gbr3G3QWE+uHMpLVxt3FiJjGni0cOLRpin7mojui8/nVnKAI7YEQbo3h8M0Ny90
73OAN7ctr3L1O1MQ5wkVduSpSrl1hS6PnUATdkPFn5x2T8YApFYn1MHRFUhmp6kPtuTwxxyckkU1
lDur+Wp6FW0Rb6qN3MAkI+/vbSwYG5vaADNDhcO619ZyFF1R+Sh2fUJ/Zqg8Ostqmi0lBaIebHoL
hCl7vUjv/YqK/9J111GdGietiusRc+lKoI7z/3YJQv0UOR9WbBmbMed02arsMyzEdnSn/JkV3KyT
qwaXn+FQaWxTD9/bozg1fnfISmTjKbjE5QzqPHMvrqgLhFTmPXWsNtkcySvtk333BkSp3G8cZsF7
9jYMjmyebbgwAnot5dmzh63omfk5LTUSJm1CW+X1P4mc+g1ZHIRa1zvUIyZgBK0Xe74mzSV3YRGi
A4+wnHKjOrXK+5UXYXQM6mknevFr8kOsvFFOzT8ia1V4Wx/DGu5wtOICoo6DsQcHcvxl2JoJid/y
rKiMcJN5w7UhpmHvGRN3uaKDsi5v0wGKEudLxLLY3DvT4g9jFGWyLecsRe6F7cCJMVWIcdEG+ScZ
hDa5++Z77iNDSvwOZbKesKux72l2jTHSZzxRXm8n9Jv0TFfRSOYdD/pj5Oe7Os/e+rSdzgDfYf06
HowfeVP36mjrZjt2+tu1HATauXkKAwY2s6Xd9eBohhuLCuME41vH91nNnGTWEf1IKPXJe6Xn+xnj
E1DE5wz4EqV/MMAMC9wJDhmo5XNwzEbnvbKi5GRMw8mFVxK/ML6Jt12KscKyNUKN7TzU9vTImeBM
h+K1l7ngmCji2gXuKy1F5qEwoNAnngfvbznWOs6TbAt1npWM19JXXxZSHdr9cXToIgt8t0Eb9lYq
sZdtYzFumnk0NtwB47Z3mhcT5JIt/UPXhafO4VzE76CUvn7DccQprLUePEEBR/k84UjEIoOXl4QC
iCm6PdkLMNYkg0iPcM4Eu6o5+dIbSmF9CqCnhgkgX4pAX/kjY5QwJTLRBbrYC2Fd4k61hwwutEVn
5LGzcCJ2SfZq6lKcXC99d2rqY6lK/CYUshN0axrM0IFGfaFXXGhWPovZOVN9efINRGAeWz9Y54U6
hB2tp5ND6+Qo9mZKHiKYXVaiBrSRmOP3oYHMOPW4Ahvfvwiuo3FMrQ0/EVi7YLwre/2ipQMMuy4P
NcGTdUbb23F0LZCxwWfosC21a3O8hExmRIrvIHIqC4sOioaiATOpo4p5eACAyv526GfecHzN19IO
b2Xh6Nuo0xsk7Yg6/Ra+TTwdujjgRmiYV/Cs4Xib63WVqBg0mWXRZsQJDU4Aa5q/p+FxYnA9PGNy
aXa9JXck80kfjCnQ6+nHGoK7qZc3tLvd2SorX512XIaYIbg6xODBz2m+jofmyP5/Nfbpde14dArW
dbz2WwNOIUde+7sLdbbBm9XvqB/AUVhiHuoRMvSUX3WzHPad9Mt9UR/jYeIe7No3AUxCtZhH9bBR
dqVupJt/RlwUuV+VnyMy+zIB6apPQ084LShw42Et9SnOv3Cgddt+SpvlA3ormpBddwsBjbnFhxG6
SDIJpjAZnemhCA/4s1eVNF7hlJVJc1363ENu060dCspABe1rBUei9aAQhaVxNTzRWGcQEMWq03h5
fJ1i3iYvAEQlLb7crsg3Zulh2+BoNxqEflIm+/M8Doc6KbeBYfPR07GNRDU+yCxa1RlTxtlg4u32
dEtLNPB+fHCm+tUvAY7iVYgeuBNBGtbedhjA4pi43Xg6HcL0UTQ2bLi4ug0KRl92zzRM12DgpHmC
JhI72YvpTUcWT5qFySRh0HH0rviMOso53QhYp9DWPg5INgTWxXWHrV9igE28gpPnJJ6Zyd0nM/mM
Mof/0pNdOcrAZejEKDvPKBdoZkJ5TpaivCy+J6c7+qOPkkBOaqMbZnwLxLQpPJytPpsEZnh7MwYm
hAR8rvvkwnTzEOiRny4aog0C3A+68LhyR7Do1oyUNCYTuV95NsXWCwD5Eg2BnFg/IwKcHd75Ve2C
Emzb7B29+3G5lWStf9iGfYMsx8li1EdXQ9kuXCayfP+V4w/Zuh36jyZvqdW3/I9EvDUhhHEUEdIC
2ZtPa/DesWFcoHHYkbfAirZ6riCdMNIBCQuhJcMl7c27NsYhnYVrn87CY1PgDCOKwiyJJmhtFlu7
t0l78IAkCAe1zPwVuOaGVRG8aGd+m/O+HDBAGT6bOS8AomdX8uLQFrkGVjFvuojVhFREkDo3rpX0
vA+2AvhXfAjRHAybsIbf+dddIO8j2TN4zpbWh6FlwhK+uVl71wOpYlTHCH/WPKvcILq4TpffDO6X
NSjcBLlmlfbLSzgihDgBITcqIdZGods1BSfvsQr0KfD4bAXCt08ymkmnKKvrpDPSwySnX/WML8tV
NW5QbT4xPiLsgNUrb5qbOpLO2R/kcw+/vC3tQ5FFrDv6Mem0OnhV9pEpd9rSW8gKHzDkboS4daRz
j0p3ZTtFhSNg4rzfOc9xGkADaVcqc47hvm1THG+0J66K7hf+7zM2/3Cdp+q6aPOniRLOJZAzrAaj
hgle+rt6h2eeDvM+vaPbDcu+5GYQjcfUJT+Krjul2I3ZkrnziuzHMUztx6aNLnFYemtqskPU/1g+
NhP+FOk1J9UjkRrk2ARvS0U9JT2vd8WQvKYBThQEzrpor6j9uOVp9xp1XA9QlQserUA6KT3Bo2p9
tFP+5bTyiikRR2d6hMcEm7sZBou6K65k1BykSHeDuM50z2gidmgyt35IZK1R6Em9RtWFQstL5jhn
imQBI6EMGFV9hz/83XUja2+UVBdPTXc7JMhjXf3LG1+6KBo3c5ijXtYjY4GM9wFUTZ4P/VoLvvIX
Qwk9aisMFDYjMzdNTArog2eRj1+BMHtkiPyXkpgsGBRd18JMNxwHuXba7juMy+CsQ+9cBjQtIKtR
qL3TQfGByThcW27zNavpu6g/ETRpSy3s/NqLxT4NmG8RJhEI+PLd9zGGzio428ppkbz6fO+05U/U
nwYmzJH0P6WaTqmGSQZ9EfdO/zYG56gRB1m6H1aPiQ47P/f1QAjT87JrYWrBljV1t7QIwGUMUb4c
2rdU1G3qxN0Whr6re+Dtqp6+MwYkPfCuziK8mFZlwEdrvHWZuPab20DQrs2hapMnibNPgtZcV/Bn
gbJnADyzYLccaTYVeZyVhQ0tZAzIGcl+i0XLG06oiZ2rv3J9+EOBGK4sMd92rc3unBH+qq6aBxck
GYP08FG1zJUci1GcI6dbBa5gW1vVGevCwetPRIwgDmP3KPDnbjwYC0nMxnjKEn9Vzg9oiA8UFoJe
H+oODdEkSpCxwUAINU1zS4jsJhr1Y2pFb9oNTzKQ1grh+mWyFmQIrlk+W/EZzR0PtmxbDNFMVG9i
dzpRlY+aNe9tHj7r4jmo4q+oHtgIBTyrYXIAdSbTwihtttUvIfJ9Fxnd9q0PeZyOmceVK2CyY/di
74n3gf5kFfMYDJXaicq6HsKGR0Utv8IyfaehbtqgklkjwTO2LcSmNKys5sGhvRp58xyIe1PFr+VU
x0cX59bO8nD6c6Sj+35F9uYTU45za9ASsneLaIfti48rR4aMY+KJocvqYYQ/1TKtoAi/2jrJG93K
xH1L8molJn28ayfp1ISBAlB7FmQkLLA4vov5KiAyQ2hOsA4MgJxZ4enjx/IEWIDeWm+BWmqeBe1k
0Nk8MCvpqmU61F7AgH5OkV9fOWY5PdZk1XqmIYBv43Dj1+JIN2p1m85MS3R/9jS3kbbVtA8kqgQ5
4+cqMYy1UD8NFx0X7HxhqyIvaTWOR/okpqOKkgZXU9Iwmps4stc4mdN6iw6Y3jRrpgbq1u2idp2j
S+zVlWsUN008nQ1mu0dPgu8Iw8RbZV22HZk8Xk0sIbKUH7roS8Y2EH+z8YkMzWnG7XgitjxNeCrb
6rEfrUNvxJ9Gxgiw6sJjzO6kynqcRzEz0zr71uE87bWqrr0EY5ttkaaqnGKf8/o3vhuP61zmF+Hg
eyl4Vq5aducrL/Ffwx8ACrf0idOCoFxqwcFa2/5LXARitUmABUv9kdrxdzKySXEFrSh25eyjxrtr
E2vYevDbnYFJjW321VYl3ktBFc26QbvaKbNIr0anMrbxAC9wiHkQAb7r0EGSlIvVvA/swyyAQbQc
S7SQwS7zu2sJdCSKvbNMGIMwgZ1XUZ6ciqR9GARj2z5iS2cN8DjT4ifPg2I72f4SNrzC0RZgtGPa
/VRZ6nrIWudcxop+QBLBGMy+JGN7Lk3jqw0dDCmUmG9j/AylK7EMQfscZ7kEGziGR/5W1YxvsuaR
WeBa2xYwE3wYNGZ3uyrqB25kJzxnTRc9sGeuBsZAfXahJdraFPX0MsbxOzusLxko78SJlXqmul33
NdDbistDmwYwQ1k/dB7oQCrAV2U3jvvR0pR8CwIBeqrro43wVAYerPFw/uqsme8/6Sd8jSbhccjj
oRFtrgTtUxvIF/cdflj0BWOTYg9lIKHPDNf7SwllB1lrj7XmOEtmW6N9zUDA3KPOsF3MuKELIuK7
SfRHaQ+cFDCZ2Zo4jRnjyTOGemP0jPOjZh8JlCFlZ0yAkbg3cURRf0IpVAOZT5tkpFu7+bbKmDgk
kxuV4L2qbczx/19N/nfMsKUD8n9Wk68+vj+wVH99dH8VlPlNfwrKrvjDCeiSFNZf5GTH/oOyB8ru
TMuzrKX96L/kZJonaCci7Y0QTbVguLyC/5STLfcPisAFCjAdE6aztFL8J8/s9s/aiD8hb/DT/vH1
P5crm3ynf2qXCCxKsx3qh3hx9APR5Py30hKtmI9JisXX8Yxjt4/J3F+6DCw2eZGZmQ5niYrUWhT+
gGRaH42E/gaS3cRHQ+J+Y/vqjO1tN2TlyuryT2/8/Kf38r97fX+rp+H1sSq6XhDwPtHl6v2t/cJe
DE5zDvhcEwqjo0bRaxH2aJL2tK4n+9tLcTM1orj2HOt7ZuCICvPiD9NzPQ6n2pQQWln90owF9V+/
Mvd/f+eYEzjmUmhGeYgb/K38jmyFiN3RBwpGqmffTSHBACz7ic1GYkzFgc4JuSlw6a+VqR5dJPCd
1cp8E7TcrDLrkwMjQ4rzQ5KpA+lCBwMQirZ4LHPrOcVGr4L2hzL4p6LFa0XZ+l0srTujSqAo2NhT
HLdaiMgxK9ginTrFV2VeuSGG2cBNFyYXUrsN0LIWDAfGFhtQ6n2aPLE42/vZxoZkhumWmRo2z61r
2k+R6XEisLPwEDQxxLMR+004+rtBS7kRhn/JRhDDSU9xBcf8K8aBcqPH+dlOg9u5Z8r+r9/gkBvg
b5cmE44Fq+daVPdY4m8fPSFyTYSOS7Mhp0KjhcEuOJwBtqiBwoWlNX8ybqaFM9Y7wTa3gk+zSdVj
p+eNNUzegXhoeh4n8y2MpLmyB9gjjoYJoPWVFQ4PdgOmzVYBP+6CUi1j66qp7sYO3q4d4PBsR0Ps
bWEQjZ2d+WSG2qI/aDB3QUsmx3MFDzEiIuuWs/cqQCceLKejXaQ6hrWsQEQCoRVBfu6C6WpAWIL8
qMFrEx7BFVGd6a3ItpOPNVwULgjScnpJYNTtIBlcArwyMNLc6RqgyFkr9Ziqqj1o4hacbabrSR2V
zWPftJba1rmGgjNxsp3t4tqFe37pcjxhhAxJswpaGTpPFPi1E3Z1kwe7l5gl3iVjOHtxfxlL8z5e
CDWV5d0C3cSjghVlJafis9Ixp/04yGG3UpQpqOtD9X2tkoCpKUVRtqXkxlQ6vjhOdYMze/w3/X3W
f3cJwBAwafmi/QYD219nXUVYFm0QoJ/kKi62rsOhrfHMa7t97KCYbzrjN+puXZeGeawn8ynODVK5
LQPnHt941+UMzMvtGEIKnmu0SKNlnuNq952meee6IBfJNIbua5r6//XF+3ckIusW5cgsV7BBKJ/y
vGX1+KdaraqXgZHZZrFOcYdSS+IdK9LTe8Mqqp1LzBvWlQ2lza+PpnAo5VjyQMTrznPGuXDEJ6LK
kUkazpp0+U8pW9dtZrHMqYrIUqsd4hq4YN35EdMkAqXDaEz62iamFF6xiydunJN2+9c/lbnccv/V
RbQ8LQLi/oFgCmpZdBkuq/U//VR0HI4V+WpupPraTnFidDOHQg3djX2o3iAXXVLRvlX1Nd4SshfU
fM8tGXSiKY4DINC2rH/zgPjdqvXXl8TTkDGtT5Mei/Dfl2FecMvkEnSrN+luZxO/3uh5DjZU9/Pw
nS8qynYsk9+GFN52pHpMD5nedA1sqMSYyaZV+NAF5zyR6VM707xjWEDz4iw6z5ajgcQ4AbAUG0+Q
W+2zpQrCbr1oxUTnWiY02FgoQpqNrkrD/t+934yU//p+O5bPjAUjkWMLWqD+dhV5wzh2QGF5OkPT
2AVp+8gmsIcFc8hSdDnxH3yd2ZKjypZtvwgznJ7XUN9LEYouX7CdzaZvHJz262vArlOn7rFr9YIJ
UEZGSIC7rzXnmGZPXmJChhnVjdBmhpwPispnPf6KLMtdkVONbKd+C7XY2VgmoeiiGjb/9zWxEOn/
ny+A68FkmGY+MjMGvf+YQaSixavodgPjYHJD4G+8px7xStj5HrpNyJhSFIC1ou9fLDHSBdOb8ahF
g9xS/YgP3PwIf7EfZpXVXEhECN/KZPYZty3qKDMTDzf/4QnNeAg7rXFskrIdaz7FZoGJT+/dSxjJ
18nzR4p6ov2sndg+N0LkH3lYEzwTlsZxJNl3S9ko2cau83MAoHmOZgmxlM60nto+pyI98gEV9THU
/e8OPUrRVQQvjhXhzoAGV0iVUGobcyijmTUEZ5PxjRAkJz77GFBru6EDPk62DM9iVmiW+rWIzGcp
ZyWlQ12ugSQOPkNscmnvNK9s3o4aojViErUHz+nTNJcKyXFckzRh7bWe/mGkijcrFyG1Xb2/Jw6x
8A5NQEMZERapLLl6I3mMKjMS4hzg53kpllpoVSRwqzdh14i5J1rmWHXWiSu3//eXTnyD8R+Xpue6
6JqEx/UpTEJA/uNREOo9K6AQRgncPoxLKsyIq2/R2yh0pMwF3SPGdvcYp4Z79LLqL63TSaifj2dh
DCUfFeAHoTbdYdIKw6eTU7/hO4tOrUu0o5FSkEISeuprS2flhhxybuK9VI1bXUNyil6byn8sx4Mw
pG8QOsPeBFT97RV/VGdZn0TjMEAlPVMw0VDNHnvtEI452KLBENtYhs27pzfTVsXVtAnnXafK7R0K
d53W1lS/J4SFAsQo7dVyFglqd6Q7AyhMlNWjppkfCWnfnUEj1cJ3XvMsc14rz2s2skZ7vRwjX86h
xw/ZoYC1tbwDD+q0m3TbXC0nl40fF/e5TnQJTMDlYU3XkkSN5CrSKL2WGmr2sMhO07y3HFpOLrvZ
HD1Yh7qxmvTph4vgFI3+MMFiJmtua2fKP8vA8M+wabIN3Z1klfSEp5XtpI3QYnipO829xqjDdLIJ
N3ahm++ic7td1o3hRqDC/F+70xCIfVnPKBWF1zMLhvZgV9UIuKtf517evVNLHE9NTubwGNgvzTS5
30ywWFRkiODDwJ8ubpDuEu7br3QM1i48CBTeAuVrHIuzNxFyDX0VW//UOHcsTzPsAoJu5kdb7ANY
fOyhTk4KmeMJ+fCvKNCLOV0h23sRZfWsUOYWgeB0Y5bcbnKFON8z+2gD5JLHdleRkwQZR+0T0CNK
fAS5JR9dFV4E3dAPCpHaOQ8maizzblwU1QFDW7qmEIk6GJZWMVXJw7Ewv1W1JncZQ124srUCOlcM
dSHxx/iRObF70NU8n2+HYKU0KVCHxv3bUBr2mTziLzEZ3dvYyu4tTcSX4+XuednzYqHPthUNRhzv
0HOrwePh6BsQBFqi22/LJho1fD2DMA/LLoIlbT+4TFJ1t7DnWL3yjfcPib1Ke0u8Mn2t3wUzCddM
a2AlAsFHUAPGAAm0nHOt5DVIreq27A3K/KO5RXdZ9nSCmW3oJWswHDXtlEi7LJtQM4KLJ2uNAj+z
mxbzBVAx+C0eoqqJGQhvtH3qrUWeyN3y7n//Y38+a5JXSen/LyfyxbUp+XhiCjgdTcUvIapmFxTh
tCX70HzPp3iVuBOrHCKsKB/bkUkvt7CuvT9YV6V/RnVmXJYjEGh+VCXZyWPkuteuruTaFRnBU3Uw
T0TGzLsWcfk6pBNi7sm/doXdRRs0Jg7FPu2qR3b7v3bpBja3ZaONp7qz0nM65dY/m67iEo96vqqh
6q0zVl4aMsvpIJ6sam3ZPJwczEuzcLOjc6V5m4Zo4tUykLk1HeXEjIajk8RU8GocSXpjmpd/dm08
dcHQPJb3Qv+rrtS+ds48BLqJbjxCCoony49PMi+2sq/M9xah6VWUzWcHCuW9mffocnwu5ygaOsu5
Zn7ncq7V23/O/X/+3XwumCi+GVFEl0VU4yMyED7EIpOkirK7bGTKl6HAFG4TM5z+OUZBH5FVTrre
v4+5PqtzjJBvCIWTrc+t+lqlY3RF/nhe9pYNuJpwXVBD2MnB7w9WR9peLdz+YQ7+FSfrdF72KGT3
D1nVO1vvGP4kErAVwFWAaINxS+oqjlfTrIJuHpSn+0eFtOgmWSAte45mhJeiL89h5ww3Glz0kCti
ZFmApfj4f7LQcG9DYg4h3Sf/0LZ6dslFnT4k/0Nt69Ml1VsiWWdpxKSS/JYlxLG8mJkGYFFaP8a4
zW9MkoxzC4Upz9B3jh4YNrO1CRXHqhkEpb6NTKlW5eSpu9kN6p7Pr8JTQc8NBsq/jk4sFCkzx7i3
5zctJzQa+McywzD/P29bjtum/p7HnXVcjv9zSHTkJkpsG0SUIh2p4/roRdJ7K2MKwmUaXJe90Qt8
2AfTiJTdd9+y3CvPeiD/nq1oNdQbc+MwMN+r2vDeQNvGazDZmG0i+RcIHu+CKcykqUjoy5R44zvQ
53znuzLfBGU3vs/p7mApZwXJvJuiTtjLMWzXw/xmyx73TRxrBzM3i3McK3OVxROavqpzJ4okpB2G
lnWk3zDe8MqcLDNoT0bZj7fBKKXzYjN3J6fzuhzSPd3eQNUckGDTqiJ7zqarXXZPLCHtVqWm3GBh
6p9WH8hTO9AuXM4Sh2g/MMCsl5N5S4nGKKuTLScbNB7vX34arfJ7nhOaN9UVig6BM/VMRhih8POr
VjQnHi7TJSujPU3Q6Vbnfv2G7jff6rkdbqSsmjdV29ZjnHKmm+wt7/CMWX5ITWDf8TPe7HloEFr5
tbxjOTSQ1e0QmXReDoUky++dlCy75WSlmj8BgNZTM9govkeTOnNYvHZx717Tlk7dvLds0r6adlnN
RBFG4n8f09qcyz7Ku/2/j5mEyyfYEO6yzFgvQ4zZxDXrHqpU3hqTjXy2zjxOdcnvZQ+vlnzijk9i
xqXlyADO6SULUSmh38KSL/mj006JN9CF9gs8LO+wTNmramoPsUKqyocm3pJ5Q7McCc2L6ff9MXbq
/kwGKd+T3gb91u4UcCg1xFdjrOEahNcMGOh1OeKVTniqTHWwpeE+6qE+EnXMYDDv2Woy7nHzsey0
AZkRkdAuXgAbobW0oy2zjKdHnlU4DcZhF/p0lRDyj6cIJMtgW9+ZwEQs6+E4iT4+Eun+0iHJvcBM
sy+iMVPqPgMCwb6zL8a8WV7VPKHPin8ZlLhqC9K1Lk0oxCdaIc+R8Zfryz9dMooBoV4UntMhbx6W
Ljs+OfKiHf72iOjNf+3bSYoXOeRr9+LCPSYiUqtWT8NPjaccfYmw3Sb+EH7W1dCtPJ8kbMU9cxjR
yaIvtIldbOr0mPeN9maZMtgRThqsHHcK3nQ7Gu+V1mwlPpabj80RPVZPR7ss1RPecfSKRXZFTY49
gU1eBprH7Z2gTZkGsemRCl5qWY0Xktnf8YsRNioFTE9g168K+8MQ2zS9zf6M3xiySOu5P8JCvOZm
NR6K0CS014O2YeQ9kgWtuZLNXW9yPUa5BdHrXBNSfzIcaX1qot4YKVBYWdzHPB7vKlXRgUiMrWgi
fZPx62+XSSo0tXUpE3huYqTzWrbeir/RWeV+pWOCQWQITwxVK/5tn6lL9VdtYBAMbFagTd042LXr
/Bjm6NL8KkkuFj7EbUT6676E+vf85ytrVN+eSwgKABXi6Obm1i2I5v+O0rSDGAnzuddUD5Pu2z4J
GnUJelS3rEpmD2j36ehasi4Czzm4YRYBlYTSqvWOebP731nnjz8oYjQvWlfGdx7LkE2ncJdMeLF0
2/IOwKDsh5Zl2KeByviG4uM2cWRDvgdEybBf51X1zo6Tj9ggJ788Lh8YFbHpSk2QS0jYz8w3sldL
hutlr1emeJp7wOPrtlHOI5j3g4ZefuznEtcxpArVUjw7FB0Z97qf3Nq8uxSgk56hScGXMBumwW1o
3f0hNTeWhrrBZ8Z+aXIUmnEF3avw+x+j8xWSI/FzKnJzHVuBcaJmwHoa2tDIXInrK2gRgk/u1B8c
XTLnTM1jSOj5WbMkg6kfX1zCh25h7zwq5A/v0Uj0OfXLYGRaVkBv3g0ZQ++L0Rno24wC3VdMV5Ik
x+SK4mufqkbguwnkWmG1fEFXmT+jcICprLDh6Hn3uvxYZhBrTQvDt+SYJHzFGMC9a9D209bRzPiV
2BVFIS4mJdspPxMtRoedJbu8h7niip4Y9vlX9kEJbepMIWzqpnidpnV8VEgrMdJ5sJkm/pgqqOIL
yxysxU27RS3fDFUJ/CLpDjpW7qfehJ9YojCrYOHeA1lDdJ4F0a5pq4ogcvTujSWBQY+Md0PO34ep
nIdqSV/BdoR18Ri8l0nPqDGCOGp8dZbJUjpN+rFIht8wSpqzU6kHAVniVRRxsamVMW2WXfq97TYk
k32d0JoYiZW7L7O0fGQQTzuHyiLrpgLduf3uiLzYCeF81qbh3wy79m9amlMgiRsCfefd5UQwiAR7
TfOrKipb7VAuMSClnbaOSODY5ZnAZaS1GleW2a7xFwt08M6+Kk3nN/6+bzyEw0kvMZ05LCvODNEe
Rl+RfDJTSdBrTIgwkd99CiyWK7cBi1hm5bsh7YlnPbjpVA97lOPIIAO7aG6urq46EvW3XkeOOUXV
Ua9LCt1xmzxFl7mvfvOpt07ytK3Sf5NHhW30VJvhPgllcpDBNF9ZbEormjbRqIcrTFdMFOlZ08Tp
ZnExnj1PatbD9KX9EBVSCsSrBa0fjlXCJcLHr6P2ENphcGR8jG42rMCboFe9mgwGX1NDu0U98Bct
dffQGyew0gh+mij8k9F7Q4f+GWXtPqtN/VzVNTiJuD/1xNO/CcVY0IP7BvQYoc/NqaxMGSwijMs9
lgkhvfocuFlzXl4h9mlXIUUyjLDNd1la3d21aHTIKtA3vkPlWXbh06kg63CLQGYtB3Oj4m489202
nrkj/4Qj3Q74NLJCnCB8PHz4okVb0ZPSMx20DjLNTUFQ5jBO+9gcw3slRHvWnAZQsJjZnKYlD1gg
7Q2WOh5N84ekVIYgkAUaa92i2abdFKDub4Z56Ztha2mircp7HvROBCe4lx/JqP+MFaM0Kc/jJiJj
7JRTISwDHmRKc2cmSH7ANKvOIq+4gud5WmqoC7rSM6QYFD/wh7gsk8zWjknNcJICTaAN21NaaRDW
ZCSmm5mToa2bkpsKq+SW5mGxrev2Lmn2vFhIIqmwpuXOJiQQao5+bno/f3p1wFQ8gYaFCASwPmY9
ZOPRG0DA4YyraGD5z0f5711/Ks9GFlf8rFTbTbF2Kcup/z3860VY+f8cmU+FqJy3IhPxJiaQ8t60
amIk7QrIAeETOo55H3WUvXaX97uATgqKKtfBpJ8x1Ll8By+0fvqdCagA63D5RDcAAtxW+pGA6ALD
SensOzxwGnUT5Kft32GYvrKS1s/4arGSSqPe4f8G6tyWYGYNkb01moweiLtfCkn5NK1x6brxuGJW
A6Be17nB02w4AtWby3kqPNmhJQ6xZnAP19ZWpr+aOovXIfX1E7Obit6IIT8cGUV729b6y7IpnWq4
aH4OX4p68jrT8p2ye+Mc2Fl5H9y+vKsq/8s0omPvJcwWRTltpG1OK8sFaEEsaHbzWWysjSGkJ1Oi
4mbtorBTOsGFhlO7Vjqa8ZBIp7UTz9hlbzQvk+aZdPLomlJA6LK43RKDvrVDWKWD0ssjXZtLCTvj
mOoeSjdlKXQpsj0aSedz3dbvpSBYHAF92/1JuYDOaPeafcLFvLIaBz1Z3XhHz/a1deFQwmsFMkHf
ibeF6SNrb62/6zppNmAeUx4uLxZPgXPlEkhujyNYcwqMti3eE9+L91E0xIexJw+X3om2KiTWySCV
Ezeo/xVV2bcXlPKUGcPV7wPc+m3/R1Jj/KKPdqG2fKs6I96XPgONWZf6o0n99BqXw+vo1lu7aT6L
QXXHwbLknbbEqrEs/zXSh80ia7eqluACH4CBlwtxyTMeOn0UrKNM+l+jzk/QJgRdqRrbq1SQ4UaW
AC91WaTbnOW+zK3hkojpQpR785r/nto6e9WH/B4RbH0RSn/kqICOwi5/Q4kadq4JagsSbnlwDQwD
mUVEDzeIthtSWAYRj/fDWMvxbrnvVZzfWuC0cGNSVnqjEx4DZgb3ZdM18hKmvvsjiIwvCi4/A0hh
JzAE44uBjGCn9SXAkz4YTy3KyWPjAK/kAzQ/04iG3IjF4MBk/hAmTXroRzt+lsWwV+jmvrS+GvfY
mtQmrOnfwjKf9i79QL624lPjOt0ZfjTuR8+i7FvMq6jAM6/WXOOSU30c7O/RD/BqiQzTEq5rtEE5
9mmgG9El9D1yzofwbg51eKJ7MrD4a0t8qA5APjvNP2nq88X4LjRongKF5z0McHVzFdMBGGEcIoWD
DM+gXav877o0n2iLaqwfJ1qiMcHyX8rLUMyLgkmdBZ5gTHPWVlW4zgEHAS5Kxy+/vVlxbSNE7HK8
1jgKV0tzo841hqK2hTHkw3sVJcQnM5XlVY7l2TXs9lTGw5ZZcfQ05k1jRJ+OFlN8DNMZqpq2QL5c
dH5mU668QAEujWF4OT0uZk22za8+wbs9dC2mcE3sDUCSheOHz2re8An/GIZOO8ddX+z/mR76Vt1s
LSdisd213k5PpQ+VpLV3kNTw41sfhCVEFwkeeV765EhvEbtqhX/vaz/ZhQbVL6Pu5QHI0M+2HKvT
spFjZ+0D391D4Y9vy0Zm6a0BdbQv8VZQ28j9bVbJkdT3ut+Frnuzhtzf4dbQGf07e+O2UEZ0eNMv
dMHDP9T0KdbFp96MijWyVv+iWeqVtRzji24H91y0sFMo062jYOyOZSG7o6e73THTMUwZLCBXRUKA
B3Ey9Vsiqx1Vqpk3PJYQD3pn0/mwQStdtYhAou+0MdJtVmcNBjIfbkiG67xo7BwLODbt0o6PtdJv
Vpl6x9Jr8xf0MN1WNsY2clR1jRwdFXKZbCMLtr0xoNItfNp/iQRnVYwVT0On2GZjSsPYBfWQ2o1z
0Rv4x9qkyvNEP+0LhExpzT7r6WJYdrwfugQGZIQ8w668U1HV6Xk0WZEK0pIM29wltusiUOjKXaXB
mjYjlEGMRMWewN74kMwJBBBouq1lqWST++lbPobm0crBIVuTAzw/t18yMbnHdsKTj0za3I4w+l6i
HOtCgjY6TCf5FwY0p22PUZizRhy5i2iDJihAfAu5Y0g6TYBNJmbW4ATyYiIq3NeQXc6NnsFBVKF3
hGOwTvXa39touTFySHH0IdQeAS/sp4ElIEtx91jGNEK8Ury6TJSOY92btA9gYuOmvfgeNycrnWPX
gs8r4gdMvfDcddgbdQc8QxxlF8LJ3ui1Okc7QleoFcASepsvegBmICIuvKxMD8IWBe7MaS1Beny4
NrOuqkCM6tQGM0b+DkzC6iV1mhqq6qC94l/pH3ngVKs4LL4LCaqkCP3PfqIj08XpK+gAuuuJf5Gy
TW66w0KX8mdItZVyL7SZF3j9gtVNkJ0DaRsskeeXvo5KpoOi/lLG7nEKLe2UKKXdhr5W56lMdiIV
FqNRbZ0RdhOs4g7hXoTMRD2cixtraqrXdnbke3UDkreM8c354D+zUWf+OnNQ4jHjM8DH+ALw/2u0
XNShvOhlQdc+SSHslJRFprDSX4kt/vCj9ul6ae+8FE5/hwv/XreR3NAJ2hlB1566rO1XJLIheQ8a
uR2kFj/rxhpPbqg+CzV883QtESVxrUkkX1DapuyUVRHIShvC+I68g68MNauBROypq96+ah5OyFYM
EVRInYfs2EiaBKLWIXJpL87YCcB0w2S99TIR+1AhaSdfVb/YKRYW1C7VpmBlsgKJRbHccY0VRKaX
oYS99pJD7S3ikdLPqPytrsr6ZPHETTqdHz6UUA2szngXAg9umIPiSoxqAAM5cpPnUwv2u7C2AWTb
tR+s4rTRfjVWk8PGK/GtNAiByjZIHhSNw1VITPwtcOEyRbU78xhQ8RsOSE3MfDrxNReg+f04qg+A
kL+QRzEsYxs7IFgRb5kdZMcx1khf0NxdYyU537BcuVyOFzIS/hhpqAMdUgWZDQXWGSNbt2Mi1r7q
KpzNPfKMRnOuo43MtiEPmXrHHF4VZ9Cjy1JuK5XI9aSAuqc9U0eZlnujOli1V63zOog2bSpPrhL5
mfqcXQ/i3mYManpcfPhpPVxhKP30owu6nO4n1/HPQUIYr/l8d2nlhQdSHLtD1sfhuszzX33AKi11
kua2bJRL/98WDkzoba7l7ndYDNYOtuU8QanGH8AK3bAwPmpoaRoD9tkS9Mi6PPSfdkzxv21i5hWN
/0Sfb20LVKCQY90HIvz8r3rADN9bSXMpJpeeQccdl4W68wRIla3KsexvIa3RbVITcRLF306Y2Y9C
c4pjpQriQ5Z1/oA5vfDw6qIaHN7SwH/Rx3kUDgxvlSXTvRxb9y8YQRh2y1T7jPV8DvOo62eqVf3a
dp3o0epcpbABT8sSsobQsxpBfCNNSou7MnisQ+5iFqBMAOyRZv+qlXTvOfLpC3w2XIwi+gKwtROB
1f5k6CYrW9LmR5O+gzhfHxllwj136kRprcMi0aXhh5rvJydwh1+pqDacjI4jC4PvyBvE2tYHPrUp
eO0npZ31RH1HzNwontEnBMAUzBSm4GQWJpQEyogrJmL1OUP5fW5IoBL9b1ML/bco89s9dzCon0G9
I0XJd12jko/W/sPfZH6GrhrPDs8TJsTB9GKEGmRgy8I9JGV+JS6puVhTFK9bnMo/hXr1Haf5q+tR
YzDobF2Ti8jydwW/61fX2fmZ7xslW5chDwu9adeGdXXWMsLFzABnaxn/6quuvDqtAnDcmf0+ICUL
VypqkEZDPM7McVvEgtIEFhvEuQTx6J9eoOP1GXCDj3Zef89lPF35AKWC7jeOXm+Fp/kldXPnPA4J
I0G2StYuiJLzoA1EjHW19R1keK1gYtRbvx3GQ+u76yQV62l4b0ViQyBy/G3qUNaDaN9em55YgGSK
WK2OQbLTcTrtfbuvcM4jtbNarAZGGz4IMJKvjbPl1mnuZmLsETVNK1IZp2/QK/CBUv2gjMDaOC6Z
JZ3th6feG8YvSFH8RQ2X0jhQLRPupaypLOCQfxhOGuxIfxLntIldJoN8cY1bct3G0vkW5KxheK2N
72hkDQDz6FJqmf3lR6vBnLRfQ0IH3+/87k6RXsfMwfUY1EX5bBzkCJKJ+ItjJNGjC4zLlNnehxdx
P3aN0x5UljSvgTMSUJJiF1NDlG2cLmLWIDw6hGklPxRF3MGqqi+swqB0bBtVtTKrr6CbVRrp9LMK
anNHtyg6l6gat6nZiacBLAv4hu2/iRQjeBPcvFoORKhOxs6vxvaXpzEpnISU5yjSp5VXx3/Xvaf+
kPYHvk45P3PXSleRViEciuZoLxU1xwTP7lREMy7Odx8x6RbMOzp3o6y+3KXaMDyGPn2XdYxRM6k/
pMMKBGiv+3DTYVzDzGUKUac+jfjUukYAvQ9gulEfi1r9M/PHMKprLj4PewSjlIKes7zunZD6/KtI
Jybixlqfav9cYeS/xg16xIrsnI+0SRl4ePoTonJxGf0eTqfT09PiCxOL5tHa9itfc5VuvPK1BVH1
MAzrj+GX2ZGFCJ0zogvoVUSjWlupAS3Rn6W0hQuorv6icatek7Hxj2TFYYTotB9tX9rvXlGegwDv
cCzN/MmSIjkL7OMvMho+x964mUU+XCgz1BibWJY7hFhTZp284zQLK5qgeI09cVGTcKhVjv4m8c2M
urg1vVh2Yt3F1L7TuNYOtpGa66VIkeg9Vl5vM6Wtf4uLxL/ZWs79uHxYuQEGGO6//SbrA+sz7xTN
1WNBGW6lFSbOdZbP55EMpY1TqeyQ4W+3yuhPZOf5K2FqED6Kxt2XXSiAMrwk2nCzY9TcNjNLGtLh
03ZU+Sij+jMvEQGOhcd30YrL0JEdYvtpfPcJhQNHiDjAHXdVO0DOUl1wlVabr5Mu8R7E6cjvklna
S5kW5S2MwKeVI5HMLTBJSueWfkYBP61bvdRW/IMcxQ4qtdFyToMTAnbBhX5xcenVXsaQUJk0MZvS
xQU7hTBeAwqZ5STOE5izbRpY+Tp3Ncy3rcKARP54PTeTRjUYjyy7oBDonkltd8/RH9/iqvmIO0ah
jJLURSPrhZqoxOmUlquGihq9uf7M9IEBhwdpxApsyDZ46TR0tvxhXTUUx8SKqKiXpXmquhkCm5lo
bqNszxpQfWIzXiMgyfeZ0pMDlK8PpiTTz/lFmWjj8sKej5gKHMm/Tnm+Y55cH12uM6BZtgsV3Vsz
tY7KibUNbRzr0x29UzJl4lfQpLMhddy6vq9tvEYfjvaGatTwuxki6qe96p9U3H2MeIzfUVkHZ5H2
+UnTjL+9bIBHwSJqh6FLvAGDpSSVY9zPi/Ldv2L0LjeCAXAFxbMs9inArCNEREjz9NyjtMtPywau
FlUCPXHAyZCRNdgjI6Mx1Kda/m3kdNwCVAfHbga2Wv5tmT3yeYuNiQljHUkfoIQ7pefSss6G20RX
gnHkGoKdyVLZ7Z597tzrJvL3ZGjvU9KOSZQMlXmtDMJ7oiL+E4Vflq7EJ97Ku1H67rjCseCFQXsN
CMm6JiigVrFKQnSvbv2gw9Jv226mbKe+v58q0F0RMIo1SBvnQW0OnorWpuaB5KuM0r6GD1z03wjz
nY3wkAdWdtF/a+ZzVvwhb4OD3iJlO08mnpGxzL1P5t0DNkgmIAZ8tM8W1mlq9uqednH8FDbPxlS4
e9mKbJsODjXCRC+uhFLaR5/Gw1b4Zv10Ip0pXZx1PxwcmUGdWhQCoYdES/VGjbjIpEfLT3cuDi23
X5XW/sm1sHpaRmHsPFdhUo3HlrF6Ut92vm4CM/hmsk/+E1bF7UQB5Fub4i1rRZRzUGuuiNzk3pGQ
B1Ka2t8eZntJLynMtnGqfnidqx11zeRmc+aXEZS9Uz84CiasHa+93gsvqDaiS0Jh/rLs6pHj7pGf
3MZYXvrOt/4i2BiGI1oJC+4iGh1oe5kdnSzlvlpLzSciLWKvwkjt+zb6GfUsg1Emjzl4KbwbWyAK
EYaF9M4kVl10fCP/bKC28dsuB6vj1NgZMXRVREcna2365jUkE3CKW0vE03dAdWEyx/jnOKbIWSKG
rXR89gxP5yrUdugrB6zGtbl3TOW8mjTabxXNOR0mQrEK4LmuWwzD295iflTUTXvOUF1S+i3MjSil
/RHIrF5rfYF81w4e1lxpXjbKIKbqxRjJ1amc+hL5rN0N4/XfNbq5b6FcodPbyLzqoLuRcWsC99Ws
8uG47C0bz6WIBYaCilgjYODIPnq6QNSf4/B32lr9a0YYzVFw4dECN65pbLrgTW3FNJU4JitV2jdg
fXA4Y5jewanoq7BIw/WYuMNWA4N0LVr9v1/18zEKE2qNCALNEXP/M/Nze1e63vuyl5kgH7IQS5Ds
tEdVmdPvsQSAV1nO342kz9HCiaRWfw9xqh4EJTTa26Z9NL2WTK6xKQocmPPL+aDfO6DFPbE354p0
24zyRfeQpi27WW98j/gWXoUjPkya+5+kqZlrYXrY403LZXGG+Rr61ymBK5CvY8IqSX+EVTC0eb0b
2yq8mnayWx4BwfwcQAFAoBhJUyhsyFeY8gzzUU2mJWvAN01HLuzQAvzw6E8jFMxAajnqh48PStd6
8ayMzCHEwZJrTTbNh6zQSqWuiLZtqdUfNbymdTZSYjUKNUfY0h0FE2/ewOBsmlQARIAHyirbVbvc
9EzQMzFqbLzsm1Q2LLojntVh7Ebf//EqdYz4n2MYnkiujKqZ/u2J27KRTgdVn+kzi3uOTVWbEe00
BzV4PuLLMSgOrWEMHwW6wJeiA70rW6//AMZwSecVrVH9rB3rd+GI9C1yKvcw0G3fgm5yv3sLwzNt
+XcAXtpLYRBDhJT13qNweSTCca+232yWvQog/8P9L+rOZLlxZcuyv1KWc3+FvjHLrAHYkyKpNqTQ
BBYKSeh7OBzA19cC730ZL3OQZjWswaWxk25QBBx+ztl7bQsCA/GjiI2b7sAQ8IjH3b+z+xY5sUel
feqTcd1KjpwYm/yecE/1SG6Uhx95d3ug3EI9tgI+VdbYIxUAb6gZTJ5mAMq417V9tx2B2XOgDH/f
lK6ZHuM2wc8Nb38/m57a9t1MdA5ogLd2cPAW9+LRr7ruOrkffIBi2+TGIknQkYmygXZW2GqwcLjs
PzYWrdbVbbGzx0kcb/duy+Dt3u1mIqbVTcNNi8Vqr2qteavxB96KdBa9evvneYuxa2yZ0zuByzUN
xXhmc6LjEOOitfEyDSui0Og2sNp1TD79mjE/WZf0rtNXJv/fodX1X5r1lYKFjoImQr6k4kURof1M
KyNa2xPa3L4d3fOw3NzuhUX59z36jFsOJ5vZa+YeCSQjDc7R/77357kGmMWxTJ6iBTZkUrufb/eG
1stoDyYWIm3n8OfF2/N/3pYsPwUnuN2EMeaRPy+UGhZtI6YG7bsOcpMM6YPVk3iOYiu/N6z5VIBR
eIkGt3ounB1qcifo6CFsS4IGGSymRnSCUIAdPesORNJNRL9FxRNbUQwrrWV/huqLtnX4QXbjAVYg
EbGD8Hd4+4ur38KYiAkdjWgzfjCbJU2V/sDF0/Uvv9Qs6K8xvp0+1j9a1w/GMM3fTcrJTV/CoWZs
YASaAu1do+u6u92Mvvb3vaan2v7rBT4dYdQRTSWPYHCfwbyZ1901AcB99W0ZXWzG5vQYOwJUBqri
WtmnmbCuHZaSDcFibhRM+MCpteN3z5+PTOkPgGHg6fZFC2/doBKTPDT9cgC82L6OflOt3FF+ZPyh
mJjg2isGNay9PuYajIErGHKTaDE5RhdDVW8aWrznMWzaRxWS5+X73jOBvAHzu3olaY8CU0cDd7uJ
UnxY/LiHqWHABB8bxZ2mRHE3pb3YCeaDt6duNzYXPvxPvAOqd7ypdaINldTNo/zPGz/tBKmyCJOP
rqoNc2UgbwB+Zx6WYBfQDa1ZnkJcSH/f9WtZnlSVAwlf7rE9X7W4qdaTpCV9my7CE38XTt3d12Zd
PVmOOhb5WN7VYFZ2U4M6jWkTE3VxDBcE35Cr6W0cMS0pl2wIUUX+XjX0icDZxBdgisuCE//znpVf
8wq6hF5G7yb4mHO7jN6rqvWBPthU73o+PdUgLW3UElbsnjrgO20DJ3PiN63dEoc21fZnWcac10bO
AF8bQmKpLHR/Anrw3Ly4opg/hEYCSklz9mT75speuvR/bsZq+u1gQt7dnkqQfpdoa15EA0HL62gt
RviVOKntb47QAB8wUq1We7NbDlyzsXEEt5PcmBog/9pvxBGYwjdyHyyrkSNWsx+ZL4Jlcw9RUPD1
++YO0ZBNm9k4RXqbf5WVfhKpl/25I6rp6JxSi1DgQC49JV8wiYHuEpSptja8wbujZPeoLYq/79Gk
9+4yOh4HU0jUG0ixGmmt/NLX7mzQ+TK43b3duMuTt3sa1otjx/tuTwFW5X2MTfGpzu2lUF7z5IaP
o9sNz7eb2Y6fZOGTSLOUdKwW+mpUNSWjKqBsJUN2TEg6vu+B/68Sd9B+9x6hPJb1W0Ktd5tfiZN5
P4jtrY+1WDrm8eT96OKF7BYzeAaq5f0o5pQ0asZNx7IOLQoq/lC+4qiht0vXFp3D+eaJ+t8QcP94
6f/y1v+uahBV7Gf/28P/c/k19F/Nvy8/85/vubnz/zzafVWXX8VX9z++6f8X0K6N6+t/QiPkv1Ty
X7AIyw/8hUUw7X/4uuNh6zZIezY1y/0naNc0/uG4JuomHcO/buBBLau2j//j34T/DxPx6ULRtTGk
Lff+cBF09x/Le/8fWAjLT/+r21I3TUc3QeZAGvBg7DqLG/Nf3K3R5EoXvSSygQkupulX1bPw8gFj
2WiuJvhGzyQEDVcU8ggzeDFBzkMff1oDYBLnPzcgSsQ5sZ0SNLhoV39eIHVCnGMvd44mNJ6922mX
KY1MNCALdSaqLrKZd31lqzettZx914TF5vYwbwQjrUxvLnrTOVSZ6ZapwPgWZyo7uLi51m2XXf7l
u7r/y8H5v0pZ3FdJ2Xf/8W8GLLL//gdBO+9otk4hgr0TFMV//YNURGOaJnKNIGvESzymySkdcky/
XU50bOf0x3S5yQGxbZMJBZzFHEsOMRIfs1JH1adXInpCuknJQaXDa2XStiM89qsBPBhButv4aEgC
qm2aPX5yyFT+bmXiJXUWMHGpPU19d1dxeffa8huBSwoSjaBTOfkPmEOHPCNeoUbH1M/zwcceFowR
4MlJtx9S0yT0r8nvFNAl1KQOtXuV447dNNB/kpZWMYCqtU8z3dckE7QBG5+s/Q2K0ghWzsBcyTHD
VZ7L0yjmHOlRR88Yge4mtUjIS3p5GI14h9EY/BaRZ8HUyOc2Aj3QJWffaDez700rGwrYXc0qyp4v
yKw+34TehGje23mxBc6ID95bIQWo+HB7jehTeWp1o7rzCIREj8hBF3tqUyBYDxJ94Gpcubu8LhcZ
sXKZHK06/HCbGDE16Mnok8Ep72a2ChntztCsNzDHQd0yG2xTSXowXjCg0eHVCcXvhGgWZ65+pdlV
Swv0rgxYTTubmf9fiYW/SOADpNwfS9yxUNLvEflRVGaTtq70tTTFtszyH6YD1rNAvLsHZE+eHaEP
AOrpwpdHStcyEEhLgc7Jg1uET3XOxHCU7d6THjAkElHqHOhnUjPn0rPZhuTOWGJg++Km7m/onQEw
wpT2epNzsHgs5rr9omqgFISDAzSb7XBTqjJbq5AgAiNEOVivCHazERLAI/QMj5ZjP+wSAp2jbi43
qRj8Ve1Thjcj7FgPqQLrwUaoZDzoIf+/0sroFfTGowtYwmZmFkDIRl0SIuABQHUxi2mTgNiTdBh0
5gSo+vQfLpnjkuF2qkgDMzgSRkkuVGkCeK7bRz9akg/70mdah1HA1bQNLBVClKo6WU2GXa1iAzpW
YZ1qGQNpyCke5KADBGvan0nsHjL2ztQf2942r8LTsgdXNeeuyhiGCn/aEL8tV7VCYOlYw0/sU6sZ
2gdZTfRwM3lO1cRwNEuJWCVdXdcwGOv6Ct8WWC1GbDPDCeSh0xpDw9Wa9RHuUv5JhNDS6hFgtqrw
fk7IwIr8R0p9MAMoGSevpe5D8EgOzKdbAHGEeAfTAijDMNG3tfwTW4I7vYb7hjlfrrWew2jmRDcN
aG5ep1p6PmcEfQ8qy8oArsxLPoI8W5JhhoyxHe1pBKv1g6PAtXrrOOnf3ISYtjg/TbAiVuNg70dW
4oWqxbQhjlfS0FCW8IttG3RC1ePbzxvtWNV1uLFsgumNnRUBiDaEuNCR/RAuLeuQ5BayVao7ZEEd
JOjZ2wup/dBjFAL8o87epJ7kiKfA9eot7fSBf7YRhHTRImtiJmrQMLIAZKk6JDyT+XQwrWbXRl4b
ys2Y0QgcG1IHZX0yQu1bFQndG6md20SSu+rhhguiY04hvtcSTndFzneih/Gpy6JfemP6x9ZQvwec
hrvEZJarSDxuVZmsKk+Hw5aCQgTyHeFWJfry1MmIACDfKvf6UJ7zlIifatTM5Q/yz1edZQY6A0ML
bm/2mffzRTAVAqtHkCpaAZQUQ1QzFGyqu8KIqjt7uQeCz9pEdsc40UQibE/loVUZKgD2/tsQNWPg
Wh9Mq+atn/jbQTzXUc91Kqrb62TO7fV2L0J2jwpTBJZu6JvbU39uGF1RAAmHrNwJqAnMWS9J+vOM
DS6CnYQenuVeFs1IRC8PyfeuNnMYa9vbw4YatMpNxOReCfusaoznqivaMxEaH7dHbeqKR/qrgQF7
7bkfujnox5DdbxpHW5y7H86A+UyVPllN1BBHMCTl8Xbvz0OAAuUx6QywGwIMMPuHlSkQCJKSne8q
0Ty1HYegZoYEvNNwRKRvf3lx9J4Vg/XDxcy9GbuiP8PWcNZOhpFZy/12n4/NSHSVxQUzni9TDKI8
rTCtOF79Cv7+zXOy6ht2qJ0/TASZfxqw8JgFDN7TqNnV1mDaeZpKp7zTKpuhrNJR8nKmrBuXwAlL
Zv6nLS8jaofvXmm/O5S+P4oqJoU6jOojQqcDs1F5pJasdzKcskeKn7VVm79pqLl3HuNActg1DTaN
eRjwEmB0iepHPYm+oiwUdIVADcrmpZgG4zkOfTiRKYWdaGH+Wb01n6nlmG+6xgWMcHzADZlc/LKR
G38y3KfeJyIqAdr7TojJeqRb59XjC6th8z5+LABD3Szk5+SSlFfNjyOBLQcth3Map+K3GrrfKCLy
B/Qu7rZXeD3yHmqD4SLndXJ6qBVIjx2lBpiknLEVV4eZuFvnPuvlpkHd9GuYJK7DcNa3JLVENBcM
gCWmY4Csd+035IU7N4m633yZ0Gx1o8N4QuqB20qBFMXD4QBgeaQLf8GHWNl1vjPLQ+qqia+fP5QO
D2FNn1wcLbMjxm5WgiOToHU5amhiKVy2fRF593TK4VqHRbbrRdaunTrDgZIb8yO5OBjv3j2nnO/n
Yoq3EHKNy7zsVVRSf8eZIF/Yx+Ecv+YR4gxjVOkqHyejIPWz0I8C2BHtifwwp46JljuxjnlF6F0m
1WvRiZ+dmdKdNwerZkSd7EkJTncEJKBes51HUK5NYzrnKqtelCrr56iGwMhCXor2Utf9pRkVkWvj
t+3lL8K8tc4gN0o/K8AqewHaS3WKf0fYwa6Vk8Q7U9Vu4LuhtXeG+ketkv6OsSCLSHQUrdVC2w6z
S1yCf42LhE0CE5rT6FfzoRqxovK9aka6c9rMC+jVzxvVWOQtI3RRWi52BOIRXDSfMdsl8JKqp8SG
pyTzT2/2SGy1urfciTw2FX2yMpQxP+leuxuY3AfSzskqMGZ5mYrs1RvofDt2cy0bh2BFw8Ew4V4I
nzavbe796mn/75HFUAgQiJP7DsFOtOs2JTiKABI2q/HDiFZnDeZQPtNts/adn9G1DO+R79b3eZGz
NhTRE5b06IrUedp2JKUHk9N4F3X2pAsGJA9htSyicsdelkR1r49szirPesucEf6EFycPxFu8GnC+
1rfNc2SSona7GXLr7Ld1dMitj1qfSUIiBfm5R5AFaDBB6+Ml9ZEv7rUuqiJIQtMObhYQORv5gSTK
u2zR4kGwGLZxx5jNdBoAunEnT+bCIxhsgEud8n5GEy2suQ7l0+0mccnM85KTGnp0qmYBVkkZT/Rk
yZQSJukjhUc+SdHvUMeiEMfQjFShecpj291oI67y1qJjPE8IskX/EE/AuIlsJb6B3kjJYg3Kv/6w
YrEiXLO/DzXcvnGBpjhLFdtWYWRBYTbuA8Ei7oPZLI507IxrZ+JKQhmW7jmg1TkUA/lTHsLEDjDl
JgL8T3l/yS23f/FMdltpEr9B60pOtlMxWhm16C3Wh3ZtYXA93F4VkgmPwfAZE8V4r7fj2+1dTl1Y
OynYc0Ph0FYTgtntsDRawqXRkjTbLMI/cHtgIWR0Sw7nAZvCWUtUfhY4UM/FRlZxejaWJ27PtiHm
r+D2rsbS7a3uIV/8834HCBKumeXtf70HDl7gK93A9cZzf718+81/fmaRBuhxrZ1uT6EiN05wbTkw
2Hi1veOeCDNxT7eHlpkPJBWVbYudkTzi2yu398Qpavy/fsYyU++vt7eS01Y0/bi+fUhtmaa20XTn
Zzk9p9tzBRiVy0IHvr3QP9l6GN03Ju069F3hKTbKZT5V3t9uUMRnwWhWMcmr0y6NvP6lKO30KUmq
1e3RQCjLs0ckvNMTnu0XZ5KVhufGruSLC8ck9hN2iq77mCSO9xThzppsz3q4PdKLalqJIVT720OL
9fvglBYKyOW9A8LapxIZbEL5NPI/Ziea92fOFIICvND7MKKj18zDoztr8SotD5GuNcGICHPkaKhq
MmIzn/wm3S/e26laNa35VEnrIY5ZedIIaYRpkLZV63I7RtrHYDChw+Wk2/CX9e5dI6CPgn+PfPRt
nB2gIsSUp4qZH6qvgXGz53xNS5pG3OSQLbqSFTcMj71hraoKFjxdxI7UL1rSZMbidLU4hNg0HGW8
iKj4V2qoPXZzlh5ITyeBTOYiYFh3aASwfCkAIOkEfaC3wOClQ2gupXC3ow6rNS4voUnKqqbF1zJ5
HqrI3GBwtVdNjWAqnbU3msXfMscBpGR4dGVzl9kDcXcpSn23i04uewZ4H/5T7lUxVBCWhKhXh1A1
3p41WoFX3bh972zId7+3ExD9g9LI8TlqfffIVecgbfXqFtonHYkPKyHhUJIaOhm6YCcXHRaRTQ2c
YTK18E5rGCPjg0bNPGMEY1ocm2TmkXNNI1wMW/QFp8YuqnWLDyqcVUxGhBHi78Otk3kIALT0123r
o9OkXBla95Ll+bvXkKAzYIBjAA/qwxED81OEpz7mVb22X+eKTYRgyyulkeOew7tAwsnFHT/zUbwN
IfXORIsonN9DDIlYkzfKJHfH139CfPyEHB4k95Ne90Hq1Uc/bt91F2ZEi1/WyOYvEGNfGCM+nbp9
0buRhLfqauvyywC+D14gZGRcvYRJ+zOq4xMZ4yMxGnIIbAaqgyMf7WjI9z7b7yBuTRDFLvxzjxPW
mrJDAUcDJy7K/JpRA6vqRnUc1aYc38Ms+Ywi0gXgGe9TZi6Z1JlQc4b0COu2Q9t8seMn8ce947/H
OaKzYtv+AYbI2zx3b/RYT02E/Ro1z4mxrc6ZGIMB0hP7YLOjJ3P6HnTVPaDHfjdoyWNu2EQvh7AI
2r68znDVGPV8RH31TiqBvtMwfgZ66KjN7ESvhNM6BOSY/DHksC2eAaoD2ReNR6jIjmN3IFm8UidJ
t2FbSBjDSYKwlUmivcG09F0IH9dBmWFy4TSsJSz0sfmi24WWD5wdlS4u4jp1f2pOcg6ZoiEGQ6Gi
Tw5XxkwikHx0xVy+FkhedDPZkTjxiRvmDfHGfbuYZ1nZDzk0lJUdPcd0repJSQQAbc5HbWAztTM7
NAFAYvIY/mbx1ZBuv3E1gCmex5lUdNqHgYFoWzNFXZBpfeXca1goG+IW8BXoDCYz48xR+q0jnIVj
NwSGAx0tt8kxTDq6cJVFCIhpfGlLxoggayMBg9ASH6Jh8ZiarTOA28gA0rMZ2eQpcSSzds2ze4Jm
+m1c/GSf+934drO2Kx/Fwz72DOyrDKf7NMWsGbM1nlrmNVjiX+JmfrI819tgBKTl1oxoFiI4+ELk
zEllu5NT+9ymVn4SZn+dy9qgA4DbjMwbcl+M5tXl723O6YtJYPS6rqZl5x47F2vv6RnS59z5nDj9
HFZBQmqw1tlzvDdwtp3yeSDYxNzLorxOHdXP5NYRyg7nzq7EKWmKItDaXl8nHgxzV2r3eu+7u3Ks
vxGPdVwv2G/lncHGveH1yPyh+Fy6FY4bVPKCc1m3uLr6V9ZoXBNoxldWYa8wkzk75Ec/sgovp0Kp
VFnvvm3oR1V68UOWWFe37ziqEo/GodGtNMuqHtqC0m8W3WNWzmTlTGMTLKFC2Gy1NoNj25fzKlfH
mqn7ajTyOwo1UhLLNtuWaUvwpPpZ2AVOmLJ69YfuTo5cNjzl/NDQEQ4+3UdZeBu/BwOGBRBzeKna
XTzGA/t5OLWWaZD1GjVbw7+3aWQPbkzetUlyrm/lGc3V+rtJZ1onBNkXC/cFl+LK0O1nkpIpkNPq
EaFksoZYjZpOla/w0mEhZpymFR7IaZZH1zHqHwZioyzxMOwy1XLmN1IlT2XB8Nizm3Hjk/SFtj+5
0Hp473gG+S52VSr+JEBiau36lhGYgppQdzkXT7CzquOUR/G+7Xqy3jvFNXLO/L0PW2HldyyjBUnR
Kwct7ih+pO4QHZXupGsh1FWzQSbGSHKzKAMTF84/VPdE2IsbuK5fbvUauI/mzYGDEX9qmPqBhTlb
DjXDtEgrItJnJ23SNz0wzZXDDn8GVCDqxDjIIl2nCrecjqIbBQutLXb+tKhFdwzrge5arT2mjvPS
SZCrHMrbscw5YTR6JJbvBIYFeG7UnPNou/GFUPbnObFe6eC6u1ZS07Rdyv7M9OOALiFXd0ksxaz3
lMbNdfa7l8pHsKR7oJq0sA8g2ay8Xu6F34z7uMRkIlztMDUpRI2sfRfojs25UCuShA9gOVEO+ngR
9WRkFaZnF3kergvIXAGYxh4j833nTE9on6IN0hUgHQkHU6prJ1etHdmZ2yYtmak1hb8XjvtcFFuG
zMNDXxmnUWpPGrIyAlEObpoOKxFrZIeh44odviWJhiJYJrgF/MDAMrAEm3W8mQnVuEMX+uoX4kef
4hBKiaLvtfHVdRd839y8EoP2TpNNrKoseR5z2BSJdCwSTl4tMVhrRDlYXyy2BZnzQccVy7JoTtbC
u8UygBlLPbqjavaxbwd7W7btJV9+Md3DgP6HEUw6uxqR0v7S7RjxkhWkBK6sHCqhoSEDWJNptSIj
6kVPwUYVk/UTtNZ4z4mHw4mANhkWKzjR27wZ9mmtPeRAxzaFiYuMzOAPadj0Eg1q9CUiJWt5b+68
OY3xOYRZR+Jsf0DuGO+cpcqvmvgs2+6xGUgFUnxiNQIAiPw7Mj4+UTbmm7rVH5xJe/ENRDWiytHf
siav7FC6Wx2dUwAGk/4+2BB/dB5GT26maOmqALfK/R8FrL2O3LltJaf7xH8XORe1EPOOGixJTniC
NSADxF+QAOTmdN81eT9UNBw0eiZ47FDXl0uqLocOcjv/pY+x5aDishmr9GP/6XttERAwQfsuHn9m
Zaed58z95TjxbxNtVaafKvKbRak/wLY3Vk6SvroDRWU94xyW8VWb2f0nNgc8KShXJsvEDcTObyqD
ZOWcqpiAE+GLad14BCaN5mctIKvEVZevxtDjou6VLCJ1BdJG+4kFn1aL/t4OYlyblTYyE3YPaavJ
oyUdyCMqs/blkJ7NydW2uACfaWnTh2apz2M86Z7/G8fDr8FrH0wGUAi1QetMD2ys9xauSlDZbA3y
5qUc2VWJme4dSePamviwb3rHxTbRDTY/f+uRyio7WuV767doQxtHrLsFIzBF4a4euFZoVKg4FCk8
XDKmA0WeWmBk2dUTaylswOslmdAFTZ+Zj9LgPWbEyDRJLNtl2FqV4zKN2Rpdz7TBEd9z5Hjkgjmn
jB7QevZYo3UDM5ibmeYm6gbq1BDYFfk2SeJnW/Qd7107bFnAwAwxyluBWz7rEH9RSCd7iz3ZpjRc
uW0qUl0+gRVN52aIv5RXLSCRU62gcHdYaugML99QUuTUhXcoKOJNkyyf7GP0fyDzonUEmIiFYzO2
xB20mT4SjCw/4kor1rUJZt6iFOiXeipeBgQV6SmuoFPgVTgJjeaIcRdlfZZszLBN13Koy1VM77Ds
/V+0K+zAzmnhWxouRovjNcdRmdCJxNREGBD1ALOzBnUausN56ucT1rRzijYlKJo548Il420hwrsq
mkpcmNDWzYm1C0HfOjEqIn/g1638Ft/FSP+GHXxnYKCWDDZMbDRpeYcXJt6xqSCHRCbv4ZK7XJkJ
SJL4WLKai7CXR2B1cWB6RYE/gsXDJR0tEZKDv2JyVg3DGuxHsWkB+vptfsm94Xw7fnElMzGk14tr
YaKLwQWm1r+1+qeX2C9TxQ5QTF65EaYGlsfuX3paPgHJ1AfDdz8MFT7XbuNtEAq9VDPnqlcW3Toc
rcckUvpZLzBup8bBJCZzA9fZ5AzQMkaQ2uNsZw+5NRMeb0X9GnnaRzT5L3lKVqdtE46Z7azE7Hdl
JrDSsa+dsnViZc8Tykpae527JiL+LVXM8Pgbgd3yyLRO6qTHyQ7bOE7sX0XYfhUJ/si6/+jsykQQ
7pjU1Q001gpqVU4XdRiksx4domuS5wSp8oaZMiIjB12Q/cPESHxJFA1Rs/n2S6475HGRIV3sIi3h
0sxSYSTRfNBV8+BqYNXyeV97TbK1tfm5aXrOhizayjT6FLbTXGLVgA03f9ctdAYqufqgf6g0/VWj
+Z8HBz3M3IDMGFLUrQJa4tAEteMA88lb/kAmPE6TEvha0suYRf9Kjf1hNvqGwfa0dgyEkRPc+11b
Db8QC9DQJIXMapzkQts6sC3NPGD7Tta9xfcX2qCNkQrlK8j2FRam/FwmuF5tDdHWqA3+8XYzcA0L
HXJuSQ7ZW3NzBEOFYDzFvWQLlM2Ug2mhP6mS9nTJxNP1JJq9SpMcptG1jrW32SGEDELvzrXmDxkG
jZOep0hDi5MjJDfhCygPLojaQZwQ266OfqZDtnVFjQAu4wMwdv0N6fCcFpM4tLNBFZmaWyG7h6ic
8m1sTwrPLrl+Yw+3wzXnQ8L4brYYzI7hnnDItWwnTouQQ4TIIDoLfvQ2xaO507pa7N1o7xfo+rhi
JzuDAHACd6on33S3XqhnO+lpn7QJ9hYtH4Su/Uukj1yNiZ313NFeaf3yNRG1zrJ79ajuuLLTPrAh
TWi6XUMwdu68riWPxdq5jk7x6Hl7fy427ESbA9rh14xxlG/xGVRhvZt6mK+wZrxkzHcs5g67uC+s
Q9g6P0FvtkeY/VvH7JKNVy+tbyt+a8cXQVvn2pVpfJ/ETPP8PN9Lyj8qxMIJlKke8eYghCrJpNIO
hTM8zrP6Lhm6SWryjYrUZ+sOFwLAlkD2mV9AeVJWjM8zmD27qqXuK5KKyEpI/iUu4dxlpVCFk680
J53WHhVGR/1OeDrqQdz9zBs5sgBTnqKBPDHXXty1hXsgXp7erg5MUR/2o17/duxZA/2EgW42obzH
gsrA+Gp9QGIMCtYUa/Ye2o6OjbxN1mPXvEszgtM49lgM+Myznl8bPxcb1aOW8V1GMXgMaSwagWxC
4l0B4ivp01jxWVIy7xJ35NwQelSuW18/zymGfX2YMzBC9FCxgoLwaFDlh3P5SynG0lelqvbNXHQo
XEyBSDAmUeQsa0jY6iqN1uZcLrg49aTTK8WL3Gg9yQyCxA29AR4Akpu84lZfE8GGqCQCaKPKxS3q
XbMBsFG9MpUkJQNSIV44c/WkRziQqEwPzEknHFA0EyImknel/j1wrdjYlfOWF856ioeXeGCnS3JG
2zrjYxNxdW6ycoPxk4aR5Ppnz2+IA8g7ivX02DNccEZkE55tnDRd/naU3QLg/VBWpPY5IsGAwMQI
xx4hLBUI3aZrkn3e6cTeDu92aL/MNVBkVCKncKR0zxuCiVg3uLIVlOpcEl88r8AC/Y48lsYnJunI
KXBMTWKdInBYNbaXbVGloAGMNMQRMRlmDt1Dn0K9joFtEAni3RU0X8YRUZKW1eHK8AdkdVq+TjKd
bf6Qk2aVE/OlTWTnhSbUBj+Gpd2s4rx6NKDv3HVV/9MfY8jqhY9bFy8DHuWWXC4j3uQF1qikhrfC
RH7Qu+oksqFb0eMq8JNE8VsFMCfJEC7WiAZQhLo2wtdmqPd8NxGAM7ontiBlM2HU2bHfQJQoj1S2
WG5RcaFwxlhOk/ceGkeCHwcZu/CtINGU3MMnITNiMt2VYQ3PHdmv6zkXLfnZghalR00NHuSM/1cx
iEyfpk7vN75nbxzmaXs0g3gbAaE6df6RFD0YTDQh4zQxXZcQ35z5IUoWWJlPCIRuMi7QZMOEbVuJ
sFwPto7Gs87OUGjuLJQZg929NpQiNTv5yqVNQwbcaurmvVM1L6a/wYK+uOpoY8JnZ8taFOYRPtcL
HCg+/MDmj4SziU2F2JoDxhP2kKhx/HgHrP47Ff6jENlEDArgnZign9A1B4xr8xYUbrIJhT+zxvcV
vocVUjNz0TuxJ6XjtxqKRZxdDP05qsv3gios0Hzq49lpFOvnEK00P4y3ZGjj5pr20aCd5TS8yrJ5
CEGL7sQSTIwuPld6zZEC2H5k+OmLR1SdHL8MJkeKuCDM9QAIfHmyFTDKysBL1YXOxhfYxLBcAt2D
JQHIw7tWJNsMZJStucR52BNd4hnKDuMgdSPzighTgCdOBubffesCPsLBnGtNsUKj92zChtl6Y8Zg
gBzHyOW3KB8/iW2nhMNTBIJ0cFL9YI8zMepOTbNVj1egIBkGzGwOBAOfROTxRxfJOxIpg47a+IKy
5hT7Quyj1KV0RoozZeyIqtFCI8Kgfm0oh6F7lp6sFK+QY6qNpqVPKZbZoIsauYrtDgeHa105097d
hNTP0DT4uqMSLtpMlw8QzLq2GDz/8ELSagxFOltNtXriyfmELdU1pLfPXG9n1LT7bRdk9eB7zs4v
Fxt79bOu7EOXlkzhcuNbYSiq2IaSFTBkADvthhLCwu3tWQVWrNzcZ0q/DkmZb6eMVMdYNum2tFLU
jYzo7CL6HGd32M6Zt1eixekwVrAPRfQa69Z7RqGxSdmurhPBINkw1kXdZVDBaEGI3voup5KIYHyj
hAvVdIB1IsaNodgMoPsDzOSfkPO34M9OJQNFzZiTfZE9tF5n3iGE3FhO2O/MQkcNN2c6sdwLrGoW
n9Kcj+mcMYwfCdkBPMg2NJPUf64e7kKWEGa9bMOc7BRG2VWl9ETHwt6WJuk+uhL05YT+f9k7c+XI
lXa7vot8KIDEbMgpADVyntkOgk12Yx4SCSSGp7+r+kZIoWtIIV/GT+M/5zTZRSDzG/Ze+4/NRJQJ
IgmmfjAk1oIcPGMr60nuq7HDmVj1THJcpEENZyEkjKt+Iox4MqADmU/In9D9AZnxB5Itr/m8sFqH
q+bqYfE6vbfIbedV6xHIuzBIsivTZeAmQO0Fu4oZKHod0n2h2EWN9GC8GMZDDa1mGqM6r0wgOKn3
oB3z6C9mFU+SuWZpGjHlfh8vMywQe6jeOxlLRzM9MvnWtouYkPmDOs5qAHwdqWJA39nSOyBjQFnI
OU5mH+NgRte2Lt86AlvbILGMTSdFvQUHflHFo2v0R8vQ7LDxJkTumvfPqQGttx4PW8oyagVMtDO1
+Eiz7mlBO2TDH0tq4b9MW9VQwv9SW6Y4okMmKNN2ZoLUOfJE+uByqJ2Wd9vznQg+4le5mJzNhIp4
uAAArabMOxSBzsU+ZKF13jRk/4rYzJ0UVP/OZNyWXoisf9NVTIzArlssUDGqwhUxmbHMg4zWKPzY
llO9lH+l3N68sJ0POMUOfWNU3Mt0RuT31hDTwiQvSqIAu/IZqkSHPWsxTo0xEnGA0FVp67i1moo1
q5+MUre7dkqJ78PtG+e584l6n+JTiH1T/bYra4spDB8wQcvd5BOzZJsh7S6uVesKghnkyzzJIG7V
l7uKT2f68LqSh3tEEGizs6Z/t2EvYf7Gni6iTLAnMErqxlTL23D7pSiv4kab4cFCNWcx+zqmi/+D
2fZxBe9heeDqOrt+1nb/1aKYM2R/4viB7Gdacj9gOAG5btrxuFZk6vpsHxFHJL5uGX9gchqo+yqN
kRWPChpD3c0nYePxw6+5y2rrzTZu/L6YD4XHgCRwx78WpWcoBebpxT0MiELWMYWK0zN5GHA/b6bG
L7nPr0voQOUJz1959GniIujlX81SP7dzWB0FMTHCZBbXzDVG+p7xDevaE6/yLC1QYDkP8GAeyrBR
z7k0UIIstqRB5VeeiS49N+Z0pA6UXILngDk6z4dmiYKGZCoCzULzQdUNsoaUgUrgpZHB5NEM9M/g
IGXhg0HBfZ92NZHYG4nChEjOhIvEeQVkdutjwRkNmvHX4nM/Dc7zyM1VI6eIW5cyw0dEHoNQ17uw
Ic/UcFwz9pLcV+8oWailINgcVMtVFtTVfmIpXFP47JoMTB+pcUALmIas/A1jgV4VpscWbVMb7DNA
kTukKo+DdqOtRm5cL1fo/JAM9gT0t0QrELSS6N8SrCpZ0HzH12qGlyQr/WS57avwZLnDjXL2xxtb
o2gpZFWfA3v8GFRR30nfey7FsCdgh9HfHHZ7J2dh8a22GZQJTfyua2aQJO56Y9Ul+79bAwd8vLEZ
j0rF2Y595Qg7AGpfzgtLdK9bq50O0Q2nvvglW7nP+3Lduwumrh7b07rFDaM2ISlteq6fnTobLmgR
Px8Ec+r+BP8uI4nOba5GJ1YbIchOwzTOYW/BGAGDZowhtAHrD0mgwUIRE/jToTfaxwLp54Hoefck
0Es1KQLXvO6f8kLSzTDgsjXqRS9vT341I1EfCZXbCNBDKbueu664CgzdI2ySCPnfcxlQ8yF2OKOj
+Iv8ATqo6ry9j0znsMJQoSeZ2yevNW4mzYDdCox3GbDgydnzR8tED1KQbGJU85iwZ4vYomyJqpGS
eb2gYOW6VAZWYjTyLGD4X4h4KR3Ssxy5PIeMBHeDAqwdOsTO4tdaIQNfHbhu1YK4bA7n5xxrlbHJ
Z2FlLLBs51uxaxCNKmIQIhcLfmMDAaaxIYu2wcRVEE6/ppUmM7UT+nLEYSO8nlS9YN95W0MSY1jM
JS5sVKeh5aKHRwrYxxutNyWgkJHFqsEwycgduAUD8ug6b3zciGvIrLVDklaPSWPiW2CNciIA5nfK
2NO7dolrTzDAwujBS4tbZ+HGyxdeoSLwd2WWw87ktNFr+FJZg5VURK2MdnWCOupHbDWpfFAaMlRx
iMTzF2RTRm+Zxzl3up1FWskOj92IVzwUJDGJa2nen7weFVRZYPcqyKNhXLrM7Fbw9oEuHdj+zi/l
9GFjyIwqyx0Pmd39WWyifIypOGWBPG7VIO6cgRiAYUxYK2PMz9eoXhkl8atqAhSc9qszBXCMl+JY
OrLZDSX97ISHqSw0RwkFvj9uyGpddWnK+se4st3s7NpbWnnFfUmAVzbsURX/VvqUjTggdmbKhVzN
Yjk0ixuvcvi9ivkdASeZgMx78Rn/TVN3Oo96/F6Rwu0IOhkTTPocF2Mxg7IRH7ZHlo+Af1x19Dje
yBDDtKxhfz1rln9bQQPiSJjbUNZNQVqaT8c+l7GA1R5ZRrtRL7IKACl/MHL3ZyDZhJnoY12WbOJc
6yDbch+IiVUS3g/0yUb8/11V/7fAWRcr1P/RVfVfPFX86//pqXKIlGV3GAaOEyACs1xCu+Y/avwf
/82wxDVu1jPD0PcJ6sB59T9tVVeHleqmq8PKMv+75YauGXousYX47/3/F0OVT0fwvzmIXJ/zOKTE
cYTNIC5w7P+SEoa5FL4wQPBUk2w1wq8qiMo9GZrOXyOC7rv0s7qC4GAa9WhXag+yZZn5UwxX6neJ
VrbnWk5EE562ln1JaFX+fkZckAmN0nd9GXq0VQbyIV2Cxi/zWexZlya92fyuIT+edJB+IlAaD4jh
t1OGwLhusG2UwyMjfAA0uYVZ3Um2jX1zyVAo8a2VXRKknGhYKE+W8m4dOQmH0kC+lr8bxMEcJA6y
3WQV31vj6ttOjDVUV4aJi7ksx8UJ/y6js69dKxpJVrk1N3N49kDUcO38WgKJatFzkMEQrzGFjBPN
0sRNtXk0+aSLZTgWifTs58TwpUzklH5VzbN/ta5OASQQm/6IWMDDMn0QKH87BCzQ8AYYkcL6lBbz
jdc47BowAs/ZSaN6ol2VZ11T6Zlwa0nv+qs7/6kz118ObXKT+d4uW4KDR87YHuDYc4v/TRE3Zgvn
aUWpzFa7i0057FU9nAzBsqwkWKOrqkPXPg/2wOcMrQFdIwTCeXl0JQI0vQSRtOQXQQ0YRjauzL6u
E07zW+FNaKVKnbSdfV7Z/p9XqKe1UNinh+827U9pt54kG+x46uojcS0Ik/rms0EDuUNiT2amGm5k
M70suM11TvCOsfxenQW7aeXFRTbQW6CWyFCXrgBE+muvnacIq9o5J/CBZVGyTgTebi1CJc143iqQ
/U4pIuYQ5zyakfVWMUFDDL69WLpEar1zvBFx2ID2OtS0WXq9yjXMW4cDPk9H9DpuUR5rJ+C2zbom
qqpjWFi3tbBi31POTrOXi2fYhXscq0bkOSpa06ag44U5Ov1VTL93ILOWl36hmnIMGgI/POZbSFxB
37zq4FZvCBZqG02D58Kl2ML6zp8cJgVWup2nbtwwnYPgJpvoYLbgSsYYFKhei/ARgvheqpG0QaRO
tpMzQcj1nekChjQ1Avwtdf7YeqXYMvaQmsODWVRlXLflw8YqBFP6lLir/gRskJ3R4kd08p9t8DUY
YOGcfnL2eYvHrMwZMnLE3IRz90JuFqamdr3P9Qm2/TvgioGM2mi28Idr7DnMdhbqTzjG9lpdcGji
vJ41Onh7fRN9lkbhSB6JHxqntewT3JDQqa7xd6zM8EhumKyol4AL3NcTu1HgJridLg0GgrCw30KS
fKKpg8MVQgTY0gaPTn8DDafRBGsNiMFgVt0W5cjSYoPlaP/BRYHc1QOgXg83Q4mDq1fT/dQv750R
fnXYUZh6sbjzA3ffIQLb+XIb9zbjmkMB7hREzb0i32sQ6k4UpLiE/NNpzU8jm0FmteZtr0J0MOQk
DPLT7MB6EGT3K6vHS+cbH2PlHTFfkg5EqurKlrus6CJanKWzhbzGC4LPpXAPHpOFsg1pesflRWzy
SW/t7zFnE8t0EnFw/mRnObWsra3YXmY/6rz0usDHNzNuObo8/6YQdBYM9JusGXHgMD+fS5RODLyz
Xe6F9+QXnLe8/gtHFiH69mQq7w148xxVQa+OBl5FETRMCcCHZDnZjXqDgmlT+6bsX11AozYOTKyP
l1mpAzPIkmoDENegLlZK8co8aMtplh1X3lpwQZeA9TErRTEHr4Fk2BXwJi1W+aq8sonl3Fi7GQnk
hKlr1OC8RXqEP30LX4mZX8HI0Rbd21A9hyX7WOajMhLBIQeNHHfGMiejYOgjKlJhZh9nRhpE6xpA
6Mi+Ctb7okPvg/3r4MvlLYR6TEj4aYELg1ntNKYKbObiBldlaFzb6DgwihZk7NKK+OhhgW1Ba0dl
EIyOQh0xdPu5HUiQsBfAW0H7JSDQHKsGuooIWTfYiKvM3jpJbu+T1W6n0QjKuBuVuCjX/MhG5kKS
ARNJZgbOMQyUDaApHxRGQwx453GfScdNkDKgn2DE6rBPBlllHXtMafuuQVLbPgkbdJ2To9DYFrh7
69odDPLspjZ75ahksLmJ4zWhrer1qSiA+5p/Rgo41mBS7NfgQfkoPVviLGOCICOvhnE6kRtkqU/b
yrk5474p3jLUqS41YlSZEyiZzHrWBaayUnz5Tm3HWT9+doV0932IKmvOgncDzWC8Dd05ZaykdQmZ
HHZzCADOHEre4sF9WRp0Jj0g3N0yw8YBjUIUQfnQsj3abbPDBi5/qRTJNjgyF1al3y2NZEkPuI79
kwNKIkJzmTLiXshL1MZ9GYgHQkEvfJh3nW4oUwuSh60MO+dYYwcmCIK0Ll4aW7hWbAomb6alvyyY
QruKniUKqhncu5OYWndxYGU1zTd9nGg+FqsrEMDUDKvmIcdA5r4vfnqRWzwzb2cXMr4xPbhIemqZ
AlZP4ffzloU1878DFiR2PfPPGHJiLmTNKnezd5kqjkMY0BIC8jW89deymrfIkGrUuyajQWCnnY9u
bOmn4R5dkJQtqZIlEMTZpMCo2OHUFWlUgFcwSk23uiyp8M0mseruBSx+FsnSRXSM49ysOB/UkXCZ
tV7PhZllkd83NCBj9kmAMPvlZvYiFr3t5T+/uDlGVTG9o/FpWLzLW1NAijf0FhedZyR97d60LgWb
LvJmn0l2Vmn4G9lNIcw4g8kID1ndbqIAyVTZQaSIDsny9JZN/SGo/4XBzZ9wod7RKz5b8PgOXlHs
vdBB8NLe4i+ms2DPuedHIOxanXHum6/wxphP22JMjCawcJbYNY7kj7IYiqNYvbuwepmxebQwoI+d
6z97RnDh//81MWZXeI1YmJjWflwmtPdl8Guc698IzutLNbu0o9vATHLy3q0FzDGc4SbJxY2LXI2z
D56qVQ7QJn1ruDdbFZ6hgT40LgrkQIw/ohkxgRGv9xLKR68MEaGP/RluUp0U23w3YPNPKdZissZZ
rJJZGtvpghjUd+/8KjT3W52VPCOKY4ih5ZgPD/UyBPHcgbjjoygjCBZJ5tjGQfLjFBZhoSR8vgfX
t2Sx0pM3r93Fb1DUp8h7woz14lQgAA7YpBQ5DmBd8osTVxHrUPfEnskGmnmoz3PnIcrN2gw9OPtq
vSC0IUbHGIoEO8VQeKg5XeePE3JjwFV8qKoY280579HuQat/6kvndm3s92V2T8sSEApS1z+dtyZk
DQ43DdxKXw5wxV1E7mmg3gai+lwyoBDe6r1fEXocNgRuURAZlnzwjfWkrOVtrpDzDfrPYKAl82bJ
EKIsnkEncOz0y94rMX2T7YMRZP0zCB8cZhE8LMhzd70wbniQ4DStDnRo/uYuNoRQBx/uhpKIaSCq
nbkDUITTdhcy3wX5F+NVEDuWASoOPQb9s/8Y/PWHKYvY2oKnZuvC1cqccjCPy8Joef2DqxP1Vc3o
ozMceOxHpAxIeaaebMQwP/Zhf5FOc6+b/CJc1KiwgCZWkKUHudv03jJmqDs3b27ngS08GgW0x9VP
XoF8KIf30JAv2OGRp1l6R8z879ztn0gZITAGT1b5OPUoQG8Vypjcn978PH2cJdozM52m6ACGkjmP
657CyfgTatQEm8lPWWUfqrB3BckjW6bfvNV6DFv/e+2+A6vjn3tijFoGpr5dPSu00uuMRy5cwz8o
gsB/r6wH2SgDY3D/IGj/y9qh3It6cXbSYnFR8rGxmts5Oj+XrD18e95NU733LetlVKxsufy+3dG6
DYLK3+WOdccEDDAAJPk2Xw/LYj4OHcmgDFndnvGbV78vdbMTvF6Iyr4Gdly0gMQja8EWVN8bcjgC
yv7ZLDjBJLObTMciR/dcJcQzOigAmhxp2wChmSQqhbOiZvYxW85D+YAx04sRTpwLrJUxIEEiV4GY
z6P1S+7MrdmtNd3flFevZZndAf+7bBu8fdfGK9HOnEae+eAYS8iLkjGdbJ/H2npy/fTdnHAHuLB8
W1aqAEDxlQR8FlvT4j/w040Hv3oWK0EezJbf1/Wr1GLvUsZCeY7SoHs15+Ipy70ziUKCbafElz54
T11ukmYwWKcunThHeROTvjDxyFunrTCpAa2euWp4TZUdIzvg2Chm99nsvAM55uMOq9XZD9FcMZSP
DHQssCWQ7+LxmM82YtagF9thzgitcp/9gV+xWkjnK/LuZ3W9GxUCCNBXsYzRM7wzw8tYOx1xejRu
lt8cr3r33bIotCEp510LcGDL6mTN5b2J4He0Bv/AN46D1UeY5M131pCve8AilJBGXA+vK3FbPRbw
AaX+kN4W3sIoFi9Eyp4jD6CAjx7tsF9Y39lafqqRrDTJE7vzPZrD1OzspPfqs2QlHE8tzn//G9HA
cGAUemvlTHnVwMg1K7o0Sqfm1LUkAHTVem+Fs00ohuUeEFIrOTCxL+efTRDN7VFSAdQ4uhW/Sovw
7aTLWQWvyjuL/jeWWOT13E4YsQ8oVlJG/dlfPdh/qeFjKNtFrH02EOmC55ydRXLFkjyiw8j3A7/R
S0H8I9kZCNyZGMe5S5tvr+UTY0U46m0qorIkobNhwSDJPTiAHPweTPieYrYg6Y9+xnYJH94G5d+D
+kT0xTUXh/VETq9c8qaTRWAluTnMCfJxViUYx1yyq1nwsSSVBRwCs0/voFOsMNePjQgTqesPZOQ5
rCujvuhgoshss3Kv8rnZjX07J+I1RRPNUd1cw4BVi78PyUudvRGixak9MLsZVBqp1vUSUW7fAXVB
XVwTd9S18mvZPxSY9hr7mkog1c4cWSQsgcLDs3DoauwNO2OmaTDC8Nmettjsg5Cl186mazgi7QQt
ZVDB9JDQ2UfTynk06X2TXWzX/+VZNTE6QVLmEiNC3RItHtRvU4WuktknCOWM6TTs4Xk/zpmkPtI8
FuQ4LKV6qbOOZt+MKu8MLZdqgKMDUIcgbWA4177/sXovOY71qO5YTg+yhLys28uyLrumcXDNQZ5E
pMeywIflMpE4h2y1R70EoroQHjo08iO0RHNiFi+GRNPEsOchUJliPznsOz/HUSLzLC69cj5KxKN+
c537loB3MSl03DfzaXac5xRQfwKdsY1lj0rImcg/bleDpLIrHLW3VLUfshphYDhnyeKQSsioAZmt
yYOELmyXoZJ2AAKxCpg/2wbbcgYVbVe0A5zjkvzYzl12Y7khrJfZR/bLGtL1aW0dFF2au3Fx9Lef
O8k4ti6KH6xybFbaCOz2dixnhvmyFy6/Noj0WUXv3a3hObza5DPC17h3NsOvnoda3w+UFV6Fijw3
5zoOtAdmgB82qN5zaisqXRf3lMLNlRdULPbiDBdgrY9jYziXjfgaXJeEw+rKSZBuuXnZRkQ0zvQK
4P5qjvKKDjLqS8QbvR3AVx2/aLrVPkz1i+cXl7w2D1lJzKK9uTXKRZNNdt2+96lVHnvT7OJmkwnA
/GNqqvrAI/6el1N5aIfcjNxNfJHqUvuiIPg9+GMPaHVZwn2FNEeiiV1N3PtEwhtmkpU2fs3VKbvQ
+Hux8rAnIDGLet5nmdU9wjT/R/kjyXtmffo317H9L9+8IjhTvlS1hlnghG/KLAFf2M1x8H5DPpj2
TcCtFXgfXHk0aUW6nDKeIuZOzh1ydnna20Xw5UPPjFy7hFBolwv9QWODcdJPLB4iOI/5TcCoqgid
PWhRVCzXRbSwfOhKNOj7Gg1pIJonToJ+R2go2FGLbxxcDyWq9bd8eLJnWAOOkqdNwsnmnsSpXzAt
JYSi20AlrIXJg5pBvVUWRNzJOSiPjWU3CfSunCS5Fv6hbydeorm7DxdSM6EayLiTmT56GHpQ8HVc
2OHK4nPhsbZLZAiBOBImfZbAr5+WMDjpti72LFXosMBQ7HnMZTIaMvvsBOAXluGmNeJ5ImrQzcFZ
ZIWd4T2sT4H09sBJ4BQSSGAVHSQdEDX00fxxrEfnhzrbxtgO3yxXpi9lU+2LeUk203obYZcR94lH
oqMRXTJ9C2Z0uSf85JW58tc0SHE0Wi5lbZTbsYILikci/V1hXMSK4yKPE9+jJ3/ngtpoK98pUFXS
5w+qneZEu/JxLpA/gE1QUWbQ+IVouMgTv04+p2ct2vS2CuoTaE4uS5I2jgNB3WmOCsWmCOvX5o1X
+W6s15z0GlKBvXg0tbsf+vwGQPWUeAPImBQK0tWWUiUYSXYlfpTL0LrZNZkPQaiRG5esOeR5nh4o
QT4qcmOiSY0PipdqDzsIFwYhMk7tW3veZ8g72BvhyzP+pJrgNk3SmTcQLVMVO4FQTMT+LOhz2MZz
nJeQA3ai5P5GugdGaoOGHFSmnbR+u+/dwL7VlIT5RKpappnmOHl5n0494gXzFDjEXHpKnUgo7uK+
p9i9JikyHSE+xCLEgp37DtRquXdUz5p06/BCQUWGmxW7leGfRgdPAtSpuFSKJrGQnyho/mYSgj7h
IBUxRWRYMdCPMqj4CKIy5nr+/Eag2+/y6g70Jvs5JLd3swfcVQOOIK2PMAusvTS4QX3kXxMrUaRN
xauymeR4VlizywA1UjZzPKzlO2LQmSUsohVRz3dbKVG+tfZvPyyuUZ2KzD+yJCJK4jVmtf3lzNYH
69crqCiVh1T3/S6/Mo5mYyagl4fEJFF4J5FehCa2jTq81E6InWIxqT88GYfZPN7iHWUFEyCyy4jg
3QELGUgJoj1HVQith6HeIjEeTtqKpCfeOo5KBhhOFtkcp1MXVLejPG8lDjoK6S124Fo4ZUYoW+WB
5BCucaS4OWxBlyVWRa52UKy70vdsPqLCi2k5beTN9qdnsfNAAHvW1sNoWgOODSWftxX7l43kc+C+
2Snvqp6ZBITz4FBObv5Qq0dsF55/9e9sKKobhpyJHng+HGX1INrcNlEgP2DV8Hgpv9jbq6tjycMB
Rs27z/31wd3KY+g5Bjv0YntyRtuIhGoQ/yKybgKfbU2O1brdJBhqIYG9Ok/pEjq36G3NG0wmZAGh
XFE2hbdJStKgrT0dsx05TFpOIgU8xhBS2UV1mA2NdnRrzCezMDUDAYrM0XQwspIHpbVkNmCpADPd
/N0xoN95UPce0G+L6LrK3auZP9qtNQHhQeY9KBPdGHGVP9vSlEdCe0W/mZTnTXkoLSb6OSGAjwy4
57sazVO3VO1JDQ1WFy3nI1EQzxo8w05spntoQ0EdVkqR5GxOMouT1+u29lBs6o4MHJ8wp/kMmaFH
PuEGl24dP3uB48fwp9fVEvazSTVLQ3szNDq8mzluWdqDawbG9bZR88wQmffZJp7ESv/IPttgUUUe
tJNtL5pJymOWWbAX1v5pq/EyYDK75vYR74kgrnrebNAjNfnvdWMePLlakE0N4r3sGocfNru1K670
WYXe0KSUUXMvubhM3IWSg60Y+MsYXZpUtp/4njQvIxiCpYsJHGge/33hsMFPSPDUfvlGq4dX2i9r
DJIG0i9zJHW9K0/1YFa3hUpjQjX0nQBy9tiUWcr9UpuRNK/m6UBdJp8w4Yy5uGPyu/Jd/mO37ghU
sdR5k9Pd5tgVTy7BLYY5RFOW+ZQewfjI92bmIFR7mvvux1OMXc3KvVShcG7AmNyM80IDYwcPaIZY
zARz+fzvywgByDJzRMIFivEpXPZp4/+qehI6OeWSsF5h0hR1AQzPdyNVY1Fag+ceVdvRF5ZMpisg
raqEf24R2BEyc/ZucxhaNyUlqbPUhJ/ROuJz8HymxjTX9USBFoqJ1OAxEPQZI5lPXUD6G9juIh+C
myFecbbfIub9XquwO7Ry2ePfFpT4QhKCNO9VQ4xfFW6HJX8dSO89jDhMolFM0MNNYBZu2jLlykFl
FYWj7+dspQX2s3M+Y50xlukYUqKgMgkxdjqdOo6u+9kuHOUYkN5beyoQWvhYs/C5ozArIPt4Yf2e
Qp3d2nkE2QwlwFjYM/VYXzlZbHiKdc/HQ3NwMOd46tPxaLuwHBy3ETu3bd/NItOPECLiTbR/J5XX
YKBJq807nL1AgGRsO7gjJxXC82uGWMIXNAsyYHo7349Tiyh1wt6X/imvTMwrVRMN2kIYUp/1BxcX
3ZHyfl82Tnv2c3NnZPNyzuv6e0C5lxTjXWYjcloaXAbKFGAJuuY97PHTpoVlEjqNI8DY7GfUkOiU
t/CO3zjbuEzE5P+hbwx0mIREfwsrqD/sjBY/q1f3duyX9cjMDIVVkEZOxjKJEJFbQuzdm9pllM5O
FBfbwCgbQoe4KmLEDO9AMkACldztdbOsT8rPUK9Dj5oVFGu/X/jDuT5FRSygvU5//Q3n7wrHUlUv
maJUUM3B9tI1SnET2MU+bTVhYjbBd8SfcHOYUBOIEgV4D7nb1jYCIrM6qACjJmpXbvU4cDwR4fti
xdsaf5Vt8netto/C9f50miDmal1Om0HEUb56v6uw7eh8JnSJPsZaDSCJ2T4b4SpwH9d5JdHHTidE
UEaP2jH7HYocQ1kbEDzHcLLRNROSqs+iDUxIm/ET+FvancMquHerOiC5E2EnxhvOd34MJvVDmDRl
VyQm9PhoWpkppw7bFhyf+BOrZLHIjF29Rt2YPWgPcmUwMfyly5LgCYI4JRn6xOj8BZU5Q01J1UOo
iXukuYPdlUOMY9MdWIu8T71B78im4dHdzAKfOchOZ8SHKxmBVySmsr2iZTeMH9qb4Whr49M0rQcS
PmZGv9h3LJ/kt6b6WWvXOHjMbQrdEJXXglHIBMuD63A90FUZVTvcjp/eaAAd9IavBkjEjWHimGNH
kHjB+uNnxqPCp04c/PZs+gR+F2n7Te+J6w1kzUQYbmHZbowFjAEjS/KLNNJfqbH5V3fJzMdhHTuF
vdcgFFuMAhRfx9KkBNqJrTyNSqiC9NCDHSsXGz8UyuLNJnl8p33b+mhTur/pwJxJ3Qdedt1R4INc
yldghvXLakPmdO08nhSD7HEUwY0vAVqASLvuihXdEVYW9t4Ddt5qXm7Udg+4ITs1VR3uhyXrYj2t
7C9zQh6CvH/keCZOStrypEvPvCe+l+ZC5FHehvMF9+Y7tjB8/kF1aAKbG2v0IBfqNDbSyrs03DGR
I7ijehMxyr/auoCZebzGh2FnfANIveTZw4JfIR7Y/3NQVhYKkkzn4JyYqXd9gBjSlOJSlzhFU0fC
+x6Xi2QkC7FwOrWSB6EIsMcaXU4UG4BJs6r7C+lA7mKG56a0lwsgsBVrK0WzDx3WWdb24FjLKxfk
Z2ZU9l65+leqGfEsMqbXyFgRD8i2A3+9/PvSOsGAULnp38XG2KS2vyu2tESKvYoSrGSl1/L6JpA/
6Kf7nDEJfTVfQKC8VghuGO1stPKr+eIg/Tl0ZvEz03wnhYVtmw/rYvfSG1gEdv11tlhEFYJslnWk
jbvbTJvHiKiZt6+Q0mk/eBwJS2VlUav0K8IHA8dF8JgNmz7Izsz2S4iQo2d5cyOxDWHFC1+qbqZU
RCYHzmBwLmnI0BPS6RmNZnYzmal1sDf5iGfGh1C4fObsbrHEWd/h6LwC+OK1Kv0fr+VuwC0URg0L
P0wf/EmdyI3EnTv2wQzMLytGJcRHIQrXuQYgsCIcp5THYeWJgfBNNmquS1Twgqp08vWF/Ck2j1tp
JipjpT6vTKdsLb6XfMn2Ru/5h2Ws7yfN6NtlxUzJkt//+/PqCXoLGKpTRzF7gAR465e9xpoCuIjK
O9gFnt9f/OEeDYykGwpOjbKNM/h4XF9XeCVcxOO18j2zyJqufGaAl5C7GAVz4RLToOqQzSwTtLNz
xQLSFK4xJ7uPNGNHXsCz9Of1+pRaO59JZezyFz+XrF+g4XcIMrGZgtfJaOOzcfoSvCED0Wp0684h
t9tHBN4TMfM1yTGTQaxgAGPzf32ZegrgivXIYdo+7avbUfccXttE7jL6nAASnOsf0jH9bsbhwL8Q
j+6rvU3TAYFVXfvFTYAGPycqFu0sE28j/fKa8dOr+g5/AaNWxyjyU9gzhgcHeycGbv+M2MbdSCpd
svL5MRsBy8ujS6Q0PvCzV1+VBCjMTJHKP8BUEtIWfiwZ+EdVKBu6LiMDa5mfgpxmycZrWHooMAUZ
LFfi7B0J3K9NE45HS1+Gf8+NES74MNxwN6HcPltuuSOx3NmlloNdb0Y2HzpMv/DrP/kOzlVMtv/B
13ktN65kWfSLEJEAEu6VJOhJefuCkEpV8N4l8PWzwNsxNdHRPS8MkTKkYNKcs/faOygJ+YS9XBXP
nP7phGBvoC1jWiuGNhWJbN/C9MBTVl2rSbYXCVdblN1RaUHAVYjKrJZlfkGialJHSxoCF/icRU5h
zqsvlSnDu1bPfWUGzikNBlRceUlZQ+v2UuLIo/870HaMQCdXCONBtETrHIudT3LQXZgMpJREKVMA
2lWNTTsqqtLCWLfXU/Nuhl+EFHV4smvtWVu0e2bbEmQmsnTDunFiXUVLpPLuFeMKeuSYTx7Xj5We
qZWbyMnnyhIXb0xPxWhUZNHhXRm8lr5WDBB8cokQZ3P4WMAqYZPlEugiKZYYkA7Xs4BxK/OOrXxo
0iuwux3d+NekSyaELeOL2fluYKTUEUexGg1YK9RaaVYneAgSRT04Ydvj4TjDp7c1LfWe60Z9TOPu
pWvHmNZ/9kDHlakz1w9O5YkdeTCSnKuNWdGsazA/T7xMjher0aqkIFLNwS7XcJeCTapXRN32RyiD
WB1irhgJZnhV1wgs+NRWPYFb6zmNsEV/p06HVnwagl2jsdO4/d4cdMfbV2Ct9Z2B1L5O6umYkfk4
97T9k8x9nBtMbXTuRjQGdMKhdoWxRj2MhrOvIfW3KGHWM9tbUUXObox66sKuq/DvuXKfOR4xfSSB
ctnJZt8t/RArteJna3LoT0ytXMPefXXuuEyCveW0iEE0PEXUFNk/4hLXpU6jeDGU9FTMHKJpxkdv
Rn8IxfBLsoZauTRLWawya8rE3vZOek/wIIGeswtGfi6I3NZf8pq5qR+XxjxdjynCCN8400QeETb6
Ro++zaZj/PGyedOxjYR2Sxnf6pN+HWZFsWicCZ7x6KNMM0R3A0SJT0pQY+ZIvlAmRYmNf+k2pFfH
0XUfhCOQbWl2fbyd3wDxf064kBWl3hqYNxqw5XuyTohmstGx3oDAt69mq+EWQlazDnIKrTkc5w7H
QQQTcUtywLbu9DuvY8wrZk6IzYZkU3Hp4Met6gOrnVUTS0qzDWZqLYRIXBnxayS4WYeYvyaFsTfB
mh3HSMfMmmGmKbZKon/IwvZnmjz+ZEsUUoHvnT95smJ0oOCje+5U8WNbzktUGCDycSkwNBARTaU4
2rdaQws9f87iqNtqZjnDEGjfNLKefOLfi6MaGicF4dKAHQTZSYc2vVpIhred9tCzez7czlMv0/JY
9XsLla+fzflPRn4tbjVWNt19Uzn5weZgWDJWaFj6Za1JqCqHa0npGQlrTKleltwbxETvqkpDsgNy
n9aeti/rvPYphaAwKHHTy1whN3GsV7aCPFseIG5AKKCkCT6Cieh2+lmZAA1ooeaYab8iQ9Zej5Gg
FLX8S7eHsgVNLysY8zlnhbolQaZtsvx2t6MFyIfvmQlDkekA392NiWea8olRwRwxDdoryDEFxY6j
GFgYIyP9MIA7QS+8jlzFhyl6uWVeUqp0Np6addaU2nBNqs7d6bIndMRC/uVqF/J30ZJ2rJxir6+v
rGknhot2hshCvaeaKnBF2BvC9KJyoR8luKmqdsorY9wW+hBUO63LKRMl33BNdhZ46SsVhGLnIFBa
JUFNpSenFbR08xdlNHwbrb3odvbZVla9F3PoXfQssXeWNv0QCJ2cRkKh2zRGOTRZcH4nkAJmEiN9
RgYzixSPKKWca5Sg3c69/Oo6hHRTsA42dNeyE59vO2tziLNDPkrN8c5oA9ZmgauqMigo5AnuQ6xY
5Xb20g6mpDWtIGGoc4VRIyOR5kqXvEU3hNHLabLHuSNkj9pCvLAJH5E3kQEeYkSzXEybDSIFzZ2A
ppuU2EMfj7xLLx+1Xl1iPB3H/CnNgNFoZ8/FsWOlOq0ngCNUQmHAxKnfkdh0Tpp22owGapIO2L0z
9GovLfVd0sev3URsRYvdnX8LD78fD259r1nVD/YeNxgQ6+b6SYHNOtS4jC+ebdzxI79i8vtEUG47
oCRLWGJ2b1MxC1k3Uj1YQa70F/O5E4ZPkbWo9GaCGPTGwt5VrXq3SdaNDsnM8R5TyTwr7PzYGnqy
Q2y6U3XYrOqE1APbjWF/5qCe3puA6kWkA6dJKplvStdGwKTdm6yWN5zPiBz35LNfEoEL3pDmqlH7
7fDNVMilq7XVhvSsNZ3DnDIFweVhReBaBrgwEXGwbqRzZ0VfACKYtRBubTwDXbjuvkQEtKxRMlCK
zo111+e/U9Fs1aC+6sL96GLj29DEobCxBbYp29QgBkaYINiVHE+bOjvdw3yV0qxeDUsp2bCvyVQZ
eNBwmBzQ+BQ0MdJfcDbIIIBrusLutq3ZjDCV6j9piEJhNn6YNue2WscNesm4JR58nhO/QeE/a9XJ
JLkb+bnQtkNiUReM7mDc/C5tyl3FSD+qd7svBEJYsDHIgTuI6UQk72G2iRL9tQYuzRAmk3VR0mB3
WCmjsgO7r0dzR/nIoJKvP+vkgmhavjEH68UyMcPhtwsdFHBBLR5gox8WiMmGyTLYuGaydszmVx5o
x3xGSumqjVEoTFkT1BCF52vrstdkWfc4iHMojrY0vztHvLl5/RX2HTh9qPa63NlO+xoAx2TDD+jD
tH/bARuxZETu0EITKfvaFxQH5qa7CNvD0qtQqWuoMci3w2f6i54eIYboutZdXf92WT3vDG24tz0L
QBHpcR6Oz1UwueIARO45NiDWaUzjO6TSue/k3C+lCxnUAU7HvrA9jxkqxAnlReRgj6VV45M2N0fF
uupS4j+E3DSVjLexqp/CdKfTlfMBj2FVM9GqWy2uozF20p0ai20dp8+jNT8Y3JVrp4QwSsMYfzk4
rvPsRs+6Ewz7OZoc6hp4/Lou/NOnluFX6nFK+RW84d66mb5J86RA3H/Q7Y9IVWHg1JdbPXuleXtE
qpgSpoiiX4t9J8AXS8GzteeDYcBlSxtB3z5AZIquwaG1tKLJigaqKXxThynV5JBkHM1poTenFwn6
ettI5gUJQveot/qWQoi+jkb41V6rNphigA6JuF+ZzljSlpA7M5t3sVX+ERJSjzsWcDV0k5gzKkn2
rJAGUYRFoEEx1+nfLYOSeu8FDeqkDpa/mL5QoxoMI7DrtHcVyrV05TljCqgq670LrG7FUiJwUgaf
mjEKDSaIWf6DevT8ILMQeuceChhTo2XPAo0ew2Oi46tPctDlywU+EI12CVRK9HV/qjvHH7CzrGaD
B7LmwRmP2INTs63XsaoSrHtwtRJ9pjNXqINBJv15Zpu0abJFVG53isIIhr1JsjUOU7YgsZ7Xp9ho
rm2DAKWwap972MHaV78hHCgPZXKaLes+gzyFIonTD38rJw+ZqIYvrV4Uz3b9Swb2lsYHI05onMY6
a7eVgi/uQLUQ5tlhhbiV0Bj8lnQF1H5HFlL0ZALU9zlwsKi6xyhxYZMBemo50UMOe5VyVENDcu31
nbaFgbKb4/AO9eC0YSCyMi3aevrCNM2M9ylp/ZadNxBlmbuXMqEH1GE0EIP0vZGmdj69NomiHBrd
B6jmCf5gf8QQ0oyQp62QoyVGB3XdTlfOfhyoVCrP+ppm+yibfg8lKbDyl3FQ0BGo8myvyqUCT6Gh
WTuSiwkSamLESwAPcFwCPApWEYF7Sj+HtkMrVVVHPadsI3LXWgVGf0GANexSI/ouKTls9V0H3mkj
EIKsoYVtahtfb+O915o6pXVYbUOVAui07ihkbVIO6tqkj+yDI6yAsUJEL4Lsww5cFE1WPG85h3Ad
YWVnw0SobjG/kNnnnXSEXpu5tJBWBI9G4oIWjwPU7tOOIMXyMAZOcR5cq2R6yzYNCUpnUxKZ3mcE
VsuUqRK0NUUhKvCYRXEntXajrRstIGBeJ/EdexFS4X6faToAQ5t6QyFEw4o2g6uA1xkpS2hzWJTE
vWtX64iyDxkpeHVsk45Lgiljrpr8ifsM/dlx1PWPZnTCdRTZD71mAh2YKj5DioQqK9IPmA78ocG3
VDb76YQc3a4QEoyRvSlMquSj5w6bsWNbT7oV9gev3CBXPLULcIWLDxWdVuzmiPIlum/c4WARAC6h
FoPghbESBQ9o1HWmPxScQnYx9SHr2mFvDMZXxHFFiI/oCNnftkebvh/1HzGMch8uvrUKFAv/JuOE
k/zRovpaRSAVCp2onKgghTePj6JXvT+jSFuF9eKhprBKXFRPZDpqc7pKlOipwRKfKes7y4X5VRBx
tR0xj17rCQAPtYKBKKtfeMBAp6X1LvJckzqyR/hHUVKI6XQiAimgQmU+BYN9bqvRgRWRn1IQDCrQ
NwAS0NNl93nleZcgPY0RhwrfQb62estaGflwQcO/T0prsQ6A90LfXuyUrEva1GJ+skPtNOEK+tD1
Mdup3OD+R9V3ImyU1X04L6NJ/AQ127pOC6MbxVz0MZTtiEfAyo7ZyGA/58AOhpOezBzpAeCHKMg/
iWbMG44svXeTpjAKrZFFktDktkrMgIg1y5+WCErPMwGZYlHyXCxDdlJ+IOn7lc2TDbha6+57ED8U
6R+aolIfyjXGjYfa7YhLekCOPdNoT355bNw+aARlh9pLwbSxynSzyD1Z/NcsweyKhooq7vC3jKd0
br8RNT6SAWC+qyl/nBXvEJrdyM6Pt6DNvwE4UiBJHItdjRDhMpVckQ2Ny5VBJfkS5oSKiJARIqkJ
CihG5bzHuMYiO/9olkPBJtIIEAbOrl58EGmTCf03OifzLoJg5sCd4vx/DdV4Soi+2rG1DXcFofTb
RMPejQxwM/Zx9xxUzSEx8h0yaBbVGfKPMOnenMwq916kgUdc3s+bNX1tTEqeRl0Fm1m36YMhsLv9
d7KILdBqSgC9LKe70aYmRmIokJWDU7f6paG/RTo5XyECIhIlppsATLJ1W1RDESi0XnuMEYJ/GgGg
sWysj4Xss33KBOGHSNFXjsSVEU3jHsNN+tXSdAKrixYILDI4PI2iX95IqsfaT6nGeK3s4+2yGhh/
z1bD9RBWrA7LkZWmxpAdcWfNvMs8VNggbSRKWDOw9vSAnAK4nmbF6eznDBc1oXeuCrY41FgvDOLZ
A+IVoNWHuZx91WjCN0EMEkyI0PNbRYBaNWbtjo6/SNB/puJXVQf6KQZLjm0OCyF1YhKX92kCK0Nz
Hdt3iabfp7L/g0RrOJgaXSgPI5aftgzW5J6CcE3uWEWHK41MlTNzwJ70yyd9jq91lMQ+4c9i4eFN
LLCNaRcwvKpQ+2WMHAcXHv0FeT+MvLI0LnhVaN1l43DsvVfC569aZgLYDgygd/01NvoCYcYwnRzr
sylUeVd1yYnZYKsnz53dw870WjhdBhI4mdfbeSDZkF4Vevcxqq6aOtsI0mVSNU/KRfolk2sBu8qn
PFHfm4sQuWcl2wrexYgJQ2vFFB+D3GW9T7LcJyVGimlwoAjWlSd3bM3T1MIx9IzqotdElhmTnT6E
vf1cGJp7ZJ/4BxUBwGWsyesm6tytAwsfGTEXF9lgFjU7J7C1E17lczLF11HgQ4TLGeOexPngtILY
Y3ChdPKzZk/LjI18m/8JsvILQBmQCQ2+cT1xFBfl9zqeyWYM04aYrqVBilvl0uqifSzt6h34A8hD
2lwnosH2GIiRyHrF5OvLwVnIp0+9rr+movA+0UQrANdVcUmRld17zgO7Zpb2zWh/RC38B6urTDbW
5gv8lo2wUXpCHePcq4XOY+k+4rDmM0SAhdGoYA1pRtB8ZlIM0ljd2YPfMds6RpOcKU8NzBwY4eYM
tHQVPurFwR0BIyUjXVzZwAmnkLjPMFcsldjCDY03zUzoUY9B6Y8sft80A2mQ6QDc6q0XvQ1RUi4L
/Soq/czt5SUKshT5pHXk+oO8YLzAcqGMrbitTZPiCg1oxQJGhPammlwsBeQiUbBctvgOSx2t+o5b
/Wh1jtypQmAJHLNjbA44lOPv21Cb6vx6ps9L4ZJIC7u6wkSYDkbMMtgau2vQpcGnJ8Ec4OWCeNzq
oV9wfrxOsHetKBvIrt5BMwgPKVJDdH/0pztSdnY5/fAlWStYC5MdTi/Z77uheJIROJi6fbEzSjSs
joAIumwokuUa4Nwt5Q/tj1ZCYkujF3MqE6pCREhTBQYqoWHELqAwoR0Wb5oMmCEKVDmljWRULzSS
Dw3vzZbqzcr6nWb3r6xuyJWcu+PUhY/SVt+RdNBoML2qhuV6p2KWqTm0kJJ1J4l9EqSd82gZnHS6
SwArUAuUEBr3iCJjWqBNc4i6FJW7AWm3t54MrJ8KCua+EfkpgP7Pgp7mEFE2H5pXPeiKRdO4HGMv
85JrXbTdY5LWL1HASZcaY7ERRy5c52qTW8FzTBaRLxY7H/Yz7BTdnanTJJKoW2mGHxodN2W96Bfc
4NtNaVFnZDd+wAc9Nq0wn73Sc0/DwKKur4FHLhO20pB61Y18Dz12OKMUcDeGkam0LQfuISKk3Ixc
Qm1h4dQiJ9LJk6afE/y9T2OCwUYHOq89668R8R3TxG0g1EhNuiFJrdIXjNy6tQJkwh1DGcM/RcZM
f0riuXykjvNrAD63Z0pqV/Vg1h8eHhVKItUm0ZkS4qSFwWHlZHCMJTubAOcgwYUhk8Q41GTEOXZ6
nhNa6fH002acpEnDBR1DXp6D6kFrWDfQkfx23OeI2Ne3ebCe6hAemJPn17CMw12L3/IDfTRQAlxW
3YDFcSjkMwQQub795MRgJAY/6ClI3BZWqBEoxVUaXFKsCu/N+GoNffmK0nObqPmjaTi4JXwu1Bpf
cpkJB1g8+LFb7m/qBFzBxwCxLQ0Ic206pruXQ0zStDpriEgAGAnxPhkFO88pFX65MNeCLNDf1T/T
fNM85ZGU7MkYChMCVypuwQhbyYeM23vUQsVTOhTq0tlzCBZ74AOFDEc9fTICpVIUgn1wd/v5WIcT
pE2lvW9a51JM5ZMIB/I4LYclfq6dlXXRyRz9EHhgyAhgyeJKzQCfit7cRgmPlawfR0oBqHofw3B+
KqQqP0TKsEjyDBeHoZUfBWeTs4YGFTXTFoIvE6LqjYMzE7uD7hRZ+cC0LvLuLjajH9Hb6j5O7OqB
Oeq9r6aA5NlJ8yfdQfiRhtp7FcrtRDV3ndZBszMmeZezG0OjVPVbWQ6SArNQ72k/4UZtHGpYM+Rz
bnXtIkJKt970CYciYGcImI7Ue9/kP/vIC0G9anBeJIqeM3Fv1VpkUfyRNuVX6BEBWSj3TD2vf9Kj
/v52Rw1Cp7GlyOqMujJ7T7U//7wcVmInJbXVqsfyl7LC7oI02pmN90EGnk3J3muvI2Up8oQC+8OW
UbrW56y7pGSRP+p1fI+OIkkb6OgFu9xJ9hN7dz4ftw+U9VZFbxm0HLrY1seo2h8QyR3rU/EQh/pM
KzrpHxoNVTJVbA81yXspanpcWoTWCOPfU5zMT1UgriVIpal8JH5r2lcZi93W7J86ms07LpeRUIZ5
2xTUQIpxDsnkZfGPkMp7797Sym5ewqHeccARTtgR2pEqIcJlGpmEYzdczahar8P8iNY6fBgj+pl1
OCdXIxMfQ1jScWhowCQmXUCvjthx9IzNWL2HBn0wZanXmrgfly44vqCBM5wgOZvsyUYi7dJ4sOiS
3B7GlpbVf3rt9t2/37j93N/X/j79r6/dvhH97xvdnv6n1/7+qf/6brdf+/9/7j/95f/62u1P/X23
v3/+/3/t7ye4/cbth//tNZxClA47RUAqtFlCnPOJYTnRjrZOQUOLoV42cxFt5rAYz9SayJ7O8PKL
zhvOWSVDTCTLl9CYli/ncTxjnsJqE+V7tfzK//mZ//Pl7VthhXnTCYgyvf1epTseg/ZO0dA+CRPL
8ZQLVHk95DyUJagmjeil1w0KMEv1gxbcghgMMU0PU3G+vYapvjjfnrozGX4dvA3CERDpziKczm7P
zl6NIvApiaqzsqs/xYgcwzTbYAv76xfZ3qT4uhAfp8opT9SWV8B4KO2Hxu94bAC3BjOVGZ3SaqRl
IwASeZ3IAtTTEkuZPZ8rtPnW4HCDaofBAclGODNHbrKYNpP3drDhv0mT+kmTXOYpNfa9Fz+SNFOt
1QR9t6+jr8D8JhAMA/UM79GwIjI15lMH2GDT6nDKgtb2Va8aPBk9ouzSly0akGJ5c86XjVdoERaw
6WIlYsOf8jaYFLMNSsqWmDQ4vAEIxUFjXqcnKHx20h9WTM3H9PBRWS22SNAhZq11/WpdjsUMg3mS
Sy73Sa+U8rMgeNlXkOv8AGAPNaR6N87dBcK6ASE0/mmJPwio4uf1r15hf6CeJI91B8V/tkKINMmF
kJwRxXiw6EnZUjh9vu8S8c5wKM5uLbDlRxrrvpmgooG9RdzWm7SpWHAHx96sSBQP3R+kV34ilbdn
Gj07src2Dn2KlA0ixNSlFDnv4Zc+9pWJ9obDKDhHdo91k+4kBfYBhiJwvw2JdyN+EM1ax519D6/t
hCat8Yu0SxDUoSscqhDZDxU8ReubTiqInkGrn0qoRevAo0JrxfaFFeCAatXZDSPGBeFEu0iQjpKF
zvOcuWwvTLRBNEup7LIRXGoQKHzq5g8u4ytZo+E+ss29LtQjIBMwDT0SqiiLrsrRrVXtxp9ZPZEZ
i0R9c7tqu65T51igGIJnikwYWMPWKvovLi6k2Ta/pNPgFx3hDk2cQDRy2ZgVpX2wZujYYaoI8MmR
dQZJY26DdgEO8QkvBqt2djscYAu6/tps9YYgk3ZrIOo4NMMGXDB2WwubsHTiiGKlFZ5jffBNes8b
l2IbOwX8hPz0E9UT1DZ0evimIqegT3dzEn55gQaCYyR1OXUyj4KC+FTkaAi9dY7xcge7NErXVbzQ
WFx9JZPiJDxSvZOcOnMYccPe/v+okWw2bs+zbtH0jhT0ILS08Jx9N/zEfMYxl07rNwYxANAknrSe
BBDp/K5rpOQCO32r3HENIYY7buZUspuwNqqm5tbVWLiZVOVxakBCDN4+rfQf3IL2ZjCi+MAFcWgr
aj4Be+XGpDJnyk7z517dqdI7BDZs6KxFGOhlomXoK7ozW5mdyZ1h0+jZ2JE0zw0RrT54VkVBVbQ0
0JaDjtz5zEczt2VU/HHtsTtjHalXFkSB7UgpBSkVcVFyfg1LuNKNKE+WKNAopJDj2T5sQCB23GhN
xSi5dO+cN8p9TyXmc0qLnA9t6eObg9jochB0WJfwtZk2IbMsXfRubC3qgBMSJ5AOTYxTCB3eJ+La
ci+FdqYaYlRtw1y96CUVAPYosDd4A07UNn3p5j3KuESdzdweIT0km6HynkYw3KtgpvFiE3B4G+Jv
w/6kE6QCRTtlB9WA2+nBlZ10BpyQjcwmCQ0L3XyanKUd35cSVi4S1pqFLNeCidAxdDUTmXN9hLWJ
EKOB6RJoYXpO8uCxq+iAs2YkYq6aTjqAtD11rvcxq0kpHWgRmd/WlCArsKgljAIdXZbSS49k8jpN
mOviJRTB5sae3alfUzPwCyg1K4wJOt727m2qCAVKwMCbahEVfSJSBmnQMMqCaHmrckD01LfSg+y7
021avD2khbmomYJ/Jk3HngfQAUyNf3/i9pVTTb9KPf6SJXeyQffxHEwYcTUHRNDtaceG+3z7KnNH
71yqyt6hCn/xZJfTa5YBUGzjbgysD1GPam+pveHkBXspaKBjyaEjHoqIhwavHje79aKJ6bsZwVZN
jvYrilw/T+RdUKdPoQYeiKQTKImMlLUnuIbiJ3RgHh+E0SyhJxFLJmIRunsr43JuLPngquh1biM6
RabXnvvlYRIYyTWBElXxh1LMEF1pg3MVI+tU8VxEdbLG4Tj70hhtFGvFc2hqb07e/VCReqn00acv
HB49iOUnN13P/fBnaWLtrKB8cy2UcACOt/M4fecLBaRpTNuvIdfW+DVR1bC4SCnZToWiMEHW1Co2
763EAcRuGEdjmXAqObA1TeBTlHEDKZxao45OmxCDVRB2sd+7+cqD8x5hfEdOjlG3pcS2HdCxp3Hx
TI8aQ7tWQUbvgurclQr4U9BuhJHZ52l5yJFkrgYrT/zZIN1GuXm4Bds8FjrBdU6rscUzCemm1Erw
mr7W9XA41z0UO5v4N6IWaWZ2dXq2nTk951qVHOzMPNaquwxw6Gg/kYMV0P87s5JHEhIToGKqy1Q0
v+vFPXr7K/1ITaTynm9PJGKw9cCKak+39Jq0TD9O48Er8J6qFKiDvQDhaeRWSdSe48lszotL/jwo
yzxaNjSX5TgbUzJR1hd4qqCgOhn2NYjSQBTS6lBTPZ2jsPJzXYPs92vGPn4aPFGdGyQt9K30jRZT
uKqW+2rU5bPeQiiRXnwiRcKTbBqmnCZbg07snCxvDSMYy9doPNfkNU2lFaLsYYUh5uXsJ8QQgx6a
V96kHpM5lL5hlrD1+PBLAbcr4/Ptye2hb9NuQ5QillBscPu8iR8GotspmXnOOiHP/p/ReaAbUgtQ
dIZD2h+XY8TIjul9z6ccVu1yXLGPLaNVSJ4kZ/s2eU2jlp9JrCnOMnVadG4ZpqKmImJnNnZoIOtD
6AR7INDwRW1v3lCIAuQ9Rcc6MftzuTwYRX3C7i32Nf0lvFENExCLF+wzP02zznLEd9S/kH1MsMi8
RH5FvUcwM8hZFqQEQ1HlZre/kPqfhpmJ1ytRKqjZOyg0+WelYMPoSBFoyatNOo/psY/O6TjRlZvY
vbFBw++KAk1anxFQaUsTv21D7tAhsJ+1GP1YOgNtF/G5HbqLoVinQHbZVAuEKcshX6HU61NcCmF5
J21o7FHc/UQsR0yAsYgDQ+I0lu2CN4W4DDNYJiLIH3NDUTCz+EeSZVdZi101a685b3j+++DBcjgb
rD0JRwoezRhIOCsKLNIBqHrZ9SWM3cw+EImNm766VLF2nNKeSjEeX0wEAGcS7aVVGou2oD6q1pJ+
Po+PTR6jh6vcc9TJeyIFP0eN+M66JaeiT46IZenc2Xc5Rug9M7M498uiashfEySq6wzCCZsGJvzb
1R07LssUjNF7BLVnADR04rOfSuAphvDhWoGk2Se/rNHKdkYIX8jr24MXz5sQZe0aoQMLcis40KfQ
QRp6P7c/Cmi2Ot++us3sf1+7PTUMthKpY//zs2q5x24/8fcX/u33q+XyLLdGBKDe07P3YrTLXR2V
01YTsf5eF+LNhDP64A5Z/TBX9uvtZdlJsa0kaIjb08nNHnAjlgis0uo+79Kf28t47QFzsJbbge9o
9q7H0euWDmhot+MVXTtGYRNDopWb4/X2jb/f7dyTClt5uf0ojAv2PCzyrH2kR59/f8puCSCspHON
p9K4Tng/153WUIBfnuqqw37l2sOmSAL9WudNcdXhwC9PwI8Y19tXtwcNC1WCahIC9gRyGo0SNRq0
wYV5NfrpXw89jfO9HaGxweY5N0N3vf3A7YHKjHltgUlu6gSMSNFhzYmkC+VgcOwrHoeXxh3ek5BQ
GO9rwAB2jNMCvDKaMys1XjyBA0Q08pJb7HZwkL7+3cPfig/o+VjSdiA2bbZuq7pD6VzEGDRi0IdG
57QnTPr0aHMAdd3y5zHfNMdeRxf7z1dmjxByJlH09uYO/SDoP9sieyQJAHZ2U3kbtxXqeHsYmcRI
qQea6dWed1yUCOyTxa7D0kRPnNXVjPgsLOIzIkoQc2ZEVEBxe0wN9LVd5NRHUsj8FKDfvlme3V5y
C9pdPUptrbMt8sQ+zcUPYThDdYQdxkbWax680XhhAX2OdAS4eZ3jRFu+uj00Zpse1Qjycz5UPSXh
ompIZl1EqG4O1R4Rj05wac/0ERrKOQJjmgHkDq9Da/1m1xhhMC5+K51NK/HUA+tT2R9TyuB+bBjv
t5coT7k4yDk5OSqKXQbs/qj63NkAH4K7sjx1WFcjhM1B/uDiWaIUKT4FKhb7sFM7a+qw2SIMbvuq
2UTU9xDbAVGoWWswqYCViuwlIW75JQYH/PaciIYAHjMdrM1/LeLMtf2e0zH31aLjNvqaPNvbNRKW
1sXSGrpI4Fb8hFRezoTgCgGwHZOZZLP6lU7E/mCYMt53ceCZRVEdY5fkOsNUfl7UdNWX4/HPEbBf
qg7waWjO2Zbm18tQQTm6PThaoHYQfnA44j/LE4Si+Cpfbifg9kC0a7dNc/EaWNHBggOMDLlhfxvV
XHj7drYutsqSPZLWtORp/5CxCEQkar6FangFhdpub0eTBX95vB1saJ5E7pSZi1xaD3wiGQHXm++B
iwlUpVhCuIQtc1e2AUN7j6N/KQz+rYzVfVaDAdHfAtv7k5VUFaWHJrsBQnEk3GyjTKozKgx+9DR/
vr01HWh5SLXdP59jKfyJJmvnte4N/T5HhvVvtbK2o6BN9RxwlF5GJ/HTGWpexPQ9GAnL3Nqadp5L
MiIS+J251A/pYtBhOQpcK4rf6MSXx9tL3fIVqOBKM5/NDBtKkFofEFPQDqZJEW1nRoXbWNDjbsF/
t/yjXgL4gwaOeeCWBaohwrUHbZSdHY2R2IU0OYaVXAdKL64TvvqrqXc4p+fc8Y0mRnpXW1DikZ1R
nFCm9tOZ1N9jE+WqlRhI/5Nqb0JM/sPeE49Pd3YaO3xPRPcSRJ7zhRn/dzoQ9+XNLMQxcjJzGBOI
rhlOYNKxh9LQBE1quhYlWTiYPWPPPYs6Ma6pYoE/LVsK7ivfc4CW6UHyr4ehm74zOuGQkqCgjq0L
TmwKoQ9o1lc4Bc+uBWMkmFR0igSHXGbBx0j9gpypLqCq99F6vX1Az7iLkiDeV0UId2zoRra4DK/H
kJXMqg3YCdAWRjtNaEvc/6FwQksmWAoVz7hvbe7vGVDHBNiZfiTxa1COUhpNLKz3uoG7n5r0V9lj
AnamxTavwHvMUDSDvMMCUhIsyNjbUKbCqZXF/S4c8/EwBc19xSnY9jhm1o4AtOOFM5Lt2TsaqQEc
jygez/IIiaHovi7JkFjH/8PYee3IjmRZ9lcS+TysphaDrnpwLcJFaPFChPCgJs0ojOLrZzGrpgfV
Awzm5SJvhrjuTtLMzjl7r521YD+g3XG+PNRALfZU/vzsvGHMPt1Q8EvC/JQ2ubG1Ecaea89fuY5m
nuPM686sGZveNkB/qg4YHOKIRwGSj46G8BfwKSymDxO2TxTk/m9O0retiu8mUlB6Uot6VLB9FSrh
tQPaRrqa0QIkbyO1PgqFQJMjLZlqJshidbA0hUoj/LEZia+RBLkYSxpSyRt/ixYzPgzZW1+gxyTO
DS5fO3Dsb8Rn5A9zLuB9q0MG4vD0ioZw2I4E9m3KIRhYc0/grFOmx91F97+waFkEqS4Kbca80Dlb
JdDMCePT1x2+vhUIfihOGRmGyQf1DEJui7ARnhZcbuDxRAMZJSYFobXrN2XMw5GpMrAdkrrgYmrJ
J2YNnRf27KWbvuHJGgxxqR19S1130cimQPAxN0cGbs8x/u1tUg6U/ACYx4rIvLOf4o2ttwQv9CK6
82fukovR2PTifWlPB2KmAmRBKWlWBTmtCTGraZIe6TqylsbdA65LUiR9AOolbmK7sw74m8ZNDlat
0CjYbGe8AG8mTqO37kQzIGsqghevNvqjFrj7vGugjyiYHzJAVu46drrusbSIAReg9KwnhEFvtLTv
M+ka28ibyImzYPlFtgMpkca69ElVCQUPhQaEkYRZ0hZTwk80+4UtALF5TgN10iCAFJwoaBBweOiu
llmQGYOkOjSK4ChUeVABE+I+8491Ez92dFepm5H4RZl2zDKWB8qP8aS8DnIMqdnAHVNaYmAiNl0S
7Bqzvm9b9Ghai1mnN/YxOgbYukTQ1TOBKx+7nR7ERyZDzSHLYDNp9jnXQRc3iD4+qyj4tCy7vApS
J9u0QT5VdMegsUg4IQrq5CGfWBnIUfFSeqSJY6/wZXur4cMsSi/0ocChvFdEi2+MJvlQU+eh/3XK
uyyLxa4VdECHiFaPXvxOmfBoYJo0q+eXkdz1YfxNjCRECwNROOwE4HYieiYw4g5RownAJEIPUmVE
ClkqZJIPwpbHXFC3EhONG6ddzNSjLaDyYtmHUgDpDY2FQfIK7gwmjBnKFd7ExqBA5R1LUnj8c8GY
kqye0j+MCv9s4eWISMEbE+lMull5R60Z75zK+BgNlkg4vdFKb/TnplHGzi8yKkkCMRnog51s1o7P
5l4qjpml71P0VTRvYNu4RaLjkijF0lfOzmrch77rv5zMhUZpAmor6GyMIt1FCj52hpoNnWzZbPPy
LDu7XwSZG57iS8vH7pbavQfgmYcWqRACD1oxQ75pGHmonkaa6jZ8mahVIKGlMen49/xmm6YxSUOY
2fz+y69AUTBfCGZb8EHSY120uCdQ52b4CknbLUJ5IjPaBNXS5Ws/6F8LaO8GnB7UQgYkWpNgden2
F2JN6gu7VGbZASMIXl1TZuXSYpSwyQbcHX6ivTu6O+5GY/rlWuDeq7HrGwyzF/xOFryZBy5R463j
OjU2fVcfvKLeBszP9jT+GNUbHRyYDr9zEswsm36nGfTQDNxL24yMJBfvNbJtYLTxcEAyhSrAmxhA
wS4THJ48zVKLrJ9TmpyM9O/Bu88T8TC6/gsa7pq05hneXjH2SiFcIxOfUkLTJLppbIovGBBObTpX
/tdeUkTR/H0JovITCU620mYSJq3xAAf5PL/+cuuZ8kWjGNXbh92KeKPhLuazhd7bW3wubSKhGMpg
C2Rcngq92Cnd2pSdg1CPWE8MLzNGytJPloqfNP1Su5hfrQz28xgBHZjQe7OyAfCjruAKEseAnh58
bdsICMwoZsFJz5GTSICuIbjfrA/Ksyr6De34gZV+0ped+RJhRmH37n5i9Na0MwZm4fgC5fSd9GBc
val91iY3Ptu9PFGWvmkh4yPXsnDTGuYRKBTitQgKb6C1F0z+mL7pSgMK5SBXEP3bx9G4tLXuWW8h
74bAUXLN/qGLde0DE/lICSGhE8swt7tjCXL/tUWTF+XBiQjJ/rU33KdWvsYo0pYK3y9WtepdoXVi
jJ3vIhOqXmgjPUadSVZpi7iaAQyWytI9iaFPN35Z7w3LOtENIZPLR3k7VtrJJFWqKtwffXIxGYH2
Q5midp1SF4n2o29+J7M11kabbUYQE80sMOkHSg7handAyb4RRpb7IekOwC1fbFe+etVwkfuxd56K
yOexyBMbo7uJXqrAzpN0N9eLikPk+7+0QqOueWMLRwLkoQ8vYo0i07jv+/TqcVMvWr37TAEpLkSq
Vp2bXSgDPDRfLRpZXcoNKM+LrHVIyfA2EHZrDKvQ5Qtl4i/TTiTOH2x6orbVDAu7HvI1ZuTMja+F
tK5hjngNq0sHuQHju3HM+PwTPc7WuKkeEcThxlDcjtajIQ3j5NU+9EgvGXdtxAxUgHzuCOtRtl4s
TUxtimIHMKbahsK9JL34xMj3FHIH0o4ZDkOq/crgOHfqjkNmbaGrrlX24o3Ut5gz72zvMJTBTg6/
dZ9dLErchdcOX41WbV30CSNxtF1rgzsacUwLASmsLUhrY6AWwBtEZgw6uytvScETSkg0sokvWk1d
3l0zxrN23/4EtVetaM+mC4F+sA0kRHBHrd1GNPd//aG3V2kb6TolRTk2U3tXl6Swx3ShRrzOu6GN
gwdXtx7Q0DdcGKK6FcUhveAzennnDnnyluCCFOeXfpzCerqr2+yWthMiKSYeDQnFQFEqmKBu+jWW
7Gq65dRHt6TKwYRL8EblAD3ymbDVkv6q2XdrCxsenEL6ZZV84YZLXyz834kPUDqlFzYhXF4OTojl
FMhczPxhMXgo31xbeyvRHkLH0VNUkWwvtemYoMl1sSasntZ3qK/aPhjWXpu/MnXs164Xv8YA85T9
7loJmaiJZ1wsr3WAJxJ8qepGbLl6NAZc+JsIV9HIWgAS65XnqR3z+fC5tr1158LkI63+h/WsWpsG
+BOoa0jMAJBthnSElkAMbxINj3XMhLRq7XClBiu7yiby9x5+Z70nMwO79i4KghT+D7nGdgm6xxJ0
91rmmivHwDmSx8gkWse8Y9YL7mo+70DH0tcxsACiBKI63Qo3SpdFS5RlNq0M4FK0WcgxyVre/yyR
9LUuPrrmcxc4xiGILAvYWX2yY5wLvUrUGvrzXdeP1yDE1cxR01/qkEdKxt4bNQFdmLAfSpe41qGj
hZul2SOErbQOHkJzPzYWnJgQB2ETeM5KSpTpTMOViwKTo8KqjXikAD5qRr7XonnHM2DOE2KylUV0
K/RhXPpEwkHxRpJpWCxjzYyrLOMvzcZb7jX0bxNOpBANM6KU1wRIXCbySfpW5+Ai0x8CcbOD74pP
suJwKNTcQt4dI1BmjV317UkTT7zXAIi2gwKFp4dEDMRx22Mr842bYzFmMTpiNgQNgUUmAm9P+g9l
SqGusvusG4iAvs9BGjgl/LO3zjGm9T+fSVDICDcC7ulDVJUXt0VEURQ44N6V7ewJ/yZfmN1kwajl
vrCzA4SIV9TnNtNBzil1b/N+wUlGmpzDdQGi5fSdiWMzZsMsPw1ynnjkkOqq9kpwJCAdEZxBMYay
tsMgs9bmWEvJgNis74awyS6K2t8WxconZncpOBy4qc1apfPglHlzBzxLcOm7XwtsEozg9zQOKWcI
gGxc8he1IUKTWJMKqPT0xQc4uY7y+y53fwi7zbiI1F+SCbWgTwTFA5PopMx9Ddq7I+oApV8SbsA9
3qQdPHbd1G/CkFTz2akI7sFAcLBCzXLXlmDP2tRdtshaNl6DZrdu6RYkLtzqod4XqlPLgVkXEEbe
8BS90vWf/e7RO7aClLFX8zzqw13hRFwZ0WEpzSUHp/FA8+IhLmGUJZO3tjuG95n6tmXyZBjDqxU1
RCvEy97uf1Or1Nbhi06x1OHcLjt8P74NEzwZN0b+BRPtENLdXU8c0yB4oNVORtAYOfptth79C8vc
R5OIndd8URE5pxBPdjpmt8lgUxV9jBBcPwxVz7SD4xbZKZvYwD3jIWN3fETkGEo2RVj+Rn0Clz1x
62U4ssjTOWEKI/n3MTANmQkKuafhE53XCXIeLzUORsQxrGQoBe/lhlvwHEX52SrjO3xRGqp3C5Ss
9gpKGnfAFJHEy5DLdRz2xe61yIAPSER02KX8DWy9x6LotBUAHbowOX3rks6ykRyEUTNV7hn9ziLp
ktDYwPaRDGS4eB2zDpYVqDa2jXJPZW1p2SsFDiSsnAxnk183itc+NqkAczYqPZq5DepZ1ggS0vgr
73mJOPieWlbqPvVehh5ptZ6B33cRgpJStB3ruD5jtyqWEKUJ2o2tAnvdMEsHIVTRoDYoMIlGms2z
svJ3fn6Sg3x2YggQhTFsi7rZsuBfR7Mi+C507ziWe4vBCTgJMRv0eucjgFfd40BC0hPc0Ub5clzp
rqeh2e2StryENYZVxwzOaQ4qUyTxO+nuW91RN9xZvyJJ3hNRE644aAuVXxX1vEX458oRJYghO/ys
gngkgQwVQZZwLE/ps/G4TsYHGTW/4zg27I4wjNRoQ8wzN4JUP8i4P5bWz+GgINoZSR1859em0bBw
dM758z1gs+HqMztuDNo1mvhvV1VwB0frLe9xYqsJeVmeq2MSC7kyOczbZbxjwIx/NCSNXiuKdWen
zEzBazYeS23nIlaBabtI+BTEZK+cCRnCqEenQcif3krAhkBKyXNzi15sndntY+6KcUWlE/nEOYqx
+2RbenZalLs9hzO8FdocLEIOL2oX6wetz3NchBsirvhp2+dgQd1ECHoFPplPVtecc7yWLu4ZH6fU
0vPaZ70oflByUSW2xcuI98FsmnhByM1TE+g1x4cKrXXKvj6URNRZXXqb6VLBNMzx4524s0KxGOnD
1LqE9FUzO4zhDkQB+BY/5VaDRPTFnrwZo7bZj47ZbnQhtmWCTsXGTR91BkC3CscBiAEU9FmNeL1F
bO5n5J/6BlY0glF5QTM+VzU1FLCj1dkYSNDPLpQxxAeikQdUCDVLl+q3UR3v3S6lsYhX5d52D5ql
Td9hOrxpTvYRt422d92+eYGmPOczBc2KwEnOOyBl9Lad71B/mXlas7P6uKG06PSNNEPwVroVbRwh
yct7qzxxR6zHAQU10gLLp9IZNEQ14amnB75Gg7cf1Ui9EvivqUS4XOFEbawWmZb5GzvJ8+TaJyQ+
DKFB4blmQvAH1XYXj89j3f1MafFccoqY19ov4XDDWEoetck4e6RLgSbb+C7Jowo4o19JqMqWd87T
CR2cW1MDeebK9ywG+0p8GVSS1UwpjYZXg3nrhoORzx0OWgdXkCMRL0QB6qOg25gtzeVwmg4ORQ5w
fIezmPGemAWIVKI1W3GyZKptjF5uuoJWNvvngqT6OeR8Nr53tNRMFEKduepBzqxcI763PTwlw8C+
b6p9z/CHLkGAU96teAa1R8O6FVmTLTsBpCxmc64yygUG4jFCIP0bac/DYMPF10eMlFAvXD//DPK6
PlZwdLha2U/XxwNqyPR5GKtsZwfOPXQhfy1ci3iGzsBRA+673EyVzInQANTeI4WjB6HvlCetdYys
jtBnJPPhdiqiO5kTHVQRL9LryRmkHDeRDwWRZRn0c8dd5shZKFW+D7VLEA4BYpWf4DmovGQFmc1a
wjsJV5GVnKfeoCtAOuNo6j9+YPEmKv9FSkAYVPqEUefaN/FY0K80rkjdy28CzXnbCFWVlr83Aspd
Gn0zQGNNSAmGCWucR2BGQHX9qoK+Wjm+gJFdmTmVd1qSl4xC6NmYeynGTPYEbL87TVX1ShQ8boXk
XSoPjECqrWnLHHR3QA9j+B9FzpONNu2q196TySTWcX6gpvCPo1mDonRtCr8DKsJq4FfbyaVPzn6G
1N4saT2COIxIcN94Xr1rbdC+GWRFxqlN2uKqKcZjIpq9ik1o9B5Hb43zxyIs4idrgBhKsNoDrUJa
UJxt0sFziFeovYUsSF6lqaml9CtHez6ixAtTuvpC1AIsSxjeOTmGIwIs2N9t+rZxgEKk5+Q8udoS
8dhRivw8YCM9u7hn4DI9mn30UTN12fQyAN1fXoyYqTaMINS5Lg9Ipr4yxtVLoEYmGRhXHf+EFoJq
hy9GY+VSNegp+hAWbeBD8oAS1cQq2I6dhI6pA24kdqL1uhlpQ5RDVZ3ahCZPrbZGga9/ytG8maRp
RZQLNKkf6lFutYBFpyrfQt2ODikqrmTORaDPdUXY++UcC90keDMZvkBj3eiNBaP7hUWrXpNyR9NZ
aYQGpN4DcqtDj3x0UYvqmQ4BAAjv1LERSpgDW3w3DNy08S5QahNahr52n4OofUW78NJoMFQtDgYV
mUoE0+lfDuD3s1VnuwJ/ugjJjOe4jcp/o2rEFB6OdSfVX9pNa4Tdsu9QSTSgD+Z9d9G08bNHtkGs
68kh5oSd6au65YPszQuSpYQM8vRongMdoJrUcHKWxTlRyJWpddEcyemIRmcd0ePfpjGqUObpuLev
hZY2216ZHzqZzG1Uk1onoHnqiftdOiHj6eBHFyi3PKeCr1u5jxAFQwZDu1xVT03iflSpn3CEwpUa
FxQAaAm/Cu9EE+YE5iH5FIj+lJWu4ImgTFXjxtNYlXw6HDO5tKvLDPpjP+4JcHmkDUlLw85uHpMQ
mgCatbbj92giv6hLTIq4JLyjyzHSz8zCU4jsrvXaIyPf2XfswXBtqxeropFbphx+B4/ziEWRbMfT
T0/nsiDAxfKjjW1hsaUreACH4oCiBPTg+pVNXI9CgdvYnBdKYDYNVcYi6KwCijx9OhPTF3cv63oU
2+Rkrqzev2X4thxdPURirGj0Gb99qp3NAEe2qEg7rW6m9AB3OtpdG8zeQHDnmpPC/Bjix8jhrNUH
06siNqa2yyewA80qDOviKAwHfq4FXqcjWXvvYeP289cs6h4GrQTlXQYPjF0vLnKOJcyDdA1o41Y1
NIKnoeQo6hO6M3pzElC+DlwI8Rj59THs1r1HD8DTsXCmEttP0tOTf4WZ8tIooDd4i89ssgqfPrFH
nTLWVT3uegHDSxCouYtkcO0M5wNTS3IqwubbG6bfJvQfbW+4+KgT6+klNVvFEUvdJwkPBsqWQ5PQ
z5eNeTS0wyCcO1B8X3bDCd/hMeqCt45uE6co6t6Zlqw6Y6G4LMwT9yOTdo7QHASTlvNVseaJ2/lO
+ykoQHkQKG5iH87yBDrPCcTab9tLQzCT8p4iEi+XLTF/tqARUyJcWvVue8vrNGPDaR7qwb/WESFz
rWjhZ9tbyDbIA43ysai8HeB007DwBrFXmjKiJwEsMHQBtBkVhkCClDCAEVtPF2HI7A/CQ5dl5JV4
Wi22fbO8HzMVrRr9gZyLevJeiYT9mjJ1ZT8/RXh81+TUQKxTap914gT+yHsOibw16PEH5ngGUv2a
a6mzkT1qLSiDd6ZztNtbN0zsrqB+8xnaauuzo49Iw8awtkFngmWz5JNKq0/g4NgZlDhJL+TEYCy7
1hR8cPdA+RhchpcBauvCltNWa0D9QKidkJ+AIskQIFCzvlh6fe+gH5CkcImBFR4DYLRUrONQm9XK
QtNKIAXdB0Pal3QkIJIZS7PRDfiiIs96FLRi64e6BlgrOImSgBYd1ERSkg8yENggGFq3Sfsqlbvx
ycmjN0xIiUbTpGzVKg1wNof6b1/JFPcloyJzfKxC9Z52mX1n50zqc6bklsbHmLPwhjXqOteDjWQi
d4UsHrDoJsvWszgyONzJWi9+vdige2yvNOIj14WTeau2XuVIoZA2GV+10DjZCbG0yFHWTJRrjX50
+qhYMKPyLfHKEFgtbLtns2raS9iQYdgXH4aV7aQvHwTAbi/g1upyB/g0qEoDKzvSIh5wB7ad5nEf
G/0hnEh78u890xFQa/qJhuwnZxFtW3BccnwiLiKHx6eLh2PvNk+MsvBOTBZjYsd98BvjlKJxoKrX
pnUUWO/lOoZWCpHfXBA/vA3g1sBOcEkRbY1DpiBoe+oZYlm6rWjgLQIWd999skfw/+oaZB3rYZGh
gCU3skc5MLZXQBTGAoVMSO8V2jdt1I1NA4fGqyCFVgv2WD/ZmCL4g1HU7NLQgqNFgBOEKINlJiPX
SiPJkBlucFS1fkV6zg01NOYmjApnhNdJYlM6mi0znQRV1/yHaxD5EHnNuNHH3EdPWsL+Cnk0oWz5
/gopbAe0MAImnyEOoEWtcQ36FbvSJuKkvHTqksFVQ9hey2XQmnGdO9mRcw5TF6uMmIqbzKZ8DOpD
YslrK8NfghKDFYWYXI7gGVFJx9gcHvBrzeSwgFiaBJmsH3xzRX5k28gdw+8I7ARD3aBpDqMthwV6
HZh3BRUOSZG4fmhLgnHuj5iK8jUjFQe5JJnUplolISdWJVC/ds2jY9FU1Cag63F2JdYKQ4hCVCjD
hGQyxtO5LY+qhBob+82NawBLMMUr0jktlhLW/c5rf0BjbLTCuqqS0yRDRO/ct+pouuBUI1UQ+VW8
9xMFKKlgGnGcHeAZm8aVEyffWtmXywh7MVyHh7Eb3kzfJHqEnOcQaQpOmLXfCB9O/SMf3b3dIGfE
vMS319m7NSr9GGnJLjAfkTr0izYczozYxoXatHYEmcYCxW1xZtQlPbw27SEHiwcOIXLRTu61oi5o
bZKFMWht9DABkC4B0FGXOZxQuwNPU71tJx5XUskD+cKkPNgR4ks7ZlNPzdWFJWcW0y5wFNljiK8W
oTu738aSgR25yEVpn0L6zaYxWhcnNy/wq5YJ++NKwnpGdFRBzAboVal3MM18uJT1pSq2oKZ+UV08
ZRnTeN+HxeePBpQ8glqpv3EVVBHt7AYLpuVaGzZygs1Na0Vrz8K16X0yMa/BRSAYI4QTKBjADAdd
iZ5FgPPDt0aQK1Ck9Vc1ljfSMMSS8LtHZ9QV3mQMc1PTBVuzrZ4qHQef8J15MMK4NSV32wjGo4xC
udI7glIyqEZOrB6JES1YOqjqRVhlm9QJLi4xn7HmrWuDKVCX1M9mHX87fjSsdEVIclnCFuqdt8ms
fYhrED1i46207fti0lIIVNYuy4I7LcXIMehdSoOy2jqNsLdeI8MVj6KKX5IGlR2JD782q8ogijeV
h0RG0gksr058mpr8NYiRr5Fdx+aLYkCoG87Yby0WmwRijyCiMm30DwPV1xKtH1F4jnhKYwKYh5D6
5a+UNGYNhsYsOzNAvrAtCYZ5kn2EIVrBfg4KzAt/+57SvI+pvzvMRkk4fnHyoInpsSRUfo62LOeG
bhnH8bk3+yyFxe/SOUkVGPiBGXJQm9VVXweCwLSor94iJ/uc/RUrCwZpC0dh6VFBr9m3vDWtVUqV
dMgpgidGw/CgvLDYmD3dO8Ol+gUL+RRWdOKAmu8zr9eXRrf34u+U2wYKhFxhYOhwqxMPyROIpiiS
KNrxBbci/LDIlEMmsPawKl2G957AqbGqna3P6oT4IoORFAZoZ8lJIwrKOxflPboQKMB++m5Cl0EF
1BBTmZC46bjuISu68M61WCp6GtPCbQhgMccN+N0H0Di2ACHdoK5bJd635+nBUke5qw1mtfeQvMG8
rbOty2Jdp/2jJNS0boyLlo8MXvz7FNnOOnY0shp1vHu+k/3M6ymGe4+kFQbeReBdzAxhUS/2li4a
dnSO+7iEcuoRKJ0JgRQEwVBsM/jiXyYI2uiDrSACdRn54KY8F1qRwttmi1NBBizX6xXKXIXmvtbR
w0XDAt+UtZZ0rLadlN+GHpxICKFdFPC8VqH1PLbxHvqKQzZI+9A03T0RzFGGR6n0zGCLwPCDee4K
BW+yd3TYUgS8t47qr6KgHvGYDTPRIPihlDg0tOnXEHTJdWr9tYlDtxjbZe/yRKapuq8tkvlaI1mF
lNwrXxvXjsfRLPbErteGDxv9H9Qvbn2ub20l7iZG8BR6nKkLoayDBz6FTQ8SVsvRaQvQFyQRQzGq
RCJz/Wg6Njk8vTjsA+54lBOiBl6q8m0w6oJ5IfOtgUzCZU/djTBFCkpVuSHFJtkVwrNxkbFrV3Zk
Mmyq13ZIE8C2hL0JLKtA25aeOyaKCz3QkS40g3muOv0IzPwSwgZMamKkJABk2oIR/6XAjE0xWU+T
YrFTVFVNVL91NkE2JKHD6WzSi5fGO2POYymDT0DL9V0WAevMHILaoi4/xcE+rZmgwn/Pj/UUPBkt
KqyRgibL8l/lhDRrTaQrtnrWou4kcs9Y1WH8izI2W6RIBdLmkpCWNYmgXHLvOwtfIZYAwA8nMSQ8
e4h2GL60ddkOb1Kav4HhssS25TIeQR7L+J1usUvQEonw9gcHKrpERFfWyI3yQR7LtttpY7uvTWBo
tfaYyjZcuXV2zokWQ8S0Jk99i1GV9pz52YfRE/zn18iL3sIyvJX2p44qNdP6W2KhZhqjk+44GBZE
fCxAHuWmca6i5KT6kCEigt+8Q8pmJI59liK40DRCOUMkRFvm4zrNfBoLroZVI2TwMA0mRz3cI11R
OQv472oOb+eo0NXxqzVzwEb5iAD1FVujxx3Rfmc906neh6RWJN0TgWzYz7XxnWHIswit6Y6Qgm99
q2w+Qskx6KyP8Zsu0h/eLdL2KdI3bcitW5M7vbFN58fk+WDKyCfpgcwsCgJU9LH18Y9Vr8XE6Lrr
7rLW789//WFEzg2dZL8xNSkoqMtdaXmbnJsRgXUSHjXkXg0wpCVtI2dZBCBhr4ZMQftmerIm2YXG
FnDhpaXVML/AVZ+yHDEYMNZHkwz1xrj6Y3ZgAZx1TdO+FjyShQTnqGv7QRbappD6TxK7n1Izu7Pd
iVWmuc/KwNvu2nBvUo+0nureRwRwNA3trXZRkna9XmxcC+sXkTJfDLCzdRJQio3B+1gIbhUiQ2Mr
aZfD1L/jnQEKl9m/tVGBELRzOgi8JDVQt+ZFBsFfr86BVz47SK8PjtpLWDQnq0GGq2mSb9YfLPpz
K5gioHpx6i4Hz/rJtJEouiQC99QyOpQhUE5TACL684//+Md//sf38D+jW3WtcvxCZfOP/+Tv35Ug
6iyi2f7vf/3H+VO1N/nXz/zX9/y3b9neqvNncWv+n990etw8/fdvmF/If/1S/uF/vbDVZ/v5b3/h
MUza8b671ePDraGN9dcL4C3M3/n/+8U/bn/9lqdR3P7+5zfykHb+bZgLyz//9aX9z9//NJzgr8/o
nx/R/Pv/9cX5Hf79zxMy++/v6v/6idtn0/79T03/W4CdSA8CB1mZb+iO7f35R3/762uG9zf+ByJn
3Ql8w7Yd688/yqpu47//aTl/C0zT9lllXPxYnuv++QdjvvlLpv43z3XoA5qEvHkQzN0///eb/7fr
93+u5x/0ka9VUrbN/G58/88/xD8v9Pz2HCLoA16fR6yhwS82TF6g+P58SMpo/v7/IdKmklogb5Pd
5xl7rWibMpywXRO5PtFpsDjykZRMXFP3bURQ5glUFv4M19XjJrSB0flGZDywc9jGHbK7rj4qUxnu
3g865T9meubO7b+hDkDi2ISFE5Wci+RcRHTjjxyM+vSFEZ5fHDTfATUzj96tei90fZqpKFbEccCZ
MsZpkqzzfKMxmUPkqRvEINvGBBBZ61MpIFO4KOfKLC7Eom56ZupIPZyJQGksCID8tHaCkIJUJHWd
W6oJB2WHqHOmaw2sIqx8rh0d7az3t/hUs31YZiiRI67dpS9jD5WG4R6rjDbugB2fdq/DPK/Q0/bq
USoyDS6tJ5kMbMh9HnHMhlN30vxO27gx3OC6DAJ8Ws2ITCnqdpVDT3iMGd+kA1FnUe2I49QY/Y7z
Y74MiPK9MypmYZg2q3yj2ySUojUI7jUs7WsT7OW2Zgq+1dMUM7QxNC9aDpS+HM1hM4yNd2w8EnRw
zLfwhRp54Wppa8MvYLdORYxOPc+jbVXqBiCfBllk7fYZcqfOWU4FdugxpB6VhifhYQbTBdJv+V4V
iWSxVVZ+zfFQwP1wS+aFpjrDXsDE14HVhGtLDGcXadtcy8HyG4O9I/ljura1neyBCndgm0370CW+
tUmsYuQoSKGPjnsEkjTIfNjXo4DwHRMOTlCfvcbnzmKY4WNaOqCq0IrYI1kdYbMvLENbNy1gUloX
TX9qXJGvCBb31wb71jFthfXkIXfBuxkbj6gP8XKmNC23TZ86oPHT8WW043qPg7jsUJHkFlwlxNWZ
i8c0c2y6OymgB5/3usEapr8NVPe40/JBmGjJpH6zbSKmEEmO+rjyp6Konq2scJOnuheEhGPNcrUn
aVaqvBoKlflDE2WcSR1mlKDVHR97RYTnICrg8tN0QEOwSPvajE6SpsbVBvAg7jpChkPqLpBegZuT
L15zNnOOea4ljwgfaWyhPDPfaYml7wKr+1HnS5fRalGOWJaqvsbI55him+RCQK3PopXExQKxN8mQ
3LK/0Aln34KSnjUK4SfdMH3FrKf6KSpw9AxqnB7WbJKIZ4dyKRQkopg5rdqkRCUEZwMJ/VIzR7fm
QODTITIsUAVk2ys3WZtzdg1+caFeJxLusk3ohtHjICmiVgbFK6gbHJzQ1TOsaPk4V4wwl4kUrSLp
bBy3ZYQakDeOYJ4niLpW9RPHFc8iaBwxszHPq5pnaU7TR05riGRMe+imrdETtH5JhtYkOYn6a/yw
7Nj7zAznkKROj4ypHQ/VgM3fTZ1p3ZVTeqqwj69tPWhxhXR6c0Y+OJ9Ki+pVhvDDW3LbjuBn/C2Z
FE942eE6/i/mzmQ3cqTNsk/EH0ajcdr6PEgul+QaN4SGCM6TcebT92FWoar+BnrRm0YvMpBwZKRL
7qTR7Lv3ntsG4d5xIaN2EX2dpc0Ekoj9MH621BRQUxpYO49lf80ehOadpLQ/uX79VV1n75Ed/s0H
8Qm21ESN94sTbzAuWbV5W9qGue9r2a37BIvg0FFdQw8bY9sg/pmw9q85TTItjbzg1UBZx/sx5QeH
O3AIE1gmAKlSo6DphIzrhn2/oEPFDNxtxlktZCBPxUby5LRm9UQDRn+TTTe/cqYIwNRbzASaafqj
jeq3geizAgnWE6TOD3OwwIZHVuAyGH/NlviaHw05p2BErESE8tTiY3us2dge0sZ9pGnGgfebgtED
+sqRtPrCnOXt0Zzzh6RnUAT07n5yzVuS+jfhetu09x4sQnIraJLbdHEFeSWt1NPo0PHkHMB0XMVS
lVBHtGQYQ/gFlgJ5sWLN68dzpypIewHdxqi8uzlDYmH6fWhKdVJ+8SoTuNUyeM09cKB98sO3/cca
0Pmwju+mCCwjn3kZl3d+ZB1kFf0UQAAMZZ4AUOyC2fmoAnJOY1FBk/YOHXwKsm7VvHfMPjxkdW/8
6kwvwmDEe5I47n0wkRRzSHy5WTPd54V3Rwpla+IWKCCPKBg4BbalhO5xo8clCeDatdOD4Erisr2U
ZgFW3nrH9ciAcMqHr3nk4EZjCT2MCFskpc0codjjIaGSvcT4Q5/UbqD8KvDEc9qjWtq+719z0AEn
DnIIIjI5irllJKDdFkqK/YAwvhNsejuS4B0qaFcYz5aIk/UICt4L2m2cOTg/mvRJVhORbvLpVTu9
WnFSP3cMp1dRXfvYOj29DwG/7qyRvGHM3vg5ySmpcjQM9YorVZvNyfBdit1NNNNpouV7+egnBwML
CL3yvcgip8W+RrPrToVxcYxwbuypdlq3Xhr9ZKmP0FxVYHdz/HnbiHnLzl34ken8PqWJuBQy/ZTm
zGG0BAMOTvUUVdPOk8i8NsG5tCheEiFfCpMkTm43tBVUZfDQTia8w9pMk3fYeA37c6I1c8FE8S0x
3Q3y5aYz+Tmlx0gs5+xGqItK3JJReRo6Ryv/k/SUFqNFd1UN6iS7S135lmmQS9gSCgoOPHocQN1e
QvO91AYEA3udMkn3F4Ec8pVNr4JvI8NkzmfojkeMZgzmc3BQ472kkj2LXgL9laWfZfNep/ldiALP
/qVcF7b/ysRxi1BK1zpxqDYHnxryxtBdOGtlMVCIXu4nYMFc9qTIqm0a0V8QJXe5C6ho7F6JzZOx
s7hFxg+DHVlCC68s5xvcZRAexmtKqmmcg0No9DuMK3GOhKXFdhxtzL3Tya/k1mrPNkPMoo12mX9y
5fDmNBDDXePDKK09JTbUQxCvEQJ0MZiN7IuhKqXg3kuCUJjo+WY6NU1S5mmgbmR2Xw2OkC7DQKvZ
9cOtNKwPX1OOl36kAiFuYupv8GE5X4An9nNIambwwG9m27SNr7bGbCuNLYrnuqJkgwfZU45J2Ons
R5dCVOGKE3huzk7lNk/DnY895x9zDSnnxZTGpyQMjNWYEBX99EFjHQgn1tRpa5tU+liGyamsS54E
vjpUznnGiTgFiJFYvMxTXRPfKkgVRQ5n9LNyaMwuzINVAXEiirSpsQOQRHyblThkFcMPaE4tciXP
gHWj2i0ThrUEjlWjQBGwmob0fka+VUlH8ez3jGs/K48aTXgm6BGZi7hR3Zl2thkAlq01VeX2gM4U
RVcKDHNgH+w32dXVeOn+JAh4Yx/eG2l6Zk2nXhroo9vdjJqAjYMEd6gZga/N6Ri3n0P7OganmdyK
iXlI6Cs7UhyLXPhL81etblalv5z0bQS4ZnaHqms2NvdyaR7MrL9inVvzQN8o99pXj948owPxfQr8
L0At6thda2oSnPhlKbECr7a1SSZY5buLLD76nx5u714PfE8vc0MEkMkOnCDXfGk7sQ3m/hxV92n3
OWfGNmGb23JcZrcArjZYJfGD3+FLczXGILWx0B/6znj0Sspp7EtDei1wv4YYUlrjbqkUYRyBRN7A
aANKlQkmVAwlZXyKy1+LiYTrBKu+eRYJnqPauKj4akQA1MbkPp1O0qwf/fZCtn01ON9Nl68LFAPL
vo9x2I4kBufuaNqvEVl3geMgYLcivWAXCusy5IfKvrBcHEBinegCXuOf2XojJ57JX5zA+BwBzrIp
zBeIh0Ns1eVJxhzZzqn0YLzdToi1AI0C7M4wk9CaCNAu65y62epcu6fe/CotXK7cuYG7SmYyLH//
GfM7qBsJyyxBJRxsh3DhQTn4FKQ8uBjyF4R8HPMIuY8ROhwmY377ncICUhCm3GHjtI+LNGqGZ7t/
NUreEaiYDZqYfR1HtOrQUP4o2t8hqTYBrH/vJXWW8DbdSyXVKxwn2P0jGT1IrmaqHbejB2apvR/a
ZmejVaQeNhke2+QauR3ndZhDQo/STYvK7YVfgjb63HFWRAC5TCj4sNdh/SAzpkf88I73EjgRSBaa
d/wckeu3rvuVge5ShTRA0wBCw8GInD8g70UFhMGYZC86RpQ8GfWwia3h4OJ7C4qXovqVYbOJ0F1z
kAmTyVkXDKyj3qP8PA/sCm1GZiy+C3BhCcQY7rugZSpDY2KSbXw1xkecFyji1qYSE+5ZZJVMbfLg
IStaru8f02HGqKsjmfatoBCQ/njTe4OOtQ2cW6x+sfuxwQHazvyow+mmaNCWFeYsp32R/bUblyuI
Ly5zv4mvnQkXbbgyGK/KUy6vgWAboqyjMVXY8zNGtgF17cZOJR+l92K4b34OS19A4GEJCRHNpxjU
DOwYgNL+rsNizvutfAxqgA1WpAx2lF3AnyaI4L6pwH8t2k9RBOex3g2CYwucgpgPNcgejPGpGREo
3e/J/+P4n12LGJ/SgoXJKr5vpXMU9UOSUGczRuuaIawcjcd08V/ytRH33kWeCU3rR/o/bNmMmC5O
0tS7KrqRIlUH2n93Uph3lYPBpf9BgDyAk6Bbhw4qGrk9fbLFg+vehhqtKv5ugs+ifpjbaxsBzxFr
vzBAJ43PXkvHdprd8mB4Xa502FMbOnzZWzGZr4sr3Qr3HiexqiGYCuw+945ljTtXvBflawJW10IS
8ppxfATRwywu8wKYIZZk+237TDSqJ6+z/7Y6KLaaWeAa5PF9xIF/lQ3a2scinj+pG967EM+nFp8e
NXZQoTnA0nLumzuZNf6mkEm4CVUHQt8nosnBDN8txPcVfLmf0SG+Tqkl072yh2uTdlcHPHLqWxt6
bLfd0EEiYMAY2bCWMltBbOk959UDtnur08C6S3uhEJwj94W2qeSr1UxfNci+iH49gizsRdd+S9zG
mEYez4V89XKfcTTV5zhTH1i6z14UbjO6RIkb+h9hz3x4nO3natF104C7vhEGQHoD+3vXsI9JhvEB
0fUxsiLzyQiI9FOj9psoJk7dYKN8+SlQ5sQb7pWoDhnU3EiPxc4RlD3l7AoJgw8vDW3Bq4YaQiOp
X3QhL71PBrghjlHZJywHRIYa563zbK58HDS+6r/UzI8qcR4JgcUrC+7rBtRCylMar3/p9icL8Zcs
+vwn7vsZ+GeDo16gJDNFQS+wJZSJhCEycR94eyE9yvjxP6d53kJVbvGrDM8OytXOajStr7b/FubG
U2BPpOixcFS1/SOa6b0TIbdG8OBDFvQnl2Gus57YFGZTgH6n6veoNf9E7pRvkhaD9hzwtnCr/jBI
2ieeeJypmkdQnJDIS+YMaYFLwvAYGSkFXs2z3qoRZmwZsAY5JoBVSqD45rYcKp+lVn+H7MvFNMs2
RJFE7P2GcmZSx023QZN6LhPaLrLkoyaZ+OF3Bmu5dmgxmV3m+qE9kEbI8iA/9302ouv27OcGDzhA
w/Zxg16vL0KwiU7KejybXY5MRxD+GPgQWhdYKeazxjolk2rpY8B63ZX5DAbUQ8xmBocxkUK3IhM9
5FnqyCz/lnSMwogmYyOgtXkgXZ6dpGXv64xDhhwP3tRbqyKlEsfk4lKjSXAXGWaNK348QHNHWfCj
D0oywD/1Tc1IvrLeYj0NJwfXB6fw3L4WqXiTPf7kQFvhXTNhci0Smi5yuWBFqkp9dF4y33dsBwN6
ZdjL6u1SiUQvHB1t59ou5itcmw+oLN6eYcFfZlP+WsGYUplR7hyvjvZM14BM5rKID57oHgmFc/qy
TWerrKX7J5XWOcMXuZ8cBVHEY0/Oze+gdHK4pTSip2etOmdKkYRq+iPOwvk+wOQGeidi99jNGNvH
2l5iXl/C6ejXiYOt16lzasZcVczf1hPcNFhTPHERdhlTTKu0AyAYcPxY6sYKtu8NbRa0IXJ5b0hN
Lqtfib2yProkGbo4oixkGX9ShdJX9rmvjJMRa1IRc/dR4PMt/fwgawA0PdtmXW8aQpfY6T/JzYB9
6YPxLKKaVFWLaZszCnSBvQHw1gCqnauRNFPwSXJ0vpJvWxZm4vTPU+1uDPE72DjzMHyYLg0EMNVb
40PyRHXTF9qrrPSlMd86NtFyGL6STh6ohqdo3T04LMI7gzBeAwc8yMm9muG7r3wKA9PeeUkbc8vs
ndhot44IfwkImHbCAS5svmWHf2m0RH8sVHtNZ+t5oPfc+Ocp+pgzI6tYMuG+4C42V1YHGrVKn2KX
gNaMlQ0/SUmJFFvY+kz6cl1j0HUz91yp+iRJ7eaQ4MKlkx7QH3FirHRQrITJGQTJCwaYIW8wjh/d
phuwCuafrp65uNtmOwHjxS8O+USMzsqo2BCkcX81DHtbgwCtMdNrjK1GP3PDsM2Yh0+FEdNn8lTE
8WNvizMzLNz+cnwu44mUlPW6fAeJ5JxomXdaoCYyKTDgQ1TBE4eKS9o/TyE2p9RdvlX6egyTUi37
QNvOXcgyB2FWgCYOz4WQ+26gAMrCeMQwPjD/ViYwUAzclGgScUuJcKVteVe27nW07K0GMep4UAT9
ZdfHVtnBbp+iBM/4uOlAwMKQIbW667kgXFRDa4/Jz0GLcQtqqtjw5GSG/BAKz0TcWHIyT+jnkO1w
q0n4wAgBQsrZt2LE5mKvM6O7PM6/UQvXDBo2mNZiCmhaPvZEOnTNJJuO9oYaKDRO/PwZwizGHkGW
367KfR/U9TbHA8MMJBIHeJj2Wuf9fBxD59NVDVZj8ktZsy49GsM4CKkWw1bWH/08u2dDtgsgKwlA
fegPG2xBNGXeqp74YZ+z+TC3fZRhYYBq4uTf+WxDt9ThQzyhTjKDrermPjFbOoA80krowdu8GTBl
tnxxCTvkKaw/NQi3Xj5QTh9Gey8cMp5cRMZiJqA2SzypJaIsZlWZfNE6gSSNj82tsIFbNFC9JWE7
YruomOfAsk+tepBAa2zfwLmXJIQANcxg7Q1YSoZlGXQlCkOFEQbMSLsivDaG54oscgbII3R/xOya
b/mEjsWJqJpq+wKBgJWgMXrcyls8zW3+QK50TDl3TQojY+LjGceZNIz50WJfHu48bEw8/IoiiEnd
wfOja2XGgNxs8p6ll8wjDZr1sVyeG3yiCAnAAJPJQkcdvIRTle0yYamCGFUAfTbwWKGiPGznA+tk
xfygKnTYH4miFpyWwlYZ38nYEQkSJlfMo2P6nIUysmt0dpZI7fVJpOOY7YeEZXEVdHaQPhlpRKeQ
mTcOeblmsgfj04pdC2/UqOzF7DMPlCJFa13T9HLfB4YFX4ppO7/GukSybq192AWzevZrROHlKGYs
sBDP8YM3bQyiuwM+kKlb6mdEkYAe94LTqT1nVJmuPDbyRb82OrfLKNrG0tmdPAEG89x6JIQ3GQ2P
/tWAFl3+h+L7b4LvvwmEYtH//oc+iK/FMXG0S9dyPMe1LPvf9cHQqNie9OEXcJN02isiW95zVMUF
p+pS+9GDTard+VVNOmGlyusxR0Zi5MonSw1OjhgGWrRUQc2gCkE6PmNrwlyrpjYAhLJ4Y4JrUAsT
yJxKuXKrI1gPP0Vbw4kNBG40zEY/VoY9meMrgRHEuo0ezM59pns30v6lzIeUyD1mO1yx+MRrwxtd
6E64W9r9VFepQ45Fgdljo5DUKplhbQSFj8JJ/KtLUDyD0ImLXcA8pj0F0lqcJR41ZxzxynpQ6QFL
u/Ob+B3lJwzMvY0QHSQMgm1DK39DNMHiQgyzo6qtaQ3mrSsEwRFhQwhFSbuZFWb2MAaV7G7BwPnq
1CYYksDbQUkn7RSxEfo2KKaGHeW0rge3Jo/8YfiFSMRBH/hmAegxrmmAe9aqCz5xBlGjZw3lKH4D
Iy3TbK/8UPcGFRfBUP/G1JozKQq8asoZULk+JjTmadW9jbmvoXZ7CBvahj2f8XOcuIzduG93juH5
33S6iHIjgUw2ydpoiOA8IyGwqBo19JZj25quvg8NZ05eRGrYw5cOEzYtbRdpMEUhdcUX7iXez5r5
v87MKuNC3DhHDuJoh64FeSKkkufOV/XAlFJT1svgr/PJHAE5cnB9dGRfVrIMCItGpuD5iWvLIk9f
dwaVVTiJfAxVIeSJ72Uw3Lxr8F0cxNpqGP7feh3+P7QySIWNALvH/8HK8AJBtvua/qeV4Z+/8Z9W
Btv6l3AtX3oeVgZEGVP+l5PB9v5Fbk8o9HnJnkqaWCb+08lgWOJfwpNS8ldc21RYbf7LysAS+C/H
MlmdeRlFwhH+/42XQSr3370M8JL539uWbVqmVLbLYvXva5UGGEXeBnDbrMG1qrhuLyp6Bq3VPPz3
H1Un2otrPv3zCieukb7T5aWw/o+X/nmd4ormQS8vV8Hjf//df152s6q7VMV/vFy2PAxW//bSP//R
P3/HGefuErjIufwE//0y4gzn9OF/f5lzXn+xnIcGSTxmyjyE9Yvy/fxsTfmrIs8aynR4D8wmPRSG
a207P6NHVg03oRIwgaxB55KiA8zj/rgzUxdmtTatQ8eCTS642ulhvMe/Ed1CnyBaO8OeS5r7tmv8
C+bPQ28s1S/g3KMGOsbotWIXm6F+cBhtDTRUXah7Y5gfZyfO+rsxTZwjD6yAAP8wbiEvYTkupXlw
TQq1s2g+xuhhhFC6A1M9OBgt8dI2vKMSTq5rKn3o9xDE3fVs7lzQpgb2HFiGg8eMLfmrQg8DQan7
O00R+g6ufEooK5vPSeAenYYZaWV1mG8NSnVURq61VBXULY8e3x6dQeUTMSbdh0cc1dG2zd2KOJdJ
57vtni2Dg7+ZeK8evVkgm0IGR8ZRz1EEAA3uTB3wSMCNtjF0CEgoDip2qgGaPYQjM2FdRA2cQxqK
ff8c+s57G4mrHfdwHNgGbTtrPNKxDaKosPtNzVbuEv/ty8Q5Jx4Okom6geMMpJW+jP6k2c5t8Tcx
BCL+d1Ca8bWdnJM5O6IOvyQyv6vMQvLjJEfCjvKI47drAS5OWNExIts7xYKNfZXOXq2o2ets6yWD
3QIBpfY2fclwOWiiYpszNjfg7ZkNkXxN/wXsmpsqOnfXV6I/VIvFHNSKf4jn6ca6O99qB7VUMmaJ
ajBcgm8Xk56xYwA6rvtoTg8cj0nlMI6okKF9PrRtO4XF69CY2CQSHkC4s5FbHLAXjITiM5EWAHGU
6jGAu2YdVEj8pMkWfjrJ5NBHOiJpo6ClnHWVUrksJvHM6LKXhruaIk5TxNymmwgLG7ZjzDjFFjcc
us6ldQaGJWY3bgxOaAdqnIjI1p7z2Mz0hubJY1dVdKuOZUm/WdeejAHnDhq4ejLbmrraUPT7WM0j
h1lZ79tlAJr3ZCtmm4kkQNDczz4TAAyngAz/KgktjSZWY5VfZnS6RyCKU0bgY0oqgm+1u9hYe9vu
NW8oe7LyW0/YcmVpvg+dG8+FjPMDMygLdkRO/W6vv9N56O8jwz6EmObj4FZTtrXiGW8dZ74BBrrY
i5p2eHEhbtKmw3C7LlSyyVVufbRtA2aMoidQPuRNpRLy5vOD2BxQ3oY2UgTywdK4YgIl32UpbIm+
IvOLd6SOjAu75PoaDT09pAIAXWmE2UOnnaeYt7+wuztKC8BEy7kBNaFocYTb1nHI6ru5Uc3eImu7
DVzjBW6GXsXhohwBu9S5udxbcu33Lduc+8gZmCkIjJgYp09uic+pxwTNbJSdcPM8cqgnKH6BwBWt
uUF/B7BBL2ygBk2uDh0OHmFgnE23qX5mOXwjkNlUl+CvynPzEYscguuswev9VDjD/yQFg92ICfiz
0UGrRKrXp7rJiqOVBX9TZgZsZvL+vmE4hcoBtwsMmWdnJEJqjRLSuFccKX+7LKFbRieo0GAtnI5J
t+2wx3A5vMJpA53J/oowDxQfT9rXKQgfK+xwzNL78phMRDMWVIlS8O3Y2cWQCUmdcQeRHQ9eCuUy
p4qJROG5KleGHNtjPKUOrn0TXmjW3LQgNgpsZziJkABn5aW4QqbuOA4cWWWQuFcSCx6zma3bzefA
mTC+VGhSs2o3ZuVRVmhiwZDicYR2cmSjlFM229wiL7U35Le8tUtFuBfupTJR8RMR7AiaPvf0geIQ
i5lUVQTb5h6Tjx/BpqJNkqN3GN1BF0gOeUkxpfJOogBZHwXeixV19d7Anu1y+Dk6owDz7cxrpmvE
XluDImvTDBrGXxlQyyDpzkPSdud//g2Wwk/o5PkutsGCgr/aEp945xZ1Tk2ELs3emtIM8zxT+2GV
k82Fl1QgCwFdZu6DxyVycukyauqFVtjjLfMgntiMgNwmhvNj0A3ECrq0alJ135PCTCzx6najfBY0
myi7/stHnT6EbK+Rt0wABXhBkri8l63CfKDSfTQOaD5j4xzccmy2rV+kpEyN9K6eZpuot0NQK3jA
JHUyIHOkjtQ3GkpZ57ht0dFBcBpm/KGM8gVyAha1vIYpbD+aXS2WKYgmVSA2bofeMlhOATrPA0he
cRLtI2tGRQL3CYqtVM39kDMhj6viuW3pqtYcEYJU/GlSp7s12AuW1ZL+H3pyRfqoQcSZuZjOpPM2
IXZthAQLn8K74jC6C7U8w8EaNlhchg2f2RMwgCSGjpAPM9CsYoID3NXbyq7Nk5W3R2lSBulUaG9V
CTmNDcaK/gJvN7DxgHfEcBcSBERiDj0ARZvhCInWPUW+SjfO0O+V0N5bbbBzUHP1YxWQUWWXih3z
2mfZOi7SOygz0JR1WNQ7FNUfzf6G3ksfZAKhf8799aaEFRvS5/LQm+1JluYZgNPZT4VJO6P35jx4
Sr0YnvGiCh5mtBhCgqyo30qC8VDUGbkG2Y9bIcYcFOo+guK2SYV883ywLyPOpK1XMouqbMbls8Rw
hhkOXd43nl2WNHPIgQAvLdUVDh5q7I9BiiA0VG+1wGhQevqS2EGGN3EpuI/HHRM2UCqBvxorbnP8
VO/cGzbr0jp2aUjhwII5IIyOWUVIu89mpFSnOidU6/TSA0Bhzs9h1bPSJx2EHmKxIbfCOnH8ve2S
nFO/LgZ+baWK7ZLRH8yy3RZS70XtwTiOXLEOA8Jreb/VNFgxq/ICWW2Y29NLTxcZ3Kh6qz3rqSwB
DJkR/RFh02/cGKJEyBYhTb2ro0FHRDluRblgcHSO9cJ014qKCkDDJ/KwcuvF1rGgl3g3AqXy4vRj
7vtXbfcvip+4GdAuoFOeh6x/1w+GIrGTMA6huGKF5kIKs812YFtRMxdSmxLpLavnTxHZ39KJ/FVP
ofFqGBrK52R2wLv8Y8fZErCkLKvE1BTX3nc8BOnKUe3L7E8F7yhPjVPE6yp5rHu8nvEfv+7uBl09
zgY13mnHkGqW6ok5Ak24dnAuMP0iZHsGw0fFnTOemKxxZnbPnCinM9gLKFcNVJ55KNEuyk9j9l9V
VYZEFkt2ej0cYnDSZHtLQ20zL/2TF7m8c3vnC3PTYXAQOsBR8kdYf/fY5fAy/nZLsNhgno6zxCPx
4lHcMU5mQnanuaqWYE8wjD+y+xjyBroXmcCCjWhTWs9eH95EV/7pkjBbTzRntWnIzKNLH6PGvCR6
MVV66C5uT0GdfY2s6jUYI59GAHXwov5gmURxugyCh98HV80VR/UtH7KhBUz77j4pqp8QRNI6DCGI
zJV86hrimYlXPCf0dGykqc6A6rB2ofF5mhF4NxSHIT6prj9NdUnkbIMBHBNSReYp1nhtmPr85Mpa
G+n8FBgKjaYej01H/WQetCXNZLCcI/9dCMKdfU8+usJiFRfVM4s3UUMP3F1UTC/0+zEF0zf4BKyO
Jj3PEUNgLdLNSDy9L78cJpewFVHZZ5thoIkxxW/xlCRDQKVUQw66JYvV2N39YOc/dYr1Cs3T4Upk
vgYCqaNlT01M5KjDOumYGS0aHOJQM39MCSPIpDC8DX4JolRd/GRMhv+cRd20hXRGdtsAl13MPFq8
0qUHnKxpRPI27h3/1PottJuUSyZihoEKJ7NbNRVMhLonHSOXIAGwsfeFuKtFUq+DTTMX8iXPLaAV
kHUqYvazjeGvlpxs5pLnN1Ll1MZ/VBZ/gEV/HIOAajcbL4ossouWbXfD5xFSa4xtFP5MG3WPkfYu
uiFoHZewO9wFhmxyZw+Ds8/6SySpeNAAlAePOty289mqjXeNO3y4KQXxlqWjTQ+ZHgsP5+oBD4Nk
I7VOygFQazK1lLINa0ys474JMXHlrr+rs/SpXdLNo4jEJgP82gmANI7ClJRbHSj39KYdb2nJI81S
NEzvNbHfnRnjGqOlsp98dxWa3AwKFtEK+ctx4LigMxLly+RnMccOsJCQjSlXTprRXiEhDG1JeR06
EtoGTDUQedQGEoWB2JpTZUCrnwvP089nnA9z/lXlLLVYpC/R31jStxXT3bumGW+dmmD18LSv9ESX
cGhfPS/agHuAl+VaJIAh+rCEQ56jvAwv9ToZZXZ1vOi57VmlcucrVwZXVUWTRt64EwnOpTCKS7Kw
CZTPPR99rNWXlM0ZhfeUO/47LRiQLp3qMM/1qcus72K6K8qMHmcr/2sXwdWaiMK32U06dCTX6QUw
SrlAvYF5ldFLqNUjawyUCfY14Io/woQrvMjmfQr++hrF4uLQ6+4iUzA/4Yr1uppanaHelg5N9AwX
RMGhKgmSfGuByhm0lMjIxMBmUb12odttR2S2ItIKl+FE/8RbFY24fermVajJ2gIRqTwjPVjkpaGK
nb12coHZWVQk+f7OhOhMnebiLSGHS0lYTqiLnLw41yMY2rbT4Q7HDboiI99Q8ExoE8oCy5EN+ZJB
HAaDYazzIhMYkBi4UbxYFdklUhTGmlI0z747QAV18nMNXM3vArSPwby25Wcqsncr0n8GgCOELeGx
DWg/kw6vpkX9RMyXfpZt9UCd4x9pm6+5JuQ1JhKIf9xQu2hcZiy169lMWVXm/DpVzLKVHh4TB3tc
wX2iAf3uQmvIN13S38dx9knV7hd08W7bpES7nbp6oK6Qh0QqmnzbO9V3FLRcxiGKqhEaP7afM+5k
7BzXM9aAYc0N/dcrmATXtv3UIg8Zyy+ETMJOidwpC/ydnkmZoEid854VMNAw+1rcdwxcqLKagmKz
MxJ3Y8vS2Zs1l8Aw+Vsnk/wM4fhaG08MUaP3EAjOg8Krd/Cg8KwmbMbGkrrhV/NQYPE6uP6H08IA
aBgNM+Ua3x2t743wg6jgeZyWnX3NzeRN10nxiblteFQ1SzbHbkzk377DAMKbG/wVtFT0vfxb5wXX
/qBJQT72I3m1ssX4xj9Pnu+/4IcpmQHgvMOebLdQLqwu4hK0pnjdjWfG6tlKasieJiYiJ8S9B3wl
i68wmilYrv/Qk/U6M6oYLYj1qHyhZQXHoOtpKurqw1h1N0s7n5Xfw4uf4F4H0/BdavCw4+A/WGhl
jNBx0ZM4WbUVDjE1z9Nav5pLwUHUpK9FMBVb24pRsrPpCSJ8DFXzQrGi2gzETrO0Wk7ZDp8kOBP8
zQNeVJ1dogSbaThncgNgHqZq+WNR67ZWZsweNB3cXUtxJv7tn4qQ4x4a5C7Km/jUQfmPqooQQT+9
8ZkdrUlCN7BlgtyPIVYAwjfM79H3XnOLnQ3SRbzGgN5V0FTtTFGgWuZXF0x9EHg/jcEkVG/HqaXx
KVKvmsYIbNK7OEhwuHFBsvcH4SpxY5Y86mKBQTEdcLpl7B+G8jCO8b4MKToy+vo6ZVNz1yfTF0vI
Axof/khQy8KzV10R3dscVWF2kt+l7Z2BsaJno/90SkS+kLuTa/nkpumvxfE2Rr/dEJw+tiAq163N
illzXNZhC+jOVNmO+7TC+IAMynpp+U8EDL6i5ikLKpC0mT7zq7AvmZofW85nO+KOgmnyG2gCyyLz
L62UH4Mb/ZpJjtm/MagKohIWWMGvRTYXcxE+9SCZvkWHISCt73mBQSnJ5FQoA8MzOwgF1DrvDQDp
LrQSu+nXBBRIoMIScwabqKrdvETV/DBOHQSynB2x5EYsS4LqFvMPHeDrjbyc5AmoZ12io9v1wI47
bf7y1EPpvDPH4Zu03FF5zn1plHeG6eL3jkAhQDAISu++0D1emd5fR3PCXmUObwV+zc3MkmO39Sv1
TkSbi4lfWSjooBV9huVc/FYh5uxOY2LkoTWmS0NBUhyE+dtCL/I1k7R8StGqJ3HrDQqf3Lr/lVX1
as3yuYmgEgeDc5OISLmMQW/Aw1MUZSoVsUNN/PtRTG919gkg4KC8/q00JpSr4BbXfbfQXehirPqt
Heubx/cDKYXtSx9YDz4hFWrcT1QrPBZJ/W1UW7JMycrJ6ls+bNT/Yu/Mlhpntm39RLlCfXNruTfG
BmMKuFFAUaW+SbUpPf3+xH9i7XVxTpzY9/vGQQEFxpYyc845xjeEem+wLltYKPyZOkLLxcrS1C9P
wSNmJJVtAL7umsh6SEvgWG52q8DbrMIhe67YS7y2vdKbeWPa8AcdARmTdC/LYzNMb5GSeGW0VUaf
byB83YmpqagQ7C0qk340Hhpn/kwXHgnLELjUAAQ1FRoNtpDl3h8UFa54j6f81YjV+zC1PqDG3F61
LrmzSyyIQHOqOFCzIbASD9/TjMeNOLFbkiV/paFu1nKtTJA8J8hqqynxnqLC36ND8XTyeyx9Y0ja
Ul5b6aseA2DQNtlFJQKan6Vea7ISEg1dE25fIhLa373bvXpOiEgzBqiRPGZFt0XhCd5QyyHiFt+i
zM84exYbRv1lI+jXB28jNOvZHUwSL7y6XlWkx2dd4E6g5pjTeKz97clL2HnnuL8mU3Podec5WmJc
DFodgFS/tS5SQQVs4PCSMZPBjw4uLLS/p7Yl+xcJVhmzNCd1ra0Hb7gDYxrUp2mUbwa7GsGa+OZh
zQoCwSDwnyejuVJew7JeWFBO1QfeaD+Gtf/cT9YfkieYXs7H1HMBz1NNDalx9TCujOipzNh8d6nM
6E1KbWN1ItzUI/cek5OHRJRXWJX1dsFDEUpA8y378hXprKB80NdO7Z8a61LAMY/tSkbF+jnHSVHm
PbcfCLwRnw/0tmknFsOVaKxHOyNWsUfKM+UDUgnhIP21kO/C5Ye8S4SxqyDZUaID0K8YUrqcCwf5
OfJC0VuAkNhXro1aXrIK5sbGqcqvFHvXyOk/42WuW3vHqGY9E51EDUOR73raR0EY5MNYoNDNKuJ0
UryBjTn6ZMV7j+Q47z0HkUPS/1YsqvB/pnc8pU5UkohISLsFu37qTvOXK5D1xVq/7RxgN+BePwhr
Qplu+A+uyMCKGYjaUUHSnQJu4lZf7LOaGL/iUr8McYNgVzy3o3bPS9Ckkf9YZ/BEcKR+OalxqxwG
YLrsVnk/fnRO9QyLZEedgBSoKY7jVCA2Ec4Dgc8xeUaMfKnvRrFuHGRXbl33QZXOgNhwsN5AF79l
cKzw7Mbsk51LTW/670LTMT1pHm820Y1w2476Ikz3ZAtpzgeJRxusNOgYa/VsI4A0kK7CbtiJENNt
GV8s4iuocKYOwZGKO7muUQo4LXJE4obiAHToL6OEAS84zxs9F7fRlV+m558bRl8acuilaL0xKFny
Aa+RPoIVIYal8LWzAybH+o6yZj6av5xOWmRbu6C78C2Sobz3mvxBR3uzNgzmE6aMujXotnE7A6pF
JrxvPcxaREBTmRruCYXuO0G2v1zU3IlZAnMYb4lF+97zHLKqlHEoW8xVLpXPSApdbOL0MOkqha7q
yCK7Fkn0IWPy4kf2+mFMntO2ucQx04+keTPQSrczt4kZvhrWWBxqWnEUMndCykYMW7xyBNQPPH9J
htLYgR7DFmB55psY6DOT9fZMofErKpV1gEv54mgSOAxCOiKxxWdW4/5un5mFYaXwAeX1i4cMfBIN
Gm7B13pOxaEjdBqbQJtgm6MELHSPgm4uTp65nAEdmvJzAl4wHjijd3twb+mqq6bfgIeI/fY2zqI8
q211yETu7gD6nKoKm4NlUVu7Feih0TQxpbMX+n7UbmL5pwK6vGHU121stKmXGuUQsj9hrzRkQ2XJ
uhoKXXDZ1POm9cjaAZYHKVNM9lrriAGnythMrnVG7oyY0sUV3hgxMxpa9WS63hUzPhSb7sAUrWpA
RTXIJLuE6QsJJjsixRTvXLYzp85+JrAlgmiNXHX0kPJUaZtfUtRaoexY6/15SwBvvx0mTp2j86x6
/q9fIoojo5SpXnr1CZ9/aItMngBfray2RLanrGSNaqQ3W1ba2Zs/Eah1vvPODEKSqJbRADRjymKP
0FOtB8KS27QOhXnmJqi3LgO1A5Hs0a6cdXLD3OwbjSDVjqHxJ+bjru7qB0mi4COFbxPE5HxuIudT
j2aTSG2KECMkgYR4SRRQKCpFFG7YZpqgdl7iQZ+Zffb0hSV6slnCocMbDcPU7f6GLohi1O8cZU1S
BmDzanCU6DkPQSm9DZzoeKoPk9F+1al/KsgP2uBRwQLRwedPeDE5+kODinXuU/JjyNcp33OO2ntr
8aPggEpmsLvTjHvdVdt21BdyaX3uG+u1n/3s1iOlR/61an1R7FBGc6XMtsORmoK3TrS7CYvzoRT0
ZbMSHEeuc3ydGdPkqI1XsHbV1pkqlHA++bn40d/GWemXSJjeOuydcW3Lq8GpndRlsARMQpnl+Ur7
g1YM1I3NeJODzeI5Nc5RA7iuI2ZkS13BXLTStn5Y/e4b7WL3TKyHkXLNrpuRdRkhada/uQmUTEdD
35AOSIybhn6kRQylQUZTZqjh2pTtKc7IzXHMVy88IogjKMr10eoixVc2PiPLZIoVZuO7NGivagkR
1Vk5P2e0V5ly7w3T/oIoFO8zla0BEY3Yl0jvMjrtK4PW6+VyZBCrh7skpZOI9P69akZ/F8njlAAM
6O17XAIYIxMM52X6NI6p9zwV5eK2dvqNZ7+KsRyPXlS/ub5/MMsC83Y3HowYkgFzLZPlibz6Fs6Q
Au5bS30gPtmwtjbTgzXyD3DfsYLAFDU9TXLrdzpgi6f/5Hj9XvYFLKyRwEryKNmXca1FXczAm3eb
j7KWJVfLtgoeqJe6GRmi5rYnsXMDPDcPtKp456Z21tSuKtDmU4ZKcTZPeFqnUzNoIKGi5EkN3hcV
MtJsb0yC2XKwt8YqRubrk0zqayD/6FHLNO33DBfpNbVOv88kxbK/WCsXdIUJXcBZZJZqQF04z1Ab
MccCq4/QgOpuhxOpYzJs9rN2LNTyJplWcTGdcD4L/FCca6s1YeWAhRodAiVPqoRyTMNEu/ZWpz3L
eSBamCSRuYP701pLbDQzigY/ClZM1J1R/KmnYXmMmTqIotYDzbDACGYI6im1PhrN+dNFpnVAK+Hr
Da9aB0QA240emFO2yTvWNoDE8RaSFDJzi4yZChvMqHHU89s+CO1MYPh0TwZvZVZgR03yylrHckip
dkN2yGpKzgYdVjUliuUbTwVJKcxQ8WlPebhtatDDGm6OrVXTzRBxdRagHH5rtomR0jp0uMcdK/5j
ldlH5Nypl3nxfPyxkwdEMQxpS7FfE3bkaztpp496at5JjjsW7vxKebNxHaM7cPx48SJ2uaxPPlud
4D9lMhWq1Cn0fREQ8wqATJ0FLczAS4pPkXLZIOljZKsuleFVZ316aYX21S35NimNuK2q1fOUWnff
SL6StDow5JeUmtgoUMFRTIrsxTYnjAVGhTAges7Kc9jIV9e3LjCEX6hd+XZ8xj3FwWpW2ENr4P3I
OdZTYd2LwQf8aI1ca5a+rZoEdrQ/bjuD6xBd5WMPTsi2ogBj876b45dxIoSt5rlZFPCYCLAVwI5c
SchYGV0No+7PXT5Y2xJXuHDLAQdWfrI0VDhOkb7YpItuDR32r6lFa6xPYlXqJkJm1XdBhCQRhSV8
bprNaBeXg34BUq/Q/4ZxwSIp8Y5Pkglc3U/+FjLOohmJ2Sgq3LiNtC8KBdBKI/oSX3G9SHV85hkE
TEx9OV7xfAfAm5GMFETqwrZVnfgjlns/ZtywIohi7yi33FEGEdKqHZzZHV9rQ8JrfO4tpBdZDV22
ywh8QSMU59DxawGQmVnTyTLm187TX+XYXKLEX/dlMnJBEiakWQiThNZefYO9N02NC4sSzOLM23lV
pgCWQNdEKPpU2qb/uyrqcdPT5F/LWJlHYCWkaAyEYtV5rThBcAzmRcWwkz/kNdhTP+ICcKL2cegJ
K1muRqUQ9mTMCi40n/CCmtSZANRsBoKHEVwsDmu6s3nmeqtspiYt0ozgeK26uF3zBi3/jW4rFcpy
Tq4q/zSL/hSmZXjBDtiyvpA6VFTFr1i3yt8SP8CMQEmOyj+VhLYdkmL6oBWPCUeGxwlvJ/nwPYNi
VMaoGujAbeKhnAnYtMyH2Iqth6Qz9pkAGNMjEuAsziucJEPQOkPC+capbz72Juac7gdD5xAxrR29
N9lwFsuGnJXM0rwKbGTlxMajxT4T1xnjzr4H0KUvDJeqktslrcwNndsykjIXxZySghkIfXrFsZ/E
a/M8zuITNqP3WTcMm3QyMU64mM5d56Z3FuAo1rRLkRa/hJlyMavY27gtIetDRKqPh9oLy8Gv0dC1
M4L0epWbTfKrsdtnXxcc+8oE2Tq96tQxdpKS9GTrzWMBv+iGYDqFET/9EpkySciIPjuT287BAneL
R77GUaK4FKjNdwk4wpMgT8Er8B+Lui9P4ETKEyPLJZecjwo5w3qRpPHYZROf8xowQVakhIKi+xpX
Yy/H7TDAi6wHq98jS2Ntnwrc3XJGKNYgvKSI8Zr9zydHpWJafEZ8dmyOdK2Pg/bnC75w8ZCbhG7+
9/f1yzebzbjWjX46/3z+5yHXRUv3nlTOOQNdrLnT7ecBvb9mz9XNcsr5Bu2N/dTOkr2z/NMmV4pZ
IG/Mz1dx+ahdKYTApNv+rW1Ob26TXeHJQo4oEJS0IwqHyNrDF8Xc6TLos3H3RvjL1SGfo/JbDe0r
OQ/x57z45ZVbJ28Wk4Ag4tq4Q9X9IUZrzxQ/4OJjq7gCE8DyY7j+eYpwUxVkYZ3aZpoOdeKF9BPx
/RkltZgjskfRL3D7fkxPPx/9PIx1Eu6HhXC+fPG/P/9/+14nIyibRTpfGyZyaI7q7ikhnuo1GcuL
qIzkyYub7lXHpLV8VteH+tr29u3ne8aBa2mi5GL/NN1Xb9CyXa7Tv/j5aqoTVdu05Uh7l6+KeGnE
JwPw/eUnSa1bWxXDxgK+1w2txz//Cbm5dVYWHI4hnvguYDEHa8qRZiz/KWP4wpYKj+Hnn7qFCz2e
LbIelq+WrriW6PKuWepar8hqll+Lemi+arnz9PPzhszqT+h4MLwuX6Qgw4EnksW7wm9ziYBdF7Zd
/fOMK9SOC47BO3cmNrv/Jc79/4hzLhaL/7dM+zGJ/jTJ53/KtPXlf/wj09atfzmepjm+b5iWpnku
Uux/eHPGvxzGqcTZ2Dr4OKh01r9F2rr5L89Hoe27zP401zKQdv8f3Jz1L4OOqAmhxfao9Qmd+59I
tNFiIzn/DzuJa2qG4/mOh7vA9HQ04zyL/8TNTXZJfAWtXcSLD02Y9Q9DhdrClfukaEwSa7ISFk3c
7EsUT9eT3ffddUqK4uoRb5YDIGdxyg69ilOF+4e5t2w5fXgqxsKZkcXYWIx9REUKoTZDzN7CHMb4
NVgCVARU/CQaJR1jmXzpoXG186HggCMR9AIVZulNuvjh56EbjBgs5RTuu3Qm8jzRHxwQbuuYB45m
BuTSomu2WR0yqmSyC81iIEjJV5M8/Tx4ipNXZCTlyzR/ZJnb3k1pqWsUzd+qjNWZap1acXAa62SQ
yPmgiY4TJSz3Y4cRNwDxuBcoJZ8m6WtPtTdco96MTsRqTRczC6MzbhfAxSBRjMbOcUHWCEo7ZYQH
s8OQj9J7K4RjvqgWJ3qX+S0HRqJaQAMdI1DX+PAox7dhFatVXwh1tYWoH+iIPSAkrvxmvtZ5Ff7z
wLjriTIxPDrqgibDP9ch2NwOyfD5559ZszXauTvrRo7S0FWPeae35/LfD8REJmciswgQa8+V69xR
XtnZecirt4ReDMMFbPTuZkod8yjS8ZsLEwmuaePjxgHlMw+Ag6O7AsUHpJHIKPD9TeKPQxoTJDm6
5UnZi4McU7yR6DbWZHlB+uDkUADGhpvmAMjshx1r97ttMB7KbLfbe5BKr1HHiGvwFyweeTHVuayI
3hMVyLmfj2idVo8CaBzZctafsveHU0VTwO8s7ZnJwRl9WP/Qke46oFvcNL3dbWcSHXjX8cW0Lduh
a946QUqaMMa7aFJCeib5QC49QfYoQzedSrVXe2kMdosZJ4xlc2NAQmyrLA6taT3BQxmPRBkmB5AX
HJIm/1Hv6Wummo1MIHFWlWKUr3KbMlJThKBBsu00YEZSZwxG9i5CKQRGDkdyYwYLTs5FuqlGCO5W
g5RfaT4WUFxm07j0uv3BWkc2CpQ4RqgkPfMzSTNg1CSIrL6gLJQrV4u4XUi8wAcc0KFGLOHTHJ8c
8LVJTQwKmeTRNvNRz9kqvw2Q0DXThhOoCDikELOTcYOc8j4CeElrN9lmmfna+ArWOzG6qzF6Ugod
ue9m5NOBk7NS7Wb2WFUdwlCG9BJqH1FbH0pQPIE1EDxbVDNtbiTdDLPXWoFcuDXrB6P8Hqr5OnCP
QD0iVnuu6XVX4Xk2ocWEtgQZY/0NAeSB5cmzA1KVtVNAXm9JZq9ZgQJ98Q3HUf9WMI5omuLJ7Joj
7nSoHNZjRMFksd0B9smvbapzbXm5T4wBcbGi/uW10zPPCc+rFv7tvAIH9Qh8xByX7/FP6IIbOnxk
eLDWMujM8nZdT9OTk4IIVm6boDA0awYAybCfh/ZFYxoNqNKOLkrcjYKRZk/LpqlaTFFieOtBJ7mh
xPLvit9l9Hui3U5AVD7jcDAveUZ/rI7KObjEkr8rjdvqFAv/9aOEzr4qXdoEWvErMSt5bHoQx+Bt
iKCE8t25dX8cYpyulmlYe81otn4+P2kmd0A3RIyGlboPbuQyCR+tNTgieqcoB3KHj2bKiKPUmGtb
GjDaHniZiPyDNKBBp4QLN+iU4IzyZwKnILVZr5aZzSLZsPID3i8C6u1uPVXue9z52j70cXSk4e9o
SvogB1UZ2/mRi+QilfPh63F/zxzaphy/eWVr8p5iZ3rAmoltAD73mId/dCu5J05xEd49CQd3TSjq
Vmk2gXwRwFF7kncUBs853BB3gGzAyX4EPTfPWrsDvA88WXsYWyRAyhlIcKB7tjbq6bmiFXIUKrZ2
CHmozZD4bwH2y52xYPNHSAuJOX/SguuJTiBwuLfhqjhG/Kdqwk8JJL4ejOpSmgPgOhuh/8Q9bpGE
vfHm0r8aZpgTPzLD74ayE2jpSPTlnN1Fl6VXY2Ds0ZY+vnWTChBH1KkQuIYzoz3Kxk6PtZ0WXEk6
kAIkdrzxdDFLsKsrLwvj88JvpDWl5zs0PxGG4MOM7G5JPLnYSCIak4ySZqTh03tuuM0g/Gn6k6Kr
u0aLKYOh1VEgMUSNwXlueR/ptSfJSxQ6h8hnqhePzLgqRmpDaUI4SPPmlbC+1MydIFcu7Ya2uLuN
/ZpF+uJn+FiGJDOnas1lCfHLQ9S7r42eb6hLdT4R/6q6EZn0fJ5ATq5Mt363LdBoDzlr2UojwDNh
OLb3HaZkORIHOcB1TNxdF3nwZWbcxJMeTxuB1kUK8PY2IkGtRkVhQPErG719yvwEIzhSAIomOsHK
rK9DQquOwUxOKSp30mze0ljbjp9j676WBZ7DyHADP9S6HQKJP0D2V71nfneRje49yp8bqztY1KEN
uneZx9ecn8sEvAm8nlBY7EzTWSNgu/LiDbLkiKEATHzfbVuisC2G0oOHUYnkxNUgk7+Z5fwl5ePu
xcm3Vbn0g0fvavTl3pnEvIaGAZ5NlbtiGk44yzA50SWkvbBqY+slykgPVfW8iq2VhZwNdR8UqWle
5LfFvbDDgBy8x1b31igj3kTHbL+bsxd6AphkFjZFEya7aEJ7O2iovSDMo8yjxTMHNdPm3uHXaON4
00dI+bmJWkZPnzUituFMeZu8JfUZVuUp8ui/aP2wxxNvrSu1ppsWdKqLzlg7MO4kLrcuOy9iWMQ6
kV9+AzXVaBBCdbETXNX8VKOpvmpv30hjm2btPu+yN91qP/CgkaNLQif6slYEqsyxf2BK5tZQDy/n
EvHI1rPoG5GDTQW2WDBq34CjF9NPsfXk3tI5MRfUhIwYumrtgmhjAowAQb8qDiXcyfAhQAchB4i/
RHRIh+mYaPZWYC+JrXrfE47B+PGounTtuOo60QWINQzpjXrpaDNAYAgPOeSDTc69GUwFIUoVYZ3K
TujhegLqJ1O90m+IG2rYvmf4Gdt4EJDeYRLpiYlwQWS7wrfarTkidWgt4ocsmnkIlQgUsb352VHN
DbpQN5bzt7C4EUqoQ0kYVYHttelB+l7Jq1lSFXrGbXZaDUcx8FW78sS6rkTPYdq4xewJ8CU/Benh
K5hNySqTgOOw6UIIUCY014zLGExiMJuLyInllasHzkLJD5jt3mc/rb7rgcY5dLEZjWVzLHX7M2yN
6wiI3q/co1Y5F/6sdZHLA+k+xFJ66N1+O6TUrBxBo1a84lTB3V60KybvNzM+ZPowbSpUTqMqr/Q8
cZXZDdSpNL0DcT8zr97ojKHepW5i7qmi6MaMA/CFD1qq14MOuMpptLCIMDFYwbawTkWu2VAESya2
xaWit7VzoOzNSXts2bhBr9IUG0D2oDb+W1W/DU0aJzoY5do09GnfWmAYE1xKK8a+Z6PANsQaSxcf
CUUSxx8IkMgXiJ2VlkZOEM3M0HVvQSVy4mkiqhVhN4dR0bvNsg8d+MlgG0GZ8wJYqXNBHD4FbAX+
urYG/9EmTRKrFuTC2DV2eBwEVEKgYJzCI2CdEr2dhkkSUZNjwBrMcY/gIjjXoJB3bd89oWSWezFO
bwTDMZgglQI1rLt3M+0vQjJvTZxU67LJZrSP2wYhY2ozJPU5sbSl41wLttGmnoE7+/54mafuk1Lr
ENJcjSyk/YI5Hz2FLYaaGnERUqUumx+s0nqt8+jvOILZMiBu9KpcY0Nkcke2l54w1i+AruW9Yg3G
0LsfOtDT7lSvUTV9+Ym3zk2YVGMmwTF1aHR0+mYIheM7WE0mNbV/bMV8s7IMrGXf/bXthDqo+lpu
PqhxXuyuCXX/QuhOw5BUx9kDk50qe5PfmVAiQuU+zjufxEZff2EDh/LPy0/2JaaL3iBeuBmSWz26
d0Mf3Ye4ni5TbrJshKQSRU1HvDg1SEY8z9Qn97HTNjMsgy2IELJQhg8NtzOKB1g98eASMj0MG0ho
z1IaCGIz2LnFQxnhweh7JS9IVJ5Ey4hPQFi/afWR0Akyz11obqS2eRxVuwcMhE9MQOkuHSipwQCG
6EBnD61h1M/MJUEY74reN7YCqYY9mfuO2d6qhtj4OErPhXegXOZiyJpETiyFX1tQhN1XTor7VDmv
qegY9aBrENrVn/s3o5Nia5cGDDgd/V1I6mPbpmgfCk4groXPIu+dV85w0KyhbnNkgWfcMMUKPVLa
c9b4qrqxd8GN8VgcvXzciuHsVua8JZMcD+a8jbgqT1PeQ5VCq8rRWZbHsk3KY6JDqCnNtA1kPGl7
fJg7XjKcPGVIYNLUfftldWFh4iKeK2ZHZbODd7UTUg2B0QP5IXYE/Ti92AzJ+qg39WkMQdljIW2K
M+/9MpYGSVkp9Po9QfKTR5i56lGYO3JO1qiTKYnSe9qyFI4FvbfpY/Kkxb5UlUd/QvsObndS+JpU
NN/cnsCrvBsoEtKESzjysWSVH4g/u6Ampwe+EOftCFtB3TNrKI6D5gGEwyMk8e6s9QUSw4vQ5OGp
QyK9VgQ+p5RnwslumFnFCcZFUGAPPHa6fSg65sGci17ndER8GiN98LBRquJBztG9Ch1CUvzoNkf4
unSuHEdnP4vAMupp9N04Y78z3dIJYEOPwRKHwOmbZZTTLnaEZu0q3tCkJuvXIjJHKHshcc8vebgU
4jYCgaR3GODj/6F5zflOB9u0nKs9kWuUK1+dRA3QT3R2hoa0ogLnnWk/YtSn22vKgeW2fqMjgzam
cZlp1o/MCEixa2kqm3bMUQphsAVdee0uW4EfV2+SgRk7nXHKIxSv1UOs1e9USB/kMSVIWyEXTmn/
LO3qW81OemJqSqJgSnhxGh4iR+C6oAe6839ZKahcPxNnn3h2jyu8c2gKEZh2rMPwAkCJSmiW2Q45
KSj6kV7OyB5j0fjs+WMhxLSbNraddRx5w6ZumH3hOttX2VweiV88pZOH/8r/MOofAjenCpX3mJRj
CkbqwEube8fK19nSknjjm/LLkNnnFEE9TqrI2HUPE9ksG3C828jGsJYOgAG17Bb31G+eds47bqsm
wRjTcRLE0r2esmzdWObHhLInIK7le8y997qs84BFwaWcwZIcOp16xEbAiWrQym0m9b+ybj5a0w4x
ZqMDaM2XieBbUPdfA2hpYLHLYjuUbxie4vpYNSxHJFqJtXCMftPNlPSepe3mkW8jjUueUDFsI4Y6
J9nEAFOT/GuO2fci+hmsSya4rNT/7QAC2Kade+0avT9RxHHk4Ao69Mst6cnplYbWtiSqjps7RjPs
pxk+XOYO8cxEHJbLyD4j3N0AchqSMUfCqp79bVn31X4xYrPqf48QRQIHoa6sjfpIQ244Ep5L2m/K
4cgKl4I1/5hQE71IUGb9JP+O8PPJDhgZRXqsrnO+mz2wLSOBWhtYo69lwpESeyd4gghQf0G6wl6D
RjTCLgBWZP8Ruk2C+agOSS6L089D5TZL8vGCOYVGDOkI111yhI1wd9DErdO+SNkUSAdTsgsSA12D
pvWbGMwiU1sjCmrsxeumMRGKe/5BG0xAgvMMQm3qQ57GhWgC9DXQ6BSnhhVtnXVKVB4aLaSyJFeh
LB6RzatmvPQTAG1scKBdqcZprKkrs1NrPU/9eNaKlA2tXTe6sHaVclnga+MQmuluYhs5GdX4d7Kc
c1iLZjvHduDA6AxaTf6VSyVam/5rMYaf5dAfwWRzu1XjO38VC0/IuXquPMIcoLYg4UGdozQIZnbx
PBjF3uU6DeA7veH6MF1kzSlbYAD64Jeq7L9aV1NktOW+Fx4mehf/NMbDfWW7+ckOFaSemAW1IolP
kwWrjUYjpa7fWyOiqUnI4dqtXWb9kgGF6e2LwuVmHWIO83JyjnVv/PHjxmSw16RnR2r1odO0M8kB
/WOTKPJDIrqLbpXuZeD0crqoAhpr4mc7kdIZdgF106wSh4LT78Yiv53gbnPcAg87kd8GG6c5WC1V
r5aaci3bR+mY3AH4Ldagf5AiV09N/jn2fYgWm/YBw9IHQ0v/eFCHgmSCI9ct47dhsfRpzYNbGWj+
MOegO2PYAz6djnmAdNEI8gETnDOAzs+4NGXcvGlh9Wgjl1oJBDGriDV0w5bMUihRjmUmahjb3jj9
ovlEnM8znWBoN88RtChSocK3pNA+dQN/89Y0EKwh61zcVPSO4ockc11WYfxXRqoe0mjcoLn8gpuk
BfYNY/RzLylk04Tp5DjK+BFpTRALje3WfIlGwknEUEzrpGaoH7XVvlmi96oWdZ0VzV8tr2QLNX9X
aFgnZkP/HTKwuFpFWwddiw4LuTG/j8M7dTDqft2BbLB4vl18hyWoKGbGH6zwBKsYNihVOkxgt9Fn
tA6GOfwNI3cOBC0fvBIrvJGQplh3qJxbC0pZgS3d77CrNxJ3efQWubFYtVPPgW0a7l5rv4km3jRC
r4IwxU4ZZTJIJ3LYUBNObHWkb/lxeXY9WyEWKtACZcPSddyAmV0rM1L7OmPWnKIRSXv9c1TW0dGh
i4wTCPHUktu8rD8aBtMnDOROSalpzNrH0CCgm+vikSySaNtU7lfZOdFa7xg/d9SCiRnXqCCbZ6Qu
MOfo/tY9DmzdLMy1VevZoemNA+aXrTubSJBHNnJP1jOBzNkO2cWvVl4R1NIAog/Dqbl4LJrwj8Hg
P8F0D9/BMMDYtRwIPNcFgJ/qbQDwHqwn8/tFdmG07O1mjZkgTO8yxgTl2OEnPbdPmpKHAakOvj/S
uQx9caR62xosKwXvROg1q5BhzGh2zHnXFfll1MOAqA5AIJemK2jQL567woE+QirMiggGbwerF1HS
1iB5N8n+RmqGTm177+AqyCd1EXzmZBoEje3M69FFfVhhNYilvHdmTA5O8VINsb3zCw6XSJQ520xY
U/PuO+0SGWiRd4OgfxgxMWzwKuaIYRCnxGF0sZThwShHodu73jVJYpdnmfz1kSfQNAS039QFM1YT
g3f7RQq8xR3A7QmEhxblggT2es4uPZ1FJN6rpmNX0UIfyb3/YuaVRkCKc6UbzgyJeIWDdMXJZU5F
aTjCL6jQC7ZjewhZJeLIIPZAQO1BPLgBFCagbeRfGSKRpbvLctUsqYEDw4eRE8E8nAhvILpU9n/6
2X4Dt+3QPDxKv1rm5uFtLprvaCrwzTvPfjlEW9tMP1pySWj+Z+u6zC0W9/Bmd9AwMAnfZguzgx++
zSOehoqKMSjpufRO+uVj2FxXc4i7SBkbQ9WXyc3cwNDom/DyHOHy62V/1RW670kDSmk7r2g7v7Rq
vIoyenTaCdl2QjBAmxLaUOofgmPVLMpnuq/TIc8vMuVMXvuATVIz69GTHgxTmkFO1sk6MdAMIFtC
HzeFOHvZokLivmnkVGTuTPm+a5ZtqbWQSWEuWXVFwb1d1Q+uc6Yn+KxsHCUDYSGMfBASmAbAn76I
N0mEygoVGl0tcmF7mwm3hw545bjF93xShf2r5v3dwuO829kUjEl7ddMXJpPM8ORh0hdxGPcGKwAm
z23FhDaoX7o6Os8lqXxuFp5kgjEjixhnTrWkT1m3UGd0bnDDLjduOm4aFmVHIK9qTPsVwsRrSFxE
V3Xn6p6PPvBixD+7wQEJUuGaqLpnJMFUGHXzRGtF6Zga2mZIr/CLOR+IXNK566K9X3IkRN5GYDaj
TykZq4D015/Q61A/xmiBkdYg/Tt45A6t9GbEhRDnj/koHwlinh4d/b3o0/yAS515wH9xdB7LjSNb
EP0iRACogtuSBD0pkrKtDaIlteBdwePr52A2HfOm30giBVZdk3nS/QcMmM1GyVSgbobTWHYbmXeP
dp7c9RRjs+jMxSuXQIEVPO96R/lFZGDMNU3TxqboFKuS9sOcWvzZxsaMiS8cUuNjaKy/bLWhYDi8
jzaSx3OJUs6FFGFmj7kBPcCRlsJZRUJtWdO012rND8kx2TeokaqwZubPfz4mJGF6AWuX2OxWZT7e
at0Nz7Ktjjh6KmKmuAJaNDZrhCRkrA9otvqZx0ULy0fdjLdxQBFaoy3bpMLFfRxgg4T3E/nss9d9
bBD+Y0QEMzOogyDAWAZsx9atpncEkFxOWv+Vl4TFF/i4mWPvhN18ADJn60CWgiS9WnjqXGIaoT1q
cQWn5YvH7PRig/3z3FtpWh/CDb9Cmfxrej0+53r2wGR7UqgK0QOSwUTYzN9aEklQOC3grUq7gTws
GdXxSpBCLmAfFfLfofwhpxwLuB7up9Z5RUezKkwG1mzmL1ER5SuiKn2Wp++Y8BhHjOW8wo8x4JgG
6BQ53zZoTjQg3qZk+LxqPfYB7BfQm40dUAb2YKLe9m5yia0/RgIIM3jjr8ddU7inusbMGy2ZCyOa
3BI525E9kR8q4zNws2JHFPhJ8owehWoPToXxJh3EFZOwCyY1Mc5my2M5FTdXI1lumo9AjZuV46h9
h50d8esaUWRJ7uwi+UQNX+Q7ZvKgxxiYc4ICLXXm/0X+fzKmM2aBoSAZqme9NaJjlJJGsPwfw6l9
9SzMHbOdv/V9+GdOiZoxreAjq8cTNWi+dcMP9G6ZnwBH1iMe5Zo8j75wbmarDuVkSAYGyB5L+wMI
2c+U5B8aArIWAOlxuUmZsLMN6LXRn6T1dwyicxUyRJuHr6odnkg4W+Ls+5t0aKzDZv4aNfFJLGRN
vTv8lAQJ7EbF8l/taWd6n6UuRo5IHjwcD08VoOwW/cQad6UKsMgNKKs3wmPo0GvfDJOcR4RSInZJ
ve0MYNx5Vqwziau0U+wzFswiyipqp6rY9Tl4tVjVt2l5agYvfEtq5pzYckh4T0kvbmuLl24QIqEc
PtP0kMqdfosGZNQyRWVTXlxkXREVyj7eNhKW9bUNwFx8jlZHjnCUuX6uDL/TOQmqsRh3TgHYl1F+
uJ7H5EWagF2zgUHu6HVnb8oWt0UZnrsEQpk09APjwIqFNSVyQF9+REXXBH28j1ODFa8eQdGu400+
xOjb52nreLPNDG2u9n3zIXUd7HU2ZshW5TrVue7HCRS7nTh7M2XPNtXYg7mGSaLgIdabAVsmW/Mp
R79ZaDMHc8YIJMEQRjQIwv8cHDRsMC4ImIYbRrD52kjS8VDqbBad1kJB2EIFEQnqFMb7xVJSy9No
qvd2Uo80fQ7VACu/zvRVlTtflstFif3oQ4VdvXOMq0jr8oxNOM6H5tZbLCLa9klj7gCoxVoiJ5pP
I8EAnSJrWQvshzb4Akv/JfsEFJxuThv6jcZIfi3Xe9eKQ5+PJJQYU7sv7eE1UaI8VvgsVNDbqKlt
Pre28AgnKPFbanQA/ENGlYg7a1bFqTS0XQhW1EdWGVMtGdXKScqz4n2fnGXLF19nm0UItfQFKebJ
Sk1I40QvYDZBP1+EDhZicejY0EHsr75KRpCj5Z4bS05rp3PuAOG3dQS0BOUSN7OJk/yFDFWSXmhE
UjOp90HYHhtJIpQxij0CXhTScGRLO93a4fCbZNEfgkkat9iQNffJ8zrQ+kyvNVNYZg3h3vGgjrND
pkU+x25zTNt2H2cmdvbppy5IBBi0gt9v5q4N1PGMUJJLV3k/FgYHHtJfo0d6CM8BiBSFv6sxe3VL
JoI4lL/hZcFT7QtG2eTAxMJPiOtB+Qm2PEyvRmvZRzvUXqPRvE+yfsrD6YmVenWoH5Nua6uuhgg1
WPcW9+LkVu9UMwmcoPtkn8QsPlwDUzbJuZQ6s1wlrMR7pcW+ZPzGir1roPoxpuhBX+ftvncM5KZs
5XmWsnNPrZEHJlF8zofgwstlsser8DEq9znRaoPZS/naecMj9WA1xbxVs1ZtpFltbH3aRmb7mU4u
cKWs2VuClh1xy27ovisD/EmbwGIIyGpDXu2jB3jlSb9nmjA3WlYsgUHDqzSiq1l179UE4CEMON1Z
wrZ8X+xMIWzm1vxQIribAaf6iIO8R78OyeZYO82DtvIRA2rmfqYEVsX8igAMdVMXTad+LEkAaIpD
kzIw8z40XWOy0gfc+q/NDNdEaJuUPK5cgkDsC0qVBobSXLhXLeqfcIax0V6CtEyNXLwmQKjtjah8
/crg1TGsrN1jkVt320UhRcLDBcbtb2iQNpBGwDLj4kKQ6K6OMNexsQlMdQo1xqe6VoKiCfufvH9p
XdrUKTMUDGRMGU0w3we7eVEDioPao14LJwNbMGXr8txHneGsAHF9DSK5P7TOFhd78N5CyZbWZbMe
F5wyQXJyYFFn/bEkAIAIdXqKvHhP8gbhLBydtBGs3HFTnqSnHUBf7LsyeLXMzF55kDxEIb+akNt+
VkxMmJ1u1Ai5x/Kmn5iX50oeaLGAJapwI5C9tIzw1xEKdH8cgWykmeAzAX4rGMgSmnXqarNF+Ibn
V6pvacVQZPLhaJfeF/OZs+jdDz1Ov9ueJWEerou2PSUFy6+mvSwy1LYoj2bUb4xYu5Ec+uGa18Rp
z4Ea3bWaUemZWLdWrbZoEEKcA1zjA8rZFR3uJ4cxHCg3v8dD+4p4nsRSQAyzeo20mlBkjoAZSV/z
SylJ6FCcGfuZoUPeIwLB7U310UE5ckftGGs6Rifyk1sEO9S8+X1Ws3dB0+9dkkhzL+RKm2Efb0bS
qFLP/c6qdlHPk5cegIl0aKyRsNfZw1YGGHYQVCgJ0Dq5k7hErRteCLZ13MbYa735wWzA3DQi26Up
F6huuGrrask7mWoHxDZHXILEYTl80tNO3vCL54ccJe8V0iKgsqq/4P186ZvpVjnsXSPTZTa6/BEm
SACsEELR2Po899kepSDzFIk5SI00qS6rhhy6W0Fqnrvg5FASFzBgziLPL25XHmScvidIElZGG4kd
WsIfU9Oela1/OaAReO0VCv7U3BFRG1B3lLsw5qeEMPCv1peBaEggdq7lHOcGS6Z6nNQT8uthlR5t
W9sHLOy4H7dSIy6zduQT1GkIWbq7MB/icD9QB3KKMSfQ6Dvs2MBIMurfmpO3z2NSgkVNDAz1SQzs
Jns4XkKGShxfEo2ZdwbreuZQLw3zHS2Ju04DBcPCPedZPG1FXG+iFutf2cakrOvhjuHg+Bcuy7oa
imRj8v3IVEBXg0OSEWGFEiE1c9o/LqzRq656RF5ZqTlEAXkfbhOf68Z+s0f2hnY3UMxOCJ8z5RDD
ReyUNuv5HdHBV0wLsFgcB22+mTE4O6OzhJ/G0/uoUm7r2CR3xsbUOLjqMOV4CYV2qnRChbxmsxiD
Rel4b05Rf9UhEDdedGDLYB0CNl0PlfiMYP+kTfQ9a+qTtgpuWFv9RbX93sFXakl92zmD+RScYf5Q
kTpPgpRWtj8s6JLQLI+JlZJvi05nK2T2CZPj3Aesh0oGH2GeXNE/PTdecWYQWyPHaF8hPeBUihep
aFO//5/vlUakhsVQ8Qz1iNPhhfDHFaXjFhr3eagINJiS8oRfn9wQFfxi+MH0g2WzDJmB2+qrluib
Kli9RTg9Ikm2UZtUhyh7FiVeteZfP3pfYoZuGjRJuJIemgS33w6zfqED2KsOdYit239Y2pcsa6K4
IeK4Ts66XvgFCuJwH7b6t84AXfXOiy2gPhk9otg4pXCob3069qtxSVqb1H0mjrNPGKAE0Z1T61bI
9iXV84uXmXhisiXPb6J/K5SJqbdgqtY9GC4ce4EptkpDTmfz1anM38aMfy1OVIy/r3aGrEMfTvVg
nSe77Rn8zLvMlTc9sV4SiRyYQAUAqS0Hl8ODB1IEM7zR72vnZ2p7erdo5NqPq5VVWLdkap8IAWdA
zCiEpkOk3ikbinND/GHfIoMxyRnJiOs0gkuiN8v9UFw9g/NrmFfI7GAj/UtKeXNNlu7hzqW8HSlF
7RqNUp3862r7XMqs9l0ZfiQ4ZyRKPUIH4Aq5+jbxmPXzJKzqMET4w9BOl+8qt24CPYmsIwJdpnZH
vPTBiNpHKT3SLKt7v5CfdBmbx4B8jYgxmQfjcNKVX/X5pz25Zxl5bDWy4DyO+YtIsfmYeDRb3epx
DolzNhHO5hLsajLXsl3QT6zhlnrRIbKpV/ZTsLwZnjWs6kYnCKwcDn0Fn3pwjkkn/CxMedhi/ocW
HJOseiRl/z4xGdwhpxmEdqmNSjyX0kYnW9+7DbjP3dCnl8AI171p/rGRiibSpqJji5V5iObq6aZl
L66lEbXESoxC03JICsckM6KkAH3t8Ssi99U0N3nY/JXa/IgHhzrI9fbQfUticeRFemr0PR3ARd1H
e1W5L+zR//QFQLQEWZtkVOIJbw8m8lzM+UGr5U1E5T2qq9+w0y66TK4K5gnmoGXyN/jM+sJ1HM2f
hrS2RTz7dSg/PR7mgbmuEzs+iiPQwzR0gGszigS90hx4r+q3N/Jt651VxOFUkrjdU9TJUjKS73xI
J9+1ohguRXynlfyh0hSM0ut9aIx7doAnuUmQbo2z8ZlUpFWWrW+AU4lhXYY0vFBOtZsB8Lm3iFYu
WRs0afEaef1K6MZTqaeE3ZBc/YdFzEOPC+hlyWFoghOD13et657wyU8+YItw1TXo04bxOeCRrQZq
nWWDrHheDW06ZWxkNiXdON7OGwOAnQmQm7U4OS85nXwxV8fZGv/X9G+NIIblKkLIMlwNY10diB49
dSz8ifoLidldksIGtHcl2QyrzAnwFnNQ2wxfcstFkNPuGle9W/p4SAx+fVAf83VnpGejsdEFjO+1
O3zNA/kzTAX4KlZ9cWxlnYNGHRGWnBb3eoiqsmOU15X4PrXRfHKt+N7yEYXYfkmT8amrmlXO1B/d
FXs58dmF5mHyxGeP6KQnsH6LU4cSrlS+0TJSqZY0F22uLm5RcsBhVafmpbRD7GnV42NUr/QcL6yj
bm2A3lt4g58E/bEIGpYErQVpLTtim4020ARuNeFdce9Bg2YcGrPdMVGmx5DOOxN8zWDz9oR4lbFs
oMbQno2w25lwZeaqu1lFCWgxLs5IYP82mYXsJCZTB3KJKMUXCpKjgZC7iuSD8TKBTmrcVQOluIgs
c9vP2pFkooiNNiM6+mDOASrY3mFg3DD7hlRLnAe/nS7yMexr63SC4rAIxIf7WIJim+sv1C0vhJr+
NYrW73nKV0kTk/MBrHylLHDqQhwdj4HEUKOgSINPB+5UttBDhrp/Sj0NqR1nNULme5ai+hLgyEm2
2TrSel0IvVOOgS8uiJTPh0Pbfek4KJYjWesDkFLyOBNUvfKLqXq36+i7zlLk3hqfFQHiSWTcfHk1
fRqs/JCcl3D2LIPtXHHNbfWHMNFtn9KwwYbDEN49ec78zvVwJhvc9pMFwQw8PfPaPVEivwNNpVHO
r0UzHcYOrvNM6iW3PUrXwDrFRfwnkUCmrKJ76nN2rrq3rydxUvN8ivOvzIuvid3+1oX7xdB3D6T3
aDnAuhqEARXkbgYUxmvT3VnmMtuZUYOYy2PF21nkOa0Ac7+61U9aZp/ltAnt/q+CQrhcXYHjMRue
nptAu/Uh08vIi3/BcZKFw0pUEshUOtM/EYg3GUWOX5neHjtFZteYmIf5iCoh5eOVgs6N/zpqvFqa
uOQQXVXvEjPG+Ieu1dKzO9mQNCDsEQarPQJZ248s6bYccPzC0ramfQz/UkjFY/joRtw8HTPHtAS+
aWgIo/0ShXUZMbrJuk+3WdA920YV9L+FvgUdILDZ259AQN4DW+N7vQTxTE+iPWsRA9MhgAWLDEnp
LiopYuVMxG/sqVW0pchxh0CdE6oHI9Cf+0VwCcErT7cEMWR+ZBNzLmFmIjjsfl0P2SgKi2OqeDWT
ALLZxPyMzVz230XZ7WzGkzdHU7+6dE6GaY4bzBkOnRqgUxXOr/yqDlPzNxgb8pTrXahAeJvV0NFl
88eirNOy3For2ofNxNbL15YBrDeCpne5xpO3YqngGpvoXQDNN4nPcjVH4rettL/a4L1PIggPKQTL
fR7hvsTDO+9Mt7h2gbgnnDTtoqUsAsNYh4pFaN/AIx26kZ4nTbfFTAUKke517hkNpOssk/22xWjm
x5Pbn2Jho4FlnsCI0H0yhqnaxuygje5ODNwx9hLzjJ75h1Xyx+zZwB7NdzaybOEpNN2m9xtBul88
Y+wmbnAzs5K+KEFXmhExz2S+7Hw5Ed4HxkpgYiBQrmMWhJ/ZkQsYGjr/MkVJ6D3haFmUgkyT/v+j
cBp8DtodovavwB0/huWR5m1XLP+Ro+kd9wa58zTJuzwoznyiCYJwjZhANqc//v+H6qoXm/IA8imj
Iav5DQorJItAv8lBvvK12ce12/+/W2de9VSxbvPakXFIVZ40U477cdB2k2KiCLteW7Hh2qEYdym4
gktT1hHqae2TYMZ3MyeOw5xtJm4Zqc/BrE37OkHzzZfDQRaxn3N0BkBa9Ssm9DgYUF+iQoACQD0U
JQS5FRzAK4/9AodslfsBTMioFd61yRvtRJjH++zopN9NGqD3gWVY6z5Kisl9ZJSXsSQQlUsk8wnu
+MqzLVRYAMhppK8dG/80AU7SdxUvjxrsJkoNz5zmpNSPnOK1rqNWxt+c9s2jiEq5c9Cx9Wx+UGzj
kaYxgtVLI8rAQWanhoSHjcfuBLQEYjI6u8NgjQjJsLUTm3Yf+AsThLYZo9d3icZ2YoLO2NcAKO+N
GJgQ/pgqXeJZCdsE52w/Y1NmMT/Xfru8BF2y9FM1jrbSDp6daHqCfMrYUyvcJbA1RrE79QerzzHd
2aAu2vbQsiDbRRE6nmhudwTS2mtKpbxW4YHI3afWVR7mourYMdPtRLL1vIY1CryitVbogKpGWI/Q
EvrJ+aV6dFg+yE4nvNepr/wlGhaPOYTIGuMtbYr33MlfmfDGJIYOzk619dPUTYBKS/1qzGLXO90/
mm1cNGbxjEr+X6MxVm4a5j7pUDJL5SkflE10Ejw47tj8MBG+uosDlnZ1wZ7OQeXk9o+xapuLyuV6
koyrSEA4T2oIN0zSQbGMKALtwFHP3pKIzjameMEbBkgdcU+ZIPIcjXjZG0e7UHd+qjgfX+Ai0CmV
pGbTzJPAU11aJtpYO9twNXg19WJjk0TRhnxH70hVjAyBd48N1nB22wJKWDKjhXStex24SIo71sfo
RZu++gQ0sstiqzoCCmwuhsq49AXNVMRQW1PomvuawVQnvNT3TAb8mr4b0J/spahv2B9/Q3YL/Ngd
abCZY6G8x6iAcgu3dkeUKXJAdkTaU+QsGaZc7+TgxfO2LhBzJRDePUS2yIks9Jr2mt8qboby12Xv
tzGSoTtadMtgqpy1YaMsYvNjD09oNfgMOyj47fLuhCnErBl9jRT7DE7jukvnDxRwDzFLIuEDskk1
XGFxC19YEBoYJ5yx3CLa0YvJMRVW9VrG17azuJt5l9fRWOybGEl5iYFwrkFldglcEC1E/w6Whg20
IqUy5yBHYRj5ySARNlWKM7o1Mara8ZEujcMAENMqWd4+lk4IHYnddeCOrnVsottCM/Zj138whUWp
zT2UAOoFiMYSRMDXrvldrRj3/FVypwlkfbSy3YGNrnnNY8AtJJQgk+3fYJSBnIXChZbtHi3AWzE9
tL7q/HoJr9ccvrlojI1l2h8Mh2LkueFNpM5HMvesmkhC4yurE4sPjKkJ6AziZQ3fnWgMYBMm284I
ip2upw+nnQmSJXWaaT7/YmIl7HIt5aXXbjj/GPlIHGOlkZ0lK+1kuV37kTu6TS21MdgObEFL3lPp
lb4whntsIszzQIfwZqvm2GLuN3VGAUrUn+Enz3TO6BzWmRG3p8mVYpU4f4HwLxqrEiT1pNEhMjUC
xHupECteBbpgRsoVEllMV+RWv2YwsmcwrgNzp3VJQO7GINyOqTdW2fgW5braSp20VlyhWJbDlnGJ
DOEfklt45HO+GqM8X1XAoidA6fu68qanxCBvLgIStQsZEyg72hHpBGaF9Ybm2clmklQuXqxdsgGA
Pfv+3Yh0adXN8oQGjvYpxFgJ661NAK9glLt56Eho3qAH5LDggnLmpeX8EHLEzNqY2XHZtU4W+b2D
g04BrkhIhx0Mr3XNnW9M8bWpmr1r6IavQc4HZrWrEtSrWIRt6OE8UARTQddLC6ZIujK2HH0/7ZLv
Uf3Jpc7ALHH3njnhCeD3LzzyQybPHnZD0bzWlrhJEPbsO0CULDY+vGyy5Gx1uLESUG9E9nqvoIEt
8JUoplw+OfOwaWkXzuPkvGQxOURhdMyXAeUAyshJWHzRM+2nIMNJpWPeKOv5YFJ8bQZUfds0LrSP
tveeJOrbJEEm1YfVbpTE9hDmNFUX0ogJXArS1Le/XQfe6tiZ6zHGqJxF22qkai9iI9lV6d6l+VpT
FB8qzc03Ta7dwwbzVN1593pED4KhhL0e+L6h0IarWerY35Fut6AENUkOqB3RwkCLzmGXbZyerOAh
aC/6oL/R8VTL+ONf4KbPdHq1Y7IzylhSGSnhO5Zzw1v6XHYB8np7PxGStdHMLmPFhQ40btSepi9b
gmkWqT5KYjGFIKC0IDzr3d2w2+4EbfXfOFSL7eFjCKaaY3D607VYRhKqU1P4UeEee42IbXqBrcCc
i/UIJbWXa9cxnZ5S7iXWCS6IKo5YoGC5OiVt9AFTit8vE9pRi39qat9ND0iLJnTKLvAbz2z2OHJp
tb2a6V6dKArMSlZrc3J2g8FCtkhZB4dxeVRerx1s9zKICBeOZB7FIlEdbbO1d9hMjkbKpetG8GS1
KTZwSWvM2ut+72hNzZwej4mGXoNdc3Ck9KNRVTEhM2F4jICd/ZI8BjDZsL86xKSQXK3kpSFajBez
G4cFOOIl76oWDWtteepMdVHGYwlXualklndYnI/OnNinCuOFJLmbZ1hsswyPITsoRhTszNwrTfsZ
6wzRtw5gBwP/b8NQDkCv1h0GFgdqROKlq3veBp8Efbh+k8XPMu5gq5ZCbNWUIUUbefAFP32eRiYs
1Cuzd8sPaq25tZMN8MXr07vXOaHvlPzUU5ogU+Y8aYISM+NAvMKQd9lFSIRf2pQ3p6GTLpE8pTi0
Agw8h6CxyR2n2S+xjeeZZQvR1wlQ6SEBeWWmOv8EV6dvquKQ2Z8ToUcS2QG9Q/tiMci4tEZdrZKF
SRKInLkG/jDA3yPO1rrX9uYcIUObX0KNtTolGgoX9r+VgzspJ/6sRvvbmN1nyD5mMl15mLNqUUGU
z15J9dUTBuIbzEs25YRvrVNY5/+WMhTHWRKp7povXe4iS3Y+gRti9m6jaFM5Trh2CYw5l8TdRNCH
Xz2SN4bcKZ9GZs2rCJHNwelwxEbOcdIj1LSCDORiINTZE0/IBdFR0kuhzw4xF0vV3v//g48UlAiB
6U6vB1pRAjuUKo4c4ZfIE+IwlkfIovn9gQezupu0z7ckvTfxWxC0wQ2YWfrAvnWzpxQXyaRbpDJV
OOJm51ZVjXeLybibZes+h7FNOGuIPLJ09fagK32botW9hKl3wW2U7BsrdlaBFuwIpNef7aYdbnM3
+q4naz/MobLGzBfWIV4l8mzpRxSrt7Fy+n1WECzYCl6PsL+7bd6S2VxFekRgYLax7d7dQrTkX8kw
ILUDJQJip+QYJ0N7K/N1b6TJBg97+schiKApwK8yDCseAUfDINyzncTIdHhvdi6EjZVp638Ct674
PNYo4FNxxqA+HS1cr3HFICcqvxMzfOtJE1r1BpriZPiurdDeOvUI+CCyIYXFjK+moghp/Qo+bCN0
jnA0AfaHCwMVBfo5/wgWXEdaAIKqBGnd2GY7CfG1mTPCh7qL7TigxVW3eJBzeaKMpR5XJ+mErMmL
Libog1kvH2DhtN9Czfuh7XwOI0IJdArjokuI1cHQAs6E8RZh0lfwFyGA/2KPDAv8Rp2/KajWBzOX
DxgiF6Lrkt333E17kKp8XjtxdAObtU0Ai0u37HyrMfm5qK4GLMqogeVTsfEcaOABQwG7iLZmWoAL
k3zxEcc15hm1aSrsupLexgZKD/jC+dBZ5FzbiumAnocwJw3H143kmoxe4ePiUauCL91NJFuX6aKf
sLt/4djwq8Ygie8QfZ80un4bVrQ0JBW8ZBTHvwlmqnqcxVePplE5pCi1dW6+RRYwiKEaj/g37Ckx
AYN8eXOaHfg+VLdcFoE7iKcK68umIdX3Wpvuv6ZklKQ3/Y8ivGrOwLS6OpFtwLlr75Ix79461Eto
aA1+u3VED0ZDnui7stH3MZXJYJfmLhfhPrcgWZQ93SLG/vE4o2o9RplaROYsct04aRntutz5OkpU
qn/OioltLvvjR96M5Taa8PhUZhxs80hdhpCMPrt0lvrcY4ks9Q07Hpyy1kuQFw69lNmvq5ypgg0O
dhMz8d6UYfLOg40OEEb+oOUKUw5xSrLCjeqim/eXL7rlRbzMbty9FE7dEUVO1QZZS/ma8Nzd3Ajf
HcfJl9ZPOw+ScxwJpGPMP9JGBW7O6ivUuIVTRbyZ0ALHz/JsLyrtKjmn/kxmiZIgALWKjdc35qJD
0BSSlzB0L57RqAeWoC1K1W5rLCO3blREV3o2YOEy3TamdD4mZfreAOtgDBX6ivIPITcL8QldXCrV
ranH9gA+dEL57pspAkIZi/rJiwLfKQzzn6kFz8y4EAwxq7mUXZWw+MPe0taUQkkvn7l+km1O+MJA
Y+mXCFoCS4uPuJoOKnH/BJbXMuCsbnppJzf+miVaxHoLy2tm8xBH0Iu2sscNSFyTHzE+WBm6biIH
xg/GRH/wi3JsqGjKt8rAQIfN09cjPvlVNGxNCg98Jt5V5jpJ4nFi7VF6nUDgGEeQ+MYxc9+t2Br8
zGb51AZjcQqE/jrHtGJdE7CaNMdDnScfyQAWMnVr9uK0soIKlrXXQDIsggLuBvw+ceMCphw1daPA
Aiqj6/VOT9dJ85orS7+aXpzue5shuV1W4X0qo1/FlgSLkIsuBqpBWnrfFm4ItQk8i7V4N0Q+Cm88
qOjP4TNWAmas7hKDgNN33s9xcgjjjhbIG5jAI4KO7yHgET9PnfhoJAjWWCsCLr9OgQYkpZkf447Y
tKfBMjXkvgVU/DR/tFbyz8p47V49Vle1uIDs8k/BCvMWCnKzmtJ+Lwn2O7CeoCeLBjLDop3qOrzV
5RltDimnLQzc2gA86XoGg/dGfzROwrnixXcBJGdFT2vu2aCM2Ie8jloqL9V0NdOROJ9x4INaeezZ
ggKvUWmKdUHVuAqmjihuD2whXf6yhUUFT9b8ufdGeSX+d97VsCjxZAPpnriCuG6aT67NnJzKTr26
ZoWBwx7XtovwK080wicmYm8NjQva1dnxqlLnkxj3z7HHGDgxteS7HQLiN26NpU0/LsKklvXjMxyC
fYiMGJysbly84oFBq9xW83zjLjsjc5DILsECZdEhT/TKt4DSLbUnSoEyBTJSPYxQWyDOQbJ2RvXh
hFAiHG+gFEqmC3vydz3vdn0MzceBjMVq7BtdqXcyq/TARGpeg788GAFW6iHKJ/zirIPieUbLg1PV
6LxpU/YacAOLc63JpiNy5rzNsiN5pV+TZbGBXAildY+BQY/VUQ3yZmTdv3y0mo2QESXo3KzzdG0G
VovheXAPXlF80/tmACd4l0dIdWPs+qFLDpzTI0hiWYQEwBbBXnDhJoAifQerqQ9Ak2AIN4bk4NAm
zTMjoTQ/01Wd2olPwQAJwO2YjKqkFEdsVyGRLCs7UF/B3Kq1MG10NM7PmM+UIRFZRrZ+d4PXNnQ8
qo1s4hAoj02im3faTTY5h9z+VV10kSmjTKJWImRMPn0ucWjBmUkVzggcSavUK+w7/Idyo7x5YfcC
hvUYAo109Zr63/8jGYKHBOWhgMFvjwBmiS5Dy5v56PXpzmrzicnrrc/jWy1J5Kpl/xqW+XyQNGUI
NlH3ajZi9YrgrJZNUnYq5i6GhSjOKAW2VLjgtAe94icj8chFHIap5VINmCyCSGo3QXeKSyA0U/MB
oMV8MBj4miV267Axd6XNYtIwC6ARaj5jVKYpYZZ2ELoNhdpF1RK27rVABf2Sm2D5e0S4COAZ9Aa4
kq0y3EH8xM5Thc9Tqh9FQlpVVoprT6HZ9aCUhxKpvTvXm0zPP+NhMPZi9geTcVrGlIam+pO2GzKu
pr1pJGXUbn13FsYTVdM+btNTC6LXb9AbbaXHGmE2wh2ekWNsliaOZbnCQZwiMuaklmzWySQMd6xk
v/KQfxii7tnopjfRIpKWVusyZsjv3BSwjyX3Rpha5OQZAab96nUSw5cd9iRmjiBzioYuHlmozN1+
Z9FzGkP2oukJYCkDi58mrbVrILgkwmOdW/+xdx7Lbmtblv2ViuzjBYANW5FZDRrQ83jbQUg6Erzb
cBv4+hqgbqZe3qgs06+GEHTiIUFym7XmHBNrVDIU1TarESYhEN4N2jwEpUHVXMZTioxvgoYQ2QRl
3WWk+hyAlwGMobCzy50auwfylT4HPjISeEZlc04pvMl8X+nlmh+ed60peHp1lARNJn/mDux23SYH
plnS8UwzuU/Tn3NC6CbKvHpNbBiazBad6Wz1b4bjjNtW6i99ZbiBb2qweXN5X8/VC3yXKZjM9EGY
YJL6Grm9aihVRF62peQNPyBc2EhUxgIBLoeQ5vBMJfHbpF2IcwJJSij8RsN8Qcj4GSz1M15y59CE
xg/T0syg/tbbJh702FSPMT/CsBDJtucFJ+GvqEaSGWJgTGSNh6n9MRjIIhEBZ/tMxGcRgngXqLh2
ILewO1RdGUQ/cjl7D0lubclNy+4mZhVSU0JwEvN09UUV0ba8692EXKKoeCVphK6VbrjIbqBrJSg9
oxaHkrYohQ30sNZc7qwG1RUsPNrEmQBcJSEJlR4GlKGkXdSpnlp0+oUZgS9Mt3NsM3sbBRXqqAca
YM/9syvblhEKG6lQNZVVm2K805ePQLTP4+Tal64ydq49XAwfuYpo+RylFGdfz4ddaGJbrwkmHnCM
d0TlUtP/ghh2hwRarXBLy21XaIEaq+jQ4Ea3pL+k8FBs9yizsnxlzZQb3aPZdWySk/qUF0OzFuV9
2yFCdIXCD08yZxSFZjBqaZAWGICsXnGAO7I4V6yNjq1QAcgvB/JJJSQgOmDli+pJKqGiT7RLddBM
BGNIvPeETlxm3wi3Nh9OwzIudZkcUrc/2VoDYV1kj0OM7nbW67tlC8WCaO1oMB9sJ3osMS3BT0se
2xJVslLfEKhpeF8Ah/UJwgTHY0OmS3tXxob+BLk3GKziePad+QkGGdwIz3212F2jwGbtT0JTXtGN
WFbcpQCV54zzgUAlagfEAE2NDBlwi42Cu2d66teTXY0PfWpNhzDKCG/wWMWHVL2Rpa9LfGkdSc1Y
OXB5+tYSf4qlUOrx52Cg4YJ5GLCQoWw2UQmmmEhZLMutIC7UnWULslWiZp1ZZrLx4+S9KxC5pxS5
exN9NxA0VlXWjO4TR5oecbrQdNMD1/2tnZW44/rpKjA8LmsFM67hbVz6ShJKI4qnsUF3CiInX8HR
pzfg6PQSsiL6Tj5GBlYbW5uJoImO2G5GjkdVbL6fCWHNsfZtDa9+j+yCpNOxxDwZPnRlfaBIme5V
p5+rifDXlJAtjQbbVq/0Aok4aj56AnSnbTuIphpbMwsbpgAsphAEvNGPl16Ttesr9922QqLF+EJu
UsP5pRe+vyfkbov3HemVS4HMLtAi5DKkfVOn+haG2wHqTLkXBWN+3DNfGm61cxXlsjJNierFUYaf
E+FvHQ8YvtgjpQVmUK1rAmOxmMwpfzFkJ9ASNIqPqfhMDZylg2U8+mb5gQETJ/4CByVC6l5Hvr3q
kKKutIwHOTMOP3qjVA40gi5Ro23ahqhXQFd7JakZ94Ll65QfTflR6+EaBooZSBxG9Zw/G+DrWshg
g4srlmWSsUH4399Frq0tisf18DjkFDjBJeDgKvi0qkYihSLIbgAgvwE0ShrHSOmqmeeV1sQOi+j0
IU1Te1PLRZGESpDGOv5dbMXn3qD6xkqZTG6brgXt3W2jrGebKvTaWGLQU5W/N7X1apkx7uIZbFBO
pWBcbCUNsLKwdtnrOV+ou8ddAheKgQu7bV16wEkEamISgim/TSbKVCX1Iz0hxlA7vjSE2QxMExtL
BzGi0kg/YTCQjd4c4qocN3rZvBS1xV4LgaUbixeQaHw7p42vTWsHWeY6TwXSLje2+ZGgi4Ul0zjz
sjLvPeLoxC8AqceqqoFjAPOOHYsvwmKxH7JRrpUjZ7Q5UJyi75YEdxDP/g92JmGgN+VrztxIq6Bl
S0Z6DL0M5KgIonvUA+pxjiEzs6nj4EbvI+NsYPc/ctNjWxGROZRHBCBgoly3J1XqaFKWdoiBkZZ2
kP8xj4N9uR2MwQ5qW2l7OeSniiSTU05AKnVsh/JSixOEu+ll3S3z6YqV2G6xA2eJvKg8vsABErsm
4Uc6RU3QR8ZTrGmsyOBcW+R01bRLSpVd7K7Z2xrqCj0E3WhKtqSz+9V42cHPqWuUtPbX3jA+z1TH
qc30Rx/BNbUGfp/uIqkUFMaV0RenNs939gyizp4JAfI69+Aqyz/M6NL1JsLupvCdhzM1KJn5xZb2
HHSrkO35FA+sLcofqqRiVTIqpo3zC0fdjxKqpLTZJhlTc8e778lO0CDV+OfciZ1N6VlpUE3RPm7S
Xz0tYT4pvtM+WyrUYt99obPIFgBTpRcCiytjRALDjwZ72q5KNixlmyOYpJ9kmPhPbR70wDSJno3Y
d+VtYDg9DaZKQ6g5hc88eOlCxvFh9t03kGr+EcUc+LUhu29E3QXdcK7bClxBOaFTG8zHIZuPGVYl
OLuYMa0iSPcYJKfjjIvZsYgYjs3PYh5zyhxVvh18dGrlqB7MOMRg3rshJRWnWFtVxalsZ2sbJVOB
wrsGY5GEFjGrHFjM2adGm1gBCuzq4wBv6XZHPd07bTSe3Piz9OYq3ApqjUfMHbXY3y6aziD30WwT
T2vyOm39s7edFnVGbJxuB3uc/7qE/+SvSzKlwL2K3FLf6d7SCMQZQaPG6FxiX5eDRYbr6XZVz9vJ
X9+u3+4JU1tbIYxLNhCvjGNV5OaxU1TJcbRy8XYj45R5JGNj2hPlx3Lc9o63AygT2scOgYe0aukm
L5LuwNfNH1OBTR/rFWqw8XI7KIXsElEA10V/aKLROxPJolAmTvS9DP3cy4zZ7HaoLS5N/q6sMnns
0LVc6Faxu8Fqu2lbaG9/nlYW8zuY5mJvL0/253azf62IWnmgYyBF98gQMNFoiYDdmmyxLW2Kz7Yo
xld2CK91DW8swzCjMMvcDSqbi6OdZfHFbKKT62saPkPb+9SVOnduxGbDRNUBBiP6iU0Dc+cQM75q
absBl+ne8Q6jPSVNMFN5E5+H/g7jWgaSMqkPuaXPd2a5AOYrw/7oZHWC5yp+Ohktp7aYPpBHxDi3
5/4uM5DrR0BgMSZY8an09PaQkMl2isz2r0u326LlttslBFn3bWVjE0bZ+QrvJKhs3onVFs0Ggpd2
HBzU2tSdxMvtKjmeIR0S03yxS5wqt3tvV/uucw5j/jC7ghgFa7DuVWpZWztE+YeGVwX1YE/HyIBQ
YbYWZ7NI9MDgxN6nDPK9ivB6ifK9J8LlzhAeW2o7xgvrqnXo6f6b9PtfaZlnX52tb0+UIDjnYE4e
GI0gymgIWCr0ZbVhyIM34nDpeu25Sux2Z+eUxgmIEif2HmtfzyCSNE7DBtd4hP5j3GuyNe5/XwJ1
KJ1GbqRJFK+fTNZjmKjppLrp63ZtnnHUsmxxcI0A0bet6irDUHs2moqfTWp5Ry9uCKdqbEg3OI4u
krkrCmV3fzsIjN6AvInkmXMsOSkic9p1xXPudd9K0SY8nGssDKKtNdh6AHJtF/pz/exPCjia0OS1
yYrmabbti8zM7EPzDNYQvvE6ZqW2TrA2fHQLt4j16ZvNLvpI5cDbTJC2P/y0eslQ1zwm3WxeoEPl
aGFHdw4/xyHas2A32SlpYeDNGbSGaPhOnwT6r1AeW+VRJ0PDdPl1gmwDW9BtWhzi74nGx92h6K4m
eLrTTG/DswlKNrUuQ8w2JbSw2Hfm0y5SlCKKwiHy3pzdS4zP06ttv13reJYT5vUMlHMwVqV/FTCs
kVxk1o7Zd0547kfez5K5tWktt9n/f3z//wnf70DP/6/x/ZdvvUz4vv2N4L/8p98Ef836h2fi+NaR
oPyF4/93hD+5r//QHcfGT+UJ26EzCF0f7XcX/9u/mO4/YPsD/tepbVuWYRn/wfAnE8BlpYmnxyFE
+XbX//jXH+q/Rz+r+yqfoqps/3b9v5V9cV8lREr8279YvLJ/IvjjcDCAphvC1l3f9R3X0v8zwT/C
jgc4Wn/v0LKuqyy3H6SwHguzgP3ixtcu64e7sjFYQSzk9tiIvqLUoBejg4JcwWlvT5pmh9fCj312
gqBMNHepB4VP5uAw7NXuNcZRfO9RlmYjQxPCwmuPsIFUD/Po+S4SlD48jdE4X1J7oazYJs7R/ljF
ifFRj4AbUOZaGwH/86gj7D56yQRaoqBmbN+VA/uTdsza3zkV/+ks/aezIkzv7+fFsXTDoGank/bj
iOUD+Odkg8rUoskt4qtDq0KZ7pcJ2ixzKEPaWv+ioACulaBjxuiIRpzM0IJOyM72hjtoUslWpdwc
GubJFoKdUpej7orke1S3F7LKkitg3Ben8R2Wz8aPynMO1KnUsTOzteuNSycIE3n61phCX3sSZFba
qkBHpn9lrH1wyD1HUsQpaLIE3mExA5woZ6b+Cm6nU8c9ABXiLQXwT5AnCqs06sA1IcOkkGp3s5E+
u63QL8DbTwYzKNphll3EsQWFVu47x2susx7uyEvKAUBV+BSLAQ25QQx0ZA9xgGXgsxfumysx9lUq
+R6ODr5witYrOZFKhpQwHrJvKs5fFbqwVXjfL1qvIqovWKkAwi70aoLlcO7A+irTrR4Bs2gV62ZX
fc2O91ok9aM5+w+Dh4eIrpS3HXqXPj9dJe7OD+g1grAmIzKP1dEoF0VBO6xy1i5mWiPpNBHLkemz
N+il01sjmM8cxysUe8UCxFCHcmiRFCIESxojaAT5rb3DZrv3UCFQAgIeJ90YLM4CORnMX3mfkKk+
xZ966PXsy3EgtT3npfbCgl2qj6/WYX3cy7spzdUd8uoisKaQoL1MbhZUPUWVN6PVabGRArjvzfYy
p5K9ip7kQQ1RNbFCeyXT/IjE2t9i7yKQcJy/Z2m0L2dCHnyv3VUGHrtKB+A2OPaedMmejsNKzlQX
VR4gUcRVVWC01iwXWm4dP2KD2EV3XuaEl7q3Rio8V9Pt2x2SUPzuA+83p7C8xwzQ6wieDd0fVyOC
YDl6j7rn7J2c7XnjIIJVUKlW/rCTTVpA0aXO1MFtQBsBCSMDtCBGgMJEZmalMPatYb6Y4K/IHFd4
qmxcMB1ReJoozzCFjMqpTr1qEWR2MlndluNo0PJdZYVXb4jknoEUelQUpIbxWmjJfNABV1O34XQO
YYP00PXZGSg4oblCj+KkSJ/NIcNol/j0EMUAJKrKNKJIo3htssEGiIkmfaqjFwM1XmWQsx4T2bUb
wviHPyZnkV2r0dTfp4ydeq8XvwwVddu2prKfxfXed+3y3M89+sU2+YSgFQdRjJyvcPFJNVREF+nM
T78mOsQoWJwySO0ck0DUiHj4i9cuFOOk6E9tusR20OElb+e+jPxviA+Hb5mOW98fNeuaZle3qVjt
+PFpzKd+X6Df3RLse4waQzsg4TkQKyJhGjuBNOVDlxAEmaMJYauW78Bei00PgeEQmcVExCmtMS3V
Th3KAhJTINsMlca2zDv1fklFZIB/atB3Arj7bJqFtg37+yj2JspZPbIt8EMCGcWmr3FPNg14WTZX
EM8GVHPU4OuQqL3Ixtg3Y3vRBD2OVCIlzq3lSx2bO992HlhQvqPdt54NycyCK21SYbqdEpyf/Pls
xX+fGBq9A8rNkUqp/9q0jEhDaZ+buE2o2mes5IvoBWUKYRETHaHIPrb0C1cFLfWJ2jV6z/ERhiCt
HT07UQXa6Czp0EIVEu556xOuNx+LOj04mOpbXTOQCk3RmX6khS8mQQegtr2FGr4Zmk9lYTma4l89
LrIVuw5c2dTgWQ7eoSDYTUZ9p1pHHFo46YAGadBSnJ8wFuYuOn4SZwCiGMsO3JLvRSzGTdVqAUjv
lUGhdIeXiOTEGG27NX42MJ93ukHrF6P8JqoB3VoCTFIkCBTWzDxguOxWKCx1+SMtxrvGxV8XNxcC
URjkR88I6k5XxHR6b7HeaER4GQ/U+HapJr9BETKoe+pIPwsFTi17r/F4sobWvR1AhlMyhw6W0pBK
dohFfOjWoh4oOhHmnNVboIQNYcWfFSz8zZLOvlaQWRhZB1JLaufqU1E6ywg9lxiKH1lRUvP3fk3M
okEp6LD1K8Cw3goJwCJhTLKnZuinHSVB5jEfJCr2matNWuq1cb2NSKf2mrS5sfPC/BK2NiNf0x5L
7MNHIK90TBvyyme9P5oKNdYsUfrM9MBUDw5eT8HLeFI79aXYNoV2tCfcvo6eQVvoUvxKNAUChcwK
5fh4yJJ+p6c1xUVzlBva/NRiMvxxo16glyLmtrRwFVF6m/aVUX+zSUGDp6m7+5aZsWLcGitXB7C1
MNcKtN8047b2XD7PzfPoNj6UvfGXidtiBWZE7xCsjQkFMk+LjeNc2PrRsBXwyVzP033fVLu2Ec5B
JJ8TPwl6H6jlYId9snGJT6Fy4lOrKyfQVPhsagtHq0iCW6EgGoiEKQAKAjedvhOwarAe4IA5xrha
9gR3De8cfaB5i3bYvFaJD5oFcCQqmqnVr4nWmivK9UE1Mzw0HgQDzTfRu1qgeNrBzE6mrH8WQnrf
BhYo6JDidwgnxAb3B+IQx1/R0OxzacOVFy6tHNFnR6y4X7FanMAKkUlkXwocmUULKMZtOK8Tgwst
VVlesXlbVI99zP4Al0825DCq5aiRB0CgPQ3mg5cOOHpyrzx2LvFDSzxddZzKno12hxhKo7WHxdj9
kCTJrStNPOfL5FPTJR4w+7D5r45Fl70VU42CcrmpUvgvE3maqqRnmqekaovA1xr8Ra2p5uP8leuc
cpV6E7lKmP2S5S/eDkPboeLT0o3uD/1+luBr1rc71HKHl+z72rIOtyt6xqbUolLBjnXlhlSj84j8
cJ+cezoR3jIqoOAbxVsN4S0Qy/u7Pfvtkt4b72VLyK0lYO4/+B7mYN8zSFP1xXuMWSmmGrbN3QYP
Z0YPivQOXuFy+P1CauS8lateS89+y0z6S60+Pgj2mhXaqS7dy9m+9PsR0vCGUQe/NxVFIg7Sgz6a
ryqLqd0tuO7bAYHoSw6HFqces7vlzGeHCuWOOWA43g5tLV6i3AF6bhrzgTJwWTbYUZdD6E8chK+2
sed+hyZeI00IOYUDRFdCPoAwABVrVwm8lroj7tyVxgpTLgKOPKLZpkkSGEr7cjspBjnTMMEXuVbu
+2I7NQ7pUv/+0fw5g7fbzGygPi+BtsSuHfO3Vu7yEQEExCEz+i7LgQY9+UAxMaffeMXlJTcUhoEJ
uD1LxWnnq0Tf304nSb0LAAVnBilWrb69nW2UhDxRX7hUjTjvOUr5HY7LEyJoFhy3d59k9ruXD8SL
j/FfJ8QwBUZxWf6MW4xfMvd+Fo56naJhDjRDuUevb9UaW0a5dgsSQ4Gk8DEU9B82VZ8x3lj6weer
JNqMMpAvfx9wubS/L5lWd2aT+OL7AAN1I1sb7lAfzcGqj5H4DDuHwFCB9xIyF8EhbnNslkNK7Oae
hITt7aZ0UVGTKY5qorodc93g1RXJWcOrFfLt42cElN/tI33H+u5cV0V4lJbhr/jN0o1imDreDqGs
4co1VB/5Dus7jewSmo5azDgu6mqD2W7h4o6kLjU25cblklrubQ0Nsz3NvZWpso5Aw/YjBZMaTIsT
xylsCx49PfSKbKb9bTS4feK/fziMC6FO4AkL3Eu9TBlGZ72gqWk4abBYl6cvfwzV3Ky0eno3x+kF
RJ17hWNV7KSHrs2JonjTMjlDXPbEdYLUDIZD2N0V3QjSJ/ib4YyFcrnzdhD9JK7gN3eNQXB3Xug7
GqeAp0D3p1MF+mY5ZPH816U62U6DUf6+GcodybTY4mCv8ICYaIGtE8FOvF2F0HCF5ZjRBhbjNXba
8Zrn2SeuRXs/LymrFAC5A3OldbHxvPzHo24PNeZYXdPYMXamxnLsz724OAn1JWiPRXkL+5QI1SAy
EkacLvvKray+t6O5epy9/OF2c2Plxc4m5un3o/TaefWHvHmwYlJXZam/3R4lYzTYFarMHRz0/J2+
+qYOiAcuz7KT9Xn0dficXVj/09XbbdNyx+0SK6YvYVoo25f/cHvs7fa//f/bbfrkfymjNALXDg+h
h+c7bhzw0biBajCagkXQ3hntfOfgXfft0Dpr6J/0GO18mn/5s3Yw+/SMYXSfuh7i4tuTMl8l2GLn
IsgEidkjxMAOhmQuhU5WfBPtRebdhSyE865Pj7Ilzj1d3OPRNxD+941bM60u/DRzepxAn201P2yo
6BPmkWovSC2JAWKXik493DaA6VN6UkVIjh3O64ONtQKWfWYsgSJpYCXEUEAteYSkEe5IQSFPgvyt
fzo0s/aa4k3YkQGGycT298TTbI2wePTGtl2HU0T1Aak2vgzPIxpNVKgTwbon3ZftaDWo/uqOlh7D
XQPytLjHkcIuoocPpZizu6G7mJApp3G8N22aNFjEMyReprVjk/cT4mpQWPZnnyNerDFdTFRlvcEa
CA895ySsE6PA/qtBx09HKAmmmMpRp2b/EFbFdpzZ98dp9BRZYBxw8pt4XjaGTR856f19mBL8BD5r
S6A2yYEFkiEETbZUsLdoME8RfbmlPwTnRd+LEo1nKvqzXA6c+vjoWmrbOouTwm/JCXPDfV34zSH1
ZnPHkPSstByFXsZ+2Fq+nmjgizNxP+U50tCPhdF0bFhdslPoI5bt0C1qd9wnlX+w0uS9MF0oZw06
0naYr25MdnIGw461Dlq/vKVLLpOH2NXUftZoy/OCOxx8MSzN5VB3VXJOar4QXBGi2mfEzG/DST2K
0Z4B8qUgsedWrhoMY9uZiMujnNVmHM3n0qSSncW9PCMza85zMQMctZBV0KjnVSYnsJyQYiy0PQXp
DWWN7d4HSqW5/uH3T4bI7JNe/CgN7YceR/WWUO4tGK/6YDjhwcsdROUlr409wVFMKbbpUFEocqL1
qGxxTJY/nU5CnpvlxXuQmSl8IWDMrPtBaU/Lv6yl8ejO6jr2PlC5JcTOdeBODLX/PKD6ul2Ry3md
S/nTUhcycBuWhWFHnb51zzjl2eA4tOWl6pAuiWOpsU0D9JmhoWuyM+YtnCzLU8oeXLjBKtSNUYib
JRbTJb4Fp4q2UiU+Ic0n1KOIAp0f+mq0i3Rb1rRMZpPKhrEcdPoTfYUrw15GJeyL7TYPNTRMScnq
fVhTViIPDy01xfWEuqKW/ho8iuhQlPBSDHJVGNOXHUU7RLcyqNNo3ZBfeBJxpp+j0jSPwCfXDaHc
EKR5v+jTvYwCHgsWii6CBAmQUK0kpKJczrM+Tt89xw3mviegIqzeIinYDfbDL3LDwzZ0To4YoyOR
1Vs7BWBedF/L15G0i2fbHLHs6SzvK5q+qLH051lQfOnBQ/tYETc+K0B2HXi59HE9CL89q+Wgt3G2
A5fxmjng8FC1bY3I26eWaWCPYuQB4bIWkfA3bZc8+Q0/tpoCWiy0t3jZUGhN9mRGzh3rnS3gjq92
nMBMafP38NWkcz9Ic++rirxDtASbNB0yTiGkKEftYZyqfdV7H1oo7loLAFZodQU26uGlVrWzK9Cw
nNlL+WeyOcDNLZciD+QMCnjYustVu2J3HZX5N6C8Pwywtec/B8TZmI2d+a/b5mWlXArt8OcRlDdO
EMJIhSyofEWJ94aWAUP0OLVrYNaq67YilVRooRQXonsrqspYssmzFcKV7dAI6iAOCkw6gDsSFywg
z+lrkWVsLfW8pAQtqUBNKQVI8b2wBgq/eXPtvPbdBM61N+vpNBsuDuG6aamshI+aFmXnWlo20SGY
GTqvOcaeJnYWZ27oI3+DgQ9tiMUIYDvJfWhm6ZlVJ4rvcGGdQccdnB696SAp8hI5AD7FcMRmWk6E
MY/j2YVqqc08tZprBodBe8K/RgPeGc+pA/ofPml/zMoCDwLK3Dh06NCpx1GiWRZ1K7HgrW1dOytf
VnuVi88WF1og2x7ZMXaIHhjfOsvQ+iL4BUhmgKwNTGvQj/zjmSZn3XZw9eoxXjwL0ZPlvqWmVp9u
M3vhtd2x4OWYKKU2jl5i+dJJ1KmaZFta8yvqoK0iKx3KJmldMkQ5hT20o2xY/jIyIh+c1unOYqQz
adl6S3GnhPlY8nW+jc5unqKVUckX2eG7oi7hEOZ6e0aqJALNYcKfGNn1Ho2Y1WlwKNip6eFIYRsZ
PobRw8gXBeRHB7u2NpiB/L1BHgR5qRbL1qpeTc2IkifDOT7MRsL6j4pBp1A589rOyHKQW1juz4jp
3Mi6p9ZkZhmoxW4RdC22x0+CQxpEnM5KhmO+hwBxiBEInxMJcnuF21udb9ezglWK4fNdsFPi5RHR
N8kS6Dp1BDQsk5fBWg67GsK6Sf/MXQAtvDCGrVCrtqWRfCv7DGEiE+9oxDMKZT6Pss+fCoPuit9R
J7dkRTCNMWyLwY7OSGXjs2kbaL6tZsH1UJdp0oMa2sBqqVE5SU5MwsRJFz6/dtrIyUVrcSxowGcD
ikw9RjrlbJ2ZPm5VOYfOA2gIEEVbG8uiypymY093f9UN/JJxWn0b8kEL6pCeeUpVb00vXJ1v7x8K
Aba9CkKn9JLPiTYYu8P4qnrWKbWrFZjK1CM7t32hmH5ae7zWWf8rFnhHdKeq1o03T2foo6Qa5ktq
XeQ+JzqlCcONd+NIJGMJwhvb9bDHanPRfH7Ydc9HOWrNkwJ1tZrMLkZz6oPoizSs2HKgJUYOYAhw
f+sJC2Orc5/1mk3OAtQsn81GTm0V84vst2yTSJ4ewzdvZvEyUD21/IwOsjnvw0YhI+qe61gLyhoj
0TzZ58xS/j7CnAYZ42sQnOBxDo/4maDJtGS/53O8FvNXH7NH8htEcOgB0XCk+nvs9sW+ldlD3CP2
J62MXMc4veSzHR2oY6yjQlpHfFLFLi6aH8vUaDufJr8MqiUmI0N3yaxmp/HVoGRtjttDEYYvZq3U
tgmHE0QSACZED24DC7Uf6yM/wtiuLQ1oQeJYItfSzz5Q2xN5SRrHSjQukMI22rg6LoOUUtqGRt0G
qBPBLe4IkphIS1NTzrHqKCrYVKQw4gBvVyMsDEXoV0t8sqEt8naTOFfvRIQUQcfLaZS1vsiyvw9N
/A3pFV/zjo4HgqFHnciWvZHK9NLNbCX4dv2AZ/FOBqwNbjHcjO5E+TOOj87gfjSUZvhlz2eT4BrC
ad/IeKMcxokzPaBTKJ/mE/puJr3I/DnSYViyFJkV3Aq1KkywlpIOoub5hyXakM3POAUkv/y6fWun
UQ+3fo/GS+ePn8FCl2Tf1tERMUJ0iJef7Bi69BCWw+2qW0ZFULOeWd1uGwwm4tSMXwgdDs81K6pg
BhS/MoTmnaakhhXosud0/dNtiKdxamzjmsXF72F/mRN/r/9v897vi7e7cKTuM70eD7f/V6Y5e4Tf
c+MyVfT+0j8hfkRQymRYuM2m7VzGmyj1B9pmmjqFKT+DYnL36ZATcSU75SOy8MvgTznmTy3rb7f9
2avfHvLn3r8VcP7Lx93u+LPt//MEf7vtz9Pfnvn2uP/32/5v/9qfp//z1/5Xt/3vX8Htf/yXJ0I5
k7MqTHyi0SB3tIXSkuSyfqtJ/bUn1nFbOripsoKeZgbtU2oNMK0Ku89SWSkM80ONDStNujLT8GXX
4jGd7emiUXp8sqrsXgNP9BEVjoma3bb2aFzCl1ITW/LKyChRH8qLBgr8sgjixtZPnskziTC8ZGIo
H8ltuGRtzTLVhTCWGo774eTwVwfbEKfUps1GHREv00TqiiwgXsDfWcUWjBCX5MlgWrzYy3+icLZO
hAR9XCHk6rFJb1QfOh/agufSm/pxmobwIvTWh7vA7cU0YmQHCL4Xlv/k+9BdXNm4R1ZcKwtVxUeU
tMQS6y17bu2xVPHbqHny0TcoLtGtfM2smnlODmD/Q8d7dzQSq+ykKZDuZ8Zr2BKKipMGflyDrCry
t+1cY9uMdYoqnfauwUwh2Lp4NU3VMttrgAqW2yfeLBhVIz13czW9etSzreV2D6HQQToLsIpf1KpD
ufGhVd6LSrPy0W/y8TraSidhRMnHqYke5xTX9+RCWuwt1a49Urg+vEFfScc131TiO4e2xaOsgf1t
fNt6Zir2ly+HPGd6zsrcyB/JqLi9M72EvR3PFhza5Y3OWraV2fQwzd6dhyx918KVRj4/XdvJfbLx
i0NTAFYRJyzlAZOuhImHriY2ZoWJwtgSxLyJ+1Ejlrt9jGyZPPaIoO/NxvuRCdt8n9IWIVjhhTuN
gOj3eGyO9MzE00iw5RXNAiSgap6pMKPeq4effccJqx0rhhWGdVqXYF+0zqGBR5+t6OReK4kTj7sT
wl/84Ki01qmWQOqJh+SjzE2Xup0+bXvTvadntXdtM3lPwfd1eOA/fZYYO17ip/JclmMDEQ7wcb9h
5K/v5Zx3T55vH5q+ngOHXLdVjT4AUgLd3sQd7X049yaa+NxjZ4jfkxXwlMI/xUZTQadOxDmqJwQa
VuXjD3VJz4yL8VS1lv7mulCOONcmrVAw3q2+cdPOex8aJr+BNtd1yG39aeBdTXY28u6ylg6Ww9qH
Uj8Ou+RDb6i7g+o/ekU6fIiJrrCytPg6DWN+WGYm4rydnzTIdykry+NYa+57gc5mtN61LrWPukUZ
7nbr5AEFqOwFK9qSZ6kvEXip/2GLsHg3YsAPulBqfbuKuC4H36/UTiRy78Gcf/fIya4b6T17TpHc
EcWaoSDh9tGr+4AvTLbrNJ8ZHSvoRRXDd9VUyb2MfecJLduehXX6PpeF+T8ZO7Mlt5Es2/5KWz1f
1IU7ZrPu+8B5ZkQwJukFFoOEeZ7x9XcBUqUy1W1ZrQcYQFIMBgOAu5+z99r7vqYDPukm9kDguhUQ
3HppUrtaexO/phxT86Ug/72L1eyJLKX+KkLzE0Nl+8KKqknQ0LEkosdGee1FhYO6gFQhTvNh1D3i
7Wyfpc66GmlnvXI8hlKmUyTUWJV5KuE174B5e2su7/Cl5h9zaT3aV43W3lHiv6kpbQi188Vl9Izg
pW6/6ZZFRBLCupPTJPlVCbXv8w8DOTHCXqW5D6uXIC584i/UILg7t7o8aWSHvkQhUES3eq77jvRA
nLiQnbgxqly4le+W25R+1aYLcxpAKdwb4MnaaZgOvezNxlJZYlR7tIOe+Czd/t4ko3gJ9MDYYr8i
K2o6zPxJva9rbwFoo41jFOpLhMyh7NEQ1tAqTqlbaFcrUz/spLRfUNKMW9Wqg5XWUsVTA+vFs2ls
BGkHzJw79ovaro3ETV5GeLxn05YQFnxchyxuiCD1KO+S+2Bu5i8glFA9XKVOL2WpsuBv9wPOXsov
uoLfuCGON+ZKc4UCsTxjeTdo1YHwwhCCinzO/F47aBZFJSXBBNr6RHooDkE9uV6ioOfertLp7dEm
lNFOtZgXJuMUCNdP+gSMt+5WuikZxkykFyVMV1a08/78/Pz6ee9/Ohymd/vtJYlC3fXHm//2/+ZX
/+npxOObMyezWzE1xHEZHua9mooctzI27R97GJN9lTwEHvQKPIILPTKojavtnTL9Gq5I0oPnFfxk
1qtnp6W1yyofOuG0iWw+5rw3P+YUtkOcEoORObUzS+o5B9QV1koRdGn8qRHkKioDPcWEnaZaIMEF
s/iZhzNvKP6Uh3kv6KPXUhuh6kxtHrPi96inHpDVs5DPME8Se9UUB9uJUekySV0M0yHGDkoSmgRE
9cchbO7k0N1hi2w30rbu89SSB5UY4oTMC/1q+4m1kZ0/HGwvoMXWspw3MQAeZsyHTQbM1nHdE1pH
+Fxela/D6WfoIyDlqJq8Uxz9+rG/DuePx2o8pUm+nz9/qed8LqsusOxNu2URUJBNoGS6oV8cjKn7
9WszP1a1cb+pR3KjtBAnUJjs7Ra6jAEPgqPpR3eSZHsF/+6vX7gZqo2dBcpWzk21aWOpKcl5fdMs
wZ7BHNGmDqfTFuO2jBgnpo6jOfU757146hOqlIO4+VNLH+ZGWOufwfMiCZk0DvNmSEw6iyGSJZa5
pGvqgQcHtFChy3QgMnZGnWm7pgqXTtInB9zdyWHe+7VRAjc5MPaScepY6/lM80MegmmCIRBejiBw
lVVNUtTZUi25Utspl3ne1H/sZQ48UiixaJjBhs3v7jeNTW5543Mjq0d3Nb+1OV+bv35KI2hxal70
Np/E8yYdQZ3A1eSknje2DW5JGeJ9Pp3J8zntGOA5CPjzV73VYL6cT2rikT/csb3LDSBFi3HgPKfm
/3Oj+BmZuZMFyZvagnkKpW906x97lqLTJTT9EwnK6t42SDgGHqaaLC8D5ROWTTp53QTSgLQgVg1Y
mQz3FWVe2tPgc6cNHIOfe/Nj1P1RAM4P/vYae/rRPQaMhWC4hgNBise8gV7wc28+tKugBkvISpwQ
wPYgKprCmdSbn3vzYzaEE1W3GXUjgq5/3Gaqvtg74Xctjgu6tollHug6m4hH6Oh0ldyNPnr7fqMn
GQU3VdaHPA524yTqcs2SmeNQvqSA3hYGdi/w9pj4Bie5G0zwOL82Bam8C1UZaQU6jTgmLh0Tp8rW
cKs8co2kB7a+us+Ep6MUrPKTmghkLRnM0eS1lXV7nDd5Ll3i1JLsFTOsDddaMY8A3q3jaPbWj735
EGWburanT6dlJXUXBVPY9IogtqyjN23mvflJLYjPha3KbaVaiOlq7E9uJxZ4StaJN5VW7zPtmyB2
c5uOqnbPnPouqL3Pru4SUExGvOqcsNspdE1XY+J7fOg6OhmB6sI1r+jCTcmCwzBh7MmYbjVxorNi
74O2MbZR68HRpXbOlbLUK+awfR4qa728dzBKvnsCQn2H/fbIUozAAUNS3hcdTUnkrztg1f4ya4Po
3BU2MSeJbm+K4WhiF96BJsL0GvTlTU+Sz1QVZMARyYJEDcx8TSnqCirIxlbU25v5cN4MRnMZ60hB
7YZWpazDkgSOtr3OGwGQ9YKEFBU1QyjcALSTsbqSZpKh1M2xLvoDLkdHUpFgdgPBTFjQDxsigga/
2+FdumqU9HemaMEjdfmA1XfocwI3neik5P/agD6IobRXH4iwKaBOj5MViv4p91e/Xko5Bu6mB2Ko
4752wvtfnea9CubrFl/QSzo1kfSqvyFJ7rYGSzlEh2xsnZwHrWceY5XUjYcxwocpBD3XUjVhwdYk
ZegpQWDqUCWnHw/C/TGO0F/lVLOMp+olNV9tGdFSA+URbBSYqdhN6Sgm1tVzHFzaTrAUZfXFiVG8
UWfBYkVRxaqkfdR9lTpXQB20Aeihjn65H1o0U9QBg7jlMnOVGJy7ID63zCr/FNTis6oFQXwBKqip
c9GSkLn2RY2WQCBugirxNYuKL0bZaKcfmzigyUG3A8U2QPogAX5WD2DhiBSjCzmVhgieuodc+ara
0DxYfvU/Nk26MYQVHsyG2hoYoHLB2g121GhvKIISbCYzbZk0jXIQegdhzrQP2I6aHxtwVJ5Yxj1Z
GnYP29pQ6i/o6Ph+KaAf6B4zT5v27Eye1Fb3t/M9WC91pL5UpVbzFENRuQn/mnHMj3UyB6Wv1cQc
TZMKpQCO/2vaMR+GEoSzExkf6SwpmaccP3atMi0xBEcoSBi7nUZ3oZ1M0xI6saiJ/Dvofz8HcS9i
OJ/H73lv3vi6XBoRXC5GYhSseCq+lLg3KcLaj/Pb6NN79aK+sxoDeEYEuHY9/89kSt3CFqZTrBUS
isE0T5iH9nYsl6Ilp0FDYruioIlcAmfoYuxhBGkxmleRlxHxdwQVD1F5JAmqPySmgNVpZl/7FCUN
PvJvAx50ErR5bt4j/5X2DUEbyKAZUNVp4P6xW+GA2BklIclaj2dgHr4z2HwovKehV/HIKHSN/a8h
1plmkPOQPj/Wpc0OtVi3jclP5pSfnp3njTRnvvpxMyL1ZVKJ4IwFkWuQjjUZp3AOYj5cqWGFP2Me
iOd5pUTkv6wbn8LHqEdM3ArgZPNmHj/kNLob9fgm+5Kva9qI6RuZn4wKM1q5fjZJLWKc2pq/rydp
TzttAgJicQdPsx5mMOY+MHfzfEedHoHBWR3mvfmx+VAQUJQDDt5J1/TLXdrWD5Vf1pu0BC1g6VIC
opx2NQsHJuZBOB70qaBYMAJOj8cao/i8Nz9WJKJZWsyfOVV5Yt5UNUM3VL7mx6Hi2hSoB/RbRU2X
b633cY2kz1qhSCKlwSuu8/Tl18Q8RO4eBdEpFvIBCFG/9Bs/vxO5ehnoplAFkLhzWN15XthezFF7
7ZxeHGVLmlGHmqdS7IeGpvtSbyprSbELTooJ43vlSocgR2V4zG2icjTN/SIkReOQO09Hq2xf2T2t
MogvNKX8+DxvhJOcLB2yG/W8nqzbQgMcWFL4Y8kxM86SSWM475F0AMnY0iR9wkq/dMSxYahFB4Jz
JqTx0O1GTX+1LI1rVgvaCWTqn1FWvwyOFe+qZsxOoepSpi60Fxu1RkOQWOd2Jzcssk0XlfYhQli6
0AB2AaIpOvrlw05BtM081rAuXh9pC7tk6mxPaIAu+J6a3a4FOnNCT+3fyRA9L8oVBwYuv0+H5161
lVeCFcTODotkK1RRLZB/Bte2q6MHPPxPIBCLLwjCSDyJh5uwyQ2uG1Bd0IQa+1Qq0c+N1JKv5L+s
Pdpu4BoBv/jqeGqhz9xHjDIVwuqXxm24gaW0tZxUPkIhKF9LOAuLzHRwwOvY4NVKoXzZAEbdAq9q
b33lvA1+2Jzmo6hr3G2d0GsDJ7o0o9F6lZUDmkRY+kErYut1ycnY3UunI8AZ2rIRBtz6cqHuZHdn
Vxby4Hh4iT1XeU7zBqghwLfTfIgZgTgUx3rgRAsfIS+sdK1TngkDwd8P+D+3dbktZJ1ug2bo72uH
RlBb57vChnqZce9cerpNZlgqxH3kK++Kb3z1VOK44gJLehhZ7ZNh+MmaiY91jhvT2WfqA9PN/PrD
2pWoNOozM+/PvM/9iOfoYPN7pu3o5Ms+JorWHcQujMmzi4ckOg1pfan94CGe5tpRjOAbcEe/weDf
X62YRm2XB8NXcE7014fxGXgUC5yuL55jJz4lvkjusYgVzx4ckdGXzWNvB/u2NGAK56O3yXzuVZlS
yzsB7PpONnV4GgYVetBjKXQq1mYcrg3Ri0MQRThDcmMkHeJxduK2aLGYHZkq5C4qf7kJAqAgw/bo
cMZAcDbBraTPJJ7Fm7FtnGc+qyFLcTcAxzKKUjnPG3dElBv29M3cGhxGIiPQas7IHBnjfBo3uDNs
ODg1d+GH1vMfUGG7q5GExiWeG/2im3AkKR7ti5bca+SS/auXWvQ384mem7eQYtW2vKeZyCJIngN6
a0nVPkTtyG8zGtkFN02372MdJm7jaw3ol9462yxpzsNjFmePnlnidS1EtOntiuBOpUjojqJIT/Js
k5Ho++5ICB5j8sESHJl1oqaXqrPNU++q7aqWdfcYRP7NBgKXWTpFaRIUnjxhPLaOOlzmI4ZQlEt6
hfR1ehI2SLCqGtTbWp3cKLjn6Nhq9yTJUQ+0YdsgJlvq7SC2bWvgXdEuoZTZw4/Ta8S9RICw0q/U
wjaOXQ0FLNPuW6B/yxwXxrkf7iJKhedYd7wfG2f0cHHrzqEI3zBIKIs2EMHezUv/hg093MeWAqoG
xWMqbP9dVN5LZwIl1Wr1SR/MG3zI8mabxCPo1MFWtEcxYkwxosOUtKvC5CeDnERWsloIKJV45fCn
PKfAyu7bwUZ23/UXK6KpDzzZfu3IKViNZaqgS2dWa/JX1xryK9UoBwOoODcL0Ert1/2TrGiJkPYZ
M1N+ylKvf2rbtW01yaMaXvOklXteH57SDuNaA/PhKs0hXSYujH+4McCV2IQjCxwKcs1g3BmD6J6s
yFzVTdU9mFXQP4k03dEeae7n55JInKqma44KAUltnAdXb3D9q+xNOiMWTPD50DPGn08kiq9TvFDP
8+NUgvF7NBjO2kFLzvOmtEDkIOSarhZC4vA84VZiMu+Gk0k8NZOHvnxCz1Hf9GlTj4w3vjViseqs
6pbVvYG0oX2djyjjyTWsj3rp62TbL0nhI9/LJZwD40QR7W26742u8Vg14LqJ+jMgmo7Y3Kn5revd
eOqJPTzqzg4Qf3dUtLFnBTHtZkkN82HaUy2zPYpOftdSVDy+a8UQgJIcUdwYWvsK+/l8RB8jP857
AOmDVWSqwzIMG0QQg10NZ8m09NyX2nMc+vWO9dRw9rL+s661bMpg6O/MoE4Jxyq41UyHI2l6d36b
yYPuBi/zQ7EwU/DBerMD4KCcKL1yOP+3vu1+/jdgFP1KZNLbxHDgWB4EpDBodX2TqgNeFperKzma
H9InP6SFWPI4Pya4BPecQd5yfnZ+DLUocym3JXzSr2+jZIbgpzUVhulNWspYd5HU1/OTbeA9ez5T
mED30YixRCcp66zqjnWrQnIHK1LANqOnkVHdhJPHpVKPWkHJan5JVkr7VtNBJ526A4zM/8odiGFF
4mY7xy/sm4zRrFaeSXmaKAQzdM50Hgo0BilySSVEAQiZYqWLuNtjH2xpwCPxb4nUUdtgWDpRlG/6
WEnuehxMGz8osdT1GNNSaVl7GvrySVXchSKskWTRrsDZZ9oXK+zsC2t+ltRZ0q5lgu0QZscxc3Xv
0ENbuJC5PhF8s54FTAs81DEweOCbgHp5SPtErnNt+LTcrODaiah9H4LvLTEZhcY49hoLiG2kGMcr
UaXPoaXdG/3wWgs4vWmLBL7GUtPE30Im6cDIxgcntqrVaIQPuABhGh6ZCyq4W6LD2BnPTqiHy0ZB
YNiVSBcHvsvMHx8Jyr20LspVN0FLpCkIpiy1RO5F1MHRe0jC8QOJIlRBUchVc7Aj67krCrA6KAHH
mBiVXP80EmBvCdp3tWmCW5Try2rER5Fyco6p9WGMPhmMdp8vPLv/0HvP2aFKqVZEdW/BirdXbZzQ
dzVG0YBOrIuGEKnYcehEQymQ4BTI9Z82k85JZeluch1LqMLcZmF1cYMNMdrYExtFmXx4Cut17rrN
UbgkpKclLF0bnluV5BcCgOmnmQTUq50XLHL7U6TkWcW6li+ddryPJH7makzWvUbyTGimS1ttXrSU
4khSFEsEWRvD9PdK5RIx1Ybg5MbuTG/tY4BDlzqKtfMUc2vY8S0aDEKxwWDkgU8Re9xRxXMR1elP
Hfwaln9yrWTdhx/KG6h7ucq9mLaSM922Uxrng03fhsQoJTCwjRQIe12QEbCkvFw7gqRihW5stVId
d22Zviskle5RNmVk1gCh5sveNpHy0R19r4bcKpRtYvR73enKjakpwa6a+Lm2mDQXWC/q4XtWePup
8ya6pLiiZnvrAS+tFSE+RqsITprLDKiGpY9MQ7votXHNADevqMqXrOd0Gyiu1a5ymW36Ec1eji/b
G6rvQUvcOZmP/pZco2OUOBiHwRrSusKrR13BNHFFBqqVr4FtXY2uSoDAgKQugscgdvJt1xRvfQAg
vDNIfiEYfB25mXVpkuSSmiA6LE9/6G1WyiB0rklaP3dWE5zxPBKXDlYQ21iB5LgFEZCH9yha0Fte
W37VbRbn77lnb1t7ym7kbJjNIK1XLYdUc1jvw5WJtW1aRWdcOfAuqpCJB9GLHa3uRYryaNcY1X1u
qo9h1gSbWvprO4Sl0VHCDtVLR1xvH6Z7/opAWaX67hYsH0MVBFmYdQ9hV5zNEjqeQb7VQamsFVnq
DigmrhNLx6ldoEni7y97GPooQld0NC9x6b0moAP2Ws+UoNEdUtXg0NVBS8GyKraZQRSHZpHvrCXr
YAy57FJ+g15ufMLIlp0dveD6rTaO6x2bicLW+9dU1ZS1k7NMaACr9bF3i+z+KST3qDBJj7HlVa3o
1cIqwpMDCREmWIffqUpV0m7FFk/xrjOIihQ9ZqiCJArKvO6FYNMW3uK9p8uRZOM43dYGDRNRP9vW
AHEN9yMoN+i7gM4WVql49A2Gw4BNECj/l4D8rJVXU1TG00oem0rCok4K1cKnPLWMfPBe+RKsP3xK
2+DUZ/KxSAfxLY+tr15mfygI26i9hE9lh/WwwqJhxegRxvp70HPJ40l7TROw5GWAI0dth2PWmnid
JUruEajTWKrayihjhzzdh1hzhlsfiWOFflFeII+JZcvMlVph/VQ4lywB4dkScH4Xt8Ebs/TWHhk9
3eCo85eijNrRRWy5JcGYXPMDr0MCCof0iCcBnWvxyQyNuJG2HxislJH/Db6tZHhdxyUSMIAcK61y
Hgq//pJgdD/BAnjLKuMqa+37qEiAEEp6n9vlh8t8slOpdKCYy826X5tDEiD5H18sk8/F8stPFG0l
lSS+hNi2yXAJtkVjO6B+1X04aneJMNZNo0VrmU352bWzSOLxbLGGNVp1qbiB+znW3L9sZdUqZfI6
jj2xBeFZG7KNV+jbwqhQzenERtvZyjCjh7y3nmyNZsxg7lGzp8uy0rk1qf2+Q9JFZxiwem+eZRa9
eQE03iAK3y1YsapvvNgJCQQgdL8ScvCoujh9h1i/6mM2rYK8LXIL5J5yfNNT3V4ywUaXIteVMF5S
JlVDm50Kd7wa1LHHgggtvSJwvK/iazxuYsnYlptNuCwai6w5U5Dt7Sb9yklqsYgVa+8SbOTHnOWt
qiqTTG3jBQlXt1eiCAmp+sogvi/DU6IKznJbW5ouFQpHoecXrkTYcM3LY4daGkoIJ7ST0DqESXik
Yo5uMbSOadShVZI7yhEvRtZzax70l1KjFYAw8LuDJwBvFkLVKqBOwN8CRC70J898lt2ps0oiMgSD
yUBnTcddXpnoo+u6pPszUbs6C0an37hfkiycsvYIIdH8HXzlR82SuGeQiLtK++gQKY21mWBUS1gX
qbp4cKjNMeNeqmGzTR1LW1l+MVDdd2pUv6Nzei4EE06kuSxasnilygRapjrYeLghk1QFt/QK0SE8
Q2QuCEgv1IEIIIPH6nusfSI7WXoOVP+49z6iFi8ksgwGMe2BOhtJKZ076Vz8IyWHG6JLNH9xAUTQ
HN89x3j0vCZAd70POq999MpbIG1ir/PgFGWMRY6yMJiJKCNh0yJC2t4UVB2j7jM03vWivVoC7z91
JhKlRiwcVcmojuqo6QyivFyAmgFfDplf+jErkNbanfadRmNG/IM5ks6Tc+fO8u+UZDej3UX7IEPb
D79g9D6FM1yMUWLI0dFSRFMGEwXeu15Dm6AYlN8r5AdOyQwJHMBGQ0vDZETfUJoFRdK0JkkBXC5e
3X4MNahqlQDPhAXnQsMDmWjM2VJSxutg1yvFNm/sI0vwcQ1D4wh0E7ELZVy/mAaksOq3nTQ/CXHc
xUI3N5XKrUyYw7c6IAW9c4124pQAaS/f214Xpz6hNQ3WnmaoHR1D9O4Qr7G9pJFX0qQO9qpD3lSU
lLhhQs6DVEufXT34qvrctmwqaiTgFssY0WuJP2xlj/nHgOoLY+JVRZpGrp5/p4/9U2Jqzzpw4ziF
pQ+S9rsm/a9jxGf2bGioesOZV7tFC9KgQ4Kea/xB0ucBKtmqItwkxfeARTq4dG0HrLTRD5khr15u
NfsWv9I6JjuO4Z4IAfcz8ByxLDP8vWpVK0s/oyjgmVMzHHXMwk6lvTTcN+mzsiMiUC4juyX7GICD
5kixacfwvtDEVnEGDZFedF9ExsqTiJcLYSZM7cHKVhqqizLSnjVwsaVZPY8D5Ud6wYGHIjAJg/oe
+BvgzBZeoECrgJSxBtOj9RvJf6PwG609tfEXckRojXqL4KDiW1mkR4MAEpRMgj5huPIjB95ewLQ2
U4qBobze2nXQoQSqd+gLy2Xjwi+2FagWBVLhbZKQbRMq6boc/LdAx/cx0jltuMQor49nr+ZHe3l6
7agLbg2RvSAmWrlqsUmyZlWX+g4LGC2rGI1BlF6JMbJOhakdirzxCDEW2AdFjQWjQhDWQ/YFr/iF
9samURAdy5DUvyDqr4UxrPrB/dINCz+raFeDui9F+L3sTYqGIcqdsP2aVTfFbAG8K6RsGqPo7xV4
2sSrGG2HgwhUKnEAXAepx7iTCPwIrdkf09rd9KF8sg3BL4JajZWRdyy5dA4EVIBG77FiKgQSuXp6
VfToIQHY9Kp5VA9bbYsqjEBwZvzLxITHSvxDucqYYi/kDpMS0Vl5nq7alk4qwWgLbcSewdriqZd+
egisb0WJCcIKM7SvOhdDTAbGin4NCcGQYmii2uFZQb28MPUU9r99XwSE/skm/W5DPoff/OZa3WM8
ei+qgAvT1tqH4vSE7w7peIdywNyauoKj0USn0xRJveaMSPmQYAIbP30EFy9aAg6yyjVWceS9jJZ5
cjq1g+dQfxUeS7wQu0ZUYiuwi6tnUlcpe0ik311MBDd1Oi9zJ842kOcXRQ+XwRjV5CKM4gvt83CZ
jMByWQT2emA+842C5a3F3ktRoI2EqT+NoY9rIXAvRLWe21Rf4SnbQv57Dqn/+JgCFj2NriwPaEU6
YUGkOoF2wXDOK0IxnYH8pqZaMsErCG1w9wVnjzZQkzL7SZrublVyYolXtZ4aUt32rOpzSjSGQcPH
JD5N+0ouDLotKuoR06fWzMJjUFZfWyDAKtKnQtGOuDWrFnGgqj1oJkXXfCQeWE1M0uAokhpxiHYc
aE6GjGKhZA1SzwB7PK2npsemlUyx2/k0kcSblsbmlmYDty7DIvaWOJpG4tSQGTEDvpovY4/3KQyb
KVV8KHRimcOlWk/KxCD6iBsCdRmdgq3jVyMY+hasto3Mvw3SYtNnur+u4seQIQqFAXnYYeXfSwiL
6xCMJGmlD6Jy+OMjeqBpZjmriLjgReeggxjsvRYyt+LmtFdYkydu/13P0O8xg9pYnf2u9rq1g6IS
brPo6ilEVZiG+ll3MchDi1t3WQ2vovXXfYleYX446D8ohYxUdSMCr+LuzavAE4aGjEF/6cPekVwx
FTRUbxiDRZQfGN07XBbpOwqlnCUjvO3AHjYpeas7FswfjUuOl1tvI1lLAnb5OzB5DBYpibdLwzZI
0hizrao629B2v1gimggE8a0bzfPQTUXV0gbfRepVTWfKC9BtxjT6dp6uumjCGA4VMnvWTs9g6ChE
aKaZewG7qm1sbnB7pM1YG1plYJLNcsHh1tp2LQ4t1cL/HqfybOtffbWPVz4IpKiq4KSm5lofDMpW
qskZdm6Atdz1gYeaQWARM/IQSHHR4qvF92uxnEDb8Y7ltn4YwGTlfKLW1fNb7BDgFSg0SiBJlxtR
2u+53w+YdrlnOWJhdJq1qbpQX3GTY7juupXVm2IzlrZyzSPqiZo5Lv0glDvZVLfBGMp7GEHL1kMr
2ifeXQuGeaVq2tlKQdj1Xch1bJ89V9gIepkAulO/XcZNzdQqJYHNLOJdKOu10hZfGosemDdqYFaK
l1aYjxCwuhdE3ucqHTdJZPYv6PCaYxc2OUsyjLSOfJ/BhP/3L1C7H+i/jywfysDz698O/9/lra2/
Ff85/Z8/XjPDAn8dbb9ll7fkW/W3LzrfNo+/v+Avb8oP/vnBVm/1218O1mkd1MN9860cHr6BSK3/
RSucXvm/ffI/vs3v8m/hjVD9/gbemI1vyXtQNN+gNc7vt//8r39QJfwXvFFX/0mClgH3wdQcYaoC
QGP3rar/6x+a+k9J21Q49NAMafDsH+hGRaj/1C3VgauoOjhUban/wW5UpPlP28Td66g0fDTVNpx/
/OvX/1/AG4X1F0ihDUPEYkmgmwbLL1LdrOn5j7eHIPVAPYr/46EYrCqioIk0I7iASuJJZuF41UMo
Pknnb4U/sKJqfXmpM5UrkZGLVVZ5b1dwK5qmyDdOAfXch4nEMBYcyCS4/Okb/fmR/+NPfEk5cRJ/
YCinL3P+iDa1X4MvxDKFMPgK//wRC4nQI5MjEpmhqQ+Mag7lNxd6ueaPt7BchfWLnuO0V9QY2BZB
bwcrzj6yvqpOfUTUgOOWYk0G+RwzGh49E21QYQWwjswB5n5rgvHpxq//5lM7/8OndqSlqoajGtZ/
+9S+6xO50TEFId2ZAIe4cMjbsrOvFas6bdCzd6bSxQodDWgwfTvlaq1CDXO1KpjaeLUl7iG1OIy4
BfkgDLSu6t/IK+8uYijjoxiMm8WEJDHod6fMpUeWyxtLZt8l6kZYd76+07UWC9xQlou//9V+/800
w5ZCOELXQSXBEf3t76Hydfbo2elxmK1KVy7ZDCRGX5KuatYEzPkHo+mImqopgKjG9u9/ttB++1r5
4aatGpwVaNcNzom/ngw5AQCwMPIBRI92NHQbG7khn3RT0bFBN6jMAkFIFMWEfeIRBq/SK1CVhzCc
JDhF/W++CflX9KkN9NS2NI2yh80VJA3990/jWXKgiosWwMshOnbjW+fr4Zn7gLaJa9amltHWp8Sw
8CF7OFPV1OgWRYnDIA70xxAUxothOu8Bla1Rap+BO+j3gQSHjmSAmv1k0SX5DFtgxQTy33yT/8Nn
55o3NG49um5a9m+fXfoRSdNgytEQ+cmWtBsXYf82M1Ox8DoYFBFm30E2pMJLyOFETKe7lgLtvhac
wX//WYz/9lkoeJp8DCRXgvacNT3/p7vQSAs4qpBykl9SU0qm8n/qYNxTT9BXjZpHfB86ykIHGmlN
iHapY/IM1Sik4BcAo/Nzs4dcVmfnecOFtaNiq+w6JtNH1MpN2wUMjBzUZSyP1NCY3AfRVCPFL7lQ
c0xVlXytbLGc8r6AkdjliZi0htmBQKQWx+N1hNDNZEbG0JNQMvDxNJggtXGjxnfLYJ8cLCCJl6YM
jVMN9c+HREnhEVe+o/jgl8uwRUrIutzR63gNAwUkHLPScY27Pjz+/fdp6s5f4bO2sCURaIapqrqq
2aZhMoL8+RtNDaqGhmF4EDUh9Pteg7oKYWNswqCq0TVFhrljDZueQRUAYPHfWzR9RyrBRJ3U0y6N
e3aLIWNebZr1cd77/RlvgNThTGWD+elKj88qGMEdec7dqfKUn5tCNCHp4NMx011nzTcFZG56DVhr
nmn+eOX8mvkZY8xYVSDDcrNKO/x6w/nx3142HzLT8la1VZM3b1qXETN9byaY96dRY1HRJIjMBJSj
Ud9YRpjnzG6+OPUU3g5j4Z7Z242ZpfD29GHkSUlCsrQlHRw31B77bhi2vQX/iEIDbiSXIii2ZaIC
qAkP2I6B01ORGtxxSwiHdo+rzNgpAbk9fluLG3NzcSseRedRryQ6h2K8L0FJ+CVaE7gfdVcAQvRK
4rfIpcw86sJ+/1wN/rBJKtt6cjUcSOYYfYb+gFw5IrKg97D2ebh5Q6oCdmawpqgsuWMqoS1dFUO1
MJpmG8AS2/k97o4E8Obe8/R6W0Rl/Iiah0GdRvPn0Ea7Imbtlyfxs7dWpJotK8uvbqNtbwSsxoNH
WZVc1fKkdmO56abcyCZON1SgkidJnOmZYuvAmmU5EE38mKBNWWqQMp6KqOCtCkfeVQZ34kF4p7Yy
yXQk4WEDzrjZxq4lkVx84IFHYhKplCoV89nNgmGj6k258VQQWQpp3oWiF3u9UwhNp59uW1yhdeuz
xoi1dCUrurdZLihhRiQF6p1dPdiV95RjldmKmEinNNOVrwn+zYBSMhwhtTq27f8n67yWG0e2bftF
iIA3r/ReFCn/gpCqS/AuEwn39WeAfePuHee8oAWIqpZIIM1ac47Z9ZSNSyA/8NHWoc5+kL9BAt4w
Oog0Y7VMysn5Tl38XY2rXp3Q83dBWQA3s3zj05SUseYX2H3rrOBGtUe2td4zXV7g+T9l6jtvnhoR
qirdXI6+cpCBBAN05FRsHqexFN4ydxKf+jLfNQcyvCu/ry+P0xDlepYk013GlsP+wWzZPTHr19Qn
E+K+70zyDMeVB5N5ijEXJnw38sf//i5zHqz3+cWPQ5xnR0DhC1Si3gllt3YbibXFo6tRO7f08OZY
VXhLtOnuKSc5Py4h7CfguQSy+jh9/FRSTP8wTFjHxyUNL+8xKIjgfJzygeQbqbR2NWBLJYgqM9cp
7cprPh/6IQs2KKjVskoaDRVBFD279FYPKg7/ebzicT2RdXEZR6Bt86se1x//hissOjAkv/zneheX
772FyC6HKbcMWdU9p2ZBb9DC+BrAz9g1KNn/vVbVVAzNwWw2j5cwq6XPdqmIY7LREMS6J5Ac4iDZ
6sLPlv+eF6oErI0eD3SHnm10H6HPaGvpjdaYtykrI1zmnchuj2uVAuPpGva4e5w+vpEgu+xLUzwh
B6vWcPnoa4ymsVMJm7yA6Oy7YLt8p0zRMCveH1fKsKIoH3ggZ+ZrmS0DEoE7qufz6x/XxuK3Kozy
9jhBn/3XJTQaHVN21qMuvQ7CnRiWDToqTfWnCHP3Rl86oDNZxwy+Fs7rFmVVNqaf5CD4b5qb0MWV
oj375pgeFSrfjR4Uzl3TaMaWlp79RVeCidv+O8VYBkTYOi9uYxBdp6nvgD7BGgqG99z6uLfgWnjf
sUmnrBm74FngkGYyKfzVRDDjt0knKKTl/qV1hMRYU1vsRSmDl6ocnv/9yZoiDk7F9Kmsy+Tch3G0
tqFk37DbmqsoxgxhJTQidyRx0FdDy4mM39+bjgiehGUGT/V8qKKhWKs6R/NYMQ7TINIORe6Ym67x
NfJRwunFLFaE/uRtSxsnr71rXFv6JSJMeBGoKbkz4O7dunEFkWfcR1EWQtozuaFm2YhbzILJpv2v
MwdjREce1NzqZJKwJ3Mfum2wgsLXfIpR/9tGaroaxaRftEqnyuuXo7fxiwlTsKcx5ZiRuYMYefH6
2qImyCHxbWPX5sWnmP+fEfV1K5/Su9KUudTrI5Yu+ZzNh2YqMW/6kpAmTzwH0zt2huKKnm6fC8QH
VpGCNYcEuIqKGuAr7YyVQvAK3ynUL4/DMH81Mi8BCYcL9EUIc/z8OEylHz+3rbbLU6M+D/PZ43pr
hb+JPn4a/dAuC5Phd8rlsLA6jHEL6aOedOVEGpvvF69lV17jLOufHmcTATSLSnWomeZvIsQk4dtw
zAPaNB4ly1nrLt3zIPWbM+5e96WOuu0YqfhThhidqsbuT1GvWyzpkvuDcPE4WLMt4/GV69gw66z4
9XGmz/iL/7wsiIdDMozJrh+b/KiBmD+KrKRpZArJdE89ifRXY6+8KDzoettd2Ep1l8dXYVSnJ4Lz
VlrEpf9cf3zTMuIUaHV9B76zZYtKrEt772f1WsOSB9+BRxpS9NYk/q/lCUwmkW5F57R0kmMMtchh
bYgC0ktnrQ/woWaI7yqF3u039bfWwWNbxW4yQB7Qu3hZDvKoO8aJxUf9bWMJrAv/EzCJZMuj5Uth
u/E98Bt2HR0WnqYxzHRVIb6FXQdUbqpRiWT9dAlcZPMAHlBetD35j/NBVlZNCHWRvRIC1qCgpNEz
mjH8DvKol503TfTeJ0KDZoTh4ysdheNhAKGv1TskYoqbl0AYB2ZWD5ecL70im1h+58uwRumQeiVW
uvnvM4p+IfWx2FhOFm48Imc/M6UImdLzN5Y32TEkWmL1uG6wlFmYdO2vmSXMJ15So26X03EC1oJt
zUiuQR2/ybQjXyuvUWe5LmXdujROM7tfL0x8xkUtvbPVmt45Iq9rLcyCaPq6YUUPCQJFi3OUwsH0
VxrvKkK7nAdefa2yo2GO2Ss5RGTHYS2Lwrr/9RvUEj4Lg8Jr31CnUzw2tPrweFAhgVfkul26YFrH
VlTyDkPCY9vzAdanfQ4qmrgCPv2574h3wb+/qEjH2Ma1by4f74tT58how3pHQnvx9LgzwDP8o8G0
XRWOA3tP4NhfonzI19XYWIvRjm6DysPr41BSSw7Ctyyop5cm4//I7b5+nKF+nl5oVWxQZm80lGJH
4YbeFXefd62C6rdGzQCiOmTViGh2FyGjPabzV4jf+aq1CJ6c10eYQ29VUHh7gVlrMc6npVupi9vD
xTPG0MYgQ14WTmz/IOMe0YtCUlCmIrw+Dg8Fh2vnPBJmmuLqH2YtT+M9EylHqrFTqo0NTvMqgi8S
y40Thcr/d0gHfIDFCC5nhISIFIdNtTuJEfu5Z6sVKEKxfDxYiWum27hyfjElFivDihWwj8bVN/6s
y8MP+lT5Y7eN6Cfv0tHeGL1LR6XQslOBAgiVUE9HllbtgrxZECRBUG2SwX3W/FFfICX3tn3lYomr
uedJ9B6BsGrdRSVjsKmFfCqrlMCIMiu/DLN4C7RW/EXVvYrcwNhkteXsTUrNy5E083NYU/ShhPad
Gn72VTYaWXhTMR0zlxQ/2Vk9oK7+FFSq+lJjk61VoIV7RFX2W9gX68d1cKH5ptaiaZd1Mv6M9Wvf
3hCyaX+JM76mnWd8Yexy4YjU7QvKZZiEha1dRsPNdwNNH1Affn7ChuNuYtP87hrps9ycxNaWIeSg
LMsPE5vMnQuS5FyaHaowRzTPlpMWK6BDqCjbU9/YxsJXRvwyGGxyk34wL0iI5a4ahvJQa4U6jVml
b2SVy2f2RkjHtCB/h3qdLgDbvkUmrHKgBcdMkqGBCea502cdMWos7Nup+7eXRB1jlP8uOiERscTh
W2WTZgSyfYCF/pZNBFpHbmT/aaW5NnQ4eZiw4lXuVYgxDfsXg/TwngiS7CXv2jm1WipnJtoPHf3P
qI3ajvZK/vw4tMJki9yazVZRUIqWKlc1REHUWF1IHogUVHuC0haXcEzkhepCv5+C6ebPZ49L/zkU
fmWtsx42fsODMJQx7bz5IMIuPw7NtJ8ESa+JaNVGtHb3OVhEq9Mf+xEajpTIMCGB9g1h9w5G1mCO
0iCido+fpb88pqHUxRzElv7NNMgzDdxabh+jEPr/dF2ZidxK1hKsHjht5tOoaOh3xNFwSRp/Ew90
men6fZii8n7dIb65qte/aj+yFqyzohtCYH59O11luOjvdk+q3+OrxzXbc/r74yvU9LQ4XU3uXIs+
vJEaxcWv6mlXGE12aKJBnGzNIm5x6Lwrme7lajI0cJJIrmfBQPLjKP2Y9JbE7d0tUDQ/Pj51QeF0
t6yofW/SfOd3piCzVbvWrcHjCs+RHnzFinI0D5giNwgJ079MIS8Ns8370CgBL7UHWWhP/cn1hVwX
5pS825b3Qh0KfgL8i00q9FtOK/q1URHSOAOAa8hk/qIM+0emKv5Te86nPbsb4KCUO7soybOdqvrV
NrPXxwtQlCD9M6f63tUS3aU7JlvDJee6cUlF0WAoU9q1cEw2rnxN3NnBZo5f0aCHq4oKwb/Xc0Fi
0Xw9q+v/fv3/vx4H/+ffiRivtm1XoKovGSh6v0Tv43Tha6NRmY2pyi7ZroavtSUdCAMhi7T5u7Iw
tW3VmlAf59OJBsC2hdKxfnx3CI1+E0Dj+fe0DUN3HYyEEeVkksztxemFlSzZsCyTAWymE+WEgHWD
Zb79e0aG8wsRpo+Tx8srs7tXpakuav5hibtkmSGo3z9eIRJFJEgaBUsNBzE6K+dW1a1zS/BssP18
ZoXk3AatK7bTMGrL/7ygQDka8SeeHy9vE6ekucjQ8Dgt5n+ixjBPdOZEgxCDAqnUVnv3Kms6uA34
ycfp42BV+lGjlHIxulTdUW12m4667urxTZnF8bYINH9JVN6qYzdxSSjoXoeg9a6ioq0rEF/tDdbT
/14jLMtcOdzh60T5iuJJptrd44V9eSmMVJzrqRXnkSm8W9nKsbaMst+PbzwOid1fO81PTpI0j7MN
T8aO2OoZdlTdIC2ymBn6OedPpEdvPmRagiO+LPqd6TAE2qSx97T2viaYeRjCY30XhpP+SelUK3Tt
k51iuTMtq9nomIk/o9zYaB3wvogJMsTKTU+cmxBTHGOEnn00wjR3g+4Vm8d18O3/dT1EsbShDjv9
r9e3uvM5FBVlcUw5r34Q2ZuBOIh1i3uMILrCIS8iM1a0RNXraEz+bppUsHx8l1idhG48FcrHz5qd
2a212P8w+EVXioHxBwE6Q13z7SDkXTOYWQevH8Jny5WkTs8vwNL8FbJjuhNp3e0dqxEbTYRII+2R
+mPsfPttZ19yaQHcgdnkWHlyi9AyPGGwPoSx/e4GWs0P6/Exxs+zspRWfIcFi7kQwUlbBx7QwL58
QVZycwd5Hk3p77Mym+59GNQbnUyE9dD2071MUKpHBveaxcw/t3JIEcrKZt8i/9s3lZuepIGKq7Zc
sW7L6vexfesd++4YZc1qIsfR5rt/4iIhnp35Ub25elE+xz0qSSuNnwZtkM/lWIhLgKq3f4uLLvtE
kRYdzCwyVtSy809Iovhi+pRYsYTSa17Z3oKyQsBMlrCA14bh0AVS3/pGYV6FTtYz+fDigxDud8um
pEoZdDGYtv4LNOvbdmq4i5l86YSKgbBWWBGtNvpgGISH5Zcv9K6jqyMLwmO5rOM/ACBZ64t2sNIl
xpjo4Bgx97GlIasKlPMT1yaC3Lh5jQPmWSJ8vymK5XffrNHgpEn5RyunZ2b7dpnabbTtZw5CGvJp
wuCSeyfMxL0O0h3COnSrw2wugMP1NmophGOan+Qyh2vJduiLZBC6/FX3Q3QyYJOUMDZUqbPyesy1
LWMruOE+aQkPSoNlA/Rg29W0DIciR52sTd3OsbXkGLTWiay297AJrPd0ruFXYe9cUeUX4N7iBH4e
2WOxFqzCw+PTtKyBUOAyjcCoUESdGx1L1WTZ0Qxo/2m0yrCmwS6DiHuKUywJLBXkCeEqsHMioS+A
1fqNx0J25XZkYLEAOgUZMZoLyhs5kbBeaBEY4JjH2IBuKpydHyv9bKTwgfF1DaA9s/FKsInahUN/
1kW0d5uW5XIXrQY3UIdJ5vsMxYwZ58tJ6ze8teorxsqCEyUfLrorLqoHnsU21L60hoLmllO3CLJ0
19E++OR5Ifi5T65NItYSgqu1KP2S3ZTrbKYwIp828dIFwFl7p3u589RbCmwmUGrRuseyqO9GMpmn
DpH0mghReaxGN9wKLWZBacojezhrH5FJCs2qylZFnOSnvrXeAPsEW8aW9GUO3/A86zmJ0uOgOt6Y
acL6o1qVrxML5EZZ0rKauz5iwLnFCLnKIV+eH4fQkSfRkxye9nV9c/ChbYKBvYwjxbNoBxAp/G8X
FhP4vkhcxHUpQZqOql+LBqt10TjnzE3lk9OhtJl0TRDvx+n8zaavOnT/exFS+0sySz4ptKVzPNwP
iz9GacK7V3XqRSuTne48rZrZhtN5NdxFwGH7wDrgcHxyKoeflfpJeqU61gU4XF3JdCPH1HmaKOoQ
za5Fux7yKh47Ym9FlLJoda56Pr6N3iSPMPGJfvMZhXDzEU6ErwbbhULJwgxEF415z5Lt3tO7V8fK
yqNN27Lp4f4SrB1sJPFiLSqzN9URspiLDiuOz5YzUxCFW782D3XUU4LTm5c4LRoCU/mdhXJuIhsg
sPThqdI86wXhI5sZnqDFANnmNv4NGTVvkZGGIEF051ghsOKTC7uf1G9Xdl96e310d0kMO6Ggvf0o
YTs6GYSeaEHhdyQDBHl66gkuBD/NnslpebeDkKhoUMmuFt8YWr0roscXiAnOodVbtS4cnMe235Ub
0JHHh1PdDNCH1+OtUCI8SPpFYg4/Hsg19uw+f2Om4HfWRBDtjOjim9FIxNwtLvBA8tsCYMD9NuxH
z31zHK0/P9zOWjvxeDIqr6eMMjQ0ymhNFzc5hvjGbYdbtKu76lIr8TJVk71AiuqdIqfxt1WTVqtG
ZH/j3vPOc52PKpFJf70uN53lJC/1JDCEWL+u4YxbRwtA8JaMHnSUzW0m6UtRlzZO7B7yJckKS1rH
hrdwasqmc1sPiNVWo/F8CSro1MDu9oOjIXiGoJyryL4m+DFGI8TbrOX+kQjnhRyUfAr6HJ5Jz8fZ
Tvq7nFiZ9OTmwnlQOzMjdSzNHZB5nvGN7BjTZw4/PdOgY9wQT5n4k7N6GWU6O2NLIJeX1ge19vGo
R46zQvHfrEircNaJKBKeVvWGPosyosfTzx6OAcErr7iQi4ORqeCpAA8KMif0t3iZMDI6mUM5isoN
6VbjyiwaCo3iahssy6pE9u9RhkqcN+GpQDq1NrxS2yW+N5zh8FbKZWHnRNk+1cgYHbz+b+ZAY+k7
h36hVpvHaMp5Q8b2NemDeGsGNTSTPBwv0STFKrB4bEPfEFunDsLjYODSkWnowIPOp6NX2F9h47Do
zHT24mP0jmiovphRi7+qtq7cZXQgISL5miQyicTqTU6khcxD8z7xTpNen9BfxLiGajrKbEB8elNu
9ZgWNd6JaT3llbf2E5Z4Xk/riDJyv4MD0qxYUIZrYUAOS0H/MLLmh65H+RDqqt7WDpHBAMfxaQos
CZa0wAoiKC+SMjvETLArAhJfIJ6tDBpmO20i9igUcU2SDtCaKu4JXUquXRdiWMDGRBSUs7FEdEmy
nFofeZrLQuTdIpusW96WfwEp1dQamnjpG96LnVOwSMbyk2WFAaCMuiL4+EVVZYjVi0VYxdk59mcB
ZoOMLiqmca3Z8azG9YyF7cwB7HFg8h7xbsTzH+G6WXRSdf2i+VWzaybx9ZhyhXDTdWRBvnHzal8G
hrklvw7Yezy2m87Lm7PUhpI635f7E/rD9FzSFkYNug8VOO9Qes1t0s3Lc1f04qVDKIS5ktJwoMFJ
sq2ADM8BXqk7cP/1hQZPO7OLkwZc3+/4+ENdpremKAE6R+4fOZnNJYL/PnjGVqdTQzZTzd4ja+1j
ZiXwkHNdP45AeRs1uAuCRgCdqdreFoTjbqc0CO5VjEtwklO71Cus6dLQ+5XFpnpbsGTamigcuTaw
hg7lF+mrBGQGFqUbL3zV7SjaG6H37RNYdsskIQpzB8OROfHlDaWo0dH56LG70SSGk5i3J3OyJDme
+ODZFMmFEKz+QpEjhkR9WPfgBiaIJK+aXCOhmPA50hlDWeugSdWG5InCMjcx65GdYZTaBWbw4lFh
71J6vJin0muHpnKkMRnWSEiJHfoD6OEbkdovE6L1AisDkQIaH/QExCJKw70kAb8CbZMtgBnqisRx
kSZR2Os0hpuvFfCJklxckzGNtr5NCJsCRoZ9PFuaWWFt8OjS2W1J9ApZ8Cl+eg1q3FgizioXjW2j
wRBO/UzG8iudpa0XZLuQVQZSHkBmhMWxRq8/ohiuxuSZT/EQR6fGx3EAYBFOuToOggAWqqbxoVFq
L9vafS2NDOdkhGyrDNXKZT4jGUXX3QUQH7kmuAASg+jbdZHAZPNF1r5MWo7QriZtISrr14bA90Go
7va415TW15uowJczGKa2NjrfvMVmZt7aFifUFABKrORrmIfyGtvGWsJzuNvZD7sUCWazyi5xlvQr
tJ7Jp0Z+vd9m16of42UMMn4/i8rfkjLYDiLFNpHGV+bK5AZEP8P9FKzLymd0ZErHNh0EH8UkyQBS
VnshgjNDsk7ezRTp5N8WPcMuQ06cyZsiJu8eyk0DCOoyyhJCkHYeyOo7xq2p3Zs20dYmHs21E9dL
Awxsz/KC+8rzKXzRK+SG8IGTZwl5XW52aaey3uk5NQBBvxD9xE3Z0fAs9ejmeoiENatOVwqr6jpK
y/CbmkTRRM5XX11YoUwYqBz5GtthdG4EWwpnUOLsheZPO2zdLjU2Mc4FCAflETv1S4h6kFAA/131
7lqHj3ygbFrAmLSRN2R+z12Zq304E1K9XAN8pUvaknp8M7t96AS01mIK0/YU7XmvjWeAM3NqnFH9
02OQIRYvY6DMqkXEQPjEDsI46lm8D3UkvZlY1E3V3jwMna0twN32LmU6awje0SB810gAzqNPphoF
8nAnbVQBfk4gEh8cBdqBfxh0mmmH1lrEJLfHmpFi3glcnI92xATr5y9j4oJpcli/2xMlPDTHMglv
BluuPVX0mg9cVT+WaVQnN3dQderDicHllfCeEJdm8KUIfVoR+YGvgujAYXI3IW2LhRMvk6qtDz4c
/3WcxdvSVn/pGGtLxyftZWL638RBfkQDFyyIg8RVyLJvG1jZhs7o00TQ8eDB8Sqt4cbsmq47H2Md
wYOUReB7xjkjd5an4bp3u7cS1CYAGfrZTtFvJw3vTa08+d24/Tu5Tc0fVOAr2TUbM5Z4e8XfvMmD
DfwP/xAXI4l0tF5R4qFza2X62dm044OxAopuWM+o/dKlg+dcRtFwUCg+SOTpnlNBqOXEcLXSCBsl
dxaAbFd+6lAxMIlQcS3D4p7juEJwjU2pbma4nP+3LAeycNL0arGwL5oUDpBb+kuNd4zVLcgLRAti
wM0I6KUxfMIIpC1Y12r2Ep4aoallfm17OR6knm5KKo+buKsJohv1vWaML1RssDKbLuLyKntz8aZv
LIOk2GRW8Q5DjGuiZN+FCsPYCw1fuJJT91q30Vo0lXYOo1us1WqVsQ9fTVG2qjoAIZEyt6033MqJ
6C6jjDXmKQoF7cQ6hbhCbR0Dg0ly6wMFJr6GoeygLwfWLnSAnuAAiC+688cq/+pmiftetNMV19Mv
UMjXtK5Jl+k7CJNDUm18n0oesmT3h/kttir4hoVXbgSL47VGqA/IGrWEvlZtMpsPzLOwD+HDl4Qx
GETbRv0HmY5bZk5vZ5U6fTKtAHASVV/4DPB/ExnOLoZ9gNHBj1Dz5rlsvAsoZX9T8RSBaRuXjoIN
PDPH0xrzHtDDfl9hd+wiHn3LMT5IG6Zw1QElaNVRT94Ix4qeRnNiJvS1s08yyhb2qAEO0j5reAJO
casU+7gKmmO/gjdq7/Ww5Jm0493k9oSXEryIhpA4TlyTZtWv2yKUy3SgYzVOhb4SFaWBPrCpWTd1
e3Z6kwiJoEwPVt1v+shL8YeX/FIJ3pLoXRpAnQMX0Ws17fK+fcMjkK2z1njvdJI6mTXGe43FiwUw
AAQalAyUdn/2TKq+7M3dleeqf1DZVqtEwv02GzxXyk3gmvrVUWvCm2oDf6Ol7Y7ENPkxASfMWMv3
LsnGrg53nxE9QZHyDqpOAg90xJKEvK8Wbz+OLv4OYo3lEJCOwXs9xQScdwC/ll3XkEFDPQabEPUd
Eqoi34lWAHRQZRJ8V7LO8kS/G7OGMHWX6EkC+X5sERDVG2Zro5zeEHSopT9hgEA9uXFz+RlSy6bY
Wn8ZgvDLjI3A0IHdcMcoXRqewHMdJZfcQJBSaSwnXTbwJM2jSoA8wjp6a+vgzIvkC/9yfqrhveLR
RG9Lt5mNC2BM8LvSxD+s/WM0GGdQacuFMmlxw03Zlx4S2hJlz8HW8FZm4OXyGr+fNKiYYaruQ9pR
IK/AuJfOfXQ1GKwtkfOuFy5YehzZUrbLZrA38ejVt7aOb37QvPWQmVcq/EXs/JITbmOhNN6w2b0H
k2HuTkT2MIPL/qVgOkl8EKCk5h1Y+C6mwipOoxUxv1DKqxQL/qzVnmSZHYWqunvfeMWyTGu1DHpU
skE80lSKMCLPjD/deXKI3lnDxnzx9Gb3yAkv1nmvByt3NJ878d2E9mdn6ITFAdJlBxsRfmbOYkli
LxkcUV8yNI3HWg//8aPiTzMkv1HwExqR3OchQJekSs6lbt6E5+D4zRsLOxnSd0lXckVoxEdMV3gR
8PQsRxkt/UavsTaaMe45t1ulkR4B3+mWSQfkC+6Guc9CCh+YfBa6XpBEn2jyXrPtPVkH2EMsTzAs
7ElB4JP2qp/GpicYBBCaYmyF/UyKgt1C96sOt45y1oUtXigrvroKS3EXJBtFeOq2Uy2ppNEn26hm
obt4uCLWRIssQH7vemKdjVlHblrQvY/pyZFt/zaE4H9LRNsrexi+WUdMy8l3MaAZ+kHThUkPmBmz
+82iMAZeZz2nfavDIKBY4GoXvFbmQTKSPEHOgdUlwuEU7tmFUdfo1JHgWXNdDhUwhK0G057oCsDz
tAT6Snv2ma0uhVLeYapRrSmdflnelcEmjot0VQoSFHxVoRBrTRhi0rdJRcqaleNi4Qf0m4+kEjql
z3bzItpfGIlEUfmToky0DdWnlFqzyrIgPnEXZsu0i9/ZuuoMeAOWYdkutWnakTxEUlkAqaoS00E1
JOZQmQ8FFaAq0pxDAOb/aLD9W7rEcxkeUQdmxQKLbQnpSuhZDWoFywKYUCX6el8l4QFWFXmA+p0y
5sdos4kaau+ldHlDEBvQllYHhnvaVzz+rCUHah0B/BMSnAbCt+y3EhDCioQTKspK3rQxuVjz7tPp
Q5Sa3ZN0YKpMEfR6Fz6qke7KyXqHwV5SSaNYqtaEPHCvouxHSpctcsRvK4ITaSgQbbuSY/keinMY
0lY3vSA+lPh35wDmci9TnMYa6Rnc0NNZOGl9ilm6dL3x1Bm9h6+PvWHSRRtMHCHo0dVoIaBoxz2l
FyZCn/UdlZ0c6BNecwB7lxI0iV96z0Vu908VAvehwrY4VC1I08xbxo72je95UfJs7nCJsMmjIOCk
U7XypuRqTIQckdly8smkRXBChthTBESNvfw+ZUQ4snHzlo7JCM9wcEkRp+KWtKgGEiwS20/T1AVH
twtfdMPZ11XG32ZIyI06evbe4fMyzYXleOOB8mBue8OxKMSxiylBKnP8ncqJxUPZ8fmKH8NX69hD
Hx8GALCYJq0ofm0aIgNT0MbzNuBX70dG9wSI2pxDU9rBSsKiXybtU5Nhp0OIvyWvdk9YY7F1JcVI
f6ChOFRPjK4Ir4H5RSGAjqq8ewNeb0839L0X7P2aOGe40trC0NqPMJmOo4/IyC/xCccJ90Cgp8e2
CRg+IPbYGBIX4dCivCsMn0dREIpcsRuE04ULpsLZ2wNAcUndy7SN3RSbMEnsXaSsnedFbFfndAcS
TAAaoG9L03aOI6ijNQ2Akvp7th4CwGAomK9ZnHUbWQzDyuZIKBpxSqIDd6T0eZcSYIzuJowGyJUX
xUCtsJvosZY+NHnB/zYJzqLVjVUayp2Zemv+e26bxDnYPPE0btujy+bBsIOrRkHqMGk6u64KKP4Y
QRFI/A/Q5sGaB5p+j188zejTtygnuhgpSByyoBhiv9srBH2Jafwk5VPhNsm+V94xSM/Ip8qlExPB
VSTarkDYieedqiNgyletOT1QywNwGfUajyTBodZPljZWlxX1lqco6lku6EiUkqCAmJaTXC2DeGHD
RC4i51f0DgRtpJ8q+7btkedjGvaRNPBUybuudzcBSpsKBlu/mjBXjSXiYlK/Rmw+E0KAYK7Wf0Va
RlvAsof5T6KRto4id8X08E8V5SdKnOeiAcWcBQfK7si+puKlMMVPzOzIiso/sbxrFnlBIJirmIRF
sep75zfuSBKwWoE9KzoElUAQC4q0G3GX9YZ3LHqfCHZkECvYUi8oqQ+NWKfEgyAaUj9YS375dLeD
altaBwzGPaNsk5Fv2eeJvjDnu69Am70A7uCESYw13UkX6Ho/a0ekW83PL9uq6I2VHXo/ADKadRge
WOn56S7A/7JQ6RvP/EeWVwgmwv6pbP9iT9/nbdBuCavrZygEoacI8msz2MKpopwW2c4hsbq1PWgj
a9aQ1dfj2uOgDG2DTUOsRj/+tJruX8Rz7SPCmp5TxFf72sI/rinpMO4UzkFTgX3Qsl4ssnDOtgtI
exz6GA1GsBBKYe7w4doEGnHpBndMGlvaMszHbtlo2zEAde8RjHdgZU1geJz6iyQidb0PzHSjaK4v
qF/P/aB+TzCkux5q568xFJTkYpoSzLYj6AFGEhEcyW7JqJkqZhiLijaV8rbgn/MITloYikyRpCZi
hChTQGNZxyqJXF3SvUkTHmvE7E7fn5VnpbsR3AcsNSNaTTpODhuzwrM5H5A/gmjuy9lHU5EMqlhJ
DEnRXmmWLxH9/KRJLi8RePeFGWsJ7iD2oKnePnf10WJKv+mGRtaAM3pr05LNPYj4WdZ6j4bY1i5w
OmhKp2ac2u+x0O+iIk6cVkFwztjouPjCrWxU98chapAi6pH7KSQN4Ek1HTzORKHzw6BijC6eA9QY
G1/9D1HnsRwpk0bRJyICyMRty1BOZaSS7Q3Rklp4bxJ4+jko/ohZTEVrekYtVQH5mXvPjbVr7pBm
pfqMLcDUoM7SCVhMMoaaS7idC/+fnYWHQBPmj5jM55JFPZ+l/HQbQun6jLbHbPTr74srl6Pc8voN
8543z43Q4dsjOfaufNdHkO9IS29Y6NKNFsjEn7IAl4GTn4bzaNfupRGRtyIBDOMHmGmgSnCrUGsf
kX1XN7cMEAKmT7A02SGSAvaszB6r92MwsvEE609bgpAHhaNt0JEz+5Xlgs6bmv0wWX/J9xXXwbng
0OX+0efJr73y6iByo+lM3xpz7i+dlel+jxR4pbvNzlDmfLeTDiKcHbp+L9t3Z4Zm2WXfEfvDfS7L
+xTH8SUNhvmsk3mls0EezP6qPKa0fFe0z0OItlQfkh3pDbw5a34vgowYWJ08VBsM+rJx3QTpJWhk
AygqDcNjWDAOk+1DnBevo2bKPbxY4llcJ9xJhmbX8AsTnYKV62KsT6nie407Rrj6SrrZSzz+VKNi
nF6RPl9oDZmXG60cD4MqquciLV8qVHLn0Fw32Maeysx4SNI02YVWvDcHaObNb7pJ1mofqT29IdOq
SNolBLIIYnmkZMwPwZRRlOfGMWWtQ04l/nWs9T3DwTeIvmjVUs3dDHH1M+k4riTCwMuUT5Hv2LAx
tI/MSNxNkJnzk8Vwb9NqKUn2Qb7U10zW2jx0b5nGdoe9K5qeRdWVImFcC7RLR9VY2lHX2E9MJfs4
sramo1kcCpSy7OkuqgvlJRphRHdu69sNl0cZkxwtUM89TiVTfRub81dQ97tgdKx3S1BCq9Dk8ZJy
sNJHGn4/9WSjt0n5N1k2hbF9M3AbgXDPwVQ7LZQCQ+93VsaVajihvUu7SVKlO9oJaKfDtNPLHoeh
/QoT7WvOXISjYZUe8nJ+QtT9puOJ+iaFZ6U+Q2bDf5xqfFFIF9lobCIjNv+0HtQrdzKdu1vUPC0z
LSaZL4wOiWMigoPrLjo5n4PGElsvqfAxBR72qGngxuzrF9mNpKkGzCTj8B82zeqpn3ijRC7IMtf1
vWMD65raxnkQlfhic7Dpgil98sqqYnGY9UjiUZUicD9yYEQMEUv12ir9S3VG/iP7i+hT77tyqnbF
aY6QVYGeIXJc246FTZ5sXNsnpVtIMMrBZaXPo3Xs4/xbIq/sGTWkaFs6753c8Io0h9Jej8TCUBpe
qJaYQo3AFuFONnuLtTL/gsveniS3s83wcZuQk/XqROEfrWitf3ya61kE1rFuTX1VaPW9S4dsB4my
OVmxsU40ivkIO/VGN0hN0h1yZCCD/vfy/y/piQowNTOyrlj/xOcT+mOATQJ+E0LxbDSeQ9KZwXZq
TwZWy+egzz+Joa7Pv18ZeSLWSo0sw5PgGbaE+cy8bfZNAZP498ugx2dATW+z3+JvC6AsKU6ec9QE
ZzTUIYp7wJI2ChOdc+36/xeuWYOOlgJVY/P0+9+PYv7vf1GGXX3pNbK+PL+uR9xo1adXLcduRFRL
rbiYC2sqDmxxPjRJ+CmkL7HNzLB8+OWYFsufqgYLrcgsSDFzqTbGwACjGnXYfGkivJMA+baarBHF
6vJl14cB5raIv2ZB6J2QS3HujMX+92+b5W/jxXpC6nK+lVZCjnDRJ/E6ASiwmpirkqnNtjbsv8au
947u5P2hhIxO+ADXKDUQs4+W3GuHal4aWV945JygYBlYSRIOrf8EdgE7Zv7KuL9X0Mu2Q62aB1Zl
S4fIZj9bklrmVWrhNwOpQf8eHGHhrowWGQYiksofxuTqTequEad0HlsBvm16dd0GkXNIgmPqlg9a
1IPO1AgcJm7pU2jaRRalfkSGjlOVcBLGz6OcjjzfFVnvTrTVlwFEEOnM8pdBVxa/GJq+NC48tYFA
rJHTnBa/hKHX767JjI1RZlk8IkAg5iQVK8/TcGWSYqOBwVZhxDIq0m7dfG4TvnEiQG7lM2fq3E1H
Av566m+mv0FBmrm3hG7juhX1c6NIx3NzlnBZUX+X5hJJN7nNPumodawQmLb2JEbz0HGEWmy51xVr
POwIxPjOxritBuMKKo69ua0z7C7pSqvuwXD0NWxmbkGo9fqCLFQD/U/TnpUS+UbnsdJgaGnsevjw
yCvvFes8HM/Ttk01LixZnhlskyzsGmCjR9816sM0WofBKT/MED+mqJGpsKBK15nEfUtMNau2ci3A
Dq1N0xx3yDZ1kMOCGSjWoMow0ABVzRMAtY0iYWFv8OsjFRbrLsge7DzacM2/WqpDulbJp+U5PqeU
loF2jrN42ldGyLSLJQBSDO9q1vpTM3LW6gGB3gGCsgMKpC16cpvF8xhuMUJwHjeIRmEhbafBPXsK
GZvLgd4ZwtjKBpQnO5sUd/VGVQHQYZA/gKiDLbfzvOJ3XxCt1otqJPEkfZZtGhfxdcTCQOvk12xO
PnKzCbIekjRbR6RreNwMROOsnN5NH1Tf7Euovys7D+4ja8XAoNXTlgiSdMqOUwYBOi+gabFTzXjO
7E17uZjS7BXe9E6SmJxOOmSJYvQJMrol7LrFoB87a7oUZXmh6zetlE6aMN/tTG0Wp1dM1X8n+tXY
iL9lHFyFBnqvTnpGNs3ij4MZbejyfawemG87WyBjipI7QGrPZ9Jw6wHDhCO0pLpULMLj0tlFxpBD
AWcoGkcERAexWDtL6YIXiQ1TjwOR/bJeap+tDLakQ5CfM5kH1Cx0yKxOtIJUSxWpVV/vDUEKkwbJ
aD0aTHkkqTn47GJkiPlsk7k4UwIRvb5jAn8YIJlvxjZst8ZyVABhwOMwtifLFsGapjVHxmv8Xn5b
olzgyC21CkKMHca8jd2SvWeDUiQQnkVdtq5TYfv0erNGo1hUxntMapQKcbBWOEpWYzodjArJW5+l
5obxh6mcxxRmHVtl4LptVv8UDuGzXftgx9NdgAajVtdegK7+YecUH3pk1b+1M+CzfDvFBdO16F8J
053WcSCikQQDRXgaE4jrKEp1HIYIlwtGihXS8scce7CfLjk8+fLSIh/ZiIpkMm+0o5Mbei+tKlhH
xfDEPBODQZH4ncXvmiQOD5z0sXA0DJrOt4khcSzYmFTlMO+oGtjfzIo4UDYiuW5iSAdeGGlkjk41
SNM8p5kwDODDxNYQXBHRq5qh2kp72DWT+T65yEGkzqCV6rQj151ADCtVX70RD0eMtD8lm3GZ1f1p
iue3Oug+WbhuXOGRAxNgMOA2zwjoG1DmmHCaat8mDaYz0hSgJfm2YeCCgU6y78K02pPbzQTaAxjk
1GHP1dw0oJKrwgEcaDnJXuWRvZYvdCL9xtWhGefTY4dhRy8Z+zAx7LasLvS0MS9Y7fYh7zhWxHYb
atk/fZi6XVKiRBjCd2bMz40Hboa3ArSsGmmhB9dbpcsaHy8c3FdRHRx+pK0OgXCDCp7Y4EZnCRfB
Ag1rEjuIUspPyi33ud685Tp4PGopikWmblVyQPOKRCQztknjPKPM3ww4zNaJy1aPTKI1d5lcO0F8
1kZUf2U8WJsJaQTX0ToXLsVJiNgFPqEgiIZIKdjRejSzzsBx1jHVaVLCiDW9PkC3VLlZIyNkS8iU
ppwyfU+Wp7OyiXUMNXM7e0O2LTrzFb8l2wfrq4rRJukz2+VhepIIRIEngC3sg3JNh8Yya3xC+3Pq
M4R4rQPdr3O+uMs4HfWaoW2LMF7ds5FqfuYW4OnMM8IwzT8logB27iWGNn74pmPJGyDDy72W25HP
UlTDmtW/tSVA2Kkg+nbQm/28h7muZtCNCxtLxg2VbR8ymOLYow6sV6arvQVLpBtyrwc9VcXTjFJ6
xWZDQZMvbXp3OAlmVP3E/MjEDCpGEPm9B5Mm84X4jU+pNKaj7vUVNy/kMzdV8cGJioMcKLZQVOjr
mAivOEMsGnCSYj3dhPVsHQDKtjtwiI+O6xBaOQ7ofTZzYfxrwCN3ZrGxAha/bUSYXOxZDzih0deM
Vn6agT+wm6gObtTgMbQFI4WDYVPCcVzO+yLiY5k3dRSd7ZHfM66Sidu59jXH/KPQ82EbJfCH8Oid
MSIDJFChoNjdg0QgHoP3MrSDboPWD7XHqlf6Q5UrgtyUOyPqU62ffXGKP4UhwPwO3QskcPqo0LsT
np1d2ky9x26bHZ2mWiqkh85VR2EzTzet4qVJCRmZYPrHTvsCOxr3LJkMRW1xuJCyRUIKSP602eaj
+aBnbXxuB2ut6vYxyqE26n3h+jMYXgLlaALsSG0GUuk2+Tz/AUm61OI8bMjc8cEBokoh8ru2iniH
hTZe8y++Mets6cED0kgoBxFzuhMVQYlcDFLnzNgQMGor75PDLVRaxp8g6HzTlhXnx2VE3rnJ0HLi
BQRp3sa77GoYdYFinP7acIfvMI3xDWjBWncnYuSaRbBH/m+idi48jC1t100PUAOG4liGgmQXbdgr
8iSODCMZ/5lYuDKB1aFgDH4Xzm5SVIkSfRUxL1vogIfCluweZeOyARglI/TGb+Is2/dGca9i8Vd0
FuWMNJN9ChOCMXCDag78qDvsJV43dNVbOM7lql0qaQdUfRskh0qF3K7qp9ax1QhV0atVuE1JcZb4
qzCA+OyI1SHtSMporZrjViimxB6ZpUPxpZiGUA85zGen9IbeTHBTM/MOeWv8YMCwlVj1IZHReq7a
v4XI7rod9z6/LLmz4yMF+LdJLuCew9rvPcfb0Zsxr4n/5mV7TvA7rqQzwDotLGzsef40uQKy81wy
QagmJvu4rLfKfWfh+FG2f8e+djcYPJ+ryjl1JexewTHZz5VE6mzXq7Dpbo6yZ3Can2y3fc100dpH
8sNpsVIukd27MCUFQYbkm6d43Rby9t61UfpNA7edpWHWp2tDeXeP46Q8oAvY1uBQVsQYE+6FxWpR
2iMNK9SuqefXfEx+oF5Tyr/TYqMC6PVN1aYzk2E+8moG18piaJPa3oANSDs3pmJpBmcNYQLHmEWh
dkyYYuJGOoiZ7KnM5q6Bh8p+Xq4iK/wrRhTg0UjuFo0svo68PZitb9EGHo146RJCRDTen9yoEE54
3rNjM/41CDhmdPlkDOb7zK+2op6kSuDX15D121NU3fHZNWuTOZpvY1vVJ8mULpvdnYm9YVu620rp
Zzkkr1GmReuq285uwGxJLo4/g2aqixsuAn1ddt1j1uTtXlpUd0xEETAMs0DAhCA0fZsUxlzwFZws
CXE2Q+1wAeiU7lLf91Ng33JyWBjRQw0Q/CDaraht+9iWQb5G8Eu5GJLl2HPZA6XkxCPfiyo5Iy67
bHZRlhuMRQccY5VxG3T+aWPR+mLtO2ZSIiKt2bPrT8zhqpNVCY+bGNfWxDUrJJteL+YUZOZe8gio
V5G6mSNrkclxKWDxDm7krF8tzfhnKoQCpSBsfMotYLWkXGphep09O6WStOq11oLJMQisT8mYLCvi
lVmbESM587wY+JySWfuOhbfI18DZSwbTa4sn8M6JEjR6rXgo0keCBON9qYnbFGunIst8R1jfFLSU
xYyft6CZT52WslQVOutPL8QHMhs/2mSUflDCObaFsamV4iLS5o27SKRiQ/7JtPCtGUu01IC8udft
fUdn6hvK+zL1mkxQDfFGX5OunYLEdkDK+u40X9FqgZ/Q+vxseSNioox8UmGivldDOm/AMBD+O/+k
buhsPSkOjv1ekbG6Up7LFMMhCYJn6kC8MR+22bt7EjAxcc04IDXnJBQTeC+ws+2N/5K9XYjzMQHw
YugxtIV+buD0UjEGQvyxPCWvHqQhl5E9+zOKakNP7tIWastw4YmV64nzv9oVes3yA4UysJAmfc7a
ligvk4rK07S9bvGsqJPiMlcNidH9Q4LE8jOs0LXNXbvuVU+UC5wR18nYivVttbP1GQQ1RAjJPwjY
JMQLv9HsCAauDTCYSn9tkp3lR5b9jIInX49ZsNWK6hSIRtvLghlJhovLKoiR8YoWrQRzXhQuueur
jO9SxfYnK8SrOygau0Q6KMVcirDI3aqWcBVbcT55qVmg8llERWy8dZ5BTupaRH8+8QM0mxlqFiuf
atN1/0ID2INWe8FuKGripYa3aNDPXhhMe9GdDIwQfi4HjgGbXY/hxSQZ9jaPl6r4E+dDd1Z5T6ad
F3tr4A6Up8UoDnxKXdUhh9M8EgwzGL1kz1JhYPsvIrDJEilfGBKZRzrVU6slPzOy+EGjjZa4+9ZV
vwDVvQlhJShsw8V9lJaMOfNcHCWYn1UtHCI12AqvJAywssZ5Ou/RELN4zyiNmoHhdES71b5ZFosK
z3kA/XZWloGsTqPAH5VvMOs0xZLm6AGhiuKZhF0bg1gfn6dpUptlKpDkwBGcKvtsO/L/YiN9neom
30dcunHjdNusyO4mfT+L5ersuiNjVFiFW4b4DfK3NGSEMTynmL3XEhUSKR9s00uNuMUUVkDOzAV4
33STerHg0SgzbI34AWG2RzdvgrXR0080jYlycAqPRKvHzJARIUeCSpf3N50Y2nFUonFfkm1SeUgY
SVmLxbOR2qlbTJ+/X81kEJzz2HpAxl0+OVPRbCtw1psEjXLNZNzPrBOayq+EDCWqwFvvddETm5Dk
wHFGQzxNdEpp2B1g4kWPZqUjKZDla5Oxs9eNUTypVtukjpFfZYsEyR6JTaHFCx6NERO1JqiCOvVp
VAZ9bttLH3j+RdSdevQsC1dPVFxMYO96GXuPDYbCe5ejcNHtQO6mKK8JuosTOCU8bVwvZsXTeaRQ
6d1zbHT9MxNvXPtQjoxZP1GADRdXxIimkllHsdG4gE0w5Q+TIzF7IKtLiVSxWaxt2tGfCUgHx0RR
04Rtd/l90aE3+KzgBvY+58IZ3FuuIBcRplzuURWCCAjT7AAdvAvFc2rNj7g/NZ+ZrsFHotkv6isL
8/w810PLD9hsIw+eFgN3dHEJikTM1DW4nkuUgG5qIv2fp4zpVswHowjI0UxtajZYxdroha+zpB9p
QO48/H5ZDli6hhzpHe1pviPDCqBihzRHB5GxqnEccZVJ+6ID/L1I76UvtX1hBR5kwsFZsen0LrqS
Z3AaEz7XHjncpN8tYkYOSJ6pc+nUiAEKXyGwOzSkPE+tFHVd32rXLCu1V2WHn0xB82vR18xj4kyS
0ggpLmLGm5h4UmOwCviaECDQiZoENQX1IRIDAj1gqoMVkSYxTrs0h7RpJ4QFjSRklbF7/v2i01MB
lS0BzBXqsZ+4Mj/3Dcq1YnSPfL5yYis2ka977ZPJucJpfKL2S9dVEmRoYYdjOFIOMlwpliKtfSTT
7mqriSGkkbSPrUnCh03Jz76r8xPb84BRA60HwhXXZxcrEHNPW24d3GJuQ/lgjfPZps695pkT7mWM
0+L3T8j+8L1YWYHZKsvyoyugV2BU2aHkXS6uJrrGy0s1MfNEvgAUh0yS1eCkyf33pWBEThbWh8KN
dfTcOnz6fVGs5LXAOzeKt7wA4OJPTT3dMO/6VdknezT9HP4YnWtO4LFxig2LIHt+EssFEM0APpyO
Jx2HfHvLjAjbphv4fUaN7/XOuhVdQbKHHJ7yRF+LkREtRn3Vts3NkLl8no1ir5eOtsdgznyu9fJ7
N9DXcPCzD2kOhhTbwG7/mWUODdXZp3EIoDBntBySyxBihj2L2pge8ga/cjWg4lQNk2kpzGMfxMNm
5GbMi7H3Ew8jZQ/ggOUC3PksgGWUGH/SeGTTPlqnEC8Bt+e2wgW4L2T3plFvI8wU1y4FqQdyptYm
2DjloeM/CVr8oBlYiUwDpvKYW6HOPotADIdhgviunC3cGbVJLRR/kWGuy292cOjtrGttD2qvN+ku
GQfjZUx3ZgtGMPfijyJ2jPXcs5drcnJUTZ7bYd8CSso/uyCtznk1vzojaNMUwxmDOQ9TVBMcli7R
XIQ0WS5vIkK41g/oj/OByecUu8beCg+YHuKTPhwVh+o+K0q0v/ZwtAOdegItreNUjwScvKAII73F
IenJjTyG4kTyDdBz+Q7Qx6fYJFgr7MAN5+RqcfKvcKSaifUm8dS+O+pReNoeL9AtoDW6BbH5z+I2
ZQNaH2O0qr6s7O8mp2iYyHrr8o6izTO6Y2BNsKIYqDoUxgRSM2LGFt9ui/SfVlXYKEpGP31MFHbV
s+PVWvh8KOb54+8LFW7jB1nx6hTE3TVscDZ4elZyQgf3+5Is//+GNQwj3+k0pFWJ9QwEQneKWvHd
GrLdlNhnq8T10NXS9SybRafFgGAvhugwbh5YJJp60+2ipi1Xle1O69Juw20Wml8qAFMe6rhR6oDn
AYTcI0Mx0HMm8kkzoBwgd8dYGBPdekDIOgicwI3TylM/T8911ge+V+ao4U7AhxTU32l6LKr8n5uo
2U9H4z2BzYzhvN/Evf1divFPU+I66IpPVwXjWplXZIoUwrgtscTrDJU6k5wZmp4gODngN51A/RRW
xIyqsfx6OsxGNbFvyS+oyH9GxVCjyaMBl6tJ26rNjOcWNm6JWmU3sOCMJ2FzJ5PLkLIUWMUlubLj
XOv4P3ugJ86I3kOYByaTrxjgE5wuiEycfEetuCm74duFjbHWYLnzD/szSRpsyFoI/+Gi2Qo/6Wi5
lHtUXzTlx0DR3kbMZjvyL7p8XgWe7fhdG2I4cER51Be6XUmL1C1ytdbK2BOotN4lhkGvmOvDuWys
aWuo1lhRkUtygIhckwXwh8hat7kg0yUfnxscFRzB5peOAuXBc+hoI631tmVX/AlrIAljZ0FRiNuc
ZgvA/2DgRcUvi+KrTmCYLUt6WZIsHyZ3wza/oOQewSDtDcIoohqKd6N7D6UX8PTFubTRvUdkck/0
Co2gBUUXyeY05hJ1uTsYx5ClZw8X1gy30JyMlalnzzkjmL4lTyiHE7W2w/yHK+VWVeXNXGJadJKH
esmUdvRes0YtowaLgayP/SvZ5i1LCVL1TiCh/lnY7xYNxxfOxLsdkg2QuJM8RFlD+1OTnlg50TWw
HHKSmc/6Q5sqSJoE+jgdgj9kOx5zOPVEg8yHEiDQ4i5b1wOxCHPzL+m9bJssOqnfl0ApuYZhkq3t
2kN8uHPzzDxqWacjDi3vmJzsI/FQEyGc7a3IXd4mALQ2netuzAWh24wQ0MBe8qHlamfovkpU0+7n
D2f0il1qKDxobKaN6quykvGI2YQlgK4/0LQhBLKUH7pjcMFXN666qT9BhnR8PKFo9XoHHd1dBl27
rUfrK3GsHyekkyR8Jz0x102uja2bfm6OEcuylg91fCuM7KFlREAMuujPDBteSyRQO5Dd0XZuwvkl
ldLCk87Ik5r3Q3dqYx8lrKx57A4WVppgYEOcdS+Di9wxDh2ic4b+PJgS9Rhh0itktnXU79s5JA/L
JiwL3TfpJ5Lv43FRmXYhT0KyKmASjwZjWSiF5QZNrjxYCSVSZt5tNt6rSTRoOEu5R47vrlERcVG1
WEzLfRINUEVLdlgp8O/tAn9Lybp5ILQOGRdZXZEBajcAZTOi4EViFz7OHts/XM1Hp2y/BEivVVH0
w9KHc86LYtcvji6t6KxVU7XutjeRwpsGe3YrNsMlPtwk7neYDsib9p2Q9zhg0KW7Nj2B80qGx3Qy
A6iaSY1QOvaedICUqUcRSnL08AxFdPRBu+5VaX6WtvHpgBRTFYQuTA2bvqEjkDWD3SYJ3gmsBbGp
Y5XKeqLIRuOqDbZaVU74CI/4L5EumEitGiu0TbOsj685hvDTmA9Hhupo69ggZG7/Hg5kASjD7t4t
p9p7qdvuU+W4flYKnJnUBizA872W1tuOcKPVQCF/rGp90w3dG0Km7rnE7/8YZNaGIbN20JCGMf7i
HLfLPN5z/vUr8qBwierGsSwii0TQmeQmy9FPrqWmHUXZPWY/jzAYub5yMgnsM6IMj50nr69mcpUY
+dSYIlLjpe/Dvwni/MfRGoNNlWo7O8YiGYyTcyjnN0SX8cYq2LXoAeFJzZhdiHnU70hbN304iQ1h
UEfHqjVWa+jnnNL8wfawBhuWEx9ZDZuMJfUok0+V2ksqSPrKSDA9dGxd1oOWPeHBoIiO3L1qoRlI
HFO0giT45UWlr8Ms/xth4INChuTEKEPsQzQ8Rh19B1XcQx5ADTKQZ7KTDdqgyc5eAB2ye1E9IrOw
vzAOClEgQ231bGjfQ3VjuCP2YTJ+5wSj75tG73y9BUsgAJQ5TkoSOmcv3TbL/NDW7k2MB2X2Lt5s
/7Nn789UE5OHinlVCpPQFXM2VwqrVfJKjrjfTeqmaJLyygJUX+HWcy39zYR6shMwMAR7O2awmIdb
I6VuaFmCl+23mSd/cBCaDxbfsUvor6Qrnmq9q5kE00iWrbULSoaFeDDR7+c5Om8U4BYlkhFcOQkP
bZt+jBowGSTiaCQs9yNqptcsrs5WadwqYmT3eckTtprtLV36Wcf6vYrM7kuihiaN6ibGst8KmdMY
JlawL8aJ5QXBUdUsty5EG9b+8d3UWU5lqWuuMLEJTRImHue5by58zrawjy7WXx5Jicfnc7EjwyNo
zcHcSx07jVwN8M38diBSxyNddw1JdjErmUyUjY8Uxxw02fZTFrjl8VWt9CiIdyB7ccL0a2W79hYn
leIZyJBM1MFOuiaFr9jMBC/S3wbJmtCqtT7xfdzBtVh5hpir6KMXq4UdytBPtB6ehfuQkRHtZwGW
Ky62zwyl1ty5XwEQHVLIiutcIr+YUXtiqdqaklEB2d4tRjEBsJlnIos4WV+jyCabEiQnHuxnexQj
I92m2BgZqcgJXqPaqra9cMiJY2DnDGy3kz5JTzmDhWo2bmBh+r1TcaajY6ux6Zrv+MvNc4fKgbS/
L88D75UsJCpcj3Vg3E20r8P3MFffxJpth1Ri+6ucvyWTlqDWyQ3n2kTscY9DIR60cr5McuCnYTEG
cBuo5qV3vkWdF7ugsb+tWD5G4+NgLSPZtAJa0Zt8ZvWTHUd/s9Sukbvf9bjAh1IMX+AyFvQam9Uc
7WdBiq6d2gfStZb+8NnqNO9QDybwqwppAUEEKV7n2cPvlzHhzuChWEpso1hbxyGZKBFcqnVaB83a
IU3AFNpDg04vMemRkshk2rNS+CQjorKoFgnCsxgzePWyo0yp8gxYo6sA/7ic/DYZ0w0yLT9oOpgz
6ZxtB57CGBaZKxSFPVIyeh3XanvCC8O6ETwqsqtNVpXfLuyYm0kCcwtUcEHM4HnGb8BKMzpjQk2f
Qii2bAxzZ+72c+d8yNDLLgJhO77i6Rqkg9gWxHImXjivYRx+jH9d0qfPZAkm+wj4jwuREu8bFuCs
y96hptdoE7+NLt27wULTngybtM1q56mjQU/jR1l/MVsSEajDSGd2Mfewvycx42i56bEN6CJmiydH
mextu3k3ZgV0UqvOVZfi5Ic+0TrlnbIO5g0UVNtZ5P2j82+YABRNQQi247MekSW0pXkb8qHeTo26
itHQkZdi4tRnRt/OrK3rbuw2Jgm6GyNlo18YCZCeYcr3fUhHP8GqX4nAxX1ZaZxWIV91PQ850LdO
DrFCt1KxHclLZCOy8A3EO5TdQ2NnJ4gwD32LftSeMoSVdbgG+n+LoQh9uFDPUid/KVH+AyUhPlwk
BhIsyvM+QjRc/mskCYClcReJ4inDuFrDsZ3pc+5nHimEgy1B8kvnkuCwhLmilVtj5klpQCkbABfl
o7G2WPxF+WAco4D1io4SZE6EtoIHRNHS599Vby6PKjmwe8Qk0EVjwJErPVTGGBfHtrsygvDWWVzu
B7OtH5KuurDd+OmBTqI9QAkBo/uV1XYKgKz3nZ4NFA9toOLLn7D8kvFsVHc9H/vVVKl/I9Sojatw
4mo1h7jpwvocX1upmbyv7kOeRni5aiU2aQ4fKOD6DUMn8svyVoe45yDpnfs+Y+WQFH8TpT7qhlun
MpE5ewHVAg54oqaJY8zq6LGbB/ul4eaTo7mr4H+FHVG56GVZCwO9YtzHM2tbM1PctUPa7ieXILmm
YgtcyRPGhop7hphYkt8QI2qFuw3jj1g3EhxBBoYc6t9CTZsW+PwNjgyS/LTcFJoAkeW96A9eFuSb
0IKKpsV9ee1NbykS7CNiIEWyHsvfKk+R5CDUypNiU4wMxyyLsXBtexfMPuW+70hUcnGB4V3CZJ7n
h4FlV9YqfhnrEQVytguYMASQuywneKqwQ3Enk8M2kz1b63JV8XGynEPKF2AcZP9i2Ssa+Mc4Zkmf
F76TI0bBBqev0iUITx+ptvO5lFANCtozvfjBzM0bMOk4ZQt6N2XpXLI3LU7vc9L8w0Pgx4P5JUJ1
XKASbYthPiUzeOzGFpDsmNzSJqBnrNJrOtHHFh3ZQAjfn8PJO0IGQB59GubDKFS64zqaVqKN/coe
5lXkYfgEwfJsp80TdMSE9c9mQja8K2kWPWm+OWQmMYof0XR2GsWbCIirnXBp2GFc74SNE77z7IcJ
GpLgIf8gnRqwQzp/qTi6ujbMish1njWtQr+iG4tD55Pj5VMM1WVqpm1S4SwdXPZSQOOP9pxc7NIR
cJSrXZJVJ7i94qOVP4zwUQ5VNpGiGlNCihHBFFliCArSq1Pp8dv/2DuP5ciZNMu+y6wHvzmUO7CY
TWjFYFCLDSyZSUJr6Xj6PsjqsZkas170fja0+isVGRFw/8S95/qNkZOMnvNvo1JUoS5OjQs9te6b
E4FfIWgt2PzImftd7cSvmjfKy7tfnV3WO50Yim2Xf8On3DM3lOfUwY+A+2fYD6J61Dl/NEH2TSKD
y67Hny9I45dge8zfPx3p3UhVNVly0gNnYV/GMmcSHAAKcVlQrQNVPcFbdi9RWp8sCxJszDbSjZDh
x5VgcsL4Ievqgx8W9IVcTVnAw8MnCGVZ5iSUJk66qgir2+ZD8FZnvMkTkNdYnOJ5xnur0udJm7SJ
GKzXreZFmR0ulwL3XGbk5cYPzE+WuA8xT+uzDCDLEbd966PmWo2Gui9mAn+GisN6FqSDo1RQK2bz
6haYlCqBu8vmOlgpg+CLtrD+wAng4+uq4jUjhWctcvu7S0uXOUyKrW6ZLwc9pRXngV3Td/VDDjja
LctLoQV6IewFhIPwYc30tK+m7Oh57Ot6hk44SFk4YYr/1Bp7bj3Bqs2a6trBIdqA+j4VjXD2Mfap
bAy7LWSBbY9mdGMuTnHDbs5e9mChm1+bAxVE68wEWYS4+Qgrz9kYGuaTjIE0gh80M+o5gU9hNNo3
wgf55lufCMm2eB9Zaabkk1KIw1X3XH8loFmlY/BRl/SAfY5WD23P1ivsco/dY0JkxwMlPUKokWB/
DQmagdGTGAM6UkDK2H4WuURmERhn2UrnyWXourFDnDbB4qzuicLFlSWS4zBg5yzbUhyR4XzbLbA0
MnN4ztCW7aU3OnuvjV9cqlsARE57CHovu5hTsCSUeCX67eQ7i9R0qq3pO034NAYqj+9k1AkMNPM2
6EG8mFbQ7PKmdHYueGYWIAS6+06VPIJl5KkySZ4wwYE6Yo0qpD8KBgywbgaandxcFOlNS22BJtUh
1PSztp2fMZD2OZfuBCYrfWHT0R9Go2oODg0oq4ThNCVoC5FIFr5gA+mO8Qo+gJsmn96sfqX2dzH+
woPzUsTJ9MFohakdbzfsb+JlCgEzPiRqM8jOwIw5jeAbEzlhXvuEANkR+Tm6dCIYyfnYd4ZVHa1e
vHRD+TuhjXuKm+It7w3JZI2zr2kCoEIcMdRQFyuzy/tQUb5Nc29cOjZo3MHUa1J68UtSLwntA/OF
UmzjKZckQwJt5/8pwVOjz0iTo3AcogUK80HUVXbXxvgBm0bHjx5a7rpFQRfGR9/npFIw8oi5gUcD
fOvN6BbZpsvBgMbpKUxNhqA/ac2AdpJJfZid6o0Ab3/V9W3OdAgOh/Cj+j4ooW94dDT3AfSQ7aKf
ZjfMFrQrkkNrITfIXAS0sGOnTY3k4ex5+3Tig1WYMrrClu6PY1WE6CPBkfApHphF7YIvy55foxgq
u+tiC858P2D22DRrO67ifdqTigpltmMayIQX2pIVxjPw+5Ay4d5XiJzpezH6p/g+mYaEmMsyhpDO
hC8v7VbcShU5Ku30sFyPD0Oif0dTTe70JI0Te9zfZeFVrPnyaOfbzZ2EuHP24UhhGjCviLfthyiq
HqEtGptiIEOAAaHBOmqoD71vfdbUWGcNco9H53MkumdvD17/gIjHPM1z8Qf34AFXscf+YXg0/bHn
U/BlS++3Spx5h804RORpHxuVEnsQLFVVK89Gw5rcdiOGwNo2b+CkNAOtWxpivhSmIzY9vJnWxSy5
fLpR+kT6uSlS8+xm02aaJGbwRu0wFyA7LUTA+PrM38gUBho88zb2+yez7/UJrhiL/yHut1aphy28
GEpAL+p3s9IfHnDTs+Hm20rgPmf6dlFdEl1TZNlVX+qzcIBpjol10j2G1wAl8robJ48Jtc36tAnf
G4FQfIDme1WBag/whmYUxNV7krHLa7sJrkOCUphMAzxERI7P3oWibVgPsXxJ4jjHKUONvzDNO8Nz
Tk3xO8rqnKwMvpgqtU7+jJEVuFES0zYQbjGxR6JVbh2acMPE4xaVqEiaQd13raaLzmFbcpLmT1Fv
98dQ3s8J9VTqVv51KDXRc8r8yEHk70BuenswFOHWW45myzoKJocf/Ecn2hzFa+mc1QdsW3mqfGTy
5ewf/U7v+yG4jQFcBGDZSMgy9K8tizQoZ8iDpMupEoYvSJCD3YibQbWWd84JhCXymSEC5VBxMeZT
WjqLwIkufAqfSYkmUA2o/oUciXUPMuReSlpGMmqZ1pXifW6ZUmor3cSRc5c2GINzqs9rW+VvTCYI
4kgr1L/VD73sqYP0hPLFNkEtCbYgDpEPqt6VKnAubhS5SCiXzaxqzpNoPKwsnlxVNvVx0pYvfh4u
lSZrDs93j/Z47yaOA/tkFzl1vReEfjoRgzZlmaCrbA8GEzPbdCJWxaGRmdtk65Gowvgpf3Z6G1dp
kfGWZEl3NHgF6oXPGi7Q19RJiKTS92SGhTvApVvGsSAGoO2uc9c5QsMF3qF5edgMrdJ0yA8+6Crw
g8HZzOpkzfCuAIiQQIsz5FEG5i63kTUyVv0ypf0UG06zb3p82vg78dAwZ9GBeZSTogTMq0ejpNP1
RUGoBOHPF4sEj7rj7i7xPW6YBzU9A3cjmvdd5VA25diBWkgDERp5aoR6O9jBN0aRg9E3825CGlbx
LWxGuqfVQCWEZq6s1DuWxguirkX+wECxCIlGDhTfRTYuPmaizi5GhcwfDKJEmFO8xrGI92NaLtMf
egcP1946LP1XUQM2EosuYDpOYGiOZriDrhyfzEiuyzogRjqROxcyLjhIGkNJF2ml0aXIxLvWbrtG
ef4zTv41IUzjJOPgGd4PP1bo3Sei/Eh8a0nywaKQomjfTt57RigUYtq1GYFvKtNx3wOYTjpkiyb0
U5Su4VYmAoaCV0GexyQIZhhiRmmzzklcfprGUjSyKIIvUfTW2qFF95/2B1fqu7nnKSf5EWJI3+zD
KXtqk9ykMQzVZsILlMIHeeDeWhZB005jYcCpI7dIFfsTwdI/lkm8Ue9e8KwFuzDh5QaYu1Nd9Bnq
+LVihRj5XX2f9nRZZdBYR9OM1G50Rok5tCdflSE2+nmIiKJrYpYtzNIiUpRYq6+CHoSGrnigXa/7
FSKRYEZEdhwBeXcNtHgFmsrHu/uwKAU3yjjq1Iv30hCCWJISlz/7klWpnlPEIaui6b6nAhEUguGN
NVNwjmP6lC9Q4nT50tZwIWBGUP1WZr1fIJTAVupj60YnRormBX0/GNyKmhBpxKUJlboatG18jFC4
RydcdJBdzHvS5NMjSwYCvjNJ8cDg8x6qAFFDWWasrYHFQ4c7n8Fbq07CrKuDFQesijht0t+V4Mik
wdimOe9nP7GuwJT2kJqPMYsTJvfc/ZPUw6UzKJaLvOOE5wXCeoRWEYYc6rVoHI4ih0mbEi5OsFKM
HyOI+1PWiP7UyETtqQWO/K6AhL5pJHVpDvbCT87wWPRmpvJlZdXhZh8GFNAMjSO7+jZKwHbQqfUJ
RD7k8uUL8/l0i3ydzfbk/AoNcQrE+O6NvCiuZtkTcot1SXWyyxJRexw/T65mqBtQFwPJwcmzMHLG
JQ0+gTPkgcf3qm+rhxZIF8HtOuN1KNxJPISCYYu2wlevm7Z165gnV6b53sEpw72XZrtJICdUKN3I
g7aP4WB5B6SCGzqZBRXBuFCEmKz6dokk1XOB6BW7vdmREWdPgY9eXPfD6V//sw9t5FsFWeMJD92u
AruCLfEh95nkNzY0riRCKytSfzo1uqcUnmA0sYTrTkAHmw0k/5lhYuCd3FqY2/8Zavz2GLRhhbbp
1etnA/37mB4HI5/eEaUy327lc4nO98qyp1v1COjfuzpgPkyY1OHvfw71TENVXg27w71gFPbBKKxr
M+j5EHqZBKEQG8DM//eXxDUakDSy2MI5+79/4e9vsZgwbjRmjXkEG8+G+izNfrjXC1gfzh7vONa2
w99f9Gnh/xV++5+B4f+Wg/37/yeZ67+h5Ioo5f86yfyKL7z5txDz5fd//1qiyk33HwAg0vY9YQqL
vGASuv8VYi7+MZnBOb7vC0falis9cmYLPIHR//oflv0PkcjICkxbmgLzFhG1LdNNfsk0/5G+RPrv
WpbiSFXefyfD3LVNlzTb/xMRriw8csLEFu75CJp92/l/sozZSuHxrAh+5haqDE6CMuxRagjvzUEx
sAHZkt2k9VEI2qXIVDTzBUyxasq/3bx8LL0CkbdrGccsZBt+8Nv5kUYZVPgcMJwINlYyHYtUxado
lJo6On4AveNDsIpixP8iTo4ETMwHQnlRPNuqgrWXGyspNEMpEBt4ZBFcL2bTDa4PUkX839IDZJNC
HK90sp3L6EeVVfiAsGhgZR2nh6JxxTVtXxh9lEIADSSzdm1ORnNLWvqVKFJoch0kymYJtiMxymqL
IKNeoUiDIjlO902evNcqmBa1X3BXBJz4of2CBraAxMnPLmN33ObeW8hW8BQ0fEnHDLZYgmKJOeEh
NI0rsSERAZqobiNdn8HFUw0hFiGK6rUkXn2pJVDdKALiWJVicg4RtLlA1fDVLzKC1NtVTYT2krbS
NYxvp0d6JsosvXV5c+tzDJTFHHyUpn9kT5WcQla2YdIM216xeTOjdDcI+YRYiiAvH8+t0+FEyJTu
yU5iUd9n0fPg07tPmbEdGWPdB0i1GHuClo2rP9jKKS7zpL0xpdq2S9+dWkAoRgMmquXA67W3Ysy9
d0W4HkzJWMGCw0/A3psuiEgdYPz7aHCaR98an21VdIdJM9mPSVaoPL/d8l45cBn76GPOItDAOSEU
mQc2FgNqmYI174v+y2HqsjJa649HxhGyR2AVZfUNzpMOc0C5mGX+XuoSMlAUkiSTjP2G/Wn/bAzJ
s4PrYeflY7QtK9LAc9OBXFlPzTVhhGuBC9yPTfamBRh1PVC3+eD9t7TaiwlyUndRjswCKF9i0DIm
3CLoEhQAnZzj3G3vfF0FuyzzilOAPGhHXsrjCNMG25kHOYzHGvUZyKu2arojKDkSzhiC4SpyppOh
hulUDXilC7dryQdFa0lsxV6mw3YksnJQLOBS8oiw2xx1xkIfHsmqSgpnp4trnf0SYhzuigTJKf6J
TRpitBJR9lMPxnfLSO/qp0G16bkU7iNYN9tatafJgoydeF+12Vl3vPohnLEuKYF2jbP1WizDh4a0
L8ZyzpftGuuJrLCfILOfQ4kN1anMAedrqdjroLgtIxNO2zx9h0KEB6vyuWnibOMyecbonpTY+7Nr
5Xpbij+xmyRZ96Jt0muaB+86z6jXyQgRoGdwH4XwtZr+kKboXwOky/iHYwI7hnrvRsmzghUNVT7d
2AHdQFL5HQGLUbEjxw6tiKYqWQQjE6KqK8LQAwtU2vA9oxKuYUhxhbSOlihfrUVdW/n8wzGUVb8c
oitESQzpMDU3yoTFPPcgpDWL6IHPqNXMB89W3e+gv7kJAhPAcVsbKggSevo77Pe1nztns+lNPLJ0
ahHPFGnA2z5KwBp0UPR8oz61LntXxDlnnJqjmi9N4oqtEyIVsSKecDspNL17AajbwP4aRgwCZM2V
Xrmh3MUj8y8EuAQLkB5A0ZTZv3EjBThRgpsKZwShikYn1hUcVV0dCPL5SDE0rCx4bXvNJn/r9MEl
ZwGLrLF89EayGwwYy77Zpx9KsE4e67UmfxFtV3ZCboXtWVqs7cIKdxnGEW9nwysAjR6d8EPBFdmL
zv+NqvYBRA9xI1EyHpoBScnyI5T9yJJeVPAYpWlslA9PUPdAqlvIRV4Riidy9/aE2VKWT3VyMBL/
LslS525uxK5AcEW8NjNlI5Lek3Y67ykCHlZWrX8r/FndvKgC7CfctatTn0l4c5vrCf5K0AE3il9j
3ECI828jzfoDk6oifxjLU8htdxwJAKib4kSsGUwFgZtjjG3iekKQ2U7TPfz9UhAnvzI1WfbcDHLl
oYCGibMp7MGmKF2Ua2GkTtDLwrR2jyPiJDTpqrz3wmJLlV+/FL1YqwTQZKkUTOIuijYQMrgmRvW5
hH1NifsMVhBXQWWfKv8Xh1dzDd1dJPppo8Zlse2gZw+J40HNzN0XZy6KHrlurP6zgr/gyo60M8yz
ST3ZB1nEvFaBIkx5fkbU99Tw7B8q0I3rgHzMtW/nIB5IFHptaUx4fCcC83irn22WvHDFYRR99m1V
HNVIsQoPXRCDgN2NicK803Nb703wY5dMMXmSdbfgi5sli6G0j0PvQPrXeXu2HLaAQ95nd91oLqHG
pU9EYn2aUlI4WP8U62VmQZc5pA8tWLdlQ9/eZm900ddeszSybqST4/ue3EfA4O6mLG17Z8d9BdU/
fvIHLHV84D/lKJoH0UxsiZc9ZH9sEn/etKn/U4qBxr6myUCh/sdJUmsfEdLEvJQZqEdy5Tat+ltG
5/UMr3MrjfqxTmaHjZ60b7X52FnNnW055xoq4LPrJ2/jyHet68WpaO2mwU2eO8ll4Uam/LL6YRs2
o498LzyVTSwuGThu9N7BKRjUCPMDV700eO06fC5Dye6OFENzoyLUrSx2cGMlzcm1OrnHvticZifg
EZxw5sUFCTKOcURGcpolBqrRkQSzM/3V2qtQNE6Kc8LjUMZukcYQiMM2v7iYr+6aKkcnq8D1+Gb2
RyYQU10kOYabvKf+0FCQAHYPxoU2j1V/Y0b481joodZI0RelnA1ty6Z1nMBbQGt3HfQ9awvz+zqa
xYeTcA1P2cc4VmKbuvJbyK4/z/1DawRMd3TY7qaR9VTeu/WOJypDtNM2h8whu9kiD02WItzk8dEp
c/OAm+9pmEh5q7pT6VrFodYeKe1YlaPiqfCb7zEwq1OqrNfQHu5483HzTg65Tf41jgCFKpNF3Wzz
vOhB0VJbL6OopiuvV3PPWoIzGRI5ZCP/wclmJIjRoxkhAMxy0lRUPQHUPjDqTPadjzWmr2KsbBPc
QXvdSrb4+idA9L71obsDxLjLKhDDIfGVIU45k96WtJbPagEB+8J4H5PI2VlUxtvSFUcGK3Ktk2E4
w6bggYjyBTvKMB9GZTXGJ2ApN9/1nyv8MhdQ4CjD7TU2jsNA6fHYmmCb/Rahcvc3rhnpILP00NEM
heB6NlBaIWTchqJ9mXw5EqOS6ZUXT+4qasyvcvR5uUW4jZPqAxtepvI/nWiQO6cFTn/g5sim2/4O
sDUjLYhlG6KdA4NWWiEL3CKkxMcaX8nprlZFMFLg2k+FcQyRM08ukXgDZqfGymiqE0q3PESPXc5M
1XIDQ5NYDIAjxNBguDFsKjFtIy/FDh6EKkWl65xHMwWCA2Zwn46QOmhtJweLGtJqIjk0T8+iYK/J
kTF0uA9V7GE342ytKl/fMwvyDiXnCSc4eg0UuD2gs1PLBcrSuhO8JQ0eS7hLZJ2IZufHt4jYa1HB
PS4omDYD4XPrau7B78Pv7ePkJemzPSvpnRWkyMyZw1+noLirWvkakw8HY3eZu5QdrET1a/Ic9GUE
miU+wycOwfzR+EB9+tmz6T9O5vDa5YK6StbWulYWYytLPyQOoG0RyQdBvM2upXLZ9FOQr2Lhqw1t
3sei7PUdld6HCdLBrPSRk3nRsrLVi9CxQI3c6bXsCGYW6WMHlmMfEXO7Uxpphe+b5rbAGLYO3eX9
N5szy7Pl0MXqZKXqHVLPLRXQhx1LvnOm4W812MpWkbUO0MxvLQ2igBdNz9UDOCNCXnh7pJpebbRS
mJuQiHYmIA/TBJqzDB1JHWYf9ovFQr+SdgPKFrNwjJ3tLp0cBqLWiJJ1es8N84BnO97JvI3X5VTs
anP55LGtW3kqweQcW2jOBxmfVA9r3O1BUcYotqMyjLZ+joEyb6aLGplxBQuzuUtYHWqiLmharFcB
AWSTYUWDis7j2lOeFvHVcqsXD1gyi8PMOEUJzoHUqLpNtLx/wPE4cwHJW7PDVl49dun8ns4FZXjl
QNwv5r0kuciV9QM23HIDzGLfyPG+lSchKxjZGgNlM7xEEpCmN5r2xlDljyOrsygk9dpi2vCZzsfV
G+T7EhhQPO+qznJWoSIM28qiWyvtLZv1aDO5hI5laN/XrW+4+Gpo/cYQu5mdFz8jevQR1Pah8fau
F+XrjnNy29ci2gTLywfd/NDbDMhEA5ZkbmV7l8Yu90QV7puh+mRkBlQAL6ZcAGae+1DyXq1R0NdY
yvQlI2xvG/UiW+kcZBDTM9HKETZ3DVamxpyCQL0mP6ci0gBrp8E9xM7YPXZaT884fP6YPQsYE7e0
I9vhkDiQdZwkO3CWFc+umYcM+lnSwvlumKsXYM6ZJGw6z7zIRDbMsF1E4HZ7J4zpsch2dWR73JEs
OWvQ3ZxWxbEbKXIdYQyb2kldRFdWuWsbEWC36h+zyv42nLh8ypboURqOynf29ajFla3R2qja+yh0
FDY0Fe/ypHoRNuv7xjVf64xlnFlbFE4I6a9hYi0SJegFuGuCHyfnFXNAr86BSZHDHrfqRqpyle4C
BthDyT0dWf5dPuX3ALhhptfrEXnM2lygJAulC/uPSUZQf3Ticc9FMtwcKYej1zKyaN3WWyfox6nQ
Zvi8EWw7Nzh5KUFwla2zrS+a7UTQ/KZzYvUksaqZi5icqwViErGS51bbOHRHh+uZBCYToTVdEcsB
+ihzrh8qH9H2KOarg2zpKMlIndwEgvsIOrbTEUs+02mAaYGVzxcguUoxdoJ9W7HucvbJ0D7SerBh
lmpT+y658CFtK8cxkoW4uqUZWC1rxBcIl7N7DG2862mHAQ+0hmmZXyQ/8iMkeH4Qu9xRY8+Hegoe
XUNgNxmA0BrSuonBe2u1aZwxUgfXHD4vrukcrCtziNlm38xqzUK6Vh8zGeAtthpaPYa/s9tSX2Hj
wN6hGGnb07luyj3arhlcQkbAexDUa/ZKYtd4+Vs2R78a9HO7VgR3RiO8PQCZPcHsYBDwSNDQhAc1
hPqQhnN5jssZzrrfw2m1rqIOu5NZ9yxTjQekXi+DsG55Hkas6YafZBRYwVzjZovm+W8z/vdLOiuG
UUj0VsFcXebYIImV1XLR8VYBLCYfJ4n3FdrREyhEDYWbvzvHz7X9+6/9/RItz4SdsI9cNIbl8ocg
CYHFZjS8riE6rzHu2Cd7GUpbmHe3QCxTRHpoZHXUVXfAWnIER5ilGns6CK9lZoBYFqv9/WS9aVq4
NX7q92j0/kR+Yl0WCHBojQ9R8yjoPlDzePeUiN5dZHPnR9obziBK1JZ0qGGHIn/guFZ98JLPy7WU
MkTqJ+Cubb7kRnHG5oFpcpDxbcelAUHOfjC94poJPe+ziIM8kV50mOwgPAaj/9ZWxi9N4B5eYIo3
07g1PP3rvGVuXwHKYM2zmgjAI95gNREwg7ywRhGZ5RyTRbc2q7G//v1CY+sRTAQRqBXrqf0FCfb4
1wlD8gP0a25XYVnTZnbUmX/gxyWQ8gZofN/M5fC7iROmaHaKNKiZgI3p+qR8Izwmqv/BqYt6k88g
kr0x29o5aTMhzDgepwBgfkqvDVPpwhLPaKhcgAM1+9goHeLevddBi0POynqVNP6LIpzJj+d3OFeB
Fz3mrUPAqf/Zq470rILPa4N9Mm5GpHnbnKYuylju6vqesxFTVlLyPWJg2loS5EI0hY+WARI0XBTD
EJkq7fP2Y/icwv7AZO40ZPB9en4aR2QP7dK89+vCwaab1d6XY9h3spmuBBH8atCK54NIwdXPpwlw
MS30tUuMg02ru7UC+7VQxEk6pV4T2AiUP934SfiDFRSxQ2DcXFM/MYnGGRVuW3hCqJ1+uXoTwsHX
kXXG5IZKooMLN8LrcqaQaQ4IfaIQkUMReGG+kApD3dACy3AUjMqmAxhlHogr+8K79pP68TXKv+p5
PsvcPQuGVLY7rU1iMGOHVy4q4o80cM+TSdUeMSlEtGrhM9NHUc4vQ2xvtYr5W7glWa53/lKewLOG
XX/x1Pwmx/a+GZA6MRkk/HXeAZn4MPjAQmsGE2GD/wePsMul+OTejtaGVdNIAN+pMpIR3Tr6rfzm
7c5myUxkiXMKx+Ca6u4eaw7zpC8ppqOKi4wmhfFyXuNFdF/McNoxc/ZBCranMWQ0IcZz69HCTPVw
n8/gJr082DXZr5CIcWQ6KN/ryoVN57OF7IOVvSRF9VkOyKQgTMTKf5Vm/azn+mssIaTzLNMJteji
bBeeFBFuAu7Tykvccx1ovYoHRV2MHxXp6MqULkdThR89yaNzIg1rV49MyTPuLe3iG6CofIQav7W7
mtWn/TUMaPj9hVkTSnx3zi+oehdont1a00ubGcLXsN/HRfSs4feTAcGGrYc3H0aex7m0tvoYXOf8
lVQkAickHjTg+Pt0uo1ZFTEoO5XKY4rR4QkCecpazx+3bYC2ozVvPXAQ3bzQ8D4WYbGRcI0Gm5D6
lJEIotyKqHJkKq7NaTGnhNMvxpG5KuYd+T/3spef1sDasLI/Q5rzGXErOKhVkkz3dpLeuVBzUpmC
vbbuuxIRYzcYrwalcZn450rb58Bv6XNM9zJO7V29LM04MFHIj/MXOQRvEUrCoM4vkJXzdWwiuDaT
+ZiW/VsJJCjKXY/D84vhCmJ0gglL0cFomAhlJpKXOzaKr4Onlm2uPptOfYx1cAktKIdVWZt7q2bu
AqFulaTNiYMVoWiDaC/A+8riaM9m5FYSpVtlaGUxVZxZcl9aSyEMp9sMpNg5/lPQsB+Y25DPRlDr
rUK7D6PwbSRzzzdSBJrlFTjao/sqDPtcCIQp2r43qXvatnpB7sfyYyZPlzWQB1Uo6pB3J/FEdgI4
TUDOrGl5LJ1PKMIbZgoSxUmjD2bUHgBFkcBrzX9GO32oGtBfnp/8tvEKlQ5GynjY04Fs2whIKUMl
ZkWkSCLiZ2Cynhj8JQgNixYDJi4aD9HThIg6wOuqJ/k5c2hXBtNQbX5OMzwWioBxayfgcZYtv86u
EYiouK5+nKh8CBvnhmjw2IU+SSFgZVBAdegr9j2FfzZaH3XlPfMsHDzB2+cEhP5Szt9lcPQ2SW0c
8EAwW0msR2DW6OWVtfFsU8CkAnJUmPOE5FVhIp6TD7NrsLMZtyB7jiEWhHkUrRN/ZcO+W8eEAiS5
++Hz3g9DehfV1r7fMvt6wAyK89C0nzBjXC1C3UVZ7eMSUCUgvNQApy28U5WSG2AsEfWjoqNu7i17
Omr2ixvCB/C1QHntG3kvfdYH8CrhALG34xjBeI5jZl0NBIuIzLq0wsXwi1bQAlywGqf8OfGNix35
yGTr4AL26VMNIHfqFvxvj/uAltyJYRe0aYB4unoIoRJYUffYpwOGXdjddeSsYamsjUzdWuG8NfZM
vx7/jiR4VZaKaM+snQ7UZewGCj6fe88J34lpZXbL5xUf2Ldb239Gen74Yfhz9h5RVCi2bk1FzBFZ
bDyigenfOQZbcjFn+9EM7lJO1pg0wq7yDs0cMkkgFSz1zxlRygned8ekPuVI7gpFdZGBUzT1uSbp
gqb9W7b+QKIGiSGKpJ+IaU8Rcj0NAs2CV6tnV0mm0+Zelijj60JdlrN6ySZMY/8FNjUVbfZjJO5P
ZTsvZZWG+LUWCKIAyTc+ojQ+ph4++0RTzGd2sooEB3Am8js++c9Y4W/Uvw8jH+YBj1xsP2SFxehF
i2Hlmjd3JIrJaWcqOx482/KfTVsTwCB+e+FhTi8CE1cSZhdUOyjUKngN+Zsr5Ic9E0c2IxuAMEGq
4bAbCfOzCmLRFBxmDvrwt26GbzXss+lpmuqjn7rkoyXi0WzajQ4oFnTPbq3ULyojCqIBRQdkiYkV
rHzAqeWZyS5zem1d+rzd+cQWyFo/g7zpW8CXSEWxpFHBeW395scYrtinmKuGdrnqC1htlMbKSp9A
HV2LCLE1chLKFHlJqvKzj+p4F7tpeYpDqzwZcwWkKcwJOMpIJ87mjX+RgAXaak73HRVo6c9vjdH8
mnuJL8toPpM2wmyG5EG6nwQrsxRCmdSmR7MbqBJqguwwliB2Y4wyeJ/+l57QXyIFAw6cP1hYdE4Z
wq7YNdX175eiXIxITnIeJTQ/A2Uks++MdVuVIjyC4rTCYzjAYmBcEWtmWv3AebxCLusTHM+XAKdo
yZZ/D1TwFg94zPuOYxtNqrN6Rp0jd9JzSQnsCyAgXR/YK1u2+Y4hhtm1tCis3FaAvFPkQz/MM9Rd
0Luc1BlrytC7DvlzpmvvrlbkPIQ+0b25E5LjAb+myns4afVLb1NF58Qy7YKi2+NrcdbTIOotwL/3
bsjfzJDgREb3K4NAFIzq8RdQZuu8WDb4Y0B+QZoMKy3B2pW2eSlTcSl1hdWaUR0gc1LevIV5hGC8
PlKVxBvdax+Z8PLWToAgI1BWKHOmggAg9gBDajZMtoiHgl3jJB6DDJ3h5rPKL0+k1aGIUUohGKaS
nA/JXDDKhbqjNHtpK6SfbDCHeG54qBtIkxU0/VVLaBqbT+PRa77DaP5OUIseYoHLmjXvRrG8SF0/
O7l0n1BH7JoOimG/3dFNe8SnNDKoTvWEMDsKDOIG8DXh6FOMhSpupqR9DErqFoSLDLW/B1AAeNhJ
by+W6fhYvGlj3HqN6e7xOETNz6jqbg88fxndMycmlXQ/UgK75BKtrK41GN7pP6kFeBSKEydDyEwo
gysfsXJb1FPI+cJ7Q+RIfTU7dZjL1D5ut89c9TtPgt8oRV0q+ah67v6DqTNrjlTnouwvIoIZ8Zrz
4Exnena9EFUuFyBmIcZf3wvfjv76JSPt6+uyDUhH5+y99qDzR0awF2q1T4xW9HkslyMEE1yoae5X
ljRPsvOO1kx9K0JSs4TjboKuTJ8MQTTBBEU0/R1kRrAWdhRwZm8NFI0FpTM34wWGFvY0QJpdsoOx
kd7M+po1E2Hd3QL3bfd2pvtD5aXnOnuF1Ga/1BJahcjK3QTC+d0Rhku7ElPkSITwqp/a/Tix/fE0
4xPNHuCvByfYhObWCY916f5y+/ob74qzdZ0GyFqz8a1p3+hueJQjVQzcFfHbC9lL0sLqFwExASLB
R0WE1CassDm3JcrJgDDdwlbPYZ3aa2ANBq5hcZbG9AtJQz9X2e/RrvIdwQM1+mprZdWm+ZTH0UsT
LEYm18wQxOUoi822ufmJSs7wjgBYc1vnptFhZRlBlXAaiGHQJsmnkSE58KbRYO7ahtBonHqHVucI
iH7vafVXJ4AQwQzmLy3dMB6x8RAcOki4HuCBysQ/nJQRV25+tC1CHH0IS9zh947abVeWvUm9YpV0
UoGmxNEs72Mp8SfX0fvQKhywODWK+sZk0njhUbagDs0XogrMK4EwGmO5/2xlglIQW0qWzyRtyyJ8
oi9Hf2h51/akvyJieIxFNB0Lw74Yi1d4tNDudrVxZ+bBQXyIv5oC0+lctUwN29jfBk5U3qYaY9c8
slc5GB+Q4xFhMBvGLpzm/pgm87kU2V6FUXkAXgwTyAZJFcFJMAfq0hI4zW4sMJJMjRGeIimYeyYO
SOeBLh/VM+LDSWdno+yqgyvwY00zf0NAU8xjZudW2eAJUQEaz7JtmjUTbrmJTeKFNaZQe0IVUk7q
T6UhUQVZjziJhnaS/LVm81TJir3MXG7jBIvQilNVVHmvImRNS9iGbYrOrxSX/0o7ffYaarw2GBJr
uymf6MTkW65GeYsaUdIaqh/QRnMuENT4ZPraD3LqrYM/EmrbAKpHKplCyNBUDQy5fmmB/1BNfnpp
JiPbB/7gXA2f1DkLW8PNJQZmSypI85RXE5zNKHvAnlS+RANWkxTgHHLaTu6M3AEjZcn4M/0513nN
zJzeuzWciU4c5/eN0+h/wewdsIbBG4h6forRwezmPs+Wi/fBeUusZgSpha1GuwFtpqiwb01PUzrp
5j/zGP91xlR8xhlVzxjiecrivlhPyCE2InIjMJsYMRnIm0+zieFk6JrxlgVi5TiVhv4Vl2eiY8iV
sDLegKrxvIn+L/oaXTTyyKF7S+oi0VIeIlmLdbSM8E4ZTjWfhmGEwjpW/4jhQhOdwrj8efGtQ9MW
6HK94kVX7PVNX+O/CMHhr9B3DUttQtfYBPFHcIaJBWo9hmayr82SmPQ5P9PV+f9f/ve5xvd+mzhT
dz9foadx3iPqvYRoGhiU5yI6OUwO6EgBa6H5JOJsONeFHs6ocodzFfvqWNQ+yAWTCbiDPl8kTnUO
DF2dLXQb2CgLKsoSBOOORnfKfbuFAAIvpo6jI24tpDRegZbH+8KY0mGVCQDU8cfDIbqNq0Ic6uUj
OGDtmpG1uR6yeAn08Lz2kEI8TZ1qPMfLC+l61ik0n2enCDmouuHp5x3FZHhqWQ93vmn+tmwH39By
hX7e/XxvyUx74ov+99+i5QukEdLAM134jWaZnlMLq0s3L7AuzlY0z3uPA3bH8NdzaXEn362vsDs4
LW2EJYDk552qynktpEKooF8QSsUPg2HCaIgZYusv0eMO78vIpB4jkxLZU/BQuFTZovO6vW35r5Fp
nUkmibZu5ryaQeh0/MOSU72DIq+UoCJIT3e3cS3kw89LsTQWJSw3bbNuemnG9MKk547x/4xAPhWe
vJgOIGEP7uauXA7+5mABh1bzQ+XsyJVYgDW2uQnIxFoFKtbUt5S/viCZemCAtrf89F8axP5DV1Oz
/rxLVbzqe5uGdAImJ42Nj4gkbSKexdKUCkZIQsyAmBjCADQBoThmkF5LLiT5IzLb+aO+04pjoiRm
bjXNFJGHP0WuNEQXqyCPM7KNfAN59ktk89XTxF5VQbM10F2uZV5x6Ov1g5NDzhEuYTAZokzGMIb/
BP5OrYaGoUrr9+ckUc26zDTlvTf/mWIrp+mh8os7xLuya+MTDYjuQTOp3o/tklHWnArOhBi1xb+4
QnHdxgbmOMK9Z5+fKalzpl2m2rtW4+0C9uHP0idf3sril950xsuY0LHqhhZdUVWV/AdydNLRobvt
4uryiwZ70h8IR95b4LXVJQiwz9EFbVHFCO/sN1kCF6hmvj1bsPl0gWI67jnfGc2L7H3/2oFohAHu
9h8VZEui0IvsEGDxX76ybWOw5wtbIKZgM/0q+pZd8k6GWfepc8SezhLtOFfjo5vk82GO4QPTncRU
0IAt6xkKB/SUFjnsg2OPxg0FJg1KYjyU9GlCTepM39lGnzZ+Es5U7wj7aE8KNc42TANG+L397kZv
XtHbf1KMyEwzIdyLgbYtuSgn4RccbG24GzmV9ENE9XYQEvtvKRWULCJzHtucvFfoLd2XO3/Yyn/D
X+2+yWKJhyk+HPB/rFoehYObHay2o4cmlERvBSSOWEOKMS165AHEQsZ/2jaBlROXPC0DB51qSXwp
bynsg3VisPynomPb04XYIES9qM4kKj5jOTUR5b6NbJ8WdflkVttpNv/FXdrfHGlY54q8qY0CLEzG
JG7dRysQw59MQ+2DBhozrp2Tmx5tBkHKCu+InrAyiuCs/Ml6nuH3+cOiuRj5y0MYqXypmC+JcxBr
RtaiPmAwbe8MBhC8OfWw7jDErGpLi12qQvsiE8gi4On0nzwELUQI6+cAuX7HE2AdEScRMtOS2zqq
/DsQsvvjj6T3xOMcbSdFjh6QD86LoE7hRNl45Twx7OPInvZDMe3ocxJoTKfkPiTmkS2kepVmnJ6H
utKboOmKX11nvcLguKeAKI5xZ+xdv+CGa8vfQ/Iu5gh0YD/bPyN5NsTlYzAu9K28n1d6qpokSPjt
qRd/uG70K2rZgPJmHE4/L0WTXvI4LPbQ0W16+QL58P979/O5TvUfBHwRr6XHVyYpIbEVtAS4jdej
XUawvHj5+fzPu94lpE0WJBEQrMcQwG0I7Fy+JJRWeXHTEzxe+cDhE8T2hEk/bVoSeQUkSXeF0w5S
1JSMu8qq6NfmgMj8uL1O3cITof2HuA80h4frM3GZy9pQyRkUIrpyPBdz6uJiR0tWXPMBOHCYPvW9
1PufT2MOL65e1TFU1SM6PD1ybuXc9vP5NAj4f5avyJZ3Za3e57674Shst27dptefl7lIUWCZAoB0
VVHSkTHF1G7T2PwClXqvyrC/4n/qrwPx3P+9E7H2N7UVQg5KPsh4vJuBOVAjef2hFfa1N+EndpTM
S6jzkiph7DMc7Oxgebyf08Z4xk+Zn6m3Yf7YtEf+MT5xj43V3SY32yOasDZQG680Q6cFm7WzHLu/
U2tFN00OTFcQRGQ5g3NOXcREurdRPXim3HsWnKuxp2aXmZTXYpmIRe5N0xR0exXuZMhE2p7c4UVj
4tfCMe9mFY7PtXGrK4IXmEqHdWwdO2bJqIqf0d0Cv5YYHv18PPjEJlwjg3zDSv2KsV3DmeRYRl1g
veSDcu/eZG8co46WrLP4WCWReCzthqOtvBnKfyr8tj6VgxFtyFxBPKGYOFm5n2zzDECIGnL54vkh
3lEfz2ZCt3cfGEO5gXsnX1ZJDJtijWAKe1Zd1GcCv/5xXFDHeObxCZO//lC7p3yoUgxnACDYfgXG
2yLqAprhzBK7rljHxsjJyXDfa/TyG7+VxNtFpn90FbyAWsK0CCU62wbra0ISwTV10BRl9vTb0xYO
7oTY5MKyH2aP51dbxm8CSq987+7emQ59kcK+U3uIbYaODF0hTXyLcVePO3YjVKPeutRHAxY3Gw+p
8s7p8S9giSV0+l8jcGGhLBWvWZuV2yEIxktZej2jDKaB7nDPgbQ9E3j5KzWgNYYx6VBUxdae3Auh
pv4bwhFuS28E7dSTI+gVKWAvdFLM1p1T3zblva81pgvq+pNqJSZcWj6kaYfeqZq85iNEnZrVrn4r
vEYTVd2+ZrO5t7z6XCfoQBBOqG1F/sez5xzrbhy2obLIYJSOTdAAoU6pQyFlMQXaQ1L5ZzTd5yQS
atbJqbYxqSBuz2jSyStzX2HQFS05VUBvs6vlMMOcwu446KB9zH0YLgXzRciQAxu/4Y/E/AT31hvq
kzcorLxzxxTSk8+jcLDSdgbodDwONIyqdiNg2TB1j9xFqe1eGYNN1/yd3O2tIHzqjOKhJrRxq0xo
7jBwwE1Nl8FW5nWwev8Q2fOvn49kVjvIT8zfhW/P1275gt6DvorJHSbC8jnUE/bD0sCS9agPw1Si
klvrzgpBH6ONmRAc992bu4isp4w1nKFYyAhX1M5VOkEAp974hHWMOV8oYno74MGimJj98AO5qfPX
SaCkjVOITaU44KdzWcq7Hi+Lrbaa2HmCSNUF1qe+UgNpfPuB5sHk7O57xzaqo2Nql9NjGlHmcngi
EN1RxaqaY4s7uouPONA/LOpSn+433pT6TG1I3Z0SPhA4Nf4yUdg7PwlfMzVsfUhdj3Hlv7Rtv0eE
DK6Q4WVlteWtapdEl6bz9yZ4s2sw15ozAb1QbCdnCFlnu6k5nYfGZ9qP32JmZtxl/nsIX8+Q9KQT
y5ME7GC0zAf0VzMdRWxsPr6RWXJYhmEsuFdXrSQ4oc/RHo7oN4lqUPnVi5at0CusK2oewIn+NDxM
7Taa++b9U43ADPLOBnEel+Et0sOLmdIssMdG7UZA9gDhPZ68bmh2ox7oD+LSO1rRQAGYme+ifinS
unnD6EHS2KMszW+ciuP7KJr84BizhSbR2AFP6t9JvJnXSIHdE4drwjW8eTjWOHUnoiafjLJwnrhp
sM1440MHCJpVrStOdbmE0qcMe+qW1W/WfrdmjWU6Tt772TEm5zZ3wZvHnW7MZfkau+70qLvqL16u
8Y1nkG9u7v1egTXpMvFeCwEKrxUJhvykYr8Av+tg9m+0fg/piFxMwJB0Y8zkBbLNznSSYkeAVLs3
YiU/DEnHWyz5E+NIGiJK1WezSfcdnpMtkTUeTWeamzpFdCUHaZ0sswhAjaURsZzFfFJdkn/Qel8b
khZvPrjiXDE4uPYDen7PEvlHNuATAuLR78OE0z+bsED9aX5K11G3UkXe8zDa6PanTePHzWvSsN91
SXIWri2ANkJSM9K2ODvQDtpUMwVwpbwEJUwt031T1v7n2hQeVNief7xwCWeonQrmNdA4gmNJv6XY
w35JK2wDqaN7L0ZF2gR9feby1r4dVX9vGsA7o5cS6kXDSQigeKVNukTLpYlU0T2gFvgnIuwx5XK1
QlJxn5zAf4hDCKwp28FD27f+Iamzt8KGDOT7c/YBWUgAi6SnPQmUz02av/f2y4xV6IO8PSCkXX/u
FqRHrELn3YeOySx9PFIxIH9vp+EDnvnaNUT02saAS5wEcJtPKk4qy+SDsYoFxpZOyjwHpDdoFaxl
aj57U4WddZz8rbD8kmMRtmn3dRbA9OnlAA1QUbkNq+zNb3JjM1pm8rGcGNY9XrWHn++c2CcblvzR
UyjuwpARC9cS7W7g663d0YsLAlHvurJVe2HzuMUIqAr1ZhRxfnda0z/kBcpDoMoXS/NUW0w5jjYL
Cl44e1cbHalKfVd9dNnsEX8JndVAX2DNDtDfMfoEYD3cbO8rtkZo4q78sJguQ1igheq2dQA0gS+s
DdYBg2TH/eRMzUed1TezcQVaWyC/0E9vTmv8GmrH+qjnetg4nrfDnETMUNrnHx7D0zbQZwRd050T
UQcTfCgORSB+xXikcWTcZ7v7zkme37AutFvPCr8ybHBpLvxDmqX/RmO4BQwanrpq+WF7+7erVHyh
LxKuQrhbUNfA5S9F7wdnp9dc8Qxq1NhBGvd3mEOvagrGj9Djmsxd/hIVwGLQe+Jcsp3HVjbuU+D1
F1W6+gzC9Pvnp1b97459ezsl3AqtMF9iwIf3ahovWcCiMy23vaia+jbO+suv6+kDNXJvpsPWc1W4
hzBmfKR6xAqd9ZsZsd2+cMOJna/lcCSd9iOpgeYUeLLpDmKRbmaPPx7T93auXiryUlZuSmlqsf8y
tuPHl573LTLIOjSWx6MZsIqnXTNcAaKv7ca490FvP5ZR6F4GF+puZbIADH7W7hQH4Q3Yn+jILmrt
XIhPe3oSdNqn9xQy+5nmV7duZ5dVYIhfncmEwQYu4AHhSrEPI8OkGkXO6w/Gu4rLYT0kiDBnk/ve
YOrMVAaSZCDj1bT8dFh+jMcqscUDk7YbZscnOdbWR4x6f0+Fgh7ZDWAtOMUriz3KFs7Ih1lO1eL0
fDNkPH6oyhE7qZIbDfUEkSrpiVGSP0fVGN1/tpAiYhNI+uqvVWBWZBSHLwol1ZrNgd2qR89MP5vZ
T+lwL6n0YC5OdgqFeD9pjUpuAZJbBFm5y1XzZsbwpjDUcTIxQsqGp2ccyUpu/OYVyhMB4ZwoV/DF
9Ifg6dxiKGFHJ6jomNtuvs2SfBOk6fRmkYl77hUMqVKT4kRv5Xksv124ucAhkl+tFyDpWH4Z8BZw
u9tOmFdOn+roVRyQ8ED8/DiZObIfk/oO3fehSWlyO+0fVjHaGu5HZQTyiPh6hrJ3cyjZPqfEXNMA
vsjMje+FVDcvC5vzKMXnHD7n0GiPXsqBqKZ5scVg6x2k6T0GZVncfEs/a9duH2btIjtQ2RsNmuGV
iA1OABCwRw+dKlfUv4czODoZ1i9GGudv9BQ2dlVNv8gGWNSExH1MuzCbEAN4uCfsMp8/5Mz8ZpTJ
oRekcsyRuJFGCGK7UF9kkEOIwtY6tgZ0MkyfXsZON6JSANE87vWboJinAWtCCuGWPkLEXsRvxUZB
M/mIjOiZnpj6hzCRURKKTiGJhJ1x36xIWipec2JKOOsOwJVaezoqh4dzrutNk82UkUOCsio1MWYo
45Zj8CCzKNnr1A1fVNA/A8UL/onslwpsHqBZh8+Ebj6nDrSnzGUtsgt6/NLP0RRYpHGKnPEug2sm
dalARNTP66wfaoCaSbPPu7q+c36d1xqP5F2IEKJ9futMUfwjW3Y7NUH5JzA8+JGhhZoubdOjUzOo
8RmVXipQ6Qf4BCtsKS7B6nPwSISnv24adWqCSb7YgXqyAVfFKy9/pgZGKNdVXxUP0GoorItgNHlP
a1KSKwAxjx3CCuY/PUawID7R2c/IEOKo2WrD30wWidCjlED04j4jLUvc8Fo49EdJGAVgusQdtBT3
d1aA8dNyDISB/hg/uwqEFxKx7lIPXCiImuiSDe2zDsTuRdRugBtB90+pS55fHbJ5NJHAZEj01ap2
25KhBSI+TtGGqPDWgLil095/e8r8JiSweG+EJp3Gsl/nphhOkwbFga6uOGmXXJpiccGCHg2fmR04
SOfa5JSHpcl0C+eAtplz838TC7f8Hl3zmI9G8rshtgG1VkbcZOCaRzOvvM1ggPjEBB7uvdGyTo1H
WZlMlHUNUKOdmvKR3SlFcuOwlQVz9tvxrHw9kHx1gOTB2NGiqbRVNq6u/z4uG1iO/WgR4UmhejGr
Lj7TB96z3PPRFAAs5IlN106c2dvMkek1s6Jbs5F9oY5lP8eH0U3/8pSHl58X7qPoAngO9hIOd46r
MxNxHSKXSiaDZJ8SB06fVnQl0nlrpbglAh0AnRjwrMI2DCjd5HEYpXsiAnj5MkVdb1TF1QWc9YD9
bdU0GaGXId4v/tx6sVXzc//3SWm9ZPRtHyzblTgPoE/VuX9JoCTNZCWUJQc8VpbESEgQm4v6v9+H
KX967Yo8vfQddCcLZ6CRGFtp06noTbpMVks+UCkShFjoCPKrBYZ0b/ooQXsFwjPO2LXQSKIQiscK
6jjvgMrF6EH1P5eh7Rbmh0KcZcDt+Pn2y7uoxeUUheYFFYq1m6oQh3JCA6U3q//7Uqb8xQvFBqxN
+xPpGWHPM+btpi5eW67a7icWhOhkUsZSAFXGnDPC6nykFi0B027tUcIrefrhP+baeqxmi4xDTkUn
gjLL/17wfE74Hwnsm8cFQozNDoQfgdGE0Z4g/1Yn2lgOs0EDkTJtmdPPizU4b65ojG26fMqdsDVw
3+C3FRoTKDnNVW3EZ1tGe8dTQLA7gnnHHGZt7jQmpG7jFucVk8HEH04+ydlNHRTHkXCqGLMKSIGV
J+RftwRuSXh0sVjcU6PB5w7Q+PgjlheC7NT0OgJHRK9VdJsc1BLP6fJ7KScPKWGbd0bF08nrfZgx
oXxp/WZXMlBnyIz9pRV62FA2Oyt/8F4LPf71xNSt3RSXpCw4JsRc7KEx1hPX7jTW9d8c4D2Z0ku4
p0c4iLW1axzWWN/sg6R5zNLUnMI2foviBPCQamLKDQIKLHyOWZI0JE1JvNq1QcTKPKgTf6lgU3NV
bAB4sdHoXUKLr+CPERESsM7trGeBKwAftKhkTKsANrO8qybcOegem9MsGDK7SRbCFSMovBTzLh7k
HeVlA30YW0EvxL0dFA51FO942f0Dzy9gmL44omzXC/rBBZRMwxQGuWUJYox4RBgAYxRdLn+bGjXU
+njeKBe5VJnS0TIYLrKiT6cxSWssQSOJc5xK8yaGQBPMrz/XaWiDXdtH0RLGdiOUGggCU+F9QPHv
OCBsMzv9PVYYgfv7FBjyBIynDjpO3K6FKNKJz7GOhhPYAzCOKWZiGRfRgcVjMSoGaDC0v3DpvTZ9
GWNCHIJgUIdWU1J5hmUfmPa5h7hlFef+lbigPQIO+9m9hGjcZlOeBtsdt0Po2tAbGGhKmL1ckAk3
Aw9SLp4muhjbDIpyLZvpZBHCmwBN3ft12Z28pdP+864xLAa6fbSXgdZbzNrfdOnLjdtMnKlISY8B
hzt8Zyx8OeHZFTrIn/8PQEdDYjBkrNHn2cgTqnyrJ6ItqGkGphEswRHBQ40jA/1tH9tYxZ0ZUlv3
3/UFW01OV6pfc8uGAuuNH5ULV1KRM1kXIaAk0b0MUf2ckdHMIjCYGy/W9K+LEcp7uS1D/WoUPocy
U735Y4sqf6h23CW4wRwG7HYEMpXFkIDPwCGOucex2DnGneZs9dBlkN9mm4kZ80DQ6Kmq74jTztlY
mbjCoFfkObF82RJ35wGDzX20UDzcFC8c+ZoQ1b6ZZyA5oUBGpQ/IozFeHCjuuLnNLVFkjzI9UMRg
0Zkos3K2Xu4TbwWcN7jERvxodxMbS0Lwo6OAN3h2UGxzTEVrDhEZGC5HHwziqNcmJStLXnA2zRxM
Sxc/enl9KfFwnLi9tzLkYQX+DDtLRPmlLmjfWTFGRbycpxhrEueY9hK7FYIkTWxOTwb9opBwOJNy
/gIpVXnjWSkOZ9D4pvyXO4x7J8ayLQr3ic1riS1A3tR1ZokkJXG5/piUB8JiJt8COm+6hEuVqUsm
x7nrLX3wLfcVOfC1I/xri5UGC4zfbVGlEHce5MOTkaAUnguH3rAZHJwg/LKg0sDPa76HeXiZwr7b
BG6TnbIc4USbIopqwGWsPIUqa3DQNEWmrQ/LP+Fxzseu7sdHzyVGpJFoTbhOn2r4DdVMs92hAQhi
Ii8QQOFhuNgc6vat96pmsFQEDkVO8CXhUYFjrVBkdLbc07uD6zlwEfX8KbtZ7juo1kxl+/L0v5dZ
sE3NfspEI8EakzolMX7u3hiBbEbMll1f/bbjAr6lQAWzqmDKrB2anmsQ7kRQV1A4Bj/82YWnnQ6K
Z8RFPF/enSHztPF6UrEimTQnTfIkYFNWNFIiijXH05HQ62pAmLPytGOcKIqTg2ZJrVs+KpeXxhJH
GatmL9QjuUvYLAW/XCAdvRGy7rmROorQVu5VGx6LLjWgOhdcvAkve+aW6KzRo07o5fBpBwQojjFN
bftrnIZhq+MmWUTbJsMS2GJVF/RnpOa+N9VnSnB/LXxbrX++H9rgnPsYkscgF9NdCcuEs48+5zMx
HSysEUZ87psihK+aaRb/lGgyRPfu37DqklWS26/WNH3pjgYW3ePPmbJ3x+zy3jWOtRcSnVYwsqwV
uPF+vpONmBE1IlmhaMtfJplgMEzS9iEPCwTxJM/vhozWbhP698hHvhlI/RrCtlyDi+s4qo3+zg6H
321LD0B6eoDEPfsHopSOgcAo7PVoj+eJOmDFgTc6+5ikBmmnGGQM8sMqegZqetElSrkM58eqCpNX
2lxMZZaXGPzpTmbBi+lAoIy8mQgJ80UUaXtKqq8IXe8OYQ+Oy8WJndrTdP55aZgkcDEoQnUO+2mJ
lqz0r6GI7F1bep9Ec70y8Cr3fZxtWFjNYynx+RWhHs+WqcLTgJ4lFchrkMWfgwrxtgQGEJgJ6m0a
CMdpwXc62Xgu6xFR59Se7BYrkpuB0cC1RlSDYzy0JX7TiBjDFlFon2MnTuJbnp0MY3wTMHl8s4Ez
aUJnyUVt74YRtpvdUGorK/AQBYYbtl5/T80znEbOHYmFV4Pf/B1VMtog5qXrARkdN6f5CIGiOVZT
irorYZZTDsWWOxcZZ8f5mPgkQa4MLlKzerSHYuTaUlrSH/tX2BnNmdal/VBxuK2tVjzY9ADOEGRB
aIbGZZ6H/CW0X7IAOVcmhYcexFGPdbknBpDwj8b6mHvOQ7J2kzdBCgElK8tUb5IgSOB2hDXeQ8oB
9YIEp8amBfxQt7O1n9FbJX4xrLoMI6evxS+/U9kZ8CV/rQwzKkPedV7iS04b/AJ1/mXyB91N4/gM
oQHuUCTufj78tQ22EWV4qyJIsoeyqn9Pgx0SS9l/fsH9kOsurmdQULaFOYDUFrQFxSoIzzOJKnur
yP5yNGXbJSUAfDT+EtO60ZP5LOxWHeL4WzSaYbEhE2IJs7XHgsctz20gAXJuBkEIp+EruufWCJky
8UqYip+uD5JmTk3vMARmuYt7Gs15ZL90RZAeUw0zZYibxzn/50APOaAP/TtjW3+YLErxGt3udgr/
Ge5U7fvJJUvEAHbIMsAyjl4t3GoqqHXF+R9dJpOKLGegkolHJAAVCfYgBQ2XFk+dEgNd0G9AwrLN
DNmfs9pGoMN2dlb9rzLOWVWnHmGxX6H4N7sAYRVm6lxl4SEK7WFXN7fBfZsrY77WJYqx0Xd3BVd+
8AK5cXtm5ipGXZxjdZDTb4Zif9wUzzdERHEkL5nAOfE30kG4w/2BQMbPm2Hbl5hIWd1wFmAwKjAU
bGOOq3RwFnebT064MrFNGDXIDYeISWiqHNX6FM4zTutpAurg98UlLjrcCgmJxd3kPTuO13B059rq
pMIQBj70igDFXOW5/eIHvX4ZCrQJdUZrykr0HtEO+otWHXXuI4BTxS3rza9cV92hXJZt4giA7uvv
kEbKhjm8OnhyA1tg7WUBwW4O2W0ycv6WSQjr2rDeOCAQDTtnVw4ua1PgPI9D9QoIoF38+NUqbyP7
ORjSjaF6f+PhHNlO5niKRooJTIXxrvXU38ZzwcAjxDJGSWjTqMmi8c193Oicatj2131RfsWpTSA8
JkyCf3pvkwkzWc/kWWIlyC5AvGjX8MMlenbAyiPT8eYQ2EciSEjK8u/UhX9uxM6XG80ltJb2Aesu
PRjIsK0xn4G4tu43LXm5sjv68oyIqpkGfRZjFm9TtnaxhB6RbrQeijwkPQ4Xh9m+jENt02Ijj4IM
633boIuB0ORhCYFl4c64dlP3sY+/x3GsH/nb8k/jBNAktuw1C5rRWU88TDSN3GKHqVaxoWny3u1k
BSHK2Yy1uA+p8ZVPFU+wxCzuknC7TmR7NVRKCFdrvU667blSfo3mwkTWT/GaGNWz7vt/bt+dkDit
migp134PoaKJrU1PoauSEAHH5DR3o4gudmIR4V1DBYObQXK1G+3m3PkzSdFQwJAcnfou51giwEiL
I8vIJdIph8+RgIMiNYTjkWZmtjOH5O4YWIPd8lra+twzHV2Byw22Xqjukyi4KyW2BREnzMPjuCRV
vbq4EkoqTkwq6sgEyQayAQuJd2/xoB+0T16fa2zaIkXjOITJuo3wSvafdekEGyQ2e4zSYt8xdAE/
tOHnBMxRYj4RDMf2UzF8h6KPLk7ovcaNYxzgEX/oKrvWE/zkxsFW1WMWlNyWmy6I6PEHJI+AqFgX
VsWk3503HA0RsKj6iPxqPSoI+k5VVlhgCelMObYp7f/LPPdhCS+mQPvXYyp8TC24GomTHbq5vg7a
Nw+ipVacp0+KElB56o7eCDO3g1iAEBa4aYwWN6xL6wCR8rp1B5RfnK2LwtCsJSgsp6TFjcNobStq
GokjPdLVPPokJR2J9KrZI7FgZiCpOs8oLjpON6zB+ToORpO55dzyDC+ZT5ibsQ6/p2n7u661x81H
2VTMIAWIhniB1AFZMUbYOgzHwixntHCIypIQ334ZU6NIueFu+5gkRMBQPjFGVlhPApiHBZazkXxT
x5fOuhIwCcn2qcQ5U+2bp+JDQfNpEy3+68xUzYYZ2qPg2CCC4djTql2JkslTPxjLtBpMrPiVJfOv
wCbLJZgrG6nK/2HvTJbkRrIs+ysttW6kKABVKFDS1QubJzfziT5wA6FzwDzP+Po+YKVURjBDGD/Q
iwyJyCCDbjDo8N6799yY5TfHvCmbISgpwyVYW26bgGeqJwMSw44WMZlyU7cZqvY2V2OBJwJJQMXq
ha3Xg3zuuWYZXmSuLVgPJ2bwy4YUoMXHsVQo3zmQblGcakMzQsA5tUmtYkLCo8iobUO1/1fzCFPX
WwihBccH12SfMh6bwSCgvKvvIR0YvPnYMaTo6BRY8wN2PGMjwoCMkJKlh7Vu4VKXRw3SGQyS0XML
rJ6yYt4QEFae29qFtOkLMHFWx/nSRd91B9KdjBghpbXJ09E8uVn63bTLg11gliEIYN5ozNvJ1DVb
u25QdrruD1RN/hUVBRt41EefS9vgwDs14BtevDR461T6xWn1cejV9OAnD2ymLLQPMVbmXUzUdFaq
A7IXvHDLhjCFKdikMKrX9Jq4DHlV+RjsWoByQ+m9e2ieX0q2GTy/7Up1g3zE9/CV4o2sI9cOz2Uj
TLqbnP8dpqRb5qZfTKd4thtyGlEvubjfa/LA524n+gobhGeYt6mQz4wcP8rae/MyGKD4Fanq/NBL
z2Prx6QrGI/z0OK8CSmWJxVsJ5zNKyMeGyTX5TH56XHzmPOSI4BLPA6SA48TQY6z5D8AqdFyuJkz
ilzM2ne6rAPycpg44DUuzeydeK37kTw2hwR1GgLNHQHXiLFSO9xXlsre3AAxK9f8xMZFEwkHX5h3
HxbGD2bdJEpKb1U6LOe+i++9bqmeW6kJHOMXBiaWrsjy4Iy7x9mdwd/gPlYDD1pji4HGgMQHR9VS
BHlYH+rujOOm3cN54GCq91MJzJ4W2K0dPaRbg/2p5Y7Qxv6wcgUQFDNKXhFhjI/QEGm1EBgyBiH5
z15jcULU9DcaUN9Eo6OKxvNR6JTGabAkYgyeeWw88FeMuzKquLTaUFJtm9TmlBF+esh7DCQ9d29B
2bFWRXCMCE04eGW36zquPzPG6irJTojSm9m/tdZQMh0R465MehMfL7oyOyWmJLPlKkOLtkaw8TAG
zO7DLN43iQnrccCktLzJSYPTJyKmG0e+Rt9OIQsShaYWPyf7Z5p4cku379DbJhKiaublPVfGY5bC
hg7M7iHgSr7qyOedEIdjjdOfLf9r5VCA9RoIl42JP2zJqR+XzdHEnDQyX9qCfLyZyfxtFCVJIFjk
QjEv4S3FjwaWnJkusAw07cGEYE9F9IUYWfk4ZXLqO4iEhT3vrFDfm3U5rma3P9mIw4vW+2E7DHLV
QzTJR5Lbo43bg3eb8w/R4ozXlzr83kZIfjMkLPu6C8Jj6xaPXaD52HnjoEdI8sNProQH3MAUCKuM
8ghqYdOFfU8kgC6PaAG+EfFngKgCK5YRTKHdIH520xpdcm+Em6powquNvroJPOtVoNXeTRHa6i7x
1H0BvhNPIsvbGJr87JM0gfvj0Z6U/CDVCGk57vtbWk7JGc2aBy5kKCGzm1wSU0w69eAf/IjL25yi
Bcv5Iz07r245s0ezE+JQBMQf5kruGCpDubEfBYwiGOlPyMaZRtbpA1bvy0hfz+Yb7iXmoSKmY4pQ
mRStDLuBu4fI9qSwCPrcI4RXP1k+Da9scpHfLvatRVYdk+pjIiZz5NJEHj5hU0XPaVhfyKFprU/S
G9knezyTPX4YxubbIEQOL9PHHWEqVGO0SgKJXieZOy7II95xXNu0gquXmQAhbn2KZYFdgbKN3jRk
+FW7/IA9tvidzu7SObqPVa/5MDNNOgCpu2KsGS/I+Z0oifHiCcNDDG3S50s75+iq5C5hKEvYQjRx
4QzNS9lWayLdq0MwNWdh+hddUlNoB+JL3xcwmCOy7QkanlZFGdPmmmg3QAak8xG5Evw7DvLAGJAB
SFodARynNrgbE/O9KSuoUYw/Xf0JvSy1XYl3MvoIzBpfjUYBk0b1x+Q+DWb2WafqB11UrrlqOkUm
151UJZ99E4uhtHaJZXKe24viZil2B38mnLdEQhEJb1U0H2HZnTLjqeKKScd6nA5Ooz+jzT+T0djy
zQUsuIk9DtU8um5ArmEpuy1u1/YYSevdKrObrHHQ46rb0qgYVllFGZO68Sc3DC+Q246uHh8zXZ4+
d4YpkLwOI68uG2pjomHzqoZATVMPSC0e7cBjTjhXuwRp+yqw/bua2+HWTzCb+TLNj2HtXZtWOfiF
kP7S8Qu3asowxHBmBNbZ4aUj8LMEGR1APKzkkRVdHnw57H+G8JlKPyTDt8LjtoK6jgZIUQfnMZ+y
XeeIb5yGMd01r94Cgar3Ii2JPwLgtSHPy7x0pviYHaehv1obe/q9sK7QFbHd2AGQe/wIQ25chJbJ
RnQ8EAaw3r6c3H1gUnFpD/2oSGLYVN541nZMN0DmBHj6yabtIPbE08A8/ZbZzWcQk5DPuBqea5bV
qhkaMiqQjCEX3BZkRXAt6nd1j5WmwVIK8Q3RCimsk8rPkbpY/oOvmrdZ5QU8ncw7y+CdXijTXK7N
ReYFZ902X92236ItLo/jVHW7tS84yzMt2ldy/zASt9uiHZfaG6CvWYF1IDkIHXBzmnOwo8IT1qMV
ypdBtBTZNEGlVX9Kh2Y45kN0qIrhVnfyzc2q4mAWpiLz1z/Epik3uZeRm4ImWk7jJoaNkwYQ75Ia
XSidwAyC/xERANYOMoMOqu7lWoFLH4joI4RiugvbkQjPiSwcfRQJcMTa2A0RLWybLKVNaxNaa4gW
xqiPaQmuAkvWOmJQpM9NGSHaUj2YgDOk2kMHBviW9Mw8Bv/Zwhq8i3V3x/XrbRi/1j2Hbpmm8z4Y
BigvpBqDQlkjwXDQYcvzjMIAGWN5cPCOOzHOo0BZuOKjHJRg1V7H0CNwpSAXyl6wipivIsQMczI/
y37vM8naIcf74P2yVl6c/KjoyIKy9e9Tw8Enh0OVZ+jHTEE/d21W3iDiRiszb7Y/yfv/P53gP74W
Xd7W0yOqsiL/U9qA5/wunWDfRfn3L0DPmuZL92+/779TCgzT/odjO8r0pG0JR7v6f2IKDNP5hxZ4
r5dpnWuayiLb4J8xBab1D8cVGjWT1Jj4tMMP0vwzpkD8g0hGaXs2G5CnXBIM/u//+Tr+Z/C9+FPE
xL/++X/lXXZfRHnb/Nd/SP6MP4QUKG07rgXsRguTn1E5yuLff/3yGOUBv9r832yNHonu1U233m5A
bmkTj3erEVVQn33rRwh4XmXjjeg+u5N19Z2kuqSdGPaNFeIYCGS06ytE/Z2nG+wEwTsDqoqmAhcb
9FkObKH+lHYdmpoEMrhKW6qNsY7PDuKRXZcxZI96wmAWg9+BMSNsddPZYHMSRwZiCoeZdygZP2XA
3uiq3FfdF792+5smpVyRe7kGaxVs3CrPjn/4Jv/5nP74XBQ5EL8+F0ntbymejkTBTYTEH59LUqvc
8Jrw1riYhx0BbAjxOX2Duvkgx2tvWXfVGCx4xYyEm6ikP83YyM3hNlkEkMeL6iiLXJPLh5MxmCX8
2MYUeoSPuNPgUy+KFmlZGfmlnPwvRa8YP2pQWIaLddOz2AT9Pr5EEnZnONvhMdvXRMOCRAH6p0Kd
clbA39NIcWuSh+5998PxUiA5XK4yvvH13LEJWNGMh85qCJGRpGt1kg6o25Q38CnTzvb6S90gJUPM
ZXHifCcz2DrFNSAt+vcAOKt+7XZ2tAOc/ftnK8VfPFtLKAQ+liIs3PolGMNaxC69s0Q5kN811I+N
i7wkmPGDtcI8qtGetyFT+E1UvTQEIhiIQF8NRzxrJmMpBvGnEZAnZRBBE2lI3qxCwZyDXVh5OiMb
lAjLdWHm9sqa2h7fW3wnmYHSlAZUWAcd+bPwm1e6jvIdIUApadZZsZ5sZowpEmU5jhY9PpJIPdYn
Snq5RQuCDks2L5LFsv79w7CWF+lfKSE/F6CUpqtRCtiWptT/84vmkSE7RdJAXhNvsYP6DBMrd+Mk
PyQyfTqdqHFALtBKmR6CSX4qB4ZHMZVCPE6bYl0m04DiryVuLKKBGUXZB2mw4PetuNzhpftRxU2x
Gd2S5+KTU/X7H978i91DSm1r6VhIlTz7l92jn5GThxNZXVnl38yu2nlkWIcLETFLgXwJmjTdQjRp
6aInjXOWIUWOxy+iUm2+/v6H+blV/fIklcVtQkqHzexn6ssfl6xT1XUjdXSzKq6KrlrAET11uoG3
Cn2K323Rnpjb0UuLJ5z9zAe7hiFT9WWMKS8cr4g/mZ5znyu9B2kS73pH39FIwTvdzMMDRlEOAsO5
eMq43q8md6yekaW8RS5lp07JY2lJeAC/4o8nWwFsgQ4LTY6Yzjz0j7HjMQo2zI92jPwV6h/iH6kR
AaO6yFg8lhpaIHc3QL3KcIEhCMTHszZtezhAMdUrYl7EBd20CqNzSFbG75+czWny6ztIQI22ufgo
tRw7f34Hk6kwelnLa1MM5a7KSM6IaUT0tasO7sLRG+hRKZiQndFBCCD0meHNNTOYLCsyF3Aew13A
sZMk4CFwQk77OabL5OBDKJuLwwKcHUufjIx2rka5jw8cZAWqisPEnWZUBZWpNtx1JUV/xAwziCeH
mpRBP9QzNtVqhVWk2Pz+Q5scvL9+aC2EIzhCGZubv8bzNPnkTtIU13QcofH2pKwIc8/MFEEAc9qt
Rgy0m/BI6erU3HBSOH+zDZrL4vjlfeXY5XaAPtomp2hZXH84epsRUWPt21d2FljYXfzDLg6OIbMt
85iHXIAIGiwIfbF45smdVMWOxsb9d8/B/osNiL3HxL+v8FSKny/HH34MEaQ69QZxDZt8T6ZstG3l
dz8L3IcoDltmGfWd1VSoVUvnURT+G3NWeWqbgMqWHvHazwH0R3WvDh2DwYtZ8264fsIb8Bo3GbnF
MWJVXc/I/piRrQxGafCgEC3NUBq9JXyHeO9l+QVfKuJ6Iz+QaA7bduMom/F3C0P099+7/qvPa1q0
Bwl/Am293PH++NhD27BmIwV2HIFPNHsAQ3lBFjnyUIqFK4Nguv9uvzFE7j7ASZ/BTrnZ3G8UolKS
ZE+ALMdrxr0czyffRinY9saS/a1wM3Tj6dWzehBn6bembdy9wI5t5laMt834mlSJt2eoNWFUDCSa
qxEaIYgLNc31Vkqo+NpUB2qlz4JuEmzJaUu76b5ECY+3KTIYfUpk2Eq5GFLRV9lYimmGeOO2c7wX
tfdpUsHlZwTZVueQ+RU54BBtaLorPs/sra0S7XduO/i/gghrNsqMjeXZu95nlBPpxbkd3bnNVT97
7s0JpuBU+ksRLQtqEOA/br7HbFPu0iiDWjeSDfv7L2e58v7bmrA8uVx+bRafs1wd/vAyhu1A6JHR
XZGvNAfh+T1TteJzrvvqJCx2jRmkxy4rEUS3iMjLJRQlhgyQ5/vErfNNV5XlrsDGEEdpdqTZDoKt
j3bwUfM9LAZoEDbbuNszfvHSu9//7D8Pu1/Xs1o20OVKbXJJ+/PPHg+wm/K0vSor/MLNo770s9j2
vRGQNs3kh4bLs2tSI0bAYJtuIG1vhb/X122yD2tzaeLxYiB8ey26BPpzle2dmpFa6Y83g7HiNYho
k9e1eYjrnOyEPCOQwQD9bNZjsWli7R2sAUuMlzTlhtCv5XeGw+n3H/IvTgqKDmlzXzEF//tl8RAT
YE2AF67TwEkgRwJmOCrXcwPOvkoef/9n/dVCpToybZP7NQO55Yr+h3ehhCIzEDJDwNFY7nwj+mFg
F979/s/4t0uDXKovFgybgWUK8esmnEEtGTzLYvKPywefDp3giEWKAPxkMSgE+shXt0T3TMyNi5bJ
UcLdIWno1ivrYmDRvMkp2mZWG2wlBhtpqL0g/pXuvViC7/tdYofyWMRnxPh+NxU7Y/bJ7e7kEwbx
z75B46Wcovsp7opNb5KW1gYF9/Hl/lbzotE+uZGygNZtKrjRZfyCEbJoSHlEyICiP1577n7uPOi0
leAKaWeXGnWF3avxEULoOr/z+4aiQtHb/Jtnp39ZrDw7UJ2UtLwRUlEq/fkLmgG71FVWXT2jfm4C
GZzxRcWryaz7Nc3qfaNhGnjSIL/XJgBXau7leT6/2Gn+MjkpkHi/Ya5hi0NZWMewYY0qN003TNnh
WE4Gs9V6Y5fUfnM8olrO650h+W60H4FQIP0A8y9WUO07a8vBgeQYkbGLliAX1Rrn0gb/Jia+z9YS
Z1WUD0UDRcYswTV0RuXsC9bczky8YdfMaXJoRMwZ14ttrdv3Ansg4Dq4qgmkJtwruwjpUPxOFa3P
o+V+62ndAvaAFedY6vz758ph9BcPVnLz94TpUpv8eh9DyIHD0cJeHGNViFLLfJwjF0dOeagz17wf
HOANYTH+91lsq2Ze+QkA8b5BJyXoo6cLL6eOU9jxMclwkfI13DYiTygng0Elq0qXHa1Wex/GXXxX
g9YvQ5i1c2MRsCqx2EBeIjhYlNGVpjc2vwoR2Jy8Np40jwyxskssUf1F8nNIPMjdzOx8bc21CfBc
M+im8t+UEbt07zbWOqlpu4/uB5EO6PJtclQHNQJ8RmA2MHTxLNoHTuRdqrAzd5VbfEkyC11363x3
dWlwpcjugxmXvcl/q+q8+YzH786cDY9IqCZFfkbgsOty9d6REx0gM5hMljMfJyB8t6wmyo9IHuuk
I6k8HFl7Kqo2VZATduFGlzAuvk5LyRUBsJ56lqIqosdiyj3Wcn6qBuKBnCELL0Wrvy4jvS7G1YyV
TZzMU4h07tSI8Y12zZqi4ruMyTNTLciGiaO1hoB6qmDvObTnm5BVzLzu2ecpXzVBN2tbROh6hTra
OdnAvc0shoRk5g3EBe6UvQQaO8o7Mlvc2DrLbiorf5SWcYBZZqHwZZARIKuDx7LPh7FDGd1cnf5b
bTskVi13kwCV8N9cm9WvJ8Cy6D3czbYgqdJzfz2hZ+JsZ7fMrkYSD+gf2DUJZBr3ImtISVN+ulZM
1NFwcX8nq4v0Sls9+6KJ9n0NpaF03G4zjqziMgBSWoprEds4X/rKg6JLrdtmhgAgBgx8MpPdBOWW
7tg3ql59GvBBGYbyQZvj8jcx4Oy0fcxqnq3rAJjrerjhMj5li2rBskrG5WQtbFCVNttheRGnWD8h
rSQCqZvv6cGPh8hL372pz+mLYF/rZfTdaVvMNXxnVZYDJRzjuw52Fdrt2NkYRo9iWboF30YZ7f9m
1f/aFeHBos9XXMRNoIX613ok6oxQMSy4A6rQLcPlbF0xQd8o9DproZM9rTQCaD+JqQVA9c/s2T/1
Bf/Y7zJ/7XctfzqaKsy/0rTpRy6H8R8O27pH+GAo9w5EyboOwYWbKXJVFKhWyEnfxbiPCyxCP5UI
6BmPccZXSsYB0qfo++DRY1qcvERSuxuUvicTh9ffPJ+/OG08Op4apKO0eP1+KVIJCq6iDmQP03hz
Pdrf3KRrodWMX4aWH6XIiEJewh4QK04daiNvoltkT0mDTn1aTYGndkFnrfyr5zv535yEFIv/tmV7
QggJrIW7Hwmyv1ZRDjoNELjwuEj+4o7or1CH9s/K6G9C+DOvNRroRjvJieiOCcM7WXu0SPD1cbbU
Rn2wWmBcyADCCO1JPTfBHXR49yUZv0B1QuASLjTtOMXZ7+NB8NxLOQ9QmYYKSVtZOy+d6Y17b1Do
9wbpvCApHzZEgzoIPseccr1UJ68OXIi0iA7QTmcvacwCRE5tXAj0MkthP4Zthf+jJLXz5z9KQLwH
YXCJJnF6Myv8h2SNDs9eeSPX+VNm5uXTbPbqOJCNwVJx1buLCM2s7PJjRqMWpcMCZovCnWfJnA+X
tuvuZwYYgFx4LeRHOXR78xnHZGpNa8Mc9clsCV33/LPpTdneJUWrm9sDU0njHKIf5RTD6TfBMBSV
TWyVQWpl4ziHrkVGg8BSd95unN07rzL8+2bACO9KZzh0TXVAyRM/hpPFQcV87OQAg33JBW6gGr37
Xe905Qt5NUvG6d3I9f6tXWR5k4vio4+yXSqTaR/kUbifoMXv/TJDsGB+72sHPRkz04ZsPNOd9yiL
odKKTG7sivixpNjIWmN2hFABNHIz1fl0kYH1mLhJRFMdamNYw7FGsgBr2hgOEg0CzgN/nzux2lbh
+Nk14+/o/K1NiHdzxwTwYXLOngzme47Ss+vVZEI4Pe/7oHfSEP5phH/cdvHBHq178B/IiFS9tQ3a
1HnUPA4jAMLFEB/b5ZOIqDTI4vwWmuiwrJkWjC6L46CA+ctOrsvOp8UYyR+OlvUNre/BGLofMVje
VUtQI3uZgBXRPjBUfMQnRgd8xjQ6x0C9d1a3r3IKYel8LWz95A7TN/y8N2PmNw8THTpJccLoC0mA
zTPjCH4UJKaQWUTyaP+5bPzPwILZfzKkG/Pw1RkqcIEJ7rPYfU6ymsZMdzNc7W0kcHSIvjuCvd57
5ZChmq+HgYuy2RUuVq7gGg5Eb5WoaOI2vfNU/Fp78QeH+isGsgvJ36d8AthXOwxSSTynwzU/4Sw/
qaD+GCPU61iJgjUD28+jgJ2Q68i/Otn0EvEiIe2kSPVma6V7bZykW3eHDOg8cNlkW3dusmmM+skI
3WYTOyTDWmhyt6F2W/R53nwMQlql4PvuZJ2B0DS6V2NE6skOSMp95MKiSXuaKMvIxGiCcp0YTYJq
0D/oZlRXb1d7jJKtgucEZYd5MisnBrV2Lftvg6H6a6t4kr17dDsTLGUB/TW1N5Ec7J0LHGehNjTr
HLTb2p6bpyImNIlcmRwiALsK+CIEGStbm6cJhc4lKQziGbh8ojq8maUlLkj4SQ4J6NiBK8xKxyGy
K7lWRC6eK9IrCkNlKHrDbOuh2V9n40p6lDsBvetzj4piGoM3oi7hVkXhOzNvlmaV3cg9OY9L2qA2
bfTDTKAQC1HHGO4FhmkHH6DUm7gAHeK7drmpwaxsh9nfJXP8XSCfWLdghtbDON66enxxGjCTlaxQ
wCwSh+k4BdCiUf32VfjNqFy5AaWA1pnKYRAfRjqJvRe8ErsIoSeLYRUiyAxzYAGxP18GH4n3Mn9l
H1NnIuehZOG80t6blcD6YpAVRfCtUS7s5nrJD6rFDzA/797MhBkDlElpwu23Sz5Fc0mgWAma3ZmB
9iB7o9WGMnNApHWgZ/kUuFN88CfOEWETfRYUX4l6JaGxBPveQuZhp3/1y3hAWMerFODzJGnjvXb1
t9ji/k4YEHwNvNh+9IDTa0bw+9zzlIWMgq0nkeIlyau9mAK1MW7MvmCq4AgiUs03GAB4VHH4b0yr
OOSNRXithrySBaN1M+sQrZvX7GI/TbbScBblGxNt3TryEI1Hti/j0WiqDxpKDE5k+HWOEEYAp8F/
GwTvURsMu0mWPwpaxMdsJijKRtQwGv03add3I6adtZuYrF2utrhzx3pP8u2LTLL4ZDq3WvbhXdTl
ZIxVqLfnxPqE2EkBrbS3BBhZTlUeKj/I9klSnwv0LqSIpySEt8OIRDWunhiFelQ/VrbJs2zxRoqK
E4MN2SNMcyKNiJSluMQTDbKrNYcHDH7esjucYXy80zGWawz+BHND2UeM8M+/cAEnpjEgsDej0sBw
a80n8tI/EXg4NaOg38/AwybTE34TWQYkr6Ca/fmbmnKhfP/825//uaQdX2lP6m28yK9//oWIumZe
z8FMKiia6CHyCWn7+W/kYiJuUrK6MrUVdfmmJvrcNIwDLowj5uYhDy0+T7fVDh5O54nQwx+t8zB1
5tU3k6eE+xBtZf78mTCMjNhywAVlus3IKDjlubZOsJBeRFK3u9Gy3jvVakpCSVFnhDiBylUTma/W
SBo7criVnZEivjxxj4C3kzOirLX4DVWhnseaQlTNO4nVfGUamPzMBQgIuwMGcyiAybN3bmY3ku+R
ib4wd+8GruenYSTlGa7Z42R6iCsmUhIiDwtYkZdbZlJMK+l09uNIby3W4o4bwWtq0eXE68a1wBpX
qfaRY0kXOKpX0norGbPqoZfXBXxliwl+eVcfvT1Ojxev7aIrUQEY11yE5va4Udr55FB1Qur28ktl
6Dec9uQiaCg4LdlMGM9+GDW0Kmbb8220zVtPHN6Ofux96c7mmuhUYhhs9QZ3hJu7sF4yNKb3cXPR
svLuaibXfQgtgGoE2Zq0ISPWMT1eito7brvQCzqn2HrkrTtN8zF6NP0gNZOWDXSttssHnFwvkR34
F9G6xjHTgDGznptNUbdrVwSL4TEYABWpq2F2w64K7D1z83enrQEv4OB8oLvmn1tl3ntg/x/KKbjU
s91sdK8+KtRuQSwvdCvTg8MZ3hNvzzvb+djS208Cac5efjX79HnI22RntMMh9HVzJPDwVTiAmt0J
L/hgf1OOP28wecSHVMXeoZ2YkZVUNCMD4k89gcfglfC8xJcJB+G+TzDoa5phdvCIf+7a8Z2bgFbB
qzb0RHkn2fmHq8OddI5rixCE2l/XjNQgMSfnEBPH+eff6dbK1rOkPcw73uxjl4OqmP1XUknO0OHk
Fqv+SA9jr7XqCHZIvkS2NawcEaNB7XGq5nP1NmOlceM0X9sIG9ZjjjzJDmY848I4tnZ2zKeuBFw5
PnlTfsimotkXlP+rmZF1EZUY1Xz7exyK9Axy5oQNNbvpSn4HYiGxQJNRmtjOdCH0HdYPXDQphk8l
psmVraLiR1vJ8q7qklNDKPJDP1VPIs9LNLtx/zbM0WNUjOnJRH66VbPDlQRrC4QKtPNzEl1A5fmb
RFck7agUsb7Lhua2rwP9jlNoQ+4QmbMnD7eq1UdtfOmwlF1FOFz5Z//iVojzR1hlUTfcZaVmMI8R
IZnDx6FKUKDSgLpKuv8Y6cRm0ESID0UFewQtJDra8maT4AqEskEqP7caFaBx0oQwHYrOitY5XcSj
rvm8Bpicx1ZHX5mIlrsB4x3t5DK9mACt8AIDAKkwgaVZfeVbBE985NiWSLV6sZ6d5qULp3llNBx0
0dAcaBiOm3S2T9YQ6yt0qltKfXDJc4tsQ8G12uWWzTjWdFc4KuCq8v8rYMfbovOjNfrqdC0c4+a0
o4ARzjqrfQHtNutuvqmLLQstOTbu8IHC58wJ1q5j0kZQmU8o38B4rU03uqYZErIp6/R+VISUxJ0B
OScqN46OnE+9RfhzDKwXYGVyMUr6d7SSL4kAXqDb6Ckf6u6YkpmCb4UNvEAfEjTNGq8GmDgp34AJ
VqdYZJ8rD1UvVJqtsai3g8Z5DI3uHDnufewaPulu+hIChEDpayfXqeJaxjZpV6V3ydlHW+VQMjcp
DgC0GXie1rKqupOrSBWravIv8bY5u7SHOTxb9IvxQZvbAnvJvdMu3TUmsbMDOjMjlmT0jfac4yvc
9AwX14xacdbbhE+k+WNoFtGnZBhQy1fJGj8lbBXeG3SB5DrERpXsu7FzyMmMyEYM3fCsUtAryzHw
UGS+uPeILbIwTHyh5UBqFV9P5NvdNSQGGj2t+1hSWR7srHmtTSwxVMMjSGf2e6P3g/cQuonRPQDF
JOBG3McDiAP0tdEq6JIlH2uh5gXeOTfKiSyD6pvJp4fmaLFhdw01X6+/RiDCE2LKzk0C6k2p6VPP
V8nyBZflmhjvC1FQf5CxYBbWa9DeyYpEj15TeMHZLJ18PHOTmXYG2U5WZk7HOWHfq0PuUxFtQbZ1
RRwTMMPQyQ8iF+2Vzv8+SiibCqt4I9Y9vOmiSclQLG6Z7uKtsHLvUoykyGEx+By5n02sVZdBUEWm
egRq7p3o0ot9qkKSZYyC1MYG9CwGRSzRC2AXGAXKC8svzqGods7YBftW5U/Qdt1tSZugSJeovwEU
d9vU/kEuvZIpGPJz2yiok/Bz06U5bI+49yuL4zpiJ1nHucej1+ZM6yF4xy0icP/HBFcWb7buxSFw
9LNlVdWOt7ThzgmVxkLjsm5Kw7vR4Sa9KL82ao5e3QbAgM2Ht+j97OWyKTAuiKQInwKuD6HBrMnv
R6x0MKxPSJ/XzY+Eq9/TWOdnF1TxmftxS+Hkxw+xlxw7WU4buNdMULPAPi1bUdamfHoXBmgkzXvU
dvOljI1zoeMbocHDBnaaPCUjhllSnldJ1tSrRhEnwUZI2zwjosUTHQ4aAmC2tMksXnzBi90GziZJ
zXzrxEOLf302DtqYp3PS0QzJ0/Cd5nQKC7N7BWUCm65cqA69kVzcmRRJBY8pWXB1qiXZjHBD/9rR
0oWGuxeh9zBg1U3YsqbZCo9yuJiqiq74mkllSvy7xhfemWeJCTWiUVqiiJdEEuCoqmhWxt+zMSYw
OklG6IxV/WxN+RZRewQWycnPkITfcETDvIoNnAwVmLooeWhUCq4tnYZdXYXxxsli3HpFd0uqzt2Q
/1VsZq57GymJKMhyH2tRCD2e+GxFuESPOQ93StTP18ANjK0FG39LwzJb00YiVlXVRyjqDzIaio07
qmhfEoQsJ+3gTHIfAVa/9rF9Rrq2+Kn4V61jpOu4dngVgnPUTOQgtPF25JKxm0N1X+ryCwVDtuWQ
FThNsbxk7kdf0qcMjl2ZRNcaOVCjArq2YaCgbX+A/mB0Cg91HQL1KgnrjEuH3kfsfPZ4z/ZdG7+K
ribKr4jwV7XhReUvMYCaCz2aKyyr9oL8CKxWGGA7TEJgDgaZIcvDTxaLkja2uHrW2hb2HYNYij76
e5oWHP4PGGgOIPkIY8ZRpvab4wz0LRVIuNnDSkvOge+CqqvwYO0EHsUq9c0TQrat2WXBvvOs7HPQ
Y0TlZzcAjGVx8SwTcghlTjy9Z+qD1b9xr/cuAvnGCl5UQwOnHCgvkh+dY/2oA1GuAjM5KVVb/4+9
M9mNXNmu6K8YnvOZwWA78CT7TKVSUqqvCaGWfd8Eya/3ino2YBjwwHNP9IB371WpUmxOnL332ntV
TfVaQSfugVajdwZHsnzhxgGBQFPRKRpqdE83+I4GZhrSoME+1+ySciG7yF493NbZ2yT6YReHEPTa
PHr2YtRRRjqCDyL6Fvn8guVxNdmDyWVrPdn9kh84JYHjjkh9x4T8UsvTqPDlYtbRlyghkOd0rGwi
9p/3ApvTIJCVVX3Xhetgtop7ThQH+t3+xs4B3TrViWRgAQErBH6PCetIkGplqsm8pYg9gndDVh6Q
TE2xDmRL1Laz14gBxu+zqBnrjOaG/L19IIlp75zJaPcZCY+7yETAWKAQstbBld852p+/GPbGBnay
rhhfT4GyHsNQsE/s7HMASYM3+UN6NNg6EfMEZWCUmn1OwmTDloAXbaJo1Ggf2R32GFpZSCsJW1T0
zbjxWrNbW1beXpKhfQGREu4ilz4hHrwPc5YkT2quzlQO45K8bXgoHZaeWseuHO+NEQ+9IL23QjwF
8EY70N4d5jMNDyRw5PS5cLraUM9Lpr4H1AEmhhhGct+RP6UyR8f6irTBzq/EjTz1pEY2Yd1RqFWp
K5gXIH0DTsrYp6N2tp+MllAld1u2asfpxaItY5eN/GGmjcc058Feyo8AhepQBsazskEImhIwYDSS
8miX7C5peD/GrVfg6snivdHbV3fiFkmVOZ98wpF5mSGykiC7Yyulmfr5tQmM7tEHbUkipzfvkqT6
SgfAlhVMOu5uXCinzGrNz6HxSbqlPJ1t3gy+TKkqWzi5UQgS382887l9bnIauzcwPRq2IpRfpoyu
yThPW3LUgEQ7p2aFor6XUlpcplVyMRm/1pAz+10x4+grFYeooP6L9sKUUHvypudFSzbErA9zB/ms
GyJ46xRaIb+CJ466ZqPwd2MSTi7hFJ+w+gIyl8aPXHhmzlnsH7sGS4dhA2o2WIhFZETX9LzusnAu
adX1541dZdAU+xwzrqNShE4XX2Xq3vgM4g+DI2+bVOlPtX9acswyIKx2U0vjPbs1Rjrf2PF6IBo7
jATXO9Imvt9gnbbm+wB1YE/UkTAbxXMphbvnUgR80AWYr95ltLVJG92JYrzac/AGw4fnX0wcbnKP
UUTc9q+2uxiOPBUlf47ljK8xAeGxq5qb0rJvRoJwh1pG8br0INz1g4MWASBd4n9YYQgApdMh/ZmU
xSRgJ5MWMXA2F5oIsJttBx75a7dzFJfkqEucvefMmeUptyB70br8YEKr2Oe2cAD2AleiVYHKqvIq
+k0Ihh/U7XM3us4Fy+0KXWGgH3mhPxDJ0O/RKRLFeowEh4V9YeA2gXWWE0V3mIEiq3mwSBqt26p9
mRSKLzQ6isSS0NqC1GbyzcAdQ8iCclCETEOcJ6m1sa4QTyG3+b1/lVN8zur8XhEP2EphEOTJ+nLV
c5K6L8byFe8QtYWma12rHj4EAXi6D7xkpUmRexKSQdg4Nz2YE6wbC7FEZALDdzDYyl3ow6wSAU3z
FGjHFKLgXXgwONFs5LQepnHclUYxsx/rXwytutp99sWbE46PqRe8lOf5RfBL4ze2YaMMD6hI63FR
z/iN0n+qYv+fGPnfEyOWjenr3/4rj7H56D/+5afsk36+fBQ///6vK3AvSfnxL7uPrvrvgZG//9k/
AyPWP2zTsdESpYe275jaG6J+uv7f/9Vw/kGKj+xHgOXaxXejNcb/yos4/zDJKvBP7X8mRpB3/zMv
EvANhTADV9u2bL1q+j/lRYB7/A9zioPhx9HeSX44Ipue1mn/m1KcWnTEZhmasBN8TXj11j6n+p1b
cF/S5jDuJLRy+pvGcRNV5pmu7WwQ4tnvg2LVSU7+MsSzVsaUITXA88x+vKWeMDyak32jBM0BneYv
MLx821ny6UjwEqkPCmv2GNoiI+IUo4PlTUDxg9f+/e4nBrZPKyi8Y9OB/h86Sy/ah1c7w+hXCcyT
YciQNwaRcT+N8bMsKctpTTuCQld+zymZM0d6h6JtRgK05WG0nMfaWm7oVtLrVJSkqiVoXorkKZO0
rpA6cFdEdgmalxQvsTHeZXWI5aOYwxsmfyc25kv9BKgTxQOL50wKnvMyxO2x10XS5LXXZfDJIi+i
5Z1nbjg5PAApaM89f9csKjj482k041cOoxbU4OqDM/BL4vK3dMdLxTZtFcvuLu4E3JhS0cMZ1rcU
01xTf0D/bJ1LUhk6Ge3mRzd7qeGA8LQUz6wbUYvyBotOBkSsNvyAfmjjJkxBONJ6QIRzbmlCzuVl
YGN+4xeUhpmze5tw8By8+b3jmBoFQ8boPO9wIDEUujpcB2q1qUamD/jp7Blv3Xh0v9twNRjhNUjK
jl0XxZPmdJtQKAA0jlzsouIVxxCknBqY5aAw+AxJdSbT8lMUoCBou/APvPVRivPaPajol9ehSY5+
OFhg/evlsYAIcopiPowEuNoF3PkrtP5l03aHfoSqO4YT/UxwhAPX+iSMfNvbxrGOBvobErjzXA7k
qVGR0hzGeep8T1117in02OBRfxooQNs7KNnIQvMBMiweghSSQmOMWEegxkU9e7yyLfVuYuRUaONN
TFXwG/IoLjDyREHdgWbkCqKwAhGJrk/QVW2waVrIp627LbsY4lf4NFuk6MVSuzvcnrhAs1CseFPT
pGIP2RsLE7/tnDVVsKgHOOfQLqDaHICGTMgUY/xQ9cvtlBvbGfGH9RLvOza8b1JZ0bou8ve6YLnD
EPcVyBocbTQ9D6lHxrH2X1MTd9U4u2yy8JnamPedsvxA3SmOGZRfyYpkC6SpuQOUvvMC+5d3/Mx9
P3l7mo1hSerop+Fd+asmuyiW06oitVlI/DQV1t114ONuikivugryJ36mjS3zq7I6WBJCPJmC+L/T
tvtaYVJuQrhWs9zmQ2OeosLCV+RU707avLPVLTd9GT/jVqa3cJLgZ5yORfQEd7kPGQ5C81WE4mzX
2c9AEAGBu/sIO+6EYTyBAeplE5/ctpH72W5eR6OEN6Noxe4qqcvRu10EkPhQUNRNqrWLNvCedmUA
x2aRd0ZQSJzh7f1kJHiYplAWq3ywuZWidgeilsWhSWNLCBSgwC+/R97lfB7tOwsCfx0ar2VSgUsp
nlovHLcBO+IiB7Stv3SOa2wHu3vvu+ClRqsAGgPXoQads/JMonFWOFpbv6Em0SPCYo3kh2UJY9ZW
0cNC+d9pREPnQsutNa+gg9eUTw0PbdrFYtpkhw/U+2GLZ+bVINJOZ4y39TqTpHKgEGCKlMXQPUIG
DVZy7ljVOZfOFepk34Za2ZIWCFp2SEif+v/tQ++2p8xiPbnJQxrP54HXEUkX5UMg9LtTgSUontRm
UXJhbQOSq2dIoib+1HUc8phSC/SMvDmNIPNPDnZZ3ArFW9+yrOznkp+oxS/RZGWzxhnWnwZ+SbWm
BuVeT/OTal8xu6dHmH5ggUradVSm6Z7uvUEV5n3rC4xIFstAKiphcXKsnSy+c9t334Oon2oydRuo
9pwjLfWpKgyytskPaE1rQvcfi2++lJTxOB2cWTbv7FrZ0BHnrDZu6b/GCbyJVlHdGPjeV4fJAj8F
l+uU4ZHQbrt9N5R/eK1BzKnH5syqKNhaLpc365OfkuLUHbcWI6vPWwTRgHr1jnxlMe/nqD/TaGmu
WFr8oqnQnmq3w6lKUr7YZb/Ly/A59qKUE3QxEmvvzz3qwyQjB5//E0DVBDAFIRrPNb2jNTunrGx/
02hAuu/UfAy8qt0kAcRWS4Ex7Lvyx3UBQSogCVZAXaTpvguh6IUWA604kAS2aUoCp+XoYg+6RjPF
Sxhkiiep1SOz4Y8eJ/mlWuBHjszv5gXKXG4H/Hl+GKw1RLxg0o3S7CezHLa5DtUa5Xw1/Oy0wBYu
FxCFEfI+PIcxwfoR2HtYlXtjZI3OkeZVGo5Lyd8hwdXORXAya4wnM08DMVk9Lc/crHHeb52GrUS7
5Mnab8iUun0abfGMremCfDVBp1jjHXxGUnu+vFfOjVNCjHNQjQZr4pw2/Zk7DG1JCVQscJ6KsPoz
lbRl1v0qdxfF4fzsTpU2WvRH1VWse5IMynDbgw41j9I34cHayw20BF7geQ22eCv1Tonaq4NBxUSO
CVw3la7Z0hq4DWfoy3X/tZjhY7406saF4ksbJ4AilTY88rEo9G3yEkyOoAW7pfGqd4gAQjxEStsX
RTyt6fIgCZku9+MULwfHtW+ZEf80FWgyFIbNwpXT0Axlxv57z9F7GquGrD9ajgGbFOLYuPJYleDK
0UhEnpnkcmhTbdplH490vwc150OEA9qFrV3cnjzhGytZvU0h+UIKrHdLz6I488NdrOSDW+XF1i4H
bMPcIhizs1swMN6ZE/aldoyza8p9OBHdidrh3SjFS/H3HKNSDUkjmBra9qXArr0yKLpoK5KfWVR8
cOXsKec7L513r1D62qF9VuZ0FLGFOYOkEHtBBBfEz3h4LBznbSkIbRVSm8F8aHI1bPUR769RWNvB
yq3DwiVkG9193yourrii/6xnn5q03XcD61ZwFXaB91h5IdSinhdUdZ7UPgvmm6BBviYMh+2/Yl5w
SPbVSGzrbr76Dd69gDXxhl5u4JYJCRqHqBK1j7j/E5asacxKRQQ7Z7CHA4dgsqYSXY8k0KM3AZ9A
Cl8trZrPFFkhGUUTpTATkIk0q3rIDvS+BwIJd7LI8JfQhvp6+gIbWyEzFZ+DULvJbei2VUJcMB0a
2y7DeuvZij6jcVIrp3QvbZZO27Qr+csaA5xg813MbbxluXK1iZkcDNBhqp0rZtlMc2Qbe9uwpmc0
bahtMMfs4LfOl9OH1dk3aEHCEnIbwg1HfLfq5hi6KWULMeZd/SVhSvJkOR4I9Yp1NofAblqqJ0uM
K6bbS2CzgNObGRPKFFeXuZLlhdN9yY7eWxv2UzUkLzKZxH16BQOKICaIS0Wjv50TmsIhmSWtJOEc
PPezDQ3e53hBEK3bihAsjwjiCQoKpQKN3MmlvdL+1l84VdzEbuJfeGC/LTwc921tnUHdriuF8CRt
6W0DAG6nNnIn7Ghtg/jX7iposVS0OZuKJwMtPPNpqAjhEv/FAxNiy8jQ5VewtCkjsLBuY3xEjYth
lpH96slcGIweDxYOjgP93DNAQiriwqjflMhaJ7eEWlHVroTNCT7IWlezBeU5XWjvwDe2Ie60ljIf
7p0Al1nhgShnzjBGcWcUwUax0JxinjP1ISCaX7a4N7GbgFezwJS1FhbRnoRmBz02AD0Wu2f6WME1
d6/Z3Izb0oLRHJBhiQ2LcntuA4S0LwYOHEBO2O7jisFvOrBLOWXxRMgkgZlNGutP6Hc5ezJx1zL+
rghobKlM+lO6HfrEwKxJeRCJDeJrGGSPkU/BuHbRxBNwydzx+Evads8pSL013UwmwcfqN6ffrmM/
TjCOgAGATI+ZovF7b6vJuoIgYrVKnqAIWMsADiRxQ9ofH81hpMcBIxr6RZvwIbIfmV3nMXbZyWDO
f3SaFphdbm0ir7oiUeerNrOt1dB8B2qiM4vW95Ycf8rst8O4WYLMjo8pUP/EwP4SUj0xN+BFu7DB
1accmtHM52EAAk9lByIJNujU9ojVGeQrjMcKmHcfjw+ZVSUgS1Asx4a6DsCEx7TMP7OEWIrM2Mll
TnEn+M1Bhr22IH+2i209WoX5R5FdD2xY8HPEk5BZVX9g6IGYR+NpuU+gDO9UC6PKaQ4T9wnwBma2
wZ82iRE8hF10jkPnle3usTGD+3Rh1KH0a0qyC48wuTJ5f6yaJuJWDu+cpYCdmVavs1ncZLPlckN0
zZoh4TTysiusegU7slkVnFD2SwxO1i+vVk6i0TbmNYQwUM4tfS+cwoH3DNeBKcVKrC1FTpjVe/Un
kXwkM5dVxE4AqGV7U6OfBg1gIcW7s4M2Phjmam7n56bMD9kUvsUq+gk8AHBRuGkSKrqsLNSmK3Uz
ts/jOH0aKXsDM9oaPSNFZ0YPPKMwl9l46dizs++8tBrfk2G4YAA4j96Yrp2Wd0IEFXSyf5ak2wtB
oiWdP42saDZQS7Wy3UJ5yqtbk6qK7einV4eek5WdvRj1+3ie5+U28cQNrazNZh6rT+oCEbs+M08+
EqIu9lXOuG+/GSJ5RSXFlj8xnyKDtlQGpYG1NUoU09CdU7au8YWn4WNPSU7WzntRux8DZ8FAPEvV
fA+VhzhOD2iXJd1BRJdlRgycgsDZ9El+WrDC5Sb2sXSxn6Hv/IkUmE/KnbbB6LIftQGwDmj79u88
JRfHNw9pL79QJ56xCq3L3pIrOVMIQ1s3H1ZU0RG3LHcBBtyzmT+SK/l2R6/YywVwgobCTcPkUxBI
jbbBxVwM42Odr220D6e1r2KJ6b5UdbFxij+mXV3A757Gn3wCrDfcEMlnf6AgfMzT/Wgsf3hS89j2
ncdEiH5bV1hJBa97vIaQPziPYsq7xhNv8744THlFeJZMLvvq+hajH0r5qBJ6ppOHRMv2Nq56VSw7
JKBDZ8xbmFD+KuXzzanEXqfWeE20a9fKTmyd3nnkegcVh2e7ogS5SeASLSwRAj98bMOICHXjY7SH
G+yAyiGew97sS8zZbRI3BdAf60/Qi6tNX0cQkZpTNuOvIOqUFupoLsNra0DhSnOWO6CefBJ8lh1u
0hDOrjH/TlHyPEX+UdCUhNyPm8Cn6Ur/hC4ldfuwIRfsTlcgARhufeycKUojqjUG3JLnWXGZjDA5
jYCAx+hxLs3koMzlQ1TTPsPPcjfDGupDeda57Cn45YoGK2l1G2d4L7wRjTuDCeKrC0xeXhIic9eg
3jgEOfbzEIwc66bxthoWiTRRiNUItPiVSA6IbUCkQkQ7t8W4WtFtq4lcb6oIqkuKb8bNEajcPLGf
IXLCk+qT4cJI9KZq6hDCnnCXLYZ8J2N5b9u87KwAQTDGAMrjJbldZu8+EMmD9vn5qsXibj3Y1ehe
hmlqAUlr/DL6ch+xLKNbyqRBPXycZHututTAbw703/JeshKzmTp4sbcfmg79f7gN80bg0E/lrurK
g2oWwr41D/04xOg9tAhohfxZ+klSIuDLjXB+IIUWW9Nn9cRwPEt5ccP4AkfupsVssVKpAWWUBhzh
RDiQBVsGDshFVm3RmB+bdvjsgUhQLNr/tsBYgTldEjqBeI8mr4s97FJ/vo6Re9+L9q7qrV+Lc2sB
MHdjEdDeG4qogYy2Xqa+NL7OBl8tBn1POIMEM8yfD/gNCMUaIPIPdqEXzSjrWfKHLhi9Gp4ecZx1
oQF7vvlWaeBeDXnPQqc7VLD4wr9QPo3nM+H0GRrYZ2t0H53nJ6lhfq3G+kEoDLbFX9Sfhv6ZJpsq
e3bsT7O6GhoMGE0gAksNC6xTsIGjBgguKNYEM4AK9hF4QRvOYKuBg7VGDwY5f6SvcYSNBhNyIr00
pD/XAmahp+GFo8YY0qixqeEaln8Bh0BAvHa6kPDiF6chiGMEDnGAi4iEFh/xni7Al4AmdvEPC8az
6PGolp8ZyZR+6BLwGO41HbwH273UEBiXYboxgH1hsp/gjQT3MNt22PtpBlE37GAee1iOhYY6BtAd
AWkB9eoQukBiR+2vUJJqkxYWYTho06f4hrR9F4Ap3QrHztbWVIIHw5KQinY7eAv+YUBqTJ9fA+TJ
SSMoBza2VYw3PLLUQ64xlbVxhf5VhuLT6wnpmuZ4yDTWkk1YCewCECKhjWu5BIisWbehCqcGGEZX
nET+sTmpa2AmOxo2BMD4fFiapQlUs9N4TRvOJg25y6XJQG/6GsI5aBwnl+dd565jjek0w3OBEnWs
EYRSDfJ0IXryU1BUqCGfAIfWUmM/+78AULxkjkaC9vo90AdgQn0NDM01OrTWENECa4XQWFGzg3WW
aNRooaGjs8aPzvgYVnpztdSYPywYpR0kOMBt7Nydju2hks+DBpoGkE0XjTitSU8Lwk5NAvw0JJDk
aRwq546OHTr4QF/DUl2NTZUhqQ+HHtzFPLqxI7T8zhtRMsQDiSKHKUYtoMX3lP2l61DDWRMoray/
f21gna7p8NJP1V3mxmu2F3eUvBVvslDxHr/ytDMw29660UITbr6fCr4NfNhoABSLs8Nos2hfQJC1
NErWt9UdpsWWPxzMbAZv1tPgWaERtFHoOau/Bu4FSF6UAapdUpC1C+zajt8HngRwtjlc21kDbg2N
uqXdRFNvNQC3gYTLieNzgYybakSu0LBcKFE74k7xhvsHkK5G6lqwdeFtfIwatutr7C4ueHFLDoLu
WA3ldaDzsku3r5JlieaD64xE9DLB8h1g+sa7XAN+iaHFONGB/i4x+F9Tg4DzGiQwLePaGsiupWFb
/mlqdLCRPUwjKGEPpjDwvo8QxnBvadiwe2pgDysNIfZ9cMRKg4kxO/3aGlWc66igD7240Bhj4PQL
TFFeSxCOK406FjbQY4fYlj/4+zYFh+zDRR40IHnQqGRutBoXDts8KMqhxilTlNnveh/EMis43Q5Y
Ezbjkho0iHmGyOxoNDNmnQ4xGVxzB7c50QBnQ6OcM7PjXy/DcFvY7RsmxPJEIJwCLrsCnOFAg7Y0
F7rSiGi5MKp6M+0DtkXoKWRRAwN24hxPXg1TqmA4K4H8ZqbgYQCEmpIuSEcaTD3/RVTDqg5gVmd/
4dU2GGsfnHWN46XWgOtRo67Blmnwda4R2Gx5rJWrsdhkl/9Yg/En8s2HlECBpwHajPXzyoOp7TvI
w3Zxl2rYdqCx2zmmnY0NiTttuxcnCG5w/dcEZ1NVyXUuGN0nEx+chnkXA1hv9ixX17W/Y3d664x0
42kAeK1R4A3Lx1zDwWepFJ2VETEsbw1Z7anoKHSU0wQCjePYtTGHDzX7rwm+0JXCzGa5bBNiDyQ5
xY6Mg2xhR40r9zS4fIZg7ps9/Jo94zxgc5JrK/QCHgIae75oADqO4WQd2qxg2BUdoNr6G18D06mj
XWcaoQ7QH+eRxqpTCl8i0YNa78Z3G+X+PSBCzkn+MMJkDzWcveHJ2TZDeqfzwiMgxE3u2OcOoHuK
sAgdkQW6Zr3PmvqOAWktvLY+WgDhhSbDlyDiW82KL4HGj5oen2mOvAIoz6qXUJtmzA/A5mOg8zF3
wIE86DO1iuHtosH0mlAPiw/+owu1HqF0M4KxLxed3QBsD8WHqEPYvWNC5wnAGVsz8H18/QNQ/F7T
8cesYnOqd98+6Hy4wiCi/tL0ZXPLu6gkUI9tpk756BdN34dv9aAknmAVtuh1SXejAuylEPtZYTwM
muEf6zhJorn+pib8G5r1z3hFZDyf9rnuAYhqe7WkPpgVKgIK/UQIKQ3wdHuA1D0CSxRdnChtH2Qf
9+A3WUvJXGwIbry1uodgaJgdSPQN4/gr3OJR0H0YTFOBnZ0OgwW+/GboxHPU0W+QpB1t5mw7lO4+
wDlPnpc6hJlaBKH7ERbdlJBSmRDq7oRctyhk1ClEo7gO1CsADWo16gbkNc0LtKfUNHP+pLY+5PJG
0B0NvW5r6HVvg6LAQeomB6Yfa5M5T3ke4YKLG9oeGkrpAt2xkZAlwj3UYtNgUnSwrFgj/0s7zcql
QGI89KhIVRXSVUK9REjNhKP7JpC8vlLdQME5/8eJQY1Ceidip3sqkp7GilF3V1SUWLi6zYLH6W2u
+y2MhdfSrFj+UG9vEropv+KePoxYN2MkLKtq3ZURMdqyII8BExjUBavhm+kLJaGVdMdgCemNJmCF
AXYcQB69GI187BdeKam/dGyyhmeIKuJM6oHTOE0eodneFoZ4qXTHR0bZx6JbP1zd/6HY1YBHZV9O
qlI3hIz9D58tAT7dHVIgaR3y0fyKATEMOaEIRzeNmFSOWAheTSYJp+g2Es+jlwRh66nGj7AiaIWV
VbeXxLrHxJY0moyz80h3B39v3XbiUXvC6YDSlATKuUpOs25GIWcybj2eHRe4/TxUl4r1qAmwmHYu
zcSW2dZX9EmFQ3Zu9VWQFNRRNZY9nzv9ZWiScOcH4fcEczezmIHwuANHke2nK8yPjHKXXLe8ONS9
TA69LyUnkEo3weSmf5AWLiQ7f+3FvTWDBnFq7FyVCVYiH4W367qO1TmtNlueTfO6G//gaR5vGCn5
ohtpAoxA2x46AEstzpQZJiaLYjsQw5nCGO4eHI8SPi8OP2py3VC/nAHJbOYq950HMoEDKF+KLk0P
BzqrvmBtUgCzo67yc2yc9tSlipGuJ0vquD84st56SXMOydTfegpdtkmuRmQMm6GgNKf3d3VrZhSG
j/IYVBCcSxK5Zyc1X0dv9q+pKZlFy/G1dcA8GmvbDWcYIl2x59dAZ8/TUM3h1nQeAIL8ykyam5hY
HHlQtM6J+9lu63XvRckt9UvztXVa2DYNiqpUya2EI7qiWRWc/eQ3ED3hWGa043Llk+KkPZat97uF
QoJDFclT1TMDNJqbpxgaw5iiV8e3btVSBxD92XSqyKL6ImcvzFxwyXjXRKbkQF8yeSbCJN1bWTdp
Vbz2poVuw7tuG0sQOWlPhY3MCcUnX21dTqeR55IB8eHUhMOOqCPd7uiN+3iiFMukVxa0j9uf5m/L
p8TRCQzSbTLeiUTmx4aAc13FKLG+d4TDNLB1pKqWVC2PCZOyulBa2V0ZZARoMRou5vDQ+9lrlBEj
TeGIwqPEv4pDwlS0entDxgw+sN4DM0q7s5bPlW+SS/PQxy1sCoM+oNM5GdNyn8XHSVnZxjObZL10
S/eKgsDVKd/bJO4OiyVZGnYMuS0G0770iG0b0LswnN/NdT/eVW6KPGXy3ig7bLZxBwPfsfxlTfkk
5n3zSWgTv0+zVxjwuZAbp7UHfNuSqZ1LbmEfmu5X000k5ddJHftnTNAQW3znFcSzscoki1YHw8tm
ksrGwjjTUAxAaoNaDxdJ4pcxTJpvI7bwIFea0TmlCTSx3jsNOT6M0R0bjPpWeYh699GkqpYlKS8K
Av70JfVcm35Rb80Q5aLw/iyONe1scAtrLMPxrq7uRy9LH/9+aZsZDgm6MAEae7PE6dksevucKXlD
usvaRUv+Pc4ZO1M+51Wspv7Byh1355iqZV8r9qUN5w1n7YUI6alPYyqrbBRbhDaxE8pG10Dm7cul
u0maEBgM9d9W4VAJ5TX5Q2o246XpAor7QOZVXnyMF/7jJgUqXjheduxtlLjgTy28EOYIjcXUcxcP
f78AnKMM4CSX2LzxF5cdVRJuHVESKBbGjVWqERd90oB0o1QtT7D4uipkzVuM91UbyCMuEQytkMT2
cTBTfo0vSDrBXTAa6WMiC4I3IhqgxeHp5dFfX6PC5Mg5Fg+Rq54yiq42VAYYpLTb7NEeTUgBnB0p
hAMoJl/EIvDg6G2aNLPg4ib52WcSc3veOl4+Ds8YZ7ZV2r4nswJONzkgyEBAeFlAGbXdEJeHLlhV
2bDquRZaI7V0p54Je6939kvdsjhn4WjKRB1MEHDYeP2CQ/SAmccYLwQyogdDpdnax4axt8RorsLk
PEZGwoYo+CIs2p0c4EwsXxo0Kpvf1dByfsoKYk7zPLESEKGPcaOHpV/6PICN+gH+795JB/eSLi12
Y59GQC6c5Yqa4WGz9zh860YGG5v8hCVmQXRYDybfmriRL7J5W+Sp3Fp29FnzA52HYbFv49y6jhNy
kmdUN9McyY2VCMzlsr+GS0yqfpo5LWRyvk6tAo5TJ4fAU/eTmNy7RjBY1SaojQhyX1b42ICI3Dh0
VdCciFs/zSkjohiX0uGACsxkcqcNdeUOn80wxPcTW/2gFLvOE8mmdFzwchL46ki9KM+45jH2q/a5
be6bsT0l7gRMohLvk6DKj4Cuu0kQlI9eQmdzhqw+lijqcxntYfgSaMlc4A4pfBUZZFe747CPq9rd
dhRTVn52y5MN2pwdravBpbNiNF9qFxWlMkj45jOXfMTsC+kew3nXIleB6cURgIlqqLpdGKn+1kDU
3JDZZbHAGX7MA5I61L1gUfC1IYGcJyJbPZ4F1e4ssDislLaENC3JI8HHfWuW6qOKZwzTKR2ZQd35
sDHAXYWcq820aan9ydUFSXKlAnTybk5fC3a6m2yR68akXs63+xC0g/E0mI654QHWkvRP33oXKJVC
20T+WoMR5lWTc651B/mYNXiBZ+ez89RL7UX+ltibx4li6gkduCuHmnM6ExgFYtv7LZLmHZA4P1Ae
lhtOVGs7M7wjWT8PlN+0W6ylOiig/DJO013l4dgVFC/hgoj3Y2lchVezM7Z87tKwYRPtENmpliPQ
fJ6E8Z1dqGEjAHxsaGleVfDubgtC0B65hG2xoIH4upRXpBj1IMvpNabpM3gS1/aXH+lb3TGpXbiE
Ctpl1m6FVKw+fAtjeMUigelvJXNP7JyUeX3p6cYROD2J6N13xHDXdOW+idmh/8LYRaYd3tguWUYD
QCjYScogBVPunGW0wNaBJi9TkzyFVHDAX7mZCMPtOsGNThC3qOObuKaOvMpewpB+Sicki9iAoLUh
fiz8xhhv8+OA1xEMwGOeo8TWGnenWqgZ9sBFYteJB+ihesjKirkwvi9Th18YPFIxZTunqD4T12J1
5+xywcjkyfAzhxV0UJgrDjhW8RC0jXUw0/SDEf6Zkovpbo7GW3AYG18knG9dj52JKV7QIbZZkeF8
b8InO3gpoqXfeDid7qsyZ6AqF0hTdEZhqbEONsYX5DAXq2N+jIlts87SPKyog8ppCjZ/fHzMjqDp
onc8Y83WL4AHlhb6p9Lfbg78I0mR4ppz0wV8w7T0t+MSh5hTB3IK2BXWXqH3tk00HpKMPR2NzNW2
LFR11/AWCeIR394gN0qpbtu7rAChEO57Yd21EU0nyJ3lhqUTFp4WxEGSXmQPxWkM8K1GHhEfkxBE
0l7j0H7pWptDne51inkeMbcMwLet4gqI4jDaTrOTwuvxWdI6MVoW9zF92SbNcPBc43OELJ0345U5
UOKCSSe66SKO6sBZ1mTPP9aByhrdf3bhX+Ao5oiJJG3ACqd/K8Ier7yfDyi4nxGdoKxVk1Pbey8E
NJdtyjJ0XWZ8kZnzwRzOEaajQMvqdoGyv5MuIMSdhNyyhVj70bR23Ix+J/3ubI9zhX5r+WO0g/wh
9hRyTiRZ2Ct8eAk5naBwfyZYj2swOXmMacxmfOr/g7rz2LEcyZr0E7HgdGpgMIurRegbekOEpHQK
p+bT/x+zG+ipAXrQvZxNAYVIEZnJ6zxux+yztEj3EfBVIlEoiACTwrHCOtCXC+MzPfChevH7BnDf
JPINfaTpY+BNe0aosx/2j0XOdzaO7Udp+Y9lOsAmb/gE8kJln4+Tk6Nx6SfEqwvmx+zRDHBoAltu
nW2FF/wcB9E9dRj6nEvGaEVR8iYIwZybJWlKYT1nNtpCIFksTDrfOBmfn5rLPB/oW/L52WVBEK8M
4hAjex1Sbicjzd/nqrZWVYWYnwz4fpXXzoewAqpjErTdgml01jy7W3+0+68BOs1Y2PAddIjL6y2u
o9cmhWzd0SZNs1yBXJQqHlbeK0qRihmd9s1WuTpjoNtUKinZx/Yg82w+gfbsrW2CpNs6ynmszQYd
K4QwMseus7GZBUm1uOkWnwykV1b723KWlyDpweeRrPUzFa76IkuXC/NCdu8PUecba4ajgfdSvRPK
0zQz2XeRtiFeEayqgVjE8D5REqT7lIw9YUloTB18lNizw204zzun0dhCeT2h+KPU5ao4GxUBUI9y
8mSSHnH0x7h1XltRnbq2l3DAwwZrafGZuywX+WT26oS/6rGhW1fEGhGfqlRcTx6TNR3z7CBoEWVD
Ma8pE34ecfyRra3xjvlMf7naS8d7L1V0rl1R4FfJJS8VkIRwufB/BASMSWLRhLVCDl3WQfMmDIJL
OLCV7lJNnpmM1Qb8nbueW3/mGK8bdlj6nMzjfs7JGCvbokkUNedWQABR3fDVRIyfbIpC7BcGL4ik
vrO94KmaFX/+tLhirkGuKksaNZ+aCu+mhryANRWrROd3LN8Mg7ZdPqmriotcLgNm+Kg+5NbDXIU3
VUJZduGYGJwjHFaj7/7YQUygWGh+pTGhBTAlqJiX5NpkSz4xwn4OSQO5YmdakBWdXkYb1YwZZwvB
yJnP8+SpPwLuBpNutKZ8m5b5gRQRJvOHwM9q4plGzwoQjNPkDWvLjRnf6VzatWPV3QMlBXoys5Z2
UIBdp2JXxacVpeXXnaJfJHkmA9ztOA/BwgM1M6vPngrmk63ppSzjnMBOB8bVNPYTVWJWZFpkm9rv
rCvAUqoNZU0OBhsybWUx3Nqs7lcqzo+2Sql7afFQOx2zuAc9jppivS8+pDXTc+Sk9qZ285MaEqx/
Po9hzV6QpFNCuX0av7mJ+VW56bANhhrgId4rFLJ2W2uKdcR1o5ggKvby3BWVfhpBcWnLepaa7gfH
HW6CyZsOzHabztTe3ic2l+TlbUgN4LaxC7aItH5MI+mGwseJ7LGnD9lEdbmNDy3grjwQ5zdGrn5T
RziDKqGpzr/bMatXRQrRyKT8jXViFvfzHr/y2u5GCrjSAjKCyRWfJS0CawCAR3WnOaWi3Q/tfTo4
F10rf1OEvDO0GzF+V++oyuXKLM1jnQj6rBi8GWD8xelxLFsaHkRhP4hJsaNO4N3GsXvCY/gQCvXk
MP2bU3JrMLQn2UdlZC9dzJoVouMF6WXe9JRgQxVb3o6Tf/YcRk5vhvYrZpdD2H/pctCrQXERirSv
RWqVpPkdFrKNa/HJNRyJ0wMDUV+FmKOzp2nIRuqo1OpjwK8R28Nd0XGSJyUvrUGziChceHc3kZR3
hUnpbNjiOO29nAzmDL+zaGHe5oFxjpBSfGtxoDsAtzkIpFLfYQ2cqGdZzt3aiGW+boBeto35gWeM
JADt3W7+4lbTySgJoZZYT0Zxz0i8L7QVrRwD0I0/39Cz5a0CMV+HCVNQU8K7wYpPLJrfcMBEB22r
j08ObwDLhnDrM4N1bUtRuIbx13b1bzbLn8mpgRZj/LLBmMP/DH74oOUrQYW4NSeXuWwPSCOE4fsc
C6XzSQ/s1zTO98xRz3FUXXGTWhVZ9DrPfNB9qlLiMvnNHefou+hHHB0dpqK6dHnPhPeR1z3rkcfl
uq2aJxHn92ZIR6C8Qrd/kK7zGUBxx886r3yjfkw0gguLBTfKvgnRM8yh8tuxui5DDQFXuM+Jq/Yt
WcCQDiaTGmRvNk4YvG9L9k1Qk2J6CyokrTDYiORYSvcqybOKf2sy3OMPl+JskxrTgQE83ha9Znnn
gu1g6l5n33Hv3CM78pRw5ropmgg5cQBj6ohrN0KapmRQdEAsgiwwb5zYfcVIyuInsCGX495zaMEp
pXE1VODHEAjvsD6YW2+afliWPSZDEV3V/bTzcpAviGsXZ6A5ojY0b/X+pwf8TjkayDNjOoZmfWfx
wt0RGnaziWrKwKYiOpTnuh83gd88Uz7IBZGF5i7kFxnKTIMIgT+e8ykmZLnLYxual/VSpva1A44H
6WZxkwJdyii7Gu6sALJu6qCOB8D8UEEK3ubbBpFi1vV2mGLe00m0sQlCn33cYoFGume5ViFOEkqf
SaNskpE/ecMGN/RmxUnjeWtlEnhStU/OeyrP02iGR5/3qZ/KF1d3Yp94iAPlYBAaSSDkGZDepOlR
BkSu38YfRm4cyN5UHwsFX8CC/QyQyb6RIc2x42SSAvdS/u07JTfGjJvU7tCZ2W+lbladXLo/RuNu
FlbwyJovx5asv0MpANUW8Z2o0+AUZlrfVkINXPS4VrVxRX6hwVGF/uEMNH1BAHupq3LJNYMWspM+
PzcDfsDUf6dxpGUGFOZOxKbm5LAfOlj/ifbOtI5cGDLaQ1+plZ89mhOtkmOaHAoT3o8FStgh1GbY
A4G3fmlt903xlJZYO2S38ZY6eIa/dOcZBR3pbEKSZBfnXB2rTlzGbkYWbd+y0G03/Fr7AcCWQCF1
64kyBsB2SL/1tR00GFbkIDZvTe19DqxmtHDznbZQZ9rOuopL8iphz55fJpqlSXU9mdQRRLp5ISM2
oBRY6vznP+ScXHZWGenxlttMmjJmiQiGUj4xwbw4VgPSk/klGE9V6ry3Y8nXjPzRn2ksFiSHvL65
1uX0kmVWRlYN6yoLNrZEDEmsm3EiW1egkPStDYxpFfZ+hAwxb3WiuCxNpP/r4V2DVeFTy1Ysjg9Z
MgCOXAqV3YxulqT7Dq1x7+p9n/IOUhRjrRJk5jXmNPBi3ZnLLob6wvku2eATD1hNRvI9JIu7OmO7
INsGCIo8GX0Cny6KLn3vFPiehm/LztGiuddwGH+X0nurBirAk/mGuX2HYMGmmG24aeYPAUsEnTof
bMY3zCMHI8YDq81LTtoDfLrK11y0T/kQXCURqYupCy8V6V2yOMvWbj6kM0SV3ql5LDFdh1z8CiPC
mhqw3iJLvA7wse0rIELFkHPdX4J0UrNurwCLzclc7orW+oDI9tCnXkjkiX8jg/6ByHev/DC/LuNu
VemInsB5G4gR4ICXZ2s3XLycDoKrxO4YgpFCNiONEL6Rv7rBn3hFgQgENW/NJz5Kuwe/ra78kh1z
VEUvoVu/Gn7yzLW3MsTel+O9NTeP7Vwfy7h/HIR90CgrSzczzl8TrCDXJ9KCOjsITTzdNgaMROxV
aoehR58yhT3QzZ0nL+UOan6CBz30OFdAln4J4b23bAywGhoUdAV7K0cjFZk0NtZUbeNG3ug8/UiS
Kd0Z2dAzf2RcjaWFosoGwakn+zaM1ZdhxM1mml/gQSAIiflBxRgraaIIBaycSPL3PpqQnDJUcBzv
HIARJiGca1gpyCRA7l+nTUDQHNqUaQFiTCVicskZ1Cn92vZwZyqLG1++GPVi21lrzTUka8l9g5dh
4zJ69MEMnzw/Bym7p64PXroecIzlGrtu7sOTsF81e1DpGowyVbEzFGkExwc4lXvTtfDMTRPoq0hz
se+zAi90EbB/w4tgm9V9grU5VxPyjK/AB5TdsxufQedcxRFtTTpJV5rnvJxh08iC/BhOU/rfWQ+x
pefFPx2bGI9BegnK8rWt6munxUO6DH5lVX6nVrvtWvd2edTDLrXXJFBy7jPmC6/HMDA+/B7zOq74
FVznuyRJ7mJffjDSXIcViXthJrcJ32ybutAXdPuaBgM/ZSjWPAw1LxesoUaykRwR8dBg82ONX4SF
AwyO4yvkLDIpdvXH7LM+W7dRb2+i+cCN84vm5Dc8x3GHM32EqAViQFxnGjpYZ3CcZjgdyKGx+tWs
qMA+subNArzXTcLZWZY7/BJ3fiMvcTo+aex1qA4UwmSwU6fh1sO7AjRqICbDQ4FyGYErjTaVw4lv
GanY2Wp+dkBvYSi5zImV4A8lp5Hjyd5E9rwdsOyWdsPFaBpDmmjaBy+gpEbpPFixOqX8pOu5Pgk8
6sBkVMy7tIlubKofXEPLg0uugknmOwL2w2jAiKiM9Gip6N7xopsRScxw+6e+wrVGKeJTW+lT0Ywf
S96zzIhvVaPlsXn8tPIGVJiOQnxIUBuDaX41NK+EZCZ4IYJ863IBhBPhr0OShI1aMsIACGT6485L
hg+DBGaSvSLt1GRVRq2l5WxdknMpgRKinRAq5oh7qXvgCQHOz76gCqGSmAMRTwYFJmv8Vfc2cT1D
BkvXBZYlB8tlsgS/hgBujPtiOiWjYDq+gaDZhszJgJC3zPQrjwaFQ1ZmB1XUF8B5R68miBUVmpxy
HH/kA/qZYaKgAsMZ2xeAXNZK13zkqgdb9qdKY9bkMj0O/LBsm+IThn00U9/aGx+h5b2FqGIbKaw3
0qGH0emqgyH6Kwh0H2bcv7sxGR5Wdh9zEF0HBVFe8C60CIH+tJOmJ+6dPCpLqyvfZske+sPe08Uz
lPC693/h6qEdU7RjL2N7LKzbFqSL1QmiDzgJJ/2cjsv9I3pu3flQDdM6smB9dyPWnTCIbwr+FtXA
AsPpL4D2rxDkj1bc/4o+oUsihBExksEf4oM3pjdOThQsLcMzBd4YwEmHp3F0U3sJ6Fl6ABt1LXPz
wjz2EwCQVfhinRRBxoXRR8gB5wnfa9yBBdbGTx1lF6O1MVnJZ0f0b0PvrRNV1XtPtNFBxNc6E2ty
TCyIdX9bWyaOVy52qUQPNxzn4iEUs+Qy17Zpnv8kR5Oo/gV11OPxSB6QKX45q11FRQcLmi+yIhn6
GGw0Q1YZzSgxztnMXHXLo8189R3xyaj4PVdFQeZ8TrEmeT2eb7MlEDyxKVIEYhaxvgytT3P0gUbH
yNsxNvh1rAe4ZvqTeOyV4YEZbC354jHuU8diMLFTWp/FWxEM8qp1sHc0wUwpAzFLhfC6GthrZaBE
egG+rijw6QR58C5YrsFu62eef8vOTtRAbZKm+4yy/NeW1lF22JxJbK/DcqPGcTtHP5FM3DfyKvGm
cY0HPsTXDkfVKcvpMwbat0iqAy8Uli+tZKSbmjdb41qCDURYHnM0O5Z1q7nZUy29JnfF5ZvghKur
mGFleuGJ1yuzm14NDwC9zn6knX70kcS1BazNjziPehgndAfWsmdVJqeTA9+YZdPBdminjeydX3yH
Q3LOaPtqb3u4bzhHq0+OqCecri8+Wl4X9pdIDb9lwRhJ3JvxAQstdN987ybg1zqd381+/RYE3d6r
QnU07fotTjBbDBUL7wIUDTHkdLlquGtv8j7i8SWcsx+2Tcm57cF8ogha9XymIWPkz1csDDSHhi2D
sL714XGrdfLh0YzTO1ruwnW9DesrXlXBzpD1ccLT6pV5vy01d29eCBiIIpO/YVj1SdkMmwST2zg7
mBnc+lkvz4wrMfqmCa7rMDhY03DMhm000mRi1qesjK89lRxFA+KhneeD6N7ncaLaxAf8D8G8q7Lt
MGTfRuPtSpt69CXG3AUKgwwbB/jYUMSS1CNoZY4N2Xq18QlwrtPehSDroheVFRNHwDC2gMd++xkg
WzmOksoM8qcp6J+tbbbVusGIbM5y2IHtj89SKDzUIcM1MdcuxUDkV5V3hLyQrq69MvGPNErU6xQw
Am8+ms3ayVwL12euHZz9ZnQte23UDfteGmJJV0VXw0AtEXC1esJiGpQ/fUqaiH7OLSodCUd2T+uu
mSgOz+xn1pHo/BETdTC6X+3A863JCreNROhRI+Fla6AZqMbwBu6j30Y2MnW2NKrgARdrlHUSUuHE
WrTVcBTwwvqMtbYJ5FTVuFInFMQ0L3mU01hRKUiuNaVSLtcNTY5lj1Gviw+DCzSrFkYOGhN3qvb1
l3Kje8nHk4BLnJ3QnXbSoiGV9SizGW+Z1D4ZxIZW1BK2xPatO50f7JozMux/k8x5MUKLTc+vkzqU
2z1XhIHXKqfHawg6HgA47QxYoEMGHNCuBzNU5QbXuJbWmsRANPdfXYslfoiYiSfvHcDgR+1K/Gl+
v5+cN7i5KIcCZGiCB7rsJi4l+aVy6udaZ+ZW1sVTU0a4JjwfP7cXkM3iDmZpAAw90rtFwka7uNHU
zOlcfgBMXecWL6qYZzmM5YMdGsEuLIwTvIkHIL791uDcGsoQUOoisACbPrgFn1TO5j2Qdrkd2ByA
K7nuliNQFSmTq219uTLPNghf3yWoQIbMbD8gFaycCkU0J6awsyoKLCUrWv6Eb1pGrJsnaHJlOj21
CJpHqt5uxtm/rdrmqw78x7kkAZZ5XbUuSnIEgOKdddc5L+x8JVfp+Qno2vCAxaErXn1Id695KEli
zPEeuskWkdlESoTxbdZPoEuxsJRUH0nggOQ4zGzfdwWV8SE6pWLSok2DG1SbiePQDtVex9HJD3H0
+cpzdrynV4ataYitWOVRBGwCmmezmGS82Cx2xybbNNDlxVa49YvtFSirU/yF6W/rt/XLH1LQf0VT
2v+UC0io+V/Lz/oqK2AsUdz+wQ396/9uPrDn1f/PH3J92T3+3z/gb79k87//fJkO6YVh9Lf/2f7h
Gd13P3p6+Gm6/B+//T9/5H/6xX9SkR6nCirS17/r35aCFpp/T1N6GD6K74+/cZSWn/APjpIl/vID
VwQBhbCOh7+ScrJ/cJSk/5fvuJ6Plog+S8fWvzBKhvmXcOSCWPItvuxby9caSKAx+CX5l29LEw+1
7+LoDTzT+29ASqZwlz7Af/UFItDwzVkUUdJpQwMo38rfQUpOG1ns8Kgkyngz1suQi2P/xgs+W03Q
YUiwfTQzQrTI5n3vDMOmpP0mCMILtcxXqdOWx4YqFMA7L2FQ6bUWttoScN2NPQoCUd8Cs7y+izuL
QGTE+hx2FGU4nbyihwgmYZK+LWm6XqsDdyRilEHrrIe6nBexoEEx444dw1gy+i8sKMYudLvvzC3q
feFHLLjCQF4VVoPkNHBhBIxvminNTdWQv9nhOpbhqWIkxmPWb3DileuWkqqogJVsjxFpZOjg8Yhu
J2pi4LTOcig/jh6lEWNPIWbWlE9O0F7Qxy8mGTkokMTEaXJBof8R8skwGEo6C2KK2XwNZPF4taB7
tDhm4bGyO/DmeY1JnokhCs+l4M5is7lGCYqtvt/OgcEKuL9wBsLaUUGASaU91rVzTzXkci4I7mNl
dGMlXrsZE/R+Xo1kkLgA3tN/RSQDvXQjEPki1d7j8j+ihv/4CzfZtRE7NEiYfDbiU2Si2mH94Lbf
JJc+AWi/tLiGJLlMdtt7Ldm9BVyrwjJt9rZRim0B4YiLKpHSCpwAA2kxlhNdFLCKg7cqZQfJBtdE
fmiIImfvtm3PuxQjxTaYSW60dcFCcFSbMe5wcox1uwfGyQA6ESvP1MegHbVtrPJYl9PZU0Wx6nxo
7K4j4TXjEqlq91iO6bFoSUcFcKxwVqhNG03E3h2tj0Zhxdvoc9C5OEc4W9cmj+GEi3/X4oRAEJqu
GZ0YkAVKqstVWNh6P2g/u3Qdr8aJ9F9EZVsyPucx2TZrYL2RXgBVsJPKuGraTw7msHXaVdVdSBg7
1LTVdaPl45vQG9JhNAp61II4FmqoAR1wAqrB5Ycn31sekXjvmmm5h+DzUgQh1yeMBEJeA4NmT849
xccBdFXM8FGSvBZbvwMwazrZ2aEnCJ9NsGsSazglgXVI+oj0MPgALDrzNS6pjZv90K6Ioal7DVUv
9wLbF2lEt8OY5SEggVn1rMg/pDAY83juAV+vYlxKNBAA13DMX5Nw22ru82+miNfYn1+pC8XARdVL
39Bx4cEfKibET8HLsFw3HrIv3Ti3zUg6IBRP/qzczZhFICZogZ97scNIemhADHMrwYLvZ9V+HKet
nYOpHsRwn6UsZZpe7cniEeqxp5u69hhSvMYllZdtSfME7pYQ+00neqAtM+IgqGiXDe2arRflEtra
5ZF2yH+xLEBr2LJfQlaQVrQR+HlZLs9coMt3XqP45btsRmsyzoYyjqSzx1sTmxoZZv+nls1pZv1/
9ubyUXoYmF2Ebmg+6sLmggq4304acuvxW9DHZL+OMQsKllKr1o0+lS4uphcnm1a3v9ZMgwrEzCu5
JIGd7NWJsdf2oHUWE8exA6J+WTJh2KmeRiN9LyKCcXQhTAXRb5PiSA2GI2zfEN1mkJ7A8GVnrC24
HDSduddsAlsnf3aikmxKxzlnNyAWsMxjbVPlXkS4WzXqHYs3qp0a+45ipddU52iqtnrCvbI3rRCs
HH0sms07KLHvmm3FVcmOZIgMD9MevmEAMmTVWNkVSP9tSPFlEhCosfEIJ/FkHmXogLCJ74ZguCoE
3gy49+RtBNn7zC1xDAbp2ix9tg6sQIjzjfpliClXquyPgSvllZA2wCFmkF2qs3FfJJPAQJKok8o8
+RynPDFRTkeufjcivyL6TsCCw3FlV6yvy7a+9jOJw5l7aNE9wDd6wWWU1mQLLCOQQH6qlPtJLTH1
D1fBV55yGMaxSTW4L56K+IZ+Xh5fKdLjuzm2MBkmiwoZ4xTWxr73TSAwfQjZZvzkJvLVEOed9FDu
vbHYN0a4S4yZ+y7lRxBQ3HA7WyYeiXoGoLQst7HE+5I8cq7qY8VNbJ0IbDBldgHgaS5WwvuWrjMA
dNOXzaI0tOmOhUd9mQYPYDUY4630umNaFnvIoHfw34mcuuFuUM+123xPwhvvvIigDTGEaR1j1djW
VlicHds7pEkgX2i/tXcGQfgjAtl8wEOKCaisp6U6Y+EAkIro6nJrVxyHlYUIQFPkQTgFAYfQOao4
JMgU+C0wWuclHOR4iDsWVho+L16xGy+scCc4rDFsl/UrPxDNPW+SQ2rp5pimVBKm/nAqS4HC6jP2
lt5bpz1z3zoDRFHl4M7y30afI5YF5d6wcGNUCECTPZd80DV7+xgLXTS+KIkoUqDwYoPLNvT4HMwZ
KL6N58ZS+qUrkZPGsBDn2YEQY3onRxXGNkG3bIzip4tHYlcmhB+QFffkRy6k6OgfG++rjiqxCoFw
X8W3RCLwWAfFq9eMBudmW2wogQPBULBF8jp9YP9wLP0+ocC1BGA7P8yYfUk2EbL0lkgzJUuar+LV
o0KcRF6isFCk7M/MDsU/rk4a/stOFVdzchuV1gWpfV3VFdcBnD1YnlWYXyLmqJiXHO9Z8Tol009S
5aQ581ucwHdhz4ogmwQIcdBSg6TaM8o+Ick+EvvljkovqERlIZXRfDOtLSwaMlZIVppAsb6nagiX
U+e+RBhw16Me75QzfCW58RZGOcF8I+g2woSIlvfcqjPeRgGUL3oKeIONs9iOOOXREjhEuabzO3n0
3TFCEUGfr6jxspHg/J+EKasMy9fMeRpGY6fqYMIchHhBhkJvc00MjPgCYlDnsKsCIxRujca3XlUQ
3oUNglwZptclMVjAKPUnVd7laKM+zP1DXbRwHbW/7mP1kM1QMGpjXjlMGqtBG3dxPT1U1dJcULJQ
KlT3VbvQAo0Znm9jzvVKT+nnWJafQ3/0rOp7YKr74y0IfCavPOcC6/jGk1WXX0y4S843x+y1NgUs
ckrEg2jJFbYfQ78UfEjy1gg1jC9Z+gh2/35yKDCNrUM2qQ++C/RuXTylBDZNQlw1RyUGZGslDf84
dcjUQlgHpvrPYHJvVWOdg6x88+yCLF9xSQz3rGTicHUuXnqTCIWi0kYqtgdN6Zc70FjoxkP6Y/jz
FSOUPrrJ0K46DzZDlnToMgOZsFwBBsKY2YKyuMvR2fDbtqAi6DfqyMnYHWHH5C0Ttn8qDHESWVph
kAZoRLj1YfDBAWSFeKMK5NRjCXgyJ6xBqOjyPFrtySzmXW/NP4M1Xg/TxYAM6DX5zaSZw2Is/Nsx
Yqda1MMrFJynkmnWlf2DpD1rbSxZV8VK1lx4HjWmsC1QncINslMAUXgF3xIWqCX1hgXZB6xoyEJz
xmRftfNu8Kj1ae1gw/X3RFdjscOP8vsnoZyXgcc/Nm88mBmQB+gXmrCwJ/TX8g4g00eSCbKts12O
+p3fDt0+qDrmItZSeDFunUWLjCW/L2Auz1TOPqCdteGKcpgraKd2U7CJH5Pk1k248BTE1DedLfU6
IFFwsibwDsLOWhQw+sbKmuwAQpzG6QocrbCmXdSEv2lTHUtWYcfQE88J7Kn7EbWfUye04/alQK05
pJD6XC+td+wS5Mas0MaVaBUxQoD8oyerI4iAcziodmN1POy1wT6/H8s3PTinUs/Ouiq673R+M7CW
Tvm7VuYDicezH1cenTLUaqB0TCQANoUPDjyyjGYnOhtZb4ABz+GGgzO+NiUs1ZyjfI+vKdj1iYDO
MRkT7CqadyrZYRqnFI4OlJzaHRcTqtNp2KFWcZaWmR0aC8zC3Fsm5qCERKwMWPH2KCKxgUsYhxSZ
1+F6EtavKUDa+IWRH5KJnZEO7Z8mKOQx5Em+E1n9NZdjdCTuHa/jLDY3oqeXjO8MSpVh7Elw2Ucp
nIpbStOf2hzSt9E46sXFU77NGhhty17SGMFKlnR8jgjKiJ30G8QWKUIrUEdieyzvsHJvQQw8WAbr
mcQZN5ytOSU9RXWVMByw0i9aGlrNlkWzgmkdmJXaq7t+CHCR2N5XTy8jWeYFJthRaCcWgHZAugUG
cM3B4IAhJyeMNXaTlPLiavMT0L+GcaTiQzSNLwEHmSfuvWgpLaCHEeCKfK5hcHYhyXXuCGZRjI8e
Xw2sdE9ZCZRgf6Z9R6mdHnj7tXAmsaIMWP/mK26toO7DhDNXfLFtlhb+yiblXWZPgAJjbPkptj7J
4LWtBrvZWRYHvhH0sNkbeGnFLVgxkv9e7JMJ1gd/GPVD32GMcxT7tvadN408d8sgAaRmvLIIlaaJ
tamKYrGJjWeLX0pX4g5eEeCquBzY9Kl7K5yXaTJxqUErX/hmJftawyKWPTjUwPAPlt+Hk3XdD/6B
deLVyOO48nC/kALQ29EpYC+T3RM19xjAII7pBrcX244UlVTpc9wOEGWpXAG9SBcEPi27zW/oRkqQ
99DVZ0oF/GLCv92029mxeZ3huCpbgtgOAmw6xhJB8cGsuIbosD01tYx2QcfME1jJVvEQbOn+i/iE
jXTnbASm/tBIAI3V+zDgjjvN2dPQL+ErSTO0r37DbMDg5z5oNtxN3smdlaYbwIPoyAZZDtOjGlt5
MKtUfx6FGfIxgw0YsxYQHTrqjLjIGw8ag8RNDe94Y9Mr4pDK4Gz3aGMoudZguV1bGhcjxvW7Xnjn
eXSA9JjzB4Hdn9GlZtxvYZCNXfMdQIrYS22r1ewWYFIw5rnc96Kyf3QkZbQm2BG//miS8WLN5C0M
3HgDCzrWNfVtkwG54AwZ1212ljObQDtEhQXyZ68tXix5n41bs47eu4waPMO7JQBGJsoqu2vl2FQC
ks0trQ83iW59M+TFa1rtHhrqTV/m73CA772mnjctx4OJXU979HrkgePvxTC+6oy62sD++u8lyv9A
ffyPVMz/XyRKiWr37yXKC1iA+UfnCJV/0ymXn/UPndIUf0FHtSGH+Za0qP1GcfyHTun8FTiejd4o
XTAlnBz/0ilt7y9fOBwhXJakJW2JuPlPmdJ2/vJpDwj8P4oi4qb8b1RKaZt/ryX3hOlarhB8G54N
fV64y9f/D9y7lTQRRAWJjt5ji4kYl/22ZFOzeGvyrruZjc+21Wwgfdpq2F1YK2XHmM1DUgc9cEj7
kVpuWDUhTRNJwfltjqyxA3e49uQDkQ8FsFKxFzG9bW3HzEjC//bT8Xn2WHTZyWXq3fAwll/xjF5T
9FhLMPW9Nv1cHnXV7Ye0TFfGOLFXrLxyn4s5hXGAR7vzidBK3rV723eY1VR3cABGXHc0aZoOvbxO
bnt7Exwt/kkYmOWEzFEYDjd00qWoEbg6XTLbhXEHqYKOHtSblV9Ph9pN2nNTq32XJ9c1fTq73siM
jTMB9Srrls4PowQixYRX9LxB64arB3MD4orXQF7AfhnDjl6dpVwSBCkNOnOkALsHUAzCkTDJYjSd
7YcxlD9VzdIuZvuxnezHDkwfuRbgdZUQmBMwIWHH/+mJYahsaE/UZ9IqBcmUa0rjcZ9s/VPvYnUe
gLluq36gwQaNx2uHZSxT0Qk/9GdXVyA3+uF1dA32H+F09CMIh0Gjb+ks53vDvo/VOt/VXfM8QuOO
IwvOAX/pTb0EjJnPpoHccVslJxELk8kkvBkz3i7CZpgnbn2kD6/Z0cpmRZ135Xgfieyt8zQnl6iW
IYJWgEnJYsxLEkHjBxwZMy92LmbIbawrl0vw8MQdJSHZxSJMwHHEPMoOfsiaBz5Y5IM4WUtnvs1k
f8DJcY7UAmsPXACi8aet1bTNTPuhdnKaU2gGodV3h22Du6y5U6aAMI0svYsrpmiCyk84Z5NDrgb+
wRPzpm3bR90AOizWpDijxSD3WjuOg/jcHCkG93e+BidYFyU1NZR1q2beLEGrLcnNk5GXC7ZAUFii
RENdDwno3DwL+T/snclu5UiapV8lUetiwWhG0shFbe48anZNG0JySZznmU/fHyMaqIxAIRO970U6
kOFwd+pekmZ2/nO+Y3hro4hscOIWeDMdSPbv3rkciVJgyLhRgtS55cNeGsieJyN7+KJ2QRYNOdCQ
4aXsNFtj3w45isQaoQdqNTSmR1PRplaVFByySJmxZW8Lp+QKBgtEW+IjeTLNBAuJZypHaKlqRKUJ
SGvEhIKQYkAT26u2cCVZrHht4f1KaK69twP9O4PO13ZhB0CdBVhl5qZqcehIlS+Vk+C4VQcPedTq
Xhjhe2XcS2Q6NDLxLPvMv0RieCR0zxwNIBdC1bBOa+dmyKf2YDPCRzol3eq8ipQ2BTaACdEAd0ZP
RH5GkHcPw3GcFyJgZp6jrGH7iJ0aM3qRX6W2DiZSC8h+EknaLrZ+GOz9vJzusxwsbrhI5bacN2H9
YHDnmBAUVtnomUjePjG+CoOG4Tr7IprffMFGkG7Gt37G+5Y0/cFqy3sdN98jTOttUI3qUtozxXRt
AvsTkMW2Nvgq6+liGlZ+x50G0LAJznPzB+ljpZIJqDZxrE46AVkatWGGIve+uVfKDXZ1jvvZVF8l
Pge+zrA4Nw3RiNmIHCKXvENacGKrke082B5E2GrAi+Q23XHU/qdysDL3Voup3/kVA2TMbFzprYnT
1AdAbC3TIbQePrOtbQAMsTdjJcaPsqOVzcWsruVAupxXFqHF6NBi+CAUta3rlr6BEhcEzrQSh2BH
Srb8DPkjEP0a+Nu3nDcqHnvP3TuATWeBpBqa7XtBVeGGV48C+pcimGKTt13f3gACo3b4AQ4Yb/+E
rG00Ap3oY5wRbMeTEyXMw8lwfYcRi+tvPSIntBMSZ+qkWJH2ssECTFiGlncDTDLmDVTJ6k594SoA
uwC0LIPnqP0hBPPUL4iirSwK8CpWKjaaTTGh0PsgIfQjdXMlHX6KsmCXaH6Y2vPqfeSaOA+znDYL
7DtN2tcbbwbmNeq7ujaZKXvfMHBqon1soqSePzwBSynFfepmITPzABpp3Y8vVOmEFN1tqpK+2ylC
AtDYI3rHuNOw8tYYGvEgtd0JVlrEh48/Gz+tj1mDeLDR4q5hefTT8mzzHzxuhi3NYlgQ2DavtDNT
IkQ7EJIRkWq43iqCIUJt6Sk1zm2+ID5yrMlGCjqzEETQfG3VWyI23NwRCQyDKZbn4BhhgoPGEkBd
zmp7L8C0MQygjj4gpEx6wEDkdbw3p/rNwfS0hF4zj+ixn+OmNjTnYNVFCGCqfUwKrILomJfFy+Px
ezCemxPUzHzvTxh7NfPLhXtMe1aN/7V9de3xyGux2cBwmHdNajz05vC1PO+SxeXQt/3aV35Ib3dE
hgu/82haT5nbpDvguFeNQxcDnmft4h6oZmAUS49Zz0DO1IzO1DNMUR6hie6yAAMh2jKDlUa56Lyb
djn+UIe+9BZzV2WEbttiYuxn8jQXCOMyQePDCoMJPupfFUR0jQEk0S+ynsV6jDkh1oxXq1q5EAtJ
0ozLD9YID3Bilx+p/0sWMNbHAuTIIcXuw0F8I+6vCc1vWtx9m6XCCxRgia3PRR4hFeHPRFYiOTyH
qLinSeKvdmX9bVd6OAz4KTkw/8R1i2eTPC3/3+McuFl+o7CJ3jM0RnQe6d80bdKiHovUOgw6kotZ
/BnHuKhBqmPoUv5N4QZniE7sRwgs4UvN70foSRulbY+jd7svjbx7mqjmI/JkVAhh5NKBYeISPLU0
h1wlOzIXl/82GQJnj1HpIA1A47xr6DY0EbTxVO0ZVT9OwfhGN+9YNclWgaxasRIzn1iszYPky6PR
CuVGLLFa9kRJa69i/THw7tkodgeDsdKpccoAhG4pY/jV9LqDPh2d8Gl3WyOGudsPWKBIu4V7TDZ3
s30ViGIs7NWlsk3a0Up5dTP3Dmi0jQx/Vo0LcKvxkFd1gdfXtMAxTfrQAeLC2csCuehkxJkRDIYz
TbQfpjEXa37ecKPlwc7EZ+r6BGpm1uGU6ohdqD/sHHjhUCbZsv7fRKMYT9KF4y7H8eBOJSZHgidq
yHiaIShotZOybM5QuFCLg9Fcz5lBZeo4Xh2joFB8AaYTXyidxWJGXxth2mGlLVZ6aOJgQiBhYJSD
njDSQjnf8Szyii17snnWYN2CNt0jx2yAB5frSQLaSLMCQV7qI3aj6IER7VPfG5+dbw1HWklxAGap
T8ULdl6rb+7KWXm88Bw+/OoHmqb7oCkEAnYNaieHfGH1RK3Y40Wrmn4Qyml4lPDeewmd1UzboqJg
K66GrzCaUUPNL2buDN5HQnN+SqFuDn2jHB4ZnzVHiU0XQfzFIkX8EhkM3vM9029zeUrhEpxEP+0d
n3RJYra/TbvBvZOdSs9+q6hOJRiuNpmSN3Fku+vGNVjAHUVrKpP0wJvNi6MJqvE0LEZqKjf8otxr
hxnJAD0/+GUPebEZHP6UQlXb0vlwKBG1VjVLpeW/Oxb9haZsxg1Hn+0kZpBzlIxgE5bxxiD2siaW
nOJCskDRTcnZtbKOfZt9JM/S0AzONzrF29K2mPxZJMsgy0G78F0awMIST4Qg9W/SPkEzDsBWG/wB
7LvwYkXFTN/F4BwcBsWzpuDK9lzY4LxZH6rSfmjKtDtnHZ+Q07sMCqimu6qBLhuRuvfGTWsjBVQM
ri2E8R6ALq3Tw31oTpSban2GmcMim4mtr2aYwLH6LdgoQkx/dR0D6Ha6t7OaYruo+DD7qjrVTX7b
0Pp6tvzFrJh/asba+xisOGiA7ACK+sPFSLwzLbvdj9301No0RhUdxnumGC3ok1MVLeKLy5g3CO4g
bgF4wSpleuJ9TnpUoZLCXH8g6VjGNyWm4j5lgKpDe+0H9G9BZ51OZJMIepnNEZ8g/MsuAGtoUOxp
fS3Hxa4uzpW1cSmLubd0JjgkdZxoTN84CHO6GvjHeCrVV4X0eeOY7IF8eQeGTp/hptBFH7UtgXYG
WKE03zJu85UO8Vu4vYEg7EpsFcSf3Y4fNj2Ah9GXQDREqxh1TwPXPkTJzsUzgKyb3NUF9k+vZrhV
1PnaN0cYVun8q+Y2ClASOfiK59BM042fL63KLE4dh+aVcjNvS8gdUxD07GDAs1dVB3pe32sqWcmO
INvb/Se2L2dnYDx1hrzn+BfOm0RJdgQpf0/vc9tb3ppWYrU3AUCghW7RsHoKF+IfyNDKjc+qT8Ch
0zyRAtlm3Jr3gA1sQm6UZYTkcnaRrqhYh5RZ1zD72MmdptcA6RR8PJM9KqVfOjGcljKDlNcepkIB
lxyquUFUP91EACVpBwEZ3WQUVDs6O/qqPaO3chV86nZHiWkn4Z5luVNfwkk/g8Tg028GniRYsmWC
Fza2uS/k7L9VVoAlt1uANbwougqk/OzzFm/LWzUKyFc+LkLpwD0OX6C9cYhiflXWFBIXY3sS4P8V
h0mqY/e2u8wZ0/iE9USvesP9PRrCYCVJqdzIuRPK9MsIesYTFMhgjW6PqPHdvk7dg2vBfB/Er0Cz
Q+hZUft6CWEwYFkNpBnXtEOvSjey1m5r0/rMI7stICYwLsCsI+rkd1OHgFvi42R/0/gIl7y9BeCZ
AGtCChn3to2NW2Eo5U1I4kWnMdZn67aoqCBzI/FaZ91THeEaNUPNnqpzfgyXV4mXOtWWAc6rgSeg
zgvAxvZ4GtLgDiNGNwrnikkzJD7KPKU3YeGWEJknwBODwLYNwZwgx9kr9HuSPTTed45fv26Go9PA
OhYRJw2GQPEWzupX3KTFMXUBidk10f3Osumi6/pjJ355vfpiovhDEddezkAFwMr9WIz195B4twYj
7HXD1oi3AS209XBxS1KXQw+ynWGpMLDST463HlrviY97XjmOaaxMt2o2zJqulozGLSNKeCFkTzbm
HN+6ejwUZfAA/Dv27PYqK+uU98YX/R9vynCfiG4T4l4CO/DRUSIm/4RTcldm7W/6DT48SasMj1JM
+Vrmlu/wP+E/xdEeS3tly7uiNDYlOBzZ1OepA4qAXQlxyvvhJI33uQ0YtPmRRzEqLTdd+chz+dM2
DNFERKshzOBdnmGTC7SDwSDCrwkbbYgYZuXJS1rzDfeTutEcM/JAVjujXvamLNbKntvdMPs/pj/9
brL4vcJY5hbOU06bGSdQeYRSTHKXxuh+wMJTLxASyKe493xzO9/gQuUk6LAadF16S9nyAQpYRwyI
SMlEfPAgB2pHrXUPXhfuUfTLcyEt6Ai3rsrS5z70gKkN/Re843QzW0CAnOZdNRhZU1ldxqzDxxvY
u7rBKY1OaGxjgyG041zQwwokR37X/NUb1XttuXdBy+zAiIFSAcqCCa8lFPxm3eQ8NKkj7V1i/U5z
yKeZ6i6WcO560DrXiYkpi7YkfLYiHG7dVvILPtTTaMgEC0pBj8NkXSaq2+eiQWgJvC2RzFWembBj
wu6p2QrIlzUGRdQk2MOBtZ8m9BcQSCyndXwcBtzi0sUn7lYYCrBWJLTCEprCEeHod5bd77Qel2ZZ
q1kT18V1TEFgEZp6TbwYgDKuiAw+z8BOFj5fZRgXtl2CGRMm5EClO5KpxzEoNhAIDcc318RKnjsL
Sr7RzR827rw+U+YFPWpvUEWpSo3T2e4lBJD+NAm/PCW2kW7LIIY2ULWndiCXlM+w03QLMICSCB3N
hOMV379WhFdG6X8C+bnrpr01l91jnfUc5EYrQ09g2tgmlBcmkQIhzxSv980Bjg9TWwmmIQyCn5Hl
n1QsILboIWwgLY+WBd2f44FVz0fgu+kmTCLeQD2SkhT1A1WSd77JPFtDuFjh+flRrNb7+LNK5UzV
G+MdtRFJ5+N+xvsvq8K7BLymcsO7zeb+4qXdm56sBBuP5p2LNcXJn+KqnU8eL3v6Mq9JfHbaPNmG
CfhVW6hXWMqAhMeU3Fud04YyDD+tAeUvdx5CQbGT7B6BFhI0RjmJ5pfMJ55HufuKMoKd0MAhCyp3
qcwFBuYNd4s2tKpHZW+kO+7NTPTXJGfxGQRUb6O3mGyFNBNIZtQTj1tJknrJJXubfMRw0yuC956R
blQaPKUGkyEk+OAERfoxdF1US3bovssA1o+KmMNmbVP6Ls1Da1j30fASqnLD/CvdIYH36zdO/cXa
1QRZl/sKng20yATemlDOOkjxxukppAqJNqW80qjE8cDq0hUgYzGnYUw4d7Qb3QZLLs9qLXtxvOTw
txj2mliBONPpnuQ7XPhUg16YZZcf4F9KwMLLtwlGvh6CiGR4mxI82Taln+5KQW7IGw261PB02H4D
kyV8Mr2IhiYmrBFheLgsRUYtZ7QJkvzOVH3Di3PgnAl2l+4ctjpB+ez61e8sdF7mpY9qGuxVE3JG
nwrKKXEp6wrxXkbkK4ldXotsF9XuK/IPI4PqoaMAxAT+sa6qEkdmA8kEQW0l+/mB1jdOjstmx71l
rxKxobN24WC+OyZS1bx4+Ng5gGygSSnIGEgydX5NqntOuFc4n8mTpq9kKNjuDL1iudQ/4+iVRC3d
1870Hyc8lZvUwNY/iwxbjLura70ty5GBduey4xS72WtOuXkNGkfe4qO9BAXze7uHv5M19o2PKFq2
EKLbWP/A6t6A40SFd0HHCct4mfEQ+TbpCY6pEX2yr9nsvmNz+CinftX3UOiE0b9VHbRILyNwR/xx
FZpVy+lQn8bc+aYOeold41/sRTjsouiXLmf2Z90Nx3Zo8UV4QvGkudUGgWvMbbyZZ5yVZtVsZ9Zj
XKZhtiMOCLJuIM6eFvhrLd48vemCRcxXZWpRohti4jPS9KEZ0/5M0dZDUkBGGhauJMx93jUj12bN
gq+zfDQDeWKC+2q2+qIqyEge3ZD5eal7xT/pno1JTa+CMvs+jb8qOkgfhQYsDX5yWNWoR0ngORu+
2yWCB3U3aodPBLQO649mzfDTuLr0FnAM36jRAvI42etBP0c9Wak8YO1zeaXl8zvRpghtabgNKopU
SV48O8KlN5FoIAsHj7wKMFUXMYqSoLYeUxUTgb58rtJyALwdPjdxxu2tm+TBToJfTV5/jj8i1Dt6
tDDoRb9Kun0uuYayM5sLJijDFzTxQsTW3tzXHr56W5DDDbwWyG/3UrcqOhkcBrdyjneZMxgvUzSe
gxE0lxUU1i43wnCtGmu4Qrfkibb7jU/sl9jlbMNwkOgvBhI6FULjawZ/wIqijyI3DoOVfs8NPkzu
jua29w24t9V7VpgbpK/sUjagbPryAILC3lem316h5XH63CRV09/7wN62aeAb1zSgj6zgI8EO5q4T
BVqsRsaC9T5Xhz5Vz3U/EO6vrs3sH8Os+E68ETZTuqCVvT8a3EzByaVR29brl66DG1+3IG+qwTmR
xUbpiZJtCqcKmT61jk2OMTr/0LQ43y5kDjV9jIUP4co1P+0lcIbJa2OCrWRspLp1UiXmknQXHEma
gzM0Ozjpg4VaU5rLDMmcftBuSFLaBa5RqD4yRhcWoprWOkVjjswOkp404JJBruj69jENkfk0Gwc1
heMavfzZKurfSZmDVikKBR8GgaVyycBSsNtwxi9vSp93LkCIZz+dHimttY92jMToDLyDIr/UTG3u
S6u/1WX+VPM4rjwfxz9Th/JE8Cu6tQSBn1KabMFa+StJD3UPZGkCt7i2yXz3DWsw2XEqUkr/jaqU
bEv+MF8XfVaBcVtbOQ/TyC4tMolTCOh0yxOsYowVnaLN1I3nTZcBd0j1MewgBlexepLZ5IBonV+g
MFdraDyqfAjt6ibPsoJXI/wRMyH8Xn7Fi/BnUN4aRgs1OH/QlEbZfn4DL3qs5EUW6UM5Zt+900CC
KJj/dEAcwMYxDWL0qSJy/M6AB0OVT0DpB9wTWJSYYl/cFvXEC/rnxrG3lc6vzhsHECkOte9+Y3nY
Cw7KU/7QV/ZvWjnYrBNU9caj50xHmicObeiPGJ+t3yrbRsqxV+1WzWwOGiv7iPB+c0tPEyF7SV5e
2TctXk/654oP3/VaOlxdDKJbyzMwztc3XTt/4qPblCK+KXKc1RlJ0xTHBmv73Tjnd42DQab0eP2q
PDkSPYdSoTkuU+jXJD19GD0E1sTG7EiFFCdLt9vTQMrSQS8ob6Nyftb+aezLgAFybyNhM/UeS0Hv
dNK+9SVk67iPKcdFXEOqvHZc6F5k8ZEB4nHKdHglq/gmvDo9hRwxmmEiduqEuO2YDXGyX0hesKID
a6ih2gTNofd8tvENuDvNpyTQy8517eZk6AMLyZ8cjaFK56T6gprqpjE5uujm5MROQVWXhdOuwmOt
nccwKD5c0513laqeYpCpwpmtG3sSzc6yIo6fyHIrig1o8bMcbny/OxeJdWW7CoIwVsYe6gferm1o
4zQOKG+tFwxmqu4twd5YsBc/Vl53Nzj920xcugVFYIeNg8wzsgNSPBiNTSUDI5XUNjlS0ZFXDBqo
nwuRTNoDg3qgBSNNXIUxg+qmqYIpfb+r4Z2v6qy4yYUFvD6GskVUuDtNBulTt2G3hX5wKAvcWiJk
mW+ch8LMk01rtlRqBAy9vbg9AZ4AFOWf2EwRkjByGDKjS4aiHg9Zrw1sDFD0IKtCkJu6M8aHiZcR
z9PE0nBmMwgqqMvlZqGLxgN3OHA+g9Ckr2ESSLpsCiYH4EDYwAa0DnOArEZK+VyZXCieZb6QjPxZ
hq7V0DKxcRNIwS6b+qzAFzeAnuppcbvxOt76ozR2dEc+UpxR4wLnjF/W1D2ZjgsF0BafWLSKLd2a
FPJhxjpwUxxUarDkGYtXSgYgxdYWu2yc1Jm5W8wFeiamYRaVv2q66jmd9GMYtU+zobsNlRKf0QsG
UaasCgo/1QnNJoDSbabJpyUZDgGuz3DZyTcbwv/Me8oXmDCwe5Y4/aTzZRo/SSHcTV9HEw/5l7Q9
co8FHjpK37rGDbZUnXZ0yu/DLmCkE847oLiAJwFjWWO7V90IPr2NoTICT4XVV70TasaskZLn8frh
a8p+cHp+O+n4i85EQhU9jCVg+ewv5oRRo1M5HHBBkbHdrPdp3zwInw+6MeP4yAzoOXPKD2ogKC9v
sm/H6U9FZ08r2RGYCQ018/Pw0whV/PJlvzC0UGGj6gVZhlMuSIVa5M+JrZ+MhEKfKTEdWA3jUdcL
hjQgixWjPBF90MFRxAAFfRyIbRpkt9R88Z2xfPmm+uxcfUoS59uzZmubtNYGhIx7APKF9APJqiPN
Yy1yP8ZBwl3pFrOlteLUsqGCm5Lb0RLQxQTD1hn+ZQGJwkDshCSPRNljXNOz82QnBDzUrOMtXmQQ
I0F0QILaWuHIXIQeLobaDYe2eE8ZDu2UtqbCMGD2X7UJqpVPDkG5Bz70954AOycYk+ks3RLgQl/F
QEtqleFVUPJrYKR/ioEtt+P0Y3jVJ0hzNKaOnW8fCPM6QCtZRd13Vsj3ymdvmS+aq2cBeEQZw8G4
6C+fXe7fIxRdDT/J9lPZoNUx+C8B2yeSxoOZAJWZRgctAgZ0nr/DstmsuKuyPUWzX0MGqx6i0W+Q
AYI5bB6gLMdEu/L08scv7LvSS9PXyXq0hYWURCkb4YLmHLfht6R5DKBtSUMGWZAt3XXv0g6OVMyq
C3mOBc/97Ukz3YmFHAPJIwYfwMjPGMzkkrRMZcWAjs6crCX8y7hmJhrjv0dsli8V+blt7X+wm4Gf
0/vnoLA/RKdWuvIfw8IqWOZGdibBTUlf+DUaN4OdPMet5P0xdW+Vo3dzj77UT8+dzjo6IIbHHAbD
fcMXzunnro1NcORlcUMUDnxUWhm7VLkPVl+w5kgCOOnE21jp4NN1gI1NA6yHjv3SZq6GZFMNc78B
/kWzWq5v7L4PzpAiJdXV1qpInOhOBqjTvQ2VlRrSeRu5WB7qCjMinERcRfFprBrsrM7McB5KwIqE
IckMS6MT1d4M8lVF4GbZTtrpPbADxE5HfQ3EaVYDyMsd7bHwW08I7OO1wMLLbJ8XXUXoOiIuV2d8
an3HcciZXkyWohVUh+DggBOK6MSs4FKsa89+SXTGYmKJx1QJJvDssY5Vg/BB0Ca282mTMk9aZ9Ih
VWHWEvkkOHykIMdu6+zFGO8L9OLeF/UmzKYvaplzzKqM0k32Ll2V/aZu+aYyqquo6bfsTVCeDGbu
+hzXc6BzztTMXLsJeYd+dNCSWNW9xQKeANlwCxD+qbivFJWZpVqoJEZ/LHq0GO5RnmgxWAe/Cz7I
WVFgIB+qTEF2gQCDME1mfC7JyfpUrjii6l/sZZSfLIwEEdDIBKv6PNH4FUzVHcfTnwoa6t6LLMon
U9y0WWaAgZ3DF7dp5Q638jkbOxc3GfAXiVkLdn2b807j+3vuq0lsOkx2a9Amn5ni0Djo9B0PnDr4
pOTa8SajHfoe9mNEu5QQ7ILyj66dBAfL6YNUSHqJMRGvS0FlerkpKwPft4wbhuAIxrRgcaw3p+qg
++GdkUqyI+eDZufNV8maKuRIcqdkZBr6MK58Gj/j0qLRuxXP3eR+j3VrnUxFcSqdX3/Q2Aw8WRmN
kms6fI92HYfXppiBBlNG1/l6OPWDUR6KPDI2ff9kLQpylF8MjCNrv54YT7W8QWCzMyqtAKkVvOgI
vR59ZAaNPg1ZvjDD6J1DGgKv/R4HkY8zw+l2xEMrkeLnCePbxuPs2fb2D9i9q0EF0cGs08usc85o
Niie6MaK05I9iOtuvCrdwO6/b+hlhTUyHToffzBuxGb9n4WdVXPrMV5qK2w5huV95Qw7yWU9Mt7F
5+S8hIm7Txf0ND8XfH2xq7SiBo5MUzCjnvfc7OMyQE3qN6PCbvGf4MXmeHbQgwIHF8dIWrnnPMtt
Hq07tn/xgJZuiOCtQ8KxB4ZKjhF9NiJ+hM1xR3nJRBsq36UiEKjTAKMOJ0TIXCZsdQiMGKgQhMd7
sIftKcnfREKM4f8bhf8dy8D810bh6LuuP/5x+S7y7784hZc/9qdT2MAqLEEQYBJ2XJy/ngJ28KdV
2DDVfylhIXgIyvocYVnef/wjLxjT/Pd/LIbe/+sNdv7Lk5LmeVze1sJGUO7/izfYxH/8T/wCvMnc
JULZJteDg9mz3L86gysMiLU03aNsvOyxX7o91Jg/USIEdxk/FxMd1H9/pmnMN45JB0G4/YR1KzgZ
m2Jv6QfEoux0+Cd/9d2f+IR/5F3GAZt8CD8en8/fr0ryMXB5GuSxZS3UhX/yK9smMmvN6UsvnR0K
HUVGvNVdo71Nx6gD3C84y7qjiTWHYY80Cwb4ATG/xJ9eNTSQP291+BsgL/6X65Hm367H5lJs0opS
2bbF/5ZP8Z+uB+tt789peeyMgQh9UN8xVnbXgZ0/Ohj4rYxym5kmEBkCzJ8hr4AlurRaeahIMetm
bz1YTJw5mgB/ROdT1KnkP4mHuBWI8VckzX93wX81fHOxwrGUJSTbWBs8gaf/esE+lljlztYhEUa7
zhz7GqUdB4EWxrSZBtdKUyIfp+NH6xSMWrJlYtvSYR1x1Grr2WMTqU5eT4l25uFvTgryt2XyO8pt
RqrauPvXXzf39V++7eViPdt0bZsb3+RT/uvFtoVR1NqXwN8J8scGUyWciZyvVidlgkgOIjh/4/j6
r/9Rc/lb/4fc8edH5DkSa7zAYYUV/6//qjkPPJ42vulO2+cgLfZV5VcExIFShCKiBrZqP0rhj1vP
jvNDPLi3Wu6YFHmbf3Mh6u93uy2WL8mTAiIJL2eYJH+5u+ZJSaOeczwEWpN2mUF/e7RqEfQ72oT4
9rKx7/LcMS5//NKjE4omhh8Yd2SsA9Hvm7C84S/eJuNo7iObpuKQmqSVpm2CWbrDzjyAiBpiQnSc
vaBTetMYjCM49HCGA7+6d1ucvNOIAZU0V+1hiFvq0Qxlj9tuYEM2G2jAtrw0zeQ+e4Z6bkxK6Ho9
7C2cQzcoLxnD7nVW5HQ0LOQcOklkGkYXIv1fvTTrSwQStyl7f5XhDaYwyQExNLjvvk2tbdEFN4MF
bJRKkHaP5+vdZSiyNz2OmMugVpCBN/m3yHf97hPEmboNjrSqc/SYDaqBxNmTs7gE0VRsRdfAgJNo
PYWQ+0kTtLLVclyMTH+dYT66KBdFwHV6tpXKxXAqYbzr3w3K0YNDh+XOlA6nnxjrXnWrzPLBiDp6
cQqG6CPjk4hk9BAMD9SJkmZaQlYB0PCNoeRr61HdrTCK3boR+0dGXM224O177YjGZgCtb1O/45cW
iCTp3eLglDOINsLnh6jqrLspCRTsedddZRPMFww1XuIXD+TLCasvJrsxznwOz3A6+iCZ7zs6XkpF
FWlp9s5J0meNKEMCKSMNcClNEq/pMOJe9Ukltp6gHnn2Tv/m3uVy//4YmWKJl2gWD2QBz/nbY2T5
DvSSNt2bE0NuY0nZD0l3ln7W4pClPjxL27sqCchEmEyM/LjftPLLqHmR0gnHGcaeFDwX7xzX/QPB
sXLnh5W1qt3y0bfn6wCKyp5rVNI8/mpSi3ozB7R65qHAfpBtZHgZ0+BVZXS94zAjzdGdRvLGJanV
ID3zWj/5czPsRNE/0lX1oyF7DUiMJO02ziyfEyJzB9nxmbPg+NuoHF4hqMxgx0hggVkbBIwKBo99
2bzmudetvWa8yXNGxIwrgDqyQ4SLWYqWum1OGVaeVEB73e9r7HgBubpoZQ4gZF0w3muBSWTymt9S
TBTT5zO6H7xZEpI3UUXFhOzSX35hQDQTj516bxkYRPXTyLrMUSO67eBYwrFdKdCHouRvGFJr71R4
buNu7PbpExeCUR21182TX3aDNDgsTTKzcB45aFx5fIEBDNO8ykbjW4HLybT3VVhYml0bQoGynLME
ikGNRnGxJ3LAArXSGeaPIBWPrqgOloteYTjXhvTb2jcKopwVsUlKptYj0zSZDK+h6H9VlSjXgGCi
PSFtjkycFyhU3tYG/k+mqA8ZJ/cIrfHiarpiItc7QhaTudhNLYYsArMns77WNVBwfzJf54Q2PWde
VH0KgBKWrTEK4SbLPV0/3jak/WLnltYnYIlNTduLbsO3qEU8SQgiKjrS8FHPN62x7NPJsta9voRy
cI6SPiEqN5+qKn3vNe8ur5heE9PPt5Tp/fiuQ+LejjBFzIL4JLUgVVcsvY/xlirLViaPOk6TrRkF
X3E3PLVEc6MEVAwMEmpDCfxsqp7esIio/b7rP0JOBUhRhLYnK2BehBwOTI/Ed+A+qxbLCYPRaKIw
jN4ryAtVvIndZZAn+Z4Lhv84OPFIGN/0ET6qkPLDAvJyS/7VVuIZEne8ar1yukktbFBNtQOPui4B
Nf9iC3cywvptwWOsnIB/AKIWiZOLy9itCWTGMS8qSHx92rCpV4Ou5U5qcLZ1LvmXBW7ygLfusRZU
CJhKnEabPRc5b4pZXtUAE4HwC3WXy30z2HqkhFC6C5UH01rXN2BvLDprvVrxs8KpXEdWTl1WR1as
gkK9ry3qrCzzq+lRqipqnmzDpeOY7GQGU2GPX9qmiAZNtbKcZ7euqwt1P6CYkmTdoQ2tqCQAYD3D
6qej8yyC2r2k3jVU+B2ELzh7Hcg73MaFRyg5zYy9TKbnwvEBrZq8OWhJgb3b7wgjvIQFg0U7MoBK
D+OHKdj0DObSysUmt+vEo6krAtDT+BgSS8FDT5/AIPee6R4im7RCbUbv8/S17LAPTsMOBu7EJpKz
eQQhKPAArjOEUehOj6OzeKfi6RbIeHQWMd0F+OjeknaQx9jv+u04L62hxLsvTWAMl1RHP7Fl0ZBi
62OmHb1PjOFWsbZeR8X1J67/nNo9T57rbVuNzpkMvOWIiviTjeDcQ6H0tL8PcobSiWZKlefq6tRi
S9CLrNhYoeIUJi0QJuH3cXaucTe3K3sZCieUnXQMhLbm3L1APp33qVLNFjwiB2d1bw54V5iYd3uI
Bno9dPk5MtvHgcnx/v+Qdx7LrSNREv2imoA3W4nei/LaIGTegweqYArm6+dQPX4xEbOeRTMaJCVR
TwDq1r2ZJ0XZUR9XFvN+J/ZB9TGzd4zoPWOSU7pV+uHdRhBWnJBGkxL6QZarOeVfIXvuDHAHU8/x
jeR6Yy2M9Bin8BBZumFDCrkC7J/sCpPBuGrcc8r6O76ieiN01kfJVJaazb9gDDT5/H5DKx4irOVE
DkdY3GloOlD67zr7iK6JJOC6vDqMO8gu4O6Yz/isSss/0OO8E9EcXuwOTzu+oTvNAn3nW9ZP0GPY
LaZq0SDyxWGXOGsVjGd4JdyZQ+Kl0b/dpzMph5i2YDi9iQp3Qprt0wIsMMvAykt3bkWWsZP8ZTZ1
X4y3+6Jl2+R2BERJGsXJJ7WJLAprWbTNDs/Hl2XU6zFiqjUgwzInlPXRQit5huX73CuTmMzZQk7w
6Rk9AvIRVTYW1fGOCpdpn6VfPLNDj+q+ybbc6Lp5Jg+RHBeHSXg/fxiQomkoKq+4+jWsKBzgffqX
WJRL7BGOF1HOTRq0s6kJAyHSkcUzmS9RBgs99QifZRm/s9tk0Uzhc+HcDKPxHMKM/h4NKOmzO9iL
cGRoImAcQYBBUSG/7Ej9yUBhoHxdQgs9EGyyCYy4OBBejoFHujjy1Htly/sUthEMzgGaGTRvjJzl
YpJhebNtEMzR3yh17aulLYPzjxaOa/lHLYGOuAHQX4YSJByfCul2C3NU49KfRrJKFMQeXdnxGixu
do+2dIZsjfSSCy/PZjSBcZrcedhCcoDZzYz/PMR1dydH6zGK3VtzLl6Mlv1WMSRfe9MNqwa/Cqxi
s6zyUC4VHOd7HDG4HzQ56ox7n2o9IXGqaQ2qrmZanE5rneKqZ9jlJuhwR9VXiC9Key0gOwHX3DPv
vP1+j2VYXAWdraVsGGInX1PKrYuR+ASi1F07ld55jHivKVLcMWMez2AHdxMhlZm16CeUBzbFxarx
5YNRlHLZNcHesybnOPkeJtQpA0ZeUivEEQ8eY1ik8uVbXgXFnoSP2+mI8hb6HCYkQstNX78TyeCt
G/sSy3E4xeQBUjnhO+Ma6sZwWfnWW22Q2mxl2OD0ULynoBBWHeM/3aKARwRZ1uMDqskn3IzTyq68
pcfMYINyC71edFdIXaMIsLlLpk57YKV/SFtYrZkOFrjE1ApibBi33IsGJ+cCRiuEvBGtShMdxbBC
ACLx/GbBehoxMInSetMIqJbgzPRCozR2aZPe9SBCY2M6+oPBUgQMAR1HSb77eM+5f4Q++LcyaE12
pLZPBbfQHv73gu7Ioh38S0juY9+fTcXpFSf5X2WKYaEZOk8Apfyq+XF6aoRGBlR58fDpDSionPhP
qN16kzbZ38ZAR4ev7h6afMXCbbO9mMufDsPBMuamYtkGocgQolT3U3UJxl5OdSsJnFXAhywttFAj
P686e53z1t30jokiixm5ruPG6hSP8Ro8Jq3lcE62tqleqkWN+5zCwVmBEZyR1WKhhja76kXzosoE
n9qR6ZF5gKMfopqA9ujO31B9ibLy9r0/W0QjWy0S9MEhG4jqnFEo7k8RAMvJjwlE38m5yZzjHv2e
xTBKGkW7ycFQ1VPjo6KZnzSRIFi9UDrwydGtKW4jQv6MvsZIAjIO5lwqt+E8790pdphU++kOoTqy
h3oA2BQL+TQP3elpDoqNP/vONUWCfkSV+120mHRbk+5Up7Az1GKPbde4Z2TJDiTrNxQ8SF8oxHA1
A331XMEwVsC9tyhp5gmFLHylNbS2dJlU5mO0Qobb7hA+NLuaib4fGnJrDMm0EyoNN+gX7rOErgmc
NVRHnPhS7Tx3kFu3/dNJW++MqUer5WXfBaq6Yo7jRW9Uxq69PUTCeA1q8ICt0TyVAyot8Iwrv5PM
dSccxMoy7R3h1WSSOiMCA88cds3tQRXkEYd5ww4CfXjb9GpnIgJEBcJ0LrSxB7RptTNcPAA6JM2G
YSlygdthoVAyOCnSgCpFDDi58H4Qrx+hhhl3iSZ+FUPkuisw0oqxXuqU/QYGfJQaqBGLQI4b5WYm
a0Hk7GmOn9vbUTmQB56qgOCfmAmQMN1xg0OCy039dQKVLvzQuYS6WzMmcy7cROaVVQw/Jf/aQpD0
XmfBtAh0SZRdxV+iDc1iOWYEq7ZmP+zdCrNEZpZPogU+wvdl1UUGaRtElmoMzj3ai9Btg9PvQzyF
TwnJLZIoI9Eh0R5FTSr87YGMGywqGLcod9EgZM/EOfmgj8mh83AjlfaeiHXMeYVkPgtY3W4jknfT
q+9wy8qL5qc3EWGLlISbfJNHQjywdc/N8piMwTvy7m0n7IuU+dXOHAyo0zHwgc/MYvqpZlZTB3NV
irYQ6ZuHrc9tV7OfnGDS5YsxwOknRqJjGcnMMSzrLDkJvLgeGx0wPJhOZkgNt2g/24RjyRj7zo7H
Zt24OASNZRNXB5MGBXyRhc3p0o3thznEeyn9CSSRXsm8mFazR5RljDsHSyDxdqiqg6qB+EcEBlnn
y7ZUq9jztw5liBGar3FK7RJpDDPerzSf/kfFTcyjrPYTE7+MuRLaZMZkXUamgHMQnJ2GFYwctS85
JR+JAWCz674NUWMhGdoFxioYqEVwikP6NOHoI7Fl+hpYHdqcJqNfZDE9JVT23rUwYE6w8X02mJ2U
BxTnq8oLzmOlnkJ130scf2UzfBVjBd2BiEzC+g6K/CRfMRqduxNZyCF2lp6ro6/x7NlvdjdznnBr
RfjttOdu8p5D6y3wq21/A4MN9v3oe0dUgeit0NPRqiWCTVDRDBKebQQGLVUwX5zwLUyGNyMzX8yg
ZsuNa3jWgO3J0QyZRbkGyaaCd/tmCKyO5sONJrSg4/JI3xPtDFFRbMl7NoicPZlLzgNe3XfkCE+O
l4UMbeoOXLzJYFN9Jbb4IxzjzQT2BFvJUfdpSDNH+pR17YOjuHqbqWYhdhhiA+2BkJu62XGay+DO
VcYBiWiBBQP/YwkQPplJtQ9q86i1vAY5LlYzaj6k91aLmzKq86/jNIcojUFk5P56CuR074ZEb9A1
PpK/2Wlz2fE9tn0pPLbX0bWN/Iea6GzDkZsAyPZ+mBouw1sqRU5pb7ZiXFqpPkT0gCa/BrOdMVEg
JXkTWhByZ5AVh6hB0dqXwSdz4JW8GXGdDEBRO9zYS5BpReZvB69C1erTWmCs6SyoqhhyszUjmaAP
jmXnkq5Do6ZWzRdNIDJzHHe6r2fnQ4uGEyzKGurBdFeW88fYpiaaL2kv4w6ZROQ8AKRrVmEXA4dL
oAUhwad4EQ5i9Zz7wFw7z7V6NlVh7PzBIpME237k1Pa94+CaUU38jRXHeW5RAPu5c294CRO+RJBM
0/mP8WCdupaxt82+uK/ewXTWcMPEc5dzYxUN3qBsBmQVobKRaPD6BhAX4eDXoondRdHeSn9W7aGR
y1Aizau0u4nsptnkCTv9grKvlSJkTA0CMC9A09NyQhtC5VcDTljMIdeJ0UwIoz11bXyRXfCaPs8V
J48tOCvoyoLrs4ZDuS9DlRIIASHUHaAjzrZP76qq2k3bu38ao622be7uE6IQ1mGMcDeDk7gJWwfQ
44Aswo2meAOsYpcgIVjRfrzpU2bNULd5aCMMbnbXn1VK3mJNjF/bntrsuUal4Cr4SBhClhgeUTop
T66sSF2jTK759e01OvJwnWTaxJfHLb1MsMcwmS+XjKhILCOWb0s/abzMBJNzHeRgOihPOznR0TP0
rTHnfvtxjFMYadUiFqpaFWwdbAdmwZjO32FOxLDZFruQkMjFEh9Lu8wGGuc5Q9KVjTOjGvpz1o3X
G/xwNTbyECvNZiCbFlaTpce09UhE6up9MFx6qtWTYLswDkIdgCwPvb+uQ2BS3YDPMS8AcEO/QMrM
5nKlIqRf5uwTRg+rM+vqGgEBVm/dQJ+z8zg7htlNxGsubbfuFtbAraPxAX1JlV9D6KLuMOi1aqA0
+BMXcG0/DDM4E6fvXytMLfdxFLKAeREmce0uXMBvmPD0UwyPaglc5K0stHsMi+5YqvZbdvyuccSA
r2JDTmuGfnqVV4uk67HFdwhMKjW6UM6ijZDmdcJn8thF5VeusYeP06RQbE75braKx0kEI/7T8RVt
JQhDeCQbQgLWZjZt85sIwmEaMZcmXggv+LCK5sUaCPUNEM8uc6BWSzQRULdbg1hEMAwd8ZhLiBl6
Z7F/uuuN4ELITMawr3iP8xTKrEAZp1mcV6LFaFUpRLqiDtZkVNg7+J8PsYVgjIizcTkVmEVFn38K
20Y/muf+xhYWEg+fLCIzLknH9PuT61QvVpRXDwmqa3tuDsEwuxt32IVJoU+xC5jT3bkd353lZlr1
1M6WjQjBcwGW90ESHmmKtPupCk9NPqMpHQ9OhqpFGuvBc+uz3cCio16jkWCP9dayGKjZrPL4Nyiu
kQtjdM3ULvC6ZlMgekSdBVjDQZkW6BQOtAd1e+SnV65FGNFfrU5jGnDoK7LIYED3t7NFEFTDtwf+
KJTJHTFbk5W4KaWjLnSd8aD5Sywj5yCmK9BiSF5poyGfwfVfBDX2Oswiio3Ksjaew4Wpukav8+YW
+T2GO4nC46o0XUN8W4CAsHk2eXkbJoasUzTYs4S82Ioc+rjtozXoFsLVBragGRuO9SjZoOkbcZjR
tlgmJWPE0b9lB6aJWo1gu3E9s9EUkXxoMugdc3mXqAr2NGp1x7DnFcg9tUU7TXaen/wQGx1/zFlR
3bUj4EQjw7kRkXfut+xEst7a0VPstar2fyLVBgu/Jwct14JmVA+eEvbjxVH21nOicGX0FdQiJjV2
w/oU4NlZjVrTqYSHvCbrYkJxuK0wSY32LQopFCVDATQ2N+dZ6An+1QaPlEbyMIbeYijRKKbk9WM6
Qd11m1rR9gxOesLO9Tv8SbsTjsYZEkMEwSpgn6JjXGJjNtrbTemAW2/kakwY2rYpc4NsLNjYkYSa
Jb1cScBPNM9u2hkeUvuEIhsvAkI3LtTu2RGXqahRGKOJvhpNjWlo9O/p0omlL2yibALZbEJHHBUM
gEX7qYF1Hnql96jth3PbXtMhuqqs+gg8oIVNR21PtElbJpfRJq4MRv0d1lbmpIG3jUs1Yggxvc0Y
D+92X0+LmpirtTFRWYUwACJwl141Yi00NQP7yjEXUUxYGpJcIFpJuQuUEVxbWfyJuTtsDYqGpart
buUB2luEIiFTLMFUkxsGG4ke5IL8mw1zd6WcJztMtKBkZMgYULTLPhinXRD4G9kCKGEXs5eGP566
IszX3OwgBzjFp4f955K4MSizGyeg0cF916L+GW5uCaVmvEEVehpj5g9QjAd4/vPWt6fvwWNkIjoG
QQr3w8Rtfjt6kk4TATB7YQ3hbYUSpwQuBZuw8LOEcvNIOBu2+gBsS1faVGqhb677gBK4bC+OTNv3
jh8F8K+iS1vJhTdIuKgqhmwhCEzIMSq5IlqPgd+enXY8+CPoIu0qjJQpCMKOLhUX4zObo1qvPw1F
wy92puFgaHV0iZVyPWzKvfaIPQ3Qobm9WpBLPxAQNDJWddSdwbSDLkpnH1prKeDLLnLPL84s1Iei
CDeVUMiZNEMJXI3xqdR/Wqtsn2MX3W+ZIaFSs7vq4chADvkJnDk91jDkjQFF3ei56clblyxCB9Oo
QTQWjXroQ+dnbGA5A5ZWS9jDdG5wsd4X2ImwyBrZk/Ah92dX6h5x16LxHQjtYzGwH5s22nYtHG9d
NNQURtwBU3mNQ3vP+UE+b5NBY8RTO0ZgXysCG5YVEetwP+WSBpmAkY+7ni25v1Ml0ak4BO481Nx3
cduygkfsXkl8tPbZppp9flMLd2UzTWQaQZThwoxUucsiAGm+0S1jw6j3Wa3TFVL4iNDsm8OoO0CI
Ih+WP/dFNX68m7JxXxRRsHYoQNbTjNeHFNA1Qs1XnBIZZu0qZ2RuLJ30ZgWIctihyvhoI20/N/QO
KaMU2URw4ozARmhPG25GD3enK8n0SzcRFVf7nbbkeoEFoaKaxdqJjHCbEB6w6j3TWouxYtrhDGLh
O7c+qaW9e7pogH/Subx0SWXhw+uto4iZtVJiqoPbDV9ZZP6krt+uphxCX1tQcjcdq4jEHgdjbCt6
CZ9NVqCA3WhhJwx9FDjsw8D0ko2T2KbYmWRWeldVGy+BjPNzHu36m2zPFWu7qa+go7sDPrJlNkX1
wWuIVZqGOVi0JnSvqIg9lJNOsM7d3L3UubBPFrABILTgctqmWqHW1Ff4dcN1Anwlw6E5y8YGEaKZ
/LuJiHeD49+aS7l5VbcHkY82yuuUteN2yJDMOnPKLN0Q7yA1+DQv24Tba0K1c0zm5pS2JbiTDbGs
9OCC3Hw0b7OgkGSif57rLYR304T/gfk/n9azxydwR9XFGKato5rxyXEzQMbE1N6HQOls/Wq7nj5p
HzpQPEv9arqhtx5nPvXvq+VNUhM0NUVSSiId8j9rE4fhI6Em2d+WfVyrjFdnKFGB3Jqjqi4fSuMu
m24u4htSayqcB7QT7BycjDtbvbFrkYJQV9xpjXn/O+7/P8UX/X9jg94Uc/8LG7QuP4v0v+cX3b7i
H7Wfa/6LY9qe5XsgtE2TBsC/i/0c41+ge3oWMHPwoLyEOunftX4mL9GfCBn6WLToPL7dv2n/iDby
PJ5D34ac5yZU+T/FF9nwNf6beoNU+ACdneciu6IFBrwUNeJ/FbbZES/gZQC55t0U4S6+Fvz28kPH
Pk39QARnQ3ft2e1QPPy+wKdmhhbV9amz6+whJAj9nxfcyphoz0XWoXG8AKda89x3nvyQOkVZlQrk
rZHYzf4QPCM6XFlpKd49U9HPzwccz4DD3pm/FIx63t1YWBupkM/9Pp3H0xbsz/xoAlMjYrfb8onz
tTMM6XNrCMS/VfQtJnEG6QRbZES8rBvp3hc9ggh/zqPnGhalHibnvWpNZ0nS5KJi2rycoSVcjX4c
D3kDKRx7iplP1Qe4NXNBDxLU4RSBX+wQjYThhPxbEprLJsU75yYBMxnp6SuXyuoFEOMj1KPsByDJ
kxOqYFnwq+9oWLf3c0ubHHWRv9MVmgial8TbcBemf0h/oS+sBZEE+dGuxj2eM/s7M299DTvuHuMx
bTbNQO5m5pQRgSgo4hwcJN8SMwJLh3zFbVuuAmXqnWQed9E2bnTGWlHv+V9k4zWTGv5UbkwPKAWK
6eM4WJGXYO59AFpEhfvlUmOteAmq+fX3vXHUL00yoz7doBlYMIzhkmfUeCK2WXXtMX1oph6vu2vd
QeuJd7bKx60e4C86CMxJLK3cdY/M/GWu0Og76PagApYvQddMeygipPJiLXkw8qpfzujCz3BqxpWQ
aXisRuGA8StKVoc8h7UdTjuv0TM7QA5/X+BO56xnwwqPnZONoEkCyBOV3y0rV7IPzsyeIke4j60B
RmIcmuSltlv/bhiD5o0cekb9kMANd3il8W0AefXbqyddb1kVTI60FOZmLud8l+IHPrQkza4st28v
ndRE5PFP9czflrU2c6yPoiUuQ9bB30i8conPDAu1vcpNz//uJ//vMHnxm6ZMYNmevCsbzHnJz67t
pMC36Nnruc+sfT262W7u2ow4psA7yGAIVo5S4dkXU0zpoptHh5LgHk1OwY44bgDPTepTh801mzLv
zwDfIBM5A3NtHworJQ6md+Idtjz97Y/xz9AG+TvbHcrFPi2frQb4XEgc+4OpqSNrer+nkSSmtV2K
ZetxOtcjFNvUnboHFdrU2y3yqGKA+g+hyv4KIU20ro2xL8TBBsGONN+8uxRRHH6oiQQuaQQp/lmU
wfVoxxd2L3Kthtbaz3Ni79hkEyxo9z7QKxCVk1kmJwLJn90MT0nduuq7K9NdkVvRa9L4+cqqK7Vz
k9sZdxPagbfiHYazKsUQvwdNa4I5p+3X9fQl60AGuxzy/AZ5ozr1uWUvK0zH14TB772d184LLgIa
94Vrf9a2jfcUIxXd1beW/kxCpyajAPDcq6vABERu+IWf3X+Fleffq8EuHixR0MuoI2MP3EHu8zaq
10if7EvkBOCAqGJeGTz87WI7+VPiHJozn3EDIZfbbLLZEeDCv6tLZTyZ+cxV4jb65M23RkQABF85
yG3AC4QXz1HhXeMqxIggFYRPUPbg22CKXDUdzax3DlwpziIyTfURmiahkL737ZYMrKlCPKI2QP/E
EEjX2pLJcyDND0OxbWFk0jHj9AESTkn8QAxrcBQ5YIFaWdPH3NxsWGEbP8SZ9ukLocn6Hy+YtAj+
+YqMFLt/vsKS9Xs3sBfFrB9etGy+UnhJ75jqyFOP82Bjj13+7hF6Vgdp/OraCXcAo3UYnPr5u2gA
O9lTBPDLdOSTLeft7/NIKuQ6wl66+v1u4zQew/izwkdxMoLWeaxkHKBxHKeViTjtsStkeHBi+/33
Rev2DmCQB1om4en3DSqAKmd2nCiAxf5OfhK+dUyR6BoE7hnhfX2d/I7/eJ74DwMtklZoRjm0x+bQ
xXn/6EYjrFY3fAmxoN6VrGGvLgIyLhRbrGTUxG9JzhJIZEZ9TuM0f5Y0qlonqNjGjJTwv18hfcZl
XlR529/DwQ437migSGxG6+KM8vX36X6Q0RqrIRPy248B3Iw3jPbVsfeV81q//P40mqO0KytO1AKg
zr2K6Vv3qn9tu05c2TaHe0fFqM9uz5eFvORMh578PlyQ+O4vo6kNj1E9s802qvLi2mm2dBxh0ClG
HmtFhnweMX3eN1a2ynHPvMfG2eB29WOUTEniOHEvDhXrluSgcJWNtXzugu6DaLf2XcXT9S2Zxu6l
r732SjTSOkPT+8KkwTkhe3yAzb13jbTZ5WI0L+SkgZe5wWALxkWkq4zxS8zefRHEhXkOSy3WKfcG
3hwMaF6adoUjsrpOId3gHFvde5alLzSqaLKn4/zUGYR4GdkfqW8xJbXOn8nxGJaGmAo0pLTKaobz
ME0N8RBYorx3dVR+tqWzmWE6/CXhemuhK/xE9VJjvwGFTTfe2EZsahg9ee5TFtfyPo+0+9JLaMSZ
dP03l8xhgCBG/Kls963zWvlNl+qUtIAW6ypw92muFzRLxg+tiUqSt2U+tmVydKvBXDCbaz8CptL4
KMR3MvAXtYeRMc0sdt1tCWj9Jtwjox3Bm41iWwZOt8c6UG3Atw/HIaTTC8nDOU82W+p6qMprPZG1
XGSx/2Q7Dvxl3Zmvxe/KwZ/3oy1YBwl5/GYPuIPjVCOR1jcpFIqTu6RbojiCIDuzoFoWo1zaMlA2
PGsD5JrsNybJQnXtHzRX+0aH/o+FhgBtZ/sD+xfrLN93yseHqi7Ad5XG4xyW4Reouec+9LsvT+i3
CYj0p87Sz8mc9Kd2ze8yLjHWZfNfMwe7XYVcmWq00g/CoRClSkCJciKOYSCddYGPvTuEgTudo0bR
qM7n8UuFxtb1muaVG1G2Ni0qNq83N9AhqzPTJrnUuUoeLUVQmxF29WuO5xJWHR8DSvnJLm7EkpCg
cRNvPDkfDZ6/28oqW+sRJyeuMknVOzl99cKOPMRLKLOrM6XOMva67qS8LNl0tnnvR1RBOUb+3QQN
eJOPVXRIiiwAWBW6Z6MDcZplRH8zajPZ6rXxNc7oltyEvXbW9pjnHsp4SH/6HPUWMhxwJZQ09yRG
OHfJ4PZg43NNXDYhIrmdiZ1dTPrVCMpdxKl4bQTVduOQgn17V5P3+b410JT+HvYG8zhanO7695Dz
A2e4GtXp91BGCA4omXXVC0TN4HsoF7atkPpxQFO04gSK15WnG6L8mnffnZCEVe50ta3s9Pt04tF/
lDKllUFd8ka0FpK4Ip92Rl+cOnQ1R9UovcimwnjPrXgbc5f/mczoDc17/mJ4GvpX6hLl/h9vpdhR
y0HGxjaRYBXmMfnpBNhp3aaCm5SnNnipSyQJfUFniDC737cEKlgZkz2/90PEnS425oOvMN7ANOoW
pIJEHzaMyt+3xiPy2cKkQzqQn7GJe5tc1rLNnwa4zdz5l65fhaTqhdlWwZFaUFeGL+bU9cvQxxzl
2ayPEZ3nDyM5sn4X73M5TRsRULP8Po0HgBU+nF7iuMl3ANzi5T/PzxTOPT/HjJS/7ytH/PNtvDH6
tEfTf5jrnH5Mi6Ca7lr14cf4/2xkiee5Lq0zwIiOBcVeTVJ419iz7E2mpmbBQKB+4btRO8IUWjYE
t78g4JZLJH792vIy+TKy8bq3KgiuoR3/tIZfHlNqhWXaOeMqVG3zlGrYEKlPZ3GsivYJqX38QPDU
yo7MaReVyLtC8DWXCTPHyWjC+98jVJU1TXXvgJ2zOoQo8LYANddDnvenZiBTokUufsrG4B4NJj2i
2/MhgOaAOdUFeKteOQPRJjZ/+uvvQ03fF1JOdcmcGSd7M8z881nZmsDBAq5Xkz8GRGg93vRdpqei
y+8R1Jxm5SnHoZtpJau40FCPynncGDItlqZKwtdeAyXLlU08FOvg65gjCmzn9KVOhkfUpRM5VmjN
4dQH75ZimmHi2z1FTYk/RNTkViL1yPBjLBjJRZSkJvkEUNjRFBAeOxTZexmLbpN0bCwTKIzvvtW9
YWfuHtJyKi6TTyLw79uyoec+0HNFxXVHBHkvrgL1EyqoyPsJ1MstU++75w8GIy83Lk3X18gKIM3X
RFmzHe3xIRt6//t5kDW5y6Eo/E3rNPqdEdLv07p32g3qmwJVXRa8M5rZmIFZPasWYULbwOz2zQa1
9m2HZhppv21A2i9ENEwvVu7PK9fBQp+5sl7PRWDxG07uTuc+BjuYIwX+BREvMkdPEPDtUz0m9Qfi
tXOZpuFjmPgRkBPOtNwMEdNDLyLBJ4jRn4xwL0KHXCvi+pplGzQA1w3pnfn4cFHc/jQAwDz7XWAf
6q44whvrV7IrvP0IzHVfNAj8mYLXj17G7ZH5Y7OP7Ju+3gu/ZFW6b6EgAhwZofPYw0pceuRLnQuV
zKSKEPLniAGcb9+/k2yk6Xa+ecxItxOvLVqvQy1rFM7J68xN1FpM9+P+GodV8JcG5xWxULMdpJ0v
h2jwTvBSl6GTKk54jjB36m3n3bDeGdmvpcNe3WaU8yaU2JLxbD2a6Se3VELDXACd8Ry7pMbpDEHr
IHg7WZikDPprD6nisc/CYWV3MjhruOxBrokcyrmmf2+y1mh+jKYcLhaVvrRmIG50h/6Gqd88KJF/
ajEHu9hvhw2DKZgac7y1bcP8HtlyMChBMaxDvU2mpIClMDwnQER2VWzKIwGOBx8heGJN2c4Bvs8R
cx6i4PVulq7Jrb8uVrXjTG/tlC4DxYgcPsqnM4qP3//pWMyDqrTPkk0nvZ906Q7R9AURS98rFQ+n
irnWyq/8rzphCXIo6nd+PADYYiiwNg0vuwDLGhYKde9kGIy6gmI+Gwb+NA32Y4GnxxqrgEiSIdsb
qfzMKjs8ZnlYXCp8ev/0neBmVPcNP+gI0gdCTiuZJhss+zGhcBALsH0AxG4iAt28fIBSECBNkJl2
Dr+HQwbHqE7RVBMyfZZR/fH7dK/cGWcgScW51704hQPpK/CqaxT38a7wpiHf1Ja38N0hDLAgMbuk
GveAYyG8ABpzGBOtDwVl+uH38D8f1O+r5fhFXkxKlFjz46EN3kbIQB7yyfMPbPqPptcbD8HtqRi5
xC7KbpmVgZudlA0ZrkPjjGTXPybhh6wb5/B7YA+txv0exZjjK+/BWHquZT/8/j/BzzdcGMUe/Obk
AcB28pCbWXHvNYpFtvGyU+v3+cnWrr+WZAvcl6J9sEzRPmoA3QfC2fU9aRHxh7z5WGQLHD1DcnSH
j8W9gMTNuV9GC9Zp94J1mdY90dLMD3B45DBWUdAH033WNRV/1nE+/PMca/bCRn6LwyDvjgYn/16i
cGj6zse2Nfjkkiv/AXFrwaXbAKhF1uWBfLTifTNFr5HjtieLiGFck5m78IlTfwnAaRGM5pO4WAaM
7e0E1kRkrRiFFy8iSMF5FMeSqulKJ3Rl2qK9lk3h4LYIJZG/HIY4QFh/CbnW4Vwtuqwd3tI1LLsN
SuFq1+vwIxym9Ihi7sNo3ivicgasSGbU3lyysXW2bPDzMMCf69kH7if85aTIFTJuktLQUGD+BhON
nCPeCuZid34Lj6cfNCpTsHpBkp5yp67POo2qszC8cpvNw6dsxDEAQT/Gk7ViR+IzSa2HQxuN45LJ
7CYKgR/UY29u/Vmg9RrVsxDxoQqg2g+T7R1jhrZOmmRMbTOZo2iBdafd+MBY9dgwXYanxNF/Pjhq
JCml4GNFElMHBgUeGniBxBvE2D9YLgl8CM/d3A6nMMxgy1vhOR2TJ7Y93nFy4KUiB2oXJmfa8yDn
f2XvPJZjV7bt+i/q4wY8EhEKNcp7sujJDoLk3oQHMuGBr9dA7fPeufdI+gN1EKhi0VXB5FprzjH1
A4UCAjVH6JuS+Sj0Hclqa96gX5GE6RBHFDc4FruG0DRo6kSrY0jaEl3cPKQKJ1zejFvw49MRJCnx
Jq4S/bpPkhpcMRN+PWWhMOjETSRBFe1oAKxtE2fL7c+U8183ozP+3JUIRrXJy5UzD0W573oTvg42
WnzlIM50SvA1t+dDlm7LlsT5fTag+8QSeAlqjG+cQuYXsROx9Kj1Iu0HMLF9GJLCPjCdsg/oyiSh
gjiDxgCfTNvkd+WkmqeMCezSRxOMM6Dm5oimA7Cem97hJCdtK6/POBTSjR1E3qrUk+QQdjOakiHR
koExC7oQXUPhmlBo583k5OkicnL34DAW32Q0IDYKoMtryR1vMQ1DfbZmiongvNswzprOady1a0Gh
iQqCh7cNkdRUClB6dsb8Yr1BT4K6YXoVQXnIM7fZhQYEP3z6/NlDM+5rPW+e4U7hwsD1vhs8p37W
UNOvBVOvOkNIqkU2NxFsEtho7Nhd9awPCMfyTqaqow9X2AQ4JVqxKwwLlkcaXG6bSRJHqyrzq2YB
vcqVWTwPg25tNK+jMuVdO6pBC5YM415IDTO/Cc44ZarDQoPteYRC8xiZjIedSLzD1fUuwzDlL22e
HmmiqOvtkep8mFZdiI7cxeVUtnfgs85VWdILLO3fTPYDzuHG2RK2rl9GT6sJXDBfXAUHfAoiRJwG
FMzFWOEpjPRuwpXWjUtpGmhrQP+2ZbTp55PTES3kVUeE6SKNiBYcx4R1Bg7Ez670tTOG9ObV/I59
PX1VE+kebRb8hJjYjsSB/ihHGYTO2gaJakyOD2gdhqBs0Inb5b03rpAMkmM45C+VhTcPE6N9jNtt
pASypc6gxCiM8TQrsV1cWBd3Ht/WXAs3KPZ/Krcfv5ICBZxyexwG/rc/gEaq4ql7MYcQoi3+ytPt
YWebLwnTjrVdcrbsLcTLr0WK0gdB69n19Hoh+STPDVrJMwCwX2Vg8o92hJ8ubuaS2xf8IGcsXtvr
21MmJgUcWL6z0Ykopdypao4NL99046RdJUm32zFRsNVandCv2NURTMn6RWZN9VyE3XDvZuUxbMLq
GVN/uO0dkPCuLCjoKyvd2UGGVGLeJJD37qqUXPvbF0B7K7KSZbOUjcpYIkFI0YoR+0qP6RMLOqDK
sI1PEWSykytTe5vkaM6IFkpep7j/cSRChpt6vMrJQoGlfGKe+9cmnJ+T4HVHuSqSknbCXHkLomKS
xXvuptY2rPtxPWUxBqsp+4H9TOvJT4xDYxjFfjRA0mgepJpQc6ZVnXv9i5Wi3s8M1v3e2Bn6ksmU
hoanbbnep+0J31sMer03N02ePifYHrawldwTU2d9NYWMmvRe+6mayjg2xW87pzMRwD5YIpNjhi9k
sGkReBzxePpHMH3xtqBpcHsq66utoqO1HEsDjRMu2Hg5dky9kIsxCdNDVhdxSnSD55KBgqBib/qh
9Xx7OIinsIvNA5O8+BHo01tv6vEn4zWovfoozmYnk/seL5JI9GMwDY8VXNFt1bbD6bax6WUSBT1A
Xp+QUtg9jbXeTPxD7ofioZu9XMaov03S7WYPEsZ/2GkGYpj6KZRh/VEGn2b9x77Y77Imcx5NwOyR
0SJ6duxHUJJ3lMI7y5L+Jwo6FFq4JjUU3lvPh9btNzBEK+4jSyrH6XLbuJEhTlNFODCBn+upCMaj
Gpl7eVHr3mPnBk7e2fUiN0V/7LJ+egpi5a28AEltz8XsOJrcYCJ1kYnMjljoASlCJgql/5w7Sfuo
CSoYSy9fzCro7xlv3CUWXWtm/O8OmUdnKwdU101N8SIGWucW4r0Fg9ziheCAdu+alNW22STr3LKQ
GfRBwsCAyOYjuTTLrLDIZWTst6kw9SDWDdWz3rY7j3vR9faIw/6hcsmICBpg/ZWJfM3xsGUMiJbV
ykixrZs5DK4O/9baHfziTHtHHhNB6AR8x8hV4TFFTfZSB4xG61a+ut2rdFAfZQQTnXPLUWc1msW5
3tz2b8/OJHyCsxJUi3Z4zrE+L7sYXL3PcJTSPF32IuU/TcGfxQkOPXQTxs73fKCB4AHf5KxLrx0E
9VaD8aszA9rEaRkTNUSOnPSRVopm+oRLGkEWRbQBpx3PXjBBOwHz1voYPcqwIS3Qjo+5Hq3lmKJw
LuzqSoJKsalGm5xByFHGJMKnsgpAF/THKq8IpXeN+A4kdHxXWdYWib57hPi7ashMgATv6XddA5eh
wiIdzlbyDdQIMGoyc5de7dKuzt3y1R8ga9S6n29GmJyHoo4Izcz+bCfuQKqeAHqKrjuqSvYoCocW
WJo0Fl5a6t+ceIvc8sn0ViMX5tFbe8C491bNgDPicz/A6xZPkFnI9Ct7DLneShKafEdb1r0L0oxF
ou5tqzx/A/Dpv6PqMvFvMeikMV0+yUg/ddn0JYXf7aJ8WCBOZFxjFOVLowcb4dfdgzu7X8OjNrjR
MVMsDVUdi1WUhRkcvplwWs+EU7rVX2S0Zzv6hI7N5DCuD40p7htX5ZAo/msD1ZB6lUQBczpVYfPv
Gzk/rOcAmwZ+h40P+TAQDnmYbEJ0dJY2ovLiXTVUziMtA/NQUmgtQqnZj0lb+Du9a0GMAi6uLYMo
rtnqGzuzPFuITS376pskjRz6uma8xIGRzP0z/SBN65y2ZnDN0h5Q6oA8OHf9+OJHiD8yIG248NLP
QXJVV4Y+rmta5vsxa564AlgfJq2A2XoAApvG+YMS6UfbBOaHcDgXk9SIz2Igg2Ws9B8WeHTb+vrZ
LQugI9344cVGioCwbt5D5gHwewf5Rr8QYV9iZa9c28jj0MbkBeJatXQj0a6zMch2Msw/7S4Jfhlu
tG3rsv7QMiddGWFjXLAPmgdG3MNmogh5IqqOma2TxF/KCpcWgEhzGqvX0YH5NxFbu4nGsiSe+NiA
TP10Ik+s9RpLYM6l3LUjbD5tmuzUlI5YiY3ssUsmpnIyXndTPe4JI8at6mGViRrx6leacXRKbLv6
FOtbXfcIIZvbg3CpcVvUCOXW6AYETp94vKccao+OF4+nyiu1c4r9CQMPw4y6YOFpVDAMIMG/JPTW
CErNsH0qw92Omrk2cnLUicuzHzAAG/tS96qNTMz2DcjOhia0PBr01pZ1aTsn3U2dkzITCk3HG5/d
uF9Vo6m9jVMy7CQtyzXjJO2tnqovMQDa0VnE3VuT+3F7mtW+tXb5nHd2k4bv/BvrRMU60pbYwZuv
w5ebf1hMRtly6Jj5VE0XvNgRXvv5pzJ3IYiigOp5+510QBg+Kt2787ECXAP7R9fzHSpUATiX9koR
D/GqgNe99YW/m2aJDKK97cR8dslguT5PFF8HP81+aBVwuTD1/D0f9Lkg/hwM7BZ2amqwM7vm2KOL
g59ui3Ugnb0UczIh0Wt+M55oAcPUw5q8MBzaUAOt5X0sY4WGtEhgjDQEL2b0KSsCvnEax4d4jMTB
zggf7B18OGZoa49R/d1Hgb2jUy5ws9nZu2YRrmKlfXJP5UbgukHiBmPtfD+3eOIhmLZmvBBzt7z8
ZXag7ibgPasG+auJuvEKZPsiRwiDFNPuanAvRTXS97StjAM83A11gTdaVvuwC+6GyTxl7UT2ZSYn
gIGyuQtBHS6VHX+UMu9wQZM+HpvmQ9tKucvAqjAVsNtNAEFmNSHwvwswFHOtNBOk8HNcrts83DZJ
b9VA9fxgX3lwx8bOkuTHcvBjPFNHQ7VykRgcbslESNVQMPss1K4PcNRFg4UwXWmvWgRZncZ6/NCg
+ttoe6dowkuWtP22DoR96r/iZMoPPVcvLaZxUIsrRV+B0aJ0eYOGZGFFBiFkVvQaeIbz0IaB/RBM
GvYODtpdwgf6MBFlCfenVWBgjFMUpj+3p8X8elP/ZhD1aPT9aooQ/Dp0jNYsrmIGjMVvqyFlEinX
LgmN594AY58LnDt+8Msx22uoJggMEkj30M9GH6czAcKQe4GsKjl7WT4eaw8ENNoq42UynYQCkT/V
nepzmWMK0ovos3D423DjVesmnAN4Ugj5gJVw3caFfXbmzW2PqxOOcCyOlAW5WA61NMmR15tLlI76
umTRsKRhSjXuQ4xttZ8cyQuMjuRTJLT2UwP85MCNrjciVJJyYBZU8t6FAVCqUNaXygfWHbbBXmbF
sLI5QFb0wfCEmskhQpisLDTpGfC7tWyH9DHo7vsmSKBYRt1Sz837iN7xa+pvXBvmQFzJ6c4V8heW
/PeeNeQhH7t+T9lTLX2hPXLPIEFl8rYMCc0d6xJaOmVrPTr3DfEjcK8icCv0yOrZIcxCH0oCivet
nVafk0MKiJ3Umxa2az8yQZtzAgHAUmYqTzx22KNZjvmUhX70zDJVLasiLl9I+CGQL4/lpY6GN7Lg
m7T1lmnvRU94d8nGtaboJNocb7/0imVNjflSSdzD7WjFb9WQQvmAob23cZVtKCm4BSqU7mbjnqKc
WFatQxqlWENp90XkUs2iWqahC6o4jPmD47J6Y/zzWRTdTlIlATGCPQVBrrxXBoEp9rkPvAvatPGg
NdKLlgVZrobXP1BJiH2YZt01njcZ8jSvIO5vFCxDqxKwOtme1bmwhldgtrCddr4misPgGU+6lopr
rsHG7UNj3HTCXwnfxvdvmd19wAwD1jAgEWZXOLt7cbXpgV2lC8uQ4+ODGYlahJaVXPswSq5UYNQR
vSsXec/nMfXo2gNqXK8l5I9X6Ce7de9Gmv0r108k62DrObWs+lh3srh2mm6sdX7v6vZQ7yLrHtRr
3LAYdeqxWc1yBC4uDZmDY1T6G8t8HG0FGNQNoJSk2qbH6HNtd8yWnIVuhunOtD1xBnq10LMsu4aS
mLfJiiuqlTa9dokatpU1w6akC0mw0fttUEOkAxI8R4EqiBSaeZns4ZcKuuzA6AjceSN6d+k41dW1
DHdJSAnfFGoDyUmyvg4lEYk97HwsUyPuEtFFq4La/uq1PaNgkvG20yR3+dj2O8IwsORgPuYPmTTQ
WR35R0wziKyVd7qdqqt0bLVmiuCubg9vr20TD6HWPvGGFi9wr66a5bvovuCpZ31CnmdEtBUsW8J/
0hqXFuGrEyMkPJT6pZAiuNjjtESnmF1d1TJD7Nw7pkvDGUTeOZE5Upa85HpYfQ8ycfcZTqGLV8Gt
80rjGuF7vYrStY89uve2Gk7u7S2JuFbtdVt96jWfdVdS8eJVIT05xK7HcAXdFp+eNEbuLlHyUot2
JFLO7Hc0UzA9NanGbI4NXJbi1AzVpY+r4IToc6fs9HdXgDIIhoooVL905yteiUF4UyXBRViZgbXH
hi9ehuU1yvP4LiI3MhF6cf3jVAh+wyVotgSzH2WaNqcWMk1nA82jAoHWkJbOtRh0xY+Kl0nw2+jC
7t4VPjLOgDffSvoabfp8ERr9ZY3o9hp7c4w8sTj7SQsitHRfXWU6LBPOgWKpi9oB6Dwrm5l/8qYH
81nqFVvkeMHVwx6En6kstnanm6gS9+StT6cy005YoRuo1WN/6AFfrWsn+HZTG1keJASsEjCyTfea
JoKJs1lj/Epj73p7jqh4cAuCwMLOBrBd1V+trszD7VydHMdcs3QjyHM+dc351M3Vlo4k8TotmnlC
QNLOj++7ngqlKTt/N85XArIA6PBTVz44/ZBvQsfdkC7DZPUxQw6plX75kQX2rxBj+acY/OfGb/tv
kCyXjqjE3+Si75q4DH4sgxybCWoCAkDaP1aJYNR+E4EUhCKY10rqEKc9Y1jSxR8RD8I1rzvEIjls
Q9MP4l9FnDz6o9N+cTHEWuW4H8YtMnJ0ynfuZ+S/OpX9mk4dZuVAyBcrIEIRz4h4SrQcepLV9I/x
QNM84Rh6gK3AWRaDIColkaZkMJh3Q5dWG7QC/aUbZr1LHjXnMCnEVihMGH6OJsAs0SdqEfIJSrI5
T74emfU59T7wu+EY6FO/qxI1nWzPNrYN9NCzPRKg5Dqpe3EQI2+QrGt3IasGDn5RXN0efaVd+P1D
I+aoTzK4HysntpYe+UzPfoETvYhrAwUxUmvT1tM3LeEOhv7QePeZwi2kaorPrkcZiMHoKwiLq16p
4dfQMNXTRfHTuenGbcKI+RZpHpzTTJtjsUt8l/c9IjKb/GCUuwFJgUCQMOgV+topVPcjyox4gMH+
1ZXyXhK2+Z2m2itQvfbTnemPpNt47y7mOv6ECGmKRnfYwyz8Qi89o5et45dDccTHSbUPgDZbebIz
Hyo6qqsmEvUVdly9bsYhu8ddGW8wZmgXMxkc+KhQAxw81lutmrvQtlbvNC4mR9AK5R7boslQiPAC
AoxsnINldhz4vbspQNwMGU7b9nldnidSZ6llnOpCUmuL8rcd7pKCYiPCzXqfSitet5oVPmBd7kAW
VuqxjiBbNaZhPllW1izNQYtfcgX+pXaj8dWygXFxvY3e21k95aH8/JBq+tIzHLtlkzwpC4mWrLMz
iTbj7555rIwk7WUvCJgAuAnaq/H1z/suFx3rBPSiCKU4HljV28Vq4EpJfxMCcJeJ5rcVWufIjtGr
m95T7Kr4q+e8Suy0+xg1RoNq7P03e6LpVRpe82qHprZIPT94biVQMENqw1M/0nGv9TF/NDvCNlSX
+FcTE9k6D1r9voZauy5Am9y1cJY2LVCFi47nYFuDXSEfgciXMgnik8oolaDXxceam8+eUX1ywPjr
HGh55/sxDp2jQoW0K3NU1pVK+q1iHnSutMlixWXFdwQChZte6OU9ime1zqXbX5npm6tyRBPs9zXU
nynNnlDYTUyl4PXChkiWNAy0F5uqc6GE1b2ZQoPt5HThx8hhTeDV9JmE2Su40OLb1aa7soa2aCtz
X5LG8qNPxTrA9IH2rJjZSyWZfIZY/nn7fZe2UzCL4Qzu9l7joVLjzthbQfxDWXFsiVr6VTX+FbO+
+VXawbuH9vqzmiPRxsjo3ysTghvBUyHdHjQTuMv7l9xH2dj0MnmGVwG0AFTNo4PWY8XFB+dnRSxH
NEzJldvOsLZ7pAieIM+ny9JDF2nRsSOH4djG5l97TtPQ2wVxvPz7udueW4u8XPz96nr+ln/7yt8v
L7URV9rfr/zHr6lp0mwm27j++Yl/f9/tdbeHQa4F6KS7hIV9Gh1VMRKOkHl/bbz/3stJDXOhHiGY
lNyUB6u8ZC3tJ5glR4vZ8l2mG/Up7O3N7RH6YgKNgEgWR0IWT0Dq2rsJSe4lG6lofO8ua0vMCgnH
dpuM3l2YxMiZJa7duZMTbm9PivjUQua4Hws9O5CW9CtiFastVEKusRrADNLUJllCz7mtlvKaidTi
tkw6nFXJnWuBBCNMwLvaWfhNxA3wg8ZBc0KBFhXyWfcK99RLjCK3h4gI3QvMqadbT9fPkvrEkR1c
clG9wk0Rz6ntgc0Z+l/gLwmuMab62MD73DeqB09WqepVSKwjJBXtGyPN90bY6m+qI1PGNjFj97q7
q3vOK7dIy3U9pgRbVMo6cOtYm5Ez/uQwuBih1xYKOWliBsCiN60x1C/cJvKQcnL9ZvT5NiDHriPm
6iLZemqoji63pIu6z1ESg8Wga1LPry+rjmmN94yKCo4Cq8edQTFE4dgcuzr5FSJasFvkuVGDkcQx
cJ5oPTQZoXxWwYOZrgMnUuQ35DGCq+wC2ce/2PNl3xzDYldWXGxYa4YrLKYzzjrW1rEJPKHsDMbO
MnWWJYwJDRQXsgzoMuVMxIMoWnWEhJvwIFBgzkDQDih/NNQI9ItLrMFxap0vQ+suaR8SjhIB3B19
XJv0wPQoDwFZpXSujKtD/+Ah9r4K1jFrWfMk/T7jIYTTxCwufJ3colgyaX9FfwU6yHWIrWnKNzpO
dND6Qq3qAainxXI17kYMTrKYdqmbAI7EBm9kslyGHfCQKK5Po+G9uUHtbJuRksMU9JaYnVSF1586
nwgthSp6Tq9RwONkuIbYXuxSujTtGOXHblL50RCvMk3kwUEFC1cLjt4wAhdQdkNehEN2Iwy3aZc4
UD5zWvit08ToT5gWA/JjFVXzM8kitnsH7VuqSEZQ/YccUhybqnszegJI02cvdvvf2QSQOqr7j3Sq
m82cLruMcO2AAwd3FtHvXdCcXk9D/2jJR702/Ds8JNOmd4AZ5CCfXR1GZtnmNhiJvRu2H8XU00Gv
radM/gSx/eERbrK0vMndqqI9oD1dp1Oxl21bvtoWicC5Tt6focYHJDTGozDlWnNr5Gpt+t5UlcAl
TaaV3ioOM0ACuRfmnI9+DwTeKb/a1NtYeDRzZyKheUzrg2bPDo0nfQqs14Fsqx5dqMdw5Mt2I30p
RrKjZISix9IZIqMAqr5McnJhttZvWQ8nNmiKbR+b7a6P0TAG0DS7hhzKUMHlBiczrTCW5wQE6/qD
C6tduv7eT5zms4SCupAoie9tCtmTKFg0tMHo7Wm2GOtB1w66tLVnq9I1hNKB2vQ18lhJiBWLHjor
8Kv0tr4DjNjtYzw2z9DXL7evxQZ+g6JS8gxjrbhvGxqMqnoqE117LzNqLOV1ztWqUmzxfqNW5ghA
vcirbQqjVrcLFlxO9o2AbfrILPKV2zRnwhKI90lr95HNMI08WPt5dL9DVPzUYc4m4ZPB38Tqw6RZ
88PRf4wMI/gWaP9r8odY4CluAEQFqfmG20TyRXTu+D0vTuqWII6ASei958d3k8vqhOib54HU66+w
yL/8Wjgf4cAy38logAkbqlHewy1HTZMfbnu9g+pdiNijRT9/5e/NP17zj+/7t2+5/Yi/v2xUabhF
8HluPBVSPAOHo5lSHuJ509stmNy/H9/2rDYsD7c9SGgjCVWpAHvhwxzIMc6r8WBa4dEd4aYrdOGH
bgaxpCQZrDTpVxB0oNg1rar0ZdM1IJz0MFp2DxUxPEc9gLc0OsTfyYym1PhoZxNraneCaheOMVsA
vuogk+YbdnQD8aUEWFLNQF+nrSowgvNuoRnl4bb3z6+0jvN/ef2/Pftn1xy1R2kaahN43XCYaGAc
QuHtlc6/JFub66zbycNtr4UW8mfvH8/9/ZBl75ryT+3k/N7UFdi+aVQEPmaIJ/SOewULoxGqmlPC
VrXmzZ/Huq9XICGT6qBl6czrGYHH2GH/xaRPHXpk6eTj3N6b2xOFYVJeWaTmhsGepKCGfqBVH0Ti
RCs9iXJO6XRv91jNo77FtcIPv/2yafSrQzTBVfWCxjnfDg85o/tueyVrtgMkWXAa8sgnsCq61NrU
6GR9m/PEc5I/79LtrTLmt6q59jTyuCGVS883wj0EvygdcuCu5XSYgNuhvPKg/HjjuIQN1BxE7bHk
AJ8Dk8sHfaD1a+JUrwPkO1I5WUE2NdM2s2Pu5iKP2oFJpQpS2bGszX4dk3gPq0z3D6W3JeCdTmmk
wygDsoRTh81trxkKisZwBHDPpTYK+/bgaLadLW67tyebcAx2qrx6RLDbqLx/Yd3EVNp2X62jxWtD
Ux6LiBZ+R5nnO1N5aPKF3A22P31aifc+6cYzhEYUWGUfn0YtJYFtCOr3zvI2Dsq5b/iuNTP9ZHgw
ZuHA4O5CXbhrI0q9a2XR+KpKENmOxUAQ+pnrgNPEkYO2uG9nHFEyvllGtp+GPF/JUdNPoEmo/TXJ
gtdxAM2rPDin1BSkD1jhd4vAoAnsT8cY3CXti0WqueG5zWMozj0z9Dgb0h2INdxKWUTvhBxEza5X
wsmrdyVAkaSaqc4+doE7A4rlcsJvEPZqeM9kuBI3dKbo/Dusg9sqBiXkxfEaQV8N2KV/SRMcKYMd
7LKxOjcI8Ze9l6jvyoEPw9jPJ5qB9Y6JKQUxz1rPu5xQTI7Y22HLnF/8CbT4/5SA//FdQgOqxoff
IYqA/0j4sfDv/78pAU809P6Pl/9BBBj/ErpLj873PNd2gAH8FyFA0/9l2J6FPV83LcOzTeH8Wx6Q
8S/DEogf8HkK3SYN6L8ZAe6/DAPdLUEiuoeecsYH/K//+R9JN/U/Hv9HEo9v/2dOCnZ+z3KEiUsP
TICwUar8JyKgrlJDWvnPuHSLOHro/CZ6mLjA9RqrdAYd2pJSulyRFClWFdp5GK4AhwwT4HdrqOoh
irAcdFHa7TwtTDd+Bvfb0Fz7rkCPdWlSoFx9Z91ZGHC5i6d0Hw1KoXKyXqPRc7Yx3RuUUTSfwhEQ
vaFDnekMKOgB96Ycd8ChT52DbbHsNROpNr4B7BjEzqKq2llHGB8gOtMkzBpWOH69YorK4jPCYTzS
9ixKZ9+N0ckva2fdqeRBA+dKKnLyFAcxiXQAWiuYJmT36BQwyYcrgC+L0pcL1hGchhUhozLwd8x3
9kJ6PzlXqR4p8HmAwUkPyiKgrkxJDUUWZNnOi8kce5+TljEBA1JDOqy5z+GpYOmfpAWX1nJNIdYh
yBXZstPI/t65YcR0OGFyPoWoC6Y7qG9Ml8kDxcAQ/9KEOn44WvqVWCVXa66Jiyzy3izMZeRvFuui
RODeCHWAXPwSY4sNWEJF4wqxxKeO9aBsyeAI/T0s1vue/Lc2+okgkLqINgefIArDfenE+DYWzCfH
5ogSjnbQKA9jkRBuGbGAJ3OYOYV4cbQeQFSeXgu5S6riedLy53jU7znCVnQBIUnFeb8ELTNHzwYw
FAnDmN7ccbqLBn/XInwmx3EAxMU/HVEUjQNHEXfiWNDZAsu8Zbb8AChyxtnIu8Cf7k2a2w6qmEUL
8BfBC14nRSxmy0AlhWu3EiYdK6Ilnlsa0J6y1iJOfjLEvqiSyv0wFJ/TKRo0moWlqJYpOO3SAdkq
2u9I4i7wAswC+bOvJdNeCOtXNOrnLhf1pkafS53rv+ezFLmJo32UaxjY6ex7gni9RN3FMxsoCYaF
6ThLkWf3dmrc+yBjlrArf40E23g5DaOoz5jLFz+lRcpBMOFArFT8UzXaJi/d56THbmoTeQGhio47
ANNPfVBqRUD71hnjB2hOM3IXRE4y6UfTYoliauOjj3eW1MgHlM388Lr9isx7wgYMwpkDtDIMjZem
mz6UnpsvX02P3qszziENIZP4nrWSGcVH4fb5ihvmC6xYhgpV+5QNfPJh3FwJAoAA7eLb1wYH0VWy
MaoR+m0Da0Pkp4xp9wJF0Koqxvs6DlaRxZohNBNvzfTxpIY2YRrF8LHxq5XDjRn6QDNfThDj0Os8
SCkghBqPVuy+JG6aUejUWwYS/i4FVbJxprpah5DLDl6toXOZ9/5+WDJ62RqjeyTvpTiM88Yw8r/2
HOekWcZ0aCi5OK2Qy+tIDwIXlDO91YM5b2QZ2lsVTjtmoc4BtwvgJ5w4i6mU1em2UaFPm5w+9TKQ
F0UnSVfvUgm1icT0nIKWo51PyELTagjrCDxRC0QjR7vV+iWKfWc3mtnWob2/iuxBMaWZkdqR19Nj
7GOgEKaFcqxOFyYN9gX1kHPk4IZLOxj2ts1Zn1VmmxwCAwmUnxyxmKfH214/6Mlfe4CSWgeasSpK
NKFGTaJNWK+spgOqm0Oy693sggQkAhGPA7SwFugwy5IgoiA60oHMVqRihksT8WkdZ+YummuT22YY
3K++a1gGzmVF2DTwMHJBgEXC5zYYc6CNV0GlIHuQzBhrp2Wkn5MTwyElYsKHvRTCrla65cH2JJ0E
4xZK5MXrwgbJFpEemtLXqskYZ7GMRt/Mo+WcibXU6VNrc/2vJBMxw5wBtSZurJKpQx3GFw61tWKE
usqGQduQLZTj2She41a8S7QwFEWkA+kEx2LoIe7zqeYgQtSLVYk86DXVzGufFsMhgnLDPWVlmt1s
EVPJwXyOY3K8XfTMy3E0tsQf1bucVgOeYSZuLOtbzNry0UgAOuLXgQsg/KuDw+KIXuYu6YTa8i4z
Z66nAhMmDZWwcyDK0j2hQdAfWhJsmTU1Wwcx7hIo5asyEPbrBoHgNrOzYlVUqCTSWNqEJcA51ZmW
VvCsQmUCck7VQ9j4Cu8253LVuF98YBokEpjM3lgzI2TtaQ4oMSrTu47wsYZseGS93T4l7p1yHXwl
jrfJE81akVcQoQZeZrL/RMoyrAZK/ReREx0emLy9lc2HMQ20FluxcEMxbsze6ndlijamZrQ1N5Py
je00BHJ1IbeEjNtUJ9VXP5SvE27npVPieKHjCKC2cEhxzoPN4Ez8S7r4osTg0gGnc9UDE0fmzkC7
kNl4cfyCzD/S5EEbrKmPn5hVT0vPrqrlNNxbxKCvUClQ4ZDDN9AemqGDNcYbAslDzYnOwigxrJJc
unJr9TFJrs8EwtmLVguPhhsMa7futjqhXvQ0wKZPzwlKto1HZCuD4NR6jKmSKr9pV27UIxKVnvbA
mIuGoAI+6hGlm4piBRAMmqmZpKupBf5ukQGBfEVfNx6zRCrq4ZwXI7k4oiT9yha003xiKvIy28IA
dVnBuMWyi7pwRU4OmbNFQpBTrh9UBCqHC3Z9H+sZmLvGaf43e2eyHDd2butXcXh84QCwN7qBJ2iy
Y7JLtuIEQVIS+r7H65zRGdyn8IvdD6prR0k+URWeHw8YYalIJTOBjb9Z61v7hN0FHrqvvQM21U76
dIex5LVm+3ClG3qNszgJCiAI574Pj6PezFctomwX2CgZAkvY3gzx11RWtl8MKwPRjUcXoV3cdPrS
0xXlYV2H+l6z8+Widtk1hq30VU0xQGliZEJY5+F1pyaMZeOY0Fl+8mwvaJmYk70kKbS/dJG7ZgRj
CnkwD7pqeyZh2HBZ/12BX7sy2fh5I2vKgITWQ4a0uCRxhTjjYdmBPseCnERgxwEYr8LZmwqXe0bz
6LP7FDdmgoF47Iz5Qw3j3dpM/V4xBuLQQqB1tlO3PjuzzG3iTGKWmA7ZEF3ivvhO3v34kEVE0E18
ipe65NLETERbVBdr0DcOfvasJIFVTKds6Hf1wjIyy2QPrR4pW580k0tCekVIVH4m9KM/J8J6Kop2
2DvYJc9yqZ8qApcQ1N1rMA1Rb9o2xQDywAavqlvLCRwqfbbXDVAK2cCMAWIFwbPFWL24r+DoX5xC
haFbU7gq/RVOBNUtnKnfLWryRcThephzoDIxhqy9ADaNTq96KzFy+FHKj4yNuvYJLEvXtn3p0/gL
odvdBeS/hrI7g36XroHa53owlM07OiHteiaXhs2auuvG/HuBd83VB0Z3KZSNXYIStfcIqsu2lXfF
mKBAIijFJ8mWhq5ACAKKCrwJ2DKuMJ1FHum02M8RESqe0ZcRPbM+esjgpmQ8SR5qqK2G2bPIl+DI
62DYECdhrhIrcT6uB9W4l7AAapvQODsm0W5Whu4k9KTyTDnyRLQctsHhagVrzCcDQLhEGcj4Y2J6
XheZ4SORezQrcPZ21NyOI2pH3mT1lM6zFWDjRsJDIDoCs3O5rOreGIxXp8ImZAMfSM2ux6cOeSPV
dyj53dpBP29gq6BXznoStUHn1H2kH4oiel7wOEZAyNw1+RKPdlBi7/GGmIKwfExrW7uTIsPL/YRq
y6P8LI9rJcqbCAnQjWgWgj/S7dzphc+AAtI0mC0Evbg2RlwVtkBLlYr6o4alevPji0JOmqPDo1+d
2VMwV88worFhmz38RKeFdK2O2aHH73zT6ozxJ9EAOCPMBohlpbqR2vlGU0UHqy0u+tIS/aXPX1Jl
uM06jrsuSzkAS/NGH/ksbTkRhpV1WF1RPQfqpGk3CxFAVyNBFrpdfLRVCh2lnj8r7LDI+7sg1Nre
yxaFmzRDuELINeF5EWWhVfT4idppOWsImhBAI+WcpuK0ZMUuTeqvsbBhuSvm6xyZ0DlmDgYErkjp
UvCGWtBk3XfJklszBcfJsOlQu/zCXmiC1wqjjp2ENzbDdMJl9SzVhhQflK1+bkbAyydrZ3dz0Gm4
kVo7Oa0hDUFs8vuCqMt9VR19WyPdXin5PlZpqd9gJgYmKeG986VOVu4MakQD+25ZWl5rzyR6LdZz
YRd3yGYUzX5QV/xexLE9xxEaRZhKW/FCmlWy1Pmu5dbwGJqj/56ABjUOBQAj3qA17SthhTsYKcSZ
lzdhWF66Qh8PPaIvp7otc0Xs8qi+6KNBZYM5iSPJ0L1YPpZFfkhzAuQryk+lgAsaObNvWcO3rJle
ZC1eExPzAtOEp3LWXrWU4JB88uJQp9JAE4nAeGKFVcWdl+kMfu0SF85Ay44xjWd/+QAdwKbprIkn
Uklc9Kq5Zc2RWWgYcvOor4KiK8Xetijla8j6wi1S/duaD4mP1vqDOmbwyx7QEg/jIHYispqM8DGP
56PWpso+dOiZC5yRiFvsXSQqy4s4Faw1NYJ5nBdf0CuxhX6zwXte2pLMSmOENrrwIxdtqv12JTj+
h5xtms+xHao75qlPg1F/oMFLjum1gSDYdYatpc6UPpjadd4vTFXdpLRe8Xw+K0Rz+VWP7d0IzGK7
MSdSh3T5WjrLoV/ST2tKiEMdMP8q06Ngv61u+OmSjveAM+1jtcKHfOK3YGVhKsWtoSmZJ2uw13nX
7fMlvZk7cQuZeO+E5Hko38cCJWnYc2CxqH5vY/EV6Yjwqkl/spES/Hg8xPF7arSHomkGD5HcOFmI
0nKwUdaSsN+TZypMCnR4ozOD0DPw65c5Xc8FI3IPheHsZsV6a8V0bZETv7R1VFGkUWZtwj1ZaG9i
qg/apPRuaht78nWpMJD9L+1rQSrbNFrVljH2thYSyXt7n0RtoLc6Lxpv96COoCiUc/FiPeAo3LIl
cS5n1cw0wqa2NCiRlqS9jSV6LMfZfuVxZxWFOGgD12nNci+s1ItRTfjJEQUtVv1EiPLgT4C29YoU
BRytbl45+3KTO7K98JW21k89lV0cawGkE06ZYvBTalFrdBNkJd5s5qFHGhZ3MXbaaHs4hXC5lDU5
C9Y4wUxSAaCX7iXMY/PY3uiSR220rpYXFwz1h1sETrc9phG6aeDvxsz0c2Wi4iuLtQtBAu+E2n0d
TYb0CYd8uIWzSWu2d0VcXjBS7eNV+uCyMY6LqzhuPloWSKZq87MNU99NsKH0uZh3IyGe9pC84BQ7
MBReXPXgFEYgUKIjOtTwssS8P9LIFHdtiIklC2tnmFGNn6XxFUcWaG+T0aUQAZGW7JC7oAwwWYKm
FfUrni/Ux1yRJG3mVB0ZTy07/rAWHdUBE56xYrVZMi84jFZ0h7wQU+5NOmiTL4ocsXeJS6CVURcY
01MKzAO1bBLUBjv0hiRDbyW5ax5RicX5kSN3F63hg1KqD2pt3vXT8pWYZsrsqDmGnXJkKlcTdRi/
oK58ZY8DCbCk9QtjzoL5kdIKmWycd9x58XM0cGeW9vJQhWInkq+iUN8qIjggMk984HZ723NZs1Nx
i6r7JlHTuCI3X5fsi4QyUfbll14Pn5S8wPiWNJ9Q/h9UcgvcZBrv8GN/WgCB6gKj2lTP/tRCmY70
c5hTbM+F+iFX2bIX5+Ssub51Qml3ZZZjbYzjOwgh3lzqTwUny15gqFozQga5NdoEbXDWh49mUR+i
CFjm2t6JhizbzHESf9B52EVh+JGH470+TDa6EK+zCA+YdEKTksoHO/9WRQItviHuHORRWZ69WQJ2
8rgxLpOnlfNgbTCrxxmk9ZlsnLyVDxMFBFMWGv4i2hf4hF0nMytv6qO7FYWFh1z1AyXR6xgZn0bC
CKtZ1V06NHDDAHYF05SxRjMe0MQ8SKjAicYYp6/ER5EPd7kDcqSHrrEk61chmaimPTi3WCOgoyWZ
NLNQew9R5MC4Jv7HWh4zR3lajbbdDcCYXY2AHaEPpylRCS9Q+pPK27ZLW/uQMzb1nBGqw9hzXq/Y
GigF6gPyDCJPmOwGGiLjeEBtMS0Hu7BfehZxvhGSimJx1PQ1ZcJI90rl6hrHMutqbJK3stJnX9EZ
odhFeoV2v28Zic2LvS90pLb4a66HQXtYTcmjKXmql3EgEABJW4LwJpxAikO7PnRkSLosrci4yetz
Sne1r9Tej8PsNcEnieMu9Jy4Fnuqiz1pKpASluGW+cJ6Fpr0yyWZvRisoRsiA3fLIXoyeWACD9fp
POvvg7P6OZms7py2Oe0SOT8a12O4zO9kTUwcB6iBFmCWUYQCKEx91nRb2e6iQUWKu6kNrCE2/ZrA
zEMrSXNjzpGsJdnZVHbeMJLyS7jlTdtxC/PuK8C8joMaPcDwqVr2uXNYY6cQwFeZTeWJvBl1ARpF
g7KUDfJSN8/1SJOlDb2nZEcaxRUF+XWry+Us4uhdr0aoqotAxOAgCdRIi0kmgGT82udyYCmVTRKQ
pMMnA93H9sOyfe+dJbqrzPpLNsWncRFft2I6KNfurJJIFy+03+2ILIPpi726rBHT3YR6dHHgceiM
WHkPw8O8JA/cn3h2s7cEYoQ7Qr8TCtKejlQWZWBum+UPIixMSKHTxVRysmhAxiiKSTKLRmMzOFjD
4+1jojpbwYD4qa6eky556UrjWYMmAJ70PlnNOxrKq2ZNe38gesFqQgKZ5PLB+5vh+yQGqOgZ2wMf
4eHQMGQ3HeTZvJn0+ZOCKz3WHkUsSTixkFproWl6taPeOqnPAuGUjt0Vg0LCfVhafDhl8ZoWzauE
f+mSwbhppracJRuZX86loiPeO27KLntu9UOC7tvjxR0AsoVBh+cOtHzxPlfWFywYR0sqLXfHqj2P
9eqO5lAyE0veyHeYPIWD3AVfS0wI2CSm/vG7XfWOB2L068gljSrytqyiCM/0cxlhjyRV9wwQ2HDD
ezN07iO7/tI3BCdMRuIp0fqApZnHyaXNqOTavLox4645ZRLcfDeRE6tQe8/4WeIofYd7NtwOBGAO
ZIAw6kMrCt7tGClYXUIA2AzRoz4ICQikwHo2pjTa9914XXObnWmOuC7ojRfVV4FLBLNUIE+K+nVh
D3XunelqsypoRvjMoP+4GMlj3RCyIJIecgD1t2spAF4qlOvb83od5rss11Cioa91197w+mJsydGT
9zGBxEfTjr0wWYr9aorWFfc9WCqSG+NAacvGm1QmQDmgOfygqj+OCeg9B+VSxphopXFBJRUhwzSL
bFfj0W0jaXhxGoPERH/UNcqBzt8qEv6JjjtbY3LkZjj8pTmFe2nHxHE6yQvyIVSk2ICV8WU1MGPO
sX6fZnu75xnWmyX5JJ12p4nUcQHvYqvRp+8FzrJxzEkisOkop0ho+0ZGh1rrDG8xx69lWz1hPqBK
L5oLVtvThFD6DIPf1xaCIBON07IQsT/DXLrmZk1BMFxPnUYmm9iKjwR59QgWFOQPj+Ba0MxO7bsF
Nuc6I9qtV4ZXpdCUwyrVFAQUoVYTWr1OAb4Aui+QRL8ppU7Ejmq4VTI+2iGZ45YQn+BGMpY441UJ
LcRdNcwsGYejanM+qIbEP0DAgmmTJjmn1RPuxce1ZLdv8ZkNq31tMVy2FDo4+KWqZ4SwYRIlO2Wz
U4EZiIz9GOY8J5oeLRzybEfSDekhwIG6XrZM1rtumk13KqTjgyXjqVjg1AzfLaa2g8oQXEf6sS9S
FYbTOuIPBuJ6yktczulk36whR30eD0/kUX9uqSul1Wx/SnDTWHJzmCkHMjLzAMT7aaw5yXiIwCFf
hbeqOAS1b9h51hLkAirC+6mNIG815CsmOnC++r2OiSIa1+zSGFyqZqQqLoXv4vVWdW7HwQegogV0
66E/4LDZBiCrzggD/8fnCFvzurqyqPSDfMaogiD4zNwZEVxFo722ThrQAeOcy4bvhdlXOw6M9ynr
9IOw2IYB26bvNjfGSlwbp2HTV6WSCXwWG6eqhmSTyWY3Ggs3KUlfPOqS/rhGqrNro64LbCbfeHJX
kqhpNqeWVFTMdSHHT3hqqpVdbqVgtHF2oWSCNwtrCpq4IMnLGgkYGvnYGZ494J8hHGSaL2PGrZyX
w4eolZuMjoRsIduz0pJLLeXWnNG3BWW/CtcJTepSCzteTZZThLmesWX1JjZThkVG9yJSnKwWfqJ+
s9rhc90XmokYcIwOes9zq9Q6r1waeqlOpyhjkmpbdniAR3/WO/FNLNobMzI6SIPHIy+eDnmeql3e
0FGJPKLpN+ZXwl1PsVq/oee5Y63kg5/SGViWzlVlq+fcA9kRHmSdf9SqeT03Fg9sLCy1nj2tFX1L
XMOiW+WFnu0yd+sD4CZPb7rLGnICVlj4ij20neAHPgQ71eSrcfeKoO6SUw6jhTZHt1zUx3geruAF
MVPobWJ5tjkVmxXi5Tk8oztlKIwDl/xJ8hAJEjF3vs7DLRKUPSlZYYVuAiOonjazgVdwKDLCmdyo
bEsPI9NDwU2PuhicyUQKleCLZSF6SYwDq7H7aSJEbeIQoNyqdvXKA1BJ0r0pc8Mvyvh7AeIjzrNg
/R4jUuZM72M0rInC+ByBQ5AAo8db2fqj2QPwlwx+JzpOYfFuE+jMXoDU+VrC1ulHJpdOiEdCAsWW
GalRyPE1XHpUlDWJN1wlVzyX8blUV1Rux7ax5J0szVMSD8We1Ddw6Er+XkHl8uwx+8BhXnoTH7nX
D7Pj4SQGqbRuY+YGI23Wf7MSOfOSmBEQVOMRhD57GZshfzIFy9FC4fZcrFPdD+UdaY+r68+oyj+Y
bF1n3fRtTkP1YG4i2QLPPupuc4N7MdCFZs0zrjMhW+CsvGfq5o8tAVCiNCTYOhkHpmjKAE/+cejH
x1n6tdktns2KdJeN2WfWJI+t2j1Tl7c7xpFcTg1VXU2Qge8wMEGk18ekLtODjx0ld+EUNG8re1eh
F9dMZZdDgk+/cZKv1gQjZiRnszScbyQEkxu3dPfQQo5iMesHwGjZ/+aFLI9L/e3vf6QEEn+kBHr4
x39Vf3msin/891/ey69/uWv/8X/Lz6T+9rM6iB/xmzrI+ps0hYMp0jQtidDH/FeAiMnf6Jrt8Ocg
rqTUEA79M0Dkb5aqqgLih245hqUZ/Di8JH38978iKlI1rJ4O/0MyKyxbCPs/0gep9k8JIpbgHzKk
bUudjsYGQcMr/ClBxDYRrG+bSsof0GYoSA1gjSsu4H5+srmpuZXHI7tubohxuTMBDrvMYh+X1FLp
CFiEsq68F5KMburtvd4h1EktdiZtWQNaLrk3svFTVsW1ksdl0K6kTcyp4Q0RsuehtC81Xm/G/2uA
tMSNNQcwI/u9ejYCe3Lu4aN1YXlk+IcWZp0upXNURvuQjdNbgaLZB6DWEw3ilyu7cJweM2ZDDkX2
uXsVAJ2Rrgsrd6YaZmS95GVeA8Ss3WwyeJnk2ZURdGfFYMtv6Wq0s+P2KY8KxQNMBaxr9PkMH2qI
HZ5Qie4Uzk3hmHc4RZia10gyG3R6jSTmb+6y78PQ7MRG5WlLKjHI5a69sFzPKJFAPnyjLez91nCO
84CpP2qRnsgWpXrTPI01koCJ8FYTbnu4Vrcm3Yuj099OW861mb0bDXt+0Jc46Fp+PUbihGMnCwru
LroNOZSgTR/zDCkP8hgqLYGHY1qQSmCP/931flflS1SVPynKrH+7YqSmG1y0XIBM21T7l8wZ1PFl
bWLOK7LnhfgAItLG3E9oJYIiFzuwC4QwRMv3Ku0RBSyE4LUWGppw4V3KanYgRc+WaFGeawUbCZA6
/NITf7e9qW2mS8/BhBaMdgdRMVbucmmfKb7Y1upNjLCqf8pX1Bekwh7hpfP4LpMlGGiKGRmznQ7G
5Svr4pfMqs+GMSm7KKRomOfhUHUanSufE/liKLMaErnKkaWhGi5eUs62Ly3Y6S3ORymBIOats08J
n/F1+5V9CewMxvWk5frNMOqe3ke7vttGnX1+KrYxCbP9oCxqSp3UAvvOBKHBxxdOW2fKkkqelzKR
PkEK50UdtvGMRa7dTKoUI17d24zo4Rx+KxiaVxqhdKguUhZw+rHplnGvaFyCsGVI0uBmCo35k0HO
VQm2J1b7o9k2b2irqSC4bPquC90YbRqcJeuWdds1JX3h6XakeLGI3uupAmiQiDeRLd/rKJ331rAz
V12c4oF7fGg6UFeyZkehL/4YDxc+Eipi1ru2SfCIqL+iNXauSDdIEXAY76GU2BrtpAHbMyx84BG1
aZJ8l5s0aivLxo6YVvbuby22JC80uXJ1jTiVWnALZtMNr3XgEc/YOtPHT1XlNpiwKLKMJEVbJOxC
TG5t4okbYgiZzmzXCYp4IlQZxqcgbrw+gd+K+PnCpMwP7a45Kt1yZRdle4gU1mFEJbwQg1McBLQK
lH/9N132EYXrdl/TcpgGNuqhGEZStVUI27Xhyhi/aWbUtq91w2XsFXBKVIARczk3VbYeB3qyg2Jx
14Avpn1gIl2i1AjsSH81p/L0Jzed9tMpbauWDtHNEqYhDYenhr39/ef7JSmj7u9/1f6PGO0xj+wv
c1FiGe57Vm8WYXQW3FXhi6WC55ArDxwU1GBAFX/cPD9ewf+Kgv+oFOBZ+Aei4Hf62fKX7DDBt/z2
6CchTEoUdjYnpWkbhrT+qQzWnb8J3eIhTjaXwLtm8mH+/0c/z3fHUS3J8582XzN1x+R0/efDX9P+
ZkmDh79t64aKtlj+R49+yoj6t/P9+PXvf7UJLbM0fojGVaWabGK3bLHfXVOOGttyBNNHZiYp747F
cwhJ7ViPJCJPrMCarjcPqslErS/U976iQy8ruGNwgW/DhZLoX+/d//RY+bckM16NrdtbUYNgGXP5
z6+mqWKFGGCTbUydRH7G+t+L6DgvtZKCxHGsRwDAxpn+mJTaAgo3B4DYnPYz6czBUiWlP0wcVKLp
MQHYw7D/49cnfpZR8245usREoqIUtSxDOtvf/+7dqlF0KOmII6a2BzjVGmZHa5G6Wwv9tdGrZU9h
XqSopgm2YmNYkRXPBznsKqygLZyxW3NJmmCOjcazspzJauYw/GdnjkNOw9QiRs+sWus8duwrI5Po
7QXKs0jR443ht6ofnf2IwtHttr2enrERo1v0TM0q/uQ31bmMfrkw+FWpCm1+W0h7uvzlAT+pEYrm
OGcnhvrqGcXB9eqQ9qUClEZFzSPQAYvp5cY6u2qjjHda0zUHYonngK74eUlgHSCH+Cj17n1Ytenu
x5diIcO6sRnMqZF1TNgmam6okrcStRzKWZJY9KPG7NW6bvlJVFJuzXg+UQ5b9V2C4QJ/DrnXXW3A
cyPp8iZKhfRk99iHqo6SSjMe10HBBdzU99VAPgJKivlO78xvIZOFYRhuJCr/88pI6NBVzNcG2IsH
/DP2Va5nV2SNxb99iVuGkOmsGr5sQzYGtRksw1oFM1CpvR4vNRFtqnoO8TKVFkkFsJoWhFjVbonD
6utYKB8J3/OqdRNURPtgraV56PWWDS/DfxMq4p2V16TMiPBcomI9Kcm3cmIShM/H3qFUmO5Y4qBN
sCcNPSnrySG3u1toQeveMps0wKvpI0rHvmSwlcrbnqqiIalNFV5j4RHNTX3dKxOmN1ayYMfGhTj3
JL4pFpPQ96bwx0GiYCXrnAnXscms95yoq1M4hFtxD9F+1YhEHatdNIBGbBbzxZgNlDVtKuGuUGEg
N9fuF3U69rM5XymmucA3IcIWkbi8IbJgmsPrlAbYq1XmS10o01tOmfS2roBD4F4ESFbKlzFTknNt
jt1NHQr71DdoRMOFBUMoE+YovLRlKfU9Ki4gY5qW3NfJsxmlgYah7VEzdHHE5QvciP3hQ1yM72lG
P6HCamMfkykHYcfXKPb3Cnaw69ykHAIuu+uadcQgBjn2OR0JTjfTFit1TCdDzCF7cX3fcM0fZNeP
ftkh525aYd8UHd9AlCGAPhNoEtvoGzi2aYBfmRhwMyxgTDEJMTcefwIOqZV9f8UsEJxecW/HbGOI
/WoLuHXJ/GWguMOUtQRj2zj7FbdzbUmNohARBPH0j8TbI/fTSnK1LeO6RoHxGKdJcyPTFs8F3AW3
H/ruFGtYSget7EmhnSIC5LgU1OHJ7LWnrtUjwgKlr4IECrouQXXYJo9xh74TxPQ2WW7XS2/aH6Fm
XXexJun30tp34gFoBQs0fqfS5ogl905QE8JtXGHP6OrtHx+p2s+NhM0TjsYX74zmCGoa8WtRMzVA
JkgpJkYcV4kXE/4LLxmWngR2FWuXWUzrXsBs9pt4tshoYbMi67V+SzoryHd0k94sJC8+SowrE8gb
xtlJiD/rd359MOkckKY0VN0ir9MxjF8ek7WJRD2vSqyTvaTX4pl+0keBUEh1u4K1DNCh5a3Qapcg
Hzdq5sOcEkwTonrxEE1qR8C6X/BFhOd1Tp/+5B3cSoWfnuG6zupSx3qkaoZlQRX8+amUIm8tsnVA
7sHy5ZadXOQmQ+i8VlszbahL/6wpZDuonCiPAFiCtNDouk3Q6FVBNqapE1zA99rZWWnbAw6QSxFL
7caO7fZpyfbINIvzOmavP/jo6SSXow3oW02m/Brw53yVclN0DcSLtKh6Fn8iecKu+xqGIxr6DGWp
3Wqda81QIbOcrMQNQ8yt3t3GY+0wt0vUwxaGdi57bTrPjLu8qRgAKda2eLCU5gUGi/auEpRHW9+B
YmolepJqbS+Tjrgh7TEdNrHSXhKB/Cq0KOpTyMg/vgxw964iCFPAC5XWj8youzeNhxohwF3JH6hW
n94vtUZoKSfvczyisJ0dav/CYKlvmBPi2WG+RtpR+DoVEEQ4ab4Zq4YRkK5qWYzymmSkxqv07zN4
1sscZbT76rLsYpUh9II+O1hwDt3Q+aG9C/WHNQAzVl1Nfdb89oX0VfILoZMek+2X0rt1DexYSwLV
jseczHTlcbWr5rT0aXHL+skDzjzfhmuHjMkZiODJnJVnWI2Vp7fVQ9gDniMk/Jq9lYppqVyumN6Y
1yPcEFCm+7RVu3ditK+GAmIZZJcPx2msb2Y5vRd5j8AgM9m5OLO80WYQVbM5EjyCtNc35izyF2aT
bojpy1ht49ns6JkMY7k3SniPyBPAlijwm0Af3vNfP6oTfnuUzGiFunw3x5Fxo/QzCagoLmD1KFkQ
QyuoI1E/r1reH0sWo04YNXcQFdy1fzMky+5VM5OgnZzi0eBAc0kHB/QmOuMEwLk/lE47Xv/JHfVv
N5QQpmOpXPI/7vhfa5/GStvWaNhL4q5pXJSvgNVoQI9G2Cu+1hTGl24QsJxUdsEQm5QtzY19qj3O
//G5gwxItYVh6cxbJMuOn29tE91FNAGGcxmYRWM3HTf9y8ZrqK6Ttpp3FfIlT3Mm9aay8SWNGEsJ
hDO5ppdn2MhwTWQ3wj51Hoib8P/kbdrOld/3Dsz0VeyEtCBSCqyFv/SjPOlD1Yl1tomJXe7wkj3y
tgT2sgTh5NQf6tDAip6sFxA/0b7e3jsb9wQYRDYJRaQdGsOqA6uUG1256sAcVtmT3qz70mCh8Cev
9dc+R9ehJ+uGqdJzMe+yf+ksUOPHughjtItMINDkdM6j3dd3Ibqho01BsCs7Vr0GgR57x0Gjk7ca
Plzi0R+z6c5andc/eT06nd/Pb55ualtvyOv58XDZnou/ayXYJYLMNueaA8Xah8VM8tBCFHE8aMVb
DXaiRw1C3mv9riRU/2oPSsjIdyArGL0WrbbPu6V5VIV8EMpsB85IfluOgvhxRW/uW2Q/3kaDhukr
a2+izHyK5rRnCBf3T3MGhLQCxrZDIxudEwZGjKvy9XHh9OPGQvMx1g0CC/NMsAq9RqHrT5Qib6Ek
zhGWJYDdCmItAh4jvSSgrh6j7YuBJmedM7QI2/8LyT5HTDu9koBaBTh0htgjyvIjDAd5kk2y4K4E
I4co4OrHF+gp8RVrD9Ozh7HYzwWhkL1WqF45aOOjk+O5yGYqTkbhoIolBx6LH1aWzvSW9MlTErf6
EaIW8lxo0CzVcuusFfZ8r+cEexLzdVWDbUTG3902Rk9vQNU462roz8qL1TX6jjklCguxLr69GFjK
4ja9LeR4odaMV/J6YOUw9EPfMStcHRXZUydMeA6hzH3pruy8TmuB9TTOmfgiSm2oNI34QKyHvG0L
AEFLiQ6uHDhPUzsmfHEyd9PglBdNe827fn5Ity+MiWtPirCk9Z2Tq+JDy+AnZgazy7EgcTDiScc0
cr2Opix5aopd+IpcsHxYVqQ8Naze3Z9cpcb/cJHawuH+xtUstF/LnmGRAzI5gcgHQtks0g8jWkxX
DCC7zLpqsbCb93BP3i0DCbPOFduIWA10a35LjNDGzah+tpn7xy8KY/Svvang4LFw6DNB4dgRW+76
7++djsQjo6o2bu4SHQv2/Ldq7dyj4twhhAJiqtk7ci/yc4gsBwG7EQeGeWywKwQAHho/z3ey06Jd
o3Y366BZntWLW62yL2PdMzCOtWsElKw04B7TR7B4sOwWQw7SsxN3Z4Jg/hqfClrJGmjVxGpzHlbD
H0bGAvokP3vBEsWs1yGoShB/hrsqxkvdHgziWAi6wuNlkMBcpOOtnMIPfZ4Q8SzJDR6YS6PAx+fS
Fz7RuM9DTqFfy/iY05SQRxMijhYd4gfDHk48kNh8I3ZxJoeNI1UPtpJX01QfRp7fEkYMLKz6OITY
nBWms1YeCj5GTKiEgaGY71CMy8ZV+eeRlaNuYAtiYCBtoPTRaINsPDOvWk+kmj2hHSJmYF3pY7eM
JIbgWW+ph2SMXxaNxTRpXmSOkBDoO8OX0drHuTH4ccmPafrv+g0E18SnkM+9eLnr+bzdysq4nQgX
RAvJhNkaqvQOHHjnR3GR+tlYIj6YkO4ieaL1bYR1ytSI4O0mvsgwQHg+u2EKaIvVwVwxfoFwF9jm
OFw1nPDOsadnR/0l0MpPeUVI3aqfQlO5scimSia+VIlxz7Qh8di9Zo5Wn1II4LuCu3iU8OziMoEY
lanvK/HWDDrYZGmTOT3jGaqzdnqxTbZCuWm1QepERPEhJ+xMQ0G1xPB8ib4MA5TRXnTZfnCSHVyq
0uvr7kkP+0cHr2xuIyiaWdhLk4yBmGCrixjixYXNwjai/VAV2EvI4LojlSVSNmQWXXeeqXYe7JwI
7jJpgWxFK7mbi05kKDsP0tW8Ed/MUWcWg/eR8NtuBAzXIG+qFSKbc/Is3MWOXvspSvxOkdCJcjbw
He42bxXyUjhzcm2kykNowcyKuk+Eft8Z/Xw6bfwtzasVM+TCXiaygA/rKS4s1O/ikX8YtZKq+20I
UxnR0aLfz6np+OS3BjVmxKg7iCp9ZPvYs5axbv8fUeexGznTLNEnIkBvtu29k2lJG0Lj6G2RLBaf
/h7qA+6/IdSDwainm6yqzIw4YY8GNGovBsyLIKr2250nux6nAoG+w6QPL8LNj1kb3yILuFqRI2BV
U3K1jKg8NdQpZODhGHbGa2FWCD1s+VrG4fKjHghKHKY5Mg6UKPy7U5YmtIX+ScZUK7/s3vFzPoym
bB60XzZmh0S3cUitcgFhq7gbDxQeO0JWX/opwPNIkuDaiaZxE5f2v9Ycmk0D+wqhLKrmPoOThYLI
Hogh6czobOIopQuGeq7XtT+jhqBEAy+2bivWc1QSydKIddJ4o6w49fLL0gkVUFNeIQUlToqKEANc
Tei0RlIddi1ztsPqHs5qFaXMQdCNpwjrdXg9yG7rr6CCBe5w2JbsBRtoWK9WNfQMRqZ3GWZrqw2q
NXXyL9RoyKpz7s74BxqKbL/MaKCkJHY5YbSi7YMNOFmWRhADagEyNbU9ShmfD7TH3CBiFFQ0geOl
zbq0HHFzlukXI5B2SSa62NbqqfCqAY1iBqb0GamKSafUuNucrPuYhn7X16h9vD560TOiWfGNpnuj
AbMu4nTlGYh4XLf/MxF/u9Jy31q1WEHPvqirhY1LmFIEopxlqJfU1quVcKxnWoGWpGH0bhhy2snB
p9tjP4nAfur9w8sgrsgow02NChZEbMrskzyCsJ46qqGwxd6KSHmcCpI/RwXMoAjF0iBiOqhm2igy
n7IpSAB25YVzd7JjCnSKqsreDwQM4VDZcWDrmex29slt3XNR0L7UBz/eIleJLopgNBLToiu5pKHT
9UdiQxFT9WsQrR99JN11GXqrvC7lPqnbYZH74bYLhnAb8VlXSeKsyM3i08rnCBn4/Y4tiGIVGNeI
UY2PdUimHzdK9UUCzb1FILuLle/tRiigVqc+MILkm6ggJ76c61S/FYw1g6ratBzRlx5EYatHjkW+
b4XSrgOJ07yCh/N+8bmSYxsR1esAhaCzruSpE8lbDQNzHO3ppmPpoNH816/+YECPL2EDVFLGub3D
kz4wtpTaKpmcDwPHOd1pPIBxTvJo5xPEW+R4JcLA3pId8KAxsy1hT281n46BSw8zL5HKmeLB9F47
UwOvsefJt6GHL5IrB3d/GQLVJHtpmegM4yDWwnzHmbxJVfEeOwjVU/Itz3RtXtPE3OcWGyJJXdZG
t1F+V4Y6BHl5E4RiUWMABRQJ65HCA8eY8EG8PcvvpLdL8vqWlHxkuyBdw9TFDc6Hye3EtgR33vD/
wnHUVp5DlBJ9hBmJ25QvDYQSkaJeg0VafsKE9nr6HEDxJuRBWnYkvfgeKrTHvlWNh7wHEe6AbmzD
CDmrXq8nv4GW7OWf6CqMrTnxhRkZ4im02P6hLkhnxz3+l/XmVejthpPXKgwdtAbF9MSvDpeN0JyF
MYzblsPrA/EUXbNMwZSvw3XXFoJlnnRBS6fmd6tkgS+PCAuXr8GjG15yGziRuNZ+jlN6HsIz01+w
cc+61fJoDUO26Zh/rz2k9+CQxr9dmxC+Tjpr4rNjMgzv01kCKlx3UyV5fTDGY2EJZuNUensOYksz
LrUbsZr1NoWtsAR0mOxcIyWRUJjONtCmdJX0g3v0yBBe5Byxt37PHaIKc/wQIwnBPSdh8BEOB4xe
Yvjf9FQuabxSTB2+8bzUWKS6B+Dk31FemFsd5ifj5rAXyKU6bd3VxXdILPbesHFL4KOMxiXxSRvV
aMmrDFkcwxbWSB5bx1bEamtIs3gzwihcQ/63qqanotDM4xTaxU55sjhXHaHGZoh8V7jDo8gl2j+c
XPGehL/fUeitI126H+UAfbWoxpCBNiFEUeSC9mr2+luNYjyyuupaI9Q85lWIdXzY963X3LoZ9E2C
VHKfPOdAMF5w0mfYt/IaGr4cp2WHnTWAe2FPOawJq/qoCo1cCscgkKIMkEjE5CbE4iWgV453uV8x
8efwNGhYlWtwWAFow1UCiOFYlOHnxCN6mDrbgvsxmPhAHWx9o42aUKv4mmXlIIlrZY081GaJVBQ+
dl6LaxpM4ur06s4tWtxUpKPBhriFFCKRBKE21bFMaqJHJrrp7WSLrUVT5GoTFbZNWK0WP7Glic8k
pdKzm0qoQhOLcLfeUda6HeEr1ENknhm8MwTqtA9ZB8mF9Sw8tIjPF7FmlWccXskVXQBSzZwWFNYH
RPPgEQLO4qvRyMK1PuTWvqgQh4swBzKigHMFeJ1QQ2TWOhNImKOOFDE6USaC1zuYvfDhDTpp6S6U
gP9e6tp4DSpURKMfr1E0I7IUTyIztHs3V8TSiLaNY4f3LLSvpt8yPbXsP4qM8nddcr7mVO5GkbXk
UbMqR1wzHXZa5727GSGpfZGKXa4AJDLhyV9Joe05Cefde83TnENJONiFK0+pm46nn5/+d/n5M8Ck
n1oFl8LUy98TwsoTBj3jStTCnzZNWVG5kzfowNXRNJudWbCliNL4APRBlAdhdW8p8AK0T45xQFye
vOnIHrI+T3f+zGNx50vda9uyJC42aR0CEye2W69FalkgE8E1MSWvRmrpkGATZ1lqCJqBZsPuiHx/
h5JV2w5OFbzEgastk05xMErjQ60ik3VDmUARUh2x01jcYsjIr9JAHGQrWew0Enxfp4N47/XeeYBF
hZsD0/LeNQYWhNGBHK+8DOirTYYtmpQeChCuEgC3xJRUZzoq1SorcmPnenl/xkXSnTlRv+aFDUNw
3oqmXp212KPmcq1k5RihvQhdz/vsxnw7Kqv7U0l6lhkjeRyB4URKW1FdwKjbC7M2saZnL435otdF
RMnJJWxNXByN2bIfWt1tFBKZHDRyxCBtdytAxp58l7MLxWH40kDOjqye5OagLl9DDq8bimjASnHX
ntKeXrjU0MgSXyc3wjTeWmnmj7iwTOi32Fp0Jxs+9WYwFuiBYWEDg7zUosaNY2FhsjTHBbKB/Kxv
Akxu4HgS0s6+ixhXIMwigBFgOugHkT7l5Nayo6t3FSp1ruJLEwVVc5LF1+znYjfjwcEftU8MMljr
DQxJ625lgEpKoOb70vlG3Yq+XiP0CUwjrdmXPnfCk2sJ7SS776Tg6K7sjiplVon/XLypAAZmNMcp
jy5GRkByLqbgkepDvZcwZMoWQ7NA5fNJ5IniINlFV78UjBVbPQJ8xbQi6Rt7SyGT3oH9J/cuJNDd
1sCtd+5fnNHEC+edxHumgxLh5P2vC5o5F5q6PCucP83UdK+JmZavxcOA0BEXkmNSHrzipzbeXCt9
QtsIftNbeKHr275zyhuAiTbFITVsxrhOeBhInlwbhhVdhso09hN4fiRDMdGiyo0PbcIxZapdZ/sz
ZlDDWO8mJ50DKkR984lousFWtqGF075zSDo5u5a/UkZfHCcWfGSPI+iznK3Bycq3/+KjtZch4Bez
03onQYINheUxpiV7NLo7mVVqFVVkvtsIgV+ZjHs7m/bmciDfW3IQfIF1/EBekHwjEENkHjh/efjg
8sR5d+kCwrmVrV4Hsis2QVpVoFscELp93DP7rAUU8buoDXFM2zR5IRMi3M1q/jS1b/ngO2sIuc2h
grN6xXTGXlfLfqkpbSNmX1DX2QRtBj3JmuwKmyZPUtouI8GZWlY+gnDiXFGlGy1QWI4t3b1188VO
x3CHyJt2d1vgMgfq5raVe+l85V7a+UK5MCykDMptLi15TCycpJn09wFxiavRQVNHA8p8G0ymiDKI
7jpmJsMatVnhDqwMX20BjSJ18AQU3mme8xIV4fqnNCxospXGBXyqf01M1/vvEvuk7pQM+MI2kQek
gvk1CDQ45JnQ0WMay0oI848/4chSlfPFabB7aBi8Fxywq6sZg46LaNs6hFa/Q52wZuwaaa/BqcPb
cUiQeb3B7UE9H7Z3CsGra4/pBeRbeknRzicylaefV20tyJovIgx6RX/D/228Npgc5cAOAzvMeyA0
KtaZFqqrT0TvtnFvdW6UKytWBF7Nl6ig2SVGfeeQ7/uzIznztiRGQMGcv9YxRPGDDmLoNKSRf3LK
HN3/OOxsHNDrrvGmLxcLpqXa4ncRZwy8kEFeGc66WKv+xb52b7BrDFjJTkySzO3kQYIahGnhTfZo
eeUm42olUPLmM6tMRMaRRUU/di20Vo9zeNlP9yTV1FFNNnnkbceFkhStyRcWsfYwWEP7EUdHUMbt
p+qNHDMZ7V67HpEmxTCDMtUSH5AxCeki5yvzh2pRBczCEssIz6SpExgRK/tLxOY/VboUnHELQw2e
9WUYc1qv83NHHMNS9WW1C4cke5QQX46oJtgz82q4xqbvUufoH7qujllCsHrUWt1L3e4VICXdDp2r
hrv6+vNTF3QfxPm9dW4C+rQck7dwHOJNPOLaNkCV7SGwNCvpRZCqALIeWzMBiZZC1ohkGO3aym43
Uid8wjTxT3YZJGmbvsCqLv2QAtWolwlpZzZGsJsRxUcnMc4CkTFYgALuH+lcg2oyLEYuQI8CkJtF
lBleA6+9l+JsL8PBGq8uO/O1r1WwMuqSbBOoDVeTjvWmN3Cv2fQ66V12WYYSDElpiQUoNcrhbLas
MWpM403mtvKUzBeNCN4OsfLJYKZLlZXJrXS1L00SVovpkqxMSZKZMfD0gs1Sh3zyl2bwzjlT+640
2nmxm6ubk8nyFJtAVSXC063TmDHB6O8DhHe/I8pK+jGuudKY9bUpSzv8B051G81V4ZdLNEXvDF+F
heiq76AlcAid9kRyUDaqtt3HavxXkm/6Hab0OB0Z5bfE98tzE5ioTj3Gn0ban9Kxml5i21qYFoAu
CU5zXaBr+W6q7w77BptT2G2rnHcXc7b8rDmUGhgqDTV4b2FnH72E/Dch3YlbK9DXLh/O2vUrsUT/
fAswGFlB4n6NPob0mty7K/wH+xKb8CWw0bVnjZJtqSvxJ5aTxjC5ptCyG0Y7s1HXHtYBgK9fcfaq
nAgQdDcGe3sAMljbYj/a5FiqtPNWrA7k84H5MOlvvAfYo22CuD79Tt/Q/PtDIPCZOFh1UlZtEFpk
0Jcrr4k91b9rrb53nCnfSxI4kNWUOewjpW11ndVM691vb2wOBh7jC/OkhmUkvFth801RlZ2dfsyu
SIAzOl5J9SuMaeNNjklWS+ZhybbfcwJL90ZuBktQFy+u9KeVXkynaJ5oxV2nPyAiawvOscbVT+3u
hAiYxCkr6X/l/cVijPQNx5A8OpYgfO75L0Hkdp290mvqD1VG4zf1Tdy2mtctJorpm8b/zJ3vAUJC
8zWBWiUkAcoBfG9+/9UYzXzUdgv809w2YbpGe/hKIl5yi3GEvcyrQ1Tn/f3nVU/+3Co3dZpeDrQ3
Yoc+6K+Syakn8AnkrmcEix1IOwU6WbcB7L1XkWPVsz3zaTNYW2pNlq00Q77EeQj33U5eUB8310A7
gYWrcT122aaEL9AA/C6D5i98EEFbdZGaWUyDpP1SU0NsA3FxO6vG3aWsvzqUl3Y00zVMp/InIneV
+3TDu8Y9ZPAbnXlGZ2c+U38c9yjuPpRBmgoHgnhFePveSL9z3/iVp7WzjKBrnbrSLRaVRZxEmqBc
imgzdcEEvn+U2W3qAK0Uffs3RgoYcsRaEXAxbRRjxN6Pzp3TyjMA9+g4stsWAeC2OjtFgMzI0tE2
tlb+agvcEgtybPWzkYqaJphx/XlVx+Slj138xHo1ACIcP5TjFa+DH/23QGA9m31kxi1irLd/eCFs
yIzaI0g7YPbGaEJYdulduEV7halC1N3U/C0szfwMiepGcVavQhEhYWrd99grPJwJrY66TZD31MaX
qUD/Du67W+fWdCjc0nkMwkqIAIDtndbW04g0AliKRGBISF9Yxjk1Bupj8Ll5TJn+syTVAgTV+NkU
GNSy0SmOYTZCeamTG1E5yZ35fr6SvSu2WWcvkpETo5fVN8eoLz5ZaWnB24Be+wjsvn/2YAn3pl1C
OXKzrxyW3nWyGZ5jdBe7sGz8LYPlhBlG9NoG/qxYW/deGmOtccdnCZCEMwy9Mb5K2GPXlHUnisli
7dj5sNM5b0HcFTvcG82qq+hUyal6GhmKVIKm8uPg2uVT2AM4brJ0TVFfPZ18xoidhCrb/y0yHulA
heOhtaZ++fOyGcZ0G6Zk+NZgR7nvOvmZdc2LwCK7dwm4wfpC4ZnlOvl+Q78e0JZA2oFRDrBCxhPo
Pae6eSp/g7QyrqaO1TqL4BJ6FgIBB2jAR6fmMY8yjL3F0c7UovE9isMNzJR2L82KntVgp3fp1B+1
+SZUWL/2fvC37OmbYSBqlqUZqEfv6FcFeGTF1xvt69Fv3suKN9aMU3csjWXgROMbPXaVAnPybezd
TD5TuAJARge5xwyTr6ZpSp9BSDgHO0gA2bhIn4ULWs6PecqTDHZHBT7g4o3R9xR9orAhCVE23VFj
gnvjV35nOZKIxiUMLcEfjSKKl1GBuMltvSdhYTFheI11YX74xsxjPUZO8nRjuz5b0PT/u82qsnWW
lii/ED1YG7eFJOCQOHt4BINk1WIZRUpZR89Ek486U9MNJkdy1CoGEQNeZ413n0sXo1I4An4AnGMk
5n3SFSydxLOpfPjGc8Ktdt78Eg0gN04NjnBCTbvQsl47W/4mNkGUqAhFTltTneL3te6x5QFZb5Mn
s+3pGNNF5qSce8fEHiKY6+GA8WokbdHIHp0YuUGVftcm5g7wCCBHOeMFFpZVN3RkBaBLjPsUgqW8
ZlH06le2dq4ChEFUMxaoR8Ng64UzHwMy2KiefkCVdJsROAr0jKzmdnGvFqfSfYL0jAQUbFal7t0a
Oo2HIuLv52x77BlELbTNOUGh20rDOplYZZne+/1zcAn7q2bXSzVwuqZFRep85L6Remh7oX4obe+k
RTSakWfpW/8GoFI8VRNZlz6w4ey6rXhOTQ29IXY4l9jlBi37C2b/9MykeVmCkWPiwRtwWBdBLd0B
o57yLDSwrUwIs3T7TUxjfK1n+OPPfUL6NbFgjBmXVgqsyeYep6WM6C3XfSJbSuPAQpF+OHykDaFj
b6lbO5d4BjHq3AqyV4iPvbUvVXIY9bxZ6fCGX+XkbfhfyKXZxt6hx6f87FwWpjKbOAyY0yvxT2Dw
RuQxhQTr2bCNewlzZbPlb2pT9/S7ysCzb+oHP2upvUViHHvWELN304dfteMLkGmGDixuNaScYykY
Gmci7p9RpKJNFslyW1XiN8Dw4TZ/18IjINia2WKCdwkbEfC+WAa9F384SU9NZJOLyXQaW3Texhuz
zXZhHblbldp0s9PO/8DU9Rxq69EOwYSNyTvz39npY2DsyuGNM3QA8gqPkh3aWw2W3QIZOCJLgR4E
lkz5pbxW21RgJUHbLDDWMixzzd9Fgtq+nyMSRjURljApdKukExAuO+5dBDkHPsHm0AWJ2AVVuMoH
nSmARqhx7adkY+qjtxoKk+/WjOUCfhl44VS10Mgb6zvKR8S8k3fDVEU4jxtwLjPcU9353X6w5Yef
EePudG9RWqk9cSvioDlmslGt+hpsE7Bwp74zgimmfGwQAUJ397LwTrwHbUdF65X4cj3jWbf/kAGT
QB8GqazNcOVgvvz8FDvYO3IDXmln1giLZXtgHil0MH2wgqG3ikPkCpomuiVWiUFWxs9laggi+N/L
dJg0wNzrsu06ZsMkW/xcTCSb8KmCP2VkmLtoMjfQieShQQW20D2CnGVGjz9UzUZ3HVR2/Jsiqkk4
mH+quxjxhh7/oy2vDqaMFZCtgNOiR7Aa5tvfsk9puhnwgZXo0FnMF/n/P5V+6m0JnNnWM1FVVHd0
soSnDXAfuOiqHw5oMphdsryv6ta5ZoVtbtsyz5Z+VJElJQ04PzQJDv78sf28jKgM4UHdyfENFuRU
f4ccZscR77lrSHS3npes/rsn7Brxpgcpf/Hz+ueiaCZbdl9vJiY5SMqtaSGE0ibIb9G5sctkl2on
5dAuCpKoWGk636ybJ3xUzl0Kma2KIAINKUPkLJFZkQNR1gd/QmIyXcKiFkc7lb/ALJ4QFxorZak7
JTyDcT9hfpD8XJkJP+KeOY7mI1qKZ39sVJfYU+d7uJ3f9M87xdiYr8AgWADaqvhYekBLqqZK6Tu4
3eHnQmxm/99Pll1r20LY/CKrPLQDuTc/P9lCkBbEbIGEXFURvM277fp6ZQ3p3zIK7DXtkv/IojbQ
30a0FXbHcd8aWIvBeuprjT87wMngjjTpGPzv8vNnYKAY50fGOSGfYPFza6s020UZgKq2gKuuYdcg
Jg5wYqP7e7s1nz74EeFbYimmLlmbdkrZpvDWR3btkrzCJbS41E34aL1OnuhsnLWKbj4sAXLdbPW7
hfU1C0de+WFVagzUk0G+6gWzS2GbNyxL5OH4Pvpqh7zyMKsPxLj7e3Q+uHiggK9irUa+04bDMkrR
woUT+YmjCW+8vLgR6SbYC8nmMoMvh9kmIyeSQjPGXAQ0fGZj/eXUQPbzDHycFLhzENGiPWH0453Q
7DTXAdfvaFjqMg5/AQ1TFCEb5o6h26dRui7BhTOzWE91mzDJs49lY0KwqNOMvPSLyqeH4VavpY8l
wlL53u3bHacxGgkhg/mxrUpubk76UVB+jDV08Cq+VnqQw4mCw2yNd1pM3obU2JfR4o41wpk2PNui
tfJvLIulzeK31r2DQqmMxqCkE1SRiWIW7bOwRbbRp+BIY37H+sMq3SaAxHl+Sr1/ljixOQbVJHLO
YyR32IdWLxfUmsNW+vktAu3YFc5DOMQYd61nbOPK+yx98wJKvefel4ckLWvmTq1A8CmSHdKUbGm5
CKtM5tULsp1Jt0gujYtSKJqztwNpjrssc55F4HfHHE4MAhFnT+g3vbMp2lWWwyoEwxZZe7XWA2fY
NDNrE3IyWC7D41skQ3qHu7vYj2Frb5IkoC60vV2N2O+IkSqiPkU/6UZWcx6BbtwoaP4MxXvbu5xy
tfLR++pWRsUW3/TeJHBrPUr+2XiA9FS1GFAUrdVY/Xa00D4HkbwLjbNLVGUvsW4fKxPKJb5glK5S
0Eb3l50xdGuTaDam/SiYTDdct1mC3wMN6ErYwQao8pbCtNq2Dau8BZ9uGn+JIVz3/tx+aUgnqMJD
FpgLx0cFcdF1hP0E3VQINs4UjW+5kDBPU3Da9beMh1OgFeZCIO+aYR3mUkuR72D7nvrp2Wco37Dy
Zbq1l7k4WzW69CxIY/jO5YYkErZn1X1p2XuU5hRfmWe+N15Clhf+C4AnGcwPv2s2k4mUeEhEf6rs
7yGeuqtsn/RRR/p3a73yeYaDlJRkl2yKjNo6CYcnvGZynjDtMFG6hiAJlFkbe1q10Nyk+xwxEOPP
cY64mZkmQupyU3AICCa9Nbj5RYLVC7feHw2x1ypregCEHSzMwt5aMntLIG8t6Mh9oNq7waVclWOQ
zBEg9rIsqq3hkx9miaSm5wj+y46qYi2c/L3oF0bsntuBiWHoMH0v5tkzcJxF0H3im3jRCfok34Dn
EOUIPbkdqowvsy3eagrRItHrF823GE/oSAfFrMN1so8+GNdDZZ3aSldI+Zt/deCTcl3Q+izDb2ou
8gligXjA/vDBCi0GksjXdWr9a4e/cN1fvIGb1/Jg/TC9fbVC2zg2eXuoPefvSJIRRO+M8FsrYHcN
8V4wmrDwORDDW3w543Qgs6mCwWARoVgrWupxvS4xaANGpJTJcnNjNVpxcMswXgbpmG0ZJmAfKVkD
h0voAo8b8g+ePibzGTTYMClPLc0l2oLmS+IwCyxcQECD2/knr86fqIHZx0r6pVXhkYHiOfeZWtm6
fnarzJWDpKmEkLavwnDcaA1wvcbRjJ0eBv2LN1r4yyS/uvVRPbqqWVVh+iWBpI4pUL6hB+qNqnup
8JnrM/QdZfHkc/qsZ+zTZB6T1JO70dbYrKsbh8HwjZzjdiS2Uo14W7hDl0wN3iIkeBNlbeSUBxzf
JJj3EX/DeQ2c+kkxOGe3ud4+hDO55N9I9AbvpEL/pKXB1VPFQ+/8LcHZDoJSNNxg46iS6U/xQNOQ
w/9f/gs4be7cjql+0UBWtn2oydr4lQ4n30fzpYMgXhossUtlhf+a0EO+x76cgPn1yA1IgvEjhQuf
+N9hzoMn+vjaFbG7BPOsXcopIqqWOZDJpkMmJ81S425aXzJGlVI4GoA9R3uyjjC2zyaGGt5BStoW
IHPCppKLVCAX4kT+LxL1uuOr22lt9VpYKWPEBp9Uvu0ni8SemFCgo9Xx+Fm9exFmCp6ziMJlYX9H
cvqUutFt2tS/ywrCNPkV/rY9OSPmrK5um5e47/4Z+bAJsOC+WmZ1bfeaB+d5DFCb+dreVOVHTCzC
2S3d9STrHhl+SrZjX39Kv4ofKLCnRTESAFO37E9T2LsQ5LC/tOLGPOPU2dlXEebPoERt4KTVX7/N
ad5FWzpqN97RMaIOp3+3AlNGeoILPapR1iUrs0PtjOXVp8RPQm2h2/6/aWSePaIntLAr9nTT54AT
zEQ4JgkhhQ1hqKNOLgzV5UFn5ET/vYQG1q9te47FrEeEHAZ7bJXxzFdpPywbTvZtmEioLOVb4zBi
sHuImq6hYYhCZE3f1AF/OBZAwmRJag9fqevm7jIJ1G0Y0Am6Zw8l4psl4JWVzbpKvGgN4abfBDzz
Aq0m3ueP1GQ66xnUNT1ZeXTgF7q8YNINXzyzPdLMxU1ow4aO0VWlTnuVrrmFCYt1L427VTS9iJao
bMxo7wW5iFKbAxfSf4kGQ34SydkO1D6FnZbTK1qiS8At2/VvlgFITv8ccnGkAZVskXRCJxvMa5tM
KJ3zviO0hYpO/O7i4O71xVfbs7sDWTeE781/AXDxlD1TitSN5QXDErGbu2ZO1E41qoAQLdxg+U+G
Qu1a0Xxb1tJIF9aQZXsXeuoyL7pF6UoMzyPThor554IpKnPWVnyVBfEvmY8gRSTja91wgh3y/F9S
cEeTgfLQxHQu2Iz/4LIGRW6Liz+5vyUzFzrFEyaIKL37wj/nma1jBHcQWoBQDoeFClVHwgeQWX6d
GUa//EKWRDVZzNjo3wRIzlemLd/DzFRLeNjAW9aBybQBmc4ZehwmAvcz8oOLLdjHIi+s9kNNUwCx
ccdkqPVHtVGE0tgiehlSY9woL7mlMtvESePu0c01WGc2IBo/MCQeookROiFbW86jPNomZiTs79FC
d91oIehnKxV/Alx/839XFNbEji1Csg+48VgXrqbZvtWhDzYMm0kWxel2xEzUtT6JEDYCbbuFaSrR
zFf5JZa1OLR9TrRsVK5CJByLQpprW0B9j6L0QsPgO3XzNzsVJ1SxoIx2zRQcdBn+zQJuLYKuIgMc
kNN/6CByFgxK/plpnq5rX78Nof3H0+rXXMu3lkO17iIowfc2LfPIhb+OxC8lIpJx9rjOe3mZoc6e
hltb8Add0+0yhl37aEawVYOOVNQ6JCAE9yDDd7Bm1UYrOTTnI8nETeBt8OAai8K045Ux6uCdTfeR
E0Ze4l/aGkyV+z/GjHGuPRlv6X5xrE8ja6PM8MjG9+bBrVzL2qNJ5H5qmqi3jWf/gxS1d0g2RLcx
khpWGLRsmHM8Cgo1zHJ8JWP5SK0ZnOjb14z54sbKzIpbAnT85CO5ijT9ieuaVHHFgCaXVN/DSSdg
AZk6ue+4LlFGIjw3GprPHkm6K6O1VxR8fBYQjtEU7HRHf3e75k9XhthwE9D/mdwhVtPJ5WqOvW68
1NF473336NQTc7UZN1qON1iwIFot4hdyK93iv3ntW3PjWep9Ar56aI1uazrSAg3Y5xtdst3k+OCR
hWxqp+ehS7tjMEcps4Fu/cqoVvaG/NPsqKecFcZIXXUpXwcovJxniE2PHeSsI7q2DUKYozYDzE2V
gt9B1Tg1/RVGO19WV1w133xHXa0WZPJuK31AnsmwidtcsxZTQVQ2OWkojeHqNMWi7wmF8/JfOQB6
jkjROazkKgkZU3nzMSaPsEnggGi94jSSqbxIB8dB/roCzv+Ibc5GYATeyrB+tIRuT36wgwf1Ahb2
o0QVvM3b+p6C8xRuAcpmjH5N3TfaEuBa3vhsB6taNLX7jgEK7pOY3NXkjtWy0DQqbCgNbjOTsOo4
WzoT6w3JIe4KuiiPVpCMh5+fvDiylx6b1XKMqhafC72fxGPQv+sNDchqg28hjMv02HEPHsv4ORiJ
OiOKpIUPXJnqojBJf/K4NSe5p+IKXohz17Yjd/zS4MD64iV5fJi8oFjU08R+2Q87GQICzSMqtNrL
CzZvG9ae6TytpmJk1IX1qYEUxOg5Nddm4USHfoI/mBXlRTkqRDPUyfJicid6hMKtBtvDK+C6FrpC
Qj0SG7R3psp4jfXcXY3TYN0YElSEbpFxgwfaX+Oh/UgQujIBENmtkc3/sXcmzY0jW5b+K2W9R5o7
AMdgVlYLkuBMUdQUitjApAgJ8zzj1/cH5ctXr8K6qvr1oq0XvUhaMkRNFOB+/d5zvnMfF9lwLm3Y
0XptGpz1cZy0EH5OaTT9RHUGp8pqapZMFQAcwIVZA0CdmmbLkYeWbgfVirxa+wJkmCQBEEEY68xT
Y4TfAnKjzyNzxGOgYevhXQo8BrgvgyXwarhyuNHjGsmKF091S+KH3y9mL58gUFdB/FAzMgQBkwyE
62VWRFeMOXcneG56V0K0jLFsI7xLlaLtkesfxAMVV4YAOuYasqjof12zPplPoGSn09f/RT5h2+OU
vg7o7Tfa3MMkMYL85NQdxN2aThppYMVZNha3RhjMNPw0JidTfRYk69zpy0MLXJvUjsRCpUeU4mzJ
afMVIVsGSLxXWTa4bIOi6yitol+ZHpnHmK+/jTXzdaDXcXayjpNW4bSbyTaM06gzv6KtjmbKj4jk
rcObiLoF8xF7RRsle45bT7kZvVuFBUEqSf2tKPXiUbamtkI3mVEn8HtnvDdunBteiNakmN1o5wbR
TwCo1Q0U1y7hlPuSE3B+EFUtPIwf+o9hZvI4mz2zL2xDdKusFW2scp9Wk8OMu17NJaqBQsp4bQsS
4HSh/1BBu+uiuP/AB3uX2bb0VMkXVexk6CNIiU99UjPmKa4Po13BQzEruvQF2ZWAhL+j9qYhnvxs
CsIqmHWTJSk0F83wSPQJB7lNU9fXmoH7z9nFRNfYzmcbD9pxSHPtGI4y8JDsyzeLbBAu+tfOkNph
CrmqHPJbyC7RP4Fs3wyTqQlRHESP5+LWinD+XPwoZdlEnKb9ewIekZ7q3cxIxyruE52ywmJzpIhA
4TZy16zDwthBo4pZ9EXD0ch2rwDbjkr0uzn3/W+UKzGhgcc4oSNB/Lx8aZpO2/qwLVBRm2/gDwuq
MyJamsLpz7wJEyeCRrx0UMP2OvqRjdE2zj3SixMhqcU1jgLGIRloTVLVPPQDB+Z9xg2brr5rgeEh
7nOMW5/eTZUBq4D7eaX5sTy1vvR3Pt2/DbIXewNbXdvVMV0UAoGIpZmOXRKDgANs/cRbDRCjTzRE
X/le72P1jDlq2Ls50Q1fT7F1lPsuSd+1WvzoFjGr4/KO6HicKLchJD1E1hA/WOQePsb4KeimONIz
kcqcfHLJVr2o3Jsw+Yzedy5Wobskc4zu1TWD9dfHvh40DQEXrtxqzVj8R96k5a2ZlxyQlDVuxGOe
iPkZTWvb1enbkFu31A2vIdDtdUmq0F4z8Mdb+Gq9sGThyOMan0SITD8xMK5qvnM3SFjVgRxQIk4X
gXr/WLSZ6SEHUsxThulOr+xX3L3fIuapxA58B9MePpYNUrXUQW5mG1ADAFsSnhGEWymc+OHrwUdf
k2dvbjRVtyA3rB3CGB6UU7z0U3IZorp+j9AdE3ZF5huAV87jQXRNK4e1gNHibiZw4ySGGo8y4+rY
rbt7DvPuOk9OAcfXe8OW7BTFtJULWqDqovkYZMBj06zj2B90+HUIy4aF7Cc/BRqJMa/qzeQUTNyb
GTMDIMjZGJdFGgvjgof1J0guYfJoOwhBMNRlu06XnLpDQ4K9Ha1TRHW60M+9jDHqui6ns99NxQ1P
CK1Ah1EDyq+yU5s2QtOZI6PmoHUkfELfpAmAlDG17tBNoa+LIy+xILhyx21Fo6NfywC7dgWEJ20D
1BM1U9S/9LD5qybPPDOLWtyl5cNI5vxzQSrFwNLBBHUdEO9GxOa0LgquqKl2yA0BiaUlzdpABoC6
GaivUFuBGQV33oOtzdc5NU9GXO6TmDs2QDTHAQ2izRjtkcDBbxDZvWs3L7OdMtBO3KWAa9aEnLvr
rtBzL+2fxoqUpSiVj/4A1U7nULyyer/fZ3ayx/sUrFMfGRevtlixmmpn9i0DAf3Db2JxN6CVZCb3
5gp4JGytHJ5n874EorgfjPQWV80vK0ZT6Y9aSqJMz0Cd3mqcpshfzFxBp9/qeRvdYgPbWI55aZ5/
KnuCbAS+WmM+tUb4X2+pAbyJL78ZB/kwx33kmYoh9DAV9W7xFbV8vUkP8BSoggu2RJke1Rzz6J17
DcWGp2Oop1dow1um5tubMRJknzQvEpnS+5xW3Mp2O2pFgMggFVEqtWO4b3rzrsHhQCQrb+p5Css7
FhIiBkYPaRusUKv2+sqvtoQ1zSiZaCJldb9kJgUEjFBge3PSauTrMtFpxfRYs9lArH/jfFavW0Fx
Aw2TDpE5h6jj6PmXCAf5XSt3k4YZmTh1WRw6VOoPpEncZ1m2BpZO2GabLPV96R8zZPkNpetlObHV
DUc5DFYEvtozo1H01NyPrj+S21FY7CHYtzvd880DkETG77rlbP2K2fs0nn0ZX1WqnmjmGesgpWhz
DTyCpfPGuMA5+K1xpzujfjAL96phLStTBy6nkcAvy8T7bNTfeX+nlV4T+WsqyPlBS0yveW/ohKxq
y5LQGfDzhwOKEUzUJelNOrrcHXkChIQM48/eiJsDqS5AXQfGT0yUucPds8vRHG907vmulAysKf/b
HO+xbWvHSo8hg8+lu9Fs45ZM9rgTZFvv+zC/D/sCUo+rTI/MpTDuK06CEFs4lcWQ1uZ+nHbFmO87
f4N7wq/77jYX05vbW8QS2Rm/sBeXzxiWuptbEvwTVl2FJqZw9lMYfjoAqwLLtK59PqaHgGnxThZT
sYeXj1mx0Z8g5gCoT9bkNVHwa9Uuicm2AYtK0778MYLShx9T/hIN7Vu4oPHWBChAf1RUd6gXlbDv
DWb75A467nrsXU42bSk3ja0jGinnk94N48Fx4gN9+l9gqzhRW2jX25CEXPNtjLT82HX9eTa7VZov
7o2lCz/FR2sRhCiRoKTidL3JfY6f3Uw0ND/HPQjJVRRM8R6JP8MDwqKBN+11eNwrEh0etLqqt2YG
+aamK75FILvW3wfSCVkYHJj+Q0Wr0Z2eOLO9oj/Yzm2RnRzA8tB2mxedmdsuXVJ7cwlWi3DhbyV7
vJckJFrkCW44RDs/kGu8T3GxgSl2pRJGWaUramwRPTh0gLg5zHuq6HuTlpwmInUY8WkQh4coTAum
Uxkw7SEPB0Fx89qK7jVUcHeZkHlC2A/8R36GS5O3+mhCyAGsoQRsdRhihLkDP0c2I2pEN4l+6d0I
vxQs91KEjtyLbk4fM6V5zy2eHfSMuZ1a6K9Mne7CmbOcGfTpvrO6BxPSGj2NfqW57rg17ejkj+33
MaXvgRmEzkm4S7vxw5rwVAnmslP7TDflF0m0HzKZP6oMEAAZsJTpjD+YfeIUaVfRAwrOlZ6LX2Hy
Y2C/Xs8QDtxxUYnOcLHCu5iaLxm1V2v8BUnsriwxfbQdhaJf1tepgKYuSoVqw6Lrwp0fW2hrrZmu
RhcPdH7JdWZB/iFFQ6QDsXe2hcWKdMQ3LXZIZjPajR/TjHDnAQ56QLNQDzlAuN1phIq6DdvoTMJF
RtZ7coytefJsVgGmPhhsDOGfi67bDoXjKeLWKx3XfNRx/EdtywWvv7N8/OrS+ZswAvxpzYOBoEHq
jyldAczX+r0hZssLOmf2EoF7bnL2JHsdZnPBL5sYM6PBfbQkBaTVBCcrRq8Uq77dWl11Jkfl2BK0
ymGo+aTuIg+djnEvRzjUhDuRRvXExOTaBfm8a0cqJxMMVKfZ25CIkvUIttIb7fwAmt+iZat8FJXN
YWhRxc+0qQgmSA6o+vwd9+W6DYeGlgAzKmUyDgWhxYmGxphZu82BOHcWI90EJ+czYwdEHFTIXKD+
pfjBrA+Wn81nNKALqTECILE3N0Wov5Z+RhUXXCzZ/KDTckcVgBG/3QyBeEeltEWqw/1U25SP/A2o
xM1bWRuP1VSshZv9iF1iWGHHEd9Qj68DP6QmuKij/GDxazN8n/sHGRxJgXLeQx9zVKLS9jIEHMBj
AhHPdDu7vp8etdByHlVOeqRBftUhjHjq9/6wRyNM52h5OirHRNeFuXZ5JkLbfgiwSgLEWZeq6J51
rrUnJ7uUjCYIFJ12XaIbTxHf6jkkLjTNVfz49QwLyG4wipANp+RQoyf5/ddDoOfoNxP/hHwjvzfx
bN43j2MdTGc7p7U7q+LO1ZLibilmJYdZPjDPzurr33yY5tSTKXVUNNonw4id09f/BfHMyZcwEvtU
LA92M9OzyWuOJ0ZKHfX1oq+PfL3m66mN0cnyJ0yiCw1NhKU4hT6ekixLL1//9PV/SjoMxb+eO4Nk
rFZM7FS++ttr/vzwv3+OcADNlaZU26/XVHBE//bZcvkuJN/Fl5To5b++x9erLMjSR8NnLV9+8TjA
AhBiJ1qedAvNlbaO2moz/YRWi2xOqswotQFRsOBqsImUvg/RSD7CGNlXxCe/GhSWh0D2NdsxrzKt
Qqy12YlwNfNRG1JpYtr8vYLwjiuiZj+xjGNYjsYx7+pxCdRgG5LGzkTZMqaUUg1wvnXlngR6hzxg
piX1gNsqManz28j5yAUtpqyshkMHEsSf+nwF0yHehgGRwL2bOUgMQu3Yx6bPGr3EvGs7zIT4z12b
ESm2l41y6czp/uQRlTeeCR7Hy9fwJFuC3kYOHt1MR6bK1LFJe3WsNShkbqKBe6AjcEBZUzjj2tVE
fdTZvvB9fg9SOsFgs3cVA77j14NBpAiQLaZB+0gN0Ez5gCLoiL6guxtBgzBgj370WoUmARfIzkz9
Q9Z+KB8tbgrhg4X2tY1fHKZcIGbSPeIhJAA1cDzDt8m3g/0Euza9I5493lXW/F2zyHdm5hRyfDin
vYbjwICzgK8IYmVi+mAzOup63rSWtA6QJouYbvhU7vCeJPTF6trT3OrYJOnTELMuA1pntCjtUzeh
mlYVVzkavacyIVncaDGa99WxH9TnOIOrHC0slpm/sRfoZ4OZLxgQHvpl957M2dOM9W/dJe4xrajN
su7CH/OsZ/0vTVMLytxj2LmfydfJww4EWCk+gbJgcAj129R9zmlK0iLCB28UwXtfgb8SxvigN49a
Las1eCq0vSYBtdObwjew0Ub71ln2JxPGlQmfgeEs7ycG1gsd98kbYrFE5ujXgcbCponjeJ1i9VjP
xfAM9tuOwnNQk4ImnmXhI7mHWIsvMzhQq1lYB9McJfWl73hf7Ck6WOO1qsz3ro82rD3DQYY0ljPl
Ap3gKEXr/EWaxdXgXVvFpFx7yei/MnqF31T4h0kjispPRHsErntfUUiMPqFlBdOuporUMSKzTca2
ZzBv5M8rNxXxwjVAp8zp0AAi90TE50CjoFHczclj4LJnM/4GYVXqGO8zRHhGQ0RlnY3jJg6Tfkv/
+J4/TbsfLIrOJMk3EkmkF8Ut4VVKPyJW0ehzj+Y3y6bVq7XGnhGeuTf4roStbkFOb/J+QO3jSvJH
3fu0QC7UQkXARiJZO0e2D6MCHzsuV19TuUdHxIsdC6Eh4mOyrYZs43fjqSSZtB7IyEw6nYtTHiwh
xUFzaXgVbAQFb1vA4CVoR/xXYiyubOCqKQq6606Kd1Ie8MPs4Csi6GuvjrvIZ2yXtMx6ZY0pdxXB
89vRaT4jBrvrsgpR/gbhs0vPz23zjcsatGFURl/vveLQT58CsWg3yM8ahu4pzeoTKxesArWKOdkB
wlxOaqAEWlQidgkzkWTqJexKHVTvP01z754C81py2csC/osxwUUddCbaE1neiZuSdplP3cm1Dhrd
qb07pFjAdvYc7lHkn8XM9JN7HnPjXGxibCdk06QbTHvQUUgZD3BAzThkBuACe+qiYv2Fy/r/zPb/
gtmuAIb9nTu+eWvf/uWDnkE73b1lxL7wGL3/hmxfPuNPZLuu/gBwrAyhA1wUxFvwkeGjaSHsQ14H
+22D/xbKgrYKBPYvZLu0/nAtQy1XMuxyAVb9f/zLX8R23eFjEN1d2mSu5djqnwG2/47LBXoGgVwi
6JVSCrF8n39EnwXEEhOcrH+COLgYBzumUZE7wZsVap7BuHkFP+TwD2/O/wLK/jv6VjnUHy7MW4MT
OJzH30CF4zQENfXgZ96MqORSIp8iY1qZk8mtEf532PEvVu0/MiV/+26/J9FwjmzyyQxxAHdGNW6b
2geJU7sVQSlEwJtPNELprKkqIWCcHkzUHNygNR2C7NjHACBwnL24mOrN0zjbXbwxhtbuAB823XTA
XmQtFkwQVscaTZB9tkM1BE9ICArrBBSZ5cGIrQ5J6TasHIOurIwKEy3EuqVymDlgjSTDP+bEiJfR
hQZuiL2mr/ipBqXF9aXAoh8/1QgY5up7qJs9qcCUZeB4Tg1ePXUG2lxFuGkS1zTSX0xbdK06oobJ
ze8maCGO/1PSC2cfls703miD6e8mmC8Zfq+CiW7fR1Xv0TxoF0Hp2MSXKWO125Fc6vvb3vCd6WdQ
NMGvol5UbwTCJtYDlvrxEoe9ixHF0dvyMY4jRcO4DxhozNGIeaYRciiOSne0xkshbp9kM9YYRYSd
anRbGCocfHAteBoUCnMq6lTAigjncq42cywTsRlMRKKrzEjN9mBnuXpFMibsXZX0wXjh14jwuuYN
uoyG7ixuktZAvpJbRvY6RWr+nmmBC6aKcYyMt7KNpo8icpLSG0Z4T98MvWLQRaplNL80sonI3Syy
zNhVWtMoKjbMT7PRfTTdjD0hTEVNGHEyMsmbyH6mItm3hsr6bckAiQz2OepisHWNW539MbW7W0Jq
or9LrVp30QGjiialDAEYezCue30zl1Pm4MkkxIsmdwzDWcvbWCtX1SQNGg4Y9UeX9tBUL/9Wqy74
AdZr8fGZhC4Qv54WVLbMaOyq0Vv6BqiI6QuNmezFtXVKk0aRXkwTQKQpYM4+c8lxwLTiznisl9nU
qhb6kJ5HvVn8MRKt+DHQ/cTZB0y1UHFV40SyKGwuqr29srI23JRul2mPXO+q2CxzM+chLKkZ9mAo
OtMLRYjCTvpDLz8SUVX6S1E1Yl5rY2eO19yeZPEDHVqIl2vMwLQRF5hktvZMjJ6eHKCYTfm4gtoo
tBNyQX2q9nWbteb7LESDglFXKv1Gu6Gw7uNk0odHKgqVHQR9fC3by7bK2GP1WdKedBwiWtlrOTcs
5GEVJ/maoU4UfVRVDxEZpVKt4cnWegu+BT3IxHDqtTE3ffViTUOKi0tzCpKlB/TE2KfjZBC0SumN
FOt+cPEzI+TPBNDAXoZnYzDd8iQjY9FDdEYSZYfSwnZ7tWlwYkrKfH8lpwadpd0LPT0YqpLuQ0hT
irMIjGR9PtdWgXlPD3tizWPiCvaxbbmVB6OourgEENH+iowu2ASNrBB3V/yVne/4s3R1KAeVIYaN
eBdWQEYGVBSdqkqYjmYctP6+YjJEnlDNGgX5uW+B7/BjzNg8YIZYx6GuUPVnqsqIXYzsWB57RYPs
hO0u6b6PeOVjfozStKE+NG3u0Y/urS2Yxs7diGKcXdqz7mSepF6BwBRQh/JtGkeAqYKeRIufjq/N
4WIsLf3+IH1jLKl79WrcjKGvWU/09BmYDxUmFdpbc5Xv5AwBe+PaY5l9tHC9myvqpgRMhdUU5PHY
bl7i/KvNWjK7gEk3o5ZSg0L8qZg+asZO0+EBIPADMGC+a3j3KiYmEaljaIh64oZLw0qfQrqXyU4j
5gChURJN5oYYkKjeQx/P30tfVvBlXNQ3a+R1iOBayID5GodAZ6NI8fNg40e1ibQLtGuxc8u2UIea
aXn+Q0SGVXmQ9pRLPIcr/F1Ixx2+TaczPk/kOKdX5WRtBsFikAj0DKd7BgZnAbriB4ufySRpzVs1
EV1/HnGKpN/YrS3iyFvN9y+jI2X4rKq0iPalzgn+iS6+TRZDYgUsbyPamWprCVQDXCR22979X636
luryZ8GSxdSvbf7tX/9WbS6l1H94Qm4nZdWt+6inB9bXtP23f+Uzg49ieeX/7gf/Vpz9d5l8Fsjm
/7yoexze5iglju8/hPAtn/NnWWfof0iDhvhf5ZkEZv1nWWeIP2xSeARJwCZmO1OHJvtXWUcxaEsX
eR2zD9J7LIfi5+9lnf0H0n3hOhZ0IsU4Uv4zdZ3Sf2ftOrojiSu1bJrLWATEbxR/kEQAihLGSU3j
kIAbzJzSBwIBt3YefwOJ1h7HoKaHa47ljZX6JlgAOf9PvUdIOgo+tfRXCeFEQZLhI8mgIMbOlRj6
cGd29LPZ3Dd+0MZbpLnvWTr7J82ES1pV4ZHs7lpp2lFnMntqr1NAGqzoHAqVYbBOTAC3A1yCA9mS
+qFBhSxRKq/c3P1RaHeCWBTiDzLz7KuYQ39fz2tXjjvS39U+TB+miU6DNtn5qQ85Bo99wbGquynL
BuQ1w82A2cKpc3YaeOquvm6CeuXb7huYQg/6wDg2l3z2XxBYcwSdxzsTBeVoRHQSx1zf+HSeE0qC
dTf0ydGkVUYzNseaWHhSDCxVA7CpkSEIdCt4UQYAvAU/8fXQsEQe58COGXo2H+yx8CmI6bWLlobp
BPG2Ve20kYgh/dHyd/CRh3U0gLqp8uCQ02jdjaHbHV1EcUc9R7/UqNzZODHbpgzhQBkSFESUCBLP
JwyERdY2+06TGhqlqT+Tc4Oq0BrFUyof+tiQtx6Ot2jMbB26WKAoOFbpz5RV5GxE/k6yn+xrv8Gg
mQz12gdaQVYHq58tNXqBTZxftSawvQ5BIAMuPzk0jbyqwgbVq4Peqst9jJ51RLQDK+3sYMRbTSly
pZiIunOrwqMOC+WQD/VTV8pqJxWNVEgCiZeGZXFBr19cwAA8GjO4OID9m5aFlS5Y+4HAiRmz/TTp
SzfZLtIdOhEBp9pBh4AkJQYLjDDDvDkWYly732q8pRejFck2E5I3k4RlOhjpQbVq2olIp3NBA0Qa
hrgVPtMUqXXvhCCHuzp9tPGTADCWXpPr5YZqlJHGkH6PosLr89hCaDAhgEuDLWa8lWWV3aPDny+j
YQejZ9NFYtziDfaRX/Wo1/R0T2zcRwj1+FX24LEYcD7HLnGSqCibF/CSXlcP6GXZ88XyVZkz6lvL
kQjWSZ1y3YxN0qVPqdRPmWeXiWC7M13U+K5EX7iqYr1DAzrWHnzIXceVk8niAWkll7uFoV8ZZgLE
w7hrGrp4QejuaxOKnh70T32OOjFE6j7E90lCcDDG+P57qde7tG/nu9CWx2EeH5mIKJQm7S+Mj8+9
Vl/QNlpeS+xslqD0mIDOjtXEqcJV36CKORvlQDifNXEL3I6gTez7azaAkyvMTcAPuGnpKp0KzClc
s7EXFW19tYBBHCB3HnEVM1kLe35uMV0CCg4ita0Ba17Er2GbBp4b8ItJH/3KTRTUjPMPwdQsJqeF
mWODq05aqhC/2o0JUY6dus/q/OJqRXafsrCU6L1lp9CXJ9a0rYi8ABp9mxu/xJz9XJv4gZwemXFv
sP+7sfUx4WdZ0T7Tj3q0GLtcwlZaa0QFIl4Yw/2Umag9W2lYOtUAbDcqPiMMnthHJvtlPSQjktJo
ktgJ7K0+umBUXAfnw/wDvoJYd87wlDArWwUgWO/JSDyZxEHRl+SEbn8rpnEHaxkk5zDoj3WbE2Az
+K+ok4xTWULr9lX+YNgON5kyv2V0r6uC4IE2zcTOXhiYneYE+zAM+k3dZYfQqT51N9WvrjFt4RBA
12gwtPCdl/YVmpNQIXAU3Tcj9Rk+NdbW4G5ZMylrD4wLngYE5naJ5RoT+HBE/XKSmhrWpq9nXs7J
hFKjmZk3ruKBjQFe7p5aud2mvbt3ybompRSCzb6syCN2jPTUyG92F/rHuLlnqOOeyjY0Dp0R7IUD
ry6IDdTXpKmSjnTRsw7MrtM99s6AMF6bL9J1LgE9ks0EbRGll9oxrUY9j4tmNU3GiFkNbWBqq9ib
Q6+3am3v9kVI7zd/JbIKV430Obg7SbRBNfc9BpjoOap55DbAIhGdXX1ij5KAf/xkWJnkrp2nKeHg
h/W8DC10yXJMSFGPgn0Tbxk9W4mEqRC9hwh71lHpZLjexKYpI4bX2dG0QRYGkK886n023jk6E2Ex
eE4ZqZWzgEMrEwxAFx5ChhJXUTASie24vOEEC7ecqFeDO2SEwyP9x3+OBxCOzXqRJFXKLG6gOl4b
0TUbK3XEfhhIAcgS9qIcSRUiLHCULP6PpVPZzO7aa0MQZzZqGolOiKGS7i63TUFdrLn7rgAPEwJb
rYlJp5ipvIANClUujGob5oz2M5Sz2tpTPty+HhaGj5vUW4XRUzQQh/WS+bw5StgE2Xg2Yi3YG6mD
8HSmiNADrEi1fQD/xcjMHJ5FAVxh7C7cXPpZL4s9K0h/UyDIV7nfpwfK3N3sBwGX2mfJ6sjkfwSa
iyYRix1szvLaQzjWbULbDYfJhmC7LV3jNUEguVW+DU7a9KGeL1b2MKX9HDs58PlxG83Wa0YhsW3d
oOY8yUlpSBJ0sFZyiKmKCCxg4l8VwcZtiKUhQITJ9mINpsd9D6yAkRx9o1XnhOpo9cXwf9BR3X0U
SzOx+aqM/14pf1W///7s7q1vP6r/8iWXx+3T7y/4f7L4Jk/lPy++f7xlvzdULT7hb5W3QZT1EliJ
YYnoUo5nf1XeuiToEu21Q2PUEsQJU/L+VXk7f+iUYwr6lG5ALxSStuRflbd0/hCU7CBSHEHBTCXw
T1Xerr6U1v/YdNTpz1LkU3XrLN6G+VuQTYoqnTKVQrQdAH3WKboqNyfZD0pFHzJ0CQKiz5qZEaGM
ySNQZMIZMzNPQXuDJe9cxxXezgnwGBv4g2+F3abKKhZdUDFFzvIH4Ql+NOP/fkB5EGwwQUG7N2OP
c/vB2VmW/FSJ3R7NAhDYnCQXix6MR/pAuOotpJZlQTljaKM3yyQ8L9qYRMN84Thlv8pE9+G0DmtD
n11eAjjAG63gjiid+sk25m3bWMapr/Q3VXC+x5+oH4DDazSgwBRbDD3z8srh52q2AwgQoqFXpRwn
RnIRFPimPddQo47xSNlf+7ZczazdpiKbwZgVwqzUbnfCLvrHCX07Zr2Qo3PnbzWz+eDktI5p3Hha
g6lcT0tQRfiONymn5BX0Den51QAJqDDm3Yh9amsU2Ts+uPCUDOG9MCwmb+YU7caeDVCv4l+hyCSz
r3K+qwfxnIugfrAZEJcxm1xGUdU4fC4ZVtGVWBhj7dDnv2sMohDK+CHgTKWLKSSiEnMmvcWSLW9w
7iMknugwJiSMb5bIRk/HSxHKevyBiqsOZ/0nh54ODbQT3LVU7ADJKb06a0bRBPMZuvelE+q1AZ+/
akWLfoAlXXPyh3YOcAbE+CRF2zyHGaR2Z+fUfPOc4+a696uMUTNTzc5+bGWFolSIdJc6tAqLKiqQ
RJjVRos7AgfczD4ajgmkhQOW5msdIaF5fQng3rIx0inJLYcAhkQ1awZN+y4au7PkBGBo2raM8Irb
pQ0irbCCdU1X7ZpxbriQYd7BLcUnSpAFM9NG7mjoiCtolJ9BWyLrJIFybeD3ZH/zc88M/QMlX07u
m/VhjfEhl3n3NtMRpeEWtsvpD/YAGpwDlstlrFve95U1PEkcKWEPeDRE9kobdje7OxlV9qZJrO4p
dLP8hCFo7/vNfcmQe8UBSJ5ElNcHwF7R2sxx6GjDnRvXL0RlZU/k0V5moLbXrgrzJ/vKFFat4cIN
+9LGoePYjXtU+bXWC81TpJ94AZHJcQW+GMnVcxLrzRn++y9d6QiTxjY/CGx/HGAdgLLRgDQPrO2R
vl8FvKyqtnVlqYdumLFjMS59NZJxHwLAclt1+3qICgLkK0NkWzb1WVU3o3Hj26Iou03BoN+N5Jl8
PYNHhnQ2IzoC8MB9tbzg69/tUNu3SVdf/nwB4KA3fRTy+PVBEG/dWtYJp5vWmikQgnwlY2JYS9sE
+8Ak41R1Yfra+xczwgIezPEhlmSvx8yPMJCl4Mrbc1RUaITnDt6dGTxabTneMVA92GX44erU58QS
ZGtSBTIcNeS5wIZKqInpIqQ1fFQ8NrspUXTVEMpuxGRU6xYArt1TWc0hYLTUZgwuQ28aFPFVGCe6
PP8Z2c1PEEUO654ggJSeNn5AAk5jo94MInliMvtm1aLag/C2exu/Ad04vTXyfTi6xT6a4++pRP7m
f+IECNamgbs0qQVGb1lsO1LG18nA3i/bOyOMfBoVOGHjXCdEbKr3Wd4eJ4lUTljt7L3nfaMwY4by
MLgc6Efk25Cj0QIK8eHk4exhoBIYdJG0x2Spz/Y6bR0YlPLaB2jQVRTjFHJvfZi9JTrTixTaYkLZ
lafhC/p8tHiO+sCFhno6pMTTGeB0EXZXq+6uU13eawn3h1O1Nx2DLyIa4k6IkO3WjDi2XK7WHvYz
nnJyb9GhvvqG/hJAR1+jUbE35AkCnUZRGaPNB9H/kQQFfD7HqtZKdffV5OLIY9bBok18iQ2Ww3cX
ObmD/guFWelX32szI5LVL3GA0ErXzRD+hLP45pi/oMdiq2hz1yK1YiDd1986XaH9iDorxBqhIGlx
oEk0HMQjff4hkTfMIeQMQOAqC+5JVi5O3ta3QYUNdhCqXtgWkZeaI4QRYtM9Nr/HOuusrV6icdbJ
ycDPtxZy1FZ1ETF7H0KTiHmWV3xE42rjynMZEiGi0UMhMAvjnha+GCGwYtrTJE6BvaaLxMZoZ4iN
cdGtOY/vnTUmfp0BPR7oMYBnNp4YlRJTHQ54C65BX6KFmhUxA1M07XxFr6dSKyCrPdJkZ7nS4xm9
alij+ql+4kqWR3BluWe5/5Ov81qOW9m27BchAi4TwGuhUI5Fb6UXhEhJ8C7h8fV3JE/33R07TvQL
Q6QMRRKVucycY1Z2uLhrEgVuDAhQXClVxjDZwPxsPVTPOWBOtJrY7uGVBQ9xLMdj1/JKajCBh6vo
xR6NBuuftZBQK530AXMBg3RSTJsl4X4kGbqxc3kExmvfFsJ+Y9MyhMZCfn1huYfcrM8+464brXVg
sxGTkaiuSqzjkX1XxI7TOWPV4BaAJITkXhPQj4J9Ke33BBj76s7edXY9npLJr0N1WAYE8WwPGrh+
mPmm5pLGwU93yG7WFHZskkHlmcS67QzOq4M3WdcsKHwAAvB8BwcFX1pOTTSbP9bGMM+J48ioy9jd
CdKcCHGhEIJNXG2ErUwTClmg/zD7mOUNQhyRw/LpZqg25kiLgzeCNA8SZGgS2wopcHqzBcGdArHJ
NYzXsypopEvl2a9ybX6bafPM2mI5BEqexgBinDmtFuYxbi6M0/TIVnpcjPzBM1Ae9WKLd9sMGCJh
2YY2C+2zANhh4fn0XZgTrsrfira/xRAP5D9e8kO5gTxqAIMYmf3H8KbmoQdZ6AbGyZ8fxWCNH04O
A8a+6Tpkf0YOaxyN614OUpHis+QXBWL7FGPR2Pe06cUwE2LdgFVyq+a18bz2MW2dPeS4TzYW06Wq
m9vEKo1T714MJbIbmZw3sjUglI0r3olWHlmE97jo0M1rTZBkoDnPKj4PJYqrmvQuH2Q1ms7tbQQv
dEv5lI59ijeEw0On0pojVAos+1ZYVTjOnH7kJMerPVmvXCpHJaeZ8/d+qfCXJQwnmH4SkDLTuELs
72YQJ2sJ/AKKI6E9n22X4fFGcXcw1PRSxAmVT4NGvzkvBJfizYSe2t95JTHn2vnQuMM7Msru5BFy
0rn4+irvpleQi6f8l5ioADYbFsEkbPQ92qFZ18t4WDe6XTTQ+xSg0WWoNcdhtPvjSAKbhyf/2vRN
C5bTDafK5QnoEOtW+bkinfscSMa4roO5CebfptojmPx9OrX1c7/MIPCaPDk7CbE5JFO8NJO+hs3m
6BH5UgVmiAV0fqIoqV/Y/YfjSDkr4DIdBGv2vHH7h5p7Mix7YmJUjwfZJEboCdPqSLCmFUvQhpzW
cQ+UUFj5iU99kLO1PmA38g/TwJ52c41b7IdwCe3k6ftNQ3AC9cDwgwgHCus5f/5+Y9jopZVa1N5K
8Nd3HIX3YFzSe8vvOLbXfjqabv/oUpxdyFGv3V3DUczNmKWnmZL9P7/qqPvvC8/bbj2aDVl75xQw
dtQrZlyZeduaGg9ObsCQx3uRTaDl6o4xASkryMn6R5n5wxVW4f28yv7RI3z9yLRXIkkmyqbFJ94k
3FGgFJ7GJPDupVz9e4Qi0z3Z6FUhyRLvfCy5WX079TIjxLXGyZBPzl0HVvNOG/5uy/r++x0U0CRz
++56zJ3vVUaIbylFjE4RiObjiexdy0tpCXgSkDMgpyIE0k3cE5Wme1bLQPKxkdR0MPnnMljGG6Xh
Q5DyLXdk1YdYnvGw+0HylsxVVLL921uQBPFpGuZzXRDp2xA6jeXytkqc4G70NqZbIg5C20rObvfm
V2uNGjzz7jK368Oi5lSxFE8AkVbL3uboOnoVuVXJSAVMo5S+GcWcX+sOlf73u46iL6g3JQ+pYVw3
D9NLsj1A7/tDe0xUBVjcu9x0zDOvwwi8Gh6xtLpZiSushde/EOAN/ucvQo3XsSe+if1pbBxysT1y
Qb+Ual/mfXlGPokqJ85biNko+fPC8x+C4JY+cQpZs8PaV/Zw9/1mXeb5iKNr2BWUAgaDcRP5PLw1
Hq4+EwcpBPRgYixw7NiESDVcnotpTnc5CkSc0FWIM3HX6fo9LtPxpVbGfTENQE8Jzg1rs8L+2rLN
7atKHNuMQD1UyM4zmK3gMeaTMOPDJwHfDmX7/Kgs6y4ouepSeHgQorZPUwRwT1krWxtQzE4M8J0E
eW1gsmoaFRyueFGeakG5zyr4LTawP9SdSDH3NsPZFVbLvAi1oURfd64wRzy1VY35u3mh9/7NBFHO
jgGToToRtjDDKRpUZM5984Sy/zrF7XprYQB7aoPOuaVfun6/V6cun43nLQMX+v3tDQFGr4eBp4R5
/ghVvy04pOosuxgynR9TnYsjszSNJK6XJsd4QDx9Ary9I62ZCTuB5/Ad/BZ4e3HFhOe1SQqmiVoO
chyP7ZY3N4556nxwFSnMfVJ6bDSIeiRGxhk+DRM8XROAWxfdj1HYBbqA6gkDa5jaVnqec/tOx2vt
OisWwDchNmfExSVyKuEWjUergEy6anQJLGD8eJ5/7VJi5GK+nJqWMEwWZFhlmpiRmHAdVHl5YHqz
huS8RU2nwLaxAVo24hz94WfgVzdD7r6WcN0uy9Zg/u7kuENhzRFsl5jm5jqUsXjtGxjtvUUGApbE
OQPHToIpkEPM6BU/QyaP2HBT+9ObBeefNX4xtLnxFq6/kYt8TK0ceCsMIe73j6Qb+yNpBUBm64go
cpRMSi5PBdKdCWPJlk6vVSX3ge1/KDWSNFH+TePUvE4mS5vaTta9FENxtnEkvfCzcTgl81/ujCkO
P+7UoQld7t0AlbqTBMx9fNZebTBbBF0nsLcSf8cd7JF8Zxc3LSw5DuIUg8SGtzDiRE5YtIxMfMHv
EGfBkitBiZs6h2Vu1Ed+vzAKduKt/mUWCLFwh+AuR75vT1sRmTnqVF7rt9niomhN43lvLnemKcf9
MlLxY+4xdjgNzzgR7B03vDqQPrUMat2roKSyssip2OS9XIZsPzkJ9Wff/XQd0N4j02yuIClOqnP2
k5yISx/sP26VvjgWwZ5LiidMbPQxVvsl0uW0tnjeTT95iSvvLAW5h01OulOSNu3NSvCflTMn6tg6
otmumYc3O7Ns132jGYOpB6NzQzdY2f7DCLkVcElHlGyWLMfNTymt6YmTib+TZ4STsR3EpzD/nuae
76DT/2DX9Zdgyqf+MkM4D0dEkeHkzE+BbGkzY9sPBaFBMJgbDpsxfdjGWN7X8asoi4+iHEi8HNcs
wv582FjTXmzP/xG4o4uvQTuvJvfNV+3rBkqOBlMScMxGHQV6aKrtnfOgOwsTVdFaBJRkdEGIenm+
drnjXwuD1501WrerwYNWdIhOOjd9sIckMgEFApUEy5Xij2oG1z5s8fQqEtTCk5hPk2/+BmZeHGMH
NNnUPJP9mR1r1FbEQEM+YC1ksQs7bSnKviJIPgq8MzuVksVegQrQ0zk8hASlJLaI5Pwqi8Q8C7X6
COYrLAl8DWm9EgXIJe5iozU8gbDGAlBD/347TMnvosHPySI3JmmVdUWb/ABgaBxG57gSGnKBpXKT
l8NPyAfFJVvLW1KLibT8dCgZTQo6EErmRzkm9ws8Re6WUdeYy3mhu9xJuBrPCZEcQSqQDuZvLsTE
A3LIC682pO4+I6gYB+LiBpf/vCkJf/AYZVF91rcMZ3H3N0jcq4I5Q2qUrPJNPQikQoQqMrGWLPK7
ZuQLoE2KHLn8Wkk+P651vIRyAHKmYGoTIfI5kdOqZLFTQT7fx0aOmqonGRsEEak+HFyrBPZnBEQ4
UG1RTNJyDhw7U57/oj4vtvZMudOHA1imgQ0uszF1Z4vst2JT1cUEhqMUfCGCKzu0XbmdpHk15+5x
FM56TmvWE1uGtpsk6yy2961dT6E1D3+7QfECTas7t3qnG8e7BjyhQ9SGhqN8KRPYgKbct7G8lAh5
w9KFJmTHWHD7xHQekm74rDNxN9rjn8D0fi19WnH6lAOwKgJZkQmi3s9SkyO8+tBagf1SUPunbvFC
jO1ibvrbaiAncIZjzpXKyESoYto3aPtsL/icyE9i5cqi1hDVoyzsp6B1i7DuWLPmTTVFU3xe5q4L
u0xat6Mln/pRkdlrwQ6c1fo6EJUWWXP8YgXeZ5tl5zSvOCfT+RUYWndE0YJpG2cN2ZTeq+n8qHP3
Lz/sJ0JEsURxUjgY6RhmFgAKzeUW284d0ocwIFA8ShaT/2i61DAC56OTgxRiJ7Z3/QrlXpux0TIG
ZpzUfC2YmdEZs8tYD+cSK07sElWxxXl6LLAIOGA2ZySgUGJ7O1xBs6AkseQuyUko14KogwX0UUPo
D2Tc5fs20bhCI776dp0exnYGY2vVnM4w2sx12G4ghGASnr3uWGJ4tBpCgWtG/Q0BRWduRAeH7RPm
HbD//cjIgdy5rGVZT1vCelZhfi6yyCo6En87AL4EyRqe6oj2de9KYF6A13HsiYEu2yGpt+xEta87
UJwo1CACqP6I6KMAMHfqs5kk2+BNfOLQbgGLx2mE3yVvSMNKBDOZwmcjbLnMg832pkEF95jVxR/p
Weut/KuNHYiaJxJE4SQFIj8hv6tv8OzfIoEwYQmR/OzP8yEW8uc66VqA3QNLPnk/LzOW7sCJRKdX
lW5i4LuRKEQ6eWMm0t9X0vhLOlWwqw+uD7xVuSTRGmSHI/JoYHXEzrthY+/AU63tO5Mh2CQYewLH
7pfBRbqxYPEQG0ZE2o0W7BR98MZlOiRtfm900oCrOVthYv+UNUgGxonGBTyjR5iQDWfsgPT6b9HE
sH3NRoYNJk6Kk9eAwd5OILk6TZybXFmPsQ7QpK6fffVYNPWvqvK+OmYu0Qzev9L2WWG+bPgDDjyn
ZGD4zol8GyagWgaEN+6shLtQO/H8Lo7zs3fiw9g4P9Klb8hOyAF+mgFZ9D2yJsPI9/7i/M5WD7JM
ue0baEWRB/qCLcmUyq8GJcZu69V9Lhi1AeJJz02X0wHaR8MBPpeN5XtB0BKcCuexlttP+Cc20Ash
06+18H7ldW/eYqn+wVpu5pBWGqYx/+49XqverjW1DCKlI7Lm9NTUiJWbjCPEMkegR42/T01miz4l
I6Wjk9NoB1PGYxQwR6owmimDVjgPfrbj+jB49nCoM8Z2ZUDuLUMvc/sc8N84cyAfu/KCela/CEwy
PITlHba5JpGkRLrUMqjYrUx3rN55dJFGRINfahBbcHU1jmM0QrlYUTWOT7gR09ssQCoD5edI2Xj2
AMbvskywFfI/EjUR9IEIZCIPJZxsQSPdftaOTtkRDTv21nysuonWCAT2SAbYGMcBbq5naWJ8xHDw
w85n0nVr/9Ua8yacuwyZhuFBJmWW4pLZ4VsiZRDb7jcLqzALPRvVWoEgvmIAOSp1d84C5AIcj6d4
XZ/spkeOJtw9ph91Ew81Wz35WZLDTrG2hMKYXJ5jzR50Cfnu60NbZC/tVhhhYwQ/l617n8rGxeu+
vLc5s15NbYQm97bE2fvUE85ignwlXz6DgpcmoSjzu8FFn5/IAtejhIg5SYgaK/dOq85mUqQna7Of
BclxGZSjR7s/qCx+ASkanNqcwhWViXNAUBd0sQmfnxbO9NxHaJtQquT63M9W+TBhDifOdTdPqRX6
KfHdi80hNORQzOe4OvaLPOe5msNcWJ+pRQWBwWGXK3J5e4PvAO6zkymmky2q0KcPhNDLhDqggzWD
/hV9+/3Uzp8u5gAMAvRvjYnHj3ay26EzMvdT6XpHY5TvTP5frKTK7oLBv2XywgB/S6n1vPhQenAe
mPrKQz+4+zoPXqvBfoqxod/DZ7wIR0duWh5IUvR3WsZgE79V7D2zs88BsVn7zn5se1jknYvIjCRZ
jT/q0kjI/kP5i7jdOkKJ+/HQm3BBF0qZmu3MoVyYZC798xRvb5DeiHhPwUZbontJkuWe64VQe2+i
9zPevLSMUICkeqVYhHHj1MwO+wCpDxjfYfIYas4DwSY90dwk1PWl++iy3AhHNWLt7d0ja6gMocZU
7wfR8e3PzJ+Q3e5orMkS5yOao8k4rzBuXLl9cHH4RmHgDOYclXb7JosZdRtntNvBSWmdZUfgxXta
Y34jwyrbI8hnxmIQg+x7L4gZ2ZoCb1vIqmREPoeVav/Gbsk+1yGgZvZSD8XQcM850CYockjOss+K
10y2pFOIEkWR+4p6Lh7Ym0wVg+9g3uifxLPlz/JtWvqfYH6vlVU377Wontb5B6Ms5CF8Ww9tnNhQ
XMprFyMNq8gKGOrtex3Gy87owyTy1oUWtd7qvWn0T7QAqAVdt3mM7T6sM+bddcddYRrivlnr7HHZ
DOvScYE1QWg2Tvpcghy1xkEeZ6i2eD44vUsOezEa9zIVQEALxPopB3qUsIKZlHjjGqwJ93TI7nPz
Q5CMJBIv7V8bwjrpxeYDhARWdGqwsPpVgBgbAwKsZOjDOnnrs5H8h/oe7u6pgqzl1B2QAoyCqnAH
5uaOZFg1Y5eWvwMLLro4CR7luw6DKrbSlWifLX/1wbAmht29V0Sewo4ybs26tW8TF/EQ8Rc306pe
CgRXR+lyovKjRlPbLWEO42AnECBHWbc9q7h83RStupHWJpO2XETWULCsUe5jFZ9kEzwpHiYGg93f
0v0giWpgGv8wb+a9djE4E35b9FmdMLFidofGNDrEoMWXykh+HXGj4KIR8fYHQAb1LXi3lMSQHZMp
qiM/B2cnWtTG4m9W2LclpjpqApsYunU7EcwiH7p+RbbLbHL1Dlxkn35Qwi6YyIWvZoJgS607Fny3
JqO/kYq6dja7mIRsVR4hJLNZazDaDC8pNCcCeOFW2xM22XV8SIBxG336p7Eceq5u7+AefRfyifX9
Ie058AfXW2kLKA0smd12ufeDvV6H5wqblOsYbEiX7k83+qBCQC+0NeWxwTAByMofLO8iWg0NNRlh
sEz+6B+YhMw3zWhM/JiPgVz8A/RvhKhvK6JqR1NQmqR/CzQXhV0v0ktQKas3fhTO/JI15bSfNE1l
0VwV59MEstJr2grGHypamePV9qcnRzNZtgA6CyHcvaa15JrbYjFCdTXJBbgbFDzgLvDnkaFp3oun
yS/IOllt5rtKM2EYE+7sYrmumhbjub/GdD0FmiIjNE8mBywDAe4MaH9hb7zdcOmTl5AU1n8yTnB2
BaGrGTUSWA2eW3ZD3R3dMyu5EZ6Nxf9jhyry96pZN7L9OSibO4C8z71vt8cqYBY9Targ4j13vf1i
anKOrRk6qabpzJqrk2rCDs/BYQO5k3qwd0ri6/etkkCbTMg8BYQeXqea1qO5PSYAH74qPs6LLkZ+
XZ2muluPcPKOAyIPCwDQYNRs/J3QdDYiKDym8HlePvhtUJ/6zlyOiebMaaLQauDDqoPVuLSrcWPH
zOENTSDSCU2xZhKtwImUphQ14IrA7K37WROMkmX5qjTTyJHQjfiX1lOniUfmfJ4AICUdJKSNaIND
BiRLM5IEsCRHQU0aNT/JdNQPD6BSrclKnWYs5Z08otK7Z5VsA6+27qxAeGf8Rb8WSFVNSoIbuWVO
aMX2i2Hl99tyhW8OdxmHwwHROqg89+yj6Iswd2kKFAR0knUAQ20AotJvUhRKIkwIK5cQ0wFNk8Iz
91JMQLioihP2UZu8xkHFv9k9TJpGtSi4VIQdq7DUrKpOU6vIObSPRDSkVI0wrUYTuhX1GMlO2y/0
zlzxALByTcKqy9ZgPu+a0Vgjv6qKHqSvDzR11poHJRxWt4gdl4KpUqFJNZBzurq+6xz7SggaJvWb
YQLMFbSQnEB1ZZrZ5Wt6V6M5XilAL0OTvYRmfPWa9jVr7hcK9Cwc0EhErqaCMRPID7YmhfUgwzbN
DhuBiHlckoumignNFzM1aWzVyDHNHmPWGQ22Ugevy1bqpfgwCC8mSsf+8jW7rAB7rVlmw0zsFWyz
QlPOTM07qwGfGZqA5mkWWgEUbQGOxpyBeJTNfsiDBLGuyTrXAaW2sMlDQmXetUDWBLA1palrk+av
VZrEZlRQW8c5P8FAnk6O5rXhpiI3BYTbqlluFXpyzXYTmvLmat6br8lvJgi42AMFBxJOBajSZJWe
gsFCgQ7tpM+hTmxufSKE9MbJ1ns3Yz1GXMA6uAfiRBwKCFDrvQo7UhE6NtA0GPS9I27ZVHPrFquF
YAdxE81QgDzr1W7rJ7fx+0hp6t0M/o5FxVuMjCYkdWnWfDxfk/IskHkz6LxSM/SYyJLOkgenFbxe
VcDZU7Zh7V3vrPBqs3U2LHwXjdi7w/rBTbPzRXcHqJaIn3W+2gPV6LayH8iB+7FglDeG5v1NNuS/
pe+ro69pgAosoEYFaEwxYiKQgekGO5Ckkd0ETJB4r+xh1XxB1Heka0Ic7DV7kNtfvxrgEaaaTMir
lmi6b1oh2ELXg2vCgqp6aIqbYNBi3gDG4QbsELYuhHSp+YeahFhpJiJGNJZhUBIzDUfLNTlxyWAo
zsAUXU1VdDVfMdWkxVgzFzfgi4zu0ZrkT99vakS1nuY0+prYWGl247y0Hmk+ePJid/Cu37/6fgNu
yIq8nFXrv37jX+9+/2HSJR2f8ec/f/37V//6o23lb2HGN2n/r9/41x9GEzVc1AbU43//S6iY/89/
7p+Pff+tqaNZZaq2Hv71G//6N+OpGI7WMP76b3/MmZ3/90svMnWpJZOh//Zn//mYgbh5b060Qf98
7Puz/utTf797xSPPifi/X9B/+4MNKBv8nISC/f//nLKa8TwbBUli//fn9s/355+P1Xb/CI70VBNQ
dp3tXFwVUSTT7vv9FTzfOe7b//yuZqpdvz9uLyxOD3Opk00tjLIo0mRUuGDOPd9JXweZqf0wWMnp
+92VTsp2EaoYY6etUU2wb/2yuiLCioqYvIgYEBlSWbRT9YfNVvnkjVZxmOZXr1/Kh9Gaq2OKLe3G
aaftMiOJcfEERRJe3weInYMSW/GpGmGHeSOs29QvnTuQz5jJVoRUSWe8evgGduTMVnekqNfPBCTd
KQGPx1qIsvHAut0wOfF3MbM1RFPyLaWH2rcr49JC4Z6VY87ytOlv3OVZkqL1O2cZYtbNFfZVcd+4
TPKY/J2WFRuwrX56ccEXU+z9eMXnZX0aDMVvvKRJKb1FF8btduxMJztvdibfTmJgHsRMiMR17nqO
NT3ZIXmQqS36zo6A4gEKmCTnIsvsp8XLENdD6mdqqW/FDoZ/Nfym9nHOIGpOyAFZqrZIL5bU+Ehl
87VZZh6phVwF9E853AXsYHZen9nPoEHNWa1XGU4ylii7ddkO9jx9Gp0ieCWqXIOMqA0xsi6ClZvt
A9LJEfoKhkNmEaH7BKAk1hVSkM3ETRnh6BFp6MgzrKY/w4QNPjbND9KA4oUXtZJZT484Hui+CEIb
iawZRjwH5mO6leyTcseOUCmhw3khHgEmAqKEjfEG41J0eV95wzOSu6ZzUKMVmQt3sBeL8dRRqEcd
4gLudIqSCaPh4kr+OVY/SNGIgornBIoPI+5+7j8cSchlodgfrGtv7pWAtGNjf4G3GYAvDKCjcQ4n
PUkCXc1Y7zNzbOg0sqa5Si/CyM62450zdgZ+DP0QRm12oSyLHTRBi3tjMHk6pYN7MmzrJ6oPE1Yh
4cOCGUy6YUkZjccuX1j5SHkeuG8PZBBxNMn3tRqaW89AYJmJad6Pg3pYPZQg4+qxexjhFqwmlGGZ
4JpYudXzgNqKm45LJhzKZD5Y8faRlfZxbgdF7EGJ9au5pVE8oQcH09Ric2q1fiND1pa2eDjTwF/w
Gqkmkskw3wSkY+pEQseyX+qKnnXqB8YTgXvAkYjLHHovhPUTtfiOjJIh6jqCZcYeDWSRib8eblEe
XIRahGOVYb3gxwZeFLIAQWs1UDK29Vfrrs05NZOnreXraWK1LzbbvaeCKKGrg21mkMKXFZNjEfVZ
Ze0l4XloofEnLQ11KzvZiHjAR2gQxoGhGYLB6e/Qr0tImYeCorMwT5mQ0W2Dl0yd7pe8hMmHF/yQ
gevZwfx25ngIE9hHh8ykS0vq+sVqIeVmjXXX5w5thNq6CIVNvrcM5mCAAILD2vMKSBp/p/pqeGjJ
rOHZxvWedqdhJp/Dc5p3E3RG6Act5HRj3imN2rKSkZiEsYt5wMarCS3ZZRfltTjTaif/HJZ4Pxmz
Ylq2sGSndcV2r+OYPoyccYmXUn/5Uj21BmMYM6V3dEzoFwkp48fOovyZEFTtljX/HEf15VUlgyKH
V3cDeSAaclj6LidvE7CmX9ehv9beh4csA9da7Jw2tubaZ7NG5Bl8jeNgHrEYJp53O5ZB1EkEt5Pv
gdrDbEoG8RPApPUyMqvZM+qTYZE8BGxSQzqW7TS57u9pGH4MDAb8mRIsrxZQ7+WyHwMljuuQncup
dHayXBqCYW+x3Hdn1KdvuI/fi4WbXo3OYbKMt9mZvmgWv8pJLiifMHf5WAXtiYHojATdn9MwMxIG
ybV/AHNCipO8p/xmQUiMAg00UFRRTGdXWjRGpbkHuGAc0ToQIedQ+0tvNxKDHX4/Zc28joC/CLBZ
m/6P/q+Msn53Fa69OoEesbDIGy3Wyor5XNE9EUWfXVQ5E662IKvbWuery0g08LMYwDGTPpX60ZZn
e6d9Som2iuxkfK4NPTRtmXcOpcnnFT9H8bmUfxJz/jRMdPRWyfGILCmzyExzKubDNasuu+CZ9wa0
oZ3pRgag4CieusPQ5d0pcaz3FWs2Oi98wEBQxX5qAUHNOTrqdGDMLfOXKUifJikRr3Yck41EVGD2
D5O1vK0QOI4+XCm2obesXtKPokNw4+BXtqfhVjS9yxYpij0pwKst47GVK8nGW/nsNAkSIct+xxkl
QwOR1eB8ebP62RuVXiljGsDvfWSX0LKDTV7amm2LVwDzKkf/i/0a8yVBSomeTeWkfVfoD5A53Ber
8m5SEptDyxnbKMwLvheBWG4U0ZRRUudnxaF3UuUYdb3zaloMv0g4SvY2ItKSGT3vCUoMs/9rq9aO
2H2XV7chWhXdReCxAED0tePEvhZJZ52s5cIQeNn1EzDEZfIh8rXLbtSBAzbfS99QDGiCJuoGAamd
icgM9vSsNjqtTg8mdTSTgRjfVEjGfFLuvDS4LdM+xS7LixQ+2743Jghga54fB69+tebJh6LtXoOm
O2b9DHdkRJKHEJWpI3JaX4c1gdtwKNiILCB/KUMaYUICLZo2Uqbvgf4fqrBo1XvFK3xvOvTh4GXg
tsCKTQHD5bI5sHGP6UKW4rrQmdGrbTiQWMnhkeDnOwoSm9175I209AWgQD9LX43sbSB5luMu5Vye
yRNUeb3tDQctctkWpCQDdt6hEvvpl6lzlAFZXEHL+DmZ3KvTI7/ucw/1TGz8boT52ZXAXCnfCWe0
SY9IkYZjRXH3WfIKR+jRKcVPfcZvTE8OHvT8E9KsXSGGu0qKZ7YqU6igstCKsfHOFBOOmAXbUsRN
FPQ12zTDvTS26Zxc5b0ZM4uAdrJX/Hv2NbORGXXjXYIKnkRjuZ9YrIWiaIgr4o5x2wjaiRMOojgK
mZjUHCPE3nZ4q2N32WcAc9WNq6oyXGOi3mBYMuacmH9RZo+hGodzV893RQwEZ13gBLndewmwj36+
R4Na4SPYwISM+j8xNesJv8aZ+51MurL7UWnmXTeJr81sP/ykRZKTrOfFO1dg5bFgdtCUyBIQiNrn
1CI3bUFN5z1ahGK+U72w/w1QFpbJ+jtnQ8fYLlhfcpTurQtZVXVDFw2peV5oDCOR8nO3DWIEVEq2
m2AqwLrvqExWkbUEAV1k403OPxAyhl7QXY1OyvjJiFu4lZSD88DPo2mZzlbQPJsZnXVh4z5fmCqQ
DOD3JS7oEZ4LdhwGiB6yl3P5nMqeR2Yr2cWN9h97ch8Q2oA0sMvIUZM4Yrv7MTDiNzaJm1X0ZJaO
XnIkpwW9C1mP6Xg0puAOIaCRVOVD15BvIKcPIpzty1RRYhGMEImgrC5LHzus59HJrEYFPSFwH24G
Urj3vkXkbjX+tT0ygNTmXU0HGJI3DNo9Pd5vtUiOdjnd8IMxzr55XEWiHhg1IoG3I+mlbpSpp7wu
+BFYpXlMl4yFGsSqTTFBwkvk7pivD0BozR1jGkLgKbXDYvrV9po+msg3u5APDiaIfCCRcauaOKrz
4gdLi+WCmf6AZbY6xdwG1TCd00pYeLg5OFw1NKTaBvgCVXEP7ae5ZFnbXL5/Zbepf/ZZXusPO4a8
SwYflH1ikF7qWjkM3Zyhp9PDL3VYfgZUbqL06SVG6KZ0SL2KZJbNJ26SaHAbZhN1RqUyA/BIa+Zr
lt1dvt/YLegwQk8TwA0hZWx1iWFCjvbfeiBVuO7a/ZrEemxSYdj3BGkERGlfXGqbi7WuKqrt7Y9R
QguQW/Cz6GeT4df6mGfIh0Hlo9FYEfjov9IWZvufN3lZkzkm2VYP6HYvlvBegWysBzH6PIAapJE7
Wb/f+L9TU3uMoIZtNaMC2XmaxPc8GYMe09CH6G9OEDfLaTOwoNCQEETaZ0RR0yLtnYaDVKS5Sbgk
OvLMt7/WZbUg+YyUzIxW1qzJ9I7xokBhQHZU2XmwKuazPnvswRfZPo5NjtICTWYO/krzREhstdjM
LAEnYxzgd15iDw6THguh1PlcZgbhwTpKlMYz5LSZfi4VJLrEJE8d4phzTFDtkJYwozDpJcMjUbH+
xGFHmswul7TAJRr2NCu/8opl7WDJLzMY7mU2YTqBgBUl0/QcWBM6T7n2DAQ5YBFSne1lYStB6e2P
J2yiA0umc29tV1havCI5E2FlXnOIVacsGQ8iVV+2kxKqnn0hQDQodNV7nQIyMDOTOnXhYJ1IEMVX
uM75R3UeHOOYwQulIqndAz7SfRmMv2VHQ+Qav0eetWiW6CazjkwrWJsM9SGuQ44btX/6DWzunjAX
iZ5x8ncFW/cIDyB5hDlO86H6TsMiWiq4XbusuwnqAYmRwIPjxs597EKIMHlSwh4HJ3tiiNHojOfC
fZpXEoPdZen3rlH1AJ+juFm5drIBJ+DIC3rcqrea/N5+A2ftN2sX6i2jOeRIg0aoUIn71dtXN/WK
769z8nBZbMq9+x/qzmS5dWXbrr9y47aNF0ggkQAadoMEa1J13UFIWxLqusbXe0Dn3LePT/iFr8Mt
N/YOUQUpkWDmyrXmHDMqqJ2Vsthtu5QUVPtJLElj1GRcYMYTEv9inZsDCd5Azg0YqMyBn3wBoJWw
rwohWnRBixTI4oBvhW4AEsKcZDRv7hFqWTpzclKLVmVNsESBmpHFFAIBSsOdHiLPF3a6tezuq0Ng
7Ikh3sXQWDazW/qbIAs4Jvb1SUu7aj2106XfpxMpLbah/wpSH1EpVLjDTIVXpMZDgA7lAeM8NQ54
/EK/KEvZLOXMNfJmOMYT6J6o5M+EN/nSCidfmSVZglqzHYjni+HaIbibaVjnghTylVMtFd6Y3rUD
l2MfSZ59wUbZaSsELoRC0BpZc97WNqVjgSsxZvgezQEjAM/SBO61zHBuqrNlt8+jQTScXVvolRY4
S0cf0kUG2i/jTlkWV0DitZWYXOOI0qgUqt9kNZwZnxYZKJj8EKQnUQU2Mxe72FHyoBai5to6ScWF
JGi3zI3svJpjD6JnRUETPvV6nZ0L7S4tRovst/jcOPUXaqN7W4ELn6dvBmQkqoG5YB2+AZL0hg6e
OVNkvZWyQhUhSdMOMvXChA6Pos4UpO0zy2ucBAmqiq8Nt8eb6SwNICdDilInnoxIf1Y1wXQNPRae
JCwHGdF4s1Wg8IWEoeHPjTofgnJj7Lsw93flOO8aUV6HLl6n2GmnfVD4V5y1nL1GF86z8G3kBklE
FaeeOM2w0DHt5cInVJtFRxTFK+Zz2HR9ax+08dzn9IkXqSv7B8/p2LKHx9sp6dyNWQkmoBT2LLjZ
dlRvtsn4NiiYt0vFIdh0ys9GmKCGKKhUYnZwGRA9Fgo2UpMwM0nThqwLh0q0AQIVj0wPKvR8ubzr
DJGdOpdSV8I3RL2rDV4SNnvLqcebkAw5VEUM1qf+5KDJW7VmfAw1Sr8iwzllthCoUVnRQuSUcN2p
0N2WNEAOJTKqrnb3QOYOs6mVu6EDnDtlCFE4J01eMMp0O1oUocYQfZFrn5MrQ+yACXiTrlNlXxqw
+ZjaGfirura3zkxImyZSLIHkW67sWniOstjWjHvBhMOtwfUn86R2FOwjNLZjy5M5xpKhCX6vBHE/
NVehb5Nmug6TzCVdA6lwfZMOLoBpcd2ZLBV+3st1wH58lAaM5U40Hz6j6+1cOY9aV+g3rqHdhe2p
pEYj0lqhezUJsjZG4eyFMb4sjuuoA9k5sklrAc+LCz9zXdf5iyXNSxz0aJsj86ANzVvFvv1IXyf0
hlafr9UwMKZtU48pKVEKuXOwtPLJyUfMc5W2EIzG+1THjKPDf9IpoTZ4fW6cpHjx/XlfjCQIS/1g
M3Oi5OCgTX3KnuOiyEeZohfsoHW+93nlr6wRWy5L5bp3zdkb5uI7aTH5z316R+uC9MCIsx+uUMuL
2oMpiUuU/Y27pEguxB4tI+CG1c/azI5/TjOaiNinijRSewRZewyaWEuT67YKUfZl8b6fKt4GQY1o
tcBfMMRztmuBnyDoGzx3ZB0vWvFqRXWxLRy5cbjjlt7eoense6z9V93IVqg7pGXM+oSyWg7E+LAP
8QPoEUHML5xvY5jvYbHskESZXqw/D6iR1x2VzDqu6k1lJQyviYs5D11MqVKWdHVH7cNXKCg1xSye
js0dLUt+qyo7hTznG1iuv7rS2ncdKlDTEDeGiQfZD9hwa6ROoFW0eGc1dLld5MRdYnyWVfCGNIEQ
v4FwOlhM0CGonMcdhmUqSSURaVG3oeLxA/KK9HM3gjeox/nTBV/P2JIcz7wPyitVTJfKeJ5ix/cU
KAPTuYqjKtkkeTGuo9j8XF6yLrJZY1MOVvAB8Iy30Z1yrYNhSA1aO5s71EsaqClCc2S1aHufajTU
dTVnmzgY5m3clpcuI2PFsmvd201El28DMRl7DizgLN/UiKqt5hJdpwhXp7COrlKHK6nMWxf7hXwU
sqlBJc0CiHz2XBDicnBqoElBIhNsUPEpGdProDCJUwEnr6rpM1U8b4kDOtxwHQ6RAsRfa+9EOTnb
DtmnREYNYtLcYc58b3VZ7IqZPplVOc4WER9wUJtWcVMtapEQFeoMba0AhNNzngtLNZJSKyVDCbzQ
DqlO9KK46Ojbm1tDWPG6RVwpCm3GEe3Wu7jWP4Z+sFF0aghAtOk6q6pxR7rXtDZQeHOAZr3u3Qgq
e3QNlCq7DLa7JeImQQCd1gjadkkHNy0dITqistxmBemes4kIreqPxlLw//znW9O/bk40MJFcH2h0
zCAd5vc5I4skDMUHL3t83Uai2UUjpfs0d+XKNEhQp37kxE+LMNVK0EndVy54+8nRfrc0/8oKEn9f
8LZao/FDb8Gm4nCkQHKzBfrmbIN88cTtgr7NGFkAOQ80OqSqtvZzChMeS02x6jkh0FQ2TqTDoSVQ
IYKUWLtp1XAWdv5Ji/naTohplYN8q3WYx9IZVkOWl0Q2+HAJ3huDBp/uN8VadjDGOvQwTqsR3D6F
KzEYd1WpPfeGclFDaPlGV/V5Aj220rOQxXjsjgopDtGm2qZns4QLGBwKhE5eii+Ja/vSQMu3S9P0
QovUambBX6NkEIrjo1qaK+9aJW4gjFzCUf4S9fQaufPjaAX+VsbpOXbwbkU/EDGyk71eLruUj5pY
E4oQX1gXPZuA4cf+pgodda46dBoG3aG5nQ4w8EKs0RjCI9SChQ4+hdjBNbsPaWpUYILhvZMcwM+A
2eqWkPe5uoUZ9k2wMgLjwXhs8ob2tJE8dO47wXHkCFgIdRKa7kzuCb/gkLimEf4UpnYAysyaPd5U
R9s4OjZeGfiAUJ8TklhUszXCkYjUX7ZEill1WoGY9kHzaTdlzkA5L51lWuAxZGc+lmvxQW+o9FVI
+lgzgBirAcVB869XgzXSodBKUtfQR+fdwZWckDJ4IfHClsMSg4K/dG9HZO6bNuiZq9BeDzuUhw5A
2R2oE85qmLnnGfPRkN/5IeNnvWLkhI11ROtpN8t/cGon28sNiHlWFykc2RExWqwXa02WN2FdJseg
drc0y8h6bipS9JC2hkColYExoOi7vbGAwuw8eG6BJtP40+Ot6ofnUnafsf6em6zweMwc9trbkCRq
UNW3gb544FMW9Kx8mwx0S7VmvkZZqx+bfrD2TjQl65HgB4FmkjIpv8S9kQBMAyc+jWyVP6qwO0Dc
3QHTxTkgV4pqlejESLYBaaVGcNLMPKOyE/aqBvF8HDEmiSbujuWc3iZkF+4yXZ3Ilux5z5JwTLfK
g+uOa8AwdpWamC7iLIqya2IwGFSMVXQM9YlDr/9gxpW1G/qSd/M0ESifY71JNdte18VQ7uIihPFD
N83A1XVILOvOtBqsVSUHcoDUFpf5sBwPxxf248fYF7eZgeBxDo4Dyhzq3wgXp1mesYVYm3Ng2O9F
2EVbOWk3uflmaVl6qGyX651TWFWEdJUN67HOadC4qRN5EmXTGuIMSy0FyPIOxxgIg8UxMJsLTBkj
liSYbNAInUVw0alP0F2PgM8LdGH+KiPQ+bYJ1n7ENCsyBrgzwYeOpmmIoUMH1fBMsgVjECfdMAPU
1uZQwtYph4PZls9oo76z3s8PtX8PxtpftwDfhN9onl9yhnZNk/RxV7gXYpd027hFq4ytSGL81Uea
akRzmxRqxKVHmyabdi1WSMSdOdBT6i9m6NFuMLSV3VTlto8IdGl9VgYClmHsT3RJJ2yUuSkOsUOD
IBjNPUGw7NzTcOlKdWXw+jFKdEEoFlRCVo/WLHcrHnZk0mdN0THJ8SplY3wNNI0TWQvZNCCoalQW
ovk58ZgRmzAcaMKkuYFHnTUmixEN5tJYW/4i1XIoN/UcIKU1/poWj+jgLzNwZpJRkTAYLVHOaEH4
aUsoF3ijPHyy9TqJQHGy5ORrUnfXAqpSVUPKrOu3Ea70PoJkk2t4tbtkeuwn42Xyo2NmB4o90X1p
zaqDB1ClJynTS+uP2QmmD94KRIpiYsTZYp9aYQ98xTC3TwtQj0XvXjC0BNuCtwvhwrOnQ/jGz6Nt
NFHuKDEIlkY6Q6mJwyDO+7PV2BYpwruYASN1J7VV6qLuGgMOYPhMe2UwBRrmCT6X+05Pkusdz3c1
Os8IQBVYDkaDoXmOynOLjtkbIkVaJ5cQ+NlPzW8qZKa0biyWzsro3wB13cUTQXtFfuULjgn0oa4S
fa98aHNhzrKBE5qhRXwRibo0xpTvpRj3PklFQMDwBkFWvQBrMk5NaLZA+nY2i6pPCytDxrs3czCO
0mqXFB/qU40JukbWNDGj9QZPU8ByDFe651okN6Q7ylmnMxyj5TKmq8pnUDg6tdjkCTb7QZxtFG2b
xlAfxALXO9NeV6HfHTtxj0MeY8nsHxvBKSaJUGRpbnTOqnTjJuGSXhQeos65m7qW924U3kyYCFlV
c2wUvBnkCOsjtdh4YUnuYrody1mMjdAvnzi5mWsHtuzGdq8m5pYkpfAl2VVi22sFlx9orFQzaYvQ
7hrEl4HpjkVthf8YupXVZyC+XA9pB46LuCc7LtIQBnTd6BV09xnW2ZO3TBenvj6bIXAct3Bu9AxO
S4NPF209LkqBujsS0W3eNG+krQDeUiZeGP+k252+9ScyG+Vconp3m82QcDAsfEQTqJn3NMsfSzG7
W7A702EAKZFdu7n/adGqpI2AED8O8/sWKCJng7lax/l07XCxbTQ9e1HzvT+KhqH51xyHb8AlMyR5
kF9LTkp6ljAdDuRt7dhEtxcLRkF6gxHah8nHlr6klquGdpEd+pwd0IOEeoxLHJaSV03hu2UAnajN
mWh0ws9nSFxT55xhBn3GZfXUanKf5vp06Cngqp7wKYNjNxL68TqUIGsH5wnsM8ZZQwikF4tPuk1q
4M7iMbGHAxCu/OQXD1OUVic557dNK/AcmMRC++21QbgJB4Ua5cdE57Lq75geP/n20K/qeOKEDe4i
qSWQnMzE+8HZYXlLPWRZLbDHBc+UUOMFoCVvI1hFY/zLqIk/yHJWHH/KzGsp/a2/M9lVqArJbLVE
/WQmKtm5ekVRX05sGXHXf3CEIDzCvZ0Q+gOcEmjTWWQzk0l3oscN499i38yR1/i2XGdt7W8yAe4T
8c0ObwjjHTdlEIYqF37PtAVsXO+1Bi+Wiz3J0CFb0pyMkC/4t23ermdDWTQ8D6KtypPvL1tvFXuh
aj9szbkFDnpuUHztRdQA+2PUSNvkNCg1H2IZrcl2vx7EcKfi9DhnkF7jTteJQdH3VpReOW28jhJN
IxK8xedPqKencCZONR7Dqm7SfaCVhJC3/b5qZ5dQJBboROLvZgkg+Z2giBNi0mNMbYyFxNr1FIgr
eCtH8CiXoLV9uhAmQGsin/0f0HW7lcS0ohRiopK7JlwzhJCqxtQ5E+LAeVpb53NjbTncrsPKKLGV
fJVwj7y0ibDFyeLbNaIe0Q/vsN4IDqFF5zOr2HathoGMg9NkbXwwm3zwdW2xRTBgtCXczYZfzJh9
EOBgtisMywxLoz2Bsux0E+ih1nO4bP+4Fz0hfQMbAp3RjOo+ILNpHaoR/4jO8x5c51BFDpw8Ubtj
e8Wuz9MMbCyzXRp6UvBmZfyE3NqqshfhVwJfisJ6HclD38/3UUkbvlL+hyvxLHVVh7gMRWsT6j5u
LVhAsmfEnwunBaHhILwzJ443dC03ekpN4MK0wUzisxsG6ND1Tp2AZS2S2lcGB/reVuwCdjSXa455
dFnRu+nDde06110Mn0fAnx3sobgxppkrnT4W2LNVxuo9l2BLfJO6hX16AwB842sTWSvzNUCKddUw
jcL4+ewwceVWw7rdomB3td1YWhaGx/CKJiT9rgpqXllSv4EuYNRHcZcPPjQH8rrywmJu88nfQQ6F
hqEwIRJoPb4H1WWgTUfRKtNbSS8kz/N+NxQD7XUNR3orSnxUBTpysyrxOM2KwyvTiFqHzDOP4zlO
3BsN1UiedB/T5L/GTaMQomqap9LpNgtBbDG+x9fa8OZLfTI8e/MYR+2jSusHRnwlMHo6Mmx9PrE5
yfPEIKmkoRJacOe7RFDFVg6lXvLJEYproIqQMaGcXJEL7qxHhwBQvWSTT3M05pOEZkElXA6MffS9
vtgyDTQ0+zFhll1rxa5tySTNTRhIDK13fcOmNuhIXPBnzuspSM0NnApOuG2KwsscGJFUAMvWem/s
IyfCMd5UVxiq6Q+CGS5r65TNunVysvS6Cmp9uRbaU5J1+1BP4qMB9odfzCLdJJb1bqbzB5pUHnJi
EGUBeko0KIRaVlZdZyWWOv7EGVid6Gx5tFzqVwJ43sooZpxA/5DridZJqKO/tVp8c5Lu9WL9T0Jr
+QMoyGszoS3S+KeaK6oJ/RvDhYThul9547owPPRfHNpOuT6fG1t8ZZKKMqj9o+Mqfox8Xk7SzTVZ
8aQUSzWuhjQtNkAQoflVTzpY7BXQvIG1tX0bauOzEDcslojqOi9xfmGHPc04EMlky/clAn3DRsZY
EGyaG4ggtBG/smskXiUnxCQQOtfpjD6mOgwVZ/2uN1+QnX0Ln5AYZ6LRa2Z0HRuGHIm/qd0Wd1mZ
YltrkCYjrplxVXgjfAEUASPeAUYiFfKbdQsCaJvMpkkdjiYKYeiq7LI320nig2/NaAqxN8CbH8pT
QTt04ooPUQHx9AUjM2bBpsI8QKQL0zS4Ks22ObpJ/R3z+q3CmrCiqvHrdVQH60axHbjDQ9gMyPDy
dNxWaf+KbpHZp7iORvKaTRhJ2AubNU0glJsG0wSDdlCCM3mrDFphs3jU2rfIhrugzygHcrUE5c0k
URrjR5/ZG7KWY3prAb71b/I3+5WkX8+AYhUWhKUkYcl0Rzsl6K3WWeCYF8NaTlW5PBsFu5dM2U2t
MscfXd/Bw8dL1/AE6gXDH9qU6zbP7odJHCp365ochyqrPhL4WVMfDn9+1Cwf/b75+1t+f9/fvuXn
C//G9/3tx34e4+dzBB0hYfx/vpufO/jjvv7Lh/r9R/x+uMWyzgj6//xc/G9/47891O+7sXJPppND
DhJGgJVW9IytLcmAOXLM/BikTCsRUklRbcEJbefl67rI8qPM06Wrvtw2BuRKp5/P9i09o9XPh/Ti
J4h+yzf88b1//ywWOrS1y32FAbZYdqh/3f7jrqw+rV9+f7LEngwsJj38jNYHC4nAz0d1oPGQPx/+
/XYM/2D+YxT/Iyqlzcvtnw81BE1//tTP7UktQ4K/38HP7XIZ5f++/59v/7lpxM6/7v6Pu/v9pT/u
7vftn+//ufn7F//9ud93ns96t3GC4UM4UXkEDlfrzJJVcYwz28r3QcmHQlWIin8+28LK/PP2X770
81lmyXG6SofmSDiPv1NaW5wQzL8iW34JIg1j7mD3R5+uUQtzMZxmXoblv1YmQA2Xj1zLOQITYWJO
7vAGpS+WeJInEBmCl1ADxudSnjXfeS8G6qqkm0YiNfZmDQ0uLr/RLLENMjBgicUpPOW00wufwXSP
rkBTzec0m3S4Fz5xlXXEPrd6TmiDD+A/zT+Jtr1HnXhCYwREr2bWzmhkWg1hMcCYwmuKkesDo5O+
qtr1EDgGbqH0NoDyysOh+SBKb1G+HqKyw6jEqd3LE5IYbNAFUYPzL/WvcBQLxP8rJyQpvaqk5BR5
neX2GyQHj8zM4romNZwHvHHHftqSMJqgTUHIFcZbgC36I60hyD8xrC7d65a2vD41VIRVki9DzRIy
KiLlyTeuQ/TcoyWsbT0Gd4i5TAZu0Wss5tor8qHF3tn0XtlvQDw+5qRFMBobUIRMET7fBt+stC46
MW/eOMfpuvGZgxfNqK9NMX1lViPWSYL5SBHkiVNSexhSe9dnTfvqOy2VRkbdGgz2Y7iUtfl6qCmE
WzOiBB8/m7YGdw+wZ18JMlo6kl6xGOEFzr6RGBerrhsweFNF+l15CSccQIioxXrwfdoePkiRZh5A
S13QUGMa4IB1hF41whnEuFx1iObLCU+vVTBnRuCev2audqfXwkROJ9Bi2yOGqLobVqmfGARnacVW
IaBAlaJtmLW8QvPNXsPq0ap9cc+ogn8ppucE9gMDzxWtrI+kMxBLW5HpoeGfmXNK82Mi4mtDOBoH
t1rbhNK+cnvzQ5DLQVNGEBZmpKh0K2l7JKkEb37Tc3FjAVeaxaaboZk1dfnSZth+fTu60IZ+dCB5
lUvkF5DGy9QbEBqajE36yKlBnIRVvkSSFJu+IT07mW6M1kYSU85yreo8OYRa9uqiM7NLXIZG6Gfn
IExz0Nq7OGQIjEKHBsLAyXpQ9JOhnt0nZD5sXLNAVJYzrh/dRfWU3VlS+54JpvA0YB9rigkfziXZ
w6l/E9m7pkbAwPnrIxc0qUFRj6sa0HMG0+5GjyRPKX3MXh8Qp+NgbOnOU/ll4w2iAbBOT3aUwlZs
KDfisdEw0iyQxnaLyLBWOEOr7nvM63Oq5beuGaZeEvePsn4mdi72XKpyndTJrUwZF2fyoJMnvQKJ
hl9L8xdlkGyYyWb7JKjfc5yx60KM6a5lLrJmKs8M32/3TgYJR0oGN6044bkm5NqMHtBL0LE3aYT7
TfJRCvjiGdquhdyRVNaLZiw+pMggo7wtMBwU4o5r2lx3PSNAa6+3IMJmqY56XSJSN3iltREjcC68
seeN1oARsPhJ6Jc55mPUXc5j5Di7xLrkwqWkEz3ykz76Gpj9wDfnHD5nLmISXIvVyNGuZeYlRMbv
PNpMiPtMv+JoQaING9oJE9m+Wfj4QQxqbbSlMjxJlv0pwfU6/9xseGmvJtOezySVr9pixhwklULh
t3z4819N2xkgwl8+/fNDLWtikQgiUsSiO/7jc8sPaXO9R5LvH6usLuadkB1ozWo4/HyH4jDXUN6f
JwLoSwM+gz9qL8B90L8Y3anRTYz7CTRY0Z37Obt1ID/vG8O8BI080LFhpQxC3YPHO/u5iw4OWGVK
QLGN8Q8ySYQr8CrpnZOZY0eaC1qUdAyZMLuEavaGwaOpQ1bWg4cL5w3Nzi3y62inLRpJM6xN4oxB
sJoVogiB1bZzUnwq7rGn2b0po+TGGGS6LjgMU1RD4wldtF3hfTnpvLCGTfuV62dlUqejsFQ219U4
UhkPwTEJojewZf7id//VKZj3AZg+DrPomXiDg3AyUVwFiLbEVhcoTQxayZoNIWJivsDxgi+ApVsl
tdrRQBg3vhA3xCeMAE4kqXnMsuA7oH0E58y75lAp9UVSz15fIr3nah4YadQvlZGhu1PtnjvtkNFZ
yA9dzipP+L8NYlSzC8/BW9fbD/w+28C0vgwR37t2frF6OWy6CIzRNL9kU0qoPb+gkC750Om1NRvv
RAWy5UwFPJzQ3kzufIEYZB777sGpoLApqEbkdKG3GsrNVLSPepMhgEB2HA5iIySiXumfzHrWsMBf
3I7ehlUbtAM06KURTUHq/bbJ8E+F7pW9xKMwosQMZN4NVd9sdAle0Ol4EmWY3vpM/dZQvAPP7pSB
I5yMBZ+EobylB9CZBRhLhwZJ1ANrRiPMycM1Qe0l3+o4mwh4yKWucEeh72w5pLQmaRFa6N9VAfqc
UWXn3nqobefD9SlTUys82HRHJongXzf5VYieQC0cnEXXHXjnfA8FdJtuSH6RkbxdoICt3vwqVBdA
zu+e4qy+lbl+dlL/HWko3KoSlZzuO2cORmuOzEgQ44Ksqz6mv1f3hz4obtsg6TeVazwhnSo85ZP7
qrhEDErFTT09iFRhR24usPEfCuqCTpGlFb6hYDjWuABXoS1x8vTASBFgvrVZdhqjNOKyFf5J1eNV
2yqXxAr7eYhSTo1W41AjLV0psh2i9r0e8keTTHfbtL7zLH5naGnu0rY+TQ0vbizUSdlAX+sXldKg
13SIMRBps7l7AjbYH/uZ3T/Xm89W26fKoBpzKYWHFhI8iVdEoFcwXIycyNF4ZyfwFHvnbUruUzop
K7OvDnMOpXlwyoMtQFPSCZTrarQvzsg1LWhXbGbaI56f53Ity/hrrEBtCRlA4w0xpWG7QYMWE8Ia
ckgGAETt1UlvjrBp+dUzy5VxCHun91DQrf3QeZxCZ9h2nbzXpDhr4R16WnAlcECYjiFdL+MDIxHk
cqEzcuSngzUZDgeWrFq8HVcdRJBt38mLTCUmPOsIiBO5vzPVu8WxZUqc27k6JAOxWsTzkC9LqhaC
ug427rbsbsmtG0j8oKqAy9lLQovwWSesKehuzT7yssG+4+QAn05cmmAKsZ7nJNJG0BGgMayV43x3
AouLz8ueR7GxD8n5IXUMdrl7Lgv67kXs06vOGP4Qy8fstg5uNPiDeQq1VmiEF+naUiJZiIpqHapT
Yw3Haf5FtuF6Rv8J9gNcZBcW0coV8EHCqPSakqKSWptR4yYmAWKl5d2dbpDVMbGz9PgZHCSMYS14
NqTBWqukl7nPUvO/LN8PeHeWT3PRMTLuym8zqS/ZvKCSKT7nEhthNtKTbuw78hsYvZhi5+Ii2Kjm
O4AkpDN3YRrR9148igtCRvghdrkLmf5T3RMUZsP8ajlHEIt7lm0RbQo7/9X0wYanPNngLLmarLLb
1KRBBtMxGTMk1PT+CUhoCGgx8O1aAW7JRjjVJq6LsyvdHRnXy3TsHCrK6UBGMC8dVgEZXMZGR1bR
vku2exiS7Y7xMrU/oCTwp9WxN5nFQofcsWgAH2xo0Och2YMmcmeCpqHaZ7fs3iXiweqLESxnW+xo
BCYWivKNmjvyhqb67jucNq61gEGpCjogUGtAEiDIfYTeDWZ5uGRIgorxYRa0z42ifB6Id1VT99QE
8pXl1F33NUtOkJwEcjm6rr7DW6ggHssxZ+b9T/z5V2UMumecwk8Ht81C0NnmOOS0BaSuFdp3lzrl
dW2G+0yXN3Nv/LIZVKzH8FdkGG9zjzKJcTILRE0juA3cQ50in2QmeBQV6Y+ZVWq73G7uill7B+HI
kHHhFbC8soWD2OaZzSJ1G5SQzuaAIS5mjk3UoY+MVOJFEpV77n/Vw5hszYoRkt4KwdDwvRzw+2r2
SOvOz2j05C5npPzMy5Bu/7mkNP2Z1vpntjvxrWSy/mcq1d9u/o9/I6Tq3wq7+v8kycomR+q/DrLa
1l/5r/Afuy56z9//miS7/NgfcVaaJf5DmS58TcdUrpC6Ii/2jyRZzZL/QcCVpdvCFhSGjvU70Iog
WcsBounouhSWjuD/P/OsSKYl8dVxXRtojpS6/L+KsxLyn//4S5iVhS+Hx3ZME/6R4Rj84+u/3u8i
LIX//Z/iv/l2YSaOQ/jEaLUD5jX5OmKaWKOcvQk48xUioVJo3oHTstWZ2g3xAueOluIaBwqaG2MW
u788hX9eZP/IO0AWUd4uj2E5/2u2Lb+TbfJMwf6ypGU6hly+/pffKdYt28ZGaq0q+l4yTb8JD0q8
HOfdDmTuFm6pCvOcNmvNPC908BrpJSnY/XvddVdzbC5Lm2zAncQVAwjP0Cp96zo2C5WbviTiiGsu
5yzTBnvEh0/ERL8qtpa9YtMRmdUjo2JYTS71Zx4gVScqpN3CIWvXHMGvYKNr65/hY9wN18okAjF8
H9wAvb8iSceOXbaVYjxUZWtuAkqsuHnBr/84mSzObtCf2yU1BQuctStCsQ2aLYar6dhM+jnK1ABK
BIiZNvteozSYRxNpdsvIv0B1q4fOg50gNTHa4WqgtbFWCmhK2Bx70IlpJYmvmDnm+gNhZJn/hT9Y
m5O7Qe77uHfQOxsnNZrWZSJ0iNPjsI2QbjeDJq4hfiGmRUCTmUjYewS7MgnvUvIq9nAiNBBC1R3R
f/Qr7RkTKGv8hs5ltIlmZvbkfm90PejYwCZcmvZwqik71nHWI4YwiUuf8umWFNPngj1g0znDTVZm
ZzuN87WWLvoVHczh7M2F7FApJI3n1l2ys0FbKRpPDComFzbJE1TcYh2j//GSrkNFiTzLQFOrWPqh
23c3YTr0IAjyZEsbpyHHSeu8drpiUNJspmn6FeUUoBBy5mSvjfq1DB0eztY5Eye3aEjTlaW5NdLp
5KNAqoc214KNguHPlMndVMinfCzmG2RF9L3MQvPcZDoCWsGfIxIoCoTo9IoUoGLmOGME2U1szm9J
iVcGWQ8tJKzEkU4BvaB6VLk4ul1xP9Yc0EOnd1dMrDZOgj1XJepYIKw9WnihPPeVI1i5U6H6DMoQ
8p9NiEhjY9RQA2MHgyziUbDnm9VdDcwY7UZCk4NBPJM0iF06U3q4dl9G4x78pThoskX2gs4MtgNi
/aJt7kk6yFf2SBPaCETG8X8LDetmGOwnssJ+jQAi4RpM3QGpt/Nid+ZXQK/Rk7Yid33e6GbyHkUd
nHi7/cgSHX9kW99nfQgzbzjriu6338+XOcRnY43VLY+el3eEUD2AP4HH07cvIhj3ZWFfk/bSbfq2
JwVh6PYCoTbP/rtCAgj7KqERWt0MnWohMQdvrYKsiqlDzp1+PQKyIEsKJaNY9aJjJKZPZzHWx8nE
Ug5jcZ/ojMOJCmEI3MkSG4ZBIaG3HsINzlK0M1XP6tb67WnwbdvToz0+bGTvLYCgwEWaaec9jtM5
/ZpM+dH2wIv6iTlZ7KqtZjqfWqnfWfn41aSYqCGUEvGrzDtNf6eW2KWF+d3hkIFzapKg2ocYrnnB
Fe+FqgRyx7pA01Hvd3VylkTI0d1Pq4cBrDbXyKKdEFCWkEJ00jpX+ql322PvO2j+qHXb5rly175f
YAqvpwDXvqVzFgCVq1dMAquGP8AW8qEcqyekx59NmX+KCAXCAMyFc3O/6ivsJEngILxNbhIzn5gB
c1rIcbswH2PFz77CDINtqVNm+C4i2CT8cix1cWql3842xOC5NbcRjBTvf7J3HkuOI2m2fpVrvUeb
QwOL2ZAERVCFzojYwEIlpAMO4VBPPx9rFnfa7ivcTVpVd2VWBQm4/+Kc7wjz7IRxc5Kt/Jg9/pus
5M2PIZhAcWP+wOnJfM+UWzXccZShkQdKiWe/j4j0+wllhk6rD9HTsvzaBi6YUMJgC8Rd9P09EyGy
gfo/mkhEwEdEf6TZxlyS34wpARo798W2y6dhmM4VW8RVG2Dmq1MOz8nP99ohgHgp7rOyg8tsXrJy
2GeYtkB8IXyTno5cMACpTw2dk5UxTHyAOBfSTTfp7iphbmBgphw2jAWsob9vWmaGyELWI/FmW7dW
e6Ry1F5WkB2mIP/ou9GOuhmzopX2kSlRc5KTkx2CITJxs1s3QkVSf7QtKiL2TU9Ja1AA1gdlcIhO
DZR00KLd7DBbGcKr0uGzQtWSDem91OKvMz6T5niC2vyI/zTmca789VgS3aAYjjK5+Ss7haF3brmT
JvfkOzHMh9uMYUlg4Gr6eA15Av1Y9RoPAXhfOFnccqm6ZnNwdP6x4j9WRfbuIfRDyCkPLTjSVU8I
4hjMG6QjCD2RnZx8UqzhyaCWImekQbG6CmPC5wxyRVCWOcjD/HsS7x5CDAhXR8MLshb9nFiGZoqQ
HIohfMC+qy9pG3SckwXk84S5ApS7P4iD6HLku8bn9TB222qCbZ6OZB4ql6u9018L+VurcZbVIY7x
DNqu2sjMCaIwewmsFgiyJX8dlLh1QuI8o4G3DlP/SxkM4j6Tyx0oX7FKp/7N8Dtvvyz9Ww0NpQ7i
4c/MAYDOjeijEbGKou2wUy89VcwYU9vaWQN6v1bcuuTwRpwCzLVYBA8FaFI3SrDUVlau8aW3ZDOT
4OKW85Mb7t00CcFSL4yhafzaiTGRApRB++vHREeTQBsXAImQOVaHsobZrG/RO7A4MNi1THSkzp7Q
UIOhhca2mxd8PoW/kUZ4BsbxgSVPR5mN5zO3xueBigNfuh+sXAksNvCOTPeMbRKnF9J7a0bxQ3Y0
zWoX5HMTDRRhtIsahwR5jEMmrr32Hyx8T4Kou2c+TR7EoHioyzbbSRn/+Krn54PSnCdZZKM1harT
bHWFWt4BsYSdiMMr7MmtnNv5lWKu5x9FmsGkY+fKl0DRxDPWvaUwkyO8XsC+HOt8Oi1IJfewSO8E
BOq7tjTo3IbyxO83NxkbOv7x+oq006Kf99iwuE128RQUkoGQOt74Hp3WADlyAnuGVfUpnzV0S+FR
sPleHFnzBA8gmNRWmnNzppyUK7aoRxNcCPPWIdl2waZPamoO91FO9RuIyofOSWE7u2d8C/XZcMvP
oM04AG3E0lLLw4jRr/Wag5lO27xkJ28yepqFqp86oLhwLKEtG0hKxwGMNLsFZJwqa89dM2MV1Axa
ud+TBxAAJ8Hjib2X8ZM7zCSw8gJ0JuEeS+DPJ+WV+5YaNSKUI70LmRbg9oDmjWuM/hSpHhbp7OKP
wOwLL++uKMyXTRMP4C5uf+sbkLYsn3CQBv3lIQxQysG6J0Nsuk3Gx/kiAufNssrdxC0asW7C8V56
8T05GKdDlyb1sZom+NopbumgkekZJVS2J34A3m1wC6GVmFF5Gi4wZhCDVhAYeJjpyFX6iCYIOgrr
G19lFzk6R4RNwT5LLVjDYMjlgCwbWt5qyNMXlgUGGyF6c+0vh2kant3ZaKI6vfOcTm0Tg4Z7wIq9
refkfpIq2Exz8jfxmDyLgeQ+ZoZ7MyABIlts0Itug+CcD6wWoovCRjD+cMUBKRHxlCZi+rSFypoU
cBZrR+yTcQ42AIcq3PtqZ00eu21J8Q0MOGT+Ryee7mG1LuuaQe02d6BZ1757KiRMUgZRe4NaJBeM
8Jf0r7EAIriFcPANrevbn+I2JaFKjJryil2HLKHqp2xFjNl5BjApHvtQfNUx3X2SmjgG2H1jZ1oW
Xph+fBckNeoW1bbFo35IAuBDhlxeBiWaF8JFNthqFogWFZ6psf6MFZ/V4j8IDRfGapmUmh5xxamU
FkAK44g8DaDJbNlH2kKaovxvZk0EGqLI2qK6ZPooGTryePLxGgo8wAKQt12olLt0xyWKZh6uUGE7
FuuDVxfX48Zjknurexl6iyHcFyG5XkkFOSM3KejInH868HF0qwSOCja8HC59QlGzlD0AmEpt59B/
Mnsne8vFd22XB6XH5t6YKuMo0WEhXFzueiKKnkcb6RQjVEqJoquOHcjZEsfG2pUjMnKfWL4pGxje
deZFdq0i7Rfzg73gc5uVx4qO5W0uK2hM5k3D5QsiFpIaQ+QkcIZTF5oGTzgOrXfUYeGuMov53BGt
RHGoqqhqh3LtNqMBLUQsx+C9YezE1z0Np1Bk56Z2Jxg7TY0k1cSPHppHjD6I0ZvZO7aj8ZNbwd+4
Lp1dYbrhYekR+U2QtImN1wEm+kF8xcq/b1HJmlWv8GVjkaiw+aztgMh2ezKd6224OJXW+AhHHH18
+sSzY4K94EaFf303EAzRzpO8683h06ua5VA20EVEjFhNz4Pal8I/FYN7zk0W0T1lfGTDANqCQfnm
1u4OA1HGKWCoZ5ycS6i+giX3DsucnWlbg/sF80vIBxNxNjQRktyUCwohma+dYoNiVzBVV+fYtFk+
Ugztaun7ER5e6qomfEdR576yDvrOsy3wWvbGJXvvIg2+S1hR6yDIK0arAyYBGnxhWUdOLGunhsFb
WTCmdpY7P8XMTfdTaq6Mkb2mWVrijpXFtQgNyc1FH0IBujMzz2cy7fwt/EebgTgFVvYqda6vMh5J
Op1uW2ePqSufSmGHm+LG/Zgqm7iRey/t6r1tVd8tbmNSogzgEq7PFoUFO/rO6adp6MAlOPCdT3Eb
uV6F4UESozibNgEB7LDIx91meWefeasw41VRPkrrjS014+yYSnpOLiVbhH3L0dANuAsICGOnvg0k
Vj3UHASGejUSP5V9hjr5U8cr2wdhaKiZt1aTrlaY/dPs3TaCVPCZLzM6KgqGOhvuwxaq9KQcuWeY
sI4t+6PIzOmQePZHb+bGXjbPSOB56eP2D9HWa0PZzQP3AYdatkB5pxqObNu8hTby0hQ2pT8XOSWI
16awujJ+6r8VcnqAKgx0J9oHYlKsJ8+P74nhPhkWJgbRZlVE6ElHSp/n7YYQUzGEnaksikMyIM3M
JrknYZBLXbs60olJ1VJV9rYp2nfDqr+LWixngQRhoEpspuWApBQFgiXNlS/IEfCWqYRexpCTIL1o
lPK9BlrBDmvtg5C5G+DurlKzGRAgdL+9vjHrzOKYdgubTm0cCrgVlg9PEF0l1YdA5DqP5bQmqq48
wqXf1tM0H0mvpiogV2MzJATZzIIaQEh2nkmXbf0BZI4lgvvKiv/w8z4OQ/fi5m2+7zgZlyk8u7H1
khXVyzIxQpBBeNCzZryWnnNn4K6bbjEDxVuHSY3XJrjjX8tcAVBjYcJOh7Lc4CruXrhOKzzQ54WT
lcpW4b3oJnPb2KbPK1JGruJHRWbyZcyJv7V0N91ShHDcpX53B2QujaZkgZA2m9kNKoAZow1fO0E3
Vbiossc+ZEE74MQvwvC9woe69gzNBKYQdEAJkxPqcXToRAgXUMHtNHmTQGyNekEokDVbroj4DkHA
g2eXv1nCYN2kh1xlLsLUrJ7oZkYdLX0try1S6xdPTPqoOeBGUu4W8nd8Svgc0/RO9wAPVTz+5Q7q
Nr6c1n47ulEaVhfTATeYMbuabri+JIfsNnF/rJOWoXsPl2Mpbvt5PO94+MAcusuHL5T/EIQveW6/
mDXkDzUCT2gHb0NhXh06xgJo7p8RtzxlCztoa4of5E15Nd/jJG63oiCBVgfBBuXBr19gTowtUDyY
h3cx1HHWmid7xreoGT1mQ+HedQJngZslHimtVA+G2k8eK0aCtAvC86qPCtr1oSTnamE3SpkePIeL
brd6MIp14jPWYveszDvPN9DOV8lbB/AaNsVyteXjgGB6rYgYWdFzdStmRpHorN8k0e4+7/tNPA0E
2CUsJFHt4nACPtV05mEyjId6tK1NLzsOTLZIRdDtY+ja6GhAgDvOdewM4ghyIBtcWuJqFMNfzqa9
LwckR+C4+3wsX8aQ7EYeLvpRpq1tRniPacGraohn7YEhzWlj74n9e84EyRy88LBCOhd6hRhftTDv
l9kX567OfwIPrHeHWbFFfjQOCfVyj2Yr0R10TDI5hmra8+z/wYEbcR2oLQm4dLGt/zA7XkR6qsde
6NYtOVOMGg7ZeJv6j2ZPUFOTUg+NseWTPruAcncnuRvU8CvDNmo9eCyB7+zmlpABCgN04FQxEF6b
ozJrTnf82jB+po1pMb0RVt3t7ewBLzBfaHPLrxfZjsIQrEq1rVqp7mJTpIScjZFDaBUcwDCMZtKr
6jxjnyO7q3LaNxk6r0Nc3xMJ0l/z8TZFBHHoZOyva5teyRqmHXMKqAbxZ9Ljj5ICClTC/hgL9vjt
1pAPyULtEeWRqGE8eJ55wVN7g3kte2RX1x7pfbGQ3ismXnc9EjNIre5GgAI9zOHtFwpyRoXBe1c1
JMe3IHKHvUtpOAI4ko4O1+HwMroMAftqeuE/e+tI53kOpsdcI3RmQf63T8Q9ioJsZc/hm1Ej0Be1
wjAeY5DM82jCD7zJW4elsKRCDK9ChEFk2cU1Qzo89sPJI1LZ9gxyRk0RYGzn1oaxVKORKkXUNuqE
QpE4yZgNpIi5aCo/x/Jb4fHyEAJ5WYiY8pwzHJ8t96nwpzO2yF04Ovc+tE3SjhCgYKx61rAfsJig
mMA1tTbE7e1+WrLiFXSGtRhXdBKA7oI/SnPGjs6JCe2RHK/+ZFTjOVfDQRZgefiUfzreEtOtT12N
IQvCaISOmrGtwMdGg8E9+inave+i8tD8A3YcPMxG/GTN7iuHMg337OpVVjxqwfdSAWWC5TptKn/m
47Ee4agS7oOirE1/Eyt8Kcrww+r6w9gFV9GOj+xoHpdgQR5W7J2Ff1UdnKvySaV+efQNMlpNokzL
Of7xsAIzXSMCr/FaHJ4tb3RPK+q6IA9S69LZ5RxlyMKpKzNGtVb9Zt6SsUU+2RelEr1xgzVsSd6I
5BqLjG/7nGfqdVD+SzubAr0CI7UYPfjRnr0PMwDDYtZfo4MwP8F1Ofb2tF5MB4fw4h4T1qlnz8ph
h2L9CNz32HVahE7YsKkJPGaqdVPjg2KYuMiYwnuk74qt5mxrnH/S9MxDllKXZhm5Zf77VPfGRnte
wnJZ4q0enT+DY3l3Ws2/XI1+1A/1gz+71qmH2V7H3MSkkWXhr+5ZiVceg96ajPE60DtRIqjoEp+t
AEFlrVEfLagAbC/SGc8mqU1M049MnQn3k1cRzh9ZkCOS96qPnECHQFvfSqBAmJhdpp5k2MPlPmd/
jb75QLrrrijYL/RAEAJMA38UuxTgWuPeMspDaWjMfBVrAsttdwVSB7Tt8W7xAghw9wDiip2SRIQo
L/3q6Y13dJB4He19EOaveSdjbALWc4IxAnBfV2EsSGjfvOy0GK+5VZzjyQ73dnEbZxDXuLa4nUBq
p2vkUSApAoYG2G7u7L56RbBlru3Juy+WvSNMF9B2Sh0T+7sxFg+20sgq0nFXDdVjwLsOiHLkygx2
fZw/VHCyViozx9uwd10X/6RB4O5qwipgNCouZuwn6CmdmCNfsh9gI//PLvD/b5z/9V2TJ9jOj78M
Xqv/vTpmp/u/9qWbz/7z//xiIWdT9Sl//+tfH5n8+vwaf/+f3/I/62bb/rdgdYO43vFsG5Mve+P/
2TZb7r9BVgtbCAukhBf4LFUrMinT//qXYbr/Jj4gsJBy8IspTNbXXc2khv/Psv7tmL5vh4EXoFO5
7a//UQgkv/V/KAb+79//7+WuzR7zPxbOgWnbtmX66J4EQQSCP/U/l7s1K2Y7vtkHHSickecoDWC1
yC6ioE7vij3+c/RaFal4qa9xEQLwQeWt871BC7+ycMYjS2uiALrMlSu/3Baia65IPurtlNvyGiOp
XFVF9wc2XrMPhoFlTbZyRp/RQDo/dd6UrHMauXWSl4QiTc7KVsyK3HymfOnzQ+6OECyX65BCrA8G
E4GJXMpzqewHsYTcm7rLD0k24ksl42LNzenZWN8oYEVkB/wvg/szjyp/6QtAv1PVeKuwc4zTWKVM
SHym7MUiTw72CqNnAKk8ezlos0RTaKk/VSm6J0xr39q2XmCzqoP2tEVkvbl1XdzWHJi3PClpXZSP
pNxiPT1N1XHRZYlGfhJnOLyTjOmxjIbWJpumd2DQL378Gci/gYw/G2POP3DNMTbNVogy17NFAV/M
O9V1AxF0eCBYnQEo03q/BPIlLgzE01XhHHFf/x091haWya5DeZgB5RyHx3pcAoZvLkaEgT2hW4Vi
jVIsnt0nVwUtwnszf3QCtEck9DHVLgZnO2EL3FpT2xzdSoDlFHCpAXmdCwyMgPjFb8rXcbeY8jep
2QMhddR7dvfypHEf7ElYMnc4514aEFW7pvf7HVtlIl7ZR2zHTv3W1igOiHOxMY+YEeKGJ0u2xrDx
kzm5URXJtmbR/2Qv6QlHraS90Pbz6E8gmnpuQX+CXKXbr4bi+M9c0ggbNXcqoVE1qV12RNIjTSz5
e0j/0w/hzH98LySBoyFDNUdYTTTRc9ZVb2kXwrMk25bSvfvjClqnygSh2kGl9LP3pDaIXEkyCUKw
Y7/iwCRnueAd7BEXQIjfgpvUggMSkaaAcq7xIzkmfZSTUlq3oP+6St7pJPeZ/LWXTEzVhtUFKTVp
/uEhhGJSOtx0/36MXrM8sIeYmBRNrKJv4V4gpmBqzfWJ8aUiq5wbKxhHZuMU/iqT64y4xWgC7b3q
DPd3ospZa6+uX3MgRgyUnJ8KxO9+goKwqkp/SwdHRp0M7jEj+TcsFvsmzgACEKlB+r4JroTHXGqZ
Pniq7C68P+lzXPcPKWCgKetg5ssxxwNHsHc/y03r4fCYZ7ODxlg854zggBGIO34EeWnLazXEf5rY
DJgCwIvqSyePirrv72TMQJOFF/F6Vn2aPdHsa1XtKW/EgwfdIM1SlvVGj728xdJLGoZOOsBoHbbp
mIPBKVibDpV7CnVMHMAtMTotw/Wi+r+j8CiWT5MpBTvPwD0PkBY8NwTSb7ePkBIG3I1Buxub4Jjh
mGYxFN7PRhYQdAPV25f955TQhjoQ0YXEdUNABTtxJH6N0d1Vbpjf4LkVTz27mwAng0LFd6yWNP/j
ePIqUbLD5YBwbpacVMKAdAyQfOZhoj0Gm/U+OM2xKUnQ8yvn2evLS8wZs4we/HkFFsnrFzyd7YWU
4C+8aF/JQrL3knWPfU6yo8z0Bc3ANffMb0cPYt1K0QA04oMUASUzcoKmUM1OzIoXzQYmnKBKJAsV
+cGgbYfgE+uPcpDse0W9w6MpegKSfPyHUxU/9wvRjWVPiijREVuaQKZKto3IwycBUh/5HSkiDymS
Z8o/uS1nX+5cVVy7kH14nwb5vZm73T6oynPBQQ6Y/pbPNt2liPCYA/FZtr9xVjzl/v3gip2qEMEV
VN+r6ZavVuvm78yQZm3xkG9M9pWr0jKzdYcuCCwRmB2jqbdZo16w5z1kS8i8kZRl5gGka/Uhk6Es
x75UJM7eBETS5yz7UI4+CV+AJ3fhcaRyF4JzTs1pl6OGMZbqEM7kqxQjK0+L3YZMbGgafhFfkKOS
LV1jVMEuxGAGPbkaUCWW+mlITPxdhUG1G1LYOk59TTiiNgzAGYxegjx5XTz3kgy3kCmH8S9c6HsA
93i7CMgRJh01y3AUqu8N0aSR1KGBGWAsV5At4Psq59ip4gJ3jy3XUHT7dqYtBnLuRX5jbIGD65a3
x4mLT/jIyEbxrvLgTmPgvagmf8hC7Nr8SVEcs4hoLMzabeuypRjH93QuPiU0mBuk5JwlqLXq8DoK
gbraRFBVgEcyfQLkiexC3uh4p0Bh1pDJ9AqPYaVkRo44r//ckI22qPHXlAyPEq99SpF2oSnVEkgv
Eab//FUInxKDSoFvfHhlKAIWiHdpPebBXxiYl7yympPq1R7/YIjmtL+maJ0ZSjmUy+lETzp6DXYD
MmfDGkqALNXPwNifBomtXqyBJGUxAl85MJFBEEytYJJVNHjb2Dxai2ItY5BpM0IxViK8tJYRbGWI
4laST7BNXAmHLsi/crgQlflkh7Kmwah/XQKjm9t20s7NKMAFg19v/Fvk6oVgkB2fmXp3DHFPEhOa
pk7tdLswGx1R4/fV0df9wW/wSqcmhnanQTHS2BEIjJiUXFbKUAywUtPfeqEyyCdF36WxatAEclFl
ntznnW6vqqnbjZ5wFzFe7zeIWYx1EJNWUXjDkcAodiA17Ao5gBuvLeZ0Zrvtv5Y46Vm0Z+ijJ/8X
VeItiMPFtHzLJPHrJ0Vk96HpCT8z1NniwNn7XvtG+OowAFgOGgbsfZffIUbK72DBHNOsDQ5pCLhm
qDd9011cGZjbGOlbxlcNGmYbxvisLZAscf4zzHUTyb58q2sXBZSe+Sbt6h2pMDcC4rVz+cOu/t0g
3IXXymL3ZdqRWd8EXkOzciH5XUTvM9tc+n0mkl06XNyxQtLVp2fGj2Au+3DadZrDPYZMU3RFf+8a
zU8Gfsxm4sXhM278oD+yGNQrVpwA6yvoz/64QHgJnTJi0I7MSk/bgNZs04QxyOmdsCGckAZ3+wAg
A2Vug5ERoHuScTcNdvXLt1PnIJCcKuDAyF5uwbxn6BQEH4AjVTdFxu02NkNjXTDGj9qUHSK1wsZM
7XAFgBPMt5QME7XHJCCo4oPg1F8Erw2y5IMPdvlUPZUK9olcxvnDr4ZvrmKAgepJFkiLAV9+qp7j
n7UXlGV1GjH1M5p/8DLnwWi9n6Xrq13c/FbQ1lmbWCwj8XoNG5R3FwxX9ql2n/zeDeGnsPjHb04M
X/iZL0hFQktFelE/cMx+4hfQmpTd7roSTL4ADz6k7jcSZzA6Vmqf5edc8rEl6cEDMYxMBk7+Yt5L
moNKdwWL56wkhbDb8v6XEWpEReYGrMe5jhTF1safyHOJlfVsdXh7aUmvtZm313OVq3XQhlYUlhlz
NhBSIHEjg+01KrO0XANDuxq5g6yyD76la0Ru7H4pOaBr8zJ8ecGpMECR+LCVt07dLmiWSiwbCYOz
wN3QtBNL2uInGBG78EBkW2ZcDhp1llJzvCNRDzGCS/aEF3hRXMLYTIa1SU+xi1XONvgm/rb0F57l
YeU59rvgO8Y5QgWamc0a3hrun4H4a/KmVmgZ+Gx9D0+HGUYpAqYFmX6A7ZbpnXdnN2H61GRSbh0D
vUGt1rIIgOuKKueLzZ7CAUSLjV0y6tAh+q54mXI33jsOK9tl1BryyL2TFn3Ut+M3gAVwo9TizejC
GMxM7IJ9DKHLvlceoglTvKKFfwe0z9zEUPgduuKdAKKDa8ZXz/1DL7FsYymvcHAB85uEBCQWcoyF
t2cORl7JwH7Ut+RZzxqhiwvrFENgJpHkp2vh+9mFTy4Jy11kFSNA2h78Zm3sQlcQf4mJRwZGj3Wr
i/Q83gsXT2SVv0772SKVVNn8kWmiYZMzcmnK5BPo1282GJcKCYrhGk9Mim9o57S+ZRoCf8m6iwmE
lCEkIdhWosx94i0/Q2LY+1639+4sf21v4QeCs7xhM3eB7Ue30yIpWrwS5+yNckbs1g6fEt7rG8LW
atIfHMf+ZjSxoiy32yRDTJiW8rOqlMC9YDAdj10XKPzobMqUZFJweDs/rR8VE9Z1z1N/GHz5OmpY
ymErv6bCPeSDHvjTeBo0lkyDMKZUhsO2cmHJVOxS9ADkcuR8sMPEfAJPd+lSrBQmjmHSnasbgu8N
Mrt/8LOwOzSFQT4C0USYn/qHQSefpfnStgCRYky62JEhY8jw0bnxUyafdI8eCDHBBwMKV2C5oTvO
WE58cQwzjkEyYNytJRBWCyDdXs0hRIWT7TPXN9cIcR1ml6VxMEp3o9DZPNjYSJ710P9psHaPtea/
PiDVKykbdlxa7hPEA2xYx3U5klAY3xYXuA33BGP3b+kAtlAG+k0EJGNyP0KFHu6qxoATPr1OXt+t
0QWpyJlZWOW5/9n72YNvIPTDh39Vg4qy0iFMhzhk5mLJe93FJSqqlhxwW27qFuS9Dd1w1M6XEzhf
9hTsF3uatm6YjpTJ43IonGmdho+ExYIvQWCNTLNayJaLmQIHpE9Q1rmB91QTyzA19nxQsYv1K2FU
FufsY2Ku0vMwzQH87Z7O0GtovOxqR2Cpu2rjmi6VUCIo9t230PZddZOEenF8DxY0ga6O+C1BXkjq
6zpz4f6UhjecKhTfZQD/WNYD7qsUBzD0tmY21yCVcIEldrB2fIufpK3X/iSoXxPxVAL5I0oX4ykm
Ox2SkeKE1sFxbmZRr3KOsWd9V05j7gHFYyT22n7dk0fM3kXv4xReO/oy9npd5DBIn+tkYASIxEP2
L4iN06NvdrdvYFmxC3+n+jP3jEHeFSq5Vek47k60yfISMInHelp2O6oHikFbn/uylfgOypPlTX+W
oXsiOSuNOkoWVCJjfsUCfgwSS1C2+O7fdnK/UQ3dtmpPfYJujYSPdTnndKSzRlsCKRHnWnypCGbw
ncG4VrkQJ5Nk9MbNJyar6puUgtIcIRXwRe7EO0V7t88DhDzV0DEs75xL2CCfAVe2z0oB0Zfh7F3e
+mvpNPcJIquIoDnvrvfIZBlwTxc9/PB4O/ciRCJOTpoGrr02+ITv/ucXYZeR8uvflq2C4VdERgGX
ihyDl8UfH/EchRjIKoP5DChposfGdTphFTfQIaxz5afXAHfUOivbA0Y75+CRu76Ku/yJ3cc3gV1A
nmbnNx7bI2HYKD4XSe2xndBz72U75phXX5mpE+Gt2e0s+IARZty3pb73E4nhcRbrocM/qhcOM50/
p+QGr6R27rU3XJYbXmAk+Ws13ASnugA/X3JNMrqYveLRDB8wimRAqnDFsQQ4ZQ3ZuRZy1sFCZTkQ
481DJcFqPoH2JPZdrh0Z14TwQhgfTWxocUbvZoCpJwHC7e7SBpW56quPzOgIGoRCgbuiyU9itr6J
G4GbLKfnXgJWmgXUUeZXpfJR++TSIceE5DxYTXNEzz6cMf2jlhiLZte7GEhZMsAarB3J3l1cXNLd
7jRmsZWVCZ4dLLFIcNAnF7D0ZPmoydikmjExx5UN464vEnQU6IXOWAkoIithbnMu3EPYcoWrfvhp
oFws6DZ2Rb9U+6x5CR39epuNHnQMfX1UXIcL/WdeF9MOCjS0Pe2RrjPbHhgOwHppHuwCE8RFbgA6
sEaWrp1EbjSPRRthWPgbSnkRppoPUh8Mo3W3FMhH21n+Bik4jfgYDh5kscXE2aOXqJIdG2Len+1k
XUOErVDyqq8OqbWyp48c4KpnwnNyQ4Ysk/kW5lC+USL90orPD3Ndj1FZknIo+esq3lodIlPquuNo
+9N6dPGhixyDjA+TPFYtGfJkQqEsoxZwsYezwSV0faYDAs+CgKlZ4DtVCXU6+82+BNakB0JZ1fgK
u7k9ZWCkSa+YN1XKV+SRstnQymGMBH9ugjrIOvtHDU1/JMkC2ylJAfOxM2NBHs/Iig892d0/v1TL
uEJgA5WhcAKkc+o1YdK27bO0ufvnl5YQBZg/t7+3WAPflbffnzSKyLnityd4JdLkVIE51bzQbXMy
3LnchaHZ32lakm0zUwR10l+7yvth7JysKXDOnRNnr0WMa1eM6Eky7AAhck8gT0kRgYcA1BwTXTzF
pL/n926m013VQl5QAdvHgXdtoLdZxa23H1p/2ppp/dQEJT+wtl4Q/lNUYfDacjTkkQjDS22m9CZM
Zdp8abloLR+OGITlbKwXxGqSx5p8CbK/ItTd5mEckFPEpkNwUP28ZGW9YSeAfi9tilUyTl7UxJY4
jPK95FSIXOCeOHm45PKwCMgqXU4twXnbBQvVLT+NsYLB6ofL7ZjF4YfOhvpO+aI6Wrl5N/f1IxoO
wqwRazhEjI3+SZMKAmXZC0EcxKVX73DfSvC+td6ycsVfcuh5WDscJ4SSqpOae7Q3IOTQrNnHSsrD
0mo0Erk6xMx910KLV8fKLJARGKoq1g3oyLnZaydyqyaIDHb99w1lOXomRLONwtigctxurYK9jwhM
7+L7xoWgo2ex60Yi0UTXEeLJgMllBsE3a59UF/wp8z7Br5ERnhQ7VWRX2Mj6qv4GnQ1b0WDglcQW
mHRVDdy50HV9kDONP+3cxCLnLUYsAy50SsXwOqbx2tXDEQnPNHM7Q9WnSVn7oAL9fAAUgbg6FBq5
jQdUw7BHNqeOwO9rGS9LpZ/zCicPu19nrbrTyu8hz/gsNS444WzIybG7KizA3UPAzwE56iwnxgVS
e1ugKE+o4nE7zAxrs5ath6EM8BmmB9Het/+ktRmV0mrYGuJaVljr63x5KIKmQdA5RJURw3kPrNds
QjcgUi/+EDrc2qW+ukgcr72NULyaoDtkdBzA1j1IPAVFqCbAxMZoe2F5+041ReQiw0sDZu3gUy01
JjRMZvzYOLC4w6S7tycL7g2S5k01F79FZ7ynRSBWc3ILRFeU1vlIGk0vXv18fLP+m7kz2bEbybbs
rxRqzgBpbIwc1KBuf6+31zvJNSFc7hL7zoykkfz6WlRmPmQC7xUq8SY1CCEjFS55w+bYPnuvbbFz
CZD4xxFTXeDmh3jhW4hVg6Nvwcmr6NRVLa6+zfr6MRv1wzAR3mk8HZ5SZz5ZTU2hUO7+0hkQSnAu
b3mMbuUBnFwPFUNafVSzvJYZ2ZSc94/XPbSAR3fYnfgJ5pToYvkdXXsn6xTrSjj9MrKMzmlI13jD
9iSEH8If1fib12UVYYOWa78S6qL9Tp1GY98SsmS0g7FHDLq/zw3BNaJntHc1h1yBUMKQh/EL/u62
+sLu4e7mIn2Hf8n7PECDH0AE1gAId6l+C4TuTm08f6BOv2Suohln7ndl1ni8og1VBV2IjV7qz76u
PxMOBJuJ7NSyoK3RsPLA0Aw2s28J6QhcO+RTMP8Puyyy6xU4cfQdROOsGKtdYYpjNTs0q2kK0+4X
l2ZHohKSDHzMSS4847sx960dP+HTnY7dkBPRKm7xkkE/SW3akkqeznHc5WcPfKSisyhYiu+GyvKb
CBcpywTpPqia7YwKuIUQ7up9kRT8OEWVX/ETOJe2tn5waON+bytS9K6N8Xj9zWz9BcSNehTy/Lf/
4M//33cZ1X6luP/zbyqd86vlNVdkD3wDeDZbeuhgmPnXP79EzRsD48npnPQ7EKOcqWjwnxqRd/Cn
EMd1EpBMiql7LJopuxZSe3hLSW/ErsGA4UDdnLS+LVP5OvIsPjXGf49mWgqB8Vn7MroPY9grjPXY
E7FaYdKCu2ndCQy2LxhG0ofC9u6oUqxeaHh+Y2o1916M5A1BEYgnfRkm4vyF8w6Zj6909E+OjDAh
OP3wkk5kQ0he2Ys1HP0yorWT+lP/Nxegeal0/Vj6lGUbZdQZZDd7l5Hbw3KpfpG53390BWGl1v0F
8LveJCu9Lvfr/TIxZyYOr3jTZt0xbOTn2AXLQ5PTpmcZCltsVq/VKLjvpBWTxMoo2qjRZ8dlHuCd
kXpfwEalE3EWUw+3ZNROtWeTr1McjIrVA2jgjOwD4iR30kiMsA14I0UHB0on8JKiw3przWAqgRoc
/XSAmrD0pBasSvAXP6cz2ArlVRUdIyxobcx9J/tQNrY8AXrUr0Ed3WOokTsO70+I3auFmTe4g1Q/
VO53zmPyzvKin4nHmb8eHOfiw33o+WPve8HbYETi++z9g6Mi80OUwM7sBIjBd7ZgPcXJeHD5IsLH
Ii6x2zT85ZSTpScPJcphe+yAIw/LUd6rRhMNm7KMBceS3lQIm05rqj24g4OSdvdEDu9VgHS5Zxxy
toOdfJVWz5vLJ4BDYDxDULcebJ+PVU7+s8TifCDSsxwrjur3WAyd/WQRwQkLA229bCnr0phZKebh
KwbqK5Pul/YY49ou/pp1wvgKOPY5sEB6q9kuEe9JuLHFZO/J/c6mBmocaNTLINQtih+8hYXCwQHY
NK82ZbY6dB+W+L5b3KtT1qC1/Bg9bRGCpj0WZLDcPzhsuTfWRCTKaXmF8aYAuzTtHkE7VHd6ABYm
1a9w4Cdhj8zuSd/8sBqZsHoy+65hHGeR1fM25L0YuCOW/aKgxpboSUDz9SVIlt/2oVftmaX83ppr
roAStI7of+dJlGzaktLllDXNzNurza2DFaTDTnvmqZlR1C2LlUombskpirNskTPjvIZlLrg14HOM
0ButR9U59kGuHN3WajHXEAVwWQtNK2ihXokLK3ohXSEM3opj6AhMevVHOPcOfSkFcI8V3dAQy15R
DljUi13OVROvmAc8+uxtID/UWXDNVxSEDxNCrnCIZcVEEGtroUY00CPqFSPBSkkSSsJ4uiImrBU2
UUCd6Fb8hD0aaC0QKeb0M1wBFfYoPoUtHjlpn8YVYQFi4jcHzXDNzu/8FXOBMeRxhnsRpTA5bKeD
K/zarmAMa0VkjCssQ6zYDAVcS9nBbQEeaNtD1pAQNibM41VUfbN68moaBodYYRw9VA4A+dgSV1CH
WHtK475Hd1sxHhQv7ZOl/i1XwAeyIln45OwwKcQrAsSHBZLUJdUfHDd0Aw0KkPNnMYvqYSa4UjJo
bRdyu6wPYzDNVFRq7I8ydqN7U+mjcRj3KutHj89/k7gEq1K5shENtnq+s1Q03PbwTGB8HEenug09
GltKDxdul+fRrlwxKFBqAWzQ0oYuPfOnb5YVmSJgpwxwafd6tHZNVX76K17Fg7MysP2JjSOODWrM
xgnmXU5GNVSQa2tvuWtZ8RHWGHusp8NB6t/4zpc9EISjGrk4XVgv3Qp90aoYOPOwS6UWxOONlozt
b7LL06aGGIMIlJy9ijj3+E1i1dlxvqPBgfdgRDYJqlX9Z6fvCHOSnXlyWXUTb4NQA6kGav0WPXYX
rwibcYXZkNynaKJ2mcBX0s3CY83gY2bfVa0oHKixeCJXPE6zgnKSfDqD7HqcV4TOWPsUitl8pd0K
2NHRbZIB3MmQO5sVwYPXjYIMqDwSOo+9Ynrw0OZHDbmnJ8P2qGH5DDB9aiOf+MsIa8FMmFfsj1kB
QAskoKSHKLiigbrhOiAGH7og43d/TREHljAPqLqZLZ9gyh677DZ0lQJ+Bf3L9WGEASIiGHcnDDkM
pyMJssKKcooJgXPNR/ImLI9XpJEn07PIBeUONIkvgy8uSlxVZt9WrXgOtIPVGT4SZiPmWYBJYkUn
Wd03e0UpIfx6OxovwFtqtJCJ1VtUkOQORX4SK4xp7sAyYTf5xXPe41tu2Ty+OdpEEzMuizTQPWSs
whXxNMF6slfo05K25ymApDB7T37k/wihQ1ELGa/kg3TFRhGsn24mzgwyxPZQBcClBuvUwJoyK3TK
uOCnEIPfyijelezlo8++MfXBJtq+MQLTbl6x/Gux6FutF9ITyE0GCo0+pLHGKQKolt1Uf9vmjb1z
xpFShrm8G8voZ9SH8ti2E59euI2HWX4HbUAaYzG73ps9vuRX3jPikAUwv+0+G08tL6xNFa2Sb2Ju
mxBuP/0n4mmQ8rbEwd24a2VPn4SczFgny4i+pzB7mexaPw4ULqdEvJA+VxYe1trR76H0OPGnjAtv
a8iOoR2NXzzFT1lbLG+1XxB7gTZZQ9jZImD42wVe9JmuNUmTpXMhuhJuJtqQY8XSTUAjvwDP4o2h
AhKIE0szQB9YkN7pq81PfYhPIpY3Wntv5A9IQw78LzMlMdIU7RSwKypYSQUgac9Gxlp4RisY2t8t
Cyf63MELXSKOFl0IondeNEy0al2tJ3q6LtUMVS3g7RJLHMarIIeJWrS+deRo7kAgSXb0q1JLAyF/
8tiLzV1PlKWkmyXwMaqyTqy7NDjKwfcOogoYyBu/PFduTgPhQuusKIdbYGIgoKaChSImnbVdG1bI
RBJl/vKn4p4LGzhGbr8McfdR58CgcLQcexsYpKsdxcOZK2YulunYp+63yeWK7xRn5YqerZTrookJ
97jVz6XACtoV/fMwIItxWKm5FLb4W4LDYIf4Qkm7MlKq4eCScbdDgAtVJG7cEaJk5Dtvzhqr7L34
drBBjg85zTphMUwnvyBLHuiBJxQ+phbthT7z4I2+Cn3h2jebYY2XVgs/SzPQg1OROEJhvlQTNltk
W3vbhs1vJ0Evk4ByUR8P8Kt+ahYHx8F3sIMF029aCLJTr+FNhtZH11bmEPUNZ4kox4jIdyy2gH7K
Z85GeK4o8rzX7KmX1+5xzieOnyj0uD3UDx1g+mOty9osq8ujJ9wdOp1/mqoGpxiFGYaSy4T386bt
zFVwFttrqfK9J0g9lB6U0L5Kd2KiJhhZ4D6ZaAxJfJTDwS4+GzoQh7Ifdm07MCcE1RMQnnorB1Pv
dbTCMgRDOSe2l0ouy2XpnCeLZ9ppiZ7iSdD/DkkfqRL1ubnysuFN1yYvldMAsvcoYZtnc0OiJL1z
yoY4kAj6O+jtwICWC42RC1R0bk01FWdBNwxsfjI6i3UzD89pjFcipcyCexh0ru2Ght3xcHTtprjj
HF3coW76uOrTbxHa6T4kmkaXx0PTdVf4b2JXq/AadN8SXf+QPROL6RW3VA6C2+sEEI1m2gcIWlvX
+2aA9mKhX0tsBjD+LLoQUJRm8TxlDw6smYtSwE/xn3z5kcuCKvvOsNo9lwPdF+yLDhIN7TxaT3D8
HhLvJxtlfHap/Z2CtRgCPNFaDl2cXkfS5OVhdlCiYiXebJ6idF7f+ZPtHbAD1pijSCpUP9wGlDeL
+kfZNNeI2yGlE2gzirl8CML06PY6Pgd48xdae5g7mDniWN3jhDsbad/aZXCF4shuX0Y0fwd5ANvf
lSSBFQlrQBMwWzPiIVuYUjuTsLAcCAYdTGF9OflKBCSXckkckM5e923ATLsbwSntHHKQF5485ITC
/TT43W3QsFinz/1X2bMJqvqBruA/kkVwtsb2e5Rh6aOvcDElwqUrXqDXUQhHFy5pifSnyYOZpgrW
EB0v/QOlVUdgLDdZaKdbv3ysHGJw1kgGhJ9XfKl4dSykrDfTMCAP2r9yonkHlKN0Uzi2wmaXPaJd
STmzyAruwyD6VrrlbTI11slKf+VQ21LtVlxiwRMS1ZXoyrFYyMXkQBWWiW6nkAl042v2BJxh7+Zq
fmunGxm1CldnQ7ILnSTXYDYhCNGYHMv7Wp071hybea0cQWyCCFr8JPmdpfanJ+nMJXVBP0bs7qVN
FUO4yuqNRTHTCGAnTydgL9RAtO3aQTQvfIeSdAeEmy8R8KhVlhcQRfaurlFkPY3XpKIy5zj2IV7k
hA7lhWKVCaNyvHaABCBQWzJiqnBnZBM1Hpzkdy2s975Vd4Pduztdth99tG7kevRB3QIUcvT8kXb9
GWGXyS30XLLVT00bhXfGX94bMRUnSd9GFrvM1gEvi3lmhRd71o55GDtWTg03Z9QZntPOqYk0eI15
XUmofV/mPAbZN5I23Yy9Wm4i3+epBKaWG2M7mcnccJiCbors7npc3E4c8lukOZJwOJg8JlwSQvPz
hfEOnlFrEMY/4cfdCyjPR7tP33OJrE81drTv3PEzdTEzkLtNBmod2oJa47G6CJK1x3BySOEMAAgz
dN4gQyPqkqObuHiiSGzX7zMvGRiUOAOq5TxjY8M8EQwkJskpsSo8BSL+FIPBnFPXX1Is2Ekjyh0p
+93BhUqOZQim0hEDyaqs5ZRefe/qxIdlShDeT/TOQVDWcGW2NS/j/Zchi7u3bPXeJP2dPc7zQ10u
3cFlk7XRsBexFYtzOJU3xGwgaUAVulRNQQq+KPaDO/5SdsqKsmruWq0/2aw/Kc/d2h7aG+B1zobk
FPOxBpIi9APxaGCd0wsv9/bsRS9gstHEAKsdx9ypsIukK7x4OuDAxTqs2wsY6iwtWAzEP+slwZfg
mk8dZ1e8oncOHMhNmaOXpxPqP17rMZ5gHOTy5LiSkncUVnx99JXUZ1e39xaOlB2xFeA0CH82x7J8
pboP9dWsdYpCkHdrKyyfYuL2qjrWUhhfKCf7mmnhwQAFliyRtLSXC6CvoPlW9pgSuUi+tW3f83oH
JL7ImE68FTVcph+JVvsoGPG7LN1Zu3/wYO57EzKLlB7pQFjTL0Wj1SFwMfEsyafi0egHS3LMmtLe
BWR08buAOCfxeNStDf47tr6nKnkLUyZuy4ZeUhftT8ea7xwJeKPl5KSz0WPWvnEjeYPmNW28lgq6
akLJZzZ8He0JKsTcvNcRib/IZD73uE1VyijOWizv5OUnqobIm0F2OypVNacmN6+RolRMTLzgRmZ0
6rAiDPQBOhpleNtu7i5OwkwVeNjvutzl0psn9tAuhhsan65pP7ksVDgvUYtm7SYCvjzmoamlXOCD
gReh9ohGew26FS1FPiMQU70j6uswxfLA4+A0oyYQ5s5eyHzLYBYnq16yi5w05gkzPI2GOcA11snh
YcYCh+VqpqMnoYtni4PCn3/axH2gspf2b2g1eXFPbNXbeegLJ0+kF5E5ETX1eqed7q2wXDDV62yZ
iD29p9HbYopHK3+jeC84zExMXBzNU6yvnA3rLQW431vXoiCLOSAibtV0AEE6TqulqJ914rxsiozZ
JdP2zZTqM3v8F+HUnFhM/puh/zsY1Ge60vjp9d2roSfLV/Nr4XPX1wCLiQGCWNAWzTw9SXYbKMMY
4zUYgpLKU+5ORqgXCQY+yFs4GXHwlNu0tCZg5AamRmuQmGxmBqja4dLK8AA6qXhpJFhslia/Fw8h
vus83hxZwyiSLu2hmKFucqS9kXLt5CvYN3fh8DWVwb0aZXDjiXMeCJZOecKpEFvXgvO+J4t74kxR
gvjNwWtcA9Z0J+Vpj3M5Uq7Hqsa01i+LmpdRVUSFeWUgVnbbKaOxyziyus2D7E2xzd7KCvRS6jRP
fQWrbixrTEAz+ZgQDOvUj69JUz16uTrNQWrfQgb/6U2Cn1lSPbaQrM5O/y4LKt0JLLylHaQ/gQcQ
9HF/iksAK3M8P5B6o2emvqe/tTtW7KJNEuMddlNQN55x78d1Nl6VZiqOtnbhISr1R7DN73i7gRMl
hOjFq7eCrCfgMOvO6+Sz+zj6cf1rQCsKC8SeNLY00CO+m+z8jmwBD21gPeJbQ9GbvwYhnPNYNmus
/lKyBTznoAjibSTT8Vm5qF9u0t9I37yNE/2AvUMKHxLHsNVeZO5A7rPvnfpwVS8w4vJsorwdbFQH
yD/qsK/AMwAI4w/fVULJdj3mv8sEFv+ikAaW6tNJ14oEzqgu7DFp6J3uh9c8ME/W4oPZJgW4M7RF
oy/dKpVEeA+8M9Gbzy7CCzzVrJKLwoAccUEL0A09FMWltNKDpP6KbeQeSAYtP/wcDw3tY4HAxNjW
kbyrm9dapDeDC1gDjlN7CNsYbp6vtkOyzqVL+43ARoI+/4IxTR/jPL9Sk6R3FR6ZmCxMBmaaZoIz
Hj5EicUpWR3yo3OH9syQlZ6nrLjwNfYnqvdwANyq1i5AnjHruFQV4GLtl1M5BnBtfRQuO/iAxUV8
M03S0wzyZZvV7VFOSXtZYYFchJozdbLcy6KotiMCcUXc7DaQ6BbCppioDBcqSG/DAlNLzzsMHoK9
r8ruV0dJ2r4Nu0dIv/Fd9Ky90n3ijHyxcM10LV1uRdbHpBSIpnBp7gLXi0/R4vQ8niL29BDEjr4o
b5lqks2QDY+uh+Qak8/a1yPBerKNE1LD1dXVcCz7rtjWEvtGnFokvGGmQe2zDyM0zyVIOSbg6YnR
iSa7f446DCQeRmP2EPwTAibGIwhNgn1Gs4AC15dIOdOd01kc7oIfxKJw8Ev5OqX5TIkeXJSK6z2n
HnkKreZkGLs3TYdyaNa6lAgICDZE0vLlCfeVYck8yh2Ja4/307cw5H4rQ2b6AItmOd5QmQsrqoff
YYqvkcJaZUzEq6a7pF7f4fuNZjbEjwKW9S5xWeSEmu44g7y/+fNLUXHmWCSfFJ0Tr3kiRradFsy6
unrDQIG+OYkSnz0TjYlaotzrCZHdygWo+LDxmEd3lUN62sXrSFZpJTFagKApm9+WkUXhBgHwjUNC
K8VSqSzm2rifb3I0c2CeTJVFSV8E9zaHhfY+6bND0Jpb0AvOvhmXjyxsqJYrWEvm4/uIIZYJmrW7
l9n3vdVcyBAjOnbxdbZFwnPIHPqhgVQV3bg0uF6aRX+PNLbf9dltJebUCKSbokTDoUHlnuv1uSq5
2bRF72Z2EA3nJ8ei/2QiUHGYqKzGws8LeZxuw5lemMWxj83oIHbGJofYb7Ukn5waPgXnHiE2+SDj
U8slR7Wn75zT2bzF+Is5qvLdZmjHrGQFfLf1O50wK/gZ4bdgIB/J0FjaDrcs1Oft6JTVoQKCwsLT
x4Dl6ZvZU9hfSXcAqtl5Xg34sfCvtotoHUKqIYlJlzFHvG0Dh59NRnynoCF6yzl0DbX11dq+JtGi
wqCeLpNkv6jK6YZ17y3BrXGvQ9K8qVecvWR+E7K1NqFtFGcn0HhLglUKcfrIaZ5TP3Z0XCyd2upS
PUAhc7Z1/GQsvLpDbn25Efo7/vht1Zb3TIuslezG7OywvFuytUHFV2rT+P3VkjFkqZIVF+sIE1UH
K4nuMZMU2+4DS2txJlOwllPojaW5QKqK6hyQVXwThKQWb819Cw+HmuLQOsht7Le3c7wquPN47nvn
p4qL4Zabh2dfcQXmR9OdRyx6ae7GhBK5Acgp/pzHtFLtKUkPrXFJA9JLwbrlYAxUpqCr2WBR/B0h
IG7njLutaEvyTxjsymH+QCbdmKXXnM0MB9DksShldkmmlboSY6Ny8uGpWp5olr1Neh4eciQRHw8N
eFy5dcX4wML8KObGPtoBNYyqCs9FE3ww7/TMAhxUh07+8CkIgtSBepK0xAhmXYrHP7/EmXiaVW9t
6Q7LN8EeZF2wKXsyPBhPa+xkpKmq6hRS7k6nygnveQn6LbFxisE/aOrhjnMlr90Ir6ZrY6BKY3B8
jT6Ek0vgo2jlKTZo5QzEuypHGWilZKcRcNWHze5PJvnfym3/Z4Tvz38ii/93UOLrJ/LZtHw9SdqD
KP/7J7ampf/lX/Z/ktPX4Zciaa3Ryf4RXV7/y//X3/x7/vplbslff/6Xue2V+f1fo8Kf1zj1/3ge
vj7+Ne29ftTfo9v+X1EgYQaFgXBtD2Dcf0S3vb8cH0J36PkRLt3A52P+Ht12xF8CrIYXuVwONvHt
/whuu395kQ0lPGSt7HtCCv/fym0HBMf/iRMuXRDkVOA4UMnBhQv+xn+NbReKkxA65FuQ+1AECtki
sKmh4NiNBxQelIPi9DMdOThfYyvXGCAwRL10NHFE7a5w+2Y6WmnUV4coi9Puw+oL+3vh4uPZhXbW
VE9V4CrnlprzLt1ZUWPVuyjoocCUxpQFxyPPKlAbEmb9Ug62hcmyKqlB2FfYOvEupjXMmcIjO/mB
i2NGR/H00Bg4BYjSAwY0ssG8FLnBFhrGMaGDiv3pp5Un3yLuNwRN1SgPXbjXQfXulB4tasbxW4Mn
15sU7PCwsibMAlMVLdYhU1Wsz2kZxs4GJXLJOUg7gzxOihrvT+RqeHXtmOKgs+aykYc4zzL9GWXU
nZxadj7t79YqYLWlqSIBwaa3neR2AdbJrk7yMvcP+A1gy+rC4zhAjWxBFwETYXEo8gCEjZxom8Jk
Vwb6hMWDP2Kygfhce8/PwrMqtac6cruq/wWduiSnGWOdxoG5PrmnsbRswn+Ru9z6XoIbi0U8hq7B
p03r6CmJa6hpojQ7qUEWy5OO/ABoY5cQkaJUrV6dB0GtXgnb62e/6ByOsb1X9nA6M9CAyupgyEmn
YpYGVqkWsgw1UOzBdxHJlk4VxYMtLKu+q3rW9qcBpZ5KDUuGz622v3I/Ul9RlFbFJcYaz5OLDB50
NjnMLwDEREN9aMe4EkWux7qZLYvGWOjDEx7bIYSptHQh8WHoFpSOEzsGLcbf9cKPBQ2xZmXT3jV+
rZfHMhWNeugj1PtbDGMO6BZa3j99xiLNQV/Y+T4Ye/3MHav6nV8rhmBtEJp55DsiO8OggeULBy4g
wIitJXwwjqLfui5qKLU2wESXVIjfqp8hrRX+l4YHG50EXwL2L9cjj/N9sjHKIZAaTlS7jjd2SUJx
bPyZjfEs03RX9RV7RjBs3ZRfG+paAUZOgVfKdEe/utV9xmkagMCK/bosvuUtMc0jHpF1tzf3Wkcf
NIfVM1q0BJ7MR+Yhokup2PUgAkqtnLs0oZHk3hsiibEd61CxltCUQQ78mBwl1bsbSI6yQxeeKmoJ
dp1v+vK02O2C0ZEl7loIM2VLCRAesHQlr31MKpYErGK8YTffuDSFpaMqM0xAjiWt3RJyGIa/KAjj
77pEYNZNOPyua6DFtDCg8qHAvZqigLEIyz1t3ejEF3N9Tvi86jWom6WevevdEuGrCEI7xk7L0wdL
iR05cr6w8BH+d4zLannVXZIRUU0cpD3I6M1whHWvtYFDY3Ut937EPpGF9Lo7oeopwQG9WBFnGKJY
Z2KRjXmgeK2hxp5Mx5gAwK97/yYNUmhQ5DRA5il/cp0vOXcixTXs5wEby0jDAWS34iNI2baVv6z0
DfOuk8yPv5XGXi9r6plZs8PkvC9AMXfvGXYui8RoWDlXTm+LfFA5hClAe0Qfti0uaP9BSr+jm2pI
KWztRzWp2wI1pkbXsVc7x5KtjnfPzWfwmozERDzCsHkIqAffBVFBskaAwmFp2YOZv+eEsQIFfcXV
0gR2kBHUkjYHnSpvl9vQHuUYbMeeZdFPO0miLwuycI8gy82PTlL6LrYWz733sYHDn4YlFe+G1uNR
GLopfKkgCofi0hGRrZ9FW4blexDh4oL5D6zxcbAgsW0C9hRsy7KAxJBoSJi81FQjD5dsAhuNpt2w
DMlYHYTv0YAJ8sCA2GaXsg5k9GWyGR99VQ5Td+rIebS7wZU6/XT4zPGQBFb5IPK2o5RaYbrNK6EZ
C/uccb+CL3f29WBukE8fTeSNH7NMWEKHCyU+T/YMI/cwDXXhv6aOdMMblTlLxV6F/Yb9MXj41/ZD
GlFCX1RlAiUu8tHTBdmX7AXPc3mGOFicDUhHeQLtyfjvFVXyFltUVV/SWuiArpbaq0/LRGJsx0s3
+bTGeEguIL4s794WC9ZccpTg9OOhTjrWBwtyIMf8eT4MRuvfou/pwrQ5aASPjrYH/IS6IIVExZpt
f3f52Qe/JpWO0U3V9dXPlNwSiyNpT2ZX+Q4fTDyey2gfLVlLonHWNVXvKCfRHkUyVo/I3ot5dPjb
+fxKDzd2n+KHgdfKi5/wY4A4Ae2wotzK5Ph22q5mpF78hROpzRFWvIz42PJDyC5c3iDsro2HTsRp
ibvXoqXZylqJibQWdr0fFK6/2xBqmTk2jWSRjA+6JKbRDJNHIFYv5TEdYmLTKnICcSrK0JZ/m1iZ
E/9zMM1KnYHZQRjr/PW//qd0PZ/xynUi1+YYyLJrHX/+qXJEZ0XvqHD56dSOKTBt/BkA6C9hGMj+
Nhm0pNnxyP0ZGcbITpgf/v2h+b9Rr/P/4Uzs2//Xmfh/18CsP/vs8+OfaUZ/PuhvIzG36j9mYOvP
//4HsCiw/2LK9OEYucIPQndtztF/BxZF9r8z6ArP+VdAUeAgYjlegL2CIEfgY3X/10uBO6guG50O
5JlJMvLC7h2sdU2d6dE8h3KQTh6uiO8Oi62QoP9gqwEoWXJ99Bw49c5xWmiJ4tCo6IxdkUVejPbk
Ra0E18lJO+WRCT5PuQaxc+wmVk+ZX6W8MEd7cEbUjyZPkJ/ijCM9y7IwMzdl5OJK4u4J/emUp8ns
0GjBM34V/mABeNlxRicffnqhw3gEfgf51d7IIYQPt8kiYqv2Fjxm2uMtYMD0nHPZk/Wx8dKkM2Ht
rBj01QkCXzoXistSEBfgL/CEIaKw5l8xgT309pFC3Pjdk4HAgQPg2Ih3MVhVAh0ERT3eJ1S7YGQr
szQpTkkD5RHJYVnB8RxF4x6/hVvj+QNtbqfd7O4pToLoQoBiysMcAPfCKtoO3Tz6zV7A2AsxFyWL
QwU2RO0bKwQ8stUcFSjPcCc/xS9riCngyVRk44TGn75E0wPZ5NzKb+LWYe7d0PGzuJhbJp3b8yXw
SxyF9H8SILyxUnh4b2xNivw+10mCY6EZsGm9WK49qy/Xmkj+A3VUfesdUk4+rXdJSdE7zmZ2yKLN
V/JeuTt+IO71yZtXdxSyRxYtH+N9w4aGNU/cZMn8TQAAxfDptyRXnoWjcfJxouPtd2LCmakBmZZ0
Bu2voAx/DKzqBMbTJiCquYu9vGDQLCYnTO+sRMxpgmcrYJEO+aJAQUyqhItmawoypreIcKY/B54J
nW/13FX4GP0SQ9bJA46IuyjEVeyzf0AIQ/N26k6+lryFvdtG90ML4mJQDqqtTcKcqme5xBN0kQj8
HDWR88KfgysgV1gO5ritqtulR6Jp9rndJnBqMOyOqByFtWDmSrMePk9Bq4/46ekyLk8WAPjkB1Nq
GL3g+ydAgskRM90DRj17fLQiV2KiCfIGj2oQEk17AjlYjQ+xw0/rKfQ5I30kE4Mb/djUyMWfox8a
kIJLP1KETIu61RruB3xfBrXYtGE2P07dnNkzAbsl8/INLjKmm6MoeJfVdP7F0xKega1WoXcTIRPn
fO+pt5kQypsC5DJL1IhiVQtuOCS+jIYgYPgqN58J2ftEf7ZVMmB4UwBj4ZAzlWXLDg/2gjWmMuj2
m4q3NT7LCSA7OaFGWFl2h3+PoWjvOqrBo145srWZGYcl7G6Ggk2nOpQ1vLOrcSZju7vSHSmgPEip
eUOxrA9K9y2amN7hhOC6CPuD39GBhKjkdK1HzRyVGCQzy4JeEkrm+1hRJhxZIYx14bYJFdUyxi8e
amCzrHzB/U4WG9kC7mZY8DSSqI5s0n2ikgstpz0LKZxPhag1oTRBwdK1ct0k+h1ohp9Hr5o45821
51OL5WAdQkll4W3MPVdLykoARsXAxRxktje/WjoeB2xsXuJykXkVTtZe9QF89dH4dJIUrLTqV28O
q5kl8AQ8mIOIR5xQzPQt6q2hyTx84chXcoHVYcEGI+95VrcHgYVHfNEXVgNUUllqDQrTqxz9soPn
QCPEb0CVGNa3xDdJyPW9WPHEXWv84Ti3nB70rhUp5KMjTw47FpdR0DW1zbiUva9+Htv2PaB3G5p7
DYMGOkfuTuXymPZuKxmd6jmAMylkTnkF0T9YkYQyBIbnrdNp1z65YraSa5QKwkO+Qn1P934JxuKr
nfwEuoHEnMszNGiHHO+53c/qibsxVqRQ0znA+p+aPvS/zVFaynvwNZQi5XrJRzR96fg4mXwstleR
V5ZcPVoMl7uklpa6UulNo1dr18CP074NQX2Fy9wVn6QC6A7IsdwBDY58FICvIM/qlLVF2In6I3ck
Og1EoblkYQ/9jmQtbxsMUBgg5WunYn8++HYyRwcggw1lpEEc/R+Szms5chwLol/ECMIQJF/LqaSS
t61+YbQbegNakF+/p2JjX2d7Rq0q4CJv5slw0dwXfZ9Trzpwa5y5woR+LMM2zKMbDtUk+rkxjDFM
U53ie79GqerEvzFLe4W/48dTEG1ATc8+vuWJqxFLnpXiz7CxUMHNPeOWYC27MSNOFTyGDa5/36uz
82Yq4i41B3T5ANp6VF+0VDC9H0m5NYpFsqb9MthplH7iDirsnLvgYRPrReVzsH4OFDa7P62fr9y4
0VrbB0C083Ww1d722dEomqxQRUGG3m4tkJ2KTTjw6ZuOqAR2Qj/0uLNs69LgR26ujlcAHql+KYpW
x2985h3xSjN0pIfB13B9olv7WRLTAzbbGaW9U1OZXTwgN825l/zvjT89XT8Y1cthZo+FFNMfxDJ2
fA0DA+Kt2JP6XHjIBzLqsTzXy0pAjUTsFbw+jkVIh7A3y+2avyOexqKy9rA6DcM6fKSpKww8Bx1U
IdnbQZj0g2tR9o8mKzl3EBTWlNxu0mzBIk4aEoC5sWzTg7utbVsvPPi4xl62Dkgu9DdGI+JrV2qY
THBFfDaAquFLqaYGJMXVtiLOHcegZujfLeWGAfUw6xV886mdAAbHFy8IVHnXEADiw0pmj4fsoR+Q
7P7mMpnGz34CW1wdkzhS7sKbqSx+e+AbkwL2Wl2TAm9KyXbwZmPBzndTqhZv3SnfsNW9bmWv+KvA
2VGV/6VtN2TEkSeyeZ5pINyw9Ii5Dw7065TyW/Cx5vOu+6GfLqOwfTCdXMVNjLuUu/0vUoenIWFl
GPCxwA9hcAtnHhX2YOqVAoEGI2R8mYYm1+8Ydj37bw0D2JVjIWvKwuoR4sxHzNvT3iwO8WEnq3JN
7yd+Lc3JcEwP37YLbPo8U/LrwWlcagsYDquesA/d0tX9A3J/NFzGEhrj0HvBcyK6Aq7OpgP+VppB
rPfUPK0LlUa9TI/FyHxK/QfkkKOfrEVzycOi7a4OOVW3MKCmlUhC3WkpupeE9tDr54FfcffIjqpZ
tvOYBAOWJbLtmAyZG+qS/NemhmB8VbTeY9kL21mz/RJpYX/0UySG+RiRq6yu5uiYpfienp1E/JUE
sYU5YkAf4bVbYoldwK7D8pjc13VQlMDDKFVqYZsJnK1/jJMgErqSU8jcFEVJN+slmDBWdHtZejl+
mVrPVS4eYPfw0LtpYszSD1WWBYwaUecXJJTLQdvN3ggxZE6ee9HPnqWIKlqNPRREjDq8WJ3z1s8S
S16DWibLMMIAFIkQtbRfPdMd0WQLEiyTcP4CfxNhcWSVmqjgChhK6S7quUwxj6h/8TbrYrqjEkhv
927zQkrqNBg8zICqkMOrLwdy86+ak4EkPB2SUTxgfoQn/pm5zU6XtmbUqI6TLRclbpOhjFnrsi6V
uTkuEFWoHyswWTqy4BQME1hRnavGt6lPRTqeNS2HUNFT3Ez+9jzagQXXbTRWRP1eY4sgzBpsBnDU
n4mvCv8OCQbH+86rap8kbO0FLVG5GujvWcVKZId5UCQ992zMoANgfUtoszvFc9uXn5RUUqQuHMhF
deXz1eLMRsAQbp+kh9UNgM/Yi5C9d27dB/g66vbwpgZpnZ+whI+galpoT1F2aLpsxvO7FGugEBC6
do2BvRObYw9rAiCdHjvqFkcOzsaoVmS4i2jxI+8+WjZdB7tgaCpwkbS1NJBP6rgZFJS6QqP5UunU
UxcK1a4nGtOLBKHkjp+f3w7e9zVPN9QtcFQHfKd4oW+qhJGNJgSwifjFmNVg/tzXiYshyMEoGPrv
Eh4DJpPdTDzc8pPPJcHd4LKSdlvOiW4r87NnoB0eizyZSHI76WM+RCWK8Sr+AHGVB9l7AQqLydBH
XJ9fxnXqRoPczp6kesr53pIdSipZeeFtO6wl/SzRlPmBf3CxSqBQz4LzhJaTPDcp1r4mXl5MWPnu
GNmUMX+XaWi+aC300YG1jzneHdarUJPV7ozYKCJ3SdY1/kmwRW6o/crwmGxvVG52TAjJQH9GeW6H
qaZkqxaMG2zP08KTv+1YGWSq3q3mV9lwOPnskoNB39mNiF+ORchd++miIMP53skq/uBFXHA9FEmw
WKDkazt891Ebqzsbzwn2olbjAeCwTjMXtBdXkBe+awO/boGDNhCu/3mBSRjrAa9lGLlH61Uvdrz+
5z5W0vIrvnSz5Nfy2jstMGpZUxWU24NStbJ+yMIEh7jxRWTzPbvsnNRkEvd6bR+2bgy9/7oJDCUu
mKX3D9ps5KZ3PcCIzb+hqwvIOAbnGAYpUSzfLocJA78y+w5yDQGTYcaGcsEmqyzMHJFuT6of5unL
BiGQTC5USsQVpKekCb/yolKNI7ox45M7JZ5kC91KSFH38Cz66WFjNQaGVkY+/9TExyH0zw3uUMF3
qasZpzf0MjjkS5h39m8bxK5/iJmgIB/pZfAB/zWccsm/sogIp+1itwJ4KBcui/ZRlZMXfPPx9NmW
xwmA551Zk4a6sHF2tjpKGzUA4lIGVdxl6Qof8C7k+JpHekNG0olxlTQwIfraNG3Gyo1rzz/nxYLM
u1dpJLrfWTGa4eS8cZgf0RNw/pMgiRi8eQIxGe2N34vB3fcwTQguUymf1sFTwRq/se+LRGEAQTzU
vS2fuOJTP0eeSFqDKChEEPpYa3voGydZxBmGvH7ymM1gG7T034mrfWLOaNwMkKOpUjJs1wCn+JNT
+EPXLZQxi4hpSkqcBZOyoERzakQVOoNMqQrgZ0KE2Q8FG5e/MZSzuPxoOt/rQlKdaQGC+SlerU2K
hxwZGOmGN9ig7j0+BJI6gMzVNQVZgbtiP/GkIgflFZvLv0D4Io6vSbYVrLmiVtt7C7waTp+Ti6IA
Nph87aq969uZPDINZxhDuOj1clmI8S3fXi82DMWaejgPWBke7qZP5HRjZ2SrJzmFbMf4nEdkB9Ei
Yv/bkioZvgOf1k3eml5ONTAaT1lue1bK3bLc2xZb/yuxxnC8HZh4eiwh3tbFzwNj4vgdjXYd671N
XQAm26uYZuHC0Ks1wUH2uiA7b5MB5rJrpfFQ2vsuaHnvtWLk0brwhPFp5c3YTqk7dq4tJ+MQspwk
cmgmeW4mmehbR2m5vcPAH0jUpG2EGHmDehDaCqdfZVv7bFZvDt8KvZXTB1nba+P0jPvGfgdT6zTF
IUKIUO8DDkloqGXtWGZF7K3TE89CIv+cqc4sSDijGNP3EgctGT2nu55246HniMMrUfguYdKMFm8+
kXlH+dj5VCmCO6nRNSSpsQX2CAaY+Do0pr3PTuu8dWJKKbnbZLn8zniuG1IoraDY+6CEF4FdoQRL
gAUPYoT95DjPS9U2DP+d2MZ95TfJ0u5J10XedvR6HMC3SRiOErh5hMoP48OSUIFC1mbj+GXKQhG0
WVyRdd8EskIOoXYDY/R7iUImnV3sJch/blcCN6zvR8R1L/05CQikcMnr0lbbLwz6bCw+J8G9s52L
RJUYVmMugesh59GQPZ5M4paYHhTjg56hoovzpiirZmGTTPL8KYG2XIkbmwbz8JmntaLKra0q7hMM
hl2t7xBPp/VRe0YGv+gC/T+SpDJ3vZyD+mfEV2S7aTd+8Bpo5lLJ7TDVCPAgHKqsx3QfQcx8i1Wp
ryWPcr7CclFm+0vRLNU8Hb253vSDadkKtCdJcnDGcZaHzIpZq6bCskZCmvuhXM1uZKcWSiZe88hL
qn9DUq/DN6aXuHyvCkjM+6Zvi2HYsb8rtvfCzweQVEvMWug9qsegAviGE85+MZ9kGTXjfVr3t2Ms
ddncsQ0J9XBkPxJeGTIi4oOLs5Q/VtxwEIFKb7CyWWhD77Zjr96eOWtloW5s0MXcylsgTKvfWSxn
DQM4pv7p1xp0HMKnYtmy+It7p6koY91GVV6sHxRRTrOgJ/L/wsKJ9IW6p9KhbiryqkHcxvVLWqVS
jyTFSVP+Wp0PhzK2eVpcl6BNDnbIlCXm+mtfT88fNsO8WWcgDlmn5wdFdXD9E7AdYtVR8HJU9w11
phTiNCGC6g36quhCFs5zRFKuwY9HNAvnewVuNNksUO9Z28LmJx+fLeCz6+csfrR+kld3ou0QVXYI
VMsojhLueP0xDTMPAZizSwLtOkqD0T2NlIXV720Em+Khaxld66OQfjc+LtOYA0OrvDlKKAkMBEup
KZrLbrpZUgaT8DiDtiJC3rOqJadc6GyiB7BmdRDdjSPUwmshlei/ghRf131SRXR/HZWpEL7Irwt8
Zm98FJrk90KnXLPtkQEpG9i5ZcmL9MTjavAhmaU+uCqycGRj9lWValI/VTviGUxdSREk1oQUVHHW
AHzirSTzKnvCSxGRTmp1ukEcLi1iEFwCMdubbpnaiKo/2Ww/WjbyMV5pPgrrQ1w0hveEVzr2ul7F
vHobUY1Az1neuUngRAuQB765JkMWjQGUgkAfnYuwhe7yUIXNneY1NwKugBm5/hU2G7Ck4lFmVwlx
YoJKczLQAP0F/FxawfvSSxOQy0SZXHpYuBsvCkyvXT3RvxUZJSJ83mwPXE+8dOmb+SZwsUztnrVn
q5O9GegqLOhqmK3YngP+vkH3ECkKlPjO7ZxgWtk5lr5+B+g6xQgIr4ccSFr+KlWgXzFhFwFx0tH4
ZXcbF5vpazb6ehi95zyEyV++kgEeen3hY8aQTl2WkpRS8i1Y4vlClKLDOLBXTBhKEmoyPXXG93Ph
ILMAVYbW6W24FIB7lLhXEQJBdLaOPT5YzjU1FV20s5TEF6xrY2DF2heiM9RN5p2HWjeWLQ9mVPJ6
xrqTLJsEEu+XeVmiW0Uk1bFaBxDh4CsweV1jp0sbILeijABLvb9u8EO63RacKxynsxuNxfu4YCn8
0TcYTQlqqKjD7NHRIqDoOSqikVy9YRlTR0efIuLwP5a2NVvoLEmv7Ji1jnA3TnmUQVHu56EFc2Rm
r7gaRtI0JfmYeK3EBFpXYQCRH7v/dpn7bqjTm3TuzfCg5VJpOHAJHYPDUeZXIeNuDUZf3oSbYnQC
abgk3IDpgmeTN36or8k1UMoFawN+GdDI8G4TE2K/soFslYcMaQWWONOvHYNbFzYVwS04xBR6HFPP
rnyXeZpm83xfYq1uML6iGPPNSBdWMfR0p/3Aay/JkojejSmoY+896cdAvqo4SYqVqztLgZZTkkBn
ltQ1WK+HrfBnkI/J1VYBkSSHQV7uQbx39R/PVYP5opyJSfpUGNsCoWI9xHlHpnTBeD2sRmDotGYw
iz0gLDoqGSuxehVAEWBgzW23VqRxuXxKG/BPcEiI4ZG884bN0tD+V34FiJRtd0NbJLr3vslSbYCD
tSIuX7usUmpEE+vn4N/mVVFLjdi6OSb5LLExbuYadub27iYGVHUDS7oAszNr+h/qbQJ7Ce8GI0R0
ntXs/PYIJmPN38jv9hOwj7qvkv00NTMoZD17uB7uwjEbkvXPWNbcFz/8qc4WeUc/LyZwSoGqrk9e
xdj4YsPrxCXllz8BdHZ9+wyMa5yXB0lNXrQ848kTsnwyFI4N6OVu7JH0ogywZ3uLlpI0+b61QwCg
AJ9tPxZHEmGlv91XfFj75BmrSj9M/zxhEcxPs0FETo6B00174AWGJWFjfO4eVqXLIIWYJHm/RnGU
5cUHx6GY7nklIJTtJ/pd247Tcwl09ub3CE36g84a/P3kfrupHeEkyobaDGelDvoj17DzI0g/qUvu
bNH3I2CYapmytP8AcuqJ5tKz6IlJBRWKb/09umEBMkSZwYM+NmYiIhTY6WlzFyCD0UYEuO7zj5TV
ABuF1Jotrs4Ndw6pPqj6ndSvHu+QLrjMUd8qXAx1kNhmvlQeth90GOSlO2ENP+LDFJq8fdusdXmN
Jj4odY4K/DMQ7WVq8mc12ZzgkuDMlOqcybKCZI1fe/hwpcFzs58nU9nlzXqbld9sH/rq99pjcMkx
04d5/7HgaM5Zg8aFzud5H8a6vHInYATNcj7AzbOJfkX5wvj/k0/h6vJ/gN6IRX+CQJEz9seKnUmE
wRIwS0c2dVdqMzXbbegFJBsPuG3J/b8gGfeC4VTPnIb9tk+nghDAeTR6DJf3DCPIgCc5QgVn5RGL
ynF7clvReRMfl7FOMXIPABLKlF1r12nWX7rj19Y/+Z32eaFOjfHdbVVHNc6ssFB5xU4aWaldTgLR
O4+fRSpEQlQxC4IprwgOTWoGj6HGyUD03WmSPRCCeWdg25H7MKFwFi5ylm1ohDf5Ro1wRAClVBAL
JdCdSp5qYkk5FZVcadPaHajnGgt7HwPjcJCg+X/SQNHSNF2CJ+Jc1QflBxnE32PGh1uYZ8O2Nmlf
mTu8MTyzpZcm+ejaclteUEl1Nz9nE+3bV5liVjQIek0XadJZ+cZsgnoYxDnJ+Lt0Mwx6+wxXH0gz
9Hi0nIjyJT29wr2Kw/CB58BW2LMyNnYN3+XKiOKCK7deoj+9X8Xh+p55EAnUY8borGM4OiWne3QO
Zzl4xQmUtF+vx6wuAnAoULaonT3QCUWF987nQg3/0WVIJdCOMzMEvYt5J/PkI608HhNkyAbe/UqK
NEFD2Bay/g/LRPaEonYC9/ntMM5QCoCzouTubA2e2X+Err7iKoBRnm/qDLfA8GUMuep6daC+o+Ri
SZagBexYmz6zfDI9BVcuEKWroEYav9iafYtgz9s/a0Tn/2LyztP81seGBv40xayQtmfpua4r7zKM
/Nqe0B+aDoio4FPPqs2RrX8WMP4A9ht8OsXCIts01VWdhEhSLm8BHHcI9Vw83vrEjIOI6bOhnKu7
Lo7BVp4SpupI7dtMlB7Ymbmx7fIzW9ZMNd+STGKQHvpgBdaKwMoDjSMmhwM8b1+SSHoEfpPlX2eW
fVCL3B/ZOeq1To5M4JGYSTNTaETZVR+Y1vupZowC7oMkPc0HjKyDmULLMRZl9Xqb++ytksO4dFwu
h35OG/+TH4v112GZWazET2s6cO5eS52LunJ/rIybKYzOkWT5CcIKPRpll65qOn+h6TgSNh4Pnrjb
MLX+rUK2ReWHVirHKFGGdZdemmDEHKyklmS18lVFUXAjkjlmI4x905fruxVTPIBZakJKwtDur7mo
bWUwpAIkDtlQP/Ad8qV67cMq0uEZBCr2gmn1/Cm+iwFhlOEnB3JRpvuwMohK+9oX8QLPSxJ6Sm/Y
OrEfuR1MVEq5B1qVzjwQinENDyodZHtqKM/qSgSfconv8fnJCoC/S3ilciWC6mooZwIScAe4JWGv
q1c2Hna/2JqbOJm3MPrCnr9R7FJD0BeP1JTCyz8IIEjDm68K1+WfhfOL+LoTRHpgR8f24YGlve8F
QMHNwCOQaTJ2Z09OUXcltAxwYlEXIpA8J94exfyqSUiG0e7a08VAFvD9lJS4V3iD/VuR0OLQEroH
g0kroclD94tOEReHx5LHv0Xtj9MMz6NKrv3TG74FUm1DAlbFEmybqRbpaFD2XfSCDxzpaRfA12iK
i2X3UPXnJY1L6T+SnwuSGbZyxa0JeJpYrDe/KCW7aHpEjha9OpYSYbsjGVwgYJyHZODTBfSEy5M3
lQn94GmmEijw99FUDWR7yP8b8V7T0kWinngtXSd3caV0WB3A5m+iRr2veTA+ekPbpY92jXr/GnVb
U1xQoOTYmzU/cUBUhX/PxlVxgRsw7z4THj58D+ZSUM5ldC9qP5yf4BiVav3J8uJqY8gUNDKxvxow
/fQ7rxS9KfsZJap8g4iXRtwt2Ii8CfoXHIEYvgKcp48CExKWV4rtNydvBuoW27uiAFjwCxJ1oX5P
VW/Xv7YP++rWOApvqos3er2nQZgIlepTVXqaUynz87iEfeD5Nn/zmZx5DHcgLctPdrxmuGfv5lGZ
jvVx+JmxRi4/wyl2AJxJxAdtSVBKl+phTRtNa5CgXwpfKtW2GuYZ18Vw7BrazR6zrSegBi9QxcUP
LSA/tDuC9V1xz/bIYA6rrJmoayjHbr1HsaK5arYVCh3Fk3pS35SMGCp1QcL4LmZF7hbt3YRR7dic
FM5Obt9Irk/+UIdp/uiNVC79m3MHBLCoHf6km5L8yAr7f0zq6pT5vCd4SS240D48eNnMkjmiNaO1
piZyA1HdSX86pPGki0veh+TOMYNnEQsOXeg3D+T62t+kKKFwbem6o9eUZ3S+RMfMzT39GsmAofuj
cqZUr5R7bOLMyldHT3GgPfAaberF3S9NrI1ZfQJ3UJY7UD0adL3e4PYQeCKM+hzPOem1PVuBBVNr
w/0VHoD4xAGks27Gg87awVPRTe1dV4CbaGT+Y8uRkv4gKaNO7mOWTHjnfYKk+lKyBYunY1rkfX1H
Y1ofn6jvNOt9FjV9/MIsoWvBZlVgdtjnGlbzMfOwoRe3HduO7D/nIWxF5JC3LvuXecmW37Ts4xpH
CLDp1HytIliDt9bNxUICcd5cR2sIIZo71gMl+Y0inbOBh36UetcnAlu/myyRMQBCpPq6mveaiugk
PNA5XKuDLodxQt0O8cDdMtOVDUW5hCvfo7lCKB4Ye+iwwyw4rDhZIMU2e3aabK/38cwj/Qdntk1f
XbspOd7VOrHzTD90iQiIHjOMjzhdVjiKbGaYVK/DDlzedCXjUQLYAGexipFfB4rJSKaDA3bVf9KM
VXdI9UFkyt8LcNfumenF43O1VFlbvvgJSXwK769D7IVXWr4MRw/eNuYgbONV868Nk2X+WUmG6gOv
MT7BJ63iwWu5BXtZI3JTrcG/LWDRdt3a1wEmQENA7GNUwMBOHmf2SPsBaeMrMSPvc28HxMwhsFIZ
XVBCj/qF+IFM7Fn9RPTCr/tD7nhWQgPGQVVe0l7b8TwgTd+Jrc3hTIVlERh7j3zu+c+xZ1lq1taX
UNDYkXoLdLhNxx9DlDQJnb8dXI2J5QuvWWY/mDPry0IKmsZbYxVK3E5Il04xPGeBBjoyOAHpWBkc
uts28+IcwzTJG869EXJCtfCvgqZC2Z1vrxdJ1OdRir2uX/LbAK1buROLG+hmR85rvpv4nipu7d1G
2kKcyClsivf7qpbqKeMmA6vMUjL8vbQNlzlN7a6fn5FErf832fiLosgNI8Po71uD0UAeOU+W+GRZ
uBdw7VgWlvTGjNVwl6RYVn8uEHnT+54iouEoekkNhCLqmuPN8wj2BIdYtjE2J4UGNLW7LKy196ip
eVMZu4ktbh5iz8+YQMtaoXGdJgtb50sYVJ9wl41WQRZsoP2x7V8HVEOCW6H+5SESjC9yoDXR8ZrR
eXHut6WIPxyU/fG2LSMebdBbomm7ZR5yLfnasqzW4NyqQI7vUrJqOnoe4fBoZ+mhD1+RvHFX7CDI
FeQ0iyqQ24PjAk3ekzop7UdKKra/regLc4AiepLJ5/F66eOunQ3k8JPytSzrQx0lw5wc+UCChx/H
xYc40wBKYRSzUjVfxPiC7C2zGfD2WHopX6OVw7oA8CHQAtjV2mE6YyeImLazDodQkBrRv4VZ4ZM7
U36F0HwrVtI9X+7qUzg2Qx5Wt0ytPmkkj0KlEHhaW/rpmTOz5hrqtqEOH/q89Vi5WOJa2Q32gdT+
FurqMtlbRN/hWDSBnE7NKic/2y1k8juKhDl0+ZziUO2S68fQzB3Rt+uirNp1cpXrA3ajdDqVWJCq
J177VX+JMjXYr0HWfvbI+das52CBU/tI8KopH2U9GPlFC4dVvxIWOttzUUbheAGC0RUPoLpS9Zvq
hsU/z4bs9PvsdW12fR8H+muZmsX85jtMtTN0PY2TZk0xshKPKGxEzN83Azrhzi6ONmgeooYrXEqE
COrSs/InnxoOkJ1hlk8Vy4KqXo5X/y8EG3wsxczamUTJO0dJBpghT8q13qO6rGRZFtTV/J0gdxm/
bNyMxfsaqqKDGaHCIvRJlAEN+ueWcSq/ufrL6S0hcbFS+MALDFbCLK5s0ACoaDDvi2xb/OuF4Smw
W03RtrcSx5v9k4PTTdCbDOTqAGdgWeKlWrYa5MlJtc7rnzF1xFGzN9ot1EN5mKLnqwHck+4RuIjD
AtEyZoGiDDRz1OcaZaN4Gu0VW9FV8susNm8/gPHxMMSQJdsIrLEnA9ZInaIXFgMmG4GasvLE/ijD
ZIUe3FZiq/4hITfbH5OFhh0l9CV7pQh4/innpWoODXlu96ubkgX0J4Axf+zGN9bDTv7ovdWNT9Ni
nqlBiNydCKe+biBkJOl/10fOcipHvAMHkNSYcvdYhO1iDvBo2EqtwBqim1QEjYAuWPbUdIaxBeYX
1Cyx/9p2i+DEJhUWV55FhoCh3pl+W5Pb2J/bJuBbWF9xnqMKhrfWTz3mdhTubThATZqiW9aKkXky
WMy3b5h964pG48PQB7MJqRtcXwwuoXkmUhMsFZMsvuF0R9IOvw1eSFt/paKZP7spUpBeYpM9kGOL
MNakM5Tcx4FCFApNhRTegGSqhyJ77/M1JxtT8J1OEjzCXeKera3DKTv5M8/q4IIFOuk64I1FXL/q
xi2YZ2c9Insfkt5DmjksDTZPmFcLWOs/7cC6dC+HsHjGApszIjcMfVHV/+UL0Y2HThSGsrJMoc5c
7Vapb85LnwZ6uwEil9R/oxUm6UfoGR/eDiTdmbFV080cs68tBT7hdprtLcr81H4P2uEpOyDm40s7
KeS24ZltrzPmc2KEjP3XAfvt1N5jTBR9d+p83HbDqcwF3OUjV1SrPme4qZAlE0WByb9woT4XoGCe
s1thwkFRuZoN2oKYwpLTDISFUYK2PI/pyJvmTsiIyuIXXW3IcHuB06N6EIJs3ROG93jjBmyC2X+e
Wyw0l4L5Nd/OfNjxQ1H+XBri+HRgtZaa0tG2Q/WELdbI/zxNFzwf/ZxALlnSrgyL7KFaGdphGGF3
n4unxMT9SAHDWMXNc9wXxXits4mX7JF1GVzDUeNa6I5R6RP22BEkUKC/V+sUgtk8saGglbcGTddg
IvM+BasvnmwsB/xfUenQYb7pGwuS9VYavmfe6zpprGlXLqt7MBOW6OFjJu4QxZ8zjWsG53/FYqrd
S1gOWP57ct9Ej0kHTy/bltQFIVZUws4e8tUbk+0WD5PNh0vorWP5L15Kv3InK/JuPMLuVwl/SXjB
ydFmDe869bzaYBkhuvoehOM4mAQ8zqxUW/fJG3n0YHOPfWbuos1ivzpob43rvx1LRFA0vXO+hSpU
9uGPPMyb7Y2gFeUX+2CEQm5/5S0leN0piAqv3sinpF73uKA4VI9KZSo/WB1cez4K36+/Bposgm/M
Ckl3X3ld7P4NCxf7rajDlqoqroM8uwfT3TV/8ojbjUbFwKTLs12qnq8CHPYEYFc6pWnjHfq+Smv+
VZHM/L/cnomCVk/Zb0M149L6/Bw+TROgG6G4TDXblW3uF6dvfDuUuGvnFjhN/UZUo8jqU1HNNvsB
VWmO213LyqDI7lcqSZYPHRkNwsmPYkICJR1Vpj0YwgqlvR8RsIrxD7WkAKd261SkwCgccCn1n2x6
Q5YtLrpAZfccSAnHCqaccd2jqPRFsPebkU3jH7+ALB0fLGTGvyrv2BnT98I5i/0Tqepla+3kN5yx
DgMZPFpiyqQrB69cBmJ0pIO/K+LoFdS7HOdNd28l0prCgcIcAc6S5659LHqlhuJmyaoYs8MQXzse
z2zoq9X7cMKVH1EBsv21F5qqEG8ZeYsxuhfLDCNUZyj59gXUGTLKAc8L63cAt6xASQAoW1PRQFNK
z5GmO2PS/+IuM8QOFt6XOr1nnVVRfwgDOVAPuqq8YbpkYpmlus2cCfErK99tL0hYCX0jMq68335s
g/x3hKCY3Ed1I64/xWS4NWfN3+i3N/e5BKCImEfIJOMdCLYxk5JeFGEmz/0Mgk4FUG70YjhfwSvx
le+NWLvLGA1bu+70ELczPfQYtsoDEzcXCvQeTlF5XtjpT186RyjCHbfNPjQiPRKgJfMLhsQ/DxmA
Rq7zFOXrKWi6NnxYu60S70JA9nopC0wvYs/qgdc0byR2YpQr8yEiIhOzywAElumckOQ1clbT4eMc
hZtbFRw7Ok2g6jnrjeK7Jl48PrQ9H95jRhOy++CcaHG7SVJX3gcodP6G2wk/1TX2Q6T2DuvaCLl0
9RBzntZMTkt3dMQRzE+n9UrlyhwItJ97b8IWDOJl7USOy6dHR20pNnUgaPcA9uL8X2majkM161ZN
+7vh7Q1gNQJeMxwYFKhm1WHgDYyMAf/dtFFlQ457iI9ANN7MAEyDow0d72HNBiegjEnMuZ89YPzN
QLMiZ4C9kmMb8WVG1oo3uP0YL/V4U1TkVop9Na/4IthfGnTW5UD3U9KTTmFm42c1hKyKdw8MVXon
r99b/8lqi2h4N6V1nZaGbYMuZAZGaFwJ1G/5mBnsY7Q6OpbrEfVK1B+untii4keuYcDFl9UnKThc
MDNEOHAYnKLsf5ydV2/cyJqG/8pi7wkUWYwXe9NRasmyrGDZviFsyWbOmb9+H3ov1iIbTegAczCD
GRxXV7HCF97QXQWJMiWCTdNr9kTppbHh7jO9HwGjoRiGCCo10jCKjgPVIvWXiKokT5ALouT+VWQ+
Head4wCrJZAjMuqvRmqvzSOSEi0+p36WVL9zDbRfvBmNXvOeSh/HCCwnxiACiMu7Y/liK8J47M2N
QCxt3LVt1QP8tibyMwLsfY6XI89tiQc2BolhjWVI6Vl7AbmVd8D2PNvrDvTVMiI/rezd7gkZ44bE
Ry9i/Um4oAZRzmc9k+uAxEv1UdDPcv3G6+CL91vEPytOgJ/0Tq1vkjSxwmo/RkFABzd1h5jXZdBc
as9U/8vk81/G/a1RjvzxU/MqyECfZWlxQ6kys4YrNKak+iuqAM0eTByVghc0/gxw3gXg1MF6dAdX
9a/qokmzFy+h9fwnkYahD480vEDHXmu6H9Aj973QowSMbP4wgVYUbO87KMYxynP7spSYNGGFq1mQ
XgLFaOIH1/JR9Xrr1aKLwmtZQi7mvc/B/yabOqHaBvAoVY2+O5a2GSv0w2iue29Z2cT9iXq0NaYv
QTJItH+i2qHM88CKuqPYh4imU2Tuc7Sd+k91ZznNyfMaKBsEowWCmV8Uyi7aqdGFJX6i1O8JeUsp
OJW3TgeaAeNEDb7IFg+WWlzpaLnmR9cYM+2Z79/R49aMUil/ILHeyWCjgIcGsxu7lY6INzjDyvpr
nCGh1ttNVolrEMFIhG6E4oxy39sjpAE47Fl9DBrcUwFWD7Y2+SdHiY0ebA3/Y0/vzKFy1DYljcuK
JrdmH/LGjIhCzYKwqr8GbWtmSJ5zj/Oh+wQuJQwilQ5q/BrHlO4hc5NuO/AHyWmU76Uiw/guH9U8
JrnyVAWYiJoFSfEoDaQ/eVSheqZUrsIRBZPMsntjEoYHVeK0p4rOrmochioSo3NFfcM2hp3pZhhk
0yDIXPz/RuglKPAVDfh5ncCY8wZnwYf8BPMHG1zR1OHwvdScOvsWIEXuOBs0MGnq0ez39Dj77IM0
sW5JfC0kmjoQh9iTRQU1q9+hqcum37Ro83o0S7G/A0OVGEYPmz6NVfCNGK85YYZEqxKrnJlSVJZ7
dOIK75SjEUCmPIYiHBQHWJHp1/BZOnxl61uDWM7Aodfi7iUwiJBlOCQ0Fjznxi4UlfDdhCGvXIW4
faA2jyZz3devGZCXtH/yS0srq73oM2XArjTVUtgV3CCub9wlEi0Id5dnLYScO3ckaEOVMrddd9t1
nCkV6DrNinZr+F3iYVJTd8nY45cAL7/7g2MXMfOngGZfzVaq80BRhk3UdIT6B3NC0RBc625Fz8kd
hN7shq71sM69JyKXJRr+kUIqKr+qFc4DDB9DzgxvoAGliGnBD6ow8sJ3xvWHmw42dhhs2Xg4yKA2
7/KbtMTV6vI6h6UcYLBOiVpBFrcsGwlpsjSKMUHwAswvivWDnYMV5SUEqXYPHJISwbM3ornRIcuH
rrPZ9BO0wkUDawOAPLTzh560Wk7+l5HWkib+Fd1tYeBKzbc8A15BXBPy7GMThPWfEPmwZLTHKzJR
RaJTuKk6hFd+WiDYrXpbGU2q/3BaYXjWDa4/DaX/EQ10Sg5WSQ55E2h9gtauanQ0GkMF7wZlX0uh
KekBdKpd5uY2pOLpp+i6UYjPp9gtQOkU6+CxaXMMpgC0hgJ3d4G2bRlsQ5Nz+0ttpNuqn5VB5Q7C
wyqkj/hbC6Ki/l2WpR/EweM/klX3/yeH8F9pk9xnAdIG//PfGvT7f1QSEKLQdTqDtiZMVQiE+Kb/
/o9KQttg+Vdwk6EBVzZkGl+DSkXmAitqSN3fE11If2r7jXBPkBe0kni8ywY6fe612yGg4x2qLB1R
os47PLDGBxSdHTW4pdfhCIRmaYgG/hUgPBQrgsCAur+DV+oqyh2AU9Brk6JqAAH4a1WN4FL3lyeH
NMG7uZmWRkKiO5oJ5pVfqr+fG6lvmHeJKH/DwjKdR9p1aK7RwmEVnk0H8vum8on37c3lYac/9v+F
J0wyPklHWmr0y4gabHumNtCnumeIPI1+o8TR959gYqqwxlMr1rEEvTzUXNjAtCj+OKhXCg36m7Bm
M+x6BfB26KEHr6WyfIk6YL+byPGb5hPKXI27sqDnhkPvU/CdVKkZ+rTg/2wWvlgGGcukhDToXffF
rUs6qlmUVddR6qXuyuSs+TqikwUlgBDXNg0oCrN1bKrBdlGbKt8M07AxufETwjNkGHHndrG8Lcpa
oxhekaP9rL2SzG57eXHV+dkwkVujR646umHzj+qkMPLPdHvefCXEUPONcpJhfavIR+I9Mk5loWxp
toRYYdd4ZMbfNDobFAYKN4jiT1S7dY0uPY69pFmXf9JySTTN5v8PlNGALzL/AIR5SRFVVvtm+Y0A
oWBVHtjp26RVdRywfATijWKTiTbxlINIQdd/uzz+Yms7LIelS13lo2i6mH8SH1J0kqT1G/qekfo4
8rJ3b4NFY09dWfwzM7Wo+jqa/ffTG7O1j8KKSCoP47fEkakN5dS1KWFuxVSw7XZkXdGPiX5AmaHU
Ie0cLs9zcXPwyYVkp9O6tjjRs3l25DgEwIP56hlUfY+EBR70UpHonvWZlzvC8Cbt9fH18qjLOetc
gQJUEAwjkwv5/X6b8E2qEQzOaypdePvHNE1M52HiB9tUO/3MAYqsFyIu+o3oUaL4+IGDO8I1qQsk
UlRzfl/2AH5wIy29t7wanB5dr6AJLAgBgQp/oqcVZImjNxp4eQcWSVi5uzz95ebSTc1SqaeYPP1i
Pn2rsmFK2X3wFsJUSjc6CDP/ELRw1Vb21uIacwxeKN2xVIsAj9fh/ToPOqpSOLGYrwrHB9cWJ0BH
tgx6moYpiKDieHle54bTTVNXJfi56bF9PxzycVCsglG+hnHS9yTVJBsRcunV2CKTIiKQQpcHXO4j
5PsM2zJ41W0b+MX7AY0OYfRezfJXkHKB+UI4pIf4lBOm4pGGpgiIdeEHuTzFViREcLo8+vLsGIg1
CU2T8MqoVs7Ojmd2DvgMMbxGnd5G6LF2uvO7yTRVOFhjw+u4oaRVDtXK7jmzytxIBvPWTcnHnU1a
JKRRSEJ1rw6ZRIZXDXD43zCx/wqUY9O0soeWszRV7gUeeloq0pnPksQfS6qkUF8H2wmQaEOAyMiu
PSJs81uUaFF2hJg1VvnKp13O0lR5EMFtc1OgzTCbJXgyKtyyGl+tYCi9A+Y4GpBow681ei82wsgf
/ZZcfoYlgbXYDKtOR/afF7BSVBAM/Vi/krOJAmeCMdK9naLJgBQOakiLzg2mpUA0VgZebmETCJOA
6kVoShwwO6IuZRx/HEs442PoONWhhNiHP2mA2oOxb+nDQEyOCYujt17w71ZO7PImMg3+CNXiuKqq
Ph/dG+gHuEEVvYVwwxHhF1FCJdwNSSjvLy/wmRgDJXXGIFi0hM27+n6F255EXa8K9xUddmRujgpS
iOXnoFQdxIWc1NMr45MHqhuabxJmvvVSWKOoyc9KQxg76qDYUq9s7fnaW5CFpntjiruIned7TKNt
l0SK1H8VAarydxa4eOAOcR4PbrhzR69E7RLIfmWHuyTHDNH44Em2DIRxhW3ylypVa7HpwqqXNRX6
X4MTUc3Acz4shl+4YUTdfWVQp/z8wW9gcS+bwoBUhFQYx2q22cDTGpjNZbj1IKD/Ske8PCZdgKJj
ZdnKD0Hf8A+wV/R4EJ0cbjxwQQY2Fo6/NvHpW/+TOGhI8hLbseQQqSRP8ey0NUObxH5rDi+4RrR3
5SisLzDjtR+Y4qq3gHi0T4USuDc5ufK3y0swu1amkQFLALJ2HBYCsZL3u9ArUNB0AGe9JOOkNqFm
GIKaICp2NmoP2crZnl2dDEYr1ta5UwTrLu3ZcstSjGozuOX3FMxrDrsN3VBY4yW82xzh1cbEnUMF
Epv8ujzJ2almaRGYY2EhfAjHID17P0konuxkZ4i+dxnCpruuQDH+Dyo7Yny7PND8UP8N0IkriJQt
SHFy0sz799os0xKT50H3vpMLgqbBVBFu2HNk5rr1VUOWfaBCWLpW+EXzEJVCStzmjTwAq6mt2wZF
MTV/uPyLJinndzvL1MhI6exynxFPz4808hQ8YxUeLgD1rYFie9ki4xZUih8/6E7SZ+q1Dk1/xKWX
Crr9GOFmAneqs8fa+3L5pyy2mkkzCXwZAgXkVrDj3q+NHgq7NfoMWInMgCSY6KO9SMU0XpFTyu8u
jzXfaTY5Kk5fwgLEbPAAzy5XHw0vq5h0dHsVzM22mFBDqGNV5damhwJEtlVA614eU8rZWjMop4gc
j81mcpxmZ0nrBBeIpicvYIgK9wYJyrKlKmWjf9Fv2eMJqOdksIW48UjfKeyOZYqSATIWOi1KTxnV
6Ze2WSi3tdLb2MJ3lU+LA8RcoXxHk9A1sm2DSVHzFDQa6K4DkFvFeutAwfTGjjeSO+6ThXYf/mgl
aoY0u5EgVlDpIsB26p/QqGkfAvoBHYrPL2E/ilpDKUVr7zpQ9Z7/AyC2hvtwGzQGlLYSonhRUME3
3S5euQy0+akkRHQIZFBUdTiSxvzqgTzkAosv5NdBCkUV95AHqlpHOCZrSnnfBYkAzwj+ppAnq6kz
SMMFljUNnjFaWn+nQGazrFpRhO3EY+6BZ53yiCJofqspAzYnjzgqCB/jFWhxynC0yPqGE5jMpEy3
fMaxuxNmPYHvVXTauxehV1q1c1tZDA3pdYNenLcy5cX1wN0HLBcVL5Ql5LKw4UYI6AL4MJ5pIvWW
fcydWrPHDdW1QFJMbICQXHGU8SrYxD3kVvklrOAkKseiwe6vgBIKNta9urxvF2eFkFmYlkVVwXIs
NOHfn0uHE1H1hWM+lyAQI7FN6yjPTqD/WxxHidjrDMgGrbuPZQuEVywAT64qKCcRdcxOi2rTR9IQ
dHgQmdZW10BSeZ82qIHgKLFr0r72b9rUUWV7c3m6s2uIGwgVfYophHgkSdp8unppGWMlmxxxAjg3
cEqAr4Cui/GtBol3+A8GY57Mj4HlPFmIfRVPbjPIH+lxg4+i+QKCLI99vTvJpG313ceHA3pomqio
Uj6ZD+eHOJXFtZ8+lprvPgdS117HvJJPPgjMtc082zZMZ6of89ARxIJ3nKddKJWaTRGO7oPsmy7C
P9SNv9Zc6qhPlv5nshj4Ox+dHSVroM10iIjz5bwG1nBPaIHqOg+JMvigmfTJNsTp8WVJctPzVq7z
c/NDIZWvhhr1MgMKO8ruE4bwAb3mcTKdFOq9Vum8XEOmdQcfC+yV6OHciPbkTwkhzUD9Y5bioaGV
Et0ryoNETPIbDjVedj2xVv1jo0+pu4lA1UoEvDwMnHnMzDQKI2cKBgkyKWiQ9vpDAxdi2DRdVn7N
vF77okaWvnLgZ9nFtGE4rsT4mmEK0MfT9P9JKQf8yXuj1qwHHp8Y26y2erL4xxZ1xc68tumY702K
Tyuf8dyoFmUtjjrlLWsekTV2pfWx2pgPpW/T0fFTCI60ju3P6LsmnxDdVSqaTrn+4YU1SNRw+iCF
Jeadd1c0MAXIlGQ4LsDkPdF0tGokZ1QKBXTg/JW8bblxGAwkAErHU33LmEVWQZG7cO998ZDohf7F
TbMMbWuUgH0VSOIAb3oldz0zHlEl5QFIRQS687QpzvMBe2t3eGi6Eqcy0tK9htriTz+doJzAt+3D
R0/+FL4Toeq8AXQgZuGcCAvTaetRPvh1Z4MdIzr54zU5xG/EKI213sqZ6VkG14xFOG87tCFmG7WB
lKL7mXygvTZeF3FZvYDadq4QtlP3iECE15dnt9yixIu2qSGdYPIFrdm5zxLeqab05YNAE/J7VxTD
bgDicBvanfkZFLiHBFuSrZzGWfTFaTSIJKh2TAUIA0uI95M0kAVJx9YyHiz0YtWDrVJe26jEh9bK
5pxW658M5O9AJB+Udym6kmvPNieIwBi6TGc84Lo63JeK3xzzPgvvFMPx74SXJ6h72sHJhV26sk3P
j2wbtsYlTkduNkUVL8ZsEkd5kBVG7FQu8vab50r/pkqE8kONWu2zCkThoJZ6snLrLIYGZE5WDdF1
6pgtTkg7whqsEIT4otdRUz/lknB1jyAZ3oBXluVktInGxMGsQXiyxKwYkX8UJVZ+xOITc80a/ACu
n6kqPI90wK2WYkjH4UvtWKF2LWOYhyNt/kgF13F5C9uzPFOqVGyM6TOTa5o07WZfuRsM2oBOUn5B
sszWxUsLvDq7ihoDFthedB1yApGTdcYRbm6a/czzkh4Q9Pcc4dsNjMwR4K2I4CpvaNuiw3G0xQBJ
6taLyyGAyoB+BkqN1agk2Qtax8KkKpbiBq3eDman2TYsI/jJ440XT8TKXTmETneNziqoSUQwMDpG
TE7NR4mgbmmOwGg0Ik2gvAhYIzOdxEnryq1Naxg3eAwOIn3v5FWNgGaLwEiLYLStRMapsQYZfjJr
5HzxqA1g7/wIHAQXTlg3Fta+GBwf82vE0a3E32LFHaS3UW1MdIDOI79A17n0w/7ErwHvXdmBF8GA
R+QgeMIPxXY4GTpuBc3RxsFdIGasygQdE63CTAR6uzJ8x3YD4qANSfE+AwFid0BLtTp4a/py0t8T
ru8Yb0h2FP2dKdHlKrciq11+P/JYEs8HYH9V/NykWECjDKSnaQU+qTCDK6XyVayFLBChziZwoQb3
+NsJiQhUE4bpJ21ozYocsIX8gJ3e0GpW/lrU6H5XW5rdCIlINJ1QCn1Dmb1IviuJ6QfUDlGVD5td
ClTRqzZ8SiU5lXleta9OpblaBUW5rXzjWlQhlKlHvjFGMLvLe3MR41ikXATEU9uH/HxeaHUiGFRa
1Rn3OWoaUBJr1AiQbai+Qq2qrj44lvk3scDdiwuT/vx0L/wT48RO0VNAddMvkIGgmri5pVyD+eoQ
P9Igqdx+eDSHrhLJM9c4MdzsgsM3AKaspcdf2MyKfsDKFqmHxkOG+TpJSNsuj7Z4Fi2KspJCEveS
RnVl+u//zK0LCjNJLK/93GeNr36PJ2WZXc+/sH87iAomj2VcWvXLRwflHgUKQNiIisgijkocEMSG
Xij30J37T0oEcKcBmfoMCzKAIONGydrVvdwuFvVvlI7AjdgURmc3GWgzLwOn5X1xdFLf4G6UioYi
RWC2TdvdhbVJb/LyHJcjTh11UnDaHgQB88DYBM9Jw9VAagUOwKOWl+JZ8zzlNrc98evyUItQg/we
ZAxhKQV+HsXZjslKtxBITpj3SRtY9zHv+M4UCRJ98O8QjM3TNwfB9JVi3HJ+NNXx9zCoqtA4m79D
HeCRxKpa476F42+/0YZG2Aqd8hHORR95ed58/MQb1HknzTP+LGoa73eq1neY0RmRuI8aL31SzbKi
ix5TJYYDCmkmfv3ook59e6ooBmVt+uezRW2VCJusrIBykRbqDx801SEtx2SfBWZ8P2TAQg2Uqlc2
zfJLTiV0FIyoOU4Z/+w0Rj1lQ6TutPsBQTBQ3pb11iOu+xxanX6IsJDiptP6aCWtWcQ1VIjwqiRk
BCDB8s6KNiEupVXqtPLe8yzjV9OlMKTqQcfSzesG8HlZhx1I1ow/c1dTPl1e5jNjI12mEczRpgcH
M/uqju53phGN6n2WSudRQyEk3XSuET5TDQFRXODtquJstnOiJl3ZUNOZfxfD0tAm1QF0ZQtuv3kk
2Zoh9XxUIu/hsgVPqvAcrEE0+HIrYdTio9rS1AyA5g4fl7bMbCfBjoLNbCrjPaJO/q+udrwXsGsU
7NWJubIJ29y8yZEsfby8sosDOg1LJ0jwapE9zqvldkWYhga2uNfB2X/FZTEn1HL15lk2nvbj8liL
r2hP9U/OJA+IQ0Y+20FWgn8YXKThPsat74/twRaAUNzil9F47q2PEOYLWF/nDo1X7ery0NORePcV
ERAF90F5nptvyiffXwvkXq3hJmp7T0FEt2FApu21D8Drubcnim5o+eXx8ohnFhYkxIRCtIAfLzoC
CGg1ElHe9h56HYQozSziZgMpsHrrp8fk8mBnVpYyHG+zxgHhip9tHrdME/DYZnNP8Gt9H/tA/12W
rfoL+GpCANrJ/g9FnejaBZv+0Zoqs6MwR82KzcsCz44mbhGINaSEPajkYlAtx9Kp++PoyKaDLYPF
4VrDdL6w9PHYQTQSDeqqnM3ZI12lbhmMUaXfGyFP+AYEsgUavo/adK+D+o4/+B2pNppEISR0vF5Q
X2bDJa1AnG40xH2Dwg/kDd/83st+QCsGEcnLX3G+SRkK1AWtQ4IQUqp5lGUGrsQAZxjuU5poX0YI
wRhGDw2sACPuvHuk/kpn5dZR3/vBcqdiK0L5gZlR1qFYNjuToo6qEdOd6n50h8J19uDcfM3fWlUx
yt+ujYSkukEkJkYzJpeFGF1kFbIehYN28JT6p4XFpO5vG4ls7lqVefahqZuj5DlVYugRURqZP+We
GWKL06jJSZGxgVqcqcJEIsronC05KWqrl1d/ftGzEqQJ6OLwmNMtnjx4/41xQzD6gL3D5B7SQiC3
6CPHkgxzMOz95YHU+cSoDWKtypbSJS2QRfvDS0Gth0o5+Va52kFH4XvvDKVJry1TngJ4hwESdJ+t
RKm+uEYhHmuhIDFK8m4ehIXmoEyj9gBXVDyZwktWQn1tdpeQwUsBHEEaU15PKDXfEU09mtKvixtn
1JrPLkVANHMA7GAMg3Z2GtbYnOCPVh9NfFJ3reyB/wdoNtH6Rs4WCWecw1vvGVXq4VoESH8XsXPK
m1RAl3EzCGMj+XHq2BskBO4RcG4o5PU/Yps/HIcu5G0IAF5iJcK3Fc3qw+W1Pzc7DZgaWEO60cvS
fjeaWJ85FgLFaOQlG6eDxAk1TlcOmlWi5484KHRrO7R9ML2Gc/BVZxebWNOj0Cj2TVvDGhgMpfyc
1YM8ZqGlfUYf2sVX2GrtQ4kX96aqJhVkaCs40SIg2/cEablCkyk3VBT2eOcPQa+XxwF5eDgu+Vr3
4m9Q/c9jN31Bcgn6XILC8DTX9ztZiQEnVLDMb4ygKr195w0AtpDpw4MRq4ZqotCBJ8IRLYaOsEl0
1DUcOeluCwOf0gw/NzRo5TGSXnAo6FSBakNZbyvQ9UVvFQW1FO3cI3JYPsT1wYKdDFMChQxcRaPw
d41pA1Q3Y1w5n7MACcQUBVJHEAByaS0LwQb7Bv5fFVMwAPU9qjX+JV4Wv/hI/yMR1v7yQWz7K/fj
/KiicqMzKhAdLmS5iBsgJxc6CljeyQEAXUOX6gEG0RGCyO5VO9EIJ1rJKJYjAsAS4BYmTA4HcPbe
SJRqfLs23Wv0DLmBNr3C79s6YWIiwV1AnNbvLx+J5YBkEvTW6AFx9y1iB7NGXtnU9eSUIan7xbAr
8wFhAfEDPku6Uu2eXbF/b3SqksIBjzN112ZzU0bLLJwxz0+jjyLQhm6h+ltTi2glJFGnDf7vAeDl
oDACDAf4rUX5YHaVp0hbRW0YJqeAUMtFyplOqKLt7AJJ1idIPD6mFGPX2nJXpDyzfwZPDu096WRf
JUiKZ5T5Q7ftmgixnhoRz8sLPnvmp1WgLov5CpEhyeO8Km5QYxyA6fsnt85ovGW5O7HbqokJDMd1
EP6w//iAoAyRcuf7LqEHGBjX+YgO/QmtpN55rYwCa+0qi8PonsJGayJXMFprx/XMtzam2ruuElBD
aJp9A4gKaLV6bXBCmTTqT5pW1fUtCjndysc+s5q8UxT5+B8x4SJKMIoMdDMWxVO7KqK0oGc3WWUZ
qP7L5I42ytr1uriHgKqrsAcBlk1Mlfn7OFipJEYLsTsIVZdIJAp/wPyrX5Bbtg9NUD/m6BDtLn/B
c2PSkSISmjbOIjaJW+iD2NMEp6gEoYM4gtj2HOd8o6OUjeZRKLZWaSRPl0c98wmB7AGBIUekNz3/
hC2WBHqO3+XJQW+m5gkp1HgTo9O2Ms65Tzj1wCYCAtDqeZHIymkOkCpEJxw3vCezKuzgykCfx9p3
KkqbW6eq2q+Xp3bm0uOWhW+gctty3c4SpigC+GgWfnQytdYsUNtp2z880fmPOHagG10ebI79IafH
RIJgzwKQNqW+0wL8Uz4t0QAP5EgYxFXblEjjW22ivGCUjW7+pkxQTt0PuZn1h7S3g54av5P6+OOh
HRblO7Nq9WYlyFtM3wEKA9h06gROO3l2OKvKMeDhBxLNuCB9GlyBNx0XXnRPOXZcY/UsthF4bqGr
tDkdSp2LExr2ekc0gjN7qaFEtE2boT4NPu2/lbd6cUgYh5iaKqONOOmi2C+URtVz5OROGr6bezNt
uz1Idg1JomrYdqi0PDVI3h4uf9szKwk96i+IG1f6xUbCk6DAbjE0ThZiPOrB8/Ae3Ia2iTBs6OLG
uDLHM2s58QCobQKFgXI4vXz/7CRZZbiulYF+qiNV+4LRDkp6KIwnyco456Y11dyJf2jZ0WZ4P07g
oOI3gmc7OWYq8q0M0IWFp9t07tboe2flAjg3Glc3iS+kGOpQs9GEqOuwCjGhUmviv03Xi/y3iyja
PXQHf6VxslxBQGBk9CooMA7BvAgFcqB0sDCxT/Dwq/hURqhD0NmK/I+GVQCOgdbQgKVquoS8mFiB
MmHVPMWGl32WFvzuDVot+aEOmnIlZlxcoIzF12IJudKW2K8os3AXjDXrJKvEDjeeof7ozcJ8yMBp
fQNpKnaXN/25NQQ4ABuRahk939l95mIU3SaZa51QXIoR48pQ495zc3rmfzAQody0glycwBXeb0Ov
GlWFwN9E3TlPvT0DJMrOR6Hl+OEJURokJTcN3vYFecr1kZ9mF8pTJEseBTkMibLxNDXIri4PtNzp
PG9Iw08weLo+c7gO+t99nZnAWuPWUH5n6YDwht35OupJNfpHHx4M7AM3BWV7k6t+9sihtI0+AriO
kxoi6xhrQwQ3P5ZU5ypUPf6Twai70OkhHFtAvLB6ifE+MPRTZeY+GbSPUOhRpi6kf8SKomhlIc9s
QYqN4i9nEnj7fCH9qLELsyi5CKs+fMzs2mk2A/pBHy5CcbvzwegI0oBYAvPoUIU4YsXy1I2yszZq
h5PZDtlktMDG1EWz8PInOzMtYmUakNShabfOMxdUeJPJKiy6GVsHE6Mwtf07zAKCYmWcM/twAuIR
A0AZJHaeBQB6kqJrg/H8DUpMk5QQUOsvQh/FqzTDYW0Nz1xP7AlJaYCSCVjj2WAeyru4Y3TRDSEd
diFRp4efOrtHADkAvY7XUovv7cfXkaL+FLwSVS76jnaE8pmlZOFNOmaodlTWaLQ/tDQPxxVmw7m5
Qbo0qLTA0F50xtFDGAxKXQEK+KOGWHVKuFbc2ZPCdQJUAp3wfew7Wr2SQ54JKakBE7ixpEC47fkV
rHd+MGAKlN34A+KBFq3/CMTIhgrJgGr9yBE9Yk7WKTswGyH+prGS/kxT8vLPKKf1K+2H5a6dmESU
XlWid4rls2sawFPfoyId3+Rqpz7FuT1+rREL/fPRb8ooXC0a+TPNo3mnYQzQKTSRWrmp0ih5zfGC
t7ZDUeW/Lg+zPBoARsyp3E8Defnm5GXRZhDtohtacJG+xaLHxhWBBAHZavnB7gmZgaTfR60fsIFg
DbX3D1ySDAlVX909ZRZSgFu05u2ffj0E4baJJ4zzR6fGuvFi6+e5ZlXXYREZpfZJ6QP7Gsso9U9V
0+jb1Lg/mCuDLTcFtzLzYkSy5GXYT4W5x7RlOCGlKIqtO5a4eiLU066cwOX3moqctME5DaQy85AY
QbTeTmPZndIiz57CUBNfuUDxVdJr+fjR9TOgrk0cDodrc9EsVcAzIZyYtScKpyOU5rYpUCeIxujZ
70JcUC6PdmYBTQIFLs6JLrNI+pU8ofk0Kow2FCNQK8fJX/JaNMPu8jjnFlAnx+cSmdKKeUPNpbFi
YAHVnQIrVX/FmDZ8HYq8e9MIvX5fHurclAwJXAKKB6HJHEOQooMODRAYnF4E6WdLB0q8EZXnrqWC
y1uZSA50FKTDqQY+j3wckVG4q5v+ZOmVfx2UeXSFWZ31GVEfeV8iu3/4D+ZFBYPS0PTezCsY+HjK
FPGe/pQOmNBtSxeoKwaPnr9SQJ0r93BfkCaZiEVwpKaW9iyki+Do4bAzVicEDRXs61xwePG3si4d
H91JG/HpTwKEdo6UflNzlaF5VXlTi8Lw8s8WVBCxN1yk7R5Lo0Rc3CyxavpTjpFRv+FKSmyzCVFs
NH/Xal7H/qmJKBN+dfAKLNUjIoIULT+6cBNAnv4emADSofnCSfT+cBw2s5ONC0mJoG6TeBgIII+6
snJnNrk91YMpe0iyzHl3r1fUZsBLszpVFS/0yU9TU692pO9WgJI8itjJGqDjzB6caKATExG9iUVS
67iI3/l0Vk+m7yNp4Y/HPNDR1LDGzNlWSI2s3e7LAQnpqK6jeECfelGKKOvBs0fdH09qliXAXBGJ
PyWSfuLR63PYy0adKyuJ53JVaWCSxFLZon0Kz+L98yWIqETsluIk8cZCFtlJinRfVjp6s2jYx/HK
TbW8PqY0hsK5AcMJAaTZcPQuLBAFoThlI8nNRtSJ+gzuUNYr0fGZlaQfggrNhASEszwbRxtxjwrz
IT8J2xvtnTLgdLTHGiYpTj1d4p8GGldrVLwzSzllGICbpkIZF9f7pcRtqvUwHkpPvcvfjqXs02pX
dnih3rpN2ev7ywdvORzFHYIoeOdEr+Sis+FM9qbaiPHUihRwcu8O/VF1EJDeoAWlPX14MOJw3k6o
aWAM5sFqEJQ16M1OnMquxp8g0gKMdbBKTHA/0yvkZz82HM8LYcfUOyO7AfYz+3xSFS3S7q1EKjF1
moOO3QE+uV7envqA0HJltPlmmR6z/6uRw+JflspQaiUozR39GjxTkR3jqkUVeeOUvlc8aHmKktGm
VxW/WIm5l8NqQO4pVwDKhWQ4b/LqFLEm+Ld27bleXe8ts2zGK8JWj3c8RO7uOUTstFpptswPINcL
BTqOHiJdkybYbNfg9YR73tAO19h4ljhvQy/H+WJUgARc/oRnBuKNYzUBHE6N0NlpAIlnkEHJ9ho5
ysC7omBepfWOfB99gpWTcGYhJ+qrM308RpvPqUHF30JCu7mGpKKPP1yj7iEO9ErelS/4m3j6MUdt
Knu5PMEFCATNJXiMDpQJLk4aSdMK/FPJxWpHQWoZfwsXg0hZXHm5FXi/QQa1XgFQvS+F3OFkkNa/
wL305U8MpPB43hR+LscX5JHq6golyiL40Rt+kiefgBSpJSwwKK0YQkpPHFZ+8HRq/mmqTtwrnTLj
X72I6c6fnaq6AAFBodi+7Vy1cMpdWyBHY+/8SfMs2DlNr+dUOJty8K9yfGRj9w5xHmR6N6pb5tVn
V9Pa2MZuXQadOIg+NAOx8iXV2aec6rkT9ZWuL5W8ZXXch+8OnVlGn1xXQyP9a66qhOhXmEIpDoLG
UK1bTEVKYE2bpG4DJ8Tkt05/a3rvyK8oMw7dnY//Tf3HhXQpDzGRIgYLGapnerBF9M/CUjTxACZ9
bLfzuynpT0UzSJI83/P3plKLXB+rNLuF6+KrR0MtC+MITDt+vvwNZ5c+42BCgkIFAcnUeJ5nm6FC
9odXa3WbJzY+OlWTNts8V7yfluXXKx9jOqHvtgtj0YzhnEKjg0Y7299JVwsMOPsafLLR5bf5gEl3
tDUboGif7CHz+zvLwArE3w6yiMW3sbXR314p656ZL8TBCWdFCgo9chYtJ5MJl5smxS0CZv6dY2dI
AiN4Wxowb6xmje22GI1v5zBph0YzXkzzAwIwCoW0ym9vTa/BBXdbIpvqXOPp1WSTG29SuCuo6OWA
YBMJUEh6J0j/PHi2UrupUiQRb8uu1V61EanuvS/V5Htpla720bXkusIcXSCqSZ8NMZf395UxOr6V
m05xy0vferh/utkvGnvBTzy65Voou5wZ0pZ0goRNTsWqzj4cppfumJdSvaElLh+ycBTPqEPXD4AN
ta8fPBMU0Eja6IWSViyvNS0vA7/SG3nTYkT25OQYpm8c14vvzLFTV+oHfw/Yu0OB2A9p6YQ8g166
aJxQKsyGsKrHG3dQUdDcoG8V6uqmdIyg+V6lvtCefbjg9aeADmLx0uZILXWbiJciQhkwTGr7BnlZ
1L+3GVdJ/9xZeCyXoF8B5WHQFeip/oIju/a/nJ3nbuVKlqVfpVH/WU1vBl0FDI+Xl9Ip8w+RRpfe
B+3Tzxeqmuk8PAlx1DdxE0jIxGEwYseOtddeqzGw3+naqthTGdKFtUnDEqNrfGEQaEdlr5t77ZS4
ipG/M6+EsURG8spfJUm4VHoJRBs55qCa1yYax/HGSgVXfOzWkN9uOcrFSuS8XChAypJfIpvmwZgX
C4XKUTrbYz9fu6mF+dLgev0zxooISKU1Lrj/g9GkqozKQqEwurx/YE1II53aT9daLjQOhrDufkIP
hhI4KHrTrozmLSOoDJvySmCpQPWkXOc7znaiwhsTs7/uZhX3dQtNSmOOv9etqLCZKzu8m/T42kht
TBlU/A3f3hcXZymjI9QhxdhcAJtlcDExRexw3BhZqo0Z+IJ7Lg6GqvPBQKIeJ3AytJUIs8j5WDqE
aYAoeSGhWLCc3bGnZ6Wnrn1dY/74PM4W1HWKPGs57B+WDLTnV8q6XKzLJYNQLszFcBLXpS3sT5xS
zVcjMXBRbxLwqZVZXOL08qH4n/sV+YgnmevnL9E0M8/FIFxcq3qmQjEp+3LcQfwM2hPWxFQZye8L
fFqdwGxOIcZ3ApPj3BE4VykxCrfbt9/q5cOzmjgsPNoE0PBYZgA2BiuBFfbqdeHVab9pPAQx0aUv
Cj/CxfD4/sFo2OcmBlOfa+1iAeMWi/XoOE/XUBmlhI/mcmkX2HY9lXTzdCtTffloZNI0IcPp4b+L
/svBiqCgIyh93VfYFcFTsiccJiDc7PUA4fL928/mXGxO8ihAAi4pxHHyt/P36gyWPtVRTJyzoG/n
mALgB126HpZV0tKKoPs4N6X+6+1R//CMSNR6aIzpFA6Y1/NRB87ftI1V7Xr0UuMF0BE7aLurnKeg
G93h/RMKTQImDTxUJJGXxXdqkQGRN1Qp2ynqZ0wksBPlJtNeURxP13SX//BkXFCAawmvEgFZpBdh
BWEwr5DpwK3JZDUaNVU0y2vhTzfKWtPTZaSRUjJSjgzFLTKoxcKckQCq9XS0b7RG9NZmtCO1vesn
O7RXUMd/RZOzE/8VWacxR8qFkh0u1kkZzsiQeKV2A1OiMn5IVqn1pJq5a81cjLKwV3xw9txB1Drq
K+MFJS9X2fHkxfStmAfXjPzOxRc78hPXarqdkfRzhb59NAFlbEa6f51vhKB4+KwjO2J+EfiluH4Q
hZlBbzvMdHGyK4QYYuzionFg0LSb0h9JYsDF9Z0ersJz3qByc+VZTdJ+HcbJxlsjyxu7DA7I18/Y
n7th3zfuRmhmOJV+VTkORnWYR0517jcttALFh9zndCcL81HwDhH3pKZ+7UZTk+7qJK1tvG1aUxXB
EWetLIbWrLUIjW7dLgAl30wj6DOWCLNqVp1f6UOmhFgr1cn4oTG7XM18JZjaejjqbRM3kY8dwhjd
Za1aRAgosEBMdTvlr/eZOgiN5DGuQmH+SlBfG7GXCUOw7dshozERKXFWtYVRa411lblR6EKP4u2A
WXUH5YMsMcg2+ILxA9sSt+/pe2h481zSLabn47SJLAd3whN+mTU2K3au1/mGKn1futt6xv+7OLWt
OwXBiUVVKRh4YURrFTu8rmh23+N0G0ePZojaQXGV4waTPMEUU72bXHO73rnLahSmjY0BzDLoG93C
7wHXiBpZ94+GwKC831daiThoEKl192k0vGb6GqstONjGSQQicn7sYWuKY7yd01+HRBJLTNunZAq5
+qmg98GkFX+MIf3uEjed58/YXRb5uLGjzNGG3YxBXBHvJxuvj78E5i+DunWboa1uZnV2Sn0TWBMm
k06KhvBLUCRqQc8yU/JQe96IYkKVYgkd4hokyuAjQni5uaVFYrK+S9wzfUBsuUgt3/MUeuQ3peFE
rsq66GAtbXWhwZ8LRITmkl94kV2WrPlQQXF9FzqhYTa+5yi1He6xh+F+ux0hE8bDxoVOYBvP74yz
3Csk4AFPDOUumoLO42yh4O8R4xd6g0WoRwN4HVsPGo4sjt9gxrMWJC5iH2FUNnzpEJgBLZeplhM5
KteCOLnr1HiM0puqmKCEZ2oiqh1K7zD0dhRtO2fw45i0CbMWLmLTNa3qmAL6E73b/X09wGfTd40t
RkX358TAmhp8bkztfBOXaVyudY4t80MQBAAEGnIRS8cXYEnqAIvKnUYE9XUAjyQ4VmUcp8e5UI3s
OlNT7cCdvCxXDt2LuC17jxEKlzRSVGWW2cugh1WGzENzYyNYGG/CtAkBoNq4WUt+LwdCaIyOdVmr
lFjJ4jQaZmxuMZCN75BANodNZU2hfrC6EErO2wttOYtIakAahZgv2yJgcywOdL1TAtouPOW219Ma
WXJFYNTqbBzEPPpsE1rN1HzTo1TqOL498LKS+FrEhvrDjf619LZMgzWhuPmkev0t9RMte1b6zsge
qz43yJ2KOjeGb8T3Vlh+F9WOlUEPdnNX39Z9QofIFd/MbvTrxJssHLBLs3D2tRGngfC7PFOMPfL1
8dBttIyWYjoIsRJOfuAI1brzDkPRWDW+eJiyxPU75xOxCFnQgHAsoTR4DucbN2uKuA7rKrrOK019
cfTWe44adbiv4jxRfT1HknylVrQEcuEsATChSidRmD/oqFkBNoeuEQRXVu/2+scxaqPvVmZygOGJ
QytUhJnxjKETLnN7M6PkfYV8hXvfonGtHqNJG79ahd1YBwzksJ4cxq7lJp+byV9vv3D55GeJCLUQ
SS2jPg00hV7B+cxwLNJPWs7NLdaDUfYXJ36jN1uh44t7U7WxqQfo+KFWS4zHXj25zVqvVlYi3Wsk
O/sQyBYAyJF5IQjLRW/xeiC6WMjPt9YdDWRFnv6cnBkBoOveaivvnt4qz1B2XV2LPrviXp0Ppz7F
EanZ4AHslP22HMYsDP0qrHPrvoSvmTQ3HRi4mh4zmGRz8leCoGkvtriXpUXr5yV+yk9DKZqqJ56W
TeMcKBxqzoMYmmDsH6rQC8fp4HVKmHWbJuXfX8bBBkx5diyaSNZqDctbA9wlOp/g6BI9/vD8Vm/G
rVFXzaGI0U1sZkvc4Qmr3kkXiFOKPO2uA1NfuVfb8tX+PutyVC4M8C3I5i/Lb/2URhWedfVhNhsw
kmasrqocH78u1+ydnc7Z/RxFJA1zULRXsxslD8AO0zU3Y+mESFN3HWv2B12EL4Jz7MrMB2lIW7Qf
dS8qDqEZO59rcu0d7Rv1lwyq7knv1fhX2JrJwRFxjiNs1P3QQ4GadjmG41My1OVpDlXxySJB2eOz
OB46tJseNC0r/sIyB3WgRozD40Sn7i1Nit5NFnt5tg/UtPk8ziim2qUVfkXlldNtCFxzA1Bg7UpH
kmhzJMtPamf0D1mNWVyQ4e2Eppq1UykfFZtY2kYHbpX9svo2eTTmQNwFUzdeZ4HzwW708ZdjCGel
cHZ+xMMBl60tXHB4+RR8Lk5LNR3GqvSa9q4oc2WcfL2vB6zP1bqy44/YW476+yrzyI9J1TZGo+PE
o2lInnC/lZe8xK5a127D26oaaTH1K81ojO+KgIzwJXcpb6yUI1/P+98XGWJviGRA0KOcRc11eYHr
sqLAn6SdboM26eJny6mDxP2aK84YNR8UPU/NfW1x8XIeazMBoYj9Ni5Zkw5sFgfOut4X5nir9KkX
RFf0u7ftsEFBbcSCigpXYNNJm4NK190mo4TjlDdIDFhN+oAn7pDQvPqeaPn6vqR+IxVBeiPNC+U6
2xUBEs1ufRcohg63nTZC7WNsdBP5c6Q4rbD3HrrxxsOIqFgpjiG3j/nH259hmRtQdvQo0NOqzKfA
KXfxCuMMF+98zptrbL4G56tRO+ZJZEBENzTN19UOrzz16e0h5a88e4kMCWjL7ZjCpLTEOl81fdrN
QuNUvvZobjPaDVe3zsY5sEPZ5uHtoS6fjiwOVAEcgy7BCw1ZKIG118dGfZ3XakQaD1p7grHnNLsG
08arHKbiWlXh8ungWMJekHAGbKNlyjMVHBR1DxbnhUGT+2j645Xaibr59fajacbFNDIQrQQQ0Lip
X6g6jZpaRbFQ22sISTk+sjb2QVcUaSm3TZTov5gDBWeMK7PhAcCPTlgNc3Ma7AjNypYGw67f1w0P
skc4PVj5cMsjSObt4Nd8PMmivYA/QwRsMjdXxXVd6rW3g1To3o89MIE5Wl15nKshJkaqAw5wb8/K
eQgkNFBgherKvNM9yR+5IH6LSNxv0wbVuvF6jhwN6SIPBGQutf7QmyVI79uDLbFzA7ltxqCyQ6mK
NHeRaEQ5CSIlKhrdA68pH02EK5QRwed2cDUaQ6u2znw9BOzwNinXgKze8pFjE/dGA+WW9yJprHRE
NqS+J5/nstbvmlMKPxpV3dodzdT0abbsE/QIU1cfRp9bNHDJygQsZ1vi55LMiZAD90NYWueznQ1C
TzKLTL2oG/xL/W6OPbfxTTd2vXwTTC7KB9u35/wPQ0q6Jd3kbGdJvTwfcjBqr1UrxAVCa+rsaIPA
OgyWTZoAT/TEkBF6xUryvXzNJFNwcWXEegVhlxfCeRIFEtteem0YvSr2ve5Og2+nFCg2qJqE00Z1
Wyu/mYYi0baJ3o72RvpPvo+BLC/CHLaUlyFwcQouoyYaSgD1GKVAb8Ig7qHPqyh6QFhUFR7ijzz1
sPLYy9hJQkfUhO3ABqYwtMQvJd8oDp28PuiVVR2cqvg0V7NzC9so2M9FZB7ffrELXoVspqRjCeYz
BBDavS6Y9+6k1O3cYQRmNcPnFmXDF4SoACazwot9neD1I840Gh3Kwb5JxgZDDxRUYhxNKCv5I3Df
ycuEXfrepOWHSs/neGsLI18zcDtfDXxMWWbgg3JlJ/BeXv7SDJPAWNcPitMUxh6nyehTqnjNDXa2
YHyakxpPcx5leGa7JjW8yN6/PVHn7wXUUJ7YsmDGKgCkX+4AOxrLFpxvPsLrkR6rWhkY9ypKrGN7
yM0ZiXNftZs4XpNgPY/pclxT1skJLeT4l5u9DWlTCtpAPzpOp3xRc8O7i1QDGM0M6nILznjq6rbc
vf2wi9lmUDSLoQNw7YWIfIFs68hh2DDTnaMROfbRi8rmBcn05haPdmpbSY35ulrZrEpkIlV/UlN9
TRT+4rGlUg9JLsVCmyrbBSVBGaaxiSvv6MQJVshJSEWrr6wAjZUMlqHtpB9du0jWMt3zOAcpFBYj
NCjZA0DvBuW08zgnkjnMzMJQTnHfaQ5hBd0tXanrQ4/u6okmAfezBh9bk7bq0aOIOE8j8Lhnd9b1
R9yzih9WZXXAd055hdSr++Ht97JchHw8uGUw5PB1QJdrmfnDtcSiq7cwTZ9b98n2Svs5wTVcoVDk
0dql1oP3vio8M8IKAFjAHM2DS8r99nxGrM6eaCsx06vGtChEFL1o/TQT7Y8hz9s15GohWfXv0QhG
ABrAsxfMRyXXZvJmI72qYtXGvQ9IxTu1XTU/KZE3HpM+BbUKPGx/A68OM19ruuBewWax3kR2gQnK
2/O93AeAP3APyDbgvpHuLbPKvtcMpRBdemfTS9d/tHrPPhICJ3EcELfLYOQMIBJpkVmeT9WeD4Qh
k/Px7Q+x3AosQ8mhlyxbNLyQNjh/AyZkB3ym4/EYCSPTk31As8xnhI4NCmgOqpT1dQXpVsTo+3Kc
rsyAyS//71sDlyXG5NYHkAgJSb8w/2tBv0pM4cZjmjZtu8lTCjMoKUfRys5bjCOXl+RBkNaR3YGp
ya//lkGmTld2yPnPN6U5ob9ojNQmU7egNvb2ZF6Mww0BtQY4oSgJ0Fi92OB2TrcXJrDDTUfhzL1z
i5EuPJ+FT3fa9u2hFrEEKEB2cjBnpA5gscuhnFkvrQgLmptZzLRzDJnZ/rKCwBp9ilrv7Oqnd4SA
SRmSjwlZ7JJnmFMbsFzqSPeuMTn2ByNHh8rduG0elaeJ1Zqt0XgXyxKow4ChTJSW2nmXOX+IA3hs
OFP0MPelhUApzItZbOoQd+3nDnpJY+y81BPt7A/VHKbvU/MnJwTvYjdw26NcTq60yEjHjNpIQgvL
Q16OyIRm5MtHqAea+BhYZoNajJIEUrDs7Xcqf+tv24FRaR0gD+C9sogusANPxJWDmQ7yrEJDUs+H
jRSWzd7D1dSgvwb9byVAksi2yvIotaKj+8lVklXpqsu5x0EZ1R8pAM/KXMYl0pNAL4ViPIis1KUA
pRu6u96hvRHW69xSCM3MNN7podd3h7dnYLGB5AxgO8bRw0lJurgcGgw7x75cdR5CBV/iLbWAkDjY
tc7KOH94RKAKyYCUrNmLu2wFVNtSvPYeOJHLj3xLBEdptEXvAyZVuyYwvdqvrNhZkcJdHLGkwNI+
iGmFB03+swxEDc0FM0Yt7kNfCFXFe7uorlu0PqODWRrjKaiUSluJSYtA8a8hQcwBtXjOi4ZmEXVj
pKWe+zB3imb4YRyl2skR9rAfgtJeK2pcTCy3GYAL+ihkcgVh8DzS8sWyV4Y2f6TWXTR3TZpZSrkP
51EUCLtnfUy3eJMb9XBI67RGIvvt9XOxg7hGSoaLVKT8A01yYPbrgZaqByM02oMyK4yaGzQ2zym1
9W0QFla3F7W5Mz0j+PE/GJuaL50HbOMLvc+itTqljEzG1rTxZGqF+cujB4dsUH12CtP5nJHQH9Q5
nVbYvK+M6N/jhoMuGpCYrABLitbFNbLurIprkvmU5WFzZXWxC7lnMBywMcvYOKVh7RXoAydRJ2gi
JZ59lc9zdDeVLhBhojqnQsG3yHfCZnznPnv9ZK9KarD65Hs5Xw52YjZzW5XWU2gG015NrR+ZGqq3
ou/Ne7TiFD+jpPQ+G1qWOimslHtmLbDfsJk6HzTRqx4xIsN6Spw6+hQOOBVQrhWnGHOB7RQY3pow
zLkUqszlpV6ALJBoXKYuIZMWS/GoCJNPeixaVMpFz2l6n2NWMt1zKeiCn1atFPExQSHK3pZxJQLL
T1imyiZORjPbBW1oa7u6GRHLHAIQga3XjF14sL3Gag+UVhvbPliqkiq2X2hDoe7jLMADLslHbdqZ
ak/5g+Swi4Tw9TYCM0SYUgs39GLa5RGPjUg9WUPWttvSBu64qpLYRd4Ritr0YQ7whL1BS7S46lw4
xns363rDz72yL2LfDoM+vhmjOkqSXQczJD9R8onLXYfZeNZtKy2Ju5e3N9KC+ghThv55jgIOlldW
51LVpw0bpw6bivbyIba+N7Rm+K7WfRQko53ZXHW18sjCCrd23T/RMfuua5AcXWaj8qpGrRHJvcXy
KXqL2Z5rGJ24USTTlpaaufZh8cTKxxarmxT81xqq09sPfR6mqeWDPEiYU8oF40u97MrqtdaIPdvo
nrUwcrdpkji/5iAxTlFYFmtp6nIslANIqgDcJPoFF3GxK5PKG0ul1qxfsz4E02e8I4PSgCiF1fiz
MU/4C64kq+c3HQrqbBFZxaIuwhl00Sk11HQ0BOXk/MKwzzt4VRLs4KOUpj8OpniJndLBYqUSX0U5
G7tybMXK5J4fuwglyugIk1ayZdikS3gFIm2eo1YSvwStYgUn4Vppte+gcLQ/x64Ix4+Bkjv9l7ff
6HJQemolE8iSORSLeUlizYo4cDXRRz8K9K3jbTrUgqBXG5V1SLqkLDZYrOfvE9R4pVzrMqMh9iHe
cxH75sqhKy2x5hdIuTlDJFXT7lPq6cXu7adbvlLCrKSTAk9L/hFZxnmQzRIkX0Uc6i91KvLHeYYR
8qhruAlsIH7W43cCroMbRYqO+L2aBKl5N3LfHZ7f/hTLlQwngDIXZSc4MDz08vbqQIHOALiiv4wu
Cbp7r6jTYq8rTkKzPi6Q2cpDXwxHUiP7BTyY7ZCXlnCFzU3DQeM5xRdKrRFNUbpp7o8q5KuTmMd2
jQR6MRzzyl0SEQfgbt7mYo4VQ8MyzcZU10e1xURob4qS4n4whgENjgJf9/07Z5N0+LX0+0rvubhT
gqw6TdoqTeg7k5uZV7DXIuujpdgRKgid172vM0j2zUiujc3yAc51KfSfryFBd/Q0kx9Fvq0myLfl
kEjcG0FVN9x4oVOtPd/57eJ1PGhggO1c0lm/yzVLCc+WFu04K2me0xfXdqrn3ueJ2Nx8fXsmFz61
DEUWgDAYLYXkgwS+xaNhUZs4+FpgP+VEKe4pUmaHNsxbEU1h+jzmHEDWbcxKS8a72etih3qxcJIr
uLCIV++a2u66aY+aRiKamxqhS2/YRSO+ZMh5Z9RKPsPjzU3hD1SInHBrWaKjj6eyUYPdNZREi86f
q34YR+SnJy0zEKIJ5sTegvWG9aH0nFF9l0fD6xObkjog5fHAWZaEtBbJMxEZHU8ce1qhZodEIUun
Ikijg5LvUEdDwgCD4Mm+g5PYinvManUokm9P/DLoMu+UnwF1QVkJUMvS92AqKMpYRRX7ZhCOhsBw
q7VjmMEtuH+1M+vKS7UNQsnlXK3kuud3D1lNoblfGqIjwUUeuIxF1NxbZKRnFZKxEU/FT3N2neyD
SwHP+hq7YhJ3et67mbfBKMi0v5lmNRkrohjnAYNePlqDUQBA9464AYttETBA+JH4GJLxVMIXvs7R
BfgRzX32lCPK+PT2RP9hKDA1maBxoJNsL3IIOtvRUCiH4KRMbU4JmKvXQWZNzr7LJs9aebDz1yof
jIIdCQv4AOWDi46Crkvo3x4QuG+x/mq3sRDml6Lpam1DtaLI96VI9GIFjTm/yr6OCVYMCgIMBQdq
uYW1uVSjxOqdUz6GifCBjtPN0Kf50XaL7qqZo2qHQGO8sorOz9V/jQoMz8n1KkawxPWy0NGyocud
U0nt3+19hBLz9ICrsso9qaNPb0R7vlWU6j7rbXf+NCXssw8ixLprJWlacu6kciK7CNYfmvD8WYbL
JAXFKIZxONlZMjoPEdZwGR62WTUUt0new9DYJClM/g9hUVAw3mKQmPenwOuLxJYtbtr4hfJSZOzp
I9TtnzQgxLOv9gH6antFmc3uqUtpYfiu1JWqfKS+bTe2H9njpN6TkxniSx8CM96TLabd4FO2M/Mb
qB/61yYUiv6kofdbrlylL2afVcYJCMkRbqtsyD0/kdJmbNWxE80paHPTFJugnvPuFyK1zbxtiXlB
73eWVu/UIW/LPfLDmXFXtEkfhiuL7/yoel0GiGTKVivEt9GHW+zk0Ri10KVl/MrSm7h4tbaeDkNr
zvrKmf+HgV5ZVxJqxWFnmRrnnSV0u1LDqybBbmBLWdhSrh2BPsT2vQGD7k7uUyCLlDtI186nNgKL
MTWReae51hEvBrvVH0erylPfVGp1Jfe+jE6sV05Pid2CiCzx26FNxxkBFPXUYMz21Ci0jV9RBDbU
/YRtWrAyh5ejQUqVZXWgHFLp5dE3a3pg5dSbTgmgXvaUxYFQnm2nauFDcqxPa+j0H8aTMiVAxHRX
Sc+X86lEwias8GdoTzhVoobgK7hcZS+m6GA9+jbc+mYNjtcug+Hr5QmIG4YGzQaLjTG35pgKDYJm
TOtMWftsT2/YixLLj8fQrsG9/KDrRrwy047WudafdVUk38oA0ah6Y7lTV970iFhTmcihPed3gzaa
UXuCnse+PyApg+ohrTRZ9l2v+U0rBaDL84MyoyUVsPBw4mK/WHxF0U95n9bZqZXsdR8v07nZue6g
ZceKZsfa5/gqjJUVf54QyD0spflIcakFgWZfpLet6fRUOJNTV3JNyLeGOc3eh8iyLAxL9GCYbhvD
npwvqjUV+cegargsrXyEy5UiafrIZFH1gkG63N0VhRu1DazulAXzbPtuGkcNShpqjzzhZI5rsPof
npiUlxIGhwYC0MsnRkJYg/DhAGTXRbrvKzXnQQfv2JuJdaeJ+Khm6Y1DFFtD4Fjw/w2Avs40zR2o
0PGQWGcvAdCoEsIy46A7lWHT9zd6lmfabkIndI2PJZf52UAceVxIJFYjG32W7R1d4jbTqCjtyYt6
56GYzJqOOkg100oa+6dxEGtjGNbN5TUeiMiZ4zlrT0qtZP0Gm9oELU47HI9vB+WLfSGnSzKMSZiZ
tmXOSkuhkiV9N56KCoTRaFv35wQW+bn2jPSxKdt2JS5fPhcTiBgnGK0MJEttD0OlBVETWnPCUVF/
1jJn7ja9JlZ1uC7WPetAukfLkYBDluGKK5IXzCbneNI2RuV3Rq09JHXqtNt+xPPsvbtMrjp67anE
OnSFLuPxwEkNuhPRhp3EbXc9WvQqXHHj6OZthZTeWpJyEYtlkkJjqEtEY30sT1JKLEHQQg87WaMI
cRfTDcN30RS2wH6L8jFPAyVFTwcjofc/JxQu7utEUoDDJTeydxsX748gP7njUHe+FXZutEdAXP9E
51W2pmi8JMOSf4IOSC8bbuvcKZcv0cymiOpmlZ1ytaVt0a+wu87q/URO2lunYhaG9zFCPLz45gxN
oYlNmYdOmiGe2wJzb9PWLp1qp2AzV2EX3dpBc4q9YFjTirncQ/TGAGGQw4IJXQhK625kGZCmAMYh
gCLQZwZddOTG1Oh/YUeI/UWjm0G1kqj+YVDG4p4Lzocu+DKw07I7DqlLus0U0VRhmqX5gVr6GPvI
qxSObxd5vyYr8YcxUSDBSYRrNcDfEtAcYEih/uyKU60E8Lu2Tg8Ddq8q5oCx9pzZJmeqRdftvEYT
+cNu5vhmNwP1eVJB4zzfQZQzndR8rk+KUUffXNgyN0kG6qiokfPek4QrPGgxqCYYBgp+i7y7Z9EL
c8yb0wAFnaKwO2TalJCZNHm50tlxGQshwkn+kxStuDy00ByY0M4tsV229eSHqBLvaTLV6V0VZ45G
xHfI10CD0QomZ1w8UD56zmCT+Z8CWG5PRt1599LXY6+XtnGd9saqVPDlYzEYMJDUIv8DmbeJAhqr
wPFOqj5n3+3ODpvNOKMavnJDulwUIDYyQjAKUXfZ+2qWQ9Obk+mdDFiz33LHmG5AwdLoQB8xxa23
z8k/PBSwEo8kCXxkU3Jr/EYgMowqtrw8AHZV6uTaqc3oGz4i2crpePlIsC7gXbP6EDu/OI37KEHU
hzznVOgD3c6YvAc96r14Jvg4F4j+3eGcGybPIhEc2kWWWVOomxWt0C3l3zRuzRsH5bKo2FIgEf2x
KOPRWmuOvbhdyzdGL5nkHoMcLQ+umD4ubpuJfUTePN6AkdpP/SC6b2jguJLbZh+aVoYSzyqfhRaO
KxvuYnrl8PxPVQQy8gW9podThJnrbB/TzA32datlua96rbv1SiNfKSL+aSzyX1IroDged7HtGltX
8rQSzlETg/pdKD03Myymy91MJX7luS6ybt4huQAaOLLx6ELzao7CXuhU1I+owBTXdV5b6h4BwEo9
hkPV5RszVBCpUSzOpz3qKdq8chb9YXwKXZx/LFrqIstzOpvofdP1Rj9W0Th9Bo9CLeHEPKtcfSaN
jGgXulZffzLQ1GyEH5TZnK3ggxfTTcwmSyDcUSoxLwqMThpMbF97POqVlgb7xlIH52pKrTSzfbPq
g+HT2/Hg4ih8lXlnqqUOCFDRIh7QLdh3NnI4h8QO54fATMNjF5rFFvnEDlTQWev0v0j5cPzgmIcz
Le+UXK7O409a0FylD3F3sPooOECoR221raod5M14MwAW7dSiGndvP+SCvc9kylFxwQOEIlm/QLRj
tzaKJLDFIbO0786sDYZPD+5Tiu/IlQGnfB8L17mlxfOzqonyCdP7/qQJThhaaAtz29tqfUA0+cVI
tObZScNp//YHvFh4dANzvIH1Sz+Zi+4CNMDrlLJ8exiDwrFPbkRYoTqfFB3NyOjm9UazHQZN7b5Y
mWLPW2dSB3Nt6f3pQ8Ahl9QbugcuyrwhyhKaAYHmMI/OD/qCzJtOxzhBN8ZgZwjD3Zhj7Xwuc9NY
eT0Xa56np2uAhiw6lqhVLzANDwZZQWsrDQKKovlS72sf68PPEM2Rw9vz/IfV9/psRDKwdySpzlef
mafY3FhtcygpSD2qNDgeilB1Pmo63RLHyh1dZ4ciKYz+t8e92GVyWqnXU/lEiePith3GOnYDMT25
M1okZraZI3Ckh2zQJySLJEPRrPxw4M30780tGPi1okXbLdTsJY5BO/6UwVJITkjRdVQLW1MxiSO2
cawjVV1JORf0LRmzaNR83d5SzIRS6Pn0uijv1EpoeEdPy8KNiHJ8J201Pwxa9AutGUFBrVV3sHIq
v5iTG+jgP72m+DqrRX7da+gATfjSrgAQSydMR8Io7CuCpkTNLlqTzGHoazV1koc4tuzxe6R1LXVo
MVC4RGAndlX8YcGegukEJNJyksZdlHefJkdN2mszRBcg20SBElgfosFuVsLv5acj7WPn06gMV5Zb
vszXfsvHilTrSgzn1Xs7mBQc1Hpt46oxf0Wz9TXwyqTf0LCXl9vBHLDaaUqtumrNKb8HgK6euxZP
9X8hjP/5c/xf4Uv58C8QqP3nf/Hvn2U1NTEn6OKf//xCMaZ6+RV//y/5Y//v285/6J9333vxUi+/
5ewn+MX/Hnj7XXw/+8euELGYHruXZnp6acFSX387H1F+5//vF//j5fW3fJyql3/87WfZFUL+tjAu
i7/9+0unX//4G2HgP3//7f/+0t33nJ/6303+UsTfF9//8r0V//ibaf+dJFZF/gYqHhVRWUYZXl6/
Yvydw8R5bS7nUFFNxijKRkT8kPZ3qgJgswDpbPtX5ea27OSXDPfvVAwsIixkCLiVLIf/+7nOXsx/
v6j/KLr8ge5m0f7jbwsnZ+5BEqin+s8aguWFfMr54nFHu+2MyMx3aa0d07z1Xa0oP6vl/KsSUbof
orba4F4ZPVrRgeaL+Bop94NQc2XnuGZ/NStms6XS/miVrfBpiN6xUf2uU2me6NNp26jlIUWAG/5w
Pty+/pW16GdJDepN0OorFzxwn/M4yQPR/0XJF71reNtkYPKk+G03gAW0tlZ1yS4uree0zJ/tqkgO
geiiXfMMBSjyIXV4h2bMEHEo66ORuseIguJVqTf7cVDuC2p6e6Xz2l2bt9cjSgs7ZPl2sRl/mML+
lzp6G5qd0bOnGXXDcec3+dx+GKNq8LscMS5qWLep3nXX/Zx+86bpJR2iccvjR1slVIxr3SwfRBre
tqU3bsJCDbYYKn2jfeFa18Rjh6vssRxSNiv0SCSxEMRzs1HSXYhtIr4dymgDtfHFakbsZ4GADG+Y
N6IJf2l9/KUJEedtLa/bOnP9yRXqKVWv7Hl8jIf2wWzKT8pcfIujv5Q2v+O2K2C9bqbWzbYtKu+b
CvrrEEV+3SWfrUbb5I56nJvw3mrUe3RBHpDX34TaNyT11S67tcLmpx6JRz0enrkTnqpBcI8xdyKJ
H9tPSZ4cU7s9Blm/VUMspAzzyUjLv2JhXXVzfZyBRv0wN3Do7KNvnW5uuzL5YGpQRkmfnzhr7rsp
ejLUAWfswg/SaFNN82HozOupmW6jcrxhv91VR2VCFznFStz4P8yd147sOrqkX6h5IFH+ViaV3pWv
G6HWqipRomjkKT39RHY3MNMHgwHO3dxs9N69TFZmivxNxBcdSQSZNjYwMIFbb1p2ggk5r2VxgJHg
jpDiU9izZ4emnO2oU+YR0YeitC/G4R8AfZ1Zb+9EM+7CZkFYq/vs06dGhWddtzdrbdKAedtIs1SJ
ZmuB0k3XrxHufqt3codWp2qI7n49vLUggXgFxJnVDqCcA6+nrG2RU85OWABjZx8kkVciJpzr8+OH
gZMWk/q9P8BlHTW5KsotrA1HHapb2IdHveqT6Uxa2LpLadvuQgtk4ghGPXh3gK6CBLbIMNHeSH6x
qi6B+f8vqZoPJId/FGJ6GiFm7JSbIWFrN7h1Fk7kPNrTYfDdk66nTU04CvVpO7Up7osTZChNrFvn
C+mH78HASDJ45rtwEE2uLL7p9I2HBPRc58RXgn1s9eZLfQ17TpLJhEewb2KUJyfOi2PvRFfKyR/u
mGMrWKZY8EVB5orpQB6UlBpUt+KjJSDvsS2yN0+iarZEkC1YGwdESW+1zY4eDpJGEKi1wbzk4c6U
03UaE0ssL6QIvmrgPZMZFM54BmBv6rs/MrSeh5kdQzP85WGEBc8a0niy/HgSERCvVXRT03wMlH6y
6Wsw1uemxre/e6lnkVIDKz/s68iP3cJR9AHd29+iqc9MlTBe0NRH5lcl+tcSh3jsDc6vWV2oYe3g
tImY+df3aYCUCb8kpCD2mk7co4mnHbdOVmnfaTC+z9K91YXzEqkt+Duf7cK3YWelPlu/QHr5YpH3
NJ7anj6707TFjv1JK/sUddF5HeVpNcjhiWywe7qj3cKEByz3y9oPDVh+68USEZxr5WEO9FaWbtY7
6l4qBNM5Yv5BEMdBr/OxncEMnccFxvLJxONkfiac+kXZ/anG8V37+8jN3bHHnt/8LWs2JWNkrfFE
zBWhBVY6Ft6v52s4Y4e9WPBlgfKFxzaoc3nrvZVl+z5G9G0YDIpwfulD92dsrWtvQhy29LmJGi+d
q/Y91BBvhfLP0gADPHbbxohtqcSn0fVzI/03WQxPzJVZ4SFwnPinBU/LgjOnMjqdBpN7bnuzDb0q
2tyQG/cMc1hc2CUIRhUtY8DuRhtsCsOW4yiiGyPr9vEWFlp80vVzQjpT3FoiK5iDRt0jEi8Fp2H1
FQ3DEzY2R7pOu9ZZ907JTsTAlFiL20AAIHQuEKK8tkP4zIrwvSTLXRdVLiOZB+vy1JfjhZh1+/gg
PM6fKH47zoC3ntx1P5OE4Ifz6gvTutwWczxVpE9qe2YxzAYJEgCS2nV3wdxD67ZcisjJRURPVh88
N0UTW572AUctsC+t31hPoBljRxbU29LfhArwSNmYQy+aU+kSgLumg5zqrVI4fUZxMB2AZLZejo8D
bJjHPJx3MBOfZBX9umAvp261nrs291SzAdviFA3y4rUm7R16ll7RAl5pX8KCbFu6AYLiDg3SO4Yo
b1O4/PFZnfTDwJLI0mPK5Nl0yxJ7mNXFrSK3pg33NYdupjxhWXo1ysXpXL4CWfmEAJqt7KotvhYp
5cU+MPXe2M99VR3t8wIUgJzGD6L8m+2JQ1G8VtP65I0jTCXVC2wc0/KEl3YCrc9NsI1K1fpSFdY2
QiayXTivxLNvFPaWCAeXnoNzZxfvVMVY1X6pYzird1Tku7quN2jcj2KaHhei5zQvHe8y2vCTNT43
vdpG63DmkGqYYN7OcjRxYcq8c9jNL4d3FM+vIRiQwHKj/xqWJR8G2m4QARUkQzYbGMfnELp5zezb
rNbdHIk6EVUgEgzA3vylizHJgHKR4HfPRftaIj21IhvadWdH8o+irn4sn/2ZrPEOQFQbC2+6SHy2
S6G2TolDjY+XrmX3uhefXqDfWh9Xhmx+o4k9e0blzPmcmZXODv+EzL1CRPe8U7w8Il7Z4m4e+fUJ
rr7L5AZ3GNleEfh1WG1rP3jZ474v7WVf8uVvgYTtpEHofAARoYO3aCF40PDHhUr+EQxhNNoLUE1Y
QxrOxQtrHZAqCpZRsl6ZhLEpMFO6VuNtpePLJIOfKAAUy1/layvF1m5Sq1mOmJZem4rdI9E/uQuE
KhRNk9u+/dQ446Z/vXieVjrcPB5nZ/LSCkodbi2b0FY5CO6phwvartwMn8IKndgYylx59rM/Shss
R3EysjwYf7wjTOCDNOtLR3vcPd722bH6zwq1CgSTucpBXDKx1TlP3VBdxx4JIar6hKwpHsryIj0U
TI61FdL6HJsKqTSBahNwyy9KKZQpyNmNLWsurxbx1cWtDtxv9gWSfU+D1xY3aXsEx4X/owKWoRUm
5xLm+kyXZE18jkStaH4ibVPHdbdHldftxAB+l60ZqJ+yODWAYFSOu+cIHMsZzlegApNB2vZuCTJQ
47ttQMqrSyK6sdz51eFtsgZhAdsiB8G2QelqFVWdQ8VcX+T0jb2Zu20DeR0wqTo4CjR7q6rxZ6C7
tZh54TaH1q8nG8+EZeJ5PeCynn7i8/KCdgfV3mqc1EVIw9IDrV42Vr5EzrYJybrhhH32Q/RGlrLL
S7v4O/O+3UhYjg/Bwt8xQOHY00YSxd6crCtQZajoAHNRXGb4OBzQhVDojpWfYehgAZiI1JNWVecI
jX9L6WtXKHz9LOx5beYheYnd3dVWGeHDlEs3YxLPZOE3IKBV3h0KtUsUrdt1Kv9Wuj3qqU6LlpCT
CRuemXH9RXHyvILzoioqEjXhddU+i12xVLEzLKAfnnwDaNXaumO2LsGXg0YiiyowgqleU4jxXsMI
V8U4OI9vY9Y3s4K7UNBM9HCLD1Wf+gSEeSqfekhg04naaQfmVSJN8Vs11hlZi79kZSqbBS48LFFj
y8g/KF+dDX7042osFGBETtuBglHfYj0RbyoLCDTAvcJYlPxVkx7DGSjVVsyct8064KQDUxJdWCLq
+mmWULLzutepJde4N8b58tiSQORnUmveo9CocApVVzfSC6zFQL+w1mcbIaePKULj0oG3g1Odww0a
F044pXCF3tW8tvkA6g5tAfpFwO7xwYDOOOu8ZIWC+4JhLLh03OwRB1PGBFfZJTROcClCGHVDHv7p
26FK6djOcYcspGwBPigD2EhmUwOOrcuaZCz69uTMQCF46FJBQIHdypdlUndUnznO0wTo3S7xCy63
bLRQG7a6T9bO+VUwhqQNNvQDDIqxlOt2UmzdCQhVY09VdkZMHbv2Or/M8G+jQO6u2ieAJHvWd6/Z
aaitMvZW5xFagxkKnmMmPm1AFBMd1H6GSVs+6gJP8bhHTj0PC3pr8wZcl3OzBDvQddsYY6kh1jD5
JlVgMI1dYHqE3SWI22WSmVr9Z+oVe9aAshgA1T15aCLhxzl3OGbiGpxfJGC1uJXA/4vHgt1tASy6
XzW3cCjtt8VdNq0+Q65iXTrkHWO1aE6N46Ga6r+awJsOTekltWP/9QBwNEN4L4FcOwz4qxtvNpuq
B08+nCeFN2eqE42t2LGjhc4cqLM2Am0w4g2dN0tFN79dO0QXgkIIzWr9HKEcL4b7MncVYvF8lQ4g
PceaTgWuO9wGsz0j0IrGjZZBHnjzdiKYPts9SPKoVWej7twzb1QQN2nd4QC1P/BoVTSkxkbyuntl
rT1sqI8PKrS8uPOGreOgtzHMByeF3kBSw3KjReMctJmKYB+KxkHGTSvOVYvvhlJfrNUzvgpoajsD
zk6j4qCB3GuGHyDGjPFWhE1mhl+5Rvni8BzmUG8/9ZbY2ZF8QmpW4hT66vXyk/jTH9f7cKbJRiSN
n+AudJMBucQbr4UXD1vfPcByRz2Td0BzgGgxUm6g9cc3ruAW6D6hg1M1EndkxVI500cOHibUQXNG
bMnVXpFyxsK5TUxfBOBb2G08YWsTV1iqJF4F8WLjzu81CIRkDlG5rT4EUHhPSvVpeLuPFpWvsowX
t3jjsuu3+lDiDkngbm7wfpCvBc3E7KKDN+9++8LWyjq2ZuGJHXRpXQSJjmgdg4ytE9fq1jjsohQg
1UvNIUudBpT2shmH1MMvGn1/PHjeFsrGV3959xQHqXpw6KZ70NcxtI6xlPhsuuHqhjHq07yqWhcD
gRkvBAnLla9JJoHOjjkio9LVasBu+a0ZMQk2289ltN4jEx4kg0iktm21WQr3efBLAD5Jb6etBpPK
dvCqXOM+lcXoPMOe8yYakUMSHQtencwq8BdrMiYI9/yY6+XuqODb7mjeE4lOsAjHFAPe4YgUOzcl
8DNmDS6Fjs1ptMKFZ3j/4476jZR0o/z1x2Hza9UDsTh5n42YvkNDfmf9qJpcr481CX8biOMSoVAu
eCiMKpvQT9HNMhvKdlO08JtQt/3ug/GKCXDc88Y9g5i3tR4lMtFFXGrk1uNtmePZ0SMa5mY/GcvZ
ykBdTSSCOGxoWszzFUHKV3d0YUftceCwChdet5olE2D0xq1fv2LRuyv96sfQITYluDEViomNEvjZ
5fxb1z7PMJr8iwx0FTM5OqlAib3U3akq8eAH0TJsisX9xXroA2EWNyBcgZkaahw/RZ8A+3R3kUMf
AxyVNiXKskFhGDUFIgsqtAagJelNC4p2UuOCZk0fxJY6zWCz41mpksZFp8G6fKSg0jIOjVZ9J1im
wbDbXdiEAJRlnFkidTiggB7sBGCql5KOx7L2jrY7rBsbmc49W9JKYTOujgYE61h39ESCSsXWO4LF
TkE//cwjzgtt9W1SgT+atSVEAp5dBbEK8OTArYvBxhAkPsHz4hXBnIZ2e4fAcQ/3Z4PPAZViSVEX
Nw3gduGljozEUCMashoc4bwIe+x4lkugc4LhYTzVb4tfA5GDpS7o4SaZHDUcl+6CRCKFjr+fY2SV
4OjulnhAG9dZJQR3vbsTzOzWaKa4A/id8PV1ouBSV/bj+JYyqevprQQ+1SUyN9UGT2wZNzjeYiAL
vo1vKmgEFwA4ujn1/UmhjwBDbLDYWaviVDPx4FyaZMDTqMsgHcMpSoCeyZRLLqXv46SwnIsO5lvY
rLtmKtoU5ncRwFYL/gEIf7VJcUQ+oyHNldV888KnaOkwQucvtSL7xTAZaxikYwnGX86D6a/9CZ/G
A7pCVNxHAh77Xpisl+iq58Ha6kLlI8e8ZLUflcuEr4kLhwyghUSkbYWr2wGqmTBnfYbXA0qECOU0
KabdauwxC8fxt8ULwxYD6ZrVt4C8LI6Y98cEeDEz3+Fe/eG2eLHR8UAskSpofE4dLKbLbN5YWEQJ
WAdXu5zsTcdxlbKwfAm0cx882G4L72QHsk5HgWweFUlom15GLNBCUR3RNm2D8BGT3su0tVZYTJZY
av4n0vjOy0UGaemhbGDkMHvtK3qFbc3pvp+iM/hGd9MLtfFsgavgsfsZqyc1R7GyhyfX+RkFgCYl
RXkx/rNtbKukgFsJwmvBM1yZdK+0ug8W5oFd2WWBcB7eF6rwSRaJEWuxHVYUYyJgO0CA6wRLRyvh
vbU/Ig+xyxDxZDaE6iXF9OcDNyKJsQNI3Bb0iY4iLG6k57WHFL2F+z6ZIMrYWygT68Xx0hru9thD
dRADTkLSUkRHs85urFFDJcaqu80DKYoQC7FHmaZegS3ZIcOCZq7mY8LuQ78pusEGtY2yHLY8gWwI
b19wugul91Ba1S9oOjASo1KlmN4c5VhEWIyDctIwFTu0g0kO+sYV/rG4cgSOHxJlctGY0aiI5DPF
x4yoatz4kNlXdY+xbFjkZdngU1P4FOe2itGbdnslObpBFE4RQhdTx7f3hoxA5EDxnVSF+Boi4WV6
IEVa0SDX6/hTIk4yGSbnrR5fEbKxj3x9XTt9sjnB+IEA+NVN8C4jMeHheUE1T+Z97UXvXWMBbKQi
OEZmnayzfzalupUTLqsuwiwqabF/T8u1+VmQeJWUxs0BO9zben33hxEZkCuaIcgir0HT/y1xCqSR
Gd97aXUb3kzfK8iekLCi5A4RXoDXGKVQCP5Bg4bvISvfSTTfxYR/Ka0VJ383fbvABKTYx3R8JvuH
oTZFU52BJnclI0rz2WE654oOm3nkqD5nEg+gLsQIXoU5UJpLR3FYSop5Awyan63TjbEwYaKCdkjm
fr26Q2AlRrtdUiIqGeeQdRCzldGItyjWOvz49T5gfhAvLV7ISihNAjE8t1B3JxY8BonGarcX4iyd
6qep7OYVmB0XDEROc6rQUkZVgjf/xyfBpaFUbapvn1cLsi6WIStn7400r5JPT3a9/qD9sXt1ADVu
1zP7uZDrp2wbTGrot66ogXBs/gb+fN/j65Uq9YmcUKDtovkPp1JnAaI0oHuyFRI4KbYH4efI2U/Q
F98GZJR8WGw/FqFJB/3d2gw/xkDQ7o1NEDuTQGJgc/cYkqF9VAyNfYCvJ8eOBBMixAB3hU4mq+Vp
vTbIkgg8DOAa7Isjp8bOw+9i5roVXnt9nJHxvJnt5Vh2lo026+I9ogGKPZT7T3oYLbDHOEyjS/uL
yNBbId19b43VJhq9LAr5kFRjr7cDABWVLJwHKOnkwASAmhAgS9QkJ6OGvVGJ8qszoQ0wP9UG9rQw
XSnWR4z8FT5ueYqvr984S2oQ3yrzqAboDTtBmVWDONneiO/aLDY2cl/whjgHf8KgiSAaasXB4oAj
01speD5lCoA1CjhnObB5HWLf/ZU26WNIsqLY9dE0B68UuFbUnXhnZwudOqGbEKWYhiXiDVSPNnZg
jEmXvoLUZj51wD6lgHbcl0Ui7ASZKHHZH/zB/vLcDz8Y3hFHCdh89+Fz53fh8yfvKV43Ev68aQbF
Do0yinJWT6cxyhuld3X5DusAIr0zVBgaO6hltN7mESdHR9HTdB8z3kdLJusUok2sB7DXgw1hB6/F
PU4xQQStcGcRmlWPYSdEx6JiWd/5jyOPdHHSBeEfUdXIy+r8zQqJeOZZONiwqXN3mqdQNUUpDvZt
oNtMiPnVwtMYL4E5E0Hrk7SR14JrM9igWs1HVn3JKfgNILhNtQlibHOW1FJtDNUkB/6+iheqA9yg
xVlATplgaiVjVSe2kWtiVxz3fl8n82MgGppvzuwQj2TQZD2fvunCcq/BJWVVImU2gnqKddrwChWM
qze+0ECGK7lkJfFzM0U/gV9YG+AFMotH+ykk2IXZe2DZvFSU7ctY86/SReGAqnEfPO77IPotnGpM
KZTJmOH3B+1iCghsPrz7zrutsPCiN9HDtspGDG+hsv4aJ5x9/t2/RZCWoFcbYq9FMdaDopSzfn5m
lCww1iKRbHbZmPa2RrdSIiBdEh/P2VzPaROOfeI2oRWHkcKdI2QmOugNw0FuZB2hcVqsMwMbIfU5
VlH2fHWk6RNnDOAWm3+GYbFSF+lNOY+mJ6rCj8EXt1KUGwwLNiCi4sgb/B216hqveKDx3I9j7Nu1
l/SY8rNh9hO4YYsEQM1LXVZ1qjnCnoTBgZUzaEnDed0if2zrrxV0URXM8L536+11PBYVOt3QaT/s
ytpBbeJigbxiQsHMo/VF4EUoqcG1ZzeHSFu/1lzXWyesG3wp9vh+2iE2alPrvo8ecoxgpZqOE5d/
ex0C4TXg4UZCAhYh3c2nCitIjB9F60/PS28nVY9cycEtE38aRe7JZYvYX5WHE4NnY1A28id12izu
ew+8Haz0mmdzjz+V1q/LsmLVGO7GUpyqvpr20zpcCuibJ/G0YoqADJY6a9Fv+6ZFuRjikK0Iz8oa
Q2cswd9lvT4iAyNMljxcCjO1UmU9Uxa8GpyxCLZ97deu20AWBAoCjY594R5KUyMBGXMdr9OXGYvb
pGNVlCmSYBR5wftgJSp0sq7CRzm5jdhM6EaTKHo1LJBxrwHxRBhxRv4ZHoH6/sT6Nva6VR5XlJcY
LNkuahDq5msorlwQ/+Av/GZjxrXBzz/t3WnR22Ko87HHD1dxVqa9R8MNuvsqrSbMA4t+9FNUWPca
1IEPQLgSRBUup5CibVLRuXfKJfMWgtShReRWhFIeBXybYYGzxEFvrVjbsAE6expttO4lNtm+l8P9
FAf//JR07dxmHO/+BefLmoeDV2IYaH9BXd/k+Pk5mNhy3j8mhR2+pNvQLX5ZgCmJJ7ST46/lFZaS
DXcwZV7sreuRV1w8313bvVDiV6lQUc6aqE3JSPyUhlaZro14naPpDAVJsWVImIJ6+DKErYWfBzwH
Y+q/xioLVA8YKUz+r4DfKR1H5Hm5/Rlam5Q6jXXAvBfVv3QsRHC6y74TaDeBCshIAMM6BF6QV25n
Q4YnSl8AeXhiit+7GqFkxlW7gfVZOLtVHvYOZoTVre6Hd6QJ1W+ttxzcwp8zPjEoLRnBEMcfrxXE
rnjyCEomPHS4l5ejVOG9q1p1KNW1J0uxrVAlRRri7ke1tkFxpA8GQZIY2mNqUQqxRwpx7mryXqAD
RiS8djbVxCTmqip1BjofJ4s89RbtMntdexxBu84vXgiS21DvFcEZK1sHZIrRnb20DxjGXSR1sV8/
jI9LcHZKJFRSHwPUAvsT4NUzkGYVtm6rSEIYlyD7+gVVvj8xQQ+gesLOF8owbrpXzGqbJ27IltVB
kEx9aZDooD/xCfPtBB+24/1qsFigTRyroxMWCyLr5JLbFj5+BiHm7MPDgfzqG4N76aj1Cy8eGX5g
de3KYi1iG2klB2MfUDBwkNYBRysRmLsRq4eRysSuLWiMsWPIsxOO3p677R9PQAXHjB9spk6w1KuQ
4lMDXB7GyhWHIOhOZe3DLEtP2nKbWExky9nRaZcNw9KuxQBlof0TnCgV9gHhxcFCUqOWLMo6kwae
pZZuI2vZO5j8mGG5h82wq7tm67oJ3A9bbYozHJ03mzSXMKze4UNLypEkAQd7YkpbJa6ymiAH6M2v
cMpXpKYh/SQ48cb+8pEPFXcNJoMPp0E/GSgiIJr1xRwT7c3xAARygL01FtqTKD+lvb7TSry1Nv/A
dwGbjWdkS6FiQiWpseA00XdYFL/1ZF/bD0KXF1liGFcuBe7vkRwDq98Kztcd0NmnnjQvzSS/AbXM
GiQHYhRXvICzviX4quWYakH5IW6yGv50LmtRylgsqY38trD8eRQiBuhTDBP9Au/PxY2oOISKXBdI
AjdN7d1VOfMj4O9h+o9VNoRD+1dlxYrL3Bk/XKOTqLWPlBV/RYNJkhHi1XbHpz70vwLin4Fqisk0
Y8ruffyjtpoBvBCsZ4zfvCGsMC+tsIlrb7gFXe2m2qIYr6mVZ/5D7ewAkh/WGWXhG/eLbyhTGoTi
YRWCZWfBg9gsUxhr4eqkRPu/OpjNIrjnD6lp/RhA/kpUbKV+TG+hr7aXKsgQipdX7rYbvTFpG2xw
A3FTfftRF+X7P5axM8ipmkTmlAbaA9/bkwaTE5u3FXpyAp48xEFLOGaj57O0dsKtr/spW4PuHjgI
wJPOEZuhPdIsdELQh2cFoutSM5dg1HUtsniwty/7+QC9VoFu2Qd/VXETE8QmbEqsXeLVna8i9Dc8
rP/tTfkfySn/70LJ/1BW5j/qIUfs/7ua8j9+0elp8/zff8H/h3JL5/8pt/wt2ZfE0fz1HxJN/J5/
SS4D978wnIBsEo6EfyokoQH8l+TSt/7L9SGSB8gDZG+Ys0Ev/LfkErrKh10DWkTYCqAhfygl/y25
pNF/PRg6EGqCUAzmr+f/TySXHrIzoEH8385p2OasAOp40HkwEYeNz338//+HRnEqRCVrAIqzgDhR
2tbNtVtIu3OgiYh11WJOiteRtnLCFjxg6J5q+4GupHoTegWCLW0wCTVWnR+uqL/7CdM3DHKqA/gs
JDUgxSN60ksKRdmLU6ljE05lShfSp/YQQNEI9RVlLOf4Q08tNvqHqug/1skrQNZYXXASoTTrfMQ+
jJPHEuL5aDWp+9KF3Y8dwnHh+CxKZyXGDJvG5bhiEeMSjMGk4SSdsfKJV6wtoPGD7MRaBYK38b/+
+Y9pGFSCQgqoR93aB4diAanGcGf7WAsXMm2qBfiBoB0xgC2MyGYkjRxLVpojNrLYStF5ZzOGSySC
0P1Qgv6LbrHCrh26dIjKlv04ATlhyurPKHmABbmDTNLAahLQLodsGTC2daL2T4cc0a23KHvjw8Ya
K1NEF6hJWeK0XbRpAOG+/PO/mY7hkyjL04p958ohl7GcaY8jkx9hQdjXamrzRfIXVVifBmKejW+K
TSQb9wJ3UeGjE8fodi18dCCkhXqR6CszCPMEKi5MZwMsVQEsZg4X3NUZlLVH6N10UdQmuSh8VOQb
7loCt6PBNjVq4tZX7mkapw8ZlHwfNEheg83amjyzpzNoWdo/ueHk7WsA61ErrHtbdt1lIpsGqvad
0sMLrVGceuEK7QVn7zbr6svQzsMOh9iHWlBadaON+FZOS9h4rKvAX3YoWpzYlSInxBNAx/aC2FMb
6GMM+aFwYkerZHk9M34GCiMVEo2oVW+B+FsvLNDzAQ/BASkq62XwFw8/wVCnchyeIqgQrqs+gabM
LkO9BBc/emO6XdBqhFNGtdccTDDevGH+7mCt3s2tk3nzwg4rMn4tCF8KKDsuZTl8aGT/bIOg2XA9
eYgJXCiGK7hmBd9hIYbZQhGaHAPDHYF05CJmjQWbM25RHiiH/0astw6Ye2YFeB5JN8jxiJzPdAiY
2Bpjx1Mhu7Sp2Ua2mEmW7U2vPLU0Wb5GijkXHbqXqGvkRo0cql3AxBY5pqCqnAKu3BfbvWDG44DI
1Lg5iBaQQbfk1GL0DdGrFaV8cbdD78s9geUB8hLs/gM2BFnYjXfqNd62HsKHcUCj4uv6A1bcZbyu
zi0Mu41EgbWRj0mMK7HplNYZy+Eiq21Pg9XpiW3D5YSB9QRpoIsdD2J9M0FLdbRAtx0F9L/ct35g
q4TgyxufOZwjAKmKFFi/uyird8zsc8D99iVyMVKfjnWsF2yT4TvLgFzaenJ+JUUx3Iw1bmntofdU
mMJPyCb3MRxBDIp/gEoBOTLzkgZuFe6jqN25hcSYssKKzF35masA0pcqyPuwg3/Zf28w30pFgJmZ
7FEgraCQKF4joUBYe2mwjFT9FRCDO3R99X6BUDsNl6BKxFicZLGmLUKM9p1v7Zu6H8MYOo0/w2hT
yFSKIgZHjySPkmWDBrc+Isnv7HjYDKNXdQEMyChnFMOE1X086eLqiFZeAa2Mq6lvtr1XwH2ivYsH
ZUfq916ZVVPj59jw4ulozw6Kklh0us4cX70joulW1C0aICzr/hdJ59Edp9Kt4V/EWkWGKbGT1JKs
YHvCcjpFhiLDr79Pf3dyBj6WJXXTVXu/EV/W/X//8Vh2ZL3dhimdu35LRqe5QGngS+i30+BOT2gf
lmA3ZZ106H85t54JZqNu02FckjBHkeHUV4Xb/ENrRCxkUX/fM+MzX9ZztSAl6JsDUq3vLiPyzrvT
in8+OFaGbEgda8M6A8dpN2aGM2qGT6uGR+T2qVsyPSiFdvPtih+Y6G9jmJ7IIby5A5k0tjLABQzn
qdXutNLmFwquLoeauuthtmG1+a84nEE/P7PHqNkZ5bd5H45koDdF9tZ+ImnvFy26YKKa/l8FjeUZ
LITrNN6Fq6WHUb75GkVWRif+tWsdO5RYPasKSUklzfeeUfG6GhYbS1HddjVB87DYYdT7V5MifNKZ
KDk9fzfI8R/+K8QJ/mmdR8AdjoegkFtxhRSMuDWjwd2XmM7jL5WRvOUUlkxZplNhEoZk1m5UL2qO
vMmP8tomHkmbEuk6GBWayQEScGN1qC0o6n0N6VeIGA77cM/QlRAefUe6JAJ9aeoYZMZFPkPwIJBA
E4y48ILaoKNrNQx5VfouUtUvf6X/LvAz341e/NZJhN739Uloa3lqdwMxRYaiXy2UrOpiXR5fgKQZ
VM98UBflsfexc9AQ0TULx1bTRsssmtCWZprJseK+vKvGyM9y9cNHC/zNNyOMjdwz1CoFWZN/300U
tGozn3vOxWiVObHyO4/61Io8gfBo4gmZWKiPYERgeqy2o5lkPU8g/dYEGMnho/AHfB9UVEWWsr9n
m/EBiGNHvob2gQk8mmri49HXJf0xIr5rKi/ukAW9ONCuuVA/RrA76gxQKpS7h51smL8ytwY43tcx
apnsWKWXsBPrzpMKDw1Ec4VZ2GI+aSqwwLrFms2xxWVQquEivasmlROZpEjrpup5QmNjqJJ93Kqz
1Dsjakklo8i8RYFy7VT7V85DnkxHbgdLfjfHykmc+UAx3NrquRyAoqhKVEgb+i7UfBtyvy5/NjPW
bKQJFb6J8Wcmqy8FDo91Yvol/FLEro5K07CfzB3tSS/rIpxbUeLN6IZIbfVPuex/Ec0iKRv8jmHL
5VzXUcO2dveqGUSzHAsNGcVoz6eRNsag6OqXJu+vvAA0xA/qqcG+GSPvOP9vMDL/MsId4eBvScVc
R6vWC5qjd5ppyotq3He5gH30guSTjp9n7QXyvgx40j3yOB+aJdggLoOlX7oEMBp1Upvqref9nUBo
ZWf+kFmHbBqeGCmP/mdt9k8mI2CuApYodx7tejPZGhBhV69v9atfjr9IOvqcsr1/6mX5rs8o/Dp8
wHR1Qkh/SAWlx2zXJVn7PLUGeHrTHbE5MhQCAw7YwZc+fAg660qHuagQMZWojDomwRnC/HkeJtQg
PSL/nKJk6RpPyyCunlW5yE6lH6Jw0qlane9b5XFHjP/63BWXAcfGPDCZFvqLWIo2ccryL5emSIbN
jhwcShdz85oPsrliOe+fG9HMYCrdbQdE7soeGY7YICxnPw8aVc6BJv0/GIR5rGst1WiW3FtHv2le
adzcqlIAdbDpWgsh1g1VC6iK21YJ51c21dgKqPBEwAiORODFGE5G85Q71nwhQRgBE56JyJXHfjkO
bY2V4fxTu+NeTKKrgmwYOgpai1M7umhV4vaBsiAawnalzC5iI7a7B3Hq5PdOky1i8wHUdmirsKbM
qctNGZX9rkeWeZqUZ6Lrd+pnlKkVSg407N3wJtp8jGAhprhelQoz3/5u04ieuDl6oOVdaGfayJny
dA0uR0d2zqPziR8Lck0jTV6sOtYJ+3BxasBDths3lo2+plCfkL0A1D5sz+CeiR/z4ynLPzHyc25p
OY3sh+sGuhxJJ+pRGu28OavpajHVaO1z7WdfbrlW8UC4XGoXaOSqnJbvIkMu4b0q182vZQtZ6Zrf
nMyymf96G7Hh3mPAAYNbZAtp8kgkHom6ZfIa0qmkMnMWOU/F0d+OzruT/PQMOjIExIG/lZV2XCn0
YDg5+auPHH4RvOCNhfxtXV4GqdDr7eq4iCIna97UysiXHq3I7W0unTEYhe3FmlakTX5Tx7+N1fKc
q+28V03+aUnzuurWEbSl8bRnUsZ7Nv+R9fGWz+VHZfRFiGER3R70NGafN//MB+6zc5f/ZJ/9XYzp
ZyE4dqtuPxHOcuP8BO/152S0qh+bg5JSasUP2MwTIZZeIA/eC1H6R8jY/42sdj5BU+W/EkFOVh0j
tHhdvPbmVPq3wXZIyM3dL2tHzVLpRJWAkcDlFT+mcvugeeXZbbaTDmu5eewJm6q9ZD7uTY7GtSWy
nQZznf9XjO5pke5vicoT3K9C9PFBYTPoottkRPK5XlC5QxFUqwey3iwfU4sePs+aAVkOpc6w6l4r
Ufg2M4tn+WxXy41uzTXgh7fCzPVGtIKjn2pF8anVAx9+DtqNKNBRGiZxGuIf8rB4OhozwgofdC09
eTtkXqVGD8PL/LeYFEaWrYirYfhvrp1k6mdIhJ7rHr+3wnAMiQLa1IrlSM1Wru+oV2NryiIT4Cci
It4OfIs/ZQHCjOEEDJlgc4iNTas6TxxxT9bEGuwfzhwdJGdfxqwJh7E4b5X81jNJ3BGHh3jwkCQ5
FJst67SQVGyEAlEBgDHXwsTHTo06rjJDR4mK51k8soTsHoGsP0OhF3giXjTNT6HV7Bs82k+iLvyk
ODKImL04VZPxMC82IPleuHjOeBXWNl7LTteTxWIgc41mP+sLBFIB3+o3q3kaTJxvjTvUEbdfsh+U
3ACEZ2HdiuMMTajSahELuln917Cb3U0vPDspAcTDrOQcchFmX2viblIXKUYC2TNGmoV1Apz2W0mt
F00jjX6V1vfcQ444zGtyTGaEWtW6orS+zvZYfJOdJiI63BvgOqLQoFLmUyeOv1aGeaTlhJBbm4Xk
gM43b9aWyP/jOG12M/gVqIlIvTpTIU7Am7DHvwRQVLE+8yui7AfiGz7GfkEw79Uby1x1WmnaC8YJ
fg35FbL3YTwLH0Vrrn3yyk7xVudEdJ4WMW0PkbIMW9+/6Ks1XBu0vkwpL7tZr5gfJqyY0Pw3uze/
V1K9i8GtT+2K3Gob3L/5UJ8dR7fjBjdBoGMTaJYiURncpGtBWzWoONA8MOsvw/KHXscb+roFSt2e
wn1CC673RvdtWBsFJoT5BIkLDxevZ7IsboH/rLITiGNxc+tbn6VD7pUvRgYQMs3jc6fzjw9IVZ7h
MwLSYkU6NXN/Q9cZrcsCuVRYWphTtok8wWuBEdYyICJijA/kHFdNNaGydQp1fWuh87W86aJZo8Jf
bcjZClkyw6072lHnNX60SPvsqn6Kra3Ik35v372su+ZDltp+dSSdNZxpk6ojiHeIxt4MMflocSVX
FVGbO8b1ocnzYTPaZuJlo6MgV92R7Myg1kCMXDvu/OXtJz0Q2Iqrs77Svbvb+UYUhzYm/ipou64f
u1XpPq9ma4XCX18f8IzR1O82INIpQwFfDkd1amh/DlCurFED7fmDeQih56J3L6bIpzMy+3NRa1xP
CIR4MuzIEw+Ot9emsFyElzK+//I8LKXN4UQIi1KvGs2ohSMnmq02o7Jmfj26wgnw8in0mNBkvhzb
u1hmHtDafD1GedyA+3UU5ONwd1X7VXhuGc6qNV4dPliuevyYS3+x5GAizzVYVIeSA3CTp5GHhbmp
uPf2eVq+H3gc+YyqqC8Fyq1WkFfITb/u4605CH60GikRlvte2DTQClNWnMcWZeQkpwPsQL4KgJiT
tRQVlovdCWufvF+7lMjyUSCFgzFtIYbgbzaBxzFhG1cxCI0mIwWRVOZPTd95cZv137xC9jye9Zen
26xA2Z6yJtPTbg/+nUnCeZJ0ImyY/lKJcywC7ly0iUjH1mf3RFCYVDk2zIqzOXTNim5njXqeHj3p
YELqjlWZ5sbax572l/ewSyeDU3/vt9TI/Dp2yVkJ5Rl98nJv/P24L3i8k5ZzNRCoM4oDjJHDwVqV
kfbFQ7aDul8vnvTZkvC2+x6Vs2S1U7eSqOWnLP9GxEF3HvsKiQs9KJGHu9c7Np1a7XCADYL8b5vU
6XnVirpuIwOeKp0GBDslWFC0NFiAyf9hplVtRCqfl4D8ZnxyuSqXvMpwMtK8OOIyd0S3XSbvYzGY
NNsB6+jUWQCTW3mepoW12qxikwnmxLj5uexjwgmnLqy2w6Uuii+7QsLeTf2bOFb7ss5HvFYYGcwJ
QlGO6s0rGftlJi5+XSUgHP0gzTeRyzvzd58g5/xAXv3o4FibsLQ7nPLGhkIb7LazaYZ0srMa2+8L
9ZTp2uRebLTNf5OD2hwJ4FMDXYUbONr7EtIlr3CXLk6dMn+xttkKShx9Ujwh4QsNPAqkQc3JrJa4
zgr91HSE1FjuPh/gDt2lNLiFCrd/MSEzT96hvrY5a5J9N9aIxoLYIeL3xHzhRfucE11PsxTeINXb
jwITG56SJaEavwth31Fy64EGfRVMdAsFhPS3Kf0R+YUsKmyPQj0PbHERUeEuz9rUIo90ppj0GisG
ejGCeeiQhE/9TwYh3ptiHsK1Y+Csqlc3N4ZLZe5/ZAH0Ph49jtl1gAvDIaRt/sEcyKKuTFuGu8Rn
0oxQtALYKbSzo8emXGfATczls8pP5bYsEU4IhNPewkzTZoFWsxJnBY9qVy1BvaMSP5a2R/3E1KQv
3XyxUVQnNqVJQbuI92rXq2tNQwImXD/z1jdyxlPPP74m4fBA2uqvj0s33H10E1pmdambYKXSnzwx
3VeAhXideAryQqD1aZePXuMbek7/q9H17K5jFUYz82K32R7qJG2Gdr//R8dWF2hmFRJKNAZKM8+C
fMl0M/D35pbxc9Gdv4L0o7ifEa5tMpLG46WaEPc3vfxo92z4rNcsBQstLzN+ryDb3aAiIQ8b2vBS
aOatnGmxB6b6z7eemBdeVrJ9YyLWccjoyro3DqomV7b5WdMlAiaFhrspbA+VetEEc+uMF92ynttD
FLELigF9i4LL0qsDhYuPU1Y4Y7jlVoLkrI1561oOVS27EA/26e5udx2XGht692KpNvEs8lR6JqNY
FFIHTBh+WO0MlLiZ19Je5zPXZ0admfGp24uFpKP6z13VE+VUD+gOsKtrEEYc7cyDaDZHuALpNvkw
J0R9dEF5YAw0MoTmU+XwLq9xn0n7unvFtdyHTwTr+ikn1okeEPTrStp9tLIO2QOtbo9rnFmlPZVm
n+o9YjpnyG5OYYOsmIgMO7vTElOZP4+dgR4/nxU2XjQrBYzJm0T0hSOjBX1fVOgt8QqtNKLST5FI
kOHsfMOdCi1iHkWKrAI5nO2mrZuHxFIPLB3VGumrK8/uwjKf7dNHpk+IEylo5nPsJS7O4DgrL620
eTcLMyb68UVsGm9ja9nRbKMmJnSHbzitZ3c4d1hnTpvhs3gMsro3YyLGAZxLVL88SBe0ES8L3Hle
5TEjYx6B443dgsQAPzX581rcu4DOFFuf9ww2h3ZTFPewFMF6IJvMXDeVAIoRrTFCx+VX62O8ecZP
O7c+3GLXryh+8SoxyTXdeV5K2PGOh9sVlfdlLA2Kz9ZK2qL90szhq9OPDSNvxRHkSEJ3jg7olleW
6rDsRrYbopF9+z04f0Yx3do2LwO9ORasCLzfc2N7UTYbN72vfkzLOp/qBWR07Y0+cvl2qZfPfdDN
MM2WFDvgHIVBamOOtjilLfThgaW2T5yEKD84AGK/rBGXaf0ZthBxM4bCX90Axk2C4wchP86pmTge
VKGak2V2c6gxlcYe1dJ9oW1JU5sVp724asWOA0hv9uvaz0GrMaxWmtb9LjeFGTVHy5Uv18UkZY0S
lSzIlVckpjk/y3msnnKdLFRPS+1jKVMx+r9ol6EozAXahgqrFndNN6mXIfHzIn2UQobNtk/R4IPI
dmq5Hh4HOPHwVnJsFqGPk51MK3NXPp/sbSrvrF+/GCq3uJiFd5/QG+ON25awLOojwlhNJXC8e/s/
lWP/y6vl/pASxGVhwmjs/TtO/ZwQ7LAtBQdsS6wAo/tOMgIHZIkPwFPGBeqyBGcbtisFXGeJ4TnV
nQFX4gJ6YTR9UtgaJEnjux+YHj8H9zLZ1JTbfKRRjpDjUHBCHe5Dgmm1aK5hvCg+vONIQVpbzZyn
/XreDLJQqols3N2to8pcfxQdesFsy79pBsipZ2oIWHvrWitFqZ3XLpdNH/AViuEmBJNB4W+pliPe
XPz6axz9287+89mTp9O0LGzdoRVnr5nPJd2HkLwYgqwBO7e0cd+1HQKrQwMlK48//UiH3PQwryNk
pBwm334rOI29z0TEgg4WQJqUDrQ+GlpqaJ76ynXOreM7YKd1I1TEZ2rqugRn7wS7Vb5reftL2Rgn
K2eLKjYQcufWOaq8oQr5ntOmGO4r56tWA6bPIX9bpEBf64o1HrElBJs92++TXSZWU3+1XmnGWk2E
4ENqZ/N4BKpXHI8aBwYdQVZsZ2UVw36MMY3pe4CcaDMMujbASAUyD3JRMg/7mFjn+cZud69bfDDV
2L/SCajhVcKJ6LQ6mXRF9taO6oEjOEFZ1ds3zHTEG8Nw5qAkpoBt341X2OrilWAyjQDeq+I7NCs5
QUfho5Hkcl5xJ+IBymjJRTZp71Q4ZcSzSEjiW75qWdD67uPPtTVslH/dm+0ImnFr7kTeaJGjIy+l
+uNPbR4rKQYydtRipsiM4MofhRvzsg9okteKE4jlHZOBHcxIFSPhouNbXV3jyydWsaq99c7c3kws
QPk4FElp6V04sEKSIFH0cek4ewTYoiPXZycmfiI0Klul9PMsl5n0/cixOianCmjWL8087TxEw8N/
EPY/stmtr+QpGaFtDuoEzJiyXf6pGAZOnbO9UXJfYr23BYEP6HbbcqzO4+DaV+MR3pqV9ZCWD4CF
1Kn8ajnWaznNJSflWzfW/Wu3l5+Wv+vnOduPkBRL9Hzs5/nSVBGC9gdpPF5GGhfDbsFLzg7okcUz
wTrMEPFyRuO6eDggjFEn2IRmyJgw3IDUhxxDmGifLWNUL+XWEGaRrkPGO1o7z8CiRNVkSEu93Yf4
cBbq9zDIkSEDZnG0b2vd9qdHBDzkxryFpXRfzWZDu65a1NWubp6cfJPhrM94pgmRaxm7uUR0K1ad
vkZCrThplXmRS4ado7AHTOdkQPgtZeqDkxZ2XpCpNLZPlWc1T+3MJ3GZIeiEFuvA7QG5hm6sLU4f
mB6rnSCr4jBRe/XySg6CHfIwM8XqxRHbC26efcYZ4Y+Rna0AreMcjOZUoetjrCWP68YRZJ8NLPOB
Wfcy5t7prv5jtPjfjuk9tagt7ptAT9eTKWQZ/QV9Blulx5DuTr+1vSTECbiV+snkGNeo5Urih9of
8NDyGy8EzoGBegcAbhifVRH0Ay8DfU3DlF25xnnJetYjWxKbMwtS83JiFwazOrfKFQkmvQewqsVy
8/4r3JZ0WvfAccQtxaX5z9zz9a7ND/Fk152z9tPe0J8oZ/tBzFoXbbxJuN5maHGK1qOpW2OA4N+m
i6iDB+6TJXNKSeYA8qmzszV4XXTsOdP/jFWtM6o9MRvIcxN5BFJYJ6EYvQ82Hcc1jfF1ajsr8KE3
8a9uiB4Gd/hTiAo9TWshxnX1jUc2WrIKO1BmMzI78LgSk4PmVXXEGfkk2h3IHC02mGBEe5UbO3SD
hYe5vs2H/h2/jeTc1fACoh5WzVHyjTKWUtfIEU2o4myuC1YJWIlpGLWYTKUvnhs9GEBMcQAiCMzl
x1M+eHtIbaoWGxjy+sGbmNH8h70BUnYiZYSEQxD2+ce+ZfeyaJCdSvQgBuDLns9p04vvUMv5SZ+8
O9J/LRGKF8rDxxzMhI9Dsmy/LeHccGp7MTgRQQGzCLNj3lMkEXDKufOSN/r87vbtEeW9+XtR5Ujf
LC5iEze4A6+79UVKVmF+HY0PA90suQWlSHy7fYGOze8CqXO023qP8GkizWqM8pV/oiweAl7xQ5Ga
HGkBR696gehkUhmc4cQw+Syw9XM/80eaWn5sJR9ThxTpyC/LHczF8cP5wfiV3uwkUt/7BFGpTTDR
/G8mWR6Myfq2VX5+mdwOCX077R9l/utgTo6OedtP5i4u3kPCuSCDjcDSQ2vmx9XHAdLVxPd3X52M
4JNWnGxPqdjOP4qJvRC41okBTIzL//5jHgI/61zywEhcWwi8a4QesxG2I47hyeB30UBxxiarHrr/
eFz7dyxmoONdvZ7yWud0JtYhyYE/L0dTgnAOjwoTREGiI5cIPqYE+XdpE0adLcvzUPX7zSMRFhdE
7hPMRCNk7Zd3TdMw24jmQ+zmGi8NcQNHXf1FdU0mGDzbo38Kz/FMQICH2bPHdH3aZw5ciF2EV2ou
Ls78uLcNfD1Wb+HHz5E9Q0L5fTWGrdiXYIJzCqcqe889k18/R66OnDoQu8b1hWXTtgdMeA45UouX
hzYpArJeQ1egnTdYOBsLzD5H89PkRIFnyn1v+j9Cr1C8GSQ/eQ58vc/AhHNsZaLyT6Bjn9W6ZhfC
XkJEGdtIqgmJ3x+twFNrgTa07riH7e5elWYsIckWMPo9W5YsyWvyqh+ybljeFbERg9skPRy273La
NSVeDa7eLO3a7PXgzDsBE725tbEEqoDlGDSsrabWHaG0Z40fC3CsJ7OIArzER1QXSs2IDAvifjKB
WIjPyblp7NNAzmOy2hS3WRiFwF9atjYJfGMPWIZM3TpXvj1eqDhG3AcOFdkUy12qsks7y9meG83l
82Y4eM2MuzSrn4oTBgIPq13xpCSa/OOooLF6Ob3u1jC9KjzXgVJqOu2s0p65fJkH24djWXcwbD+d
RjafclbHAwqkEug/d0Y8h4QNw3rezwlnY41717AeCWRM2PL40FXNrP/IrMDu2VgbEAcjfKOGmJK2
7/6+ZqF5nOcNwWymmu5GoEOiteMS0TykBfSGhX6DTVqVMDDS3eagcCcEEU6WruQYEIjEK4WPGuUA
tBlmfoIKxwGRL+bCrP9lWDYHJFXFoeGcyFLrOIVRyrfCeTNzhiOUIh++l/1bpfZKvtyvwiibsHaN
MKPW7GlwK7Q0PafbVM+p4heqkXZId1ifSbkPC/VoXp5E8Zwt4/cpP+Wxhzme5PFkfTQrqkH3Uvok
13C3yie/My4lSVepbQImqSw/A6FkmM/N/zyDtOXHJzWozXxKnZqMR223/mjKOPiUEBrjFIoJAtIp
WQy/BiZ1xtdO1lrkquxvg6E/IlUbpMH6kwlLYybIn7euPEu/cd6HjcQxbMRwsA/S9Wx5/5p+72Kd
ScpQYxNOEuEocYv/+mkIiedEoCZ5SEGTgpEdI9j8aPIxdw2H965NvUVNTJ8aQ5NdvxBooxob2RNI
AgNH8b09FhDmsxCfyuKSWaDcsE4usc4M2AsDuSKp3eGGyJWU0I07wd5VsuXMLexCBNTMqAB9m8gl
wBzbawN9gB/uV4iqzF7IvuCVYkGpIpBiJ7Jp9SL6Ywsck9noUbcBac+csJD4h1tLf90bZA7cNRV+
uItjeyhMup9jRWTFSJVxOPX/O6y6d9d7vF9SkGvZyNu8ZkZq6uVJ16t75UOfPXBTUa3J1pBqWHgw
C7AIkoyH9FCgy32/pplpfrElZkk1Gg9miSykltum97wqMVsyuzwp09zxqsjDjAoHvooLRxja94ku
Z/eWOaSjzMLU4mNUnGE1moNc14d4UPg/emyDl1yOeEnNBu4STSCCo5snYe1Nu+yDwc7Bm1g0Ul2T
Xx7YTeRk28VzNqijwqoSkglYl3cOMX186/KtTPGoT5E7TLz5m3NcSjwI+jpcyu1N2dPwROIroAjf
yC9nIx3QSp5p1ER2j2KWMGuCF1yzC8fOep3kQkUhqRV9r56rqeujgcEOhEcwO/IDFs6tUccYOzOo
kFfDUzyMebjnIdes4TQ7Yjv7+mXeLV5/LtCz27IWt8Yc1LP7OWo2WJ0wPkXVbBiN1ywSuvWzFH2Z
kqyM47kXpDnkCthpqT4Ly7x05nqkjYeECINMSszip9046jlT5CDJBkeJ7xcf5D3GSnDcFKQDsni5
5dkt2yXJ0ZLllftc9fi/tLJqz+3Wv+1zu74Uudk+WUh/Nf1SNnX5LRfsnxi1T5SHzOdByIk0ToZL
qyD/xWpsUBdhYlQdY8ktfulNETQY/E9M0aTmZTgHG1gYZGiOZbBqF/KJwvYEhWJ+Vso0gzrvf4Pk
H5/qf8vYfAwXr6nM2K1UllaijWd99AgY2H/kTv/lDsccNxqhBNn83RcunMpOIKRWEsHgt2Y4Gv0K
gk2YUCU/xk0wfojsxX8catVqaujqyB41gV/oYYO9gT4vymmI0eC+E8C5gXIxs2ItcU51O/Mujd43
+6BuE2si0SWGxnxTsRCoKt59bIOM/JLNxOTHxWcq4ThpW+UTnKsLH9xwyzDRtnV3aWzQ0hFdVU1i
fsK7Prt6cT+c/Ushs0bdiQbbd7YPrKwsTwbKJZyE7Wc3re9+nUMFeXAKW0umgbkNZtpra5Wi9E/J
ULYhUwrt2fHzT33h7M0nBG1Tt3eh5KR59jPjyV3dNuKsU6lF3MOCmvpylCsQqd9cisrvLnYGLs+A
GGBWRgnlWzlozvYLN672jAoiKLzt3+bNvwbDfOi3c9i04jhvHld6b2Zv8zTsIdUIn+vio3LWBuKf
tInbXn+GMFHkIuRkeYU+uulAIr4jQX44IRv552kFIcKd1b2JOZvTsu7PqkTqgMoslv0ozw0dujGS
gae5+9HrAJq1bI2LkDX4FZkHLZKS84JEq/Ly6blsCrqdtvzJ4ZtLDTK2WZwfnUMox7zpf/1xgcTR
4PN42fGiV0E1j0hxalz9GtHOA6ofosGYlbV9AkjXuBPIDyf1AIB9cNbvmkQ1vBGdiRt8sHYj9LdB
EafUEtlhngnLJJC03buHvSYLl6E7lZQAx3LH31hhQ20gRUNDXuZHRsOWbxen7yOyAlOuFXJZIBAC
C9HcNM520utIN8h6fB1pL4vcynkBDfxtW9ucrORXxp0h4Ug0lH3KqfBZajf9aA16dnSkPy5pel2l
hqhTDu0tmOyGfPxvMbQ8mi3KWSvEQpo1nl2CGNFPMO6iR4H+9cWfotjRVrvyW7EjdasBIxC9c/V0
vOBWxiZio9HQZf5Jwk3easnqaAt8pPXPyb/V4/ZNa7sTvYtRPRY////vru3zUFKBBi4XziTBIFOS
f70GHf6I2YAvUXv7YzxIcROADD2WZZbOMS3L+bvjejSLqb4myk1eug6/McSmDMUs/s1k8I7r8A2A
Ds3LUSRZVp+3YraCdTWwVDbH67ToOfp3prkjU4nwpk9O9OmKhpPYy7rBy3Sc7XyUF6cpQg6g58PL
8Ieq1QkEusVZLm2w24YkaWBoeAjlj76xv3KmBmwiPbte6+RF4Hr6Fxp9/FsHKlFHPEain6MSv3fX
fq353OzSJOOnRTlGLL2MTL39NcjiPEnEccZE7kQJ/BIsXvPpZN1flgzKL2fnv72sSY34XpGb8/CM
zmeT/W1xrLQkBnphfUKwuKO/3Zf70Z+nHYqh6gPac56L3voqDx0CVRKO0BO5cKik2I5vhyg78vlc
eKzil7uTNdK001/P6+/7LI0UU+vXqhcJHm0KKh8ve+b4pOo7Zx/pDdQA4flkTj4IfjSoH73yyWp2
CqaTmcXHbjwvdIvt76RNhI//G3ePTqmZaMq1vs78QgREvjLd6qFLjjcW3TyCySdIqpiBjw0alC3y
Y9AiAG8hRTbJEjxROYyhzFnAw48mgEFP4SmIaX+I9hATBwVKBJ182xVv4eBg6mX4ukKuUSzTuzSM
t9MrZSCx7rVvzeOLNIIj2fWtVyFAliz5ZqoOk32zEZbYIkRruPBxEcoAYwN6HlJvq47meZ5SEB30
dIfFAE6f92/4/QDf4k5OQCeYc7Q56HTXJMgSzdahBf9H1Hksx82kWfSJEAGfwLa8ZRW92SAkSgKQ
8CYT5unngN0zs+gKidKvJqsA5GfuPbewkWIg74+whnY7arEJO3l7SbPxLypQubF7MHOm1T4pHjd7
ZaKUyS3HWGesNswRdb0hrsGUd5sppvH1g2nlY3ncCQh3HADOO327s67K4HetgmhlpumWSTwT3MZY
RabBj6+qX+yu+DySdO/ZGDU18u3RtdeVcmlmupfYBr+oS/+KKfnbrFiVJY1iSMnmA/Rjyoale0W0
trLd9NO3FoORzK62w4RuYVbg1EjUAcTUgMKn+7tccaFM/iRd8W2Gy7NiiigG9c3nKoxm85gvl+MQ
p+iOk0c3sv5ZCuRBu0sXsI0nGDznBiUikejMkCdETiDjDrbYGM2EIYF5Cl17rPfzlJ4YmYIXYK6w
QaWgqZ9R2mfS4RE+z2t2dCoBvYYbiTeyuZV2drFT9Z4phCsjzRczB+tjzItf2XLPR/0vo5Az42co
OJNgrthCPkl+jR3kxS5ODwU3QZl1FK3xEeEOfuvoTXD2rmzV352CPmnNbtRY50ORrTsxf5SeDtYl
oUYr20EBZHPXq6x651wErOgyjeftnHOBnc1r/ko697bOoIa2JwUajbpG30083APrZ34ya9oijdoZ
edevqgpZMkxnAchyPWNMh/IHaWPqBxJ1+0vnKc3tmp48bY00dMaJm4xnElavtcZl6pT5S9jXvyCa
/A795XQTcb8daLidaP5ModxjDZvpU3X/INL0qeaPVxZAWy/yTlPS7mrPe+PxSg/+8z53zkM+fzsa
tWfQzJdU2sd56H8zHZJIT7dCjV9sYt4CHE6rfhZPyx/S1yzjHrQACbwRH1Gcb+DLbiWqUxenT5BC
KmkdhPOSWYjjsP+xK/+oOrRQOYaKQJqKMQOqsMEZxq3RZ85mmmF3QttwjfqDXKRjHAxvaH45RY1Q
rhP4pUB9xBqSCKDU5DVqoY0o04PsbPg7kdYsOoO/ptUk+65Rz4WAXpPPDBWZdnxZYbXM86ib62Hc
/HzTQ7mLS8TIODMOiEnAwE4hUNDqIrR1UEDpEFVzQTpPmlTdooyCZcbF5jDTn4ZQOzkyHOgslocN
Kpl2OZsId2kZ1yFsUl0ANTSgCCh2DdUrJUKLFKlAL9oact+yJukt69fASehhU58FcdmONx1yZlSa
XMJxVL8mQfWfjf6nKIJtxJG3a8uW1VPOrFI7V3vuv8gvooBvZLAr562f68dE8swHz5ru3Bi8ltfQ
xCxK6jAsvmj/fvAz17Cr36HOX+LFEDYGrL+Zuy+7VszznABxXLwn6PxWMpcIw/vqM0/RGHb1rm3V
fEqL8l12WAVsFlWgSyKsNx0CuiS3j9ay6JgYevx8vfc+BZu/VY0zcR9Hu15j5UoseFygvJN1ZlEe
+HiUhaICt6kghghkm0Wk8nbOPSoyr4At3XrHuu43c9iYLzBrwX3EPIljNs66XdvVfLeI4dyHoCKp
DWLF9nFBCsqRtRx0aGg9BhWY6T66fdkeYNS9OMljlfzmkvwXK6pNW7rgyTATxuDkt6J6MFFMU2nB
lISs4ZWs6OwBwVoFnwJgSMp+xHVfDQcOOGXuXdZ+8pRn4rVIUFSHlF6u0T4ZiYA7YLMpIsF5VTcu
l+MBZserwIjI44THYh3ZDQym4mNCohAkJp0Mz8fY6dTaKbK3tk4+QqBEE5PuFdYw+Fva5HrXzh09
Lpsw9SKBbDKDsJFirhzgs6tYLaFByIpKxhPzFF41zUZW0cNUxSNCdLAcBUyLiTGfbjQL5KE4t2Z3
DKKhOg4j4xY/NreAGKd1WjHA8WT2V6bRAe/sXbe4FpGtQN9h4ou4JDARfzIyLS49LZ0BJanF0pen
Ml0zVUMQ19bQG6A6IEj2sXi+2Q6xA6FPhcFpX87d6zTOyR1pBsVX4CGMs8QFZBvctmGeD02eftkT
KRN8lBOXYtVvch9VT+G+ARc3T1n6O6rth9EUXECTiRqQ4pLxzWcHKrBfHu+9Z6LdZgRCxlMb8lxh
/umT6jyBEGdv0YOZZv+MlFGWqCITeIwzWDtGSUiAWVHSOektSXMzwzkAMr26JjZHZ2ukz7ZfPjnG
hDJaL7tmWOoDeQykaR1ix39uuvjB4hmsUcmdhlh+MWkAkD8Hz+bMJtWysz9RFlwDjsJH6J1IlgXj
M/6VbhF/dyFYNonljxMWAAez6syhnCpCCT01PZL6fJCDdYcZjUzbjVNWeT62wAFCmhkHe46mWlbN
sS1qnk7JXtjzQ8nOHTL2tQHxUpF7yoe/HkT+bfMDJoYF3ZnBZMJk9WIWI/ENNmyjqro08cnwvD9G
C70zjt0IirL5jU1yXKnOestNE/Rj/oWVcTdIHv+cHMEA8FBp95ZG7sVkO7aMHNF4j+R1vAsD5oYV
lbeSicpm6II/iVvj+orfFjky3BWesga6spFF+TYJwDs1PqJaIuY3XbbXLkuZTmPnBudjrSPLEBvo
LULWoL8SuWvzeOck1tfPVyJEqOuCuA3XdaKHvra+goYY7MbrFnSpiSV2NOi6ggGA8R4oCNvlDLoT
bdKXpzW4X6b5ewqSjzbJhmvmfQP8IaqgvooGGmQoAEEdazOoz6llXBlhY3QB3LouRMggrREGRFOP
XXc4WAzRm22IaOxkChcF3djSngm6nprmNDmk2eRsUdECYeFcNRuGgrKkH+5mphfKBZSV61917nbb
1kMpZNq428CxODaAGMVwe8W6PkK6E+x1Cwc47yndJ2ot5pcSq84uV2zuo/TRE9bNt6nM2rqxiDPg
1Bizntljd8PqiBcV72KLCIAxMs9knitVqosdH2m9HSaqdd3g8VFI6XDexnxT1C5YQiwcLgYnSfEo
nbOFiWYbQtjobbSSDLDyJEGsxlUa+VNHOR49p9XHbPUvg+gg8qHXq6b60fLSU5vBDECA6SHR7y2w
7u1Tp1MGBz6VX63No/RLul0bqzSOmrgoT+jcH7IJBFzswzTL1/WAScCSV56CB8OtwlXnA7YpNFP8
0t9Rx3zJmKNcBjM+dZABNnWHQDduMGBlBMqMfPSOmePna2nreO2M5WOTTjEw8q5ejz+3TMcaqwVu
vIpd5BW9E2OEMAin6D+wOY/HumynrUjyd11mBojokLrCb3B3VMNL2iBprQd9JtkZ3A+brq5n5uUP
JnhpoD9nJ50QHg5MvJCbxOu6TyxUvdYefiV8kMF/Zz4COI8GetKAfichdlPuZmubWaVCiU3VAkW6
n83F2OtszLZkESr1HghKBt6np/R0AZiH6huF0d8oxhMTM2pfs+Hf90LlaysozFWUdyfHwAYiwV3G
xRhQsaXOqsDevBnTTzYevPmgxTwx9GjgsYc4bb/GSvMUiA6BIFfnqvFw2Vjka2GObF+s3t+VShyd
yskvk+ZfLGfgMGBX+xH+F9cAxcGEvDhhIFwX0yNvYrSbZd/sKkdfevCBcugdvo8xIsyVeWnmsluI
SosdAMCp4a1qMrXRcr7WgSxW7mgVOD8rAR+S0q9R6z5HORs0A7N5EUL8LUgTj6Adz8JsGL7gUHRQ
dRqGd6klExElBStrDDaH3PggDYijxXWB72TzXwLp1R6c8p5JeXB1CsX2F/HaGDIa9VjWuB2iQIbB
I74285wmPPIjC3E4qMZHe0BwlVUppCymKx1zqDVeoRA/86Jby7lhYo31gXwiZIC1V5ekf9vrnkqG
gVSjtnhzmI4TyLRqxvqgMoREQ8MOo4hZVnoBJgEJdRMgSLvVqI8wTqPzyDL9EKTuX7fO7F0amqdq
4B8g/sfa60pfMc/c+nmo8ZluxhFod55Vm9T19hE2DOJYGA04WPNrh510E30byPW2Q+691Z4zntkm
9GvbDL6air20nTLwbqdFROgAdhXs79femP0CAfxcQpbY1QsCYiwLpJ8W8jXbpp5lG7QezOgZ3ior
BfyVEzSatZmqeNfWS4CvVtTSEW6Mtpyg2v+TfcjWwLn6iMNXpNRBU7Ush7qRG8GCpb9i8+rtPQXt
Mq+u7dmsi/gGvO87QdAP54fdHdMv2A/WNG4lddh+SPxPelfqlX7+l3h4YgYbTvPPC6ap9xSh9V4z
xmTPhKlFgbpbJs4y0MFxjmoXSqt4z/gm9mK9jwGNVElMllXFSMeYvmUZ1mjb83DHnofzesjvInMP
amMt36c7UlhUM5unKuO246E+l/QNNh6ZLW8ExciUNtjK2pY4ENGhYKSESAF8wgNuDgZmGJGH4X7O
XoKag9Pp8l1OWNhDJf8ZCP3g/jFqgkp3M3Lz3QlTHvYu/Mimj9pNwhr3iLSM/CYsDPApLIQRQ44w
fny1e9NgPXizjF5tRUhRGU32g8wxG5sRi5yQarSvQYewg6MuBaRboH7YeEvt0phGcOid/FcUNPIw
gQ5mJQ6HKBxgQWUIyIz+QG2hsJEkexi0Ba5r+OpDGaXbcjBM+jNGIlWrP2IUYWPRYVJKkn+cZkzx
UfZsSI1IuMY6sQ9lGq4dE/yp6j9z5M6jIJimEO4FQ2kZZ9EtiooJd4iP7kCwIaBkk8hQ4fjziSBI
mh75jFjHe0Algty4sS80tlE7ONu5z7aNFal1qzF0OfYvVbIHr9wgg5vNuU00Zg8elCWeiONpn1jN
uyPQX4w9DtAmVaeiTcptW8TvRHCikWYWDOeUyBXK2JEp2YO2mEVmmnWdqSsGwwbqhDiFS+vKPl67
WUFeaDcd09YnpCz3EeSM0oHsz60l3R4zpWRN57Lt2AK3uqMRGk49jTYpMihWiy5a4X0ctlZPbmwc
GJ+YGe1DOoICtbPxhvuC+rIpqLXc6Zh3FrJlk5CgydqFYT1wMmVPmnYsdUZ/O8I3XFGymhjz83L2
H1TRHjN0OPeA288BwABOJUe0LOp/s2qGdWCXak1s7UZ1rWJRhAc2C9JbN2RP/ix2Ki7VB4YDpJzS
J0m6O44dm/7MphssYi/cQo6mLxqrk8VV4uH53JKFymEF0JWaCq2F61UQ5vO4utHH6zXd5UQhR8s0
haqCdB/fOqK1UFdC/+ggfFTGn3LOCc4b6S0CSZVAWNemi2msktIu9r1VvSH7pSyuPnyFPhQXIMPJ
Pkl3cxM7myRRN8p+ipOiwjpu8PhPi2tnFTTErGkNELIgRJDrlzw9JRvIVVlVTFJ7+U7f7e4awXIf
G3G0EwX722bmv+tZxyJfJFFicv/wmPMpEohiMUPw5L3b//a7Gh1a/lnPI4fc4lxxhJsfqrI/dnX5
4jjmuI1Nj/E59SVBLxty/kLgZi6F6wDLEiGPjQ4SJWptoDbALIT8GKuAMOEzN3aEtctF10v+Q0wp
dpAWR37tQBFzojzja+HF12RY4cQDM5SBEwPhn8Mw2qglGCthaQd2hB+5EwsSL02mXZrGsPF19hmK
adhhoKYfzWp+wN4/o/hhE+Xizcm66pcq5ss0jiQkGca7msvuDinmmo5woIdZ0ZmIhIRDrn4bh9+1
aWhHMDgwWxf9ROqBvzVqmV9i2vy28OVmjEhADMYhO8NfvMJf8l4Hve3GOkGXwZnWs6LdKbeYES83
8mrC/4M0YzYFwUsJPOB6YN0DIRmpDxLLeWI2lztaXdgkhuSVnRO7YkmHIWJthyfG1e1r1sv41pK/
iu2mfPeItzjYEY6hPCvEtk4W4UYeeCdY6HTH5OjwBkHoidzo0xLGq2em6GwxaJ5qtzgxDHsFG56+
Z3H72CrLfud+A5o+wvMjTNWG+Mbk1GczwfJVrv0xh5KaWNu2JRqN1Pm2Pv3nl73tv7asrHYMPCoy
SVIFYZW64BQ0rr9Du/0tO9+5oiwdm+6rX2j1RuR8m4QiMvIkPNTZw8Asz8b4BTh96SB7fJaWe/Dt
srwmU/w2mMia5nn6Li0fC5dLdmdHfiMg61MeGtmDldMgmaY57vEK8hxIlk2fxr9r5ExzsL4x/QYC
XVLUtrzphCwNjAeH6OxhMuA8MKqXOHUe68JWDyNpOzzpSv+IER73NlOIo+UW7suwzLUQBnvbtJ3d
F8+0/qlhzBe3FYk9JUzTkUXb4FS4Iv7vxR3uie3Sorfio53i4CoBEHAFMW2OQuPerjMW8xtAuOPF
hUKAkanTD77hTbfZ6SDvUqM9BgxjV0WFBMtK+uoW6M67z5JShM4cLVb6MTce3Bjt8x0oMZ60bYEZ
naJfSJ+sO9Ch+bGZzFen9n3A5wWQoaFsz4hlvJXLIQfTPbriSfrte9VmMF0Q9vMwXOY0cw5t4lxg
bZQXTH3lpTUIgcmTGSzrCEyfI24Z6tNYluDEDFe8psRiSmUwr3BsBnMiy09ZQZwMbymNjDEO+xn8
xKVb5D7ARf5pZj1XHPc+TBkCXsLIfJs4kFYhBQn6nupXjSuxnfiP5y6cH1wzSTdxjOK1TgbyMRIz
ZHrHNhi6knVI6+7gmGG/J+XsH/dgvI5zp93RURPFEw9n+IVs8FkjnDrL7e6VN+86kzLIkv54YCvE
bNQ2vmJu9c8IQHbP1U9ADOlKXgSZUvAYazEn1yNFSTbo17BQPGDJGCWsCc2XsD7R9+pNYpyDDBJv
5QfNvqVqXlUBcbh4M4d1RrtFSiE4Xt1ARbVBG0hVh+s5mqdNwfeT8OZRlg/ezmGLvOmS8YzUCnDs
GBm7qYuRhIuzOQT0G01/yWv/o+iZF1EAA9BuKvK8UCoeonRkaw8mpKmcL6w5927xffm0NhW3CcLA
5FDjCHJ04SHpSe8zgNCdq40YKiisWWeooWvZNKwFY4t10SN14FIDPOu/stiZz3ZiveMR4bnS+M9m
MumjxnT5YLf5NxSmFJgw7SdJq+nWdWiq5YwuaZgUqryJmz2kWHvASvqupPfiMi9HKOUB0Flefn41
OXiwxhIxhEGo8NJusQ/AeJC5csX/UXYafKc89314hCXlbxaA2tZmk1HUfbxHJ5Dv0Hn3yBPKfaTA
7bC2ZKVHNx3gGooUZQ3OtTVRDnLtVYtEYsqah64iifPnpSiZZ2LYjvdcpTz+g/DsM/p6sBGnH0Qe
fVCgiyvW+aNq/PQAKMhkUGWap0ipr2Y0gm1aaOvUTQ6b3TCQTGWx3gYZ7CV7WbwMM2KpCb5x4sVH
k3EFOz2Lx9UCYs0YmFhj215sD+85IDrTM04xYpnVDIMdOhwhcm1PPRuVR4Zv7cWv2U8AkD0X9MGm
67OcHaLxgM3p7LcFc41yOLhifjfQ5a05+Jy1kRlvboAmktXFc4A/cQslDNCbo5enDfMlhGyENMrh
4GQ4TSJDp48Up8ewCE4lk4sjO9TxsYeHsB56iVg2L11cZwwHWjcMQUEnqy5tPsG1OKiAG/pZS6Lq
jNGBmgc35WzWKSB1urVAxhPzsBfUTXrlTgTyhpF6BrO4Z/yGb4ZF11pmXrfiQK5gMEb3SdO2B0nC
brw5uVajTtgC11FucYcjplCDNncxeESQHl1ziBjwbAeu9LVkh7mJWbVvzZ5OFeTNUxfMiGDJtWCI
eSsClyRB5jYuERZO0j3SDP1zHQcnFXu5sMl33NnodvDP8jhrV7mJg36qFnqfQktoD/0Xo5LuybP1
tXRKcwsgh9PQIQIHH9Tf2tcYJTxnWIXNk1GnZ8tnZVwRmGK1m7kNSS7CM7DSnOqEemzbSIPH8lF6
WSjJ6CtJwnYM7De29TdwTbHBYYfruQQJsrTcE+lBu9TtRlwS07I1fhM+2i5UAvHWY2NvV6SvysLM
F2VGvcubQN9965+WSJuz4QQeY1su6rRZev6RgqTY8l8sKEeGmPV0aCJU77r+rM2xWiZX2BcQTmxy
NW7bqn/NYrM7ZVF0zFO+a2VnqCeM6Nzir1wFWso9JSVxksp94342qWQjp0z3xJaQhLeNmcVTtBvP
iUWKpoWaiVu72I4WT7KkYASO9HPTt564mOPZgsVGrEPU7DWcEE+449/CRcKeeOJDpR7IQRHGz3aH
HUeStwIiPPAPA4MlkmCj/ZyyZ3LwJyIb8x/FIHlPSyzXRlbwFJc2nsTltz8vVqpyMEOYR/3ZYJ6V
4qGPHIQ6dhDF+0zQ1BkaVXYTHwahH2tDF2RTN8FdKO+b5Kz4XJcliCvTOuPOnM72nGEGr5q3OGf0
5XbE67kVkR5NcOm6koHJXB3ilL2eHU+/PZPA8j4oXuhoMEK2+OC8MlCoWbsQ58Y8bbVd+EiL1Zsk
+PvsEcSSDRHbdNfgVmrl0YA9uoeGma/wh2K/tKJnp2yQXGda2jvQQEseAGr02pizddgiCW1Rymxi
mmkqlXGT9zHU9oReM3PvPbO/HQptcclDVJcecJFNtkQiBBU+A/a83zmxyCeiVLZIMEv+DKmsNtu9
6QoWbQUVvqs+hWOlr0pHxF3l0yfhMAgV9HXuyharQtiiESTdCmnwDuLzvEuNjnW94KMrGmDcKPu+
246FspjiizMOJz3ZM0uURPLROKsR0wOBPsdQuDgtaCaaJaUH8foZX9HvEAfSypqG7+V/k463WhFH
D/nwE+6UgHjAuNlHZInE3cioCnMu11UHERKfQvYcuvJM+X2ZUmEe20RQ187ORI0X8S7gShkiHewI
EMV/kMffCgm6bJktSOdEeEq/5gA58xTMxHPG6b6yeqQiKKz/9pyNoJEbYCptvXeD4snMxvgcZ3oP
ipDYqA7JuEThv2LktLK76h+Q1PnC4htzpKYXx+20TH79NsRkivYmjAZCfhVec4sJEZw4LGnuL9oX
YI1p/KbjzFjXRHKtss7C263QDMjy2Wajxz3IUsDFqsfSsrkwyK3RNK/86tDH3rwlWwQxZBK6Kzl4
jxFaQ3/611g8+eZywQSNzJAj72lQ5QP87fwyUIghliJKFQ/XklUy/CnwekPiCveIDXcWJ0beNS9B
2LnrAUpfmpU37dSfdtV/+eZb7pjUekaEr9mPD/3kZtssFI/U299ZQn03hymd/5CauDgN1rDpJcoi
PvKRAkgbtkWoGfKZeRlApP5bO2uSaEbzyW0+zRz1uVUt2B6mhQzhQ+epzAmxZkNLEcs7hXX6Qasm
gh1m7bDG0myOVrQir/uAMpKPyeeIDw6AD+EQwn5EO480pkxZ3Tot8RVGcSUM1j/G4CpjTzKgIZmh
GBhmm82/QbvPMoz2kc7xy4grT+7Xskp5HCQlg9/efNJm/JQJ5ljTRDwSyjMWATi7hcXcwnssZsPY
ul7+u4dtuJrCRTjsvjWDfGF7tXer4FDAAoR0Squo3mjhn2fdEf0zskinu8aoFThXymTOmmH8IE3Z
Zg3cnzoAJF2N6pv4Mq7UtDsETqSOU8pWpiiSW2f5v8Kp2El7POogvMaWwRS98G6CeAlFqbJhADvK
6DftJf6rXtfoHKs/lLF/U92ztFJbr2WYK3v/TWgI/SHYxahhQxJS5keYRFaePe3coYs21Ntfg7Iu
PSm4JlroBKPQijHyd1gm+0bBk0couQSNnxqtjaszOJ+lN1/8ilDTwDh3BiEN+eB+WyL4MJwU6Ut8
4VAHYgZvAZKZ8WlW/bEtk0d78v/EEoGPod77TrzDt9oTGfsFHOOXH6JxnzxJXw31pC9uznxbtNPk
Oar9zHTuYdEBVbxlaLUXbeM594obOjfMk8gCADZj40m81kEayQKRfODjXMRHUqE23jhtrKhhvVhR
FhI3YeJ9wINSQpwpp98TImyZUu+MTl1sAvHqtMi4JLvGjQX8oGqK7mQ27QM3nbWtDPWY2KTDeZXP
edoa5tmqkKjgEbL2Dtuxcy1Hax/Mk7dhUE3/a+KJA0QSneaJQX6hmwc+Lb2pOzrkMrcxX1GVdA2p
5Xj/2dkvTpYgrJNfaFmftU7/6kQWL0YwvjsdsrCpruRNupG9wf/Eoy4sCdAToKcWlZuRmOahSrfW
OBlHzyt/+27UHymKWBDG7drTk/hdQ3KxaQWCcTT+cIIdU+/mEub6UPfRRXGykzj3gHKRTio58LN/
ZqArtjqwkhULHWTnBZL8Sv0LRXctnEwdm7Fxd51HoVbFFLroEP1N71kfsIspWgGEGUAWvSn6yIFA
lGzzopzjI1qC+8q0+YtbmpZVEZ1RfOosf3BzX56rxNunTMKgMHgDjwAkP+CHCJR1eLLkRQD4Mo7f
KEVtWiTALaHZb3vFqC0w4986RW3tuVW0sTPvwQwQtlN391N9ykrMglomH75M/louMi1BCtGmHadd
ZZnnPtRY6Sp/39UtDVPUv86B/2R3yOwmiNREyE3SOVZIU4ScTw5pbRsStZgty3IXFQMO5BTxNBTV
21yaR79bIrVKYvxCiCHtmzVnzu/CZb4j9InAdgNDHQAOsAWYRKf0vSwQbyskhsFcP6fKBumhbx59
BnmHMOUaTYPHBQBs+cPowu6aN4gyS8d6/HkxQqVOMkD4mDNk/M/XMEMFezp29jJN5VJM2Qj0SoNQ
mVq15q2b6TPmPn8g5G+4khuSxGQ0N1kYH2uO04F0kf3YWyfQPua689XrMCch6WYtM25EzrEr7Rey
w6snL69P/ejG700BUk3+BKEtf0vUXsG1GG4737cP7WS214EwuGySD0xO1h6DQMwW2qbrdb9M2akl
rNljtLTC95GeIyyv52wgXxaOAgoVMTjMbVhl+jlP+IhMnB3q7D+RLZqd4fBgZAOwb8LSP1c+C1M4
Ed7agkX/TN4n2/yaiG8+qsrbMajhymrcdttQIe/DKsZROd+GEunS0OKIcXS3jhJTnVt7aC9E+1GL
4TF5mYOMaT7Nzzd7Rwxh9fCPphsSoSs+ZhwfVB4iu7OlwH1sev0RCZf1kGEkJ01TzPy7KAy7lqum
sd0DTzn5hqSsZ48Vl6c07iWpXIq1Fu6lhwA9qj2N4Tn0rdc5C8Rj55bBwphG5cvJvf7/r9VZOFC7
cKmxi9g1XFU3LQ11+/mV7MRnloUvHgjzLVI+8zbnlvJXBMyyEBjqK1fLfPt5yV1vvsKTWwfLX8MR
TyXakpjphnVxDEMOmtCrsVpaXndO0bGuChnmr3g3BJHN1a+fPxz7aboHYjj9/JlrVpxlEtVsbV28
0hVMFNqK8sqV/nWMXf/aD6LYqDy7GUkMbHUywofFNPJQRTm+EtA4Jq6hB3ZN4UNPe8HAgWjQrjDp
pZyx2U0MH9dezuIdxbki2x4+/s+fkmWIYyQJHguzP7J8qi5xB5CsrvgLVpDWp6jyq1OLsWmG/woO
KwYL5/P2aUi/K5yaBpsRdGnngfy+tMi5N2SxNcj/WqkmnS9csdMFgp84zFZ1NsusPSsL5zwxiQwr
RR1cfl7m2i8ZDcy7OA/fhBLRIn8PmqMy2Wr2JpYDaXp7i+k7KgOSM6epty+N6+HmMEiHihovO+na
fk+yBr6cbKhlgujkS/a2ZuNcfl6KxvzfX0Wxc7G6dmnT4mbLHoYV/XBhnOteNJu7/7wgfvzvb+d7
hZnsYhWmzbjcpUaRrNLgKEoUCsvfcgUBIy33HTod5V1+XtoRj7pRCEJvwpAJws8XBc1kU49Y0biT
A77ZYzHpZhM5/OsziHQ0OPmZjxjRtwWLzJp9lgvZuUcE/Wjqh5IN2Tos+XyrFvmQETYOE2pD7TxV
fldQF/YF4O2NG8cdmq6wf+iUM26A6TPBhqDRYFXfYJJX2DZUD4GquLVRl+xs5AprFqq0MHELQjK3
8PWha8dmNx7HMJvWgxez45KSCUCp92bhLUwWqF4gjMt9YYfhZRgYf5kB87TWt6cL4la6yOaF567e
mN3A3JQ+O61ZewCLanYyCep1nlbjpph7RFWdmBgZxIQvNIxqQsEyi0HcNkGDs7NMkhhB1HVbT+Ot
Q7d77lxcpji1S06X3j0ZI4jAafajM74uCRDTLa8Mxkb8BpFmYlXydJkFpjkrLO5kRVbbtqvF4xQx
HfGqCQzISOHPQ65b6N3ZRfhMMHxL9O9xj9KmT+X4GY5LbqZJ30Li9wuKnPBa23iNsjw5t0Zl/QvL
ftNMTFu5YI+D5KkFN/Ut0ppDuaadtTFEqMH4C4nkathG+Z3XzifsFPOrWvz7ZjzkH7zF4aovbC56
hpT0YGO5MWwZEHrf66eCt4MRkdPcGsvM93Efk5nhKzbwk4Ap4pZPqPucczmENlaEaHqIJXCKuHLd
x4off5MPonplbi0Y12FuEh0TFTcX335g6G8bXESNmgmgsX8ePDSsILRgVzOve3a8Gb6JA2rZCdJf
3Vz3SFUs922qqJdpLsRTE4lqy/K0vckJxVFFpiBRjDMdF5/P0ZdDe3TTEm6lCUvDzeKzNNK3BI79
vUiLe+8l1tlU43xPM1BQ9jASohzMd1Rk8z1Ctr12/VTtygTLRAHCZpfjPSflKca6ViF8adkB0Akt
f/tPobtgNxZI7bwGiekqgzW1sqHUH30spPeflyaewy1ASATcMrtb3pKqZM4lQ0kCQebCtv/7tdl+
7rHxMpIJr9AUnLtaXjTMChpdKOw9OLP/fI2l3jfPomQddmBf0PW5dx6TyVVF1oGHU39N2FpVPLZY
RSLcJT8jHBhQkaqmk8nY98uuTw1Be2/yYeShEPxT9tTdIWOgaKk89tde2N1rT11zlA3nn9/9vBQh
U/pgJhGSIIsQ3cq0yTKjv2sEU7cs4EzjN17ZqPvPr4wJmUM24MSaRXVq+n642HOr73Of1IR3845Y
OtZ3ImcCxo2QvdrC+SNYPu45RnCYY5TnHnXqeksloe8oc4f/Ye9MliNl1i37LnfOMcBpBzWJgOhD
CvXNBJOUKfoeHPCnr8V/TpXVnZRZzWsiU2ZKSikE+NfsvfYNyAF57/AEeDZXdzZOidtQYYlfMpgW
DfYQhOZuQlcC3eMsnlpLPRXjiKNzsLKL1Mb/vPnnj+sW7yJMgXzBjPVtw378Uq1v/nnPXSD/lwPx
2jo6csjT3vqEoyBze9Tsc9Okl3+/i06Whtujjsj8wTjYk3Oa0iG5/POmk+Z/3sMUzHvEsy26rE7G
+qeUOcRlBjL+7/ekIO0eLh8DH1K/wlTh9RWlJO2Rn9Xdz5l2D8dFnp143eBM1aE1MaQOcy5Bl/D3
/frmnz/WefdUxlG+73mtd7zyf2oP5W8DzUA5gC2pzZ/koDV3eD20gAIRzyJexmuv5ur6z3uSRf+e
Wu/jnz/FuO62Yz5oGGZlfY1Ku77iDEww3ifWBytnbz+UOa3xgCS1NHR9Zcrzxq6Nf783LP1jbJYk
43UWqu4C/1Eyl1uwGdHOhv9DwMX4WUZedvLNdKFRgMDwT5bT/0+7+q+fGsNVtzz+jdP6vyVXmf7/
Le5q87f46saedCu438Ny/PM//mv9hH9nXQnzX66ruz4IGh9nFtCV/5V1ZYp/MTQQ/LXjupi2Bf/y
n6wr2+GfDFfoOiAcXQC1/t9ZV7bxL9N2hO+aFvNNy7LF/0vWFbgjErX+z6wrJqY2oiUOex9Rl2FY
+n/PumoRiCcp/0+wQhNo/eviiSe8e43IKPFcH47IZMUHT1cFgIzqAZ7Gj0qp6NhdrjAMyhyzMdYA
WlIUjQ6+tIJMnyafEYOGTQkabsehIj2cl53nshrXDp6nPQ3RcCtIwQo8/9HEiMUonLMA0DI9W3pe
CAHdOL2FU8PWvkckmWFcfZsjEeFkBVa1Nux94vooQOp6q8/uE3enGbKYLOH7sTeFxwrGtZmyNfqY
00KPiEgpKRwrM9QmxkOu0b+ZGMJ2BWGckeG+1h66x6kc2nBoK9Zh+MO2uW7dC+IEGSxFuOvDwpV/
2gdlJXgF+vrYmmiQajvbCw9QJkakCdKL2+/6cmyDxRn+tHb2snT9baq+JwcdiAVg0bAHDgVgPskE
/EEH/J8IAzO0f2L+SOqLnPHZTOKg2NgTy1EEvjmfhKV2mSxfBwetAOmal7p1w0G3AGGvBKRcFFt/
UqdeNxDKZMsprsmGluonZ+JCSf03jeD1yJbhaIJZTwYkOTsEtMbHqanf1t8IDPFfsIXLRs5qTZpF
vhzjgWFH+Gl5xICZeqjJV3IVf98x71k7LPaYyMh8XEh+qKdfY7bL7Tx293XT3zrPQSds3ibCdpFb
l1Hoa92lpsMdWLOA/yOpGi0khKz5/FoC3wwrg450pe0trvas5g59MCpsEy4ClLjtMhG57DrTW+Q0
j3MdcW5kUWDpSm69fn6uSgXoxQGjxwciKYRexHHjif7Csgcou/2VRPl4YGuI2MVG3t3Js++hs2pm
ggrcTLsx/a9D32Fp2SBOgh0Mjsk+gdKG7Vp61yjqb7FK7oSW8iC/r1WFgxk7MvphBrQpQZb7Ps1+
YIHxC8XOT3zNt+ax/1uIARgn9kxDXX43NmITLCeoE1EBtC4ZlvSnAXa8OJiBGUTk213mZE2tNwZW
WfGpdREgjWS9EvSQkCkKQLAXE0tvTnlcMa8rxyhMUu67IrE/ROS9G1xt+7RlrKcYCXlG82Xo1eob
+hmNI67OP2A7gTlb8UvHUhhVfvqM9oNpf8pIEC/HJSWgErJshLd9QrkGiIZgENwwZHCnO4Mwai4n
heU7QZFeuPiYvFVrubwa9N9Yb+c1khcrRjLtsUGguDUjFfa1blIu2SxX9PSntTlGAR+ysM3py7TF
YX+Se2SnKvPsfJIWRfeGAOZUEYcVGdK8a9H6bUyl+RRiOhkWrbgnEYTcD0JqTQMCUSKCUnfbB4ux
mZPWt65jWWTJKQtqNNVimI2LMqoHKZjH2E1WbQHI1Fv4cUTXDPYDuOluo3gMJFpNOb6IZ91ZphUR
bIexg79lO6Ezuif6epPmgAEd2CC1vbLrfvM+ju6rxbhAbHKY4PabUllviKp1JMvjWaNsO9ce7iW1
TM9O5b0sQ1sGVm1/p0rZqJmARlsgNGEjvTfrZIdBqn3mkd8HrkcmmAGX8DwI1gNcsMdOZsOF8JgZ
9ooRgLSnZhQWKT8MGDa636/pWOmJTfxD4zf1SUmjvPc7AuRNFB5kCexZjXcBZRlNmgtpE30wtbY6
Ngbt3GpGqCJS0Vsi3euIvOUa1E4x5ABBE4RTSYOxqxlJ1FkvXSabr5ASv+K4ISZDVefeQM3hsUqN
wLIyAnS2FRiMQ1ZOISKrbgd1ErxFRmKZ0T3D9AXuC0u5Li/1+GBHc7PjFwJpd1tmYIB816CbhYLW
2KSRssljL5iQN8NH4HJp7hA2uIeaSKF+gbTrzGuSgzHjTWzEu0faGxe8ivY7z3bYfjFdRn7S7ozu
5Po8uQvUu4ENxher0k8Xm1jUZvU2ZazmKyaeXsr9NsWgbm08m0jNSURRR2JVGPIiRd4Ag2VVVNTL
zuw+02zlecZiYYY7vql6fltabC2jzbpp6ovtqr2czRbhouGLrd6THIbi702HF5ZYfsuGmKlQUrHU
qXnCNoZ4hcXHZHAASOMl9pXD766WZvO4FN9s08ngcIvpzjONxynVTiW/Wp2HMHICotExaYrvBnQB
laoNPzFr+R40upq4NcejO9YH3bLu2zFybj7s57QI8bG5uOSIZWGscwWIQovI/JnJsh9EOmrehK7W
s8zmvkwpA9I2f2171rwrfOMMF+XQ19MIMqMcA/tbmoz2Iu6NSsnlDKwG59DeX4OwEQa/F+7s7rLR
P/d+h9HTZy/Y8ACyECdux2zSEX3h3TYpzW27pjVrhkONpLPPvGXn0/5vo2UBKWzP3+VeZcXwzRzP
wV5Nah9D76fS6Os9w519G6mYo9dZ6GlIgSKESwV0JJdGds2x/tS4AIh2IT1JFOV9y/xp25r6Ya4h
ZZDWgO87Lm9scveuXxiQeUoVWEvyM0nsM6yo/jrklIHWHU90UuZeVmjeyNXYd2byEXVsPcxmht6F
R60V5JGQo8iFqYOU7mWOldnTidIlwAcEA7Sbtj8pg1PYEC77em7gNmWhmbfH2Zj+NhmkjnFxh2fV
isdp/YFslOr7OIb62tX9vZ7axhVcarvRneQ9g7NVJw79Nbym1gfeYRTJL/HWG28qPpkHX2TKmeyi
fgobuz7903qUToRPNvOQvBjuBvUVKp28pEMiRG5V1P54BHZitnKJmKxQlPYTAdwrN92IzT887z46
KFdhD69xyzjKIAYvMGm5AxD+h7YqXhnBWvBz2oaYweVkNNN4RxTBsBc1eduMQ4ygt0D/jXH/jnvW
uACax2shS9CB1SPAJhnMQrXHRIdhigjg5s0FNmxVRrwKmQh8aZrbdp748L4pQpinqw9kBXeOAoEq
ol++M2xH6d0kBStqB5ct2L77yDTgM9LWhZoD8oy165ID+fOsscTluzWIr8tVHhPi5KNQobAr138e
LfN3zovx6C/6Ycz6nWZV89FykawSKDbvhoQJZiRaj5M3AWyu+SbTe4e6gbSludXhRRYnVLhshuzl
WcpuIR5rybY1FOwUEyBxqb8l2sWVhMHiUn+oZn8JTa+EY+PooLNk/sVQkPVgRuIo2BwQbA5GQ3c2
YcQh82ESSg5Kidl3pXetO6Xj3NwXI8NCijNnZQRgRMkOWMfzyyxYx6muv/irM5bAM24QhMSIpGDs
pMkNdu3WbUk6SK2kP2Pj3zG9TVjxMb6aGUSFY0uqdZtAsGDHA/PSxQTUwqZmO/vTxzZbGs3YgvBv
kcmwSzHa1dXnmgKzROLyoQwRayDwAjbIUTXPC+c8iuyDic9sJyqKQXR+a7wNAOD1hClm67fVptsE
OzfunHu/Lje2zO/6qPmeRqsIiy5wxq+JLQTAUtg+a1r17NrHyMehPGbvXnZFqkPPrJNXZ6xWLdLR
Az/lwUooSJEQjoUVETvAJh+66KhBNmDy+6WiuTzYqXZQJuiMyucHsKIpLFqFADKV5/kZgVm0wpaA
zo32g9MYYeMlbMoUJIUhXR4mWAzMnRHnp9mJRcxjvAzLrk9s69SAHAnLdPru6gaYgEknLwZYphKg
FNrRgtiPuQtTYvpqtzSCaPAQusvhvQO5j6yIcdqEVN2vbcIHIg9xuo8Zu28A0XtEqVpyay4j7vOE
IVi+x6oRgbxpMAnF7a1CI3Az+t7ZOvAZAklpDB6uOs24DjYwXpdNQhqfmXoUXuhMr2nMcqAvst0w
e6Hwmm5f56SCKETxl5J9mpbYyDqTVUZYjJzILA1dRTr3mFT3ow11hli3EFAso3EzsvZNDIGsM/t4
P3PFdTYASpk2W6zifqALEFRKpguuzQTezXxJZ4ZSwgY+jndlJKMe+3dF5ozQe/jRLleH2352EU65
qOgAb3j+HeILuBVmg1+WS61yXXWR3oLIyih/bFed5tIBoDCldciArMC4CVcHawUpZOymjEAu7Pxj
S3tK7fqNFMHVxgAzC+nOdwZohTwbrIgOpP9VHi8G2rAMFfpI6iJkZfgLHhsFb90jtPQFgapdYoHI
62rcbSQPmWneV4xS9xFZOQK6/pnZ3BpeOT0q5W8xcc4bFgdkZ3Qscwp/eOs8D/6Mk3yNKxsCmMcB
jrh2wFcH2TNPrHDwhmcoL+DbqhuT9/pA/YXK1+C+MOFMlc82TUdgKQaYTIPu5jl5aNa4G+jTHkIU
eUcyssTYG5b09Fjs2+es4L6vypM9x2/mqqKCcQMNV9ADx4yqkP0RAqMX97oVtJRPgWcyasTVB5XH
J/2998qDETl7Jxc96rL0hYX/usOr8aK5fzS0CZSXklQD2BSiyD9cCfAhVk+JXN4ReqCoaa5L1ew0
hvq2R1ysUM+WH716pC1AyhgePd2nu2P83klxWhzRcPSiBCS20EfQERMyBwqxfetjMTOn0PbOlO37
0ShQwRAa0gVx1uQ7W1Jm5+MT7hgw/fqkr5klTDDLLN5NHv1XigBPsEXnsRRttcIPPc7CrBCngjAe
7lNso3HMkqMQbpB4y3tE+k9g9hP1NSkbfeyFCzAcpOGhvVivpT+8/sOL0iakkxSMx3qsq23rEWII
Mn3T1Jjky6z+GjJoykU1O4EvjtZcsjhEVRLLkiPFmF8atQi0CgSuwHF+czxcSI3xPkkg5j4gg0m+
YdOw+elSHy+We6q9Eqs3DwjZ9DQMKMTXgv7wz0fXawZANHCppvo4blMTErKf1s0VN4AfFG4qt/2I
9UjjeUZzXpG0mjfhEbVbedF6vCiz7hcHTcIgw7vGyiahMUkR8ZJ3TWmoPCj6NXJsGvKEtelmjvor
I7BNhorgLkrZ90eF9U5GZ3cs6/6P4bUWa1eGQBhsDtgJkl1PDuXByiWzZwDVEisnRJ5NHin7oW+I
u+k75lK+Voa1xf/EWSDv/polWuN4Wm4DS+Aiw83uEQ44kVJO1NhZy55lRHZYWhuk8QooH0LyY7r4
C1AekzNOO5hgd8HHJzs+HxYT0OyiEzIYxvKPaxGiaACyrDucTRqLOjAFVL0R++myfajbvjol/vDQ
R7IK9TJ/EFN58728Ds2BV2DiZMkSIw3RJMVh2/AQw7WfQhgmfTOopgG+doRQFhPiB5vv8qBRue10
u0AkZ/qIfgFFKoMZMtFD8KA6NOG+/AMiz7tTGiPzPI/JSrn2khMQBf5nBJWVz4kvxQjBHFXnbELz
EHX2zEi5hcdA87QkV4bod5FtvmgVCfXQ+l9Ub+5HRYjVnI8UQtTRI2YnRjZb1KtDoLOt3iAyvWZY
qIoSVZkekxtqTcuee2TIQHjl4Ii2jVY9xxW6YLJaidfckIq4p5A8d/T0apQf3B1wUaz2NPEPiGZJ
N+7wqtXKYI4GASxiGpWDksd0fZ/nZ3awq8kQWHPmvmKAOHRtsU0MjILzck9rGGCfIY1jBrPC2q9m
A1VhAcJLI+knrJCNzIOIImtnZVrNM+1oJSaBR4LnkVV4TMY8QCLVsdYhMoDUtWtwfZ2BkQ5eKDDC
3uwfMwf/tRi4OFUXyKS6IEVS5QKunHnd3IGAnYpuq7Voo0wc17WgEU+t16jEt8Tg8eDm/Vs/+CDk
Jqc9xFWTYRKE/1P6a1IhIzC4bzZMBTTOpo5BlTY6Zg63HjZGlTNM8R5oYJM79tn9xpqGbufU8c1L
UxAvpnsuxrK4n7TuoSDjbXEM6Fk44NF4p+QCgJ3VzUadyZlpzbzexdOVKB5viwru4NjZyVgoJPly
AEEV7OyS7+k8EiBNOKLcD8DFAVRhkbYVklCVdt9j3qvdvKqXgPV+uVE5P9mwhNDlqCCdWgtTsHUn
B0iZTWfNIWq8ORwyZLTj6rUtF4zwWZnhtIbfooqovjKwjTe9gWncVxVCY336Aq17k1Wm7XqGu4yE
S+j7ktxOlkvUvM5X0lbyQmSwN/vgHF+bpnQQ88z309jyVWx03zhJyiBz0LN2C+qCwl0XmPJq2sl7
aXKJ2qb2gFCz3GLHuhkci3yf3tZmNo0+kRd/tAgPFcxL8pH2lnU1MRY9zmnSJTjUY0KarqxAa6hu
/isT5W4zSIZvRaNteXGTY2oa19rRe645yNCcgxvhNumhNCB9Ff1dabkQW9DP8TI596vqVkG627lE
mCLWgN/B2f3FE9k/EZh2SCWAKRMtDIbeTAsKa124sTgdEmsijyTnMcy2addlAnIrPDVB0PqhixJG
hDFur2rGr9ql2MQcm1+pk/fUzVxOd41GWMHq2525O/azZ3zVsrzEfDuoxrsnPhlUgRXTYUyLt0VJ
g7VDm1fLmtg75aA+tb6807vyCdajdtVi1MBxBy3cH3XIB9ajTCRTYJ/ohrYkicT2d7oiKqQZ4QAw
Oj67btPf2Vb53A4vuu6yiXC1cy219JAS4ROwtDxUkI4X1jYBEtwOyzb70KZGsxaXcajyr0VCesvT
xgzSdgEiwQm8+qB3nvLUWRkxRrayv+o6BbbJpJeYi1mFiztODF/BzAm/uUb4kENlnoRmLLcIcNAC
xOu08nttqTBLKpNTjK5t65Az4K/R82sUlWcMLCfq+TgV/XiLaouODj9zX9U3n0pim65wMwcme4EQ
EvbECIUfg5tH2vvGFgzL+pTth7KjB3PWH9qHzhqno8asMKsgJZg6hlw1oauJ9fjUaCsjdHpGBogl
UfxqFDvgXFG3kehlug4+MhW4kfTPGFdIjobrf2hr++q6RIcs3fytze1jZrF1KRONotT3nX1naY/L
EFN0dgbqCWY+u958r6psDJYZj2nlzKSMZ4xCiPTEON/lPfFyz2al+0dd3GJzpsQQ5hGjAI9iiGDc
Zj4akUFdyc4+6CmgjVJW0AqyZ9Mz9eMNsaQ80GbdJ136WJBOLQvSC0sh7xDTLdumcd/LRv72TG83
dlG0AcN0DjGmA9aS9kcR52JbacWqsMuywJMDozMoggcDc16gLEX3CJP11FVOGkw2IQh00cjwManV
Rf8yuwRBTPS3rMiv3TQ+phHu2VVKaXbo7y13IorPWog8jyZ916Bu25nmWzfnDx327Qi748kr6k9P
TJRjDcNGzj2163zv1BCYdyDSD6Bbpl2c2GaCNLU8n9HsY/3ZU8qhJ2oG62A7YLoTqosF7mPHksae
TBEaPmuhBosRT7m/Bemw0jqlqBE2ZFBmoUpWb5+wZDDlAF9wwr4zhKIBNNBUt2Qbp5M+sO7aJCy7
9/7K9umDdlic0M5JpxzFT+6V2pH/B1YnaF7/1BGpDIOQ5wKNYnWwcQsdkH5/xkYhz9JtTg4FDWei
j9GWtFRqnqssh2ZfOnVKP9JQ/RVc6UU63TVmQmxX6kU7v3GS0MwYbmpGzvnf5kAGQa7WLLWuVTKc
EYsT3bQylRycGcS9Ga/+8GfUSwAGFRwHoDBaCqLQswnhy2T8lWr08hXzR5xC60QN2/iG9E8mISiX
qGXoUTZp+jurP5nx09ffrvfZLx/US3l55yDaHAh2I1BC25BNy/mJ0GfC3LvPizc3T7861OKBECqj
bqWJnVdWhq6rtypmY5AKY9fZ3Z+e0DUgnL4W1HYM8891Xmqf+1svHIxSgBsLdi386NzSteB51QuB
AsO8+HLNCqN/iIczYNGDUTlfaM5+Grv6nO0B+81ovjuKWM2/w2Tej8vSXTNfsL2ocI7MWoItOZXN
oeuaDwJkpgc/f8f6RTKxETMTaor5YKbVfok19+QijM4aMpV0x/xWIrE3PPXEvuyKPWX9pzHrwCwn
l8Zj/uMNFM2lI6YL+e2E9Bkd7LSGyHO2Izy6p6S8ziQRjYv5xhXHidW5A2Fe2Uf2xZhn0/X2Q2wa
P4zueB2sz2XM3uJRwhyDH5Fw5hkz356M0NaqGFEkrwhZQMWFx8m2pil4IlYRhG/6BKyAELQEJtfY
AWH2Y+2OATq7lzh+gWB1XogTYIGS/LaJU+1tiAj4x1q+QQI/yNbR9247/K27/lHkwMnt+iWThCoV
PeAKh+DZUhjeSbTlY4GQhudK/Mt8/JnSWOzqitWMZ/FkU9I/9CNx61I0V37GB40CGS6TQK1L0lCO
m9DUtXwHqLw7Dw6LLya+cW5VP0Slbuq8ucxgO0828SvKcz1mXfeyWaO8cicUWg/5yaSVkTVFBLQx
a0CAWjJaGPXpZfAX92paThXS9VPq6XV3hRLPOEKL7FCqlv7T/i4KRYqIbLAE5Kxx0VGveLT5cZh5
OSYTOnUB797vS5OlWLIwDQyn0iueARGxCu2dx8H0D2CokVMhloYDbVtnXhRk4Z39pDG5OLuGvy+q
ZdnWvQ5jxUKnSHof8QA2Vu72a/RzYB94nVmq0Zp1TlHAadGRND1XrhVf+zLvTkih7nPN0491Ul/l
SLGdYerzQfDLIMKoGEXMRKBeqOqTYcvFqMu9NRho6mF+WTkKn1dnDbChtSDWZQdxHdhv+Z1MoITm
+JjMjAlZGs1Xl8w7v4pCN3sviteSKXFrPiajuLAzCGrxCEC2ddjDaQSEtiVzBhKmBhuPZELJMmEZ
WVwWla95/N3DzSdchLUfqbxsYuGOTuW0Kbv7qPqYnM8aTEhcQQFwQfjG+dPML1UK56A6ZsscpAeV
mCfN0F5KMW110MMtgXa7UWdvR3ZVjT0MBFe+sm75IOzedxA4dzJrbzqDLu401HG4KDijPyrPQYZI
0EPu7te/I5qhgq/f9PUDIcDHoRiCUW+vyQwfxx9IHVXgmgUxJuLvoHMCFhYeWwgJ8o8PPVgmsL/Z
NbD63Qhoz5mnP4Bl22i9udYhz7W4OZW9b4ho0a34Z8F5JRxeid+++oTlGSK92jUx4SXyPZMXHVr4
ahlLY7CTPsc3uvwNhvaqjt5tE6gbXE+W1YzKXg3G08gpwjk/oY6YJCqu2dxoDWwsDxVJBS2a8U1e
eXDuE9zpOg9SUDcR1BYiHHqX3YRHUtyPOZ6aEsewd+R6vc2AGgja3PteGi51doeviHkJo0gmkjHw
OH6lNDndm8W6cqjeEehtBpYvYGSPOlEuLtiRvGJj0/6O7Ur7OGDNel0SrvEsWH0geJFAzcO+X8xX
1nEZ3SzrE/Y8MUxZCdxxyfOd485kRYHkb+fnxMzfDBsxm0Xfx7yl2CwG9y6OCoWXWH8QFdGh4pDE
Ytg37YgzikV0z/PFnx4Ghj1W/9GxyUjgbzTifhEtDWB0FtaypwDhiYbXyjYgnd6hpubcCmzjxRm8
daNzys1m3z0s1QNz+5to7nIN3QL7yqY9+/JZkE6JGZAi81CJD3siSqp699qH0s3CEbdcobV7vVX7
0XmcOm2rU424fH8aWVk2kQQqvQrHu+WsNGgi4PljbbHWlIcqrEcGusBu66o+GvnPQO3FPb2z7C97
6jajZCHs6k8j4CCTKeFwkgaWbeNdr6BZCQb/RHZO5l1OCJ80iouTqY3lV5s0e2H1EaZwzNDFssHU
wcj8rqsChwl3jGVJ7+ULBTCbSH4dJCd09sHx83NN9ny/isSj61Q/km7/M9KQ8EnP04jHWcsxyML9
6C6J+WEYfDqbDMLOjEeaONA+mxyFUkJQRpIMD42geSyja2nF1lPPmfhcRdqz3ubdXVN5AKx6+Fpq
Nq8gWnajMMADwOEEUVqBy2994tJHCXbJryWv+yCO2CEumQNGAi9yemzh1Sn5XeLVsT+j+EvB0lmH
BGpswHgflwr4coMgocG0ZWwaozibBAGyg4/qLRNvvt0Z8G+i9AsVExsFm4z6ntiNdJ7Zb+n5e82o
aZvG1Nh2jNlZG0DYWPgCND9mzK7QGjn1TFptzYAD3BBhoQhox19XZdBEaErj1dWqEpiMLYrBlqfJ
iKQGntq5fylm+ScvCFHovkTFle576Bvbn1ECn4u4VqCGxhxM5gsA33Na9nCRMtMLSA3eEfVgcshw
QAjgV42xABbOv7SGlawAJjPhN04yi9ls+15Ech9ho1ojPkpHO07maG2SlFxRrzyXUCXT7CZgQ3U4
maLqpXjzlP3YLQ4BOIa8oN5m4QfcqiQ4xXLo3jSWFeCsPA51a0PLVLr73ve3caoECcMugB/xwDbv
OAmxnZkLOULfJ1I7prP7NrsxegMwxiierhoYWcreSU8OtLDfeIYwri3kN2KTM+YzOXm7MVlOo28H
TjN99wyK56wnFLi89d38V55YxL42Xf7qlP2eSV69mZAhzMgCqAzK5Fv6lLpYzPcsY2g1EazGnTuH
yfgye97eBriEDoMpsh0OxgwGUBoXNu8E4Yl1P+RfWRSs+icqvJnll7kvXG8XJ2bArxVjBFqY5m3s
secvcBw1jcq2eKAuvzNoHuzmG3Aw8gn3q22432bIWT6cA05JxTyq+hjKDNFYGTgYfOCDPNQI1ct2
sYGzjzSJPiw/MbxYKtkpuMQWN7pF5rmeiT96+VWnoN2V862v/ejkMkwaQmIGrK2s7X6XRPr7bCEB
cZ02KON6E3naxeYMFn50dhPuiDYaL2MqjSvyCfbewwSYpbDeKs17alvjChOBiIQOPUZdIDwHNIxz
rk9dnJCGxq+SsLs2Nd5KKEJncJ0OBoFwyZl/opLGiRDvdNzxPNbydzsmZ8wx78uiMF6rhulP8myu
WA1ZUC+aI0ukRLGkK3xy0DwaMU1mHv7bnmZAoruQqKYKJgc7n/zWpOYsm9Dyj8fSPDKD3Nr6PvbU
lmUrDr6HmQngCmrO9J6v4fSPliZeRWQmpxZ5MwnEDTajtA2zNppBBHKbdJmdBZZv1XDmuDiwfqY8
VYtLyfwGPuC9k6IQmpbjZLhs/jE+Ez6il0jC+L/b6c22msCz4Lul2YNYvoVZsXDXdjOcGMGjAlYu
lX857YoC4OPsHNvuvX9P00dsbMW0hqFtV6MplLiRzLfI37LTwWNoOdbOHN5cdejBW5EYi+Yt23vI
jOLxusiPbCQOkgKsIC3SJFKGOmcvjQ9vBoprUEF8LpSGnQUADvPvo9AVuwUdOEy16WGujd68nxj9
0kRGlJ5BWjbOZSSWJPDj5bAUps+CHhCGE7FjicqfkY1EgWWH5sQpTm0z+huVURL2/Zdmuq9k8hJ8
iMB9oW7Vhrg5zazBQ2uJ76oi3jjVfIp7iTUnfi5UftXqmrw9t/BO9ZL/GAgyQ9HqXCtOele1/UcT
Lc52quw7h/vt1LmaR3SXPYcl2VwlFuOpyO48V9yWzn70++I5jtS+W0wAu2y3sXKE9pCeTfA2EHo/
a6+Gn5F9mFTarb93rH5vAXzGQGkTQdXrqxVSPTcKx3JPeHRxM3FjIcC6rs1ndJfX33V/mbEA1gOB
Dqs2i7PnvUio9WV0WlKP5O5hN83DY82ejMNcGe6TNbxkwEJjkQZ4nMJ+Io8vfe5WYVz1S8DNfR6r
0HA0MARY3HOaV2MJamZ3UlMhudHbwVLkD1eE3z7pWnf12e8NhvXScKouMORypmVwaym96p857UMm
nDvfu9XyrEnvPiU4z8+YzY/fDYsEqoydirALKpadA4CA6X3gkiviR0e7VXLe4zHc6TPADiLEfZVw
rg6HRrLIe/EJX03bbjsxITdTh51gR6TCwsH5qlSJ2WbfTXQqyD/rcW82TzypNl2O6Rftmh7bAXXo
FI97i3xcV6yDciC1KjksFBUAcjaU+HyNaDOg9cI0sOEVIMBszeghKIeUP0cxhugO+dSGExcJy08w
IYeR3svdzXmH1DLsxrBFBYiCakpX8ruFB+Mlbi8ti6W1+EK3XPXiUOn5MSObkLJ1m2TdjeSS+9i5
Muln/9BfPDisqJ/DRDn7mHVlUxyl5T5Jt92iygwd1rURozco7axF8KO0HylZPmx10ZH9LVNjt4YJ
DRUbM6UTbVDm6sTmLCzy/MqmyGFLTXFa2shzCutvoc2nHpgiIHWKkgtkzZTKyw+I6N54SoeqQ+rx
uiFumsfCn3fj1EDmNFAGZyFJcvS/xlM+ZhaaDcxxHhkUCZZTIhlxF8EQVelPytnZiDboydwVuF7U
LUZzubHs6+AsYV9hDnWKsMx9OErrMAIGaT2F61g6r8+J5+9yKSGnDod+Gq5t97YANBskutqkXQed
yQkTcjhF3cHPbCiOdroEZjyesxEh+Yorx2lsXLQa/S4H5x/49hurye4K23uOhHah0whc37/Hp9cX
iBAIQqJSnQHya2jjish98VmkbWyK46Qz+Da/sBxRYXn1jbAAXHQoSaC1Nz3hsWgssy5C3ARYurox
+T5wc3mGcck7qotq+gWNSeQrLW/kZvql7jHI5IRuL6RfOcMSh32fpXzJ7q9lJj9Nrh41nytNYXra
Ni4bj4Odeb+wK4DLT/4u0ZLXaOUfah3YNu1+Tbn9nxyd147jRhREv4gAc3hVoLI0SpNeiEnLZiab
mV/vQwMOgGGvdySy+4aqUzg3d8gVlgPxfCsltvY97B2IvtVVdOqxFKzYefTDDjql3dW3Gu3NOoye
dkfTFjok7pKPQxagtlfa0vJ1FaltBDlqASiGuR42t25i5Rmovusl91CijfSyN6/79NJ3hxBTDa0J
Ua1+iUNzxowhUYRMg/B3aYUscRL5nsTOumI9qYvXehQrBMAnNGizlMxRcFU1cqsLvVynKjrTsdXQ
YTdY8vVdUMsDDOtH6jJXUGUhV031Y7Rttq97ykbQanE9U1YZUMfx9N2ZJideZLaMFONrMoFob16t
qTRB4Cu3GaKjOF+leqwKVJMam6vxF1E/T7w5927KSjrVRjP0V71mCO2Wn1qirBOz2sKlWtgyZhP3
MzjGM82SDTlsbBz62C+8vz4SCqd+Q4GpnZ3QYRzrN0HCqi7kQ0cuy6LvxHCdCITU22ogEkdt2Gg9
VBct/B472D+BukUjtq9EtcKDXyKDSjd656djdGEPxEIYreNseZqC0dlG3viiqMm4oHwKD4rGk9pA
0Ak1WnvA0cXQb93O3MCFfEpPMVfY1PdmTnumCqgXiGpaxc42BUcEa039wXn7Hg5AUNxAY2LaKy8A
vOEOoMJqGmgrsARAwh76ojnk+aQD+pZXEZJYFpfliRZjp2fFrTIFioYaZn+dbTNX/VDwL5qT9pM2
XPhBK5Cvy3d1np+kg29Y2sEV9SVKjGk9nMlm3IWhfh/acSvUcWNUpR8VKAImHY0TJAp0CVVrwK2K
We8NH/lYvQG/mTP+VDg/48oaygc0zp1h8IwZ2o9syLJvjCd/Uvm0OdAikpdQLLDT29dsdhaajrgF
5zTaS6f61vsuPSCJvTWeunZLyhviQknI+pxAKJNIYT2omY/29OsSL7pyCbDH03MBnon10DJe+Fo3
dqyuoqk7TghA/YQNhjqSCjDGDdexwU6pHwr1wub8oFk5wRTeUYryoxMTURIAC+ZInFCkDEedS5Np
GFHsS1l2hxyNcWHO41eiWEgv9bwqoVje9QoCkKHxrlOP9aY3b1HyjR5gFTsDY8sw+V1MerPJzeKU
Fe2KmZBPlX1GFoxSqzYOocvpalldijxcOdidcc2IgtUtD37IL4DcNUyQhYSliEy6a/Slo/P10zCq
ghw9e92a5b1Q5Q1swHlgxWzSODdecLMr4l0wMPf0R4RPYfJdmdGwJdlvWWnaMq2Cm0ExNpTTXpHf
iKS67uHZONrs3pc6aCMCvVD1fLmZQGGBaHBslsbEB2i9GUyAMgbCcMzY7ZPU1Z2M9hiX6dKww5Un
4MsboEMUsa9NXkj+kz0aCmDCZvDsQvXshf2m5vpI9KPrsMRbJmToVpG1q1nqlsawo555MUbj2Jg8
r1IlpTJhpMdEKSY5Nys3bsD/1Ikuoc5IsJCbpiPUoDcepQGc0DRvAiW5GFTCtZ8xirglp0HjEGgI
PQeSSYDhKcj/VY11npgGgUNAh2/ecuZVa20qdtH4mkbmLmw0h3g2a2tq31Mwpx3hYqVKrPdxzmkl
fHIsQNIb1kHRxaNL4eAVghVl3olHiuh8ERKWoIRYTOOr6iYfMXVBJ4o7gLl3rY0AA0yFX7ZTeoXu
mbACvo2sW0J12sJKeQB5WgUOY4URyawwCSu5BzA30fvgNB7l68jKdx2z2A+Ug2x/1Ebxg+4dwZHv
sTnQyLoqAtcH3rxsc+4nmKlZVG9aiasJ9S/omy8nq6ATd82et5ohT1Ru6aUPdtz5SNEwZ0M+y5no
OaG+H00rAJwxFgu7bN49SPwRMsM6szbMFJpNw7/SzSi+xvB7rx3e09bdt9DBeRhz5OQDdZvmeruS
5GKGtBkO9Oc0j0zrHw+Di0cnZLvxMUiR/pXJIcusW0XaeFenN/EquujgBW/lUNCf4XAJMVsNWj63
vj0tda//NB7yBaxZO4k1dIGfe92ClSmxhedU17irJmCrfcAj5R1MqCmCcOR1OYwnyswKYTViNPZ+
jp+3wKZDx33yjCTBi6lRHZRottaB1axbxVMWjs5oqnEYSFr6rtG0TR7ls4ECCEo3hWvPqe4OoCMM
K+ghu99+NJdmkE6H0fL2ddzxALfGvp2c79ENf7IyhgSYodDkxmt0u1yD+2Io4FA5ovybOhYpwxrc
BOnJLJRcy2R4y+HuOkc+E/YbwX0oYA8YWrsyUfAA9n/XdBSKk00+nM3iktiCjTaUCd0yRB2R2mdq
OjRl9hK57ZIkl22WRfMwhMeQ8GgDnpShQ492tHBYOyVpQFhT1oZBt8fyd9VOzd5qiDJ2y+pJoN8T
1/Pei6Y1FYKgT0UNH9QpfVs5VevAnB4BwkrHHgCeIgG0Deub8+PZkXFslZ+D7a67gOYLdmkUi00k
+mXJnKjAHrgclfQbGbyKHs2HBkVqmEMjHJdcMjWbaFf8SpSAbNs+IGRfLNzLsPyQZwtek5Fi3LtA
XWXeRTjkRJ1SmvrRsL1bABSVYMshvIs9aRZ7L/VOtYnBiXISis2VTMeDYZCTkMXP0tbPY/Konf4e
NAz75QBvjFIf7F3Xl/7YgGhiDTxW0bPsnzCeS3sgZMx6Af7ge3n86iojXDLV3ZpKfZSpdmkH7ZJQ
a9SGAFUH1cHlPHLCbwuca6HRpP7F8MKiVG4G/S/J9iMKbttlq26yOumfCjIBydqpT0k2IUeCNr2i
s7dTgnGUiKEQ46l8ioghSkxwcxJtrvGIDSjTevYRZN5RZzejFvqJ2IuMJQ1rCgGb3Y3bc0X0Rx4E
EA1vdu/sHHI/uTB3ZLr/FjFSBwe8Yst+zEjudP8IcmLwyTVoNvB2wBNxSbBz2WSVROuknrTaBqu4
LbqrUNx9FQ9/C/eCYRQd2Gi/KYyHoLUA40HakHTWUSFRnGlZcalVYwtQ7VJYxUM1y/1YR9uhsu6w
lED0o9QUUKlXVTUh6La3TeMwtwCWOitpslWKgc7UCIF2h2CRa98E76J6ThETAVn2Gy0ihjJbTRbh
7G58CDMN61T2Cqhb4L5Nzuz335iZHu3a+srqZtbAr5tGvQVqRhYeI1Q6bg6crdYQ8lXYNWKVNFxl
THy4U8FjCJ9W9xQGkqsTRZnh/AiN9nLIkzsBDJsU4Bruoq1FrVMrX07E08TBxAN/6Z1639qMeHtW
FbwaWv7KlJEHPyXqBYJQF4i1QTsR0pkNVudr0BTT/iMV43ciN/qkccpV4ofBza420hPl/z8Z0ANE
IiOJch7KNsGj1oprVzVLpaxBhU4nwzJuI+JBRBmbUlceA6VFGysbFUYuaIqDPkzLTPswQgxDlRvt
Yi3fhzHIEjfstoHuaog0q28UwV8INXxLstyzsAMoEc2u0hk3Jic6QHHwh5912k+A+6v7kHCZZawG
8f3/hW3yHpTpn+kW/whC/zADbIt17WDB4Cgn8yruWYPUNyFAaTQsuCJshySUzE99oONJmkfnGcl6
EYNZUbxlkHWjtEc/y/fEuDfLLZoA3Vr0sbJV8BOs4lzbgPxG4FDz1riedoYH8m8M7G+DVVLdzULq
Qr0r6C9kw+AlCeDU6O+BCeVERONHlBTHkQVgH8l9jj0OwzAfPDr2mDg5oEIR1w0m72XPDRMzeBPW
cvDesmLY4/HDo0vzm060sIl6CHTwkUwPcY7p4urMAl60l5LP2DBQnyBrCUOH94qhNOsEMn/s8ZFS
8YliFxC0VoS/usN2GNAQpwOBrRMjUKDnYBLmZAg1S9VV4ZJrAsbj17EZq1tz5oJ997RSXc20K8fg
iKWIlXUCkD48Mhd4ZSy4lB31oh5iHdOXnct4UCn8Xq2/gAlOjbfNQmUBFnKrMjQpSgXuqrsiB2FT
peOa9RG8w+yJfuOeFKqfj3OsRI5uPfcLdm3SbGilHXdVFtVNJslVU8a3ZOfKErhkXZ3iId5Fzg/u
Smj2wa00iarW55VSwW0dKncUMNupwEImRCfWo1Uhk5cbyEcgY3mmmDBsLeKvkBAmCy2zDpWztYry
B9cKeSMwvoGJfdFX3QuiHdYNuPPCtuql9IIfKcNtXAbXqf2tkRes+pxsH32eXHkVbybOLi/3yEvv
TiPZn0NXZEtcz+hjo+AXLfFSa6cPJwm+asZqVsnqB9X4FW+yxOsd4POBvYO3yzhhajqSBvTnMLbA
p4lw1g68g5O/5lTDlTdsKmvOfXOr19qOmeCR3+I+S/WjFca8CePl5FEOnWJbe/q7blto1Vndgklc
N9ZA0i28PSH3iYcMZiSnvmXRZjKxCBux1tzxGRCO3umskTG9TGbxHCxkdbVO/GUYWUhwK+w7U8Bi
anAfOpUPPnXnvWJxkWa8inb0/2n62wDt9zJk+tWLV5U7LqsvPXZ8kaQUoQURQTmpgMy0M0SQZbil
dJOaglitfeIwu5UO8xojHfdu7T5D4xko8cWbnGyRoXNu2BJaxTeBzjR/2MH1id5C8x1mOVTSvT9U
Ry/t76YmVp1bbHJiWu20X2WSlDhWe7kePCJ6DazFdzduTljasajUc7wPWiyp+GEDDrqHKGtr6nEy
wrNM0TqSPZ0amK2Na6RTmpklE+FgEWOJDU3k+fhrt5mS7HM7NrCVJJ+q8hkxuq6sbBMZX+z2DkPf
r1zmHoiPYMzhQg1NPnB5tSWyJ8O5zGWYSfgzSnEPdjeDZSkZcE/xrhV8imO2D6h5Yfcw/LXUNRFP
q8jJz6VgT+e29XcEJkcYDruU+hHxzdagTO3Svjsuv0I0HjP9tZru+CGWKmtEaSGDUBRSfPmhLfOX
/eWC79z1sdKeMlZiS8pQthspgmzdF9JcqpG7wGaCMa5BWp6qbL4jVtucSlUbk92u3RXjvTT0R8HJ
hihmVeF/SVNGt/oY7wRg0lU5B6G1xIi5H43HJ523wJcQ+wgyfmKFnNAwXkUplp/mnOYpE5mYxSR7
n8kjrtEjuE1tYXvj5xZMngMC7Iyyhi7optUyeqR9vIP/xf5nfGDt/G4IYYPetyeU8zJpzbUI99y5
TOqzF5Vpj212KBQINbFc5D8eU3R0cRp8Ck/sKgyJAVIDwmJ4lhy08+1C9ZMse7Uwj7D6Y9RDygT+
hDrK8ETj0TbrfV94t0671tOLaenbvjUOOjoq5dR6v2mmLOXgUZ5JIphBFIBBNRFXGBKBb4pheXRZ
jMqNrVUYip0vqRtcGNeolE/LUN/biQmxHbSbqvwQabAYZ3GqWUJcnPojBIE99QkcqtjZxkP6MBhj
t3Z3a4O9VrxYmX6zAC+6wHbkLBEXWOp1NJQ637M7+W1G+IVE9WCdFcPeASD5Yc3sZw0jdkpyE+GI
maX7qOpeKvhEJUHpbgnHQf4RzIKXgUVGVo7H2Ch9c96hpuEjN9HV9/i5acqNQSfAgvEaMCBnw5Lu
q1DthUKPZjjqkQrhHmGKBFxXfrkU0BqLzppoi0xbtiXz3nYIvVlI/IUAUqNTW/ZNd0aWS2RGDHxo
wGdBEFQlyCalttJUlhBjB9i0WM3OsroG4qza6sa0BI2eGTEyC29TCzFwyB7FqHxocCkV2R+CQHso
tKBeeI6mbJfkuPHGn1aa77VlHQcUcmT5zcFC1mulc+ynEowGOxHcfRuunW3rIowHlJbb+7B8llwV
xDGzl8hXhcOSWzcOXdcsm1rBxGjCokRAOfbe02gA8aPwGik1RGGssXtsbcWPVOQgwRj7IUIVPQNz
X/2rTOXNA7zYJhQqYb+3zWnb0nolIWyxiHJnlPLEYb1sYHRjwIHf7o3PJhCfZja+zGky5B7DGsgu
KRdiUSu7xCvZn3U7QWDswJO0KPuUlUNgX3WGmUHIbDUuGFRVU9ej2lCatemmAUMMNDIDuemhrm8H
HCv0urjYtWHbI2xII/vad9dcw+yR1B4D0pQAkWRPVth3nuIwQg5r9jyG+fgilPQLN+X7NArAAfOP
xqxozCeeKNv8tImOAAGckVY3APqj2I7ZyI6lxjw8BOCkKEfXDAkU+ZDhu1dRy8TZl6fPFAjImWO5
ilR9UzGi5oyavnNbuwCXA2G2Rtq9LLRj0Hd+xrgzJUEwst1fqeKJxdEmFrmrXaN6QkhfM1aRJF4A
/dadlBjmmIwVs/LOPCIdB0HNjt74NBQg6kGJiiAW20Al/zYnxiiurGidsFYP73QNhGpR55JmoHbK
VtC6gsymYNTceyqyjRLPoDWXa33GhSgjU6qaWdJbNsTXJsAxj9oIc0OJO12vf5h5TotxxuWw+Z0P
4MzMTq6yaRkAK8I8EVayx36yR1+6dZEPiLTlEa5eAvcP3RoD8HSFaYei0iXO8C1xm0XUYmAziTrD
HEGvqv4jHYO0nugoG5OXwaPvD7eq9uaacA8RLgHhZZSLsghxVAqrlG18Mgsyw5eBMXuFdABQovEa
V/aKCsySr4JfegLOmv5kwdOJt6w3/iJKJhKs7ip1bxRNuzDLiczKLur0Eo/EC3TiV1GMJYLTZd82
76Ep9zg89RFFTJ5bYElUapJZYJirryBBXpLCg3ZKPpNZPt1qXFZcgoqCtDzUP8NRrnnnjy3hOXb0
Edb7AZ9nwBWX4xzGhiNia5mND4dSiZgthSl+t2FNQgnYLaDv+l2hLG8Rfnd0blDOG1JHk7092Mso
Mw9NyEqhrvcAupdul+8ijZeJdVcQ/KVZu/HaDLnUr4qnKQtvjvw3MDq1UrDNmOktbZ+409X1uhdV
rnWbUIDgHzRdrlmH2TR375zZ8tXHXw5Br5LXiplLSGAnKMuFHmv8eneTcPBRWYay3lacMLL4NFIV
8M9NE9XTJonRKq2LkmDkS7ZA8EFOIH/UUt5Q0/Jo7rydgZpkIXr1XEcqUmbY0CpnFxTD/oXIcfzM
Itt3YBnZZh1r11w7OfxJiYUtIrePwRlLIdf7ZIFxzoZXNTmFXMnKbAnmzbCTu4JAqDd7OhMmWAbh
MBZZsURGx/1jPgUjZ7EUyrg0lPjqpL9c8Jgohmk79v+yIt8orHq77F+lD+gDytVQJA+jfHFImXD/
Rew7dWNArXIo8ltD6x2r3669BXWwFOa9sfKN5pHdgRVbjR52cI0RmHM7LbW4WNmCjEfmQuOFmltn
EysrgiC5hZDF6qS4amgZDZklfgqYM60Evpcur78RF36Erc2/Kd2NHtl37ptlc60t9uckUWeYi8a3
OO/+6bbuLLCttCvwJ+nSZWqxNdIfOq8wWXZ4KphGoGtlz9Y0n3oXW89+cM9QCwjLdOFl9pgH+1Y9
i6K4Vm1hL7ywepcduZyhlbmvXTX+anNWQoGgGKaXt7I1vGygbXaudUlaK7jjyGjxYfDZ6qr5MaXT
XwxoRigNvyCI36DGpcTkUWxkriPrcHJiQXh5bTfSGO1Y6S7XNXs3MCBjoNL9qJjMF7Ae661T3OAJ
lS9Z+mDbPvqsKBHMwvzd6mUNHm98WhyuY/DdcwBCrSicH2bTxfQpu61S/enJo8h2PfLrzHvqiBTH
nHaYpBUTZ7XG+CIgpiFX/6X6ezvmPtMySVANbCDb20kbbBhxPt7SKr8mDv6OtcqIgpY6kgeyXjug
dCYfARUr4QZpZmEibORjD+1DaL3jTnThvMeQOKqLDV8iYAhZXHueZsVQdmQ/+5q+KVkQcAil5RIY
ylLMmbGFj5mXQukqe6aDl5rGvrL+0BSbMat7bOF290Qp6qFzBTGhkzY0oZEwnzkGPzuYEfQ+GPSF
0wOkRn8u/2LkIdEkN5hHl5b3T0KcrcAeJGjmspJVVs1z+zeQfTwzzAh7Fbzlqi8dalx0cBJl9tzR
hhzHyHwG7y/uT7p4NuSFl9G+FL+NfFEqd2W63yQjxN09YRqMp2TPyIhQAt8m5CFzA35vj4BgsCCF
YWAui+lWEp4RViRj9oew37mcv5nc414hP/sUY7Jpx2rRnNvpRXR/lXbw/rqRhlfb86YslXhXlO8A
x5FgwZhkk1fU8aGRZ+DvJJy/5cjQ9HGhxh2nKEijys+JIEoZRdKrk4FIsIT6BhBv4ZQfEi+nQkRW
evQou82o8hvm9pboVgxboPiSe82m2qbVLexbWTHfQDouFyozfz08p8GZlK2Vp32APAAKswh549mU
4TF0W0TaNC16jCaoXDZf/z85DDOCHmehWmy0jKrBnQ3lW7vq0HYZi6JZO1FBLg1YBya/gDFb7WZb
n2Htrnoo3rDHQIvziHRsyi80EmDySuNoaxvTviZ3EzdiRdZqQwEyxXsAR3gTJu78ZdwS3sItzfLQ
w3yM+YodObQcdozouix0fiSzYfbmo8mw1hDrvawntAckmeqxvnL4aBJyJGcDb/DwiBiRDNJC6tG4
eCv0Afn5Z2rgbqBMlOIqnGOu1keHWJm84qxUlqL7aPiUTS4pnUOq5O89Xr3WuYYWTtcC0pezaNV6
5yImyss3ZH7MXNzm3KEgz6wvlAIB4HajoursIYlFuHwxeCQwIPpqozPRJ34wssGG88aZ27pk4YQG
hiYR9BoWO5uH4dr0zwAwgYSjlpW/edHuUmwGvfUpoz26ly3k3G1I5MtUITZBOIoeBgJKCKEk8nO2
n/MDY65cm1FxsW1ZMWGrXUbWl8OnVurxqhy/VMkPNd1yyLPgDGTdblvz2XEnDzHPTPcPmSZKEyS4
LJnYA+UcVzErUhtA/Lyp1FmjGi20Z7hTwQiiqNk7HchF9vjTgLAqQl8+rl2L9pqTJOIdrrAzpCyY
R6o0TEU6Q2khcEegbvOKRyHyh9Tm5xpbqUVslkbwIrBm5H9sa3ivVX4LifLIBUihPkxYsLuC4ZXe
EgZiAwQZpxdSjAcyribmlyXLnbItFop+t+B5sY7wKe8iufaCEh9KFeQQkhBbkgJjgnTCqgM0fFV4
cp5EMnANIFmjTB5ayKYza2PMjE0VJ1ii+EHZEqyUlJioSNlUYfgCc3gle5UMZ0Y+IswhbCeyf3NY
VSOv+SnSkrpdqcpVkVjROWrV1+AelEbLaiNWX0NClAIk/Y+WNutgOd3dQI3cgxycYSqxzeTSZsOL
ahZxgCV7Cta3xBIogv9PWGFwxNAZPXc3KYD9jlp8yQkj1i1nY/DFtuzg6PkYFZXLkegIqFW7iYUV
hwlSyO4g0mvZvbcYGQP9bBS/OOMWIUDhV5Toe1UkcFDqHVk+CwNtGFfd2oVLv9CwDapW9mZokEGy
Gbv7/18MFr3J0GkHkwZOY0vuGfiP1cL8lxR9vcptFMKhKsUc4/kNwr/zrYoVUhhAQLJ676baFtV9
JH89Wr5FSybMoOnddS7PWA9s4rADBN3MmXgVtBLdQ/BKordvVOLFMRKq8vgjsdFZlCZGR8x3OJhb
Y81j3J4yjwmSIxXzM4ZeJSMqHmfOaSJOvSDhQeawmQtuDkJHzcZhdPYyElNnq5IXsGG66Yy4BVSw
Us5sTahGDos6A1leWIANO+yOU/4mJnLxmvFYZPpvz+P7quDdhCIXbkY7jQ5KWb7ESW2+OVWfrU0l
OUJHohrY9DxPMQIfPP9gCWek5TilSJ33bYstSMW5Va9qpFq8w54xHhKTlHKDE7kQp2aq7qRJvVTU
5ZbJd9ceNRVIG0pSVbjvwG80bDoEFSlZuwws6/6P1dZZnW4yT055FrqwHevvMTjY1fDZjJ1fpcFV
GO0pt/guq5Rlo8O20PX+UO40ixCxXZEYx8oQ9ow5uaSW+Yph9Er20NLkaOiJBna0U0fF0PBDWczP
a5QA5AQKvCQq5Deh9h9DV3/rVoxUtlmOuro0sXpgjEauwCaGhzXM+oPeWfdcGFAfv2pElVXFP+64
+JkU1sqfNNtrR4894BUH8LzKuTG4p5ka/2Xxl1LcRvUWNedARn6q2lxk4U4rH7nz3aIwrNxil6od
mVU7fA5GeK8wNeD4W1kiBi+oL+vspCXsJtBREyVHyhdLImSb5ao04oXHD1RZyTXiksY5BfHimTJb
9EYGeir7KYEkkWyZfkONV3DIz6J3N3/va6b/TftqKH+D+TaF/KYAINnqe4McMyY+MJp+ecv3hTCQ
q+Wb14zeZkzIasVNYsnomY3SH+Pe74LfPKnWWUOtMiaxP9f9hAGG5G8Ia1dx2+XpeDZAJiyK3vDN
1PqKo5uh0YNyPwJrX+slCoaE8XibTGRMcsGNmGpHQEQQSqqx2aequpZ8stPgbNqUbdqkWh+ETNzy
odxqJgqrygp+iibfJ233iB1rUckTC81Vh3apdOPXQj9oFVNQ+gQzUlcDO8cKMV/1MQYfssg/OnVY
Okp2l8TNE6azg9iwYEq0yq8ZbvnUCJceUSsTg9DStG8d7Tg7Uxi016mGFpc01T7AgCq11yiW75EF
n8seFw2HtwMWo/r2snBV6PmlKuw9HJtlkdBxUrAqjL2MCBex2zJR6CgaHBTMIV5hRAi9w9CduO5o
J5TuEidw8MaVSrZmqJtnyTDLZC1v4vB0w7Ndc3Rp/TonX4TJrwyV14DNh16V24KGWACg8mxn5aCn
aBVGC7R7KtM7lNKE3+HqEqfIvFp5vZk0dk7tKuUPRVx6L4Kt67e5wqMC7pY0JwY9FFTaR4djrqh7
vB0bq2HYBFKz5m7Xre6zM8dlvIFPwbXdEUTkQPClL9EDnMLId3PbfE34AnLaWEvOwCRWvoq3VIhb
lUq3SdT4ZNCE0yYphAVlmVx3sn6lxPcUQge0Q6bXPFbNft6/xx1LSJ3xc9dRKaQB7oQarAw+mOl3
HP/YZu4TNUD5cVK1bhv9+yfI6Jlvfq9+wiBYi4wFe2EcM6SkpXkQig5Nl4cNGUnalWsR/lptvyaw
E+CIgfLsyfm/qN3whFL8o4nvfUoJgo4R78dLQM9i68NLy3TATOwrvNe1IrDd2QHmdOr1sWDpiiJD
cju2gYI2hG2pnnzMsidyCXe2E6wHpTwGcf4y2yeT4EosDabd2Zyg7ZDQrtwJ1JP6lScj/19EuoRE
PKKO42Dq96D53jVKoVhBM2GwzlQdHzA7IZoKlvL6NkCY406pBuJQoooxSc2CyxDM7NTDrJJWxfcA
RcDu6G1EdSV+b92NwHqMa4ExAI/CbgOAcOUN7Y/I5X0urTQEJ0tBNlmF/8ZTWtThhFuiul/pur0f
MP/noACU+KAj121Cd8fhwnMDMFEJ+K8z3v/uAEOH9PQIVAK6Q3EoyHQKIaMUrrnLKmtjoWemx5St
/KcgGIyb+kA2672mFxiDU5hfXEiug5p+lVPum7+DuJh1s3OH9kzWbBhiT8JI2vPGwdVgZ4MuTB8J
jlFuZjcc2LMda8wVaV1BFNMXRhCT8lAVOyJaubQujmZeGpWGlnQ+lUiICTxC0rl/giY2at9sS3JW
Jj5sqCc+im2EUKKpiZzGE0gTaXu/ilnCe2JzqdyY6eWe4ed6+Yz7cdv/FIazcTAAYcPd2STELbVk
3NY2mEhHfrQes5iJbc3roG49epLMrA6COJlJIz1XXuPBfYvH4lQZRBbM3w9cZNPdW+5rQFk5aNPF
mZ0y806H18NlvsXWJFeai+L2q9R9F8XGnP5SYuQ6thW2AMIQZ39xmz8MHn4FdwMvHqX6TiVxGe3Q
QoC4ScZ6Q/o8Gup2rzUItBrlB6bqC0AlIo/vSoIhzCS+tEVDAwZT66JtZyKq7dJzk9pbjWV0iGwV
A8ipYE5pEyJEUiVBdJzgviGUh+gBEFndpjN17GBYgswUWb5YavlL1jIzrFMfCxJ7LvgIe41LwPgL
+xkvsTBozW0lWCfxEw+hazjbpIRQhEfFCcTD671NTbpaV/64kkmW4NWnPajg7XTJTmf+FVLRGs2t
KasL8Ga60XZtEz2ZaBrx7+Ml0+L3brpIBvWF/ifbZyJseDXJrEPgTN3ogpQrs4EbV6JRGBDIcl+j
51WTcpvTlyRl+BvmVNYUP142vYXTmSzNP0v6gK83aTShDnu1OhNgOYrlbwQaAISClymdY26C3xj6
SSE/8uw7YvuGPVmgR+yi/CLgkx6Y0G+bkDjTCt29TyOV44GOytdeuwKXArDKugb1kR5+OOPccIVr
+1tJmk0L9EdFVxam7cYim8/TPin5PitqdIyPGHygh+N9zBl1ZsxDmWOz8+MqOhcTQ19lXKDcy8yG
4fZnYsLWI7ixwFcaO2+qA0lzfJfBX51rq4bGOWi2Xv2dkPmgtBTVqnqjStVYNMHh3jn2G0ItXxas
+QmwKSh7i+RYyOvkpDfFvveu8qXYL+nQrlncL0JybiPnX5JbR0g1C9yVZRV+5chk9TZeq6UCTBiw
ttKToAzWbvqnc80P6c4a0O4A7aHc3lTmv1EQMlkoOxsbXaY/jeIBsBKKn4ISNgDPyLIWtCNMIuSF
xa6jD4W7hvo89uf1fIcThMTH2eZmE+1pcJgJtMtplvvuCI+ujr+EDo0+629ZSKq1g7CIBYRS+kHP
SmHEXmff65zbzX0xUus6+5Zy4vcidu4DSAi1qH0rqrZgYPbDX1ACqmwBb0RDvQqxJLSWXKnI6BYs
I+HOmD5Srh3Bv4z6+p8IUAa9Hl5k6SUoC0GUQxTcxt1JNXfyyaJFoQBNt92V32kwqYfhPOAKduKX
KL0iBEd+qlQW45jXQFziDhDer8rELfSZ2fbeQ3SXadr0yTES+N1WzqdXzDCujwJhXivZe+rVWpGc
dHvohTuDk8b+p//H3pn11o1kW/qvNO7zZYFDMIJxgXqRzjxotGTLL4Sn5DzP/PX9UdmNTh8ZEuq9
UVWCM51Zhz4kI2Lvvda3Rr0RzNcFBP+GHcubTr3VXUsQyz2pO9ltGC3Dev0ocxpSY3JiejnV8bES
egt+7+g19JPcn8gBeHjQ32uOB4Zz1dc0JRt5zzvF+bjnvQq3pAvQoGluRf9XbpioNs6CPQ0mFrWH
8xRaIUF+9S2RCmSqHBUbejVilR2ubeO2DcvN2Bo33jFunyQQj8R+CuhrTpnao9VX2QHg4iomzjgZ
jzUjx4yRqHfT8uljPf4wnczYuqHd3Bbj1yyAc2aMwQ0yCQKNQJXJjmzYdoiP/VTbhyjsYu4PVUqO
HA96F6d2hSBhSt21iYKlJzjnOeBK8NbSnocMNRHvQmsIThA6jiTO7J015J+URjtsVoTjJnV+OxMl
fI+qbuXPNewNLDdrQtL0OkgsSInCE4xk6Y80FrSrBJf4ykNSgH6FXK18rRsU3Fnq4veHjTUB3noy
yy2e1xYAOCtC4yn7MFrBTSfBj41Q2liyDUFselB9a1HeMXnPvtiWP5P5uIetQ/B06PzFTOhbR0bV
OYdKzYIfHEzw6CeSg1qGd5qqEeA66oZDBODr2IJPQyJelufQcDNyKJqUsQ5lruP3wWdX9LAA4RJt
X/+yUSDHIl2iDF1+F28AAd2T80B2A7mYLHSc7BvEMz/iAi2A1cfTLegneUxagSbayHl/XPpg7hLZ
odr8PqFO2eOLMb1DaJXy1kugcbXtHG+INUWsLAtrNbezty0mTQcj99wjLeCfkZigxzneV4uUBo5X
g7c2HZP80zIEgpjMJK2TRgFfzIphoVTu96FOiZRktHQkHPevHFDmpulM0u6sGPHoPODyhNaE+0uP
u7qkiiBeudkNE7O8UffuTqvsTo9TxYe6MEq9wN/0Lkj+rkKRYqNu1AsUoO/LCtVtnRxlE5c4HUpF
58UxDkQRGfwB+/vaGYtN1vSrKATwGC69OdMDrZq2k30gRl7uanB0SUY8lsK7MHWQkwvlHjNksjyG
zV2Vh2SMdvgnOY+CnomGW6DD3qGt6X775hhx9rDFNguD6BRGN+4wW8eie448WZ5AMNpdhGrGcTr8
rfTJrBwotrIi+g7+jPStq6p9HuygyeEGwmy0EXnzVUc9eFU2XBmDjRRBRCih5ME2mUXezd09X5x7
NOvrMYrq/cwDDKETor7t0XhG9ZSmuXt2zb/gm7CIFeULMvMZBYxx1wDf5AgYMNnrbG83K7YhzEHn
GdPObGwSy/8xmiUczJZaMiyHQygSlvKy+BohtTrXhr+z5jrbB7L4NUx05NFrQwzyo2MzGgepMPlJ
vyrWsS3WOezVNaUqbTUjTbZt1h/Y2h5biDiGDzMjNBmdhX0SHhnswbwBg6Md/7mbCtycSUddS0zN
VddNGlXUdvY7f9canNgLcaxmF7Y9rjcm8S4qrMznZDAihADXN87JIiuEahDW6T7EI4Ptazjjk8bw
RM1Q7euUPpjIl3Z7hNlwUBg7Um1iEWESPxUkO4J1Ms3Jx/pyGzCr3Ckb/E6mXtqF4u0tFkYxV59c
g1DdIeud7Vg1T56DmS3OylvofowNipH4uyV50M2fGujY+14i3KTBuC1S2msF+MWqAKMXiHPamdOu
dOkgOT2kWDjw5Cawi5JwwVqVCeavBoDUeeZUJDsgESOAU2imG2Zv4FCncKRrZyEDjdCSV6gyfeHX
nyUHmp0ZuqthMcJGHcVekkVLqAej22AsbmxiRK8clmQz7MKNGuzulkzR/hZZ8Q9Rx8l+Bs0R5PY5
q+G4ZD0R7CpC5RWxZXnp3czDcIVOS19nMzLeJoIrqAvvh2uzoiehtVSOAUcl8iRVpqBVAx9iJCuX
1SH9VHfZM9g2JpvY5quwHTeePeC/VyHhHcbw2Q5jCbM9MTe6+1RGZnXjhNEvkYhoa+ItRdVqqFXT
EZguiETFxgsEoIvUbsK48pRgPtSkm60I4MNtGskHbTBEc5aWRaufIyIi17boflZpzzy6NwnT2SF+
JdI0sdyViXQsz/DvgyqLNiOpH5ydNK9v1hlrMzV+kthAu8DGSwisgnzaCkFKM5kAYX2IbJPjfbG7
FrsQkPG9L/HG0uq7ig8GUK4TjfRV3THA0TmQQ9HaTyKUuDL0MF655vjTihyIcVEuUXPnTzNFWEqj
FqoR9yoP6q0xn8mrjK+HEqkelCZc2OT+OJ3Ghl9CJ31l2uddRX78+M1rVIppnPKkdpCvZos5dC6G
n0MXFGdmzcU5tv4ag9E7+NYot+Ws7iwiFw9KgrJdAtyMuqIPZDnrCXg42cywfHsGcJyMcXF307CH
BnmcaHqdKsQIPuoQvzEfQ1rfe90m13WJwb0E1HMlvmNe8q6WZ7zyh5+JYf0gW/HgBOCFvUaW+5kZ
NZHqX4PEfUT64SbwyUOFGUga0wOiMnGvq69TYO/o4wnMnzDfgpGarQsteRXb9Ron1gD1sfbX1WJe
D0a2pi7bWk4rgd2ZB+6ZudZmnq48+uxtVdz4ZYVqnc1lrRif2w61S5h1xFzBY44GZMFQzwSFQN0f
Qgn7IkO0RvCxXsJMYcMLA0c54BgnSQpyEsbmOkqGq5BY1eUhv5ldsF0GjS1UaaSMew+V4QQ7A0Wb
KoH7FwmLb2qcUIO+eKqktZzq6zko0zOtyP7a0beRdtNjZfkMJKeqwrBAukdtwkowPstRHLK88LBb
KfaCoN2CaaYUMLq1ngYf5FxWUtXWHgaRDsqmsinDC7RNWhEHm2q0gu3XtlTiLApyahoUa74qbyrP
jnErczBjfypWDKAy+vFBsE6N0jhkfvTiWj1O35SVMzIWu1hhw8djlFOP7dewbf9KCV7dhLkACJw3
O3PiZGHgQFqDXE9scGTkNh+yAJW2FTTRWlPvizwMN6Yjf5WB+hzX9prfDq9Z872tb6J6SzMLFyfj
WVykL2ntDce59R4Q4LnY1+CNSk+DWHd5l7pe4kNEAaiJgdy1jC8nr2TzxMkofFcS7DyCq4DGgU8F
t7znNdR/YfWThtJ9ki4ApTFwd12GdS0xSmJDSSulp4jDNYRA+mOCvbV4auoMiWSYDHd9V7bbMLE/
NWXinnMiFUDcIISFl23SEmLGeIcu/wza2nnyAyavgwsAuWvEd5hU1r5ocJePc6DP8yLDHige3N7e
paXvHF1UOjGfcSpRnlwL/nniWqZ2N7FvIkvOnoESknQM8xdHWnBrVpAf52Tm1pTwdO3mu6mNL0Hc
c6yBAEhSfY0egj5kXY2bysG/EbeIIulbAJnuPCD5EVRhauamd9sHpg57i0AsLEz6EMYA+J0I2hfl
PuhZSsdVlUkyLuPR2NSeu8DbnJOJJoRJa3sFNYZKWll7vkLEZy1jchVFQCIzGa7k6ON4TXh6gP1i
ABS3Fv2TqyiNkgU/m22s9LauSvFUezDZCgCrkW3E64njz5fE/Bq64/hC694gVWBlFsjP6rSvDm2O
WkLY9jOmgMeKc+XtnEQHl9rhBjD+DZOffsNR7Qm1PEluNjqsouGKykltZokaADA30DypGl4tyQyg
OfdOcZpd7BQT+NVrZUqLWjR1UEUb9GP92SE+cf42Tp/7dpTnNlbtirN7Wdk/8zEzzxMiBstlfOma
wRl6RHN0IXJZskJuXUigHxQG0Ridlcfw0SX10zKNF39EtUeRSS/RWgwJ+mnqsqVFOEBXnJIH2jw0
Ns2KDFsfLiK8OGDr+lAG5r43qFvQIXdrO2UnGhLnOI5tcsuk9boy/JcSsjp6nPUsYekN0Kmuem2g
c45Qy8Fh072mW0Eq3p2aexTuUfAyDH520tM9yYQBOpIlGEXRacooyONE2ytRtzhnjbDfR166EiCx
0HmdMAvA8bH6Fwzw+ylKnU3jTz9z03C3Kjr2pFzlgkFO6xGn7ErG6nn3F/EqeFoiukw9Ot9cItmJ
OpS/3D7gEHZ1ymCu4p30h+vEqb8OnqDAKHxAZ8FX25ue2Du3DcX4Tk6sXUMHEs1pCX+z8wjxeQu/
1O4xuA5NaZxrpob5mIwwruU+rSdWLES9pjc/SqvQt9lor8AlKjbwCRBvSzMfYAmRT5xagrxGxATX
CoFvus86b9FGRC9hFzi3CoFTaYQA22pr2uFdg1DiDM9liykzEsBl8kXn6Fnj3osB7+ZeNuyYSfxs
TRr6CETAVMeWXCWYe6yweWACCDQJUORu4Ebjwc8a1Z6U322ciMslfOAsOrvbzp0bo/bVSGjictoZ
mW9h63QYmLic+XiUCV8znW3exUQUP6J2R0GCBvYqqZLvCMWZ0BuaiLlM39Zu8hjWyFQdFplVKFOi
C2oTZOAIAdBWdbf1tPvTdmvamGEOv73SJ3IuFfl1yaoa7Xk1SuIe6GYeA6ctXyI0eYmuaoqAtEAE
oO9sw8ALvx8NTA5tCw5mJpNprFEU0oldRbzPV1m+kKuS8C9SjmCXxIiUZgWzd8SNOwzNVqG7qxxx
U47NsxkQjtqX4b0UaBOTQDBwRrPbqnH47EHab+HADgHzFIogci2sZsRuFQ4btNLYe3MS7Tv0K7Zs
9gRx/1VDcFsFM652GjurQPc9WZaUKuPYXY26stfUM8g44+NAODnin+IGKKQPZGGbTC4mFzybON1/
kN1FBnBZHHlOnM1/m2QWkPHTB+vQerAMdSqxJ2KdW9UYjFZqbtHFRAdRd8NmYJXcFcjLGijtq2BC
SAlvpl2hQx6v01nv/rtIYxuojphXcA6iVaM5VJQKiLULplyiv8WR2irU0kn0khsPpY8wpYgaAgjt
T9qXw+7/57t+mspf/34n31W9l+96nr7l2bf6t3xX/oW/810t0/qXpaTC32Ca0nNckl+HX0377//S
9r8wk9tK4YLVyEM8klf/T76r7f3LFQ5NHiml1vZrKGxTMKbk3/qXNJUmI/D/xrta/0m+q8t1/TPd
1XP5f/Ng2DlKONgu5EW6aypkmxS0jncg4WACR4a7MWrHeI58x9p5TgDfskISZIhCr23lOof/96Oh
15KWY7UvlrpnZKR+IIgVx0w3Exw0Z/2nvoWX4cgyPD64ysUp2wKYVV2YPhmmMA45wj8l7TWMAqS4
hvNkOk3GIU2jx2TeTZCX7qwj7F7r+PqrApsscVpiW2d+cNvr7mgmynzMk6Q66Apm6IhVlGg21CQq
oWUgE/cYuX64sYcc3/8yuYtmDB452sSqYEMd2kI8BRNJKrk/qxurCd1d3UanfzwMd4g9giL/X3mX
3RHD0Tb//i/Lffsde9K0lGL8oy2eBH7/x7cHNtjln/7vLiqZgTtlvhus4Isx9fMNRsl6tM3bOIIa
yEB7WLcmQRt+0DU3venbq6S23Ad32OMfIOxUlO66NOmWvX9hhARf3nuPsRuEDlfTX7TF79dlDu4w
oEDId4GZdOcxMa2NpEl5jeTwVARJ/vj+x1l/eNb4MM8U2GpsXgbehH9+D9h4Jj/3nHRXMhAkHL1K
tsFsHLy6eZEZemcFnvLRhzAtm241T9+stvNO5IMd0JX1hF2xuyKhzZz81hkQsbx/dW++DO1Ky3Ec
4boOtBexxCD/4yZZKgyaSdD37G3KEELbsfgnkCkETtGrAQTm+v3Psy5ylT2XxFjtMaeTrnQUvb/f
P9ApNYVZwXMaCpL7Sh7DAwzpXTtBw+wVkZotPAP6wuS5CYSKREINGHfq+fjBdbx5OjWtQ/5LqqMp
WQIunk5YNdQPpkdE80QzrAkkg++52rn61kVXuwuie9WG4bl0qa2k4QE7yglGD8efPsjLR5IDfmUT
9Nz3r+rNo0J+teZWSNelK8FX9PuXkxp68oOgRYea2d0uUfYTQ4Nia/QWiwj+CKtV2/c/0bp8AKQp
PNN2TVt7tiO14/z+kRanA8sswhHCA1aGrrhmrPwIY1mvEy/5lLvm57LtZqZVV6n7JVNAhLzEsfZ+
He76KStPPfFgne9HHzwn9vK5fy8qS1A4izPXhW9QKofbwzOzXPc/HkzEcaY9DgpNE2cwsmSckU5N
80sncJlmUZr7CQIK6FdQRwTCEJCzHPGnvvhM0MNWKsAAiz609YYbek7tOjTQcxaW9G5yewqucnIt
j7o0PtVVSm1tWn8fFn6M/xP8Kv6w+JFR/vvVA5fQlmdrRyip2c0urj4iTjttdLGjNoFOYVVU4R5p
DIglCnJPS+gqIR3RbBUFfKPv39K3n82mKqUtLIHuxnIvvjk/mEjxiwjVIRFkvOmb8LvRtDzjNCLc
xtm4TgNRVHofLCR/+FTPNJVlSUe6ni0uHt2CceYsoNvtEsNkvDwDGEfgQtiNg2tKEdoDgSNJ93B3
vY8e4T99tGAf91xTOCwul69y5pYqQ51Hly78ReUCPzdSNDAGvQo7RGVeeZx0bd9gGoM4EI31o+II
etWRw4r9ChlZmwUJNVwzbbkxgEQIFbCvCki3/+GNsR2HQ4dlmUqaJFFcXGeVpZkosw5JtSiTZ7/K
diSRALgyC4Dsci73BDIRApZ+8LHW8rD99iqRRmATwsq6ohxpmhe3xjGApjBLjHYhU9tqKJ2nekAb
I9L03pgHkgECJogqInXY7Hg48XUc54PbZNu0b6djE47DlTvTMtMeqHC55NVlbvQlMsePTgxv3nmb
PdJmh1x2IyLxLp7cSrDyVvnk45NMw5tcFeWml6A+chN/WGoV/Yk/ZXowbInZDjLPZGqxatw63tYz
nqCiq57fv2NvdiveIvZGW0sOqjzW+mJ1LEmCc4ppCnaldo44Sh56Y/Gtx3176tAP5ANnRDR7SKGs
/BPyBVoKyeH9a3De3j6ebdDK4Be0BHh88di4QzN1fRGFu4AAbux8aY7nCgr064/Xvxw1VBAw5PzN
bvbbjUIzSN3bDdvUd40VfMkGNjKh09UQ93dYLMmjEDoD35Ig8GmXmauczpzAmtumTfZ0H/XJKQnh
MVIItlTih943DBgiU7LxijIgm1obd1rJcqO8kJPT8vdefwOHbrFnrSa7ZflHXv+eEYXNB4uN9Ycn
RXCUskzXtdVyuvx9fUVuMgvh4feVimk5lo7PWRJ4nzIV7dU8x8+x17b7QKDbCFMIC+TAYV3WjpsQ
9grJCOzO+zfp7T2SlrtcjElho98co2oSiukD1WpLOg69bt3UtwkYzBXY1H7fMuS5CwOJgsiHNKED
1B3vf/ybM6a0+Xx2cM2xgQtRF99HpL28kLEkWzIqb2ROe8kXsfXJLYpNX1XNCV32MfH6F2UEaoP1
/ZcLpvBGp9Y6HWhFT8xnSfFIb7FhTM8GWRXvX599eepbrs+zhHKVtnmUL5/hyI1sAiwdvRVYtk8O
Lu3rpKpQPKDWIr7L+14l1v71wDWke9OZCHGDsDGpYSRhZO73pMn7D3WJoQADsDeviIAnVQD5x3FK
h6ORiOyD84e1vFW/L5rSthzTk7ws/Or13PSP84c7iDFJ01hvFQlbYxvinbYZzIohV3v8BxnfotIb
xfB0zzvwReSEJvznXxoButpkZ/M4nbsXi0/OY121TOK26IvPNqzwfWSmR6+yxclvfsyGTs/SRgeR
V364GnzVrYoiI6csSr9nampODaEyNLWFOiWWx5zdo/cez7BDp6z+RHBn+ULI6+P7F81m9vaLY5sD
86k490jhXCzivtm6pV24/tb1GTDJQRdfqfSP01D1f7l63giR+d+oaYPrgNkI4lJxshOrenCm8tGB
AvUyj1QiUPDAk8pkPPsuP5grDX//MEjD28mg+4LKJgHXWfmnbEmIiSc0SKmT3ugx9x/ntKHzlOTR
IWlLMBcWwGb+6AyUMucJIhzuloL4btqmAnypzHoWbhykZTPnd06HDIuZfb8lXgdEg9TewXIyEHEU
2qthzG0aY9d6QC2cOFNwRmf6lTbqNulC5FtObqJNgNRCI3clcXjTWRXi4I9mfGJBiu90mK/dxnVQ
Ya1TaCR3czvc6ki+MKCK9jhsvJupYdpol4imgbm60C/tGbwatZBvwXpaUPnJGG3LHhFoGqKdjVQ2
7bUTwsOa5YMwrv9eylNefLufN05aNrevP6yM1Bjl0CkQOT6JiZDAOE69M4UyPAKGRPYkkY3kgGPB
hO5GVrpVBsdvNYSGZtLs2FtfDepunlN1F9GMxcONIa4tOaJz0ETLCMfpUBjpWRPTfgNy8f2n6w/L
rCNY6GxLcYxSYvn9f7yU5tyJujch0tIW38wQd1HYdWd6mZwWyl6suy5jsG8y2DPgSb3/2csp6WJB
4DDPcYDGtWTzuWgb9HlbuwVj7q3bdeGNUcUWw+DG3zZkpL3/Sa9l3uVHUfRwXNPsKErZv/8xC4nn
bhoyvaXHWXXffVpDm4Q2J7wT5jP9MOVfuzn+3nmO933xIcUlYkcrGw61owUJH4G1jYkQAioTbcmE
ZeBSQsIJjOk5j2MHElcwrYMO3xzCDuKR2uoYVBhqX4+lQVdNWxMJH2x3Wx5NaX8ejaLDfZHsYIx1
p4YpGbEBsBlQEBMzYU3Z2u+97GlwiZSzyxdVFfVe5+gTIsc3tpAXjQ0ua0RrY6hpDDfYqVRXbMEP
EvC9pAIyaP2FhnPcj7xr2yoxt4kow09dQUIdiyBBQ3FR4MLFG5U3QPjxklhrvwWKOqGupgls/zAL
v/tg/V32zMu7oBGcsa0zQnhz9stNBye6XSgqf2GcUoD0gW3iEmWmCznOStbGjKrwg1v/p8/0bKKV
qd6ofi8ecFX0VmhPhoQmP0hm9bA9bcHJNsPvZNMC+uBsuazFF39EYVJAc5SiOnhzbLFF67Vp2Hvb
xm7Na+1Dm+QQiXfZzPDF2eqDA/6fPs6yOE8LQSNMuBfPNcJIK5pE7G01+qS7QXCEpzuFloLTCYqw
5oOP+8MNZLGg+cg7RDv5cidq/LqyM4mLRbjN2oThBYsl91Z5gt/WiO+Gqv3g0OAsa8Dl90klupwB
TVpcS2v7n+uTFwFtZgvTW68q3aNinEdcYniirBn2KeKtqSvvEbetnIaolTKTxDb3RBrMy+7yus8k
Va2vfZSM6KFGBE9zB3WxyJ0JJK66HdwqPqIJZGy3/DD6+UcgFUSXqr9hefhpWqH8NCQeVmAs2JBE
F2zMgOXUGe8L7cBQmevwg27Dn46eghav5br8j7PdRXlSwbOsdVv428Hwm4MNHBdtGVsJehiC2AED
XkWIXA94otLD2LmfVT5M39U8OXtA6qjYHm2vrB7oTt+bTmqshR3NH7xUb3tJdPgFq6nLeyUV5dzv
t6XrBqQIWrvbLjCdfV4nX6B/3RjLwaKag341Govwty4sWsICnpFN1tY0xdc4WIDDymw+hElGMmNv
PY6ZT6iEi88viDqPWa+f72KkgW6yY0sE5Bjs318RXhuiF8+URKBh25bmHMg5+veLd0LH6oDquVtw
Es4DNX4EyPclrCzEmqX37JW6PpDbB16k8Tntd5FcV6ld3PTdpoDOJ2Y03NCgr83SPU+IVQ8V7YbZ
TQlpme/l6Bo78r3D6zydT8lsO587HOTv/xGsP7wWDEtfz/+2psV48d67TWUaMldqWxrY8wbttNcN
le46rVt3MxA2SxjbVR/aFgb9gOTvgUAWApL7XeINyC+qor0JGvHB6vDa2r74YjUVGwWTidSGUNff
v9h0lCJPIl9uOdd3Z68yxD1CDnQwFSrdAhwva2/MGXGeEDQCfu3XDrFF1oxgPqxaeQcw2iH/qys/
F8YDOQEkdVKwbj1JUppXE+hRVR0E5xwGwlSZ5FW5lrqhKs92BjU9YJMSBXxY8X5Go96lONjgWrG7
+VhXdw59STfMxN0ITPzK0iFHjh5cBD5rXAskV6Z9fW7zpP36wb16W6kpih5LKmUiILIvm0VuPITs
CqxMZK57RE9lwWOUuunX1oqOY+Y0+0E3Mb0jQDOguDblWLcPnAg+OGxZyyPx+81Z1hSTZhWPjXhz
BPK6nuAlAb8AXON1AxL3XBPmd56LkpBBhWWDk8KG8s0CAT5iBlSxey50kq671N69/5Xotyc/rgXZ
gOUoGmWeunhQdFGGgamRChro1q5jj7OOKYEMB3Ur8auQboKpvz0sYXcGSx+x2Emyy/r2Bz0HR6K9
U2hfT7gK1iVpxzinHP+AxgmRcl0+NZaM7rSL92RK1Y5YgIZeoBpPU5dOJ7ciP7Qvavs68QMEYr7K
T0abFgi6+UGvr9yEYTTezfa6imLnKZGwq14UDL1KVSO5H/Whpfd7QDvxUtFoNk1fbyo6J7gnracp
tKsbrRd5cBfVR/aLhmzOLN+Lrr+XBp0gTihfwtn+LASosC4a4q2hyRzRBRlkzjjsBcEH57StEA9A
25dbxwbU5SVedfaLkqRyW4wbgSjumgSB766GIcYoMT/OI05JlBXqNpoIwCS/ujj5CvgckruDV6rh
fiEfvhZ+RjE8elT7u8Z303OdhUhhYpHv8lx07HnoT8b2WTjWfI/4tLyJ5+bGg6b8yJYvtnHoB2hB
qo8ezrclLg8EsyOqEIl48HI/KWmWMmVAeVdo0OxVzTsyWmV7ZTY4s5Qwyyd4RajCfPkTFfFOGV31
wdn0TcvbMdkQOGII2l/0fC5aAzikxN9Ftof6rg+aX3YHmK70Se/2MVeszMaMjkP+QRvnzdicibm2
GJwxuHNs3rCLvR6q8lhkPvVX0wrAXXaK/rjX6AdBzHhDo88iTqdNyOF227s9pDTf+iJGgn0AscO5
zc3xEA8WaQWvv3z9EXb2D0UxvXd1K7aFhfKwMohKUiHAdctE3YHxpJfYuGwfvXWG1bD0G+PMKOs+
SBQKVWM0XWzk/bRP1ANBxNdeLp5cBLzn1x9VXAtE3SEAwmnYzk5Trtq+k/Rv868R+a2kxHXboUv9
O8qbHgBCO0NlocSTHpF6jCTBey9lFUrx59gF6Q9bM/yWgpadZlvcvr/WvBmaL98wNQeoHdp4pr7c
Kg27mpgWw2ykbQGfQRjxQ8ap8t7DlDLpfWtmf/UAGXA5Bf6Or58Q6Eqq65FH5KYE73NVtBnMN0n8
2gdX9mZF5spYyxjtSO49R9zft8uup+EyOrQ4M6t2jwGz0WKCgFngdS7SbIPkYsJDnLAcoKdjhlv/
nAgs8ZPp7v0LcS7fPiQg9MIZ3C67NxvUxbMvsWzGUckOJSeirKKYHJXA0F/Ye81tKdRtURnPrjk/
v66IQ92WN7lsIUVHwyNY9/6x6kLSXosfvQO0N89SUghVsItKMZM10Vk7uyakrR7K4LrOWvM08rhd
jW5iwRblIalIUsRvZfr7PJX6TtFo+qDJ8WbvWzQuNErByWoaDuw8v3/TBoox4anWhcgartq0ujej
PHwZrOhXYk1fwP59TZsA86IK76M67w9w0ObrCojE+1+0fXnHl+vwmF+6Upscni+FErOLr08NoYPR
NG7uZEWrMbWHBCXpoFDKK3tfGSoFeW7rPVEU4WlAKWxrs70LOvVzPqCwCXdDFQynUZl7O2FNbCh9
YS3Ez7YMMfAW1RFBnP1BGfZaZv3z8MCFU4kwzGWpWjqoF49qNJFWGDJhQsI3GOvMDopTgRaJc/MY
08oTaq3jedyVOdyRIay7jU9Z+lBoj3QrA4GtG3nrsewRyxsJB+nXX0kJSyt6oOzz74t06NbcQVwj
MLDX/uuBxDY0k+gxw3wjJLP7Nj7ODWEXdRFXyBuGiLSi+os1l8Nfqf9oSfK/yiGcrzm6Q/gdhLzD
LJYcJhdU7zI+fA5Hfdu65PtCSe3WaRphkhmz9MaGhXRwzPGTtRzQiD/etqzYaPii5ljPAv09+TFF
MPXfMDtAo4/b5KjU9zKMq4PXYrkvpoDQL3IA9qkoHQq1wn5i7uMDW5riLxhIhhHIfJy0/ZG0r4Ec
vf7r7MtnNQOH4o8DCE3hfExc+poU2aC25vgIqBxTSmu8OH2tNrVZfPvgaVyKtIubSg3v2tKhCvJc
sWyJ/+j9zVbsKSEra+s4FSxWsCg3rooJixfmvJ7s8lQ7LZGSVaGvexxHD3nEFmj781fSLtHWoK2/
IVbtkMz6FtlvuCHDrbgZwV5s5mz8EpLFRgJuuFSrZfXsWcGRGLmEABx+vP6q0en1FBtEmeLb++iV
X57IN384FlVmDbz74s2cMYp6Y0pKe5thtouTslz5VSfAmgGXy2siTBPZOKcirL3ragEbmV4g71xO
Bne8kETPLQh+C94fr1bzrAs/2XSoTD8q9f+w8jLUU3i6eK2o9y9uQW5pw4vH1tp2SUpiQ2TRxAtG
1LU4LI9RWXSEcBr1dZEC+mRS/72xcd++/xi8mfzxbmutaf6iDpHaNS+uIXJyGmSRZ29VGnTr0Ryt
dTCnmjy0PCJbN7DJHQyiTSTa4Ngh5N+OkGGIINMxdAae3G70P9iz3z6YS4sQpQpfDFOuywIdOGCK
Nyq0KdBh3Ly29FHn7l/LcYrhndM0/mYMHOtqnKCYvf99XB4E2R9MKlgaG4qdEK3l729FkquwGOvZ
3nbp3w0fHGvHCL89eMnmdmLIK1Vpf3QT3j6u1GZMotl+aUrwn98/1Wlau5inydyqEa8TkN8fxmAb
z6UTfuaxkw+R7cqHtnBWrWy+9qYG1LhMOnxzhEfgZOfByD4JvxjuoqB+MNyp+KBp8sfr48tg7edJ
MS/HjcRWZCrnm9sm1Tjc5ZXnPHa98K+JgURq1i1W4FG0u/dvxZshJ/eCGyH5SDqOy5zg92+FTJaB
T4qsbWAkNVrlzDpbFUaeMoHJlE8zJbxZO3u8LodO3JdIm29o1sGAGrA05wbTFwxcz56IwYZ2kzx7
kappSQTXdA6yE/D6+jiCdfQ/eITetMdezxg2g3ROdgSvyIu72Q9ZAmx6tLYNavy0svMnon+9ncEU
5jru1PcEB8YDuLKvOgBSoEMHHsyE72YC9L3HAbvKXO8hICBQmWNy245psR2IXDg6ir5KgE9wj/X+
fxN2Xj2OI1ka/UUE6M2rJMqkU3pl5guRppLeBMkIMvjr97AGC+xOAzMvDXRXdZVSosLc+91z/vVv
Y3D5z2+6u16+///KGdJPZmNgj3PM4N8zIy7DQU7v0zKYRwiqJuSovUlbzttkoQ/7pnG/e3pk1+QS
l43o/PYlKcG0KRSS9UzqdCnt69KYLdpyXGvqBHONi2IpzB0BkxQ9e+6613VWLXfuNFDo8O8Yzrl3
IEQfES4usdMsFxhscP3GPH1QktgV1cF8xz8w/k7No16ob/WO6G6XmTldrkaQQP28PPe5++429Xzb
jL9mUDPSWjLGs08WG5Rn3xwpXFuP//nN+kchLuBOQSjM90KKoKyk/1bJwDoQQK8algMTesZuZog9
9ibkUOME/Iv/b7muVOoxox3oozI9dYOxEFpA9TR00V0rG30rJvvhv7yo9Wvx/z5BXlTomv4aTuKl
/eNrE2ZmGNSzPhimeE0TbXGGlBQE2HC5R8DdmyPNiF9Vf2AQzjeKUaA9tQr7oba+/stL+ccGx5ZJ
EdtxSZERWP77Df8/Z4yJIex/vT+pz7xWIVS18+eSkaihRcrI0P2qzr5fHS2UBu4XX3v/ZeH6x17C
C3DXsBE5MTqc/x7HbfwMCWJYYhPWrYDluoQ3Tu3eDQlNg5LZyENS4OJoHJit6JX/SzfI/ecnYbGp
WuzxnBz4PP7t8VjGRDdlHXgHUqHJXVSO6+gPyLSSGBBEZpPDRyPx62RpeywlHfkRp5hr0Os3Oi02
i+tkx7IqfyPFWIurHHlyy3B+5G3iRJgylzfBQJc4sC0QZj2iXuqgO6sHShsUE1qC0nnQHH33tBRA
PLk2Q8RKm4/L7MXpmxVCIi+gav49jUUspCmyqe0oRzMOIE3sFIe52M5AX1QzAzb/+dGIKOz84zml
aRWtETWSueTC1l//Pw9HyhQplafIOkBS8x5npjGJVATWgz0MQGgLgj5mWaiz5RK4B953g9GzZhxn
0PvuOTAc0tVZ0b4U2oYLZKsJpBD/mkcGaXBHg1nRZDMnPPIlg7GimpKX3LKOQd4wnZq1j/jm+3vI
DPI6j/AYcQULNwzVgEOyR3E/NE65s1vGqTEi/kyeaz36FWUywxMwOTWRhSyXq2JG5mfVZk9dAwMo
pCiOs6769rQOgQX11c4MBudQoTCIfQ7OHaz8CAzSzKSa4/Ig2EuptgrV3ET5s3fl1TSsWEWHUdxg
+nLy/rurQVnymlvk6QO4nq6/USFkPHv4aZfkj8rFT1pWl7ZpD9l4vURYI2WHSDTqgYOQKn1IcogI
1mDtIachoQFankIB4FgP1xMczwB2Ti/pDGt5HzDZuRHkuDejRG9LKR8MnnKtG5IRR9+vNLE8L9+r
BTEd5OoJHSy5kFgwFOqDTJ1l91TK6pJ0MO8Y0EJEwkBpFjwVQcrYuHpxJYyDmRna/tVuIoBlvB25
C/xpahRZOmcCrezZOCFxApYBf6LKM6qZi7/ss4IOe8jQ/9RMW29ofmdiMfHi/JKefA4z4r9lVTso
0YDBTi71hcIDwWlgQU4zp4z9lLCYDq99G1gh+oJNhVGYrKp0d6Jkfrvt4j5s7tTkgbH2y4PPBDX/
fby2M+jSUbJsDcvbFJio0nFNxphbw7yAmm33oTIsbFTjFzUtDQchgKlI4p4Q6nhyR/KxmdF8CHPq
jt70x2Zunxht6O2HZvn0S6femBOtPWmR7k0Y2eRyaVTxOIePE8ESl6FBE6gOSR9mziPQQWF/KmGx
d3N2tPoK9lIxfaXz/JsIzQAnLPvISIgEo9GwrPbM0ePLEQDHh4xpS2bDdnMzXUa8vNvFY7ilKSZ2
KvHOYrjJyqE4lQPQbQ2pKDRoniQmA8EhkDjCLddu2dUHphlvchNIQNIn8mhxUrEwkCHkBgSbjczT
YgdfdhzKQHr13NvF+zC7O8XvAa4CSlTpX4OM+jZNW2tDPRxo+ZRYcKmaC+wB3gLmfAa/5cbTUW+j
KsjFmifSMvVdW4qLDydq4zHmAz8TOPZcLfWmGcKBAicMOTBWOy85++BKDm1D19RCr8ySW5HIBJiD
UWGyYUlWoPJk3wHgVkxkAIl1Dn7r7+ZxfjIdJShKOc+9OkhIeze9m78WWQBHHiBslQbrzCt0oNlt
9gRAHghRuBRnwcJlpXksAvcXE4Kzt2vGtOsKpY+0XIAfCbVGRGw68W8oQRjbcAk6FO4TzxMXK+SA
GUeVRHJ8wBhvIgc1wuZsZnQgGULcYkJXELLhKFOUwqaOeYX5wwT/2SayE6CyjD1TpRfoZdjFDKCp
0jbwWWTmTdAxutmC59mmIYi7aIm7aLpIM5QAp2FML3A8tOt8U79YYjmnH809wbF+MyHrmie2KKtz
XyOu6dxcYX3NNsYKe9cpPqlIXzuSVjSdlR5rIyiNxYUED2AjorOquXLuxqgGCdqfYJetJHfrcabK
H1fdQhV7vuqofzKTzvO2oFzib4PFxicGjqNq7ToWNQjOqp1eM+PKxCy2sFhrN4AqBhp8RzD+6MNd
Zxrfru48zENmmN16eT2StLBfKWbxx3b4eADHZrl3u/RG/Pf/tlmJdmB7P9IIFnkZ0ANqJmYzS/XH
GHpWffnarn8z0MAtCfevqkbu4SdjxUeJ2qQy6tuckErcRCWeQcYsgdLj7YBACF/tYBdxlVbBYSJd
vO2EuAuUBUMSrqaxqEulJ94HZ9Q8P+LGqkNS4J6/y9zu3reZOvNmJH5tDwJ/3XL/vraxyj/Davn+
+y+m36bbrlOvc8jXraaTyqR9dCj87E+gnEc5jg+m1X3KzD+MgbVf+v6YM4iyhYDM6ECWfzups/37
0koHerPJW4fWHBdSMDf7aJh/jXmMKD0feorisR2mOcDdiESa3QWHedfloPaYJwN4j3hXJMnjuNgZ
Bxj1FGQuo8m0w0rhN/t5gd6QJsW2Kvtv3yK0J43naTwzIFvFC16eLdewI70QiIJLc/AK/6cDgkvq
m4fI7iBkBNBOrRAVawulWagSxd2IKZZA1h1f5083AkzmOflj2ADbnhectGHiAdKvj6kKig1+sWAz
0KmqZXUXwqA4wFxNGYCziO5sI/LVTgKotGzsES+EuDJH5ysI9RRDG7iYZk1NQxc3ZBZoTdaQy7BJ
kBKfg73jNWQFhkvpBVd2kte3hQHjlaAVDVVm/rXfbwe7/QQQhp1nca/aVr3xvD/MwbCxDKqHNADn
AO9gYL6YkqmZsH7KcmjZYSMuDCUShEg2AdZPgDjqzYXAMM5w5SuveUsjhi/aqUTEGOYe7fDqg5L7
Y20GTdxX4kcLfXR84LKy1y9uMsD/FyHAuLck9OVWBpz4EsCsS6efzMLqNmyPP8yrf3dGec6b6Mmr
gUnW5bRNRv2+FIvYYO6oOa32j7rVL3bVPYamL2KdGPdZEQEyM5EBzUnfn0ylgDJEP25WvM46/Yy6
FDyXe2dNNEIdWaCw6NWP4xtc3XQ8jMl0Jt7+NrutzbuS7KBF0PPTKRjctZwYobqpbT4kr6Ky7RTm
jW8WrybpPr7C0FPq74a08JaX+GmX6b2PdQSs0iOl8ThlXJDCJH9J3d5LtztC7WD37nq4V215WWY0
JUltQONWZpy3i8uAC9zwqNVbK1kVJyDQYSo/mwE2uaQ36wO5xSPnhxRhDd4Hq1v49bV9IYW06BSj
O8x14EAGHK4FmzJ6kBycZTVe1CUIMIlEHXa7XFx6r0nxLqgb6jxQpWo+NGSxYEZxjMLByFlyoftH
2VSSU9KIEWZ8Vc70vrjVS+65sNZ93CeWU8GrAZCALYp5nHn+1lEG4bNPb7QC4kizcNMHV1QagZ0Y
1MvzZEEfoKsdRE3cJetXGjw0wddta7IQzpNh7yuoNDujWR4ig1Qs2C2fXSZyN4PL95G/5qbGgsBo
PQ2q50wEX39/xKFGmDXaFrBA4CwMrTPJN9zrdUnuFHncRucMom+Gga+Etha2TO9x7I0JDXFwskgg
xmoGth1A0QqdP2ZGRIkZlhM/abRrUFm0xsgIytJv7ZqjS9JdFyqs7tre/aJ9+ONq/dIRZdnOM6WT
+cjx7xwqzJDJwstKfdIMXfUhO/s6dxbmxGzOo9Ewffeeeif9/q258ext+4OMo7tvR/td1Tx99sSL
9XrxnU8KTFZW69gM3A3nLn5Cf5pj3UVH/J1cF+fs5Ij5qyNSvQwAb9tmBn/CqhQoqNEZXc8Z0NjG
QCRdVwtTC7V/H441Zo3wzBkj2nP1hcOeNHuZ6u5qAS1KjZ4PzxXP66GrSaoHgstvK6mOP0XxDz2e
Rj+/E3QX0FZq2QdUiVE39uz28JbL9/lHWUlwxVpdDB3m4z64CVZPI6A0wTmxKNAEAlMwf4JVc0JZ
jbC2ru8cu32Svt/eDxRzozx9aoDs9rP9ZXXixw8k+3KOwgdvY5zn5Z52Dd/TLn+v3THbQI76TA2h
+EIpEPQPsMXwlTEKuAvS+TAE+gnaTMevw0wAwq7oAEbJb5UuLZRrr2OuI3rxeWO20kTOJOR8Zl5T
YSDgzKnd8k1aPRJfZuvitghowhPaMRfQSwWQVjdneMaow5GpWg56NnPeVpAAioHYtQkxbvd0ZpbC
Bbs1+cepnqL9VBMGqWueWqOcKQkyaZlPJt8AUHpV2G+pkNxLe8Dr55AO5zry4UaGsUmgT3K2uAog
s2dt9Ot1k7szVPaFro61SgDA50h08CMuyVYuSF/miJ2yZ2dKMXvoidtaE932PYN6fRd8CPc+8+uT
num8S6To2wjBGph6ydPTvTfzCGoxaMtNzjkw/xia6mMS/stQIumaarJLIm//CJH/UYDOQkza28nl
ObOTAYzje9vjtoYkfAg8+VIIUvHsTq0hA3DdPSY/QEOtJ98MOztwOE32w+JN+6D5Fh6wnMA3PrNQ
/AlSOCEKYaXdmR9VJI/+NHmQqBcODJLFyCznx954TyOXofLKeKV/2wVXVQkbP+xBLEPLTz2ek8Jj
CUxkxefkHSLMMX7ez0/wPEAxUbhnosmNs0pCbYFrbIfOWzYB+WTRQPNrELL27Q+HmOWmk7ijaVwH
O+mPchN2A3oB27sZzfFBl+k3Eo5922QNR9yGy4qAljWsKS/QKKRbUIPxLFfoR2lj0/nBwnrxLSS0
dTj/DEw8JZ3eYP8SDyXgDC9hHi1FsTGk+ylfgOUGuH3y9jwX9h8jqp+9rvzuTSjzepjo4cJ6DtRh
4ctSpuNzoyD0KxuPjDDCj5AbYVElPw5Q8pnv1y7qoZdRGtxM7ngWeK+Q00lUtS5MpiF2gxWtHIrP
fDF+W+nROhsRC3nCFZA7H5l13HEQZ87RQ/0+HhqnQPQ4p9dJGkX7METf6k8JJ5DZPQZRDy+RvagR
eGC6Vq0AHbI9goRd6ulgI7aOytxt1hXJqZuiC+SZx9mIniZ0j0kKZS7oU0Il4QsqAFAO2mkOVI3G
rc1BLg2aB0o2b7NWz4tKz63f/UquYYcOtuYirHM02g/LtLyUnXHN5lvEnac+HbbgzVzWD0loX7yI
UQvRcRBZr5R8ufD2gfOUsAKJuT6KHFlZrvkI8wQ1ZCs0viqZEdwNbsY+7nUqWKlRdXrIyuKalX7X
2ynomSD4qAeo9bpq70yR3gibQdSGyPls8OPbBleyiadrqLBsBvPAh+j01+DEkj068C3Z9GhTRyFf
i6F9FzldeUcqZnwUn4BXrs7WYYkLN0q2lghfUE+JgCN1XfO2ZZBsB3fP0Rrasx9cDFzDO4qecK8E
CJWG7CFuc27dad09QlOwtmlmDminvYZLlFWhUuCp0T1ptZDfH41pAmrpg5qAyaXB+M4oL2ybFNZl
lXBMKwzjqK+rkcEZKowtXPbllDhr+a4fzmIq7Xg07SPSVL1plaNi2tSPUjI5XIPuThmhliRyQMHi
DgRYUYdvOfysHcznDQpoAijd8O4aDvxfz+GSXjO1U9/ncHLidX5z14dGeCwQbtlNfzbaaAcGM4pF
CEKyz7ncFv0MoLKuL5kvLRiFjA02A9tA0oCfm5bivQ5Y89uen7+yOSEksLVsY7hbMMNMujrxJ11D
06MdpvkBlJmissEzJ0AQ99HygoL1Nxq41RQms7N8wYGYZmD3JEO4pajujdnbjYPPBmccnYzUT2F8
6zzHUxtKbGZpdmREvrgK6ubOrouvFL+ViTJnE4p7bkW8JcBYjUyXbAjjHecSBBxwoccQ+BH42zl2
/UZsmfJnKCT/mvn4g8GaN/CoLR5D86n27LPduqeJ1wNhU+8BI/zmIQeusCK/17fqXlneApYdzYZd
w2v+m1fv+/MCOnfDCDPZu4yvg2nDC5g+E58dEghZc2R+6ooJA/8WWCAPMdWQ0CzG/dJdqZGjIQSk
+hbsUSv5Bsi2jWEU3pQTweshTyw+Xe/gtojPinUDHiI24NFgu4pq8zCI5YryCGxygbRJjxm1WGc6
CseuyDo4f3pdvzvtBHuxNtYX3TFvaIdLDJCYDi2K4ZQgdBheT0EV3BlLyuQSKfsjRcA5xrx87Cje
UU8NK/BoBPu0JB2ANYb5ynCICZNTaPKZzhLHMkVH3iIZ3xgBUTzZerFwreIqL02uC7tWeOYxbRVo
Ru82UPZ80hklbEozbCoe977cy5hwc7/SkGObye5e48LFRwwpoOf7noCJJFQqbyKrHq5nx3vywulW
HGRDnWzQpDd05N3agaDoI7iE1GP0ZqrqupvxzgueL2Yyz0oXHPfKB+kJgzZZf0dl5Gn5u+P1PTRw
v7+KyvK2XfD3+nNTEsVeuIawI5YpP7c/pvEYFWXcSdLJhc4PdLvpNxO+FNry0cSmt3bCRdvMnrJ1
6yNYDWR3vBpWW0pGWWzu8SBlSiUxiwiQTf/L4hh/y2Tih9WfuZyQIZpBKC4WB5FRHDkqAN2tAWuj
qwIWjga6tm782nS3ZVft1dCiwIT6rztEWI7f/2k9hXamaoI9nwSWC+8H5pfFSnZNLhObmvE0jkod
dJLd6Xn6XRwqAV3AViP0s5WthSA0XI4zfdL3vCk95wiZnLq5YDajn83rkCIX1mX7ppYj6iMZ/JJB
qLehRifviFVww/qQO0Z0ssPa3JYcz6kciFNWq3e3duS+y52rsUZExqNXmJdKAFtl4r+KhbCm6ybx
0G5yyo0c+JCWYpir7a6MDkZs79U+6gnrBdTczirH4tmm2Fdbs9wVffVc6oaq1xx7DB4A0nJ4eD+S
eWTpDrkaisj7gnNyWywHpK03qq0eGvehqMCcLMz+pyL/FDixYOXXlPRT2OOVq8Ferxpnem+h8E7F
Y9LMF6vIaIRZ99rkaC8C48bV8pgxx5XO7kt3PRZLg6cy+Mk8Hp6xYfoPwW6TowIT9b4sU4I3FrZb
Uj1bt9W3QZE9lN1m6HPBbtS8FJFJqaaxvyEO5fwOFOuuh1ex3JasanSO/AfdTyc7Z0Frc/+YJ/J6
cmBZMyIDAd9nNQjvQ+7vRyc5RCGDwwT6Xl2x8ACHw2vKVajSz7MJCZHpCM7eUBA3I0K2uX3jtsiK
b6TftbRv/QRMNjX8O46aMTDld2XjZvEXWHpNg4lnTugw9925AuF+ClX1YEFQigTgUNxoVp2/+oUC
Rq7nfRplt3YhrE0v9L2Yk6050FQGYUADwYiNEulR1+JsgMz3kAtv4hDD4bt35hufzBYjpeO+qR3u
yoJKZmOaX0YbMqAXrUDNRjz1pnXOFNuqHRxVWyApoKKAyCsZKDFz7W93qageICePW9B/R1m0r4me
djai0n0VfkfyTox6N5GYpmBevHAne4/+NiVUcEVd5NTUpLdJTfIBLzdZUPskxBVnwjsCxnwVPLwg
5WQKTosMpRbPNLKeTCy4hfwdk8A8tgygznwX3BdfyV2UrC6UmuXCjt1e0CcsK5pPFZluJsB4SiUG
gnR+b1x9cQzJTmu7V816EwL28iTEH1MlXJF6ecqbeVtUfdxpLy4rZnPpE7c7gKgQaNF4qyb/7EpY
GpjN3ImFPlTeFgb/zgjSz3z+30vvCpOzhluTIy6P/vwxU2LlYV2N8AMP/l/k7WEuspr5n+K79LNb
trC3ZTJj1XdgL0LKa3MW50ofIwo3czK9TKmFlvYobBr/I/1HMVxkvvIY3WvPSG76BPL+mESbvnmP
6npmpewdIBrRsWRhpJBxNN33Ms3PtuRIDeDhy8onTu+Y0IIZCwN/fUlcBl4faO9l4UFJgq0vo1vg
KgW9kR7cn3Mz3hRKrVpE5x6lHUmkVB99atpCjBAPr9Kh3/dIwna6ZstkUvOq8uGxF75F+XicL7ZN
ijqpydIZbsBb1r07cKj9hR6hWxevYuDWpg2eC6est0BjX1gHX5heZ+/gTkoLZekvS0U5PuzYD+zk
eexZwLyFF9de6dY5DTp/4Pcps3qsMvOTO9XetNIYlcRtYswX6WXfrV0eyVpRGMm7/coSbzkFZask
fvHjppBHs1O3RT59ugZ34FV7NdT+b4IGqlLUNfrmR9p7yTg8x99pr7V9VIzg5OEr174VU7gj6+jt
slFelVX74ozXSC4x8jZftlC3qds/izbjQGKM945ln2s/uNZQZIc5eKG/cZpaA4J1qnejZT9gmboP
RPUyuqmkozR1VLo47PIyZLcgd2YW3Nby5C2vU26eCmbIYexfC/jqOGNmMzZk+GLr5nkRbLHMPJyB
wr6lHgo6RwRM7V51Hao+Cgp4n0zvQMZrxFtO58upxncnzPceFeua8+nQWwZlspJefSnvMbfdV5Gv
Y1Q4B6CrHCo8/z1o6se8729dd6CDaHa3Ez6rwePDClJo9ECaN97YZ7gZ4dZbk7Vf+auVJGxhzm+T
ueohxyuatfsevESkvnS7nqqMMdsla22j6+qfvoj+lD1OoSrk3m04kDZa+cdiuXcx9K1lJ7wZX3Uq
c5hH7aU2l3MdpNQ31sIMbec71XaYShluN9d9KkoxtYbT6pzlezh0Ga6CcEe5oN30i7pdAarUpjdp
VZwpI90AjSHemybvyg/oz65HLM99qRSlNbN7ro3mGo4kFo5xawbFF7btG/L11jbzwZwLNZ7d1Kas
IHh3jfbOb9vHtlEswQ5zLgTdHaAuTdlxMk4tAHxDhZJD3P8xU0gUKYEejgTun4kjndQ1xW5NZS1J
qebyXvrSocJECdRL3N3Ir3Cots9+/Q11+jXo+JoK7sV7n+im6Z+bvtonlpDsW+1ztNblDY9aZvYW
Zb0PrCCXJ0c/tW6itjh2juTzhk2gkbC1K/wyjZx7ldKllKP8HRaDvUIkH1yJtpW09Z5Jwds8JBoa
gl5jG2cyVOny26eW2KbiOVHyDzz2KyK4CFtpUQmUzlQ6rzV3UtlS+FGaZiJ+BBhttqatrSaxc3gq
JUeY2fOORjNSkQ0XkkUboxw+cp5DIG7olC3jqxuwOM7ItJNx9DaON3Y8tGjEojpm1gtIt/pVg/ue
soGyQhIrG49zkn/olvW78G+nIX/XYzfsVQO8ui+3+SwO3GXArQcNGr3O2noj7zL8vjsdUrlzsryM
Q1KAlKnqEbSuxxSerakYlx/ekmU7ZDUezg2/Ay4yEWBIqpei41LeOXTPQ4pxqsU50yUI2OZ3271k
NBbwcKbPfRZiuz8VOVbkXpWSf4y/DKJhXdwMDM+DemaRDLOHYqFqkNbhvV0gDKtgqTZUvS2VnEMN
0rqoxV2uvWSfMALvtcW4U6g4rZzCX8nLrifzDKFqJnQxUGXy7iA0vbhi2IzW8FvN4qspkydHmbfo
GaipJ7TZO8/cd2VyPxL3Rscc8p25RPYoYxNaElPGyW+gr7PUoE0vNZeLDEKNy1UMzaf1jYjmTlv5
T87jEXc95RHFaU8CFirLCDGuxe1wGeaLRzXcnfyXskddPtnYVytao/UoT2ys/UHYTFbY5S6piuSi
fBpXXXlWwqeUri+J9u+6HPVUIsvzTEWKVnV2djCPqVKcgODuCHNenN442tiFBslkS0uxDAvclT1x
CE9KENDeNMANaOQD7b7HqI4egwr2beBVMbzC8bg2FKeQRWWiI7FdSuuJmV5GNlkgwyxAyuNRWBwQ
9l1B5CTMQvZSLNy/vea+6mjMu+lvtyQbVY7+lnSxt52y6Nqx2iuV05FiZK7eGuKhTxpskGg3jSLy
j3DVKFRFPdERmmHl+DVglYmheaEyVedoRWalNpoiY6a66lryCUFCwqAn/k7mb5ux5VA1InQMclRc
NSQTqwBTLpYAu11IkcmSsMAnzY2SoA+joiq5axXKtiAsKUQu+8Ydvyshn5sun2JbW3eSlpPGXK66
AUFfUzDYl0dXCwBgB49dmP+pJz64zIbPa7XtU41GPrbmV1mxSFWq+0zaFT7pBoQQzIJuoKLSkklO
XL70rtw0YjJdMVSxvnNDyV3B5eGY2RGlqVmbO0RvKYJNNzt6rSuhK3f9wU1PlaVtBo2H+vaMgEvn
NOgAInIwzsrf1ATFrgMXzSarU9st487uF6I8Zr7lqhTuGJliKwWtPch0N3hcI+Yi2orUQ7LuxLX2
rlWIrnfFLV+lx1TTRFmcmeJWfqty5y4QIsaClMXSnP6oAAz6xDrURji3M2tBi+laiKdmkw/UeO39
vtn7URltEridrVuAkc+QlPXd59Sw5pQchAiWFzseI38nuaRUKdazMgNZXX1lRYgZciERx3jjucj0
xJeZJPw0F2ffp5Ehx55Ffcpz/p/gLCs0gX71nKd7w6RmDzjWiovemaB/Ds9z3fx6U8BkXBjFQ6ba
jfZ3SdkP9Ky7iGIVcBwf4RY97UdV8OSIziSdmH53viYlZZyIG7J8uFj2Bt/6leMNkCC9gsdt3p+2
wlkbnTDgJDfhRH8Hg3As/PzHaZytk894E5r2oyfk1EQi288zNkLVR4+DEbzncrqDPCNQ5kzV3h7h
5eaAu309YhDle1Or6iPQNSVqshup6Q0bLnvcUVJ1mUZCHpTwGBeaoOXk7TOL0xnTvO8UAEhndFoA
67aOZzwoqva70VwOJvv/EETzrUr6dQJbkZdOsddFPqIJNXA7CiSH6eFEu1ruF8nt3jTMgw9zAG+K
4tcZWsCOoJ/ytBI3oqU6Z3QESjsW1Ye8wthCdfm+pqvfoofppLhYQqzTiKKk0e0+lmX9WDudQWVG
k0LwK4EbbIIUXEZP4eAePW3clhgl1vwS83tlduyG/kr4ePuYtfmOQKru3N4/zU24fnP8bRu06Daa
et8xA8VRwcXBVHLFbPFCgpriqwsxzJ83XjAwwr/6qMs6u19qeQV6oN6lPaqrOQfT47EJUVplByiT
l8WY3wjtMwiNnZsz77YzEveYIO1FPEpfnSpYVEQKriY/sZ/JJYYY37H/Tme0D1lsQDrBLhywNkG1
5RXBAMp5qri1NsVuqNmPAwg0e7dSV4mZ2bE/sVY4FeVeMyO4CkC3SuZ9m1CCyYc2id0F8m9T+uje
uq2V/nV300Iei/4xXWeFnGIpCJuvp0YTG2/Jxt5MLI1zZQ4HOxVHN0VcIEBkAMg71GhPOF3ww5Rp
cLSC4A+XXnPjyUltx6R8sjwqryx//cEmf+cO6917+szqeTnSrLF6w9/lLdmYpB3DLRFNzk6Y2w95
4B8TApPaWwBwNPqc6YowperMHRPe+aYQSbGXU5lsheP+IUXUx6hcaDYHyzYf6yDuxG6x6LdXjkw5
R2d3ySDO8Dru3VC8waRaKGwQDOnwyrHyFHGe3jpldMOYeH7NhKd5rRhQso0ETLoMwAA3j7bNebQp
ctgfpBSDHmpTNcE3Sqr1+8vcYpAycW6TeOW58JAOeepRVW65HTrro+jJbDiEp4M52nUFriC2gi1F
hIuMeGS6XjBDpiBFrRWOrAt/JsnwqJN5BFTlvUW0YJvUDnrq5YNHwd9bzUdDjPeQz+ZnHbSHEorq
liTvY5EE8862ygcLwMqe3kcTl7m7H2svroWDvnwJaDfMzAmXJtzANTqA8b5CCuP8LJWvbnPjTQ5s
uCFdDvB19lFa4y4nz3ry7fp5QmuxDUs72jkZZeVW4Go2vcI+TO4JiOtIuieBf0WVOBeNfxWM4yUZ
qXjo4TMdudY4i0LlSiSnJ6ZipDzyBmKzjTR9hGhaRBtRnLTTtuxujE0TS6CLlNh7M1HNZvYJhjBx
vte5Qn2ThrcRBRTO5gwNOwXp1Lnpjpn9FBp4J5fVyxYa/W20ZNNmjHrzVE30nap6y3uREasYLL44
9O74LhHB8LRNNlIfWmRsaA0AjlglFxaxt6L+4rg91OFBWSCU+AJzJs76KTl6xKzJEuIN4y68hWHu
PofUzLDkBg8seBeTxP9tN+ibJtckMBVq8vFAl7Q+cXGibzY8FjWVNgAGBPKGu3rMJP4A+6hNDoMl
WzhJUJybfQWbjenJPli6gxpDsctQjKZRez2ZQ3Xge2lv0RSs5SdMB1Wmd95UmztSCINRfdgq7Q5D
zNVD79IAxJtqPZSwAdE+H70W0XL6hFzrQ5KN+3H+H47OY7ltJIqiX4Qq5LAlArNEUVkblCzLDTRy
Dl8/B7PxVE3wmBTQ/d6NCKEn8SHXlQbpSlybnlaywXpYe1rAVkZsuFjS02Vd7Hrbyq543U8FsolL
rk3eLtPHI+cVXVtVrkaoMZmr1MAUdHgPTsTLcEpiFw2l1XcXE6s0XZwhdoZ0Z7MwAEj2f2xz/NVq
oGarjLLCGPc67w12wQpikVDAdy0tXTZ6Km4gi7rFqWj9oQPGMduLZczJQzJCgXRDcdRKt+RMjR8c
rTWp0ENtMPIuVOopdhEYuN0KrF5lezImPgqUIsOiPWaqnURswVqgEgvLGTPWVyVReUe+cPHT20JW
74VUi2iqObvElOxXY4Bf05pbnn+67db47PE3rJyvf3V+IOMxmWnIlBvyzxlQ6FKhZDIJSDh+sSfk
0XGV8p/Ele/ONBmpveL6yeL+evUWEt8Yly0odldsAiQty3xycBkhJL0yVUMF0aT9cbQL5fUvaKYo
qurHfd+052GYDrWkXC42qrNqEZ+8vQW8SMg09jbJ+CzYdx19RCjj9s3sfueiQgfIelkrAIbS/bGd
NEQANFxLe/kGlvi1xoNnzjOnE90ZWAoVUEJ58eqen5G+BOQQcJ6UelRotRvZSjdEBc6q3QiegriK
Fl2jLzcRau17uv5LfUQD08uGv5Ckry7Jh9XHyOvIr/bxkHeRN7oXiUx/9SiumEcRwIe3YAiFDso8
Wep01vUtZU/+WlbyzxxtEVJUhISU8aSwOt9a7CFYlJF90BuVfaFv97oyBwkwCi6jq1sqr25ek7zD
TSjpV45NipwwuAdWkbGszGMgXKpn+RDnpF6eBOlifjvBGhNlwWO7ZkO0bBOBY346oxhQ6EOoqWrb
BNZoXrg5sud2yKOamlUzG7yL0jwT+YHD2XSuQ3pFMUiBkU3eJvUnYbEC/a3Zx4p7AMc7HZHehh7Y
WZUfDQRyGblYTKtrTP/2MifDQTbUhDqrGQhSfGCdAyLC6CI2TANpqEE10XDgz1rfqT030LNxzlnm
8OSZ9h9roEXINlgfHSek06o9NISMBC7NosSRbap0GfuCphE7ZwvV47LZU1531PutdKlPHvueEIR6
juSk/7pD0RxiihN3K0nKh4TCMBTzQxXgZdiXvYrAeppbqtg4WySFvD2WpUYTYG+LxvMsPiwCFmn2
8rjq9JPmKo9OkzwL07KPVDlu60uOnH2Eb4jr/ZrYduTa52SdOwoEy1PSWoTR51AjlTkBZ83GyZYw
iMRNTElxdKv+tRPqs1ROxEDe48X6QMeZajq3SPzHTMxnoffgvq1yWYuSPDxvvpRUiALQRWapsTpz
HfNGsEMG5Ir95FtIOfLdT8tQG98ph4+cibkc7Uuc86MvSf9B1rLexyZ9VsDPK0iDWc+ZBBTjqDb2
o57ia2PtdPrlAyHnLdezy7SY+2EcXzrylPIlD0mRhNX5mtU61O3h2630mxKn+0GxTpYlX3NbfxhG
pqCuy3/HYqZWW62eFflXATbu/uZ8Z5UXOa58H5f470TKy2je5JJRRuT0YAXJgHxxeu0s/O3OitBI
18ksVBs+PbiQ5yFr758SMB61yMIlZY9THG6KjcVHh9Nt7cFWO58XPdV2qiE5UA2KZGzFOBCOvxtb
TffVFb4VwinoNAcnuEXtm7q4gbaWZzIhfLpxufS3E81NbnEO9eClXCsGBD/KOA4sEEM8w8ptbSYE
DpN1Qj3yTZq24puEIPm5DQ/ZMLAqxLuyhfKWW8iQds2bk/AXxTaR/hm89pSf7ldzAu1FgGsOjQJo
+z1mBKBRpjg8ljmcyKJ+bMdzoeCkIEnBatO3WgWNHqkFz1vjqcsxzZAbBz3uUOZdzr8ot+0A4wfR
D2awzvG/ZOlh67Xq6CiAmd0JA/abCrQezh1IrFcdmwVlezoVl3K0HjQxoucDEyMnEsq+4yQdaNua
uLBob8kp9CP0rBT1o7oS6j+LYG7Ut9ZEp9BMTEelYvw6unVMsVPvWUTqGSh6KQ3a6+M3wbFfzFPY
NRwfJl2hqoVOVSUyIliVY2ZZqt+nAJBFw9Km9P2BHfEBaxJN7T91Qwq9J0qTbLIDoWa3oSvlqc3a
2zBpA0Dp+OZ4YovWcr2DxonpSeOodOm+WGLKiFkG8naWu7lP7xy3D2Jibxq2ak9KtsoH014PBV+e
qw/gN/r4OSmmX0920DbYpkAGHR7P5U4AX+jgMPMzBY2KLuyjy5mMuSHeOMM7AsSPNSkTQldaP8kn
50TKP33fmyYoR2TYNAi/ZWY/Q5vyUOrix1NTNNqgHqTDaQrGCzzGrvxdWZiTYUTT1Zobrhp/kQj0
WcYIm6apemptM3IHg4jXPMB/4ELRuftFlcYua6UMlEw+6CuN2Z0LRrjo4tShoPLrrBdPpN6fMvK8
dzgM9ik4i08/9YJCzvhcWWYPtdpEzNrYkCDBwJfIeI6SxqCqVsR01fP4l+TvwbZ8K2WTg2VVlyKj
WZwSVGQgOpKcyi4u9aQfXZCUhtoue7RkQOqL8WKtoOzET3QIEjVEFWK+CUQwUTw4tFDGVHlPOkGE
Js0VK1j4IF45nELLZG2T5tJiG+HcLAGodiqUWaZJTDVFoUSyM+iEyd0/w3bOc5McwZzrIKv53tGB
8wONmZMWe3wG/FB2s2DpyxUr97XSFgFpPuVjPb+balrvFiz48dRRUYhgPV8WsF5hHSe7+Uo6BSrN
XPYkqkhfz1MwvzizDhIXBulG+tnrEpr+vIcy0aifGHWShHcalb4+WMytHasvrXb+EO6oYXFJ7qa5
WAQBE79DX9puiusXPCoutoIZrJvg631lFDRoIZffASfyfMv0n7kQjavExTUB08wxQhXAwKQPuagZ
dI85aaSNmqJKw2stsMph3uvTa9vQsggHYN+SnJdB654kh7g2ZJcRqcaspxSbpSVMaen9XUqybSoM
GD0WkjAzqpsqEXeuBfBpUaeHAXplXVl03MT2lfzSVWiy9fKznp1mT2z0a25UbApZcZH6+Dcf5p3Q
i29GrtfWbljKlipiWGJfwlgyaM+2nJkVWpDCIbMDMy1Pc66jWSlvIgdoVirlfRKE+LXAqLUZHyfN
Ss6aNYcOvdCnuDhxWk+XqjgUA+suiCCH4Q0w7E0iOcBb5710aUo1AQd2VE4I/Wfh3ZICB1Xel+1x
CipDU8IOjKsqJeOCep1T42qNRH6qXSd3Q2Fq/tg4LyQpgK/kNmJyOk8QLpPgOhpQEUacHvjbfyxB
/WZtWsouUUtEMOrHWuZsX1zkVZld174/GYuBuCQ2IsXQQttsbyT5RNpCDWzNqo+WKLJhslDpRVqP
96xGbiF0pwonJeVGW+gtZ6rBoMMDBYZx9QSiO+qLV89YP9G3bxU86upmWNDo6sVdG6lWkuFdeK/K
9pQj0UA0VzbHsUjQxZQVGMdS/GpWfE+3bMiyy8RLL64K7zR29XeEbAixyv0IeBK2xDJRTpyufrvo
d7tzr+ImWsxYLsh3aEwYrXJrPkxl0u2YJhCipO2rLJ0HirYpKEeYdig8Lkgl3Xs52DFMoStUJVLz
Xkfg5YSMiS5yCEq7oahiVkDeTExDrJnWWEdF2ua+bFEVxnHyvCYIE5vKJCDfRner53sWsSbopDwR
uWhHtply9NjDoY/Xl9YLwHtRQQsEu1pbB6J3v5D9QNK6fxWmp2ZM/4hivRj6t0ZcgG/pI3oWxRo2
5SWtGmmxt5h1/VWxfrGpbOF71kCUEYp1dWsiIjd02o8VpcCZ89TFjs1hBDndlGfdoLnWLPUj0d80
xs4fSI9XVglE6Rz0bpKckULt8YaNUWvQfJjUxJbFc/nW4DmCCA07R5FYu5Yj0QiRCpYqlh522FWq
aB63Tr6Gaa60qTsu3mXJJJKvks1fzq9LB1ahEq+DphP54MJdE3NVLZL/e96KkklnLjChiltTZO82
yUMH3K9J8cYZsB21mLtQaeigrlrrsPmV5B8pyHoSGCv6b1mGaK7kWIPVX5mOKNX7aZIN3E8ZHfBZ
rAnOmn6liV6hRDVDRZeqHQh6FppqdVMGkPgUZ/rcwutZJtwGJC103zpQixH7ow3/RVjuPaciWMM/
QSx5mDsNTArs/VqCqcz6o1sDcaJIG8nLHPecb9QzJ2bgJPAhQp3u9EjfFBv1SG8OP3m9yWJJ0/V4
qoQmSxR28CpOnfExmWGiuKHCmojmw4SugQ153M8jBV/rDDXpmmMZpGZ3sCiHDbeZEPn7T9ExnZUg
yX5Rurc5XSRacnjZrBVfCq2wNEzAMuhDMHK27GqyhDqvho/CX1r285mjmlkEOYfdii1+aHlbx+FS
1YTEo8TaZzadBemhLZWwsfJ+wympfe1qGdBZ/aHpJB4sZBt2P1MLYIyjC5klLEaWdRQbLsZvxzXW
kyBKqeh3r/SHWCvXQI2Ts2337aFbMhvae6USd3uQqNTU2VawuCjbdVuqnIepFuWYHSQVfYcxb5IH
Ytp/ZLPyZyIH/JSK7CxL6wM7XBLmyL25wv/MqfxlVBlQlFOLmSXSikpngp6k4U6nHYdzEV5SIgB2
6T5mfY50S7DV9uCRJR6zpKZYGG8vVc2K9SSWLN11I85E2nE/ZOGdhzh1uAfx3PUpJp6e6ljKhkHN
VoIeCtPC4FL0oNUsf1VmAZTnDKVixFeJDOaMHwTTEn2ffDgQkFpy+4EsYaJp9NtsD2+pS5qg6hCJ
5BrKThVwDk2GW8VTHnI1+4PhovULs3qvl/xtXi7sxQGsxVNNBMUiQblmfJvagoBIqoXib7qcIjO6
HXLSFpdF9l6hlEU8NUJptRa9er2+KX6uSTyu53clHv/1Y7uXivOwZNm5wTTrO5uKaykWCBKqv23B
xgjzzEwjygNNrdOu1cD6EpvL6f9fdFSrPBWMx4vSAKAVJPw5+Y3CpxDMCF9E73mXNL039GPYsfI+
uM6TG7evs6o+jNYJYOBq1f2bMqGP1BSXPIIBuww81whgsKX04TIShHm2M8sQTjFZ3hbE2YwEE7mu
wv5WKzXqh1KGtuj+ZlI3ce9g+xjr+ZIX616kQAeKq5g7XQJjYn3bTbrXBw1kU5jPv6SIIv7vWPWx
mb1wkZ8ICgqB1xR+n+QvBAzdp/CzfJ3mVeunv9gWsGxO7NiN59pgxUNAmEBc2a+a0T8BjkW5135U
nf2mAoamFTiujpLKr8yXFfZ+1+q9eeQtxYxcDVdTladh4rZv3QaRzHBlcZ3BU5FTFeSNOnxrnodS
Dj+VDIx5uekN8A9X18c4LM+ZGM1TVsQ/tcPU2CCQN2JkJylzL4p7hDFJ5wZkeNgIhLWwbZ/WZLxM
g/qdyv4P/s1fQ0h058U/pberF2ssHkatudI5u9eTDZhHiUBSAfJAGskW0IcYTGtX5B4/qq5I/ZlN
RzPZfwgSV4JuoqRKmeS9t7bOxL7ZDQawFiQbGCcigsEy8xD8ORiyDqTCcxwIsWGfaVgrbGndatF+
UnD97YwMlxljEKyuvltq9cFaqXtWf+gMzjbX186qRRzUnfkyK8OrmSBHLPHxIitunONo4plJ4s15
nBPRsSSQgMlZr3iEnWyQPkGBd2m+Jlv+buN9/0+/a32PVUAzntdRIRcsh5uDJ/RTkl2TDNIyW4aI
1iRaKJbRpaEjR4JBOrlhziC8LXNsLfK/igm8SUa9oNE4exk77Znn50BSRRIlgv7n+IdQz2BlHBoS
544Aqy1ZKJj0nuYFxy4b3i5pUf6QXpSS1jE8oYbg2LB7wN1FCcBqbk2rfblZfW1Ft/h1aV01qxUn
iEaUumUWKCYPChYHK0DcVKLck2iuNXb+KlvutoJ8imxTzkAy37sooUMXtXmSwZOEvTLZoRmTmjJb
y7GIczVkgfh1yUYpqnUNJIEAvMmRUWOSTwfzOKrmI2gA12/C842Dd9gjk+JaSuaLs+aPeKbOqk2b
WT5293IsGBbzu5Y47wauwV5CAnptZYayMNCUvgFTeajgAjFW/NK9lhk1fl3xp8ozpjKMmgr6+fs4
pjc5lNtoiKZXDLi6tCk/zEv+XCL+z0vd2cdegbhGXS98C1ziHWwB6mbeCMYsnqYTd2ITuFX17S0N
fYDkY8oapblxLzvx3VptgRAN8WFMNNHOwhBtUGSwAxP5ychwTVzrbKeds3cq9V3aqa9m9WXEJoD8
h7YYlU1nyGTYbUPYmlKEYWeUbpn2QJtKdnTd9aATihgqMyviWnXerqtenYLDX8TeGSk36gIqyMVa
/iNSDi8zGp8LFnFMA8OAc60iqSG7V3IvSh1+dSnzU97KXzeOD6vDcTJ12RgZc/eckIS1UxsWs9go
nsTsIRLXlGd8pOEsmi3CnDY/NTf+WEr7T+poxNKsxNIw1L5RQRisQ3LOiqXz0Va9Gmpy1JG878am
NqOUfm8rmqln3k8qUSHKekldaAcE4CgUNI2hHAmhQPbXFTj7a4vUZ7V5X9rUiuqqvKhktTCGcdjK
hPswNc5qOb21tRGtFEpnefeG4M3cN565NyfqRGVOx7w9Uw4GWd0W9Tsb5rZTzgEdkIyNLiN2UUHC
tXoRbQRsU9bg0hCWE0tYgheJWD4jKJDH7exTt+oW2eaJT4z/Vujkbg4aJha1sUx/9Ap8lVQParMn
jj16Fjkp+TmZCCfUJdam2dShl9YGa9hQPmges4+pVOthcAhIgN9DVYM0N63QvAr5hH5aAz/ZVboU
+7hVXiQe3UxziSMtECe2ZNa0mD6mrLkjG7Hz+XHIKpvsGg+ijeJcY0bJYXsMRwRKPDVEe1GRPXKa
jkjYMN71zlWk3wuKARf/uiGm5kqUPtxg8ThV+PCljA9moTwNi/7Zo0j2N04KEQg6A9dQF5I3m1PT
zZW/4uTml45bcmeICgVPNf3YTV4e7WJ41GoT/ExtwintD3RhJC+okzqw23gICZ5MjFXxC4W8OnvB
Xb6Mob6ZqLfdop07Nchdld8QtZ0vH/MufRrq+kX0c3zIlvXi2CZ2WVKAfUAGH7hL9cksSRk1Un8x
emzQinJXq/TKRHlWlTk+6UOCVG+JVC44J4YO9gwt6lEke5KLDLytOrqrisYJm7aqqSHpGwau53tK
FlDDHzzQZwRgXinPycy3biLnD0eSVeOua3j6iNREAfs6pirWKJeZcV4Av/L60CF67DwIHrutskuK
yj3IhM4E2c/7LSHFjWfyoxbTHwwhuDyWr75lZByuE6mxKzCgWnVQ/bLa1yil/GqhzbCg77yHiFQH
AudW0trTpBxCB+QosckyYrqL3IyhkeiBu1nBP6bIFozppHHWhJJBy3fyDwp7j6ipgtIFwjG6/qPI
lk9VLYdd4uDxT/pvRhctEFnzCCmMGMH9MWLzkhllFgkmQ43qKI+cGt2q35eGdkBDIWdEeHlYF0no
tOVNzeszajL3XAolrGPtb10RtEKDOeZHS4uBqa19xrIeKXF1aCWXCqKbMRT/B/RsTvzV1rPHsqvQ
BsRWxMOmPHTfmKaxqxEDGgqQMbYYG5Hs8jmMzJwYSSh9ylSkb91wsp08BlNfqU0l3CQgTYKmZRBg
C/MEdw5ama1eIlV+DEyfJ8UQ6tlAl8o7Dc03Uygxo1vb9dm4EmJAWfysd3WYgtmQ+yAAsNe946Uh
qCs5+IQPOYtbRzKvj+OM/adiUsSvpqOpMhuES6MniaLaNPuEbGxCrmZzZXTQnCAMCpMdaSlus89c
9d64czRUzt/YoBXeUZvupCpJd2pzgDxIbB8nHU9iYV8lPq2TkZt/MpKhrrjnEj5kOiJTLO9o4K/8
eUkQ7YkvcCrDl52DSq4HvB4nDfE2EUU70Os0qrlAwxnucXuR9rVdfi5Vlx7VwSB0GfzIq3IjShRZ
7CbZJntDRbk+U8KhfmfeVW3K++zmc4joG1Frpym3kojxs9T1q1EPCUQcRkU04EfSjdrbllgZorMj
yRd4bYew5IgaCOV8+mpOqDrQXvHlLMbJIIfJ13rXDVI980gkIKrOpOJkj3cbgm15qPGQ7boadKeg
gXbpqZiIhfOdLOtvm0NruvZrU+dgQAm76dwwGoNSP+erEeUK6XvmDHxFjw1ugE5DZzv/KGQ+hChg
MFwI+ejN8mg2QGjFOA5hTRILDOnw3LlL4w/zOUc/GBDN8akq7NRq+Tm3sGbmlEPCoVGzYMltQqTt
AtvDytBFCdV8aW05nGSVvSWTI33NNqxjw1aVPY25cddm3jbPNH9srxwuUyvNQzLfvBFaMpkBkxDN
oVRH7xSOtnfDQQaMqjYyXMvsp9TgkkrUmUkc53vUd6ek9D77GkpZiaGSrYpNfoHGQR8e1o74N1lV
BHH2uqwqxnL9QVmedXVCO5gaPHuj0QSjQva7Uz8asjeOWlFSFL18kErhGyoY78KnDorEOrmMOw9E
UV6pLkFQkC6rn7jgTAXl8us6/nAy2j5tG5FD9mKWI1esi6LctXZOAhs+klXlx+Y957jzAZ0WKrTs
xM9MbABypa7G5tr1FW/yU84zHjublG54lXICsaFZrjPE4E+W/aVvQE2/aqGmsMhUI9dkabZRPc17
ZDB9unX0FK+jYmthqU4SGlu7mrV2bhyQxbrPYNANN2hH9c4Cm0CTm6GrqP2V/rCrVW6bewUTslrD
jlx2qkd5f8qeKua+MV+gYZOg1HU8gqb6bLPsH2xNQUVo5me1qL4WbWpDHRlIM7ormMd0MUaxRV7h
PTcHM91pxCDCbSb3OlNDSS7ADqmSxZ/4LM3UDcZc/KAJD5ISSF1AJqbxixTccZWivQkxPnNDgL4l
6Wc5pl+luzNrKHMjHnrGzxUHmp19t4SIEQVnWGFCaFzHNNLPQOYxtkUtltnNnez6YeMfYlNzAzgN
OOTsf3jUZw5Gu4G6QoGsjdcC70O3vYtLG3pKuxx+vBQ0Pk0/CiOVEbXM+lPLv84ZiEPNzAlSL8UF
1RJm5U6/EK3R+vOKcQIqBDllLS8soPJClIu8WK6CKk6pn//vTPj/l0Vx55MzMh52FjPO5DnnzFa4
7ekkxKFS/zhz/odXIlv/5dkXpc9owOyW+AU6+jAqhKDhbZFdkeR7fktzs294j7hKz+Yyk+u3qjeE
LC/VtHhAlqw7aMVRg2dtz0/G6o5WTva4MmHCcb9sZS1vpa3fXActhMnIoq3Np9erd60tH4gTQ8wu
n2nIOSyQ4JFMrTJwh+WQJNUUWhri7HWITwp8Y2atz2Ld8iDX3iSkL7YgTlbaTBblgTDZ53Z11j0I
CCyKFrq0He68pKH/1dP5bBVTq0noGJnf5cEk3sT31gl7wPqmCVfHbFb/K7NuPk+ZpIgoJsGvz78S
Yv+8bKgfSXrR4Ft45mbTOxWNNUfT2H4IDJ8OMk4zfocSIWq9yXFTaceVmyKgr6kk/nF4aVuOTNPD
FpwItJp11egvypK+DqsyhKm5UBC8ZfnWmlLhGYTzftcUGZPRPKTPJkQ1PB8hOtZjW2/WJYlIk+E+
GoqPprMUn8HdQoiPMhQg9ZYClqs28mkt+8Q2SwqeuChYGHaLhfzXrImj3wTZG+kUt+SCtMZfx5Pm
yYPQsa3h15iB1dy4r+6MJF+WFbufhByuQPLG+ypqlSJINCxTRhYgzAd12oDulY5tLFa/y4xSJsto
yX6AfWZhRh8NPODBh1GJkFEETM4tx8tmOpquQ3vDVIp+Ggsxx5bIE1xoo/0oUfzuWnrCd55TnqUz
nzJjk7Hab40KCoiOEcVTIliK8xWIpG/boJdAB0u17qRRm/QMdD9jJj9MLI+zh91V5J4/9OPM78pO
lLJRmiKOapuRx0yTPTw+yoi2OVDZUEAGvRmq7V0WejsnE4kr7jOUMbrQTsOIY1lXk7tl6jfw8ce5
9u5T3A0IMtldUpNIXr66S2mNxpWNG8kTDZBxK1HjSK0IXHS7Ry+mQsx8yJy5+nYb5SLyAs3ywrc/
4FIeBEYFU3mPR4gmbYSxQT6r+5Y2vTbbJ7DJrjg4RfK45KjGkjF97idtIsyGJoNWSf1Bsd2AvnJm
plK59+iePUdbTtXEb5uadr2fmFacjMmQ3O3q2OlU33X4KACtt0k7P7hG6Uad0D4Gu3isY/DAymFT
S6xfc3MeqPLdohP0MLqoEMZK30tRkCelld5uzGGskt5EBLEeyT/oHyip3KEJfFg7Rw9owEUzKMrv
WBR7ffva81hcc9G+2XWX+vi5Ha5BgeYbR2YD1EeeYH1ZHP0xlcPTgBQ/NCflO+v5/sYewawHcLHm
omaaS/G4JtjhmMVehm6BAkKNCrdXEfGc1k91Uzs7x+4/5nLoo9n+1emm2q9j/CwWgFJdBcPQ6CNK
iTBi/auDZBYLK4X9nBoR2UKExi+8VgPiKj9OuzenKe550Vmhsly8Cbk5mlkuuMr8R8ecRtKkavmS
Mj3f8ppf4i6hGivynswlf1iwLjCr4cSJK5VS1Om8VElxAdm+IfxUzzMmgc5IPAK9Ug7KnFDCAan+
HjdCKL2EIYir0C5UD7GA+S49nNlpip4k90oaA5HeoSFZxhLpG+AbJg4lapk6hi3koxWPa4xnAuhq
YRKGPydTHFXLr+q0ekRQtcdfprYdqEWwK5+mmZfYotSLm8H0oNOFWBWeP3Hvk8Il3ki1d+k89AcS
WAKdAjmenMfYVYKx0B5AMHn3KgWsZ9LBjJDmcSYkeyIxURK28rvT1qgdl+SYj/lb7oo3kpP/zQ7v
X1zTH6NRXkUIexnYE+I/gmpe7an60QE7R50yJ0NPSb7p2q+h5bIhWm70U9GcHAPOzp7AH92eGyXr
QI8964FUEgfubqnPTj2cBTc2ISryaTAdd4eJE4m6P5b4oC2ZkDqlL2drpbpCeHRdlIjtSXfwuQdw
3kxzekUMWPCzY7XEapufVxsneT9cmnbZzzH9NppVTkgEsufG6euo2+owmhjEGFf7j2utS6Q1bntp
jL1wUYBlf+1R1kfXZpLPVPGhLh0u9U0VRs5MTgYmAIzJiENKZFr2N6gBnCkKUj5+svCAYJz2DH5D
I7dWVOIkVBWpf8McKWL9kvLZzggkkltdvGSoGSK71ElUdhpKWAsimwVruKid2B+8/F70ZM+JkQOv
nJqS5DyCUws5PQHJTWc5NKeZHm0S84D2W3wNO1Yus39JRoRj0tz3BYZtCtBaf9KFGjh9/OIgAwkS
qHo00/oHvFB61WLEHSSrcndqKFoy61/pNOLUjoQkVBipGZ9AFFBajwSnR1lM/0lvg0y3AJMiM+Iw
LvR/nj4RCLVCsxZTR4TFxIwDQt8j65zgtclZkUK/5WW9L8jhXcd0CYauV3f97MlzFXudL1M66ryY
SpOJzKuQloiPAgEZU43KrEGXN2Gq0DtaEkkmUzS/GvcfLgI33qoJ6SmN+D8UDyqllNs77amOie2Z
aJ0EBrf56nKc1TaJjU6uJ4eUiKDhedHVGcUgTMmAhZ8MDJBUw1XY2bfq7QJLFVrKswZvGhkeal5q
75SwQrIYAnx6bC57mZc9IklvSz0bc39OO4/LzyXJjkSvvkw17Gg5ryra5xicllOh2lnd+LLMvYUA
em5utZEDftV15+e5TQ+zLOdDJfGfTBKOP60RLdZYAHa5vl6LYv3SzR64wm0QkjXaRUduhoKJBo3W
gyeQilKGs9UZENDkxmaNe50dPFnYqzSqtI7ojKxJAkUi6yaZZwrUtPBzFb5K0B0XZlUMTNETH6oa
LPPo99jADS7xFUo7h1MP+8FY7wj2udIm/HEFkbIdNdNR41XfbdEVVMKNUbHyaWiAJD27wRfWm8VL
ifb8RaMRkOhELmF8e7an/MNfyfqqFEHdznVgOwyCgzucW8NMAnfknrBnUk0MAI7dXOXOucv/6N3X
XKgEiuu4dsF4Vy7nkcSEHDEvE8JJE299LDISF1JON2TcCBh4Z9RNm5abgJ5ezj+MQbDGZfjsbQQu
6alqINnKBCSGYs7QoDuZg1acxjH/qXMt2c8fik1e6CDY/uZny7RR7jsYqZBKEOPp212TXErpkvBb
U9iKyxV4NB7ua4YkwEoWKArc+fFSGGROD/q5m3PlwO1XBYjUMdV4y0dja96BsH7ilDxibxTStsz5
aUzFc6FU1A2kVDD9uo6cbxTNkCbXPHJ8QgRqTN0Yx0tCz8IheysQe3nSsg9tS6Dk2BXnGnzZr9rJ
iiyJls5erRlCjQCFzPykCW/EkFI8LdhFjv2knp3erR/yabkYmryNSDCaLYlSEU7gojZFGGkvF7yW
vOqQPcCgvREfdMHpxJyDDZ4HZR5PDFRo8MSpNwzxaWBO97Ss85cuFQciTzBwq8T0MATtMGDiGpQs
0O5MUJRrm741Z69Ise0g1wlDyE3jILL64CjmbTSzlypFGaG0K1oTA/utm3qYXtv/WDqP5ciRbIl+
EcwCQEDElqkVmUlNbmBUBY2AVl8/B/3ehjPDni6RhLhx3f04wTtcsajDd20z0eiSPY+DmI8UbYLy
8OZjafZvITPObR75E+CywIbRcYiLNe9gkbcLk77fLw+XqdQvloyta2m01nWWIM3Cgkm/66lnJe9M
1JFzT8koozowwaEG+9O2KAcKUWN0H4cZ0lZeX/iLRWSlTAtj//Bkz0xSVviX29NX2YEGrHV7cp1C
ncrO/IJH9UCYrb8EBXRJKih2I3dcYPP0qrpso5UJtvdWFVW1mrrU2VI00i+RvK4YeABhq/JaXOqe
8VZ+ecQq9l2VswVFfcqYv7ekBckw+CSIpTfsPVMXqy63hy2nT96fEcv/fvae44ZIOC3jzdoLxN5e
queL3iYWptuVN0JKZ3F15/tR9+4mw2sro2tmq1ue9i8++EBL128oSTTRildb2/gGbNPdRIl7Tap0
VyggkXpJOgtukDQ1/nX+dM4jJVazzZOb9dB2CZhdwCyurHThzrNbq5s1gT3WldniHWcFsOF3Aw1T
fHDc35AFxyUdYlj1zQCVnk6PqkipmmxeZjMmatbq+0Q7HFwi/R4pm2NgeGQhbGydIH20Wm4m3ZnP
dkAtLG00aHBOLE65GZwsyg2CMXFXXtWW67qTV4BSxt1guH+shH5Hn4xP7FHtVdfOp23Dyh211oTY
jOgwGr9g7gjeBpIbwpvsTdba1io2CdbFobdp/UXfXTKirs1JOSj7aZ0jWvEWY6As+kgcEd9ww3hk
fzSZGqcRYl936bVXgr2PcgDr5woDEaRlMmQpBj+DaBqCKGAHm5xXZsB7zoY7gsCYqr2IplOS2H6R
HzlbXaWSJPWE868e5bDK1XgPq/KB5JCNZSF1t1FqP/tYxDh14UjBnPGkGoPHGV7ctC2sN1xhCC5T
y+ElQR/V08eYcAHpTAb3tZlvZBIMy9V1dVNXbNjYollX6LX9TKmbF00rVM1PaJRPdjx7OCXMpwJS
Amu/+DuwE2vdt461nS8CBwPGzRjlxkVzyOZHQ07eusiN3yBhnwEaWB3aOj/FcXzu0h4FYurnddC9
E8/B3OBG7arOPSQI7H13HsCudeS5B7ucCQZlX34+/ibtTEps7uddTfCgsh9bvzfJsWGrMUe+UYJ9
GYgtYHp3qX9R2f1c+c8yHk8QdLC2Qoq9U7N9qBOXE1a4+GercMRgjOQFawGbre++OgZC3tEUMfNs
oo4xoipezzgn8l/y8dQz3Fe/XTvQvlYzpswtSadVM40s3+JvJ7e5b3l0w0lvkARbdRAZeDNCKlOM
uJ1mZXwtyMJzsWAWspIXudxjI5QpDlwwVMzuknmdoprGZhtnmltLTWAXEfvV1JzK1OpXVqu3pMGi
lftmoenwzfFVdGV2qONwU7YW+hP4wF1bk2JLxz+XVD+54G445S0aK1lZrF58WIY4GnkYw6gazuGP
JJi5pvl6wG/ES2/ZH7Cg78hOOTIkNtp9JQVoipgEjjEyHIglzcuKd9UP8gSOkfVwBsVvhpIYkGti
xicEMjBPEAMLVyPROea5+GA5bFakAZu7CmeiLw3cccJlVFJ0GxzFsLmLHP3Jo3S2Mz8zTsyP6WDf
xCCOPnbGBHB+6RoEHhKTUxNrE6+ys4vlq5Muqv4Ywjzd6tz/iS81l8Q51pjS2qLt1q5b2Lu+epvp
+Kuks7yPL6GOwp1Ui8W80F+dZWe72FYY0eQ5VNO58dGZFqdOnTwRb7q3YlgT2hnFVgOzP5oeq4pK
varRLokvFuHBpAGR9zoLqPZmwkqYW5xnAW/jJkyjjeM028ls2l3o+TMhuzRfTiEcOSaiwUQqGK7/
jFoQIg/G33HKH4doqekx40ssZj5Z7geii0C3UERWIgs4ehNo4tP5tUdG0TgDaIoZnXeEfKD4JGU+
HLq97zIdVegWd4Vv3HfTO54P92rmAkggZ0wKA5Bfxi4BU0oIA5o9Cm6uXIautiMoPOy6iX3kRNSb
zHO5yUobOGdWDOuiha/SGdFRjuH3OBIpgvwImEWZVw5r/yD0EeuOhqc0eMj0CD84TBLUnhKurjmR
4Z42KTiMRbhH8HHNUzNE1soFpYBLDEWqJY6FE2Wy7S+z5pZNkfZUNIeUPbLxwc90Dc9uk0zramax
STVbyjWuD9NA5qBju6yXDGpbueIuT9liL2IORAH5QZXHx8ACNrGRl+KjA3pygx+oWsXAtTb4RngI
Iex7YXxtpWBQi7FqFn0Pity1iVYDgSAvfNd7lIaMOiYunzypbDAZL3iJO+xju2FyN6SeIc8b1s5n
XZcXZoBp2XpVMoweCr/GQMOLJKtnZ9OMfBpD5ak9KGZl8vEUAbnaWju3iXUGMh3JmYJBuKatxquo
rpjk8EsVDA2S9YwfdWJHkYomeo3y4T0Cr95HVYJeTCcKnBCi83ZJ2U8TgHN6kIE1bDtgd89Yateg
EP/lCAGgtRUAELRDvKW/dpP4+9HXiD51zvsyiGwUL0es7ZlbF3b/tcnhqbcVxyKf3wUW9bZuw7cu
7peUMHpMoaH2JqmxMikn3JfKAgxROCUqe7sxrT7aGmZAoWGqL9ryvgdE9HvQeMeybk6eLVhHjhl5
n/GBxGy8S0ZcciS1qG9p8cQFjX9HKqF3K3KXziMLaVpcMiQnSSx5LVBq7wLTkgy0hr+VMJFXamIX
N0+iWRUN9oKRStf7ssFHWs9VfUDXg6+EMCDxCABs5VDHqcZVVCcFlrUJm+7eI/dB24Em+gk97DTN
ycYR2MnkkHQ7jx09KBXvUVvmKj94BF5Z8iw4ArM/wcNutmVB/+ViL8xs528O2TNm2DvbuV5IQESw
tOByggdPN4cYslOVcd1GkfgLW5MYsSkZ8LPkm+4PsCs9aoJyiL06jFiwRD4YzseL5p0JaP+1aeWf
6Acen/n4xFQeHXPvzbHVtXZQW2OvKTYDdTmB+oqoCFqH9qx2Qo5/Vd7fWqMpd3Svhhjgp2sUTN9K
e/2+bT122oJP1o68gwPcjADd8/KfAsJiaUNsVwktLX4OmIm+BP4SLTZGEwcb/YvEd/HBJyRz6jl4
n9twKy2aEypRuGvbCdeRM3pcdyOI/4A6F36KY5lxeqKb6s7npYXX6F+tRbKy++JHE+drlbUNEr85
R5OLL2mABD/XacuvCF7JDx9zfLX061F3BAJ+1ZQ5G1o7xe+QB6+e+KyXsg67NZeVeq3oMV3Op6Ch
ePHglaNIEzbWzI7ctXY1/AlOnKCMAv2g0O5TxyfRkqdPop1xbDX7MTSSnd0wSTrM34gpGDYAxOf6
wh8Q8Pj/pcLfhYdvHV+lv0r76Bh0uO5UDbBjbtj4BXQVUNhxGYR9s1xnKWUyeBy76UdcdFfDh14E
TGG6g7Nt7M3inAycIjIexrhujO8Jayta+QRtyOdGM8co2MKGvShtKFZpAilsaA62XRfnWOCg1Xnl
Ej7o+TH4WcufnR9XQZpgq8NdXrOBlrYwf6CnrM3sX1mqh8mWn52GKAwJcfSMU5UAF6w6Jzi05VBc
qgwq6yDL3Vji+PUazOADvUd7nw6p1PNJzqbmPwdU49Ycm4X1aPiXtCaoClV7azvNZbItubXmFmGe
iBMvfowzjIWBcpauCqc7dl35hGOGv25AJZOLQfetMa9twqGfJNHJdjFcc11vncgTL8aAq7MghTQN
frkfpoF/o0yMR1W/6tg557TIbQpjps42y0i2NJ9EbR9CQeIwVLyIZtQUsmfuoSGZU+M38GI6l0Qc
fxkZofHeCTEY9i1WKI4Re0v+tTWLG9xOyVPRGn+FWhDcnpmu2+bUgdDcBDGMQcsjg7O8nY3w1GIB
9HLF+8Qd/C2b/t/MVfUWDo5YVzWfQui2Jxqq+lMyvLQaw4TqH4nx6Y1RkSJD8t+6EXBTkZzdvjaO
3Np7XuZgOV1cS4SX6gKsQO/FI6eF5iFN7GEnO54AMiGphWOVlqEajPTC85hYx9U+sVls18UOJeg1
0NY3Z4v0incO/6F96jklgURD2iOFu2+dmRiM251ASjt3YWkMoHowGBkNk4tk/bou3GYnU2S5OM3v
2469i28RD6Dinbd4xO8BJzxtciaxKtxyLsE4n0KOouPTORIN4eV3AqycbwHvERnL8NOkDa/EUohj
jSRpSivYkcqzTvKN/XJ4Zyr2yd4knkYkp+PYZNdqRr4E8EW5zcCkHyUGLem6eIpQerm4sfLkDZct
56tTos36MPb8BAVU0XOqTEI4g/cjTI4kg0+gYoaDd5cz4F/HLGLzbpVvID0BHaQziX4IQQczGUqu
apCWWVQbNHTGx8qsc+IBjkI7t1kyVV646+wGJGeENbhUCVM5mz6K2zARDzAeU+2sYsOjnWvSz7Wh
wMvaJXl76T0zI2fS9E6lMe2pI+DTOUppedtIkfGFwoXo0RX+TkuSxXFU19tqOUOQ3VolplleB/0R
92wiSR+M+5ECL+3TCR4pnk10zOU7aryia2E81dbOycLwnX4/AvnZ9EptZLRP9PRoFCSqsgnlpBvJ
BNRT9p9tCpMcy9O1T0yS2IX3L+4cSkSgUq8k/386f7I1IQMczaxUUyhlZ6XFWpXpDSXr0gZPVhSa
T2Kk0Y9ipEMXmnptl1bw4M2fyVg94IZ/kZOvN1wwX3aoPK4ehhX7tSTvebVRWZay3LXXJOauKvOB
/Pd8MByA1Xxy5Z0nc4zlfbLuA89bA6ODIYuSFs/kb0KcvPUrVRf+neUkV9lTg2QBCPJ7z2D7VRrH
+J3ODNz4WBc3pgaMHx6HlsFrZowiKAaxywJq75bk87mDckwNLI6mCbuYR5LHQkO9a22f44CqxnuL
LYnlFM++81oyXB8C4farwsBXGc2STqIcaAFV4GwygEXEmDOCgP2Si9/Pxvdc55ix2twlHk+lOlnP
gSmG3BvTJc6U2EJtBUwKo9xawhv7gd/aT30eZvPEw6AowEtUM46jjS7Hx8KOHx2MsCuWxHhG6nIH
n++NENwXVEZM1GK8kxGLYciOTxgxSReH0y/30ExD16Es7LWJ9XtFqAIUMmt4LrOCjW13dvBcYdI8
J9lIM4JjJSuuooepCz8aWd8cHRxEKr+yXmlGf5Y3VKTxMmvTo1opXlmVhsw2hmxztGOcR5qnqA+K
D6VSRC1thY8vfDOsRJ6r0T65o/eFxlKt3drfxX3BfgkZzpRvOsF8aWkNxM0Cl1okFasWP3EuI9ux
IhJ6l3tgr6WHVVKxgZkDmh0vreH960siBnAI23Uzz7fIxnlU178WnLDWweXWOQOMBeJzd3iByUoX
LPziX2XjXKwVjYeVQCwWFDiJ+CtT0MKolcTG3cGBglrRQULZ1l3yZ2fBg0oKTJ9kSlj4TMPRwka8
Gs38FEzNGXroW5tgTxO92SN+x7toDm6+aVSXpn3Ipl6uS5Nfg9P5nj8EfwGveQpwi2yDuHovZtiL
VsOu3LfUo1NV7CgoHuIls+HgoI69fuvzxsNfEMHXsA3SOnhbJ6M99bH6BuBhgKOmU2toTtlyvTcz
OiNJ0n92ZjApDMJdJwGuEseZ9aZw2Kaykq+L7gflelk5ZbymzOLV5fr0JAarvN3SOrrTHReDpwfU
1Dq8Sfh+OExI3CwPKa5xi95K8y/JHQZwMuHBpiEBjgXXO8yp/RZXAo4Y4IG5aRmlWp56CXRVaJnl
aTZmk9Ao2xnhOyyfJtWRX1tGBR8GXvSv6NJb66sHGMzVoYjz57qo7Q1ecx7CdYJnC8xNMSVfntvf
90Of7hC5/ux5yd9V79SsW9tGVaQboG64VXCLS2Nr6vI5q4x6G9WYj2rXZRKOPqvCB2qFesTTms1I
xTDmu364aoL2HikmO5DxuMvjJt0FjnNfjhBlaOi+r+b6K4w+m1hm63p0JDvKcpc47IJDE1FnqJ/Z
nSIbQi6kf9L/dTV7YY9HNjcym27uFuC3XJcqXqhhZV9vOMwQsYC3gBp+hfxv7obZwGzJIZw2ZAa4
LV3m5grNEFxata6r9pXUaHYkITvEuJWrJHyiwe1ojSiVRQlgDIhHcWd1uYtS1NEN5R4Hcm5TQiYv
84hWEPyDVW58jA2fx4iGfFe2wCKnDJKYJbM/ac6PKfs9pLDNaJNDZeZ4mNKPvpVfuhleATcwwYNX
mp1zXZSXiicLfu7oMavCF9b7nCwCa9fMOtywW4Sd6Begstibev0pNBWljCT56WKxs4R35UZOUn/b
4aUc802Gpul2ERoJLiFsns9mmGtkJH5Mntmec0feTy5WMVdGK0P/TVlCR5Rw6Q2MmGiG+eDyMn9M
BnPPBLbHy2IiWYEzdCdZbCQkWXmZFjFwTjXNHXn6UZTjup3aZOth5+fFCK4qVcchiI9pwZwfj7d8
9DnwSVJ8YUO0TUo5HJrwyennV7LFK9OnrIdJyOEZ1u1lQ3acuxjHqDlttcSGZ4n2Kdb2ExvfPyS6
B9Zv33wav671x7hCq63LwtzYu2zFcgV8YMArrs0y5j2PJ75XUNOmuNnFsUN+JsU3iPXy3rWyF0Xf
HWKnBvhaEFqCJy9pUooyTMq8CzzFJ499DqRkpW/tUjhaORZ7vpiEqWXG71wkMGJISHbvjoCVF6H6
ohvmW3sSnDhOyZi+yt7EJQiB0e2tm0YiMyyg33Fd3aap2Jik9DKLCIpXp4wQ9bnssG/1Q/3ulbRX
ErTvm1vXIOz6j/itrU0+jvcVmQg3Uudkzso1TPJ/s8MDt51eqKkL7wbFLcg+i2xKVN/HAn4fQ9Qu
LqBJy6A+5SLYwRy8NzobeJAKf3rLegwxFVt05PAsRdN1c3CclQf9pYj3o8aDUsxSg1kIBftbm0bP
nACbasotycyHKe5/xhpObyNa2CiORYVMS8kIZkWe/tMD44O4iXDY+EwGd+VMK0EI1bVW3JsTq+1i
4L0Bhm4VF8ZP45Y3Se8lQshd3SHemkqe5ql+L4ckWxUSaLOWLW+35qdui2XUZHcYc/Msd90k0mPf
tW8hd9NdhwowUsNQp/LWzfmp1biNe9c6z7MV71woD2tMzifbLu1dU+FQ/MBOAIrNezTq5ka3JZEf
+Wh5+UkNF+hhVI5Ic+JYLj76mFG4Mj+AuZw6kxRQXUx7fxrvya2Hq8Shr1JwmvEq9dtYKMKdcF5b
HMmBqF50A1bex05Hq5LPsMDifyZBsjEuogOXZcgQL4Qzf9L8defo5Ryd2r+WzF/AKabsHBEl/9hS
LYjXFr809yhjxwuJgpQEr+UAn6B7oLm6ZoRrMvjDi/uAdQg+VVqW24AuMEiBFK8riqUQPs/C8797
P+DO1zFzcZX9UDIsuS55qoqlLasi+kD8CFofK0nY7f17q6NPUlLncBhp//JAPyQGZkifc1hksZ8h
hU7zG1baqKkX/AlANVp2YFTV8QdDxV1si5+kxV/VmdYhz4wrTq6LSAS0HY83fxx/djzLPScy1r4S
3DB4xsge6tTbGksNgZUQ+ik0Px/jGwwNticedSDYaaFVkWmvE5OCzzqOzLtA5OIoreSaSuhApd9f
6pF3BkUhDxY7DkKdgCQKta0bx9uLlKq7KXobJ0Bqg9t9phFjteK2MYaePSRiL8dBoZa3nKWeIx8f
hIqjI3j1ZpVf8UTqdSWCf0MLT6qEspqTCDqofnrVrnitRIaBqganCz9uqBBhUyf50TLcuV1rbPKE
Pa1t8YQQEfNdCwSUrNInBVXEn+3FmlHULHJ78zSJvyAsfRyo6SXyIUfW80e6QD+VR6eeEmBhkOvW
Q2QfSliwq7hfQtt59IqtG+2HSFtv24QKS/2pmvxfPDNWdEy1JBAowDXf7ZF3A09VzjxV8ZvMwUMZ
hg+VHdl7OYv9bOFCoBxOrLHE+asiEDgOe3yRa06mSP+Rf4ma5A8oB3+YYe2XMYGMuvN5PFXZCdRb
m3dffQIDd4jERzy/aQqaVmnAg8vG+HE3FSN2W50AoRG48jP1Z4Ya1woP0Krn55FENW54g3y1FXy3
jskWzx/NExbPzYTncI0NgCSiKHsug10p3RePGh2rZ8smfPRK3Pcc0sgsxRPtf5bwqXcK4gff/zTc
uLofQCiZSLaWCGqSCY2B7n8NdOLeDTbFLHn1Gw0mR/JxORljxZqY5Xpp7LJZK6oyPcE1L0kMU1W0
yqpRr62BskjAyu+l3/4oJ2p5sTPwzR0dl3p+9kk+rhqT1kTW0UuRHsInOv+bSEabPzVvUVO05PST
/jTYFfTkhHIdRmeYa6H5L7f1vtB2SSeuQb1CF+9zl0g+JDWM/RMAySmEJTY66uxljnWtJ2hr7kxg
NSGbYjTuecCAcvDrlNb07DrZZnMtMqI8GlOOsFC3WmiYfZtUx9oDbg2hpBAKKo4m4hoE4Qn0/nwk
0fFTkY9p4pSuY0M7FwHRzKvZGGggUKyQODEZJgVUFAY1MAmoUGLUBNO6aRbW7SgqeztZyM0m+4Ot
lxrr0qCvJelxBXrC/fWIA69pbrb52SYKBwyjXWdGJ03mojLmF+YXfZ78vwg0PfLl8D4kAb2+Andp
PBW7GMu1ZLok0sGUQUU7L7lo2R+URLQcv3ulJfEe3OIhaZ0nDsgCXZ8VZBCfHE/qjZQl3u+/oZt5
lJUJHFbCMRHo7430iSIMjftSlETz8Ktde5BDPOvtpzh1iZUUbbBBkQFQNgS3bmSLiCTEvz8/la3z
B8Y83LjvcSEBgRrpObJ5h6fYzte5wYO+TmJQnHQZ8NuAyzCp/c5i488nexC6AVl6CtAyis/G+l8D
vHhtRb9L+wAPO/rD5aOQHXHTKon30MgBIOHPlHn9rXPULQIdw11SqI7gggOrpJr/uAchavB8Z/3F
Bbmk6CJfy12PeVcKivryof3XqSk8J7F6E6nDyVCtAB7cGZByH7zCW7G0sR4NSBf+iMkpidzHrEQI
6+gQauOXSvHzZhnzHJikzNMx32V+RnV2Fl/YGwSQ22hUkojzs+mtkGQ+03icTiqPqLHqlkPrPrXI
N6fcZrYtcJR7prfRXrA3/frklsQO7ZwHmcFyeYj0rxOKpeyMoHHBvfpQ/JVtb18H8bYQUk6Ynk5l
br/OKVHR0LUJz/pHvHEfyPbTjgolcTb6B3swm3ujjYL9oGHIN5HLfNo7w0kS4HodlcK/99EUff0y
0+l5VzXYwyP0qMIsjAd/dOJH+LlPjZ7VkQW9G6vyKmI8TLY5pSc4YGdbFX9SztFHykO0JAvyh2/p
niZFGH+e+ZKlsbduQw1UCvfMKa8Sd+Pabv7qRc1HbYBOhpRyVqkRPlqKElhDVLs+HR9mkY0/QLCP
QfxfeQtqCuwrNPGc0FueO+6xcB2Lv2Z68Nxh+q3TGa2kdL/CsPoNg1uYutA3wRnf/vvSOJyEHEig
Bw8OPHD5+HVpErPzckLWi3nVderdsxubsRmZvl6Skln06sNZZlFXufdSNaiBI/AerzLVyWWDwb3Y
ups58rx74Xj2NpbjUU8/RUlqlGJ0dQE92N2YF/6owys/cQHZxOnplhsrj32e0xmvpoJYkkqHDrDp
0sx9smVbVF0V5D+CIdRiOSxR2bG7yx1L3tbo5Ts2Jf1QNlA6htCQW6Y5PN7uuco8/ZzhZrrQ4fjl
O4igSdmf8h41zJrza0Llz0PbdAXOJfGsgR8fnFh+uFJ7Fxxw3qVevkgLFb1spXmPz6KZuLGEwWfd
UrH3nLkEahnO7APnqMAPpk8a1RhhLOg+ZtTv45E0fzIP06fCXa27MduJacIjNPjhJSFhcwGRxGhH
NdsaeELAm2iuAUg7j8S/4ke0wOgx9Wb03RyDUDpY0WO+fAHcxpErYdFrGK4BmTrl+cT7fRsyam6i
1Muf+2okRpo4exkAJQFu0WCxzpoDnu3pZhMWuBFB4kxy6IE8vDSzwr6JULT570+7fH+o9P9/P12+
PxGMe0zRTJmeh+DqiKw4alH8jl0WXP/7AsuKnBuaaglglIix0+9CuxYPsq3UsTUA9zSmmjA4Aw00
ImN6EFF+G/qs/Jl470BT3M5QDWm5GPNn16MW3BsjnB9oH88R2ewdYPlk/d//ZDJ3T5mXAmvxOnrU
p7ze81RT1I67m2SMyxc8yNnFrugrFQECXZmT7O0C4x+h4pgGIJW9OA01cBRVhofAKfMXVjkYqUWd
7P77p1WuX9i8yvu5iIfboDBuGizmjaC+Ly2/f1KduiC/PTZW3ssV/iZj7EAVdNW0ijxSIl2VGKem
i81d1ntr2cynWlo/BhLxapJJdSFuVp8KzWZBKe4NmQfebjAnzGgDf3keoyt/Vubi3tOcvnOHLCFO
qWCy8qvR5wTQNW3TQvbnpg6eRxfbbznCHEzsoPymjeXSsmIx64jAMnHv9EZi0l0rt+6uaYvFvvW0
dcH+pPfsdZMTATWw7HbKPF/BhOIwRr4BGMjKqduPPGmiz87u31Ks018Ug+bLVri65S6eYsf1332X
E+1/X0q5WOfDkbx4CWqsVa7ATr+s0FsvfB76TjxgslhpdKmgU0SJ5oXatvy3oUdSIPwHgkkaH5Ph
RZiHsvai6f3oywJnyEwR3ZSV/TEng3fndy5GkW72j2BvtsKYhi0GqOpap9hySEL53zETH74893eK
2dwUTlg+EfEZdrgXaFOKwuTglRH7FeF0N5kl8hoa+yTN+hvwkf6WZvP8IGp5998//+/7EjjdfTkx
3Kgcy4Qq33B7508dSHLZZ1hTy4HXVCn+CdUFb8qZ890UwY8SySLs0q+Z08qxGlXtbmzlteepdfYD
+sLKguN9SDLqNIFQw7b/8rsI7D7i8aGkCPfFbGt08Kr6KknZrDyM0VDFWfuV4XxOXI2htGemqWwF
fnWcH8BVQn/4tlVWPfkx++TWtwZmQAnKkaDkznz77xvSDqoDv1AKqZiyGlOE+zlPvfsW7mo+4SAq
gqrb4aVP8QZArRvb4NMePOpcjEZ8pH2+brU9vRpShKeJFzLUxGD+wMnGKGbQq21JYEAQwBFHl38Q
23XOwaKKTwwNJT4hCQOpUvgxOzbd47w4Glp8nsEcPSw7BDr69JnaC1pd/vtWmkyHMdWwaNN6TXwf
Srfpy1sz/wwpVti+NPVLlEP3tlururYtBsE48b1j3RLdjHPXYp1T2O8GpcxWMxjP41KRZJDIoviW
g4dZGfqrMqrnLizUU5vNwxFA+XrWRXtMKzhs4Rw6Hxz9P5Ne4djObN5nvJyusZN8u1MxYI3Jc7Qs
Y2fpynkNZThcrAEGS9+O9zVULDa4S/8f+xnMQV7zpRKoWkw11ZWQTgiKzcn33qzYFeLNAkngtleY
PWs2FwA+3W1cuj5GRefNwSh+xowfXGdiKIi8GHocQ13x0tH87HY+xs7WP7WkpXeU0j6TcuZ0tnxp
ly+VNokMxcHH0B+HipOpG9onwU7mAj2TVUfTvJEvya84Ymhqkdiu6zY1ruXAsdHtiEykdm9cqZvr
yLZgEWIh950lBsmlihO3qpoBYLxNJKNIw1UBzKicbcDnxTRtpgYBcWbpucf38ta3vb+rdA7C3vX/
1aXVfJtT8o8iBLr6mgaOakdTQlWL4dWx3gtSjbs5kO9qpqGpL4S9GnOeG2wF5fG//6aNG38B3Lku
+MAppnHGoSrRDNv2J3e5R0Xc2y+VmxCLF/6SP7KgD+StcYgsztt5MOPmcDqIJ054XPjIxGVBeZbf
OgyXZasMLx1Fq6cyJmigqvDmtoNxcWcuvam3dkWPPK0t51k5/rg3adDaAXd7GYZjKP3kVTaX2SHJ
WIQWA0vV33vFTAliZcDvTYE/VZw9Tv99AfvFDBn35SZy9M4RfX0jAVNtQmcgPQfe81a49zm45msN
tcAjOXruunktg3J+opoDh+lY6COJ1Pyt9sZnPDvEFzj2TqTk//vVUAwMdj/kak0/P+m+WlnA62C/
fmRk3h4D+CPHMtUcl5Evt4VhTBwrEiiZy5eCX2LT5PiA8YOkB4hCm/+ECwo3WGpiLbizlSMv+MDV
bowoUKKmrrnHas2BzJLHPKqac6zgcvZWXLL5F/W1NiRhIWshANoe5gtlPFV05KydlMBQUNEfpodv
HwzWfmA224VTR32HHb2kM7Z0YTXVLndDzIRB6Z462CW5aYlD4xoIGFY0VadBomymAyFRs+bDBwhH
SCkL5DZsAr0d5IKjdiz/bA72xYm7CZworpO2rQIeG2Vyw42xscCz2KycjWzPtIkDK8NLnlvZO+gP
Umqz/wf99VgV83xGSb7ZntWcio7HagaAa5uJ6dAEUq9M0UncoKFaMdZfuefI7dUlGcRQy1vcYCWb
A8J4hmEMQOWjgIhYZB7o77SJSTnyfUCRoUy7pGkmvYaNR7BLh+S4iLiaZ7oVewi6Gd3dFlKqpFZ0
nVQukPWaF81IPA5oT4X7R/QuJ8My3+aMFI+sdNjEOvm5xzARyTrYhrxN36P6JZpTcZqrFheQANKU
gFZ7TmxrjTvQ+B9j57EcuZJm6Ve5lutBNYRDtfWtRWgdQS02MCaZCe1waPH084G3psqq26xtNjAG
yWQGgwjA/fznfOc97Bu59kuLoq12eBNKAyZV+TtqHbVtpNGJYJS0qIrCv/UKsrzIwX8LRj/cEYsv
HXvpvg+yc82laudwQ9jXE6mwNJ8XBk0PDLGGG1npQmyn0ik3PlsErIueOtFd/6IEGRLTUBRjBdb7
4LW0xrpdvjcns3vwGre/M11SDm3ZPRS6lZ7csb8VZiwOrT4E2JSJ9OFnNkEVl2N7SuYDth2Kl1kd
9H5LQ6AXMkNNI6yV9tSfAIsAHlCYW9hJsjktY592JzTF75UyHc5As0IoaIHXt/e9Lt70UAvZ49AQ
05gIsbJQzZpTkxRUVbLGFSbQNqboCyz0FAzBYX9ouJTfGMMBLSy2TIzSV1otsFBY1GCF5TMDVGov
49ZZNAD9Md5whsrxIS96toCADfd2ZeBuaoOPvpz0N6ulk4nrq32nRfG8zCGLVNbeM4BzDOGeVb+O
XZdSPVI2TE6cz9wrwJdr45GGSHnRbP/qpa65n3C+XWBSdcTyJheHtWusUg0ie837hH2udB71ygXp
GdQpFRBYBhJPwJN2bMJgge9cZ/MPF/3kauY1Y6pav8NPrN8NdIOAGH2X0T5xphYGYxl6l3Q+ENsB
MSObbSst6nNCemybpiE34oVYxrxf+LP8ez8OLxPUm9d0EC1ChtNsRnI1jzHsimjU7mzNVo9xYZeH
3NNn04R1KpP+nbJ559GVyXQ/EHomxus8ollHd0bnciMyHW5NJnAHC3sUZiXreUB1zmi3lYn26HcM
8NI4ZlTMrefJDLg+CsPIuOSq8Coq/yD8RmyRuf1VLUUGhAFNgbT6XGPi/gK4LLG1ONbRFdkXe9j+
LRrFb1mMF68S9Wsg+lPTq/HLNeMX5nny2VZGskntMDm63HQvU8ZpCRl9w/19TXrUuOcy+zPUhfao
R3V/aWP59P3Ii011Z6U7pwC47vr9Zyaaz0T53jYke7gKqoA7hN4QKHFYl7i4eQ5O4e4Dbi/4mrDC
BekXUPnETOWNrroQ6xuRCYcxwFnMB5ucxzpwDFxQPZ7nyCQgglkm3FFeRZIm6qLzKF+J++QXboQ0
TvnxGYHAwF2MgiZpxuCaTVuOnoc9RPKqJB2PpwQE6PReWdFS9vpTEsrgEwfIho15/+Z53QCGVNO2
AJDZCxTdsVa6c/IzizMTs8lKxex3lDdqV8lGPUtUe4mJK4TEOna0nwzoUPbF2/oEtX6G/rCfdA0b
QCB/a0RJfs/xxQS7aeZ6w13QYcjTDem+d1W+rzK6Q3N6CZT0uj0rGgzIbngoKt05VghjEVDLu8kw
CJQCSwM7WeCImw80bprw2QZManU2RbcijNYpta4Mgd6kQ1etobJ2pyIiHYYKtA09Ubj+9e6Boes8
DvGei74pj9lklsdkPvQD7BNZJ+168PP6HDLnH3Cq4l9lhmYE9citL7KPnVdtIDZRh1nDxGzq8eBp
7vAyInEfapvOPLeiPSfFr4yNwrwhgDZrL+FMi2oWwqjV7dFmOX0s54+svNL2A+6Igv71Fe2AFNWU
n1Mq5c3JRnn7/mgwdUbYxAz2k+BFYRXODZ3WOpWHycH0xXivuDHhqs/MB1P4xDcEn++j+quFVub0
rftRFjP1JO7at9indSCfivQlqEET1VyuH0WL2RqB98tgULE1ZBU9tcSS2F8XwUlBhH0qK0iebCQD
8m6sC+KitVfEKuttC7liRG5/Kbt4V8OS/EW++qGskJCUNZg3bCdjLbxPbWANIMuC38vxWVOZfrlp
05cy9d1VkVA8lPpaesFmkF4A3xLPH+H/eSy311zA4prS0L6ZrnQf90hF425IFdBq7OEMt7mt4ill
pobL1LIc+56/ebmJ87hnz8Rtq6k66zzOk6s6jM09UX5GWKl8kbCJOYlnDkhW5i+ZHbZrX+iPQcXT
YU0RP8RCjx4qxwcPVJLJL812V6fixTI9SULetE+DxalcUkBWqfw39IbhZWjI/MFVRmSihg4rLiqk
9JV87C373qozSYtoXK6/09g+c5ILbn6yaNXkbdOJ2ZZsQZJ4vf4g5k6fvvDlaRhSNAmHXbVNE/2U
JQbqMoKvTQI17waTEvjCO+kVLWd0mzFAjGmqInxWX1VcID42WfTWF9SCV3AV9rqn6yevJdmqsYOQ
DQNr18ZdzrsSFTvUC8Rd0YRHuDtF8jI6/mc9DQpVrqTtCrjjjbo0tS7aDNqO9zoWenHnybVWhYJr
GcSU789U5NqI4cIO8FmoRc8hLI8dI8Nom+dGcWxdda9beX4x4L0eGmfcp7Vi3rbVWWTdtzET7aHR
DBxiKtn4zVQu80rsHDb4T4h45cGmR22J3ufhcfC0ndUF3cEqS4quDGg8jeaUJxPJ4MTqoDwNVABv
XItd678+x0nzEsOaf9BGKNYV4hIkh+FMixEWamDW7B7tYIuV3jqaXvIEn8I5fx+y0kerNwmxU1ng
nAcy79QB2+Pi+6ukAR2IhbrcajQ5LWBVAG4WTXZXQt29G4oJCsYc5wly9VWgchz/dSjnh3HrbxnB
mpcyG2ny5a7X6GiTnftVMEO+1kSQrm6apafaTBBRXX8TUUJ+1DSTRbJ4wEXNKwBgYOpC4zQl/V+b
kb5P5KnLrU/eycWtNBR+bMMKfxp0DVNychiSMP0E70GyUAXL3tfUHtBJmrBwhf5A644/rbrSqJ8I
ZuAGZGBHhk+P3kSOKkLTzjMESRgRETYRAsDqILWo3EYWiT05ByvCIM/PocKt45EAe/3+KJRqb2im
DlwDzogt02mTNQPN2DPLXi8C+0Sy/leYJ7smpDPMV29aG9OYokw8H55jbPRywJQ5D/Yialc6N524
yeNFtuo72szzE4TFVyyX0wYJUKwdnUlHHnZwIfT2msrSOAHEX38/GhKtvX5/xKizPeZZefx+VM/f
ykZ1hXPcXXtjNo+6LP4L6TNgJ5fYoNOQ0uAGHIpqxjfkhbZypHTnkpqtEacQCsox2tVdHq9afv83
DQzkomAYeA3h+K56BtzrsugInyLUHpNU0p5Q60zrJsDZakD270fe6823N8ewn8c8J5vfZ/ir+wri
EXnthdcE1KANiTjDn7pXk6ntoli5J9G/hJzlR+RATDUJGWXqtHTyVoNaGJTNnPKi7GgX5cBVeVqZ
ViyXZFBANbM449KMv4/C2KVrQg0oPXzLQYVXlmXNJXSy9DHKa6a6UQo7xI7PyHns0czkmvtjg7wg
X1sH4KvhYqSvAl3Btsuv2uSvgELQZMqTXlvI+9ew7f1Z6T5B8MoYH+v2WpSYcHOtfmBNlNzGisFl
hOF69f0w8+miLCiKWg3zzG2waWqIQy1dQWpIMTvm9pFQ9CJDblqiv6zHLE3O4Dr4fUih5rQ9QIun
+aTGxFpHurb+3tX9tcHrhVSbqsOWiSMLrHUzv9ug49O9kUVk3Wy5xjFnnXFW3ErwXwcdkvF9rSi2
8pNdGMTFdVSEhnAAKFbkjX+vuN+z22SvynXwPiqGcNvTvLpStvc51TK8pl3hroUh2VCbVf+ad7+N
rqURCVfvIQBkAKha++mZLIGD+dBBkOePNzdSVd1phCx64qkz/C6qAEct0UfGVqWuOYdOt6y1mzP1
Z4LjLZ3ccggVO83p+5BFrb4cy6LaiEJ3btmY7nQjch5TkmO4puRH5/b5oTGK7WCbkiEJ+mIIiPiV
tz2rStxf52wCVKtAu+uZD6g46+Bm1lp7VAV19an4hXNIUbtm2wSipMkfu/iKpGHd5r02yzLvBMU1
3ZBNJ5OfMwKdxkfd0vurZr9Znm8fo9Z6zqZKAMBvyi0AdUgTkuqPnqTLkkBRejKrFkq/a4hzZ8ry
Ms5tutTFj/jxiXdMDrtm3LfBtfd7i5USWfbvh1Ha+AS+Je4XiQw9OcPeMFAQGUR6SxRZwOe4oWxW
Fk/9MHRrpYl55ZZ2D+zzk4U5wJMhoUlGmR2TcCPEdMdDBZ8m4W9ZODDl6gWE2Fp/HsW4hyw30AEK
cDoPUnOfaMMvveOUQhoXW53ZwcXFNc8q272TbTnA0ha4s6mypC/kPEaNtR+1WSBH+90X4Ktw9+ID
YPI1bfzZhmB7Yi6BJcQc5+Zrlfu7XNaSoBIV0TGVfnuI49qDl7R0O0PSyWN1mKSRMHDh0AXG0187
ey1KwQY2LvSwEWVLhcnwbLt/JSz0c0EamAp6lVy8gDqDuH5z56sxdENM9vPD0VZvkIuHu4Kr0TWJ
Xea9w4h1mDNwGbi9ewtGIssArrzeOIJelQ/j1Iz8Da6Me+npkKR3AWepc2UUeBlpvmFOw0OkdM6n
IP0cik5e7Dw70vfkL3VFlwQB8eAIckbuyYOBr+JRZu6jTIgjtuoXRzOLrW8UuFwoYQipG2UijYlM
ld27aVXuqc2b8KGC7tfa6o4rbXUXTgEwFg82M7YzccX7xY6zDFEpPMg+rbBYclJtQqGZuTJSpu6+
6RNaw2weleTMGwRNjQAYdY0tnZRh/zCjEYnd3lHYnWMJ0Bzr1Bt+CB5Oqp/kJG90E0DXQ+PdZn0G
DaMuCTQwqwIwl8ZHJ286TCgESzwWIk0nvFNvFfaijF91RdGynrr6AxQ061Yk2qqihgvSe4+VffSs
Cww0/6BDuFsULs6SLGHqXxfIyFhv+HuezTBLdqNdv5LBU8zdJm0/YqtezftsNcbmXY9ztBycO6fP
mgd2fsau0g2bwrtQvSBIGCbuzg4HDp07nIO2heIJNfaLeinuBB2oKyfIw1eT4erC7Mfi6nScWZVv
6wtha9aWQuCPVkdJt+DzLkTpRw9sfbSTazuPpQDEkNdqZP5g5zdFfO+m6JsPlW2fiXo07Htpum9S
/6iFGvF24h4AE9u+2TLM0WmetusXZbWvpsKnhwXX3JrU8i1S0xJIow72r9RDH0kfkXKIPchyehYh
3kPPpCAG/4tLRsDHK4YWrtF2uu2MvNyokcBeM6TlUulTcqWSON/6wnrQLGtDXHDCtp68hFZgb60x
uEzDeGjLPj2AfpxFT4liC3Z5FejQxi2045Oc2t++Btmz74tyr0zxabKZ5dVJvUuVkhWexW+fld9q
aHkroj7F2+8Dc7lyGzh4rDS3QdRs9tIc+3vMOxXuivSdujD+//jcFROM+n8eMk0Ptwrb9cmS+XBG
ALjapUbzmfT6c9qSOBhlm1OO3uR3bYL5yOrMch/Zibz7/hwAXLRFrv47nY2y8ooPVBR84iYz3VSY
r7UKx2OpR8+mJ3A4UBZ7/T6UZUzvn8+OkK7D/up3iKHOFGAq7q3xMhrxeEl6NJJGwHtNmvGCeLf2
LKKXcZQ95K4THlhhj3jNeSjTJmPVHtxXNXmJmhsVwbx6PJPyW1oCY6k90c5FPzL9kN+ja7Ooq/vC
cJ89v8kgwrFAH8PmoRtBv9ASgWU4ieqT46VzQViIiC9HTr2aibI9fDHJWjmpPf4OYNrhwmTmRK/I
cjCLmCpWGFKWNnX3YVh3jE0JVowhgzNFXOLMGMqlnSiZuxMywCUCdEXR34Y0rFZxV3UvUq8/cetm
b5HfYUMrKzJ1ZrNF77prrbTdJ4NMLhXsuLok9wl2pjt5uo+rNQsHUuGu2mXw0xYxuZ07rRnqQwIW
YG3HU/HWRnSs4/f8mapSUZvN8NAlebOO4sTfWWkA8WO+oQmL66o2qVMgX3N9iq/fSywSCEToWwPG
PeTyVerABFEaVw8tMfVj7YAbzzAT7+c1mVVyO4IWBbBX99wnj8E09s/gmOIGOKbcCBk5My/TXOK4
YOsxDKfTgV55ePO+T+Ew0b7D9+dU5FYr9gK7KvRYjPRe/SjH9MPEifxZxt5r1Enx2Arm/ondHac8
Hm9jZA03wQJfKP29FL29smndPKIHqXvKTn43JhkWOXX61gqy+mrpQ3LWVP3iWS1Pqw6dhxYb2o5k
j0P8NwH+1xgvpMpORdi6X/MH9Nh0F5w308JljHAEbZquXDfHA1+O2arvxvqMaRRdLeeSiQfWO0g5
1wAOIM/a1rpTNNCEUYuNwY26BxrW1XJ0hNh9P7T6kS5MYGPz0KuPZdIvvj+sJUY38PD9Hu09OEzV
EKH1T/EagsbwHEdf1hjDv0zNmAafoDtNAxv+ZDqXZLdOkrJPWu3r5hzPh7JIWDsJlJ/EN5sz8wOK
tIaKYhtjyE6TTgS6H4IWnAbePRfxad+bUDGy6ul7tKUn2XihgZLev7a2rkYtnN0g3PbCQpI2NnDW
4BYJGVY8ZdZpLZ72zth0xs4uK+3c9e0XKdh+GSblZ82bxtC95L6AHn+P6zjclyF1H9+f+z6QPJWr
si1/pqKoF2Mf/RxtKLrpWDon+i/YpU7Z1k5pf+r8Pl9lQ/xzIhrD6mJk80u5tK55L7L8KmsrXjti
Sp9ByFKlk+46Q2sWka3VtwrD5Y50SLRmYl8wxUhYCtrRSQz4uEYgIgIfSE1JW9zHzlNidhBM09x/
7CxAwOYU3oo69Ci+ptP+e4zXFMGm5adAoAr0W1awN+knVZ3nCc9RWAOzJj1+t5xJv7NM3b1IxlXE
5MoLl4WPrIdruADzR4tK6IRLstbQA4JEI8qVfHYRTmPTnpsHhiMVcJ9TWOMnTKN97BgT5cn02Z9b
MNRdIFmahnwU+t6zl4ApMiC24hXC+gNct158VBSB8vRNuaEk1rrDcx6s6on7VR8rYG9ZJMd13bBa
GufqStu8kpxGiqlp4jKi0AWopN+QLYfHWPhwDDRe0cLZWIJJP1BjXb1rdVacw5R3BgOKN4uvXI35
YPd+utTtFOFofqiZ7WPWef0WrFjNiJt5sUOH5F6PWtadWB/u3Mzfl6nCTO42kJvJ5x5RnOmGAMSF
+jE7+mPj7M6H748M8pBcGFvGyxj0uHpXD8Z8oLXiSQflR9Qk+zCZQu/rWnsYZsNc65V7YoX9/nsk
VY8F/ke0RKMy4k1eBcWxN9rk0suBgg66iPLGpjsjq/MHkjSAwcNx2Cbk0OhOIxMRz4dZPDwmDWBM
WHbggyL8wANdHDIO8msMcOgaB/YDkxv7MrQMpCBFAa4YdPN5bIqDpe8oqlGqsJ91Fl0//viPv//X
f3wO/xn+opo7GymMr//+Xzz+RCoCzxM1/+3h388Pm8fvf/HP7/j37//7S5zG6tdX/PG/ftflo0O6
/e/fMj+Tf/5c/ud/PLPVR/Pxbw/W6IjNeNf+qsb7X3WbNd/Pgd9h/s7/3y/+8ev7pzyO6tefPz5h
4jXzTwvRMH/840v7rz9/WOL7NfrrJZp//D++dvnI+We0fzQf/+P7f33UzZ8/fPNvhmkbvmc5wrRd
zzB//NH/mr/ieX9zbd/lSzi4UHfnr8iiaqI/f5je3ywQW4imtg8FUtjWjz/qgrAyX3L+5uqITKyK
XbKhrm79+H+/9r/96f71p/yD9dWtANpT//nDMCzvxx/qr7/x/ItRf6S7BpKJbug0Q3m+mL/++XEf
y3D+/v9DUBt8DwGiXWw1n+wdr3izLsppN63ZyEOguaQBYozK9teAqXmBUndx0KG4yPRQ04uiRhSf
VqU3aHADwZHo05uworsu73BRCcVWDal31TnDdBrA620zx34hmIQU2anxiGqGBw+7P5nhX0TUKS7p
dMhO9A2cQuOO0S1c7rmhmEJE6rCNoFjFtZaSZxZPtq8nGwRbQsc5A5Uks88EORnHYFdEPLPWIhIv
yNPUTn0OToJ6r5JmXYQMjFuIxWUl2XZV8dkvi/tcoxFTiyNajivaMSz68nBbhGs5AMqYVQrkXAqe
Vdkgnze7lgvmWfYuFgyPuYzM6K0h/CxZj9AXbF4FEbfKHGEMQKHAdoGqkGnVs6RtgUVCQcYf2ENn
ZqySRqZyqattvOkn1dTyuQ0b6l9Q59KkL1cUzYF3DoaCwmdim669ybFtb/JGvbnUMh/N2n338gRh
L8zXosJ2lBKtgw4ZmAsdmPPVnO79G3+qcdPpjJ2czNsYcBsw/2Im8GSHBWqUzNOLYdmP42cusncM
Vt6u8SZ56od6Pc31GvZYtrSydCCeDZgRdiucTTsyy+jfCXRHB+lJ1t9dB56RGuIEV7lnHJr50Cld
bpom+pJJ/Rw1kbWx/WI6uHaR4m9I4CEEGfxiJ3pLkCvGHPaBVucMrmcvYh22FL00xM5wnjibYo3x
gvhZzy7xyOGNzUuyHZnLnaIU50WfMWa0GD9a8cjLG6ED9ZVAoodtDivg09HyeO94BFJyqEq867JF
Zk3dziiH7VhpiMS25T9aQ88KFjqqH3+wFx/XOiFTHLo7ChO6NT/D3M39Q3X6QRwMm42B9VLglgBB
WfSU3jGKn9Y2r5m6q/B47aHVvpIIXZtOi3qUAwzz4JEsHA02LUmf+PbgdUiXKTklbnX6C2C4V1Rw
muoK06TANcfeZLHjDuqPcqhqJl/3Aa6CFd52n2awNgecxliYVs1V4esMm12KXIcyWHLpeY/GCuqU
3e4nJX4jGrPra8FzWc4Tau9ixMR13wPc7Nxd4tOknBSdeZAnPyj9XdBoW61r3kvyTG7VbFINk7iV
ABX2DNWcEneaKyXlefJ9yklb671KqbKXHeUQVrYf0MoA2rOli0kxV4Fzqex8TSie51fCnvHVLqms
z6DHwldpTcJv6+wiF1GSCmXINzxpLN0SHi4wddjdTOZM7V0lwbM39LgRSkbLLkJnbx7YtuuLkJpx
x5NvjcHZYkXAz7PS/RkZNwdUx0KRIeuhmaYD3BpGa5DFI/Jx6ibMYlikPLFWfDmxNduxoERFc/tz
ka1gMSRr1gKfnWfKZWjwTkkHCaE7pIDOb5ZGy2KdE5mIjVxHTPkYY5wZos/yu4inM6KyuqFV3qIc
eDprM8b0DdzIoScblgPr8DMAUESRoEARwwQ2VKyzOriVWMbgZbTaZioPng0mIOLlwI4EK6E35m1i
5BDckVZ+BsHXdFD+LFtbwSajabCqrjxH8UyGiNRCX501MS+K7LDc0YOxZcpOwWMkPOLq9MCzbeWP
Vpx9BlyHwqcJ2oPmYBp4lxeGhQHY0W7dvMzLOyzbygFrVCj9PmszZuVxQC5k8NeEN/1V2Q/IfVpD
M0pZXA0RfXSiUgt/NMFRjh1I1Sl7dRpbW3sAzvcx3YAgSPUlC1jUcfBBGzZ+Bx+uxOxPTFZ6Lb/q
vtDunRCadBwkL72bfROz+/cOk7tXFu2Tzg0Nzsa1r6ZwpXf8swnQuOxBHHe2vo9F7m1h+RZesXGa
ynuWRgHtV5KB4qK+xkXjT+wmEsSRdsI+O4jysXdGTEPsCpbFuLEdgsBJMLzVyQSwzdfYloIeZA9Q
EZuqfJPOayHpIMIMU/b00Iaq32JZv0kLfSgnrw2iiq4meXDMV6AyW4wOZBar3Nuj0y/MFG9vXTS/
rAEMQTZ5j05BeCYsuuKIZ+3F1kt6zLHSGpaSKwuz0TbH7ghI/Vk3LEZx5iDWooQvkcmiWGWVCd2E
7MSSDpG2yKYLoByyPS51MFnTEXYfu4OTt1ADQV5IFyuR63JL85qTt4XzCKXPsNuTYTQPJFN/aaxI
YKTAisWryWwRF1hdaNnKNE38RLp6UqXHUA4a6SJtq27VC9M5wFJKF7A7YRWr7hkmmbWr4/qiZ2G3
jgsmzHTRTtdsYIGaV/l7EHXgzr2It6UIvoqaDmIcSMYKaBaQUjqB6VGsIX7VPVBz57UwhrkTwag3
MMaGlflYhxWv7SNwfQL4GeSeWgSP5I5HTLNLL3HjayNpGTNLKnZqJ7+YpHxPfhNvAkc31kMLxiJS
vK0SMz5TEWiyd1PpKuIOvKoZHFKlaQKTlJt0qJs71N/kPGm0TkYdDVRmd7O6ulg7mCZ3mfUUYu8z
mhfXBD/dZHiXpnpDY3exinqUmDKBgN5XnA7hF8jmYOXlGfxcND7maYl+KKFmhBPvFYovVvkgkKxH
MGsfQrTq1M/XB1ZF+CKK+orcVlIfS1gtkmJXE+01wl6+yUEHjItvlq5g5rS4EclyCI9738g8meJ0
OyLSwkIEW2Dtr1EIc8ZQHvBKLXqHOKl2cOcveRzKvYtIjrdHlrtxwhKOWM0GX/P2CmPbJYAbisrk
nq2MeBFlLotUVOEltbh362O6tzzvjhasbNdU/mfQOt1m9PHtTENDy1I7fHZozMeulNjMlFwKLSFA
lrU84dq5eri4lw4CC4uQAvk536eGz8w0oFaqYiTSkIZZNlH9WmRMmsva+JnA+N/nNo2nfnj1SwFW
VdwofYI3VeGvLYhBt2a+xhNHu2NBVKAg/se+aqy5/0JqWWWBTqLbZpDZWzOMaMI8JIr2d96PbJOH
gP14n721VVmc8xmi2NXWjma2rclsdt1N6s5Py1+A9qvdiPdrJTTIqsK8gJFIjmmiH+05Qj2mwQWa
LVKp94h2qS0LgVISZv5Po9HkSptDhoXAzYnDkkhY0j+EjSouZBndS0SYMjXMpeXiowKFMax1YyeA
GODJiX+BJwGbSxDf9Fl1+KDkKVXRgDm41dsAXSxzNB/CaqVbl8RT1mUMvoRq62NQ6qwuquJUYyBw
KxirTghny9becto41k1g+if8tfsqBGWkoom4uexDSuxFSFIVMApxH7dcBF78AXGZ94Tr7GBZW/W9
cLpgXaHAH/oYqEZWygdj6gMoYige5BjXdVi6CwQb7liJtWlmMoDnmZ8OluCkSr+ABfFzu/Ar0gZy
YYIn2lC9jZtE0zaxxFCSYCeImzV3HAfj+/BReMLBdWOcrNA8DDodjf6I5Y+Y/1wH6COaqMhEF/Mb
G1RRSUsrghWxZBCLvdgOuhbsxxGmauw6n0WRFOtQxScxQV5vKcThfDSJhBO5RB0bl3YALAmjIcnH
odlTvWRjKzYfIDxSLYDvgdlL9jAOTnmGSbBH57mrGpMYtgu4NawOvrJKRraYL/EN2aP4jK0I3saY
q32q8p+1amk6oaqjDfSAXYF1nSwbLcXscL+oR1352bmroKl1Ma0OvnnAcQ5UPA+fgIsH59oVxpL1
HaV64E0RosZVYtnv6J1M+a3AWmrsxLgV+wnco+EXPh7QlA0bABCXoPfgUU2hf1aRUayR65+FTl6s
yq9O3qFgmfCv6+It8SvaJyFrrgcSvWymwDJnLEjaPu55v/kVl3e0NToNhG/3twSJpqRHe5HFlM/I
HM+CmNOKSFjbovMyWDiQEwhpQ6lFk1SKPKYLbQBgINODxn+iNGdj6iipJkBOMHzJog3yZ1WBDwkY
vTNQBkcgaDf3CrQbnc6D05QdaiOLt4SZqkVLJRJuzRyDmG0uMQuNR8ITB98BOWRqMFp7A1oZZ1hP
Akzfw/+kxl4O+dmQolyVNU2zivid0/skKWDo2RGRLPhAiHlUM2mfwimBLut3bNNAKMbtozcFcsdV
Tq3CXrsL+sz65dSvUm6Z/tdMjUx8Wdghz3o37Lo6zu6MKKVVLjCuUWx/6ZijudHqa2USjB6tyaav
m9cjFna98kYyVM5ESarWcYYbbZMfU/2hqbt2kTjzUhkE2qrE97YMS3GmR5guyNS45KGGgTqp8w3g
smRTVzihcy+k7sHSynWs579NetvXkRddHI25hMSSOzkTHZy9BOszUJg2CdAqkhKMhSNYsMeQFUvy
U+x68JiU8VNqy2te1vesO/MN+dBtN5XzjZVCFFNrfoOvaFaojgkTm0SedS/fUVHD5beOMbpwR+4K
8VO34JvWU/izSWhCrduK88EhoRey9mr7rZlo4EyH+jiq3r3kGnpEbmElKWDNTzFFmgmN4B4s1BGQ
x4JCjGaZQ+hZ0XvX4KmxE7gLwjeihasyOudwp69CVpBLE7rrRvfJoLBzXouiYQPHcA7yIuYnJw03
NDwyRJuca26lB9D0AJXUSIt3ONKfq+XjjhUgViTTvWvSYR0U9HYLR34kEdhEeJ5K5c6eBmwaKUx1
9g4t+8CVRd/2guBT+ZjSqVhDLJSRcslJpAl/153ng8mf9Ok1HpPi1KQjtWn0msJotExaOAbB/p39
VcHJ4vjDhBAN5GZK4nDT+wFEAgBxzIw3g6iHtVGOp1fo0s7EVjoop4NulyfgBPIos08BC5cIf72v
B9aWOd3YS0N123LQ/OWqJ3XJ7oQiGwB8B8ZG1iq2XcRFv5abEtUSuAlFEDX9z0ZEK0Yl66uR22+h
S4F1K4ocq1IAcNHk6YZwQBeG6J+xJjjYYEOWKMAOVKwZJ2TzJ0gfySJke0giDZt2xLmygpYKsZUW
E5zQYuWgh2EmC04WPbNb6lFmMX585RVRTFY4DYVm3ove6qhVmh4iSMNMIMWhUFS1U/LAamyMaNIb
cKX17jpCPmUqQMJlkF9VCSwd6pa2KiOUrVQrwOtTx7hyuWaX6aAfXLiFSjddSuXYQhn5mwplc6Fl
Y+zkq97L6OrF+nlQptp6PhwWZ2zZ4aXxaegMAmOeQ92gFn44LgGXkgu4tD1rrgRyVtRCpi9CkYuW
QUV1JvfDis6odacbb8zX8XLLxzHXDs1EuXffAbb3p+JReKynBmlR6WOIWxx59X5ezI2NFdORgAig
u9jl9cCkRottLVJSvRpdvPGFBeIF8UClsPogQFuEO4x07ZT9KUv+L3nnsSQ30mbZJ0IZ4IBDbGYR
QMjMiNRMsYExFaRD66fvg/prZlicv6und2M2G26SZIYAHO73u/fcEUbRoDhH6bTyhV2dbv778vG/
131/lX3/x/6rXMXV9ndx+G9/6d/J0P8vqsfOP6rHTV98JX9Tm/n7/1KPDUP+YUrm/bZucvSyhfyf
6rFhWH+g3DrUXDie4Xnif6vH8g/dkhAg+IFlMBY3kHT/Uo/5NzieXM/T2RT/+R/+t9Rj++/asWeY
63oMmoYlwjVdC5X8V+14qTQ9toxRHQvnZ+rkOxSSd4XjERex99glcF3Zi9kbKKK+cEBQhwo/haev
tXAvqgaCsSzVZfbSt18+v79U7l9V7X/7sjzXEzYRtvVD+PvLUnmcqTBM1FFriyvKtXnaqyvpkW3S
0ir459+1fgO/6ud/fgam7gnTEg4oYmv9+S/6ed1yrItJTRw7PXyOwbGJSeCDDD2wKfg5Y/uOI2cw
VhPmO+ixVRhOfCD5NRmuDzvVWwhzES1y2vcg6d0TNqM2DR2BHNxn4357QxHiiog4HgvzhzDT8F+3
478mFf/ms1qnDL+/fofPisvCtnQ8Fr/p/46nlbOn6/l6zvqwOZtvRDe/54OifDcJmkNUlkdXrgWw
DufSZKr2MIi2//wh/psv7G+vwfv7Z6jZHB1n5t8ruKDxvUwwPXXv6PmhhoGz5D//Mm6mf3rDjv73
X4bNNs6zxsiPcTy+T1V9KVrtZ1wcocl85oxo//m3Sf23AQsXiKBrSJBAMB3uF/23N1fho4hiIO2H
iN4V/HZEWxGF/LpDw2WCcZgkBYwUEKstHkGiZqJqj1lPSYMsEZ8HXM0XRVtynAGwH5PpVqZJfMXW
JeXgxg7T070nxuYAlsqMBhg8/xvBHWiaiUKfHSKkwdgf8MIR1pru2KK3T4ADUJXa6B7IORZLF6oQ
5xYBS9Sy7gBzXOz8BNu0Po4wROjBBawQiQ/mzPWF+u7sByPbG2rgoIfp4Z2kzslzqyMJuemCkeZ1
PZPRmGO1nnXA4nPdr8SxWS3P+EKTYwmtxbcKiqoozq2vSoPunXSZTkWM6aM2RHU7LlR19aowd+WI
OyvHKgEoMGNHKo8WdSPAlx2SK9HAvt9d2XwzbPfqJxzvcONk7ZtOYfog6/FgG+rTcgVR5LB6W2Kr
ok/RUIgHmyKMRrg4xxI8ejPL/NqSxWc2VsPOspu3EkcH7aMLURH6cTajMi85ds7rLNFi2C6vebwS
2ot2pw+QbYVJzR2qoFZV8Q3MkNIvcHdBmS4erEpwx9gQtDR0XCsrDmQXX/ViOVI84neJtdWAU+7z
uQU5gkLEZQIJSzaYGfGHVjLhbAXgdDc5h0F5iPpOKBifWPgTqie6EHofh+15Iuzn03vW74kUNfc6
5ZOFWTP+6cKgs/vqh9NTQrAkoOCQBNhxaq4XLBFBy4UdfN/ec5wB1u16/iLXmXlzXfReSNw8e22m
gc4Cv3PcEE01AXvPMd+1P+OmvuTtQc8JnDnPdd2Nu1kf32IFxJuXQ6Q8H3ZTyH56svXVj3C/dOHa
u0fOATFN39T0Opki2zUT8RrerbN3aOOtVphdT6iskCP/ipKswEmnrWsnz3E1zH5XjG8UGNmQILoX
WNk9n5j3yXuaN5okq1TUFQK7mPCQUz404stCv4SHA2o35ZzMGC1gTHcHS9MKlNU/kg+5cxtKiaxp
+bRTNHxD4JeYrOYAYqDpTv1KEi1LJkQ61dFDYVAItNZ0M+e9DrkJ1mdeHSH0EXRWLB2mEtfTIp/g
XmyLlkob4g05mAc89m+gPV9Y5C4u1dKRVlkkmVpjg7kYCsCalYb+t0Gn/VlH+XNqjO91pVd+Xj1G
8ItgGGwZi7AL6Ii5Xw9NmPlZRcgGsZNi9UWFV8Uob8yYRnhLuu06CXxXfa+uc/CrxN/Hx2s90a3b
Knz+0/BWC+OSVMPaY1rDFevET1Kbz5YS2sYF87Pxaoak8zBCs83eCAA+LQ3FoFXskcji4WS27olg
2EMSUYFsWhqA2CJ6qTAQOjHtj1yFmM0YJLfUrDY5xZ1GlG68FPcTQf9NhTTXtc7zRLcP9u4pwGlu
HY0W52FmAhuIXf1ltj719iUuHPkKIV/bkXrdyqKlnK1EjDcnK4D5x7KUFI+RUdxzkEWu9yRsTXwX
ekGygCbXhpJ6gYt+IJq34P6k42Do0Euw67F7olgag7NmqDfZLWca+SA898YrltmLlYxcrUkVn12N
6Z/ke4V6LpZ9MS3RvjB6a6fVzkW3w35P+wNYjzGqn7otXj7CT31yKUOjQPVd262y1LmQKsbOrg9g
RQf92CVK3cNQCreeHfphJVgyRr26janposp5/FjA619IRMFK4nlvGsO3Z0ag7iKxSwwLj+oQ3bYw
XYnCJt6BJrVTwwdwihJuuCoFHBNRGhbYJfV2caPBDsvmb7YaiV9FpkW9HTyjWTOtTctjN2jy9npR
sF249qEXj3UcGKa21RJNMQ1gTC3rLAkEaxrHofoOzx+A8MJzt3kN88E6Ni6kM4n588p0FWLTHJpB
mWhnMy0OtjqHIq3v9TTVz3m2/LTD9sEllgpUYgAFvjbgsAAu0QLypnO2eX5lxsq6XTr7KWLJO7pF
5XsNuYk29JwL4iqR8w09Xynsv/AuLFEfJkrjNuhh6Aj1FKSgbfyYoQp1Mj8KLXL3uoYegk2YAp4u
5vFTcg4dLh5iyqmftSsz89oAEQVAYCHvyGDd20NE/ApSW7m8FBOHtoyCpy1Bgfu6BXcdwhvtJvHe
uQ6CaCoxdw/dg55iXjM6erDLl6KqbnhseXvUkcDpQ7j+47SqSkcjN248lPrAbBWRdAuettnvRJXk
tzo6dU10D4BZVV0bOXJsO2MOooxhNRwKLNLaQAMyUbwsNNa+djWtpbEvLkZLCU1906mKxoKWROEm
LiuO6c5KOGgr/g/2OcNybVkdU6HaBcS3vLR2mh4KdkFdxQMjsmI9IEdkaQPyi9vwdKqd5yr6XkSs
tnLyfqoKRKqz3IQcP496k12Fi7Gz0vHrn7dLprHul3/xo7BdsrCcOuTEhGmzoq0//2U/zbSJ2RB4
aO6EtRpWxwtQm+F9kho70LfiToKF2XSwuwyXWp3OgmK0joqSUFzIAt7gEFB+DMjv3KewKxqvh9zG
SslJPrvI2t1atvHa2rG4rS3nIeRKFyHyo3Dn9hpq95XDwHxjiYinbcscMDLXsalhcfI3vXJXasMu
dNM1PFT4CzOcBjg5tUrRjgtla0jmumHoPBRzdCiJ9hrcTIgYRxBR48E0xUx9R/vstGxZ4r7+dMqX
ED4sw/ocmD/NdVeZPVCHracnh7jObqy1x8iTvstEL8DAkPuwkZ/JUQbumLzPwCZWSaUKWK5uzcJ4
UFF5CG0JuLTZe7r7lbcSbmex4pZpPAR6IYe+3ZqDYhLBFHTM7k1R3KxA3qPQvZ+uyM+kJODap3h8
8pj4T8YzzGrHW41wpoX2SoLr2EGWxC+MhSEZ3Q9CiM4NHVxgdNTBjJpztz6JicPSEbMcCj1JD/0C
5VzTp+O6D6N9bS+jYt9r9bSbJ0jsLhW5Y4nek2LK06ykZjBmfdtjcx+7NE8YqLVRSf8tWTuSpG11
YL9KNkHXNkNtBVwt5yhnQ9YLZDNXns0Q4Q7uL8nkcvbH2sIXbK+dvOma7DnAB9TU8Lb+mqyyrgbo
0xTAHmyHXTbFPBV2Hs/0PnhcwNOU6VtbZ29jh2cUTnKgbhglEXVYnZF5yLbJ4B2A7sQQE72Ek36Q
XXKpq+jFXPTroZXNBgQPXmUMMjL7XGifJVp5co0OVqT9XCT1Be9nvqljfDbR4Nzlnn0AS/aEC1rH
BiDk0mxK+PxM8eRd5wx7iqrVtlHz+0gBxiazwRwbI7bhmg/A1GBpqoLVUMzpG9CtDC70lczdJz1s
3yE6pjuj0N/JLFyiiDsiHJx8w+19AA6m7aXGgEDHtwt84wZUeMVRAFPEtsjKD06lztGOnWTD8+/d
7NNPCokLf4ptvm0owIDvwJBiVCcAuiEZA4/ds75STD28NZ4icu79EOd+YBkfGV9eZBjNZSybR23B
6awPqgum2Dva5XJfwG3apCuuv1O3lm3T/heZuk/K/U4OeDcKPDj72h6OaMj5kxY9swEQThJfcw5n
kK7GrSDX4pOe9ekkZa4RCemrMblla2rzLfNCxyi9RK19OytU+0qMMOXbkNg+BlY6L86hl16mlneV
QMr3c+m9YDW/R0dnwBYzUMr4UQOkkeu2fcAscc/Ovb/OpzVM4YxYS+UazNTeYMcAQBZfRZ18m21B
voq6PZ+M0WuG2ZmYCXckDDkmp0ddrzCggkyzAQAA5mYuOCfUdSiv25hV8u4oyqysyoQEezUxpw1a
jiX4tx6XIk0Ccmv03lGOAU+J4zOT7aHiMFOcNKvi3NCR42/qQMcKu7eH7IN0w17Wntz+uXD/5b28
/b9yhf5/JutZKAcYZ/8TU6j/U72XGGB/FfbWf/GXsKc7f9jCcQwb2QWn2SrL/MsWaujiD9Mke2ib
OEA91qb/ZQtF8rOxinqehS2UIbqNtPGXsGfof6D46fAwpGGj/DnOf0fY+1Mh++Uh7K6mUxeZEG4r
ijp4g78/hBHrIEdNQ3dQ9YDjEqca45DHyZnS676xymM/Oix+IbVYbsxkLOo7ZgAV2KRBLw9NLd0D
bXo8C91R0c5ZIk60UbSjCYFhIpg5rsWSByWuxn5BVAc7i82Dw5ZfFstLOWXdU0/i5grdcztbk3c1
ZhEHKtex+QsDtOLUrrGqkY5zqmRvGaxabMTyvdUiMHpx99w3QJhDaex++QL/usR/1RXlKg399rE4
qxTruULy6chVWvplb9IPJGaSOsaPossLocr6kCDmBzpEBwQXBi45QzkOZVaDG8qVV39+VqU+E2Q3
hmSfJfULM45TpFc3POC1NRuU+6orn5MRNk+bN6cqmfCtMuufZt24dINJp530uKcNxuZTZtzFXUjw
HVwG5b1tshd1LfyyYyCk+B5ZLeKCCc6Y7M1hfp8bd9oxgXwZPC2/9vThmknpKuYdIythqCjAjHbR
16JRaEh/1FEB4bCdJbvuJudfy8N/KjOK31S39YpyJEEPrmjhmcxZf/vompI8TOQ0B8tz5BWwckwM
NRs1XGAWX6NvQj4g9NpRlolZbLesbHjYnIUmfpp5ojP2H86Gg6eniYYnLxyjCzITW7R2w31Ep5rN
e2a0nAd01pc+f7hbraQAjtGIEXT0vf8Xuu+q2v39UpCWy51hYYKzEOdXSfOXSyHX+1RM+JAOPAqS
vY09tLYbLdAJce0bZfxQEbB1JfODagbj8s/X4Srg//7LJXxONiIO9zvO7b//8k70fedoVQcbZQWz
TEqcVJc/FusX/+eFMy8vQ4qbkRZ6Zl1JCiOzo4wAaaw+jAWnQb6AYyamHR6h4Uz0CHQ84tjhv3id
q9D+24ckbdOxwUyaBhaM315nmDLjKxZeJx/U6kXUlmPcazR32GyfSHPFaxO44858zw1GckOph9ni
nPrPL8M0zP/zhTBDQdxmso5cIB389L9+WyTiLGrDAJVNUX6ClIVZHv9ow5auZ0KBN664DW0BJqyf
TrZhrSag5qsZJOdZQ8LV6h6iDJJ5is4LOdCwD9kQBrXArWWnzUvhHAE07kxnfospoAdJWRGCasad
Wt0E2vCijeZNl9nXA2aDTeIyU6NZA7KlOBEHG+FdWPH1VDzpSyivqrWmoK3snSILCk/cBDI+Gc6R
jrRne8Bdgu07Doh6P0Eza3Zp2o2nsMnGNeU4ngCu4iN163bL1r9W22phgu6wP2fLnwVt1Pmtrlbm
RT0GqWMbeLUotjFVZj4LSbNLBKAnHZlCzyLOt/WC1b5dDwlE1+UmidZsVGxhvpb6QHQVUuza/DSr
9srBBXzn0UbygxzMNuPRh+nLpui0d8/D0n0zPnmwbCgirPPHTLfuZju6NftFMagm0pbq1atqiKgX
uJ9zPZI7+Y41OAvwhZJgAhSAHUTTgOBoAJcMLQ7SUsPGFcNN7DIjOVAQb9LaDWa0smpIbcyC4U5s
p4lGd9WaZzeujstMJUEKdHQjKo2SZsgDmzT2AIK1CDyRdB9UI74tptOb0otw7XRvPNjS/eR0uC/6
cGPlnDo8ab6nEPcULWbDiEN7hpqmh9pdwrvjTDmH3h2OqwfHnLt9rpcjTgki0Io2R93K5nPH79dy
A14HaaQJjgEpdCDvYfs8p0Ab0rH50uv+Z+t4eFLy/ki4mZhBVclVzMEJFeK9KIzoAiQnCWrbopdq
z9HSu6QROBrHq/EWi+ZCBrPadkp7sGA+otazp1w81lrjSUBdWSo4Q3mFyfs9FPKn8jxok1BegigW
VyIcLo13bFR8o+SMmI5/XnUYN+webPgyYjmlUHamOftMoPSna07Onhq5N40yiJkSvoYUPnmyWwMM
eKw1rzjEO1/XCI0g/j7Jauz3dEloRXyNxk1/tpc7x7x962fUTqQjnmIeJ4LMuke+Tn0KEdSWcrsW
Qwsty8XSUV2yhGf+KK+cIkaF0N70sYp8XVBOF8ZtfIuF29qHpmQiYILuwJJknMJ4fBuxa95gysBC
w1yytwv9EFGutfHa+W1OzGGnRegwFGZgzU3lbQ1U0jE+B56jpCm0hRvCOY8x3ta6RFgQNa7G3sjz
XWYZzSHLOTBYJt0vbitvombM0TIBNUEG3mNZvUj8qddrB81Qg35chLG2ic0/JtlD+dPKc6h4XR4u
kY1AdtlUKDDWgFeRpYcIy0A8kpdEU9hwsZV3pU95REAzDzDQ3oSRZvq918AT75Gaiu6doo9616bM
PIkPUw50pP7uiHbny6hkQpSEzYHcoDHJHzEorp01VB9pXH7R8zQ9GCxVeczRvMF9IqeSSEJHOYBG
iLSy5fCmHe22PNDe3B/hAstARM2K3TBeJ0PHuxWlPzIv/2asMPuDxYSrd9uDPQM+GEki8KI4hLlY
X8MwbJ4zvXmJU/StSXBIUTQLUuFw1oh2mrGutgmFc37nJdWFsoLXicmQEMv42dVxvlGlfmdje6aW
wsCYb/XPQzUaWBPh17qtOIeA/2nZzg5O2lw3DddN95IzDQsSGMO01MXg8Swh+AaHmjQuTdPmgOs2
LbO3lG1swVH/TuQXb6Y0GbrEdqJ2JlvudL3Jt6omrjeLlai9MFBqMvA2ixEeOielr7AADGO2w2cZ
6qu8wMC7dN4mdcTt+NLOo8aqppeBJHjRIgYfquguMYt7PBtPjpFc2uQrgtuWYdTdD4kptxEZCUHx
KViyZm2oQr4FrnVLGxYeG9FgMpwSQqauYmrxWEIt34ol7rYwDHdAlAw+1g+2ngx5ypL8fwIPtaMM
F2caWWHGvZrboWFAYtCgEExR5/JkdM4U+tLKjENYl3MFcsRs9oaeXrUZ4KZQWNylXn9JHcrQjBRr
ok1zBBESGcTpbrBdWsgyvF3o0s+TV7N6RvVLtIWJO50YcjqMZLSh0X2tokRiabJTmBNQZkIFlI6M
LJnMPv+hO86DU4UPygt/1s0FrE96CBf7LXO8o1d4+S3Phm07tG1gYBqCyKZWxjZ+7ht8htyYUBnd
Cpd+3qlXCkOJ602hT+rMY6rG9CuL3R5FxPvS045yJfxbAmTdHrsNjKFqCXqTIf3k1odbVRO89lwu
tuEkR7rpZrqnq8z6oVE4dvCi/MZ0sLPXlVAbV+sepd2dY7hiqOnhSw23xC3M81R2+pXTkZWotlTV
S/pphLHTCnE0avnYaQonXGShsY7FURucB4tGRqYH5W02f3SV5rwsEnndkBrg93YJYrKp7ZJ8mimD
W0csFUip+MyQr9m5TnyPMtxchBtIjEg72VLVXhUGGl0a9zvyMoPfyLnd2pIBngGLsSIpJNtmbxX6
HOAR2HfG2JyanVeagi4hw5+meHkaWjjRuBScivi2BQQIQTtSZ/y1jIDZ3QVcAN2xhLKFfUHtm6kU
V2lNi72K7HUR3Y+DkBusyq4/EJ2ZiPRdjwMit+xtvloL7UKoHhjiuFjX/Vy8JdWSXMe4iSFrtfsK
wP4ezT4MEiiXgerNI+v6hxdL+qDdcK90rtgicu0rr2PXNE7VR+6IbYY8tKGErBTGtxYvrp9qOL8b
yznCWighsPVP7giszXXqfCtxbpJ7yQiT9LL3qzI9oHByPS40rDmUjDAd/AYYOF9ntv1mpvmxF0ns
hwnBBhfCw9bLCxLHbnmuipg+9ZwTcjV+z7Vx64p1eopO0zhvxtTjXqSoLKrmfQPiAxsmlywMqn1u
ZJI83dz+oLvorY0ZdUPFv05S+hVK0MD7FUiST9aurNIH28t+UkKAdZtjMo7a+KnBk4q1Wv+suHtG
CbB5AV0QzTqQDRA+Wr711KTTOicO1XTl5Po9lUoEScKJ0mMZvcJ5PZFtCXCzPFJrEeRrD1XTcEt6
DqES9EWbYBkVRlFyXOJZBoVD2xm9mj8ijgA+1Rl3TKa5leaXlI3K3PFlVN/uYD43FCD6YCOBCi70
RZnGhmak21qvb2JXvOE7e6XO/rFMPjOv/zKs8LXzzJFHllnhgkzqEwPRz2UhTFGbnBtxgcMksnZT
80KSA7QuDex+Jgp9C1P/W1PNh953rxk8h82fz4g57k5UI4+bLp63uZSYNG0E+h5HPUn9i4bfajvW
DJlh7n2bdXxDz81XuNxoxkgAtX9XtF0HWo9FFpiQvjoGjQ1Tas79Cld7kf6ovat4KJ66lNiiVVg+
tKcPzvyzi3Kbr/VIU4balyOJ2lxYxDk4+XjeVdlshKHpcFwn3AsS3R4ehWa3xVEOdoLNoG6v5JLd
6HVeBmimgShB0lXNPSQtQFxZ/1An0Gg08bkMdcDYCFtz/wS8+2VaLIaYNGSwW6Rlpp2MnWSLAV7H
0wDlYCQhra9XSNnKcpmOacZVX9KQzNP6kkTereEp0pyqpDo7l7dxSExlcq6x6byHurlNJv0ht8Z3
PGqnYaF+AgLoqVYhhw1bngyOwJtyzkxAAOi+yZyzxVnLlQ1dd/wViRv16WunYML13rVjumcjNW9t
L2R5KHmMcg98syfFtt/X58y2brEIUYauMfwssmvQaC4YwPEm0mg2V67zKmeOPWnF5FvgTgVlhVu2
g9CA84xfNYinnpDUttXxi4qo09iMDw/VYoM6mciCQXagCqstHlsKrKnAMdr73hrPXkvCYiKU4A8d
feOC9EndidZPWjM+eCOo3pbVmloCN2M+VM4QkVRnBYAlqCUsFENLowD+6X3Q32Ueis+ZrgcgLcDO
9PSrynSOSaO9V9w7G5jfBV1qGn17sXuUjPlryFfn2aONtaB5yrRtsgnesU1pZrZnHPAjleOlwLY1
6+6p42e7dCZHOFQDNo5lu47z4grmSuS6W1dCZ7FGGqIa0/B7rvuqVu1OWc43qdEruPUuN0FOSqrQ
8I9Uy6HheGBG/cMc1c9ZFUNrwFyD0fCmc4oXMT/iBGfIkncnMbAx0sv0M1m2FGx9wmml8V3SVdVV
ifCzstu7UtKk2BOVNHLyKdLal+GQX+em5/cVVDv+9Yn20ZMX0ZNV5pfIE3iql4wYgwVXqlyWdyIZ
n+im+xmEadQz1luM8YqlEWzjwv+drcRmp+0oAnYh2BsQ3XApdQkpkszAyJC7Mt8UDA3mkXpiBwKg
Oy10aaxYkplmoHG4x6u/3KoT/mieKV7iRwCpTkWG2W3GkTeQl65h3BvwxYAjSrbLA/lJlq8F86wo
O4pX+umyuodPlAoQl7dJpCdGt5LKyUQohHuzVp9pOFs7vsKjbUYUdIzXmqyfJNPszHswGeKCNTk7
wm4DsJJH1jx+ECOeDrjlG905GSQFQTXectS+p0d82SVSbnPoAw+mhpU8FFEPUxPtIWEUfl8UYrqn
nUcrB6aLQ5HvPfEnRVy2R690kf7yKds6JUTtiHWlgfW6o26juiKBVHEAblofa0dxIPpQ3U4lU4eG
+IXlJle0NZ3GaiTIqds2PV06HhAZ32bjKiosjNsJhQYkV6C4zJWgswfvI4ibgxbTlT3q5S6dOGdt
KMbaN/BX6bkhPWmuU5ze4vnWm0xhsLFwQ0xM+3rzo8lZNzOjq3au0ZwVcedD3CsYbkrtme4OPhy8
ezXEoBZHl2WcsW1DxhxhgZOvEDeVPjzm5UvpxeEd8Y9i0yfpSAPF9ABU5YJwqwe2OUcw0hNYNi6G
IDE496ahX+vuqrJ1+T6Z5ZmB9eT3SUQ9BvPcfuTwz4ri+Q4ix3Zphh1CDcWNI1th+lqe7Yn1b+IB
1CMN+mbCQA/eM6cZY49WTiQhcX24A0dN8ZXJRER8/eF2hIK6wUZA62jzWehMpVTX7BpTu1ZGvZ+n
6cMpoPlpYCBnN3WDR3ume63JnY5nYdnvXIHHq1m+rYYmjASfwWAqPl0eKZT/EP+xqFKMTHbseaG9
Cb2+Q5FONnEFsVi16RR4Cyln7q1HEVGyxlScsCnKLNVlKGUbwxAP9CaFuwTHa9VDB1YlMfqorp5i
Jov7psbCH1Y04kB24ikTvjWI4cRx3ZNIHPJ6CY2u0NHM0O4DsJ3kip0mwaQxQBiVT9BA6SHUKZ5E
53lkyn/FSYbVtEMpa9dS6BA7RFvpnm85WrO1MVZsVM5HzGLPNhaheDPVFrgdqj7MITO3JEx+eANQ
oNiDotsVfcnknXFGrI0PS5QGSmbnZKjRlAa2VxzXeJyYx1zP8tMUkySnEOVs4JNnzuxYvjXWN0VB
6M9dn71uq+9DnD6+beSXrPmiv4IIEpoSc8JdOxuI9clt2qLeRKPjbMKl+ml+WDpXBy774+IVp4nG
S94u0U5Lq3t2EUrHMGW/xubSwCnO3gZBX7RTgqV10Gaw3WCRJWNOK0vdHcH8RXh43K3gYrhOR3iM
MfQrWvGGrVaRELKqEIp1qMA1se8syuTkJMSw4uq19uBAlzpmkvLUV3q4LaA9b+Bw0NF48fqcmQxe
Y86Wy8++I+1cUyHAA7wFvopHD17To5q0oIuGn0mumGSacbvhvORxu5Fq7kXxjWEIpuBg3ilOQgFi
2bCplPdRd2uVaAx1J3R1RsiVu5uttfjrfjCal8iiprAb5x/xYrJI3KuZHP+g0aAb1cnRcsZyRwDj
yaDRjdG79aF08VDksHjxcHzL8qoM51tgOufRjDBSYjojnbUGUBbS4OzyIBN4l9qeH7rcZgSvyZNJ
ADUocXv4PH/1ua+3epV71BVGJ+7eS2xQuNyV+rvbjBwIcii6Ee/PljypPDYZwZyaJdGZbBNzEKw7
17rAWzta2bJqqjN7VXqDUpJZyUjjZa3UB75qb2dTebKJi87aeewlNkuzK9S6haXPJLfbw1Q7Z23p
AjvpmPCirxZlyOPvgOGADXbFY6SoEIWHudnJcqgCIbceRe77ub6jrxsIq+AarDTxWMvwQdTWzbRk
X1S9shRo/Ni4DzHhk9+r6SxrRM8eJtkavfNoAdfFw+UcFkrhXVp92lLubEGTYCxD8Hw71XI+7tIc
YXhcoNBKXW4WmyDTDCq2XtwnOIEk+SZcniIWl8Xkay48zbsZ5vR9dBBfWxtTsJhwMjvj/JpNMR5a
q0E+U3fAX+8mlCCoWky5K2qb9ZHJFqYDN9aIg/JbC5bfsA9nZCtvQudJG5yY8aM0JfuQGZCoApsS
NwYZ6hU+HBUHKIktm6eoZw/A96ZxUsrwSfte58zcJzTkuJ3+yrUjGXOGESsMqtzBNbP8UMWk5LMJ
i62XbQAh8HAu0mhvFGZgdvOxNVuqhSMeM5gWOSUh2JU2cdjSSfFxOOO5lNYCL7PHx1VzulQ5DfYT
F6sfR8X9MGpq69DYtmvbCJsozNvCbiHMjvnPCOOML7uQvksH70hp3StbPglObVs2Guj6cU/jHpAX
Ioxaue5HbWqCCKKxE2kdtjBw/cfG5pSQhPtK09BNOeLBjWgPicQHy+J4XxBIQjD/Igx/cafhWgMI
pwZOKZ12Z4LxXy1nD10R2X5vmnzedfYxR6dRUcB6SHqDjRhumi5OL7bsvlAWSqodZ3oRpra678UV
joMEDZ5d10KkZduDivVbNrXQZVFku456oOU2V0EKQodPRtHU1S/4nAUQDkxrZtfyO6VDlfZAPl86
mKIM88mJkg/PGWi/wX1bTQfID1PjlShwHsoF9MxNTl2R34SuoqTO79nRIOrnX7YIN15efiXszPZN
3OYbd2M31r3bVoCCYuw1pT6JQJ68tLsbysbwq5ZtjWFnwdC7CANmAdJBpwlWo6m40e9KMQ/HabGJ
87vpErhDCnBhqY4tHqO93egoks6dEc73Go3X1KhCn+2yfjrUXJHzSPt5ssaQGS4GPT5ThiaHyBp2
JtD1sk/2EVeg8DSa6pe9QzXXudddvjn9iV6UMiBOUG1N/CBOBKEiJceAOfghIuFaawVbFW2AjwAx
cCuYXizMCbespdMutLZtRcc7lueN6Ll0s3Q46HZzZ65tezDa56Mo7pFtmS1k9bCduJoGeJDMHLjy
Q68BWN0RqxvS/rFpPBPHKW4mVHYshrzeesqTnT2nd/NCWrXJ7Dsjcb6IPd+UbsR+dLRf02bamt04
HExzPNFng7AfNptuzmWgM9oyavs+tJLn0EacmtyrBaLnFVhBjnVdD0S2Egd3qu/TqF+YSLG5JuB2
aem0Ssu6JS9orHVJebkVGAZB+QZ90zYbFrLB587odtpCVSOTacIGGpqmU8xB6dDGCImHvVUbTBJR
BDWLGdkEClHV9VNOD6OXfgJO9YJhNKsg9waQOdp/sHcmy40jWRb9l96jDA444MCWJEiKmmcpNjDF
hHme8fV9oOxuk6goyaLWXVZWlpWpSBcmH96799xUp2uXdStf5xr6ASs/bU66QBMBTD7JOHv6C996
N55uLQBulH/2fQyTvS5zKB21ARmOfUldTw+m7l7ykqMSqpmbbcQ56y6lQ5qlZCaDbFy1fDhIwIlv
75VxzvIAc8Hdl4JtpWQW9FGGw1Vk9rd9ncwfBSbRb9fdqNhaSd7gLHO83CCPzTWu9JDAZKUmpHGJ
u/Fb8Hy0VMRGc4xuA8g82AhbrduRG15qEROr00OmSSt+pfjO5CiziTgpmFU6eCrbR7S0tsmgX3bi
IYfmtY5oh6/zWGxmP+7QCeLHriQFF14EZedP7fgzFaACSc18zJPuquyy3+NYk/2Lbp3omuBhLqp8
8XkC7yF7Jc3q6pAm4tZw6+s4J2ZnvMuzAvJJYx86p9cPOtVvJQcN3UhwV6AMtrrqF1thVM3kPClZ
XEUmDTAiEzBUxfDhuw50ZzeYh4xng0Y9sz01hU9qmA+khGjwQakEtFYSbweQKHt9RpjHfv8Eg25G
bPoiQquIgOb8ss4j5742T0y/6xGXImjG7dAnBWGhFdGDYrhF6rDJ3ea6oWoZIRVji2chR6BKIObi
2gbsrwx6fkieqUxmFhCZedxGYXIXjspg803dTFkDnGKDyiu8qk5oRL5wKiYCbNdAdRnrZusgxjwL
KkSwekX91bdCFI+UO7P4Kqg5SNRiZ+IBeaCWRJwpvobIxKPfyj0hRvSZNEAdRmy86GI6nwrIPGbz
2PcNu1c1rFHS0hgo7YACHrQHP80Kfn9+72TsqpXObvFx2dEZPive0NXnQAJKLiiM8Kym+f2wpNDl
2Z0VdgReRNXtENAgog+Gidvuvaxz79JmwPUWt6dzlHt8c3woGFTXeWuftibmCJ0VRBANAuOhYyMa
+d/yLLf4eqnZ5Mik634qnrXw2U2JL5Bu8gSUn+9WhfG67PJzcNfWLnoNw7MMoMBGihBJC5+ccv5R
tNS1Rjy2psOkVYqHDGv5xonQP09PQ+fQUxnqn7oWnBl5o29nNiHYzPste2vttDdMGj/0QGz3BEwP
Z5OBbbEBtRfLYbg1NQNhAb7stR7MAFB8INfiN8XO8uBOl0JQb85Lee6bM6p3G4qCHSCLbAgtl715
HmZPkZYeggnHYIplBgc9FcLe/A4Qi6AdpIw23Z516Qz7KHVJUcaXBeTGPWGlNjex4T7bjfPdMtWm
adpHSYFEb9EYVla/K2IfK4sYH9xJW0+lzskUidkq4TgfUIKcfJ9GYv1Imu02SPvzopX0MY3WIPGA
6sYwzv1+bCi7aR3vbAcQilAQo97Zhobasui8Sfj65YR8ObCH4pzEJXbq02Vhscizv9UUShiRC4pT
7U1luAew5hMvuqQGZhU3EmvkHpCW3IJMfoo6PBd10CZ7t71phyFBLEyiLd7/24rkPCLpB6wbJQ6E
QK7DMeDzyUaCNwhfW3X9CCspaz1ff3KTHsuTlvTUtfxgXdfmc2LEsGK61KZP23C+jFFChOVaKehL
dsX2zqRgAvznMDds6Dq49SiQ4pD2M91/XDUaCY/60Hs+gvgBWnJfZpGH/wURE8V9/K3ORjVkqhkF
fiEfShGMffhsvqREoaIDNVvya0Rv7mQ7YtMICQYeA/1XSNEE/fQAUSqa0JP51fPoX9RT/FwOzmmj
NzfKoXpsVAhPBgzafR2u2Qbmm86yxbrADWRx+qJeVg2eGYFnjV3+L/lWWzV2L7PODxbsHbogjDfC
FboXyDwB5LUKQ+qjAE9TMiszJv7x2sbHeJjtnu54Fj3zFphrSw0lOVDTxsRGuJs755H0YIoo0mjS
64BKL0c28yywvEjW13kSPtrhj7RFKR5GtEG17C524Ib4GFTKLdLpjS2XqdVIXLp9GksoKEpaWfp9
RmN93c7OcKaHF+6Yk1g6FVvO4s2pS25T7QcvPR0QOBjTkmU43XShuRt963qMuIrRowdyLt3wIb7p
u3K8Ccd7oCfo3CeX5jXL78oqjRrITm9CAAvPXLgVa6HGh9agye70GZuEBMp3jF8P71mxbsi+C0t2
eTr22FVhhi8zRDJARZuh5a2PHHbGLkLGDItIQ0qlDr5xFWjwV9QSXFfnd1Xeup6dcLk1Ad+tNPy9
xQ6hwYKQU3nwxiIm3q1GeKVlyJ4GrX/IwwLB+uATESMreOs0aHWOcKR8+idpzWnCwbTX5I08iTTp
WVO9m9xl9av0x2AUFN1tdxuBnPBiI8eF2CPtFr64Qiv4y49TGgpY1DAKhdt+ED/Bk9IMyXBM+AAu
6CBSWJqn4DSHgq05xXXS9nzcOEgsDhrbJsLT1KKgKVI+fLJ+SLnjSwnVw8yW1+zHDkdgXrB3BCpD
jEe/EZH+vdC7nchiOD2Q+hFBcaBHoFHqbYxQOd4qnVy3RlFxULmzzTFZrWqjaXcNigwocGtTH7qz
jJJeEdCzMSkwdu1PnUzGTQm8mUIXmZ4trTOOjtxPuONBXDANk9nCESX1CnHV2PWI6EorNoWuH6xX
hVMRCsAgDhoE2OfCqr5lIYlrOTujyBr3XVvMqEqKs84EOmqMFGiJk6HlwNuUBHRPQkAweW6fa3bb
nybJtylmyqg7km2qWBGcTdxKrfRrUj7OAH0JWgd9uJFosk8QjXL2gfMwdr/MXgFi73AdgofdBkoQ
EKY6Ol5Rc6VJ3nN2D1OHp6XM0/M0Jzugicr9mBCeOlL1MVG6nJJStRnH+GRKzHYPS9biafe3rt1j
dhgy/ayYLyRmBNA8S0YabBWFOp6Ea2A/pvsb56nXR+IXn+FqnmAtmUGinUIQg67r7nqJuhIpwHPg
sIRWWYo/C7Yepww7JAFZn40lT7Vk7ol/OCQw0RJmRQE4vkot/FRwmy78BE9yOicZXV+gRyRcYTP4
kfLe7+TcoaWyg3A/W7eoFNKNm5OpkVXULtxsjZLjm6oisWNFAp3o5FRU7OCb2cLUYUWkEth7lUPP
uRGkO09AXh0CaDwJdAvhg+tfE6Wohhr7sw+saMACBzLFvSe+hA68hCvi9vQf8bX4QU7Nk4+Od+/e
baFaE+WkrQlRZodsK5pa4C3RKebs2fTsWRCprifZz9kfmn1TE1OWX9RD1sJISdnfQ56uwuKuzlSB
d4CoHGyK1klCbNM4it/5dNnouY34l2orJA7l+eGELrhu5WqAj3OW94zjsutvEhKoBs1F+NEWRB7r
zUqR4bFR3zSTRuck8RLp/XDH9v2choK5emYTK1HbiZ07Wvlaw3U3jdkmIQkcThysVQqevHDwfjQm
XpKiOEcHJg7a0vYaLb70SWxcsScL1pBQsZc56KC62uf+sE+cVS92ycmQRves9/u2MczzWKenB0pt
i+WTpSBv9loL52F0+kNZytQzG6NcbJ7fpqGcVqQ3seDIH32cYODOQuBs0EpE8uJPY3Jw5uDZhHi9
segwRnmyZy9GNXzOSQNCHsCpwAsnLMO6PT4NFDnQRGc/4KOZqyTKMT8MLy0ZoSxUbDB0ylJehoQz
aE5iB/RM10PgG9C2rBojeNnrlnw21QjvQMUklNu0s/uWJF6t3tKqCaA7xj8WmvKOt3mDwznwFq3J
aphmIIARlquyYAfkkj0FIIuug4X8jkUbKURG6OCMyqgukyVziw5omKcvHDVPyIj193UanWp9jorL
RuRkTqgb6BZQ7cHuEzTX4wAL0w1QhkmNfBHyym5hx3h0uglKm+GBIn5bySG9ZSfnnLuJZzqw0+ZJ
HNi9P/sx0bgw7GjoiK47cFAMyBuiuvY7lfBCc12/tl1Kwkh1n2l5blQfxLcmDks9qW+iGs9boapH
eK2pR0XvBHAna3/v0QbtVi2gqTu2uRsEKDuhsBbS7AKx5ETnhHyYW+7PuQg0ikfLpkY6eBF9tx3I
E6whFlTZr6ifXly3OKENgDRbVb/dwidOPdyBclbcDt3HQJ88KV9DuoBmnq4X8/kvSq239eC/oAk5
BwfQEGPBOgNV+SEa/WlXiug51MXBzjJ0ThlqNqUZXkju4NbwOapEMrxXZfVCdgNchLn+PhTRA8C8
dEeQF6ZjU7ucjR0AuGfDnk9lmT12E8F+IyypMaRQY1o/6RuiVy93tRJ0c3VOm6kdcvJvWGgd23pw
9qRvSr6L+kKH8O8Y2UM6iWBbcBDltSJr0DDEis7Ftk7adqcySooFU4HMIkyojdiTr2BtxqjdDROa
nsKyfkwyOKOEORK5NFMJI6/Xk6y5zeR/h7Ft7ObafSoJ815VbpY++PmJ34wxpiFDgXmMH92ezQAH
vd5LfQcgMrxW03FpmMZI+jT+WWe+uE2EsKyovono+whcbxUmVOEgFJhpZgJF4g/CllvN7qhd2ORC
qr65bzF2rOBF5lvwLjtcG3yrDr7gzHDu20DxvibzjaR1x1xKwwODfd2Ih7bem3mzy0K416PBsdau
8Z8Tt9cBe0hwOGz5jGM7BOnVLlMEx6Dc8NcxHo+gpPMRWZxAzSHOFlIrnJVk21VdsQ+JNLHxW3aV
Ua8rH+RCIuAMx+q0E+EWfidcvReSOnRUScylwxi9TCQc7gltp7NqROhykNX4FsfIEhtdnLq5l/SL
YDrcUVazMLyMasXfRD5kAARH+TECeU61+NCb5WVH39Bxw/As08GypGF0GgtyvnwyxgdaZKU+hOsi
A5JSlv6vaI4gSKP+xJwOrbyk2qsP5MhAWEYOC1aAqYl4V9dPL0E0g1ZzadkFBScRBY7Z0NmZNjat
rRwtQh4iRtLOKaL0pyJ1FvYiXfeI3iiyLgJFDLZ9SIwpbuQHkph+GEv8U9zMSw3MPwGsPHpq1l/G
LFzbIKlWQRA862YrMFxWJJraEVhja+SMMU8cgXV3ySDE/0kUL4RAM6eK7Srme59ioKyim1oP9z07
BrS00OaKzn6ZTPIM+/rUHO7M2ojPHGtAGykRu9vkmWyQDORdhnKjJoRdigOEkBCDdJwxVVBuKmS4
KDayRx01/YZWXwYK1jwwR6O/MrWaYBCHq6zT3ENThUyMwqA/R71XwBPcIrxkcpLBLUEOBWBLF9lK
717WFUrlSieMKm3Yg5Hxu0Hj5Z/SLP89g+J5NY641QgzObYuU1m2YOAJKKddP2xCn1jzvGjj0xpD
rxHuNN0yrtvzIOvEhYp+p7MFopPcKqs37rTCtMCFdssU2CEIIMkYMSHkTNdatamRnddmeVdFi2t8
MIhQCQoO10lr3XWE4bjJgcdMzhALU4BHtTXMmsYHx88uLM5ff/b1N/VpaJ4aITqmXtJHi/gyECyt
gi4pTuiKAGxgDdggmYNNPaKlCFEMtMO50aAIr8ZxOOnd4Cbk3Ttzxm6XNUo70YgtfPUoyREQM5pt
/dQND69ZJHrPm7zYsRTShnU1hzEpblio27A5qcX0Ex+pe9AGTk5S5V6dI4zScqm2r34t7KGIzYzg
0V5q31EHqdiFOOdlCVUtNMlsyifVnGUBkM2KDTwrMcLz/LwI7vhTchcieGSPE8+3dZafPyWYVC76
MM7pgpAP07ZRvEjCuOyAcispiAjD42s9jW6yLhp31DppVFJ7RLrHVqbJfHmGti2Hh9asi2l0NgWS
T3iEGZuksLsSrbh3bXmv4izdaeOpOY72OeTl0huHuPYaUc9rQ8K8G/us2tC/N9Zl/0SCVw6Koba2
zRD/AEVw1lVmeAvq4JvG+esUZ8SJnsW3Cemjpxnkhesl3WNDEs5VWbfgKVVbHhI/Q0gQ6RcYqNxD
IUtJ5Hdw4ppNSoyW79L8lCdWVcoLH3Rnp3UG2zv4j5xJvFzHM/Hqe8vJbmv48fMcTLvbNgmI6jl4
0lEXCTPexC1zUAkhtci5bLu28pPMGbbAnwgV6US1CaQb7wzEdae5oaPOLWBV64RmCkQaBW3DDnU/
+iFyIsOJVlraDhtQD/mOm+fipa1fRgr/g0vRr9Z5Hmx4WtnMJ/Vs8aU2LZRdx7wQbbu3It0+aFa0
6BXTdqtD1kuFq9gApTorvwUoHHHJKiK2Zqvh4UdETDmYAyW5AzQJV0Vr/porkqOzfCCKcPH8TRYt
tdaQJ9XYIUbRTNub3LF8ri10vFFKj7Ni+gSRWSBYRwTM58vRz/Jy1868drmhIHJwnlmlScJK/+3V
0/WauqDFwaGZWWFi6Qc3XZ3skNhFJ5UZY3PAm7lRVVeexPoV8yWiGIvZtxC4sqWwfrz+i0cyGTiU
FySyiXL0WixsBJi7ZCnDaCfuNf2R2GwlSZqMKCQgAMvmAdLLxBcRST/bmOa4TzFeruAjFbRUQbNw
Hu+02T4rIhK5IrqPgqrRCYpL4M92P8LdFofCglQtF3skoBE0clPCVAJ08iQYfY9ax00fs2+uohes
i8mNZRQkTHHcDPw29ZqqHq9yEDcs5Wh+ZX3jFnT7Xy2M5NYuhchgX9fMx06bbQkfI2uxaXm/LwtK
+t40FtARjbjYa1V5prMOry2z6k9hiFcU4VzchYG1F+iT44x+mdbF/O1onM58e9jOdkQHM01ubE1m
aysc9UUsNEG/6cWFpD5aBEZ3YXe076NEXlDq9URqq2ve40OwVPGmHonVGJOr6lfxT3ISQYkvb9fs
NnIV9r690cqsO1Gp+9Kmw1UGFuUiEAFFshRJeCnN7evLWI0SYXRoeD81XrrTriPIqCA1ABTGjTVQ
0FHRQxGT5KFpYbjSSLxdB2l3pRrLOJN1S68YaYw2IEEcgsE6pEN1GsW0HxGlNWvp8ob4jTbs6zjU
ORaNl5GJyqJ1Mrl1qunOnJrvRZJzAvSfE7rS/xji/t+r/e8DfAi++a9PzNon+ZFT+/Xnf2EJIMFH
/QufpZC6RX/QIMcRN+Y/Vm3b+ZdQLvtnLF+2MPEW/p9V27Swd9v8AX7esIUSWB//x6pNgI9FidNV
1OENE6O19TdWbWEu3sU3JkuJxs7UdYzflCEdIr8Ws+gbJ2qZoXZxSFXepYkGO2xojcq8xcxX0Q+x
Z4ri23DuMUUTOx26p3Sa1VLAtOzxRqAapJXKHn/Ob23ETZRuphAr0UvUlmnkjbVptRdGqdViA2Yu
TwEbTEFAOYPDkcuRmRLkPQk6FguKrZl1QwzAbArluZVyYd0igWhKiPV+xL/MR6eeUn0wrewJAX4B
dM4ySppFOXLw+qw0h97dB+hoKCQRU9CRHlQa8SkEuzp8saPemSjcT7n/1Az2MNP2Q1J6oWsj0YSw
MMpkW8wqqQRdK38Mbnpoq/lFC9ZsJEsPIUx3ohcqIyVzxP6GMECPTazSYdu4HLvNFvwYXb5w7F4J
YnIWl7VqK8xBAxdmngLVnobf9P8d876WMREwTVM0nLkaFYBkKY0KMAYi3KJ5duk4WgfHcWrQF0WM
xoDjlFUUwymhlE5+4Wt5V7KrxnmCCzbtgwRUW+fYUK1SGC1nhe83yc+psNz63kpEOD/Sc5RhsqtR
O0esFh35OlOuwpCYhSSOXHruOXtVa04nn2sopBGlnka2B9UhAkWMC9cMB0CwQrfEDCne54SH1Ts2
hgfSHEaowH0R2BxLauHn+dolzcD+kTt63NDuy6Qhv9FWsKIbaWq99lxZ6VThSZHIvvghK71SwRR3
CeEV1Tw+4NMYEAcuRxRa1y7Kc9SivqQ6PlmLe4KMob73pj4rygdg6pm4C9hCBfdFSA/nKtFpPFzo
ZhyVmJ4SBIh6gInbC42UJDSk6El3prUSMWLDHnu47JNKH+jXZmyqjcrFA5KQiiFJjjQTq3vq+3F0
bp3EZt2DAZS0h6oS/LqrjoPHeDPjaJDX7Dgm7Qu3+zK5vP8mYTO7whK6lLiOzWPGJD5EoCAGafCd
JHCj5jWSOYswkATIZPipfuRT94IZ8aZKrZMYNRhHGDY0MbG2b6axq3+mgXfIgqNfRKCnBz1pL7OE
dB37yHY/QQU29aa36M8FAPvQdzzUeiCfZWCO+T/Lyr/1+B9Z4qUgQwwerMWcpzMf6kdjdZ1oexoX
ik0OhLHZX41ghxbpUeUHnFVr6wHx20kR8eV/fpELZvbtDLgMrLjPQlo6UWbHF1lXuZFj4FBexyzi
w8wnUXw9qrB9+HycI0wpkmMqTA64XYwZrAjOkec/N8x5jBLDp+9ayG3gUu44iCUtazN3SWCzpIO0
/nzIBbTx9tKWIS1dCd12dOXoztE9dWHYBJnEcavlFj6y/ruUV2Oo9V/cwY9XZgtwuRbzIYCG18Xv
7RpC+5hNixwsrxThgxvO4S9RWMN3EjqT33XixPd/e1WQvWwbMAD/Iwxzueo3S9agmDYTPQN2UxEX
CUBID/U7fwTEdMpU5li3fzucsnhy+BNYI51/6ABvhvPNgbd1HINtXUwpYiZFrTrUf/Y5bK/PR/p4
H5Xik2cUFBK0bY4urCIqFfmqFm5TCst7vLIaUzXBOaupTgiVIMXk8m8HdKQScInYTEhaswv44M2l
AcqciNEVlhcW2iWp7A/kL3kjukxqU2efD3VE8ODtdyxpGTw5RWyDI464uUkkKIZLWyKgrlaVvsQA
XejVecACUmlfvI/HU8nxWEeXRcw1dJgQImA4spEPslsO+g+WtPECG92LneLgmYlJGWrgxJ9f5ccP
zqFnrisuVdq6Mpff7M0NRfVR5DAO0RCFCbX4ABDmre+ICQAb68gXII+PrwuDmfDubBMd7T8svDeD
zXReo9YvFX1NWdyEUx+eV41OTklulafGOGVfvC0fLg5sEP9ZeMRQffVXSMub8ZLahTEZzrZHNlqH
QchP901IDdWtJ/HF2/KHofi4Db4DXhiQMkcTV07IH5kvvJj1GIIMKPZDrLZKRn/7uECZW8zHukJD
g9Pl6HGZLa5guG1o4MIbN36Wzn2f/vj8jTheXVjP6AkJ18KaxFvvHn3TKTvIEpaY5VlutlmCN+L0
5+cjfLxX70c4WlfaaahFFiYWZU0aht0Fwlvk2f/RIJbJQcEQC0Hq/YtNKi+5inAlkdA9Bdpvv76O
5BcP48MMsdwpZTi8ZMJgy7Hsit68XhNpzSmQNjYbaVEdrBTQbzrSFJ+EcZc4ZbFzEdpuP793y+nm
3QL5OiaHKWYmHfLL0WUBmvMdxXHGiy3qsCFlnLXeGncIYwrkwOgGmq5BLIND3Pt84D88NJYUxX/Z
egjhHLGgCqNwHLzNuEbraJ/b0Xk/gVuJgi/u6YcpwkWPw0TEbpJ5l/bc+3uazbqa6xIQXwENwc3u
k/lKj1ygKVefX84fnp1BMgCHXDZxhiGPvtdQLw3mDOIl5obaPG5N4MBOyHIsd9nz50P94c4ZUKDk
K4iHx3f0uvcuMfJB3Jsep4BVE+07vA9Defh8kD9cj8nLuID52WmwNL6/bwbtYkK3B9ODRNhg/ch9
tJogDpPxQU/aL96F45fQ1gWUI1dAeXfwyqqj5UovwQnNHHW9gHYTp1R6NmdNRIvSeopqImfRPfzd
1dl8v6xQsN4WSiqg3PdXB7K8JJWIeKTKHbAz6Plk42OuNXuX0JF9QRGWn/ddXRlf7G+O50JuJKui
rbizjmUwKb4fN699VbgFBtqg4Cip91l/UlpG+sXtFMv9evtRL8MoRuD4xNflHA/Do7P9oCAHRpeL
2KFQkMCqQSdNryrs3dRrPjqxOL9BndVjuBwbWkacUZGukmP1l6cafhdFfcXiTVLmski/v2SwUo3e
+YJYGLTFZaFTdp7oaNZb/HPrgtRZFJGesvQvluo/3GnCmNkc6NQWhHE8l+pwrmE8sXZ2UpOHQaPh
Do0muP/8Pfo4CuHPprANvnoKWNbRxZGpo1cJ3k0va+15H5gQjFMqot//ehRXStOQPErDksd5HMM8
m9gwKxR6HQ7VrG1mNOSd2v39KJbBJ88+X8JWPF59mjqsojqDGDsimhyGNj73bVl88W6+blzevZvL
DEmkPUQ7F0Dx8YPp9XQs/XwYvBSdoKro+3J8J1MCvoK9z2BSAeL7VuJezvDjy9TwRFecR/RrfO12
qom0fTJyAOvNS4RSmNLYmtvj4axaQ2VK++rcrZMbg+5CSpshxrcdLEQ/hLedCa4j+OJqlu/148VY
Dp+yTXdpAUq+XbHbGl2cWJzo5QSr1rFho0XbPNG2BQ6VsfjV0zidqvqLd/t4bgYrYjmkc+vL5pDj
+tGoeQWGgiS0npMEiJkKK1kUNQ8wgw/5NHh+GZdfXOYfB1QuT80Sy/bEen+ZJeIgzgtG7+nJo5+g
2nSi/ZDQ33ceU+0vt4uvF7egM4U0pQmi7/1YICRKKvsOxpQmvoJq96001ePnb/ry675/alSBDU58
vIMoEI4PfePcYjuSSe/JRv3OUpjBQX5uin73+TAfJgeLtHgpDWoeNqWB463HFGYK3IFOhpaPJmCC
r0UoyedDvB4a31+K46hlZ+GwfFIrP/po6dllQTj6uJRMcQECart4A7ssIBt2XFMOW5sjTJ3B2mWQ
LT4f+3hnxSVRo8NlpQz6quwT3j8oh8Bu1HN9RwfdXKG42fYzmYAjaYPBF6fZj8+LkVinqUIoSlTH
77udIAVIJSO100VUnQ0E5ALw/mKQP95KF3IsBT0KcB+qHNVkiSRURJ7hytXbcJdk383k0YTMLcqf
sg/WBaIdhdXg89v44eJsvmM2p4TbMI1QAHx/GyuyXEi+QTKa1vWjGPLLmmCDqvC7L8b58Ljs5RTG
y05pkQX5+G0UhZHVErGPFyLTn2fHpTgtqAZnXt8m7ReDfXj1Xwdz2YLQqnGVezRDOWXY1InvMtiQ
e7KsIKgWf7kLto+GWPaUbw5LziAEifcMQclo1aTTjl7wEv6y/vzxfLhtrg1DX1DegwvMjuLoSsyY
Wg4sx5ngWRorqfJnC+uwnt+S3h3f2Ci6kv9kROpRdKUwQn/YIwbCDcgaLuadXw0XaRL+HqJ5WmdN
9pLryKo+v7yPyzHXx5kW/9VSJaXa/v421uA1QfvXRJGSNVS13iiqtBxgWE2kAJu5qsTVGA1AFdZ6
l4co3dtUjtq+En49JghELBntiJ2HAOYrgg8uKhUpua0zd7BvOlINAZHruZyvypSd/5qsn264LREj
YvukHdN+j5AEhQ9m7IIo0YmvGsii6ciy7+lEz766jjFlYC6jdxEgZ+qNpsRC4NKjRpFsQT8ZemHM
5bbQE1zq/8GTeHtvjj7NghqQzMt23jkJKai6KeWpwqF7a2mwY2GodD8/fxjLu/RuMncVkGFGZK/M
3TjeTeRtrDjvp+MudtLowVIBYBdQe9fAGeKFEuqYXjzr9hdX+eFb5fDP1MDHym7VkO7Rgms3U+m7
mT/sOlXjdyTO4FZLTZiHn1/ch3luGcZeSsgcBJjNl3/+5nuNspyIWh14el0vZOvJOgxhchG08D3/
k4EsinRU4hWzxPuBmnjKhqJxBzICsIK94jwRc6da9sXT+uN94wv933GOTshSdQYBrdy3JKkOQ0XQ
c2lt//ZSnOXwYlDAWPrndLrf3TNKZ1lAPxCa7ESD9DL0J9GueqvHZBkg+Zj/9nRKBCilLTaVpkM/
Hgb6u+FyMQYNCW5qlwyQrC2ViQsjI7D07y/KoFBiO5wHOQgfjaKZs5z1JHd2FsrNc5xz45lWRkRG
tZH1xUb54+TNKVvpy6rHp0Vd+v0FjXYQYfLI3V1saDitRWZjOOwGo7nLnbn1luDAz6/t4ztB+4ez
rmkoi+7M8bUhKa6kNYwkbAEfQ40OnTAqOt/7fJQ/XJYLCpyqN/BsKpJH85JOIDQC4FDtkKonBtK/
2BmmQ0XDWWM4Qr5v2rm3k5O/H5X3QhpsZWF2HwfLLLBXlc6dvXN7ICiu2f7kqDCfsM0GDMIW9Yvh
/nQruTSDeYkHyAL8/tlh9olG4M32rprL+J6CWHaX15gV/v6iLLZ7CIEtZfFGvh8F1ZINBClWCIv8
mo0eHplVK62f7dzKC33Eafj5eB+neI42iFwtSu7Gcsp5Px7S5iYdmnJxrZUQUDtDI4rCCRaPAaZ4
SxBIo5PPMwz9WP31vMh86CjWed5NdjRH87zelkOTUuVFSGcAHTMHrZ5WYarQflNIhGf7+ZUuc9P7
xYwrZDBGWubI46IFioNJc/RW7XKwzAHJfr3hA5txQvskgNrpvnw+3Mcbu5RExWuDhm/wOFogg2Zd
Vh12wKQO4/nM1zp9PAg5oDFByrPEyNt6ufAinf6LSeZPI0sep82naBJGcXRfXRGkNXI1B1W/07gn
Q5y4w51AWsuFVgvgQbf6OviNmiELv3h7P55ZqG6TC7Bssal1kWb7/nUKLFQ4WeVS3TYNjWA1yDFt
6eDLiWW2c/FWXc4iGHcO9o+DFoEdYxpswy8mvY/T0dIOWfrffKYGf/3+l6AHmAOVm4ClAElLt/Fs
TCALh2584ryTResahoX8+5fZlTp7cnKuaCstyrG3u4m+CZSeTpa78xUCX1Fxkj+gERmjm0BLCXb8
/OX6030mNYRzk6LZyJUeDTd25BC1qnJ35ZROscdvBdqlqsmR2Q6akTkPllNpzk4mOFcvgZP78xlN
Hls91XM4jl9c+/H95hPWBTUnuFbm4jY+ut+NXYZ1nip3h4+sfOSAAnVLYlbEKKjgSLV2hWzy8xtw
/DEzJMPR3iCzAwnfcTeg0JysmOOYxqdvY6spptKa13OVVpDaOnNKvnivj+d+7EBsERfBzaILpIj9
/uk6cnZkV43tFkXHfDFCsfXMmnrX5xf1oUxO+YynIOkhs2aTw3z0VMnvsOuGGtRGYvUjlorS/EUe
QYSHHlviopqadA/TNfgGrqSRa1LQF0swIUPGxuki+/nzX+d4HlmKeTxVsahwSPMVR481Qqag+Sr1
N03y2JlPvZGd0otclUkGBuur7+fDO3Q02PLP3+zGXTMKxlgigCb/gFhnqstYKVl4SihGq3juvn9+
bR/en6Phjh5oD0tWDf1ybfje5/wpsH4m06/Px1gO/G8XnH/uH4cYmjuWbR2/NJxbsGTgvYRu3N2l
bJ1WjSMujancN3l0qEE9rHo//aII9vHC1CI+4MExDTscod7fx9Eq68DycxcKJ8juocE9VfxQoKY+
v7YPHwQtozfDuEfzPEIpbPdGgX+1h2u61RcvTaxTl/3iw/v4DiqBrpYvDycS/Iqj54RCy8/wEQRU
2sqCKSxqtTUgDZJFx8D2+l5pIzlc0fyF2OHj24gaTBroHFAIL52593cx9+WUkn4iPepJhbkNJlOM
a2loJszFrnSuUxT3zRdT2h9u6bsxlyf75gtIWxFFVPRxXSoxPJdWOhxym/b+5w/uD+/HonCmroLu
DQXa0Q0lhDQUTg7fO4XWfat3ZESQxhwSYxL4SXP++WB/eHoEWBmCjhsqKm7k+0sKICv7wOHURuQO
DL8INrlOcGxpJ499AFs0MpLTz0f8w+WxJvDBKYqz2IOPbiIIDaecIBhsxspZkD8k8EGOJH81/mIF
/tNA9IbRadNqox99tG8ONTgzsPjdTRUPC40yyIdtXhOXZwdG8ZV6ylg+p3dTyX9zdp67cStbt30i
AszhLzurFaxk2fpDWLbMTBZZZDE8/R30d4PUEtTYFwfYBwf7QNUkK6xaa645SFxS1UOXsKS2jdPy
sN2nZZpTn1rP+YSHLCvgZ5IZ1k7vm+xxXtog9b6OthZoZIhajX5RZV6H53t354DK2c8dbXsiGX9i
QoyVSIuXEeYxtEElId7uP8tCj85sQyeT2Xd1TnmWq++ipl8KzO+/fJTkvtY7fr+TmBCaoeWMRhCS
8of88fUHP1mp/wYyTNv1YQAtkpGTgTAyh+Hlge0dzay4T1DuUlPGma+Lm3ohavaHr8c7+e7/Mx5T
mtEILzkc3z+YF5dVlRV2vytS7X7G53qS46unnOevh/nssUyLEBooFPn/0+ml0SCUV1rU0Y01XPhD
dD3lEy5c3W0jjPuvh/rsibioOLrvEzV73skinaaEiIe+ABxAvHGPB0GMR0Sa0MEMW/TroU5OxH8v
j0QEolSOJyyET4ZKO9KWvUz7nR9n+EypYYfnxzGOq2/mmD6WYvrmWc2ZE+SzNwl4jwiOwjgF65OF
SmektKysxWLfGo3rLNfKy5kM7zPauXqjmwBdv37Gkz3v3zNSlURVsYhGndOl6k5x1wITwyZb0UjL
VtBHrw2CGLtiAaTtmTf62WiOx22PSfKPyPZ+OhbQrIMhqPqdctkD4jHBZIEkEgb39HMTPBMZnxOF
ffYRlyMRzhoi3A8VPpw5PGcusx4zHwjOmCIUGo216VOcxNhl/Jb5ufzpZ8/ocrVyfB29lHF6GINO
8Ska2gizMvdZL2iVdzMbJUn6SIbye4Zi9sxJ/NmKeDvg8u/fnMQ+/sG2zPp+18vmx6yZfweawkOl
sqevp8pnU9NlR+fiyGXGOS1YDiOefDISwJMmH26GQHJgiBtLQOYqcG78/3kqDixc0Bft9Gm6JRWd
PXg23y31fCyDqxUoq00BBPrrh/ps50cq+H+GOc0AaEgGe91kjfdz/uBipCc4or4e4uP3cVDpcPMj
R/Yvc/X++6RJMKmo0vEUitRwM8kGq4RWGEc9CdIzq/njJ2IoE/njskGSuj/ZPeaOFzSBi8MvdHiY
wPIZg/an6qNfvRC7r5/q3FDLi30z6wovbnpQC93OaaUq/l3uuvXUwYRbC1nYNwb65buvh/xXqH4T
V7BZIYqmxsNdYZHynKYRuDT3XhE3cqd+6N/NV/ncPMqr+tF6SZ/HfXJTHbNrcZ3sqwvvINbWIbkt
LsRz91zf5Pf1mcXw2Ud9+1PM949vp8lctMnikISjYTIG0DSc6acKkj9fP/PH+ckj09wGRZLtyz6t
3WtBp1VpVsudlj0a7lWuvXz99z/uVsvf55JOqnhJg51sHq1bwQLSeI6scw7AE1aGK1al3iwWxhid
nlF5fvY0KL7I3lIn+difoOjVNd2ep6nL6WDH0XU3wBH6+ok+mZgc2RQBzX/HqHPyZcx6NGtvwhvQ
ABdfl98MJ93gerSa9XPSPOskzl3mI5dWAo1FXMZ17yRA8CsE9AQJcsfd5+Adyw1kupW7m38E2/yi
2amju8bZ5LLfBldqRblh02zzbbxNNvV63KU39t25pP8y4MkCefuDTu+51JbzTvczueMqhpOSSuRt
ZqVAIF2bnpNBLy8Tx7qtbYiHeIedS1l/NjqXNO6hOmxQdPfv10SpnMUaz253vlSYDYv1eKsJ2ukO
rpJhMdiYSZRntu/Tq8a/TxCYi06THMJSzHk/5pBFgeh4zl2fWfHWA0q0zuO0OnRObEShyTS5yuG3
rbD67x7b2C4ehrnPdgpyxwVPgdnXaGPPZNdqh7NPtfKnwt8q4vStovX8oPy05TrgjeuvJ+kny46g
BMUR0RA//zTMy+hfTaoW97xIfxDxtQawrcOL2jV+W+mZJo9P1hy4ZoS65HkharonZwJ1Sj/Oe6fd
DU7+GLvRd7pE8zNrzvg4yCIVpf699BVzXJ8MEvu5Q6UQVyRyNw8z5v87G2PnDUhDUEuZdUvMh/ut
RU9/F/9tVD4chCaw5O+8xfrKzVdQb/7b3ZqZsfQ5L53JvrVUgU92tggXfBzARxAqWblLMvOHPhYX
TZWfOQc/Pvn7YZbt6M05mPhZXeIcIFBxaL8xfMUBtwrMM/fTj6fNMsg/sDaSO4rL7weJvayxIBcI
lA0Hx3v2ux+ZfyaHdJqj/9/v6/+NcbJvNjmJ61QqsaOTMFO7Edu458YMG3s14LOEOdG5pPjHNcBD
kQ+nnEbBlxPu/UNFfZJ39I0Lir3iF4IYVGlls+udwuCuZdxPeLF9veg+ngwMyLTgGsAFiyjp/YBA
g1Kjj0yxs9xmW1tYsk4RuQUnrPxz17hPPxjlFYornHMf8i1mbLScOw4fbPYPgddj2jA95obzn89T
Xt6idIIFw03jNDoYsHwcsGSyN13cBXtl98muMkV3ZoqfJvr/TY23w5xssnFn9zUXKbGzZWuv6Sw3
DnE30lw7Y+U00U4Zmnkb3fea7m3jJf8ZNnmOQyjW5/9533z3wP9O5DerTSsSPIFsXeyUdpWn88rg
+uaodO3iFITu68y29tnaXo73gJOA+sZpXwURg+MXUyd2zT9EypJq8M6JaT9ddx46V7JOXKoIjd7P
SgOf27T3l0cq7XIOh9FSLzSk+ntbU/Kavo9+15l5chf7Mt3mRVNde7a0zmyWny0NKnMETqTCyH2e
rEUQHIpUEYu/aG7p8tWmeu+XOMVV5yKUcwMtr/zNB7SqvuqactllqtcWv1pJQjfr07Do1ZkC+seL
P6mbN490sv/P2phSD2Ikf5bWLmv0vSmrF9lIgEigJ4bauJKO9ufrLeazdb8IFLj4U0L50C7FcYSX
rKkxYyZAhVhg7eq5O8q+a89MzU8GImw32TcDw+dOvmyub95jh1uSiWMl3oBN9s1JQBAI/WiM5xRU
n+zR74ZZXvKbYUZz7DDRLwSgoYIiBn2v+IMlr6ZfbANKuF+/vE/mhovnAcpyTEuWdP/7wZI2hmLh
xoJc3t7R0UUCEfHBq3pR8d9PAkaifEkARpeodzI3BgheMVyFetfZKt02onpp5+JB1uOT5uJx9fVj
fTIR0VARFCEUpTB0mmJLnXEafDdnbU0BssuUrowXy9jV9C15Vr8uXr8e7pOZsXQEEpSSgl86Hd6/
RZtiYY381MOnbDC2XWfpu8mi+TG3zPnMbvxJ2Pev+/D/jnWyd8UatRhaUsXOYX1dV6VQaL7HfD8k
RX1M/K54dpuivK6MZtrU9qRtywooeuXCsiKdH6/nDNvyDmXAw9fv4JOZhF6Nggr/JOq1Tt5BBx9a
WRZ+AjWClYt4DmY4qYZ2b08BlLTKcM69iI83QV7EmwFPXsTYYeHTln690zGDeYnyBtvrGUtSr5Bk
99Hu8G+sRttEtq32BaUTqgsABc5sCsso769//AoOLDqsFznqaQnXqvxkgsRU74T8YfpLz9rCxXzI
tEvP1qi+3LtOe+bJP53caKB5y4ue5HRyj0WCFWOWiB06iwdP78Z1LiTOkV2HuR2OYxc9ToK7XqjH
r7+w/cmjclwtTTWLI8DpBYrzugWiRyxnajNmbXkHuMtXt18P8snutywinxsNMRyv9v1SIhqOJRAM
saNVA1B8mcXJXx1THFzASLWFE4qZHxF3qzOKqM9WMDkuipAIVNCqnEwm0rdNTc2MONUgoaW56wZE
WavL/ddP9+kwNCTRX6Mv2YuTp5N1MXbOEvA7GkG4qBSmjZ4Um3waz53Fn61HIhxORIpfXHyXn/Lm
GIlEAWoU7vOOXmLvGIsof8KC2nnBiLl6jM1c/Pe4mGblpT5Emgmj5JNIX7d6i3u9AeXbFtUF6Yrx
ym9k8OPrF/jZHKSohj4PYdPHlvZsAn4iM5Y2MBfQJm3buVyTpphenq8H+uxLcYFfKpNk37FseP/6
BqsYs8Bjm6XV1JwPXjan+1K4DbzqngN68/Vonz4Wlwp0SuwkHzpOKd4EXdvzseyp1zC0byaPjazE
3es/T0BMZZbpQBrG4Vstm+qbWdF2M/PSV/ZGlPmPcUoutBLn17pTT18/0MfZ936ck9kww9+JVeVh
L2hlwxUmV8HGSaVzTONIHqVmJYevx/v4udDrejhTLUkpxEgns72PwCwNc1Xvhgb+yVVQTHm87d2m
azd9hQjw9evhPu5SBID4TyxKbToETkUEdkejmWXG9Q47gHQ30k52mzp1/xrhM/9z4JBEvNOn56pO
n9xbcJYjqUSbzdJce1rKnpqg8s2YYbHy/lYW2grjMxjelbbWgH8IV9/aWnyTBfiE0ct05tg5naP0
7NGXvJSbuZUtYoP3U6dPEkHlEBVPZMFvECj2tr3CSPbrN3t6uC2jcPEjmCJu45g5+ZCDDeZNCJXv
uH9Za7dMrSvptckVpD55UcKeOaScubuugY31n0a2PT4pXkhkKegWxZjlZOSoqQEkaTRG14M9Pmup
ftOAlIaPnb8Ce7iPIvplNR0OydfDnrxWhuVDUjZCtEF7wYfmUfIhnev59NdLjD2LQ5AamMgB7Cqi
M8/3waFsGQnhIE+GHt73T9v2JK5lDdKkaG2oAmaWgoViNvj4tG3Rb9tMg9gA2wy/tkxf17U7h7Za
cg16k6016c0rHObt3dcPv7zTN9HT8ql566jZWS4EUad34CLXa1ibrdz0ZXE9Oda9U2a/c2/efD3M
h3dMpYXDiSwevQDL/e391GXFGHByzXYziAaP5aH+Ac/7zHf8+ChLB4X1r2uWwv5ps9BUlubUjgOc
jwkBDjC3ZyeesG3Vxe+vH+azgYg1lwAwoDx12gpcenMy65PbbgoNLgmvF6WpYzWHGfzYmeD2dKhF
3IbwnuSETjc/2v+T91YGuhbYC9HcbfpXU8vTJKQyEyFxS+b/lm9F0spYdOfSdLwIWj7s4FXE/aGX
/WaEGimGeav50/dJH/+bbObfMOwviwLdQet/uoXKLqpxInN6IBed3a3z3pidVzvAafHG43qAzWuQ
gKU5c+z+y3y/meik84iNAkoBvE6dV3QS+JUu/XGN0Re7ynIH7yZfVLX7QA5NsPeiCj9nV00eINPB
BKUtW6cTYKRdVd0bZdfIP3AQPfcxz8ohWZc2Sb4Qd280zLEhqm9qMekuM2F6IAaMym2PXREE5cWQ
2irZCj9t9EMxpam5Bw3fD1eFKgCCcWJU+evXU/N/rjtvnhOpOZchnEJ8n3VGjegkvvCdOraVL4oN
Kx6eD/TA3PDEZjEiwDMBVGXl3+MOh/YES5giPjRFZcd/pB9A8FwFmqU8bwWomwqQ7yZj4256Yv8A
2FWi6+VNariRd93aZVaYhyYzRkhnXHkVCMs06crgaJQqHqDeJY5mol/serHP8R6vf2H4nM3PC/Xc
f67swY2fRnbBYGVoqh/vM93NCjgTyh7gwdrcTyo2wxamUn5QsppYWF5bEQ3yX/jN/Qlauyh7HOel
7RwqeghAVIGinOafhDuyH1dTlQj/Sq+Doc0IT4dA+91qvq1hgN77CWQBZ0qL4hoCOU6Cgya19nYY
YL9czXBXp1sl88K4wzHB8Z8zKkBwmUWRiPJiij0JCMtrO+8Rhw2vCUvIN/1dk44C6KFRp0AVZmm8
9FJRAAhHjWpcu3BupugoJn+an2ZAtO3dhGxbPPVZ1gTtdS2wP3uxxj5NwxTJIqhNX1UJFAg/+JX1
2eTe+GmtW5u4t0eguF5s+qtkGlu1S0uzB6fAxgtLKq1a4GaY0FYXTYx3HJwyfMgHbYtNpFkZGxty
JkxfA0ifsap6Obc6lPIIlMJ2zugKEyvLnSoTbB4E2vTSclSSYk9htCCZrH4aQTC1YN1muic0bvXt
BiLQnNYHq4oVrwUUJ/q0UBshoxz0yDPSGvDApEH0NdSU9qHwchNrdE2Zd5gc+T9NoRqYiXWrrX1n
Hm4TE7uDVTbV5l3AvHAulNADoVYBLTni4Letdyg1H1b8ZHUi2UPrUoAU+qIrjno2QfVjLmZ39FYG
1VWTOmWw6fJ5mFeaMUZSroquVGA/oCV2Ptl7sxrmULkiS34T+8PMkE3ZGJvJbuZ6k9ZWqW3NuBza
Zi0jB6j1iq0ltp547zkmStVgmf2RWTv/EXlcYs9j4zO+aWQZZEcrV2Di+2FObcD3XJn7la/a6QcG
sxrdhHo5/26mDgNYqywi6H8ypTpt96N/aZmR+dpNHuwlPBTHZm3YVQa62ZlgVNSRFoNr0yZc23EE
VP63trf1atNlYh7X3pRFGa4iahzWRdcH5srptLo4+LVbxvhW6JUWsv4NtJ6GN1qbYS4dZwvGVvmA
naM5465ASXI7GoZWfYvmwqFTJfOs+2RIyhxg8iDEKslN3O8HLOazQ1zozlNg9oU4xEqPgE14yrND
FRj5uI6CWenb3lEVExPXxxJgolTdVcIxd2HkfhvcO4qi86tN50R+wLt7LjaxazKDB1MYztGdK5lh
Gjl4P4Db9wDR9Hoabus6ql/d2cMs3B/sYnqM3LafLwwxVNNT4zbBxNZnzaA2KIaiCoCJPuYvpeXE
o49fTJ5Gd15aRRFdpGXVrfleMzuPZ5QRvijaFOWPJS5I07rjpMxevGzMuj1dWsl+QJaCA3qgxS9u
F+vTT1KnVgLWGFB1/iuo0BtcYTqRmpejxQUApRiODNFfT2+GYs/CHMd9FXR+vx/qsjSeCoeWvt+Z
XRHuhZrVudGlUc3mcEg7CdbGmK9zHHfsbeHqvbYxZOTzTs04V/dkEtLhOpoyNzoqoxrSS6Om8fO5
bIWrmNjD3GI02Glu6lPMUJN2MwS6ki/jMDTjD9fsSnEDyiR1oWBWZudv/KiOoHZUfZvdthpvYkOK
JOmv8JwGZLby2j7rIFNB/zXBoRn6/Ch0gWkz+mEDp7lE+vFTYsjboHRnZ0dTlPAu7dJ+lD5GM5jo
GxkgmyoaNFB6Vdd11aH2y1jb5NFspBe9O0b61vFEr11wouTF1sQ7oL8CkwivsksS3OpXAUinUAR1
Yb5UoEMdQL2Za8E44+wusr20lfAfmqz3/XTlO73Frk+rzljAXqChjDJ82jzywsVvJ4ihQYAzpX3n
kfZ429kYUNGyb0FhDhAryzJS5bAtoB9HP2pAGfxm4ccqwJm/CoIkjDMtoVcKR7UBMyIzxQ3x6LtZ
rW0tV5P5fgQBCpIimyuOUFqV5lUMEMe6FDhGH0A0FPl3bm31WIV8tclGtSb94cUcLS8C68Gesu6q
SnOwzwOpsB1otI/XZRo0BRCPjFZN3NsiYpnQHbo0/V3ORpBeZ5ZSUE8K3KDB/Po2R1Ht+Fp+CfTe
MB9x0PKthzFhul5X3HTyo9A1s7gGG1Mo3A8r2dFRGudjlFzJVg3uj7QSfXMZzw1urdaovO5IbI83
5gZn/homHdOp+1N0rUlbvqeClsbTepi1dh/xTio9x6qfs6+abIRVM3KB+RcSw+Rnb1WZelEmzsJq
hTAlA1vHcQy2CiOJAhKZASika5TCvgAYShZaTKlLz+KN4kTt5sXffsry+NZofc3co2M0UXXUkhzc
w1SlurHn0K3SdeyXufUnc02JyfUc+4DJOo1J8TdJklH7y58QcJFaQFhwNir82n9p7TznF7no3eKO
TrzIAMJUWvoBji3OLp0FHvW5zS0F2sRIgZ0DDc0cv5vZULoe/K3UkLNdqYogZzVqZu2aQFfjUd7F
ui3iZ4wmczcNqxJbC7nxptSGIGyWdsx5IbAgPyyGvfNvDVhr/FevhGh+en0bxLtWM+G6hGLK2vop
bajZXth+b0Oyy0yu4XQfW1Y57jPL12IJCjgqkh8dcieWXd8HAvCjcPhU34hpdPtFHwevvi9U5fhr
qytrhUc2fVveBb15prdtm3gYYLlbdg8xiO2OvSEUMem2FfeFWNb7aU4xaVhxvBv9Ff9vWkdRQ45y
k1N3cl4SkUXWNgNDNP4ZREG2LqxiErGcGp2dOrdlnOLG40VYsvtr5ftC+56ltgEb1BE+mNuuUv2R
Q36CK+72pjzGafwc9LH+GLd5nqxpx9La9Wy27E1EgLglh3EBd6fdZhkx0rbL2rJ4buBAwbfTcvr3
aKVACYT/jo8R/Rjm1ODm+uhrqSmI7+kY5OUag5sMzBBOwHhbcGcE+KX8dvpZIcek3m/leowPGGFq
y7JSVJkiUMbexP+SfT8a4AKzQHosdoTC+kpzxk4aXDv1yU7CDtae+1RHfLuLCB9Y/dqwZEuT4tDX
eR1CEdfs+7zqar6OrIEahuxaovrjm1JlGMMnMU0jYQ28ghbcBLsU47nNDJwdmAAjUp9w6ATTPBSW
FTUH0kOl+ZJltRl10HFTpnNY+0ndqrArMxOLFmHO5npAVKpuhZZ5ADaVU3btul/OgLvIDzQfGCD9
imvReOZ04ca6Xr1mVZ+3Nw6INRzRmsHCZo1GlrF07/s8zWmDRPwUFE+5qzD/zLN+nu/SAeu86zmL
p+BBa3MPTLIz0m5sExL9jFPTHb7PSlPZpmz9THuAuBgN4Dzo23eBlWKTsSLwKrzvTZ617vfJT5L5
R5P0eZOus4iU+xgSZ1na0Ry6yfwtJ4WCx6jZ9aAT47br0kEdaRCxI16Xtplt3UhucEhxm8ug1BVM
WGXNs7EBqjlUO21pRn/IKh2fh7CdTYICzLfqLNubHT1YV0FsIQQHpmwG1d5Ks1jdGC0Eu5Vfea2Q
oZWJVjxEQU2XPCxIY+iYVhBH4gu7YTRISLrwt3MceA1esDC55VH0XQahdyy7+FqM7pTepnnu4ful
BQbTuovS4Ki5Q9xeCVmyi7YRyFoCmAFuzKPjJXr/PfU528pw6RwipTQ3jdp29M2v3aByqoUDiRj/
au7STt8vSYam3AajLJ1ih0zQTO2QVHgzs1+JbEGegRnKtD3oZMi4nIBZceMCyA0eOm8q07t68pYJ
GNtA0FNUylyafLdTG9+J1K+y7YrsJk7IjG58LShihQNoBCjayKUzbzMlHNgrQeMX12M8xdmjC5zd
uLT5o/O3oSJOW6mk1K6zxjZLOEyBbK7tkSjdCRM9DvjWiYpV+7dxNX28FHXnQcGcGj+64n4mjDUF
+zy95ZqrO2JT4UYj124tmQyoLLioWEQE7YhVvfc/wAxiMegZluUP+n1p9B19g5GTcSOWTunpANLt
RK5MyGjtN+5ciH+c1oUS18fdXN9h3VgS49aNHNQd8ZZlNfy6tmOWG0zPtTQRt1wK1Un7L2+lSpp1
nhsYUYxza7fHIlnIB5bEV//WbkCWHGZHjf2FIBjk7E5TL2LTzOCJHPJRj/JvojZzSB5GVKfWN32q
gedwjhhjva38DHBPifAO3tWgV/wQWeS4GaaU0rztUkiEV1TScQLHvAeFZ66DRHfkmvKlJ7Swzl2Z
7tKk1mOKbd4scA+OlASu7lXZSitpSOcyqpW4A7pB4mN7SoG5CFVsUe0JKUUqh75crUjZPGNam0vw
yRqkK3vxpqi4qssEx3ewqHU9l8ahrflgxRq1ZkZklBkFPnQrjiD4XJA6AuNJtpOV9Le+NcGlWNmR
a3UXVpCBV8nLQvBnkZLFOvmG1E09d02mJ9AgiBOapfFaJDOPDcW7trsI0WXp+68V2VPMaIsRKtgF
b6nWHlA2jeZtJLPRupl8CiK//dlukh+QPwLnxmv5TxkWQhju5UTSOCBOrrtEQGWffX1nzSoHbuq4
0+Q9D11dkSWRAbaKd44ozMRjIgyWfIgtMGEP2Kaa6rbShG7dTmXTzK+VcM2GUyBPWRktN0o2iZEN
90FWEXFHUmfltGnHeMScElcYN7isg3bhedOet7C/NaWoya31CRjgUU6dOVw6JemMyyFHzXFv67G/
3JhHVaxTw2hb2kfm2Umux9nqHWxTQUI8COGXLR4Tow6NK4/02N2qXjOtC+klpsDw2LLmp0rDSOWy
lf4Y0TAZ12w4rpB1GoKGGjNIH6b0oqe+65KHxijmUgFzITZtw1LZqflrSiqV32qY2BQrYwqgrG0o
KCvTpSEIIbIIe7pfnHplpqVqdyluBzkoLTklzvc4K5frojCV85BMMmp3WZ733kPDFa9o4dZr9rDW
adhuryopVfkNm2vM3AzjBvRM/VAMZL1e+sn3N3MzxPNl4s5C37YDIc2NiwQrOBj2lP8dSiK5nc5B
Ut8Q4g/BfREHgKoHJ3a6i9xr5vYKA4A4pu1n9NMHlH0a0L1FwQMqz7Vh2ftdZRpcoEat6eTabAqj
T9f8/3xPC00fo80tCExv/DnqtlSQ1Kq8zQ9uacT+beLXddETetUmbt3AravqOBTwU4HteizgBVAL
sH4DUyjV773EdcWDz9Mkl2Yn23rnSjzGtlLkbvzXSglPqEaVZh2HRZf6xkXqcFvD4KeI5kZu2smV
xre0nWu7X8k+EzXbOzztGZZ8NTjSXDzJ9OzVzdEC/EW0YwZIyFvLMH5XhHP2SmEm3x8LO6k0SKet
mv/4E6HvxgXeOF1Ka/D5op6py/YxJ8uaPdLwU6X3fChtelCqnNoyVCb7+M9ZWLn1O8GL1qvYWSqO
11xWZXJsFG4o2JH0FZctL0U9UYdpAPC9CbHJJMDFYsAx9N91EVjORe06mXbjE55zcR5wkmjjEOF1
79/UcT2SpSHW63YRR6f+6g9F5x0izfCmO9Wm8qJvLffVnxDjXRSl78hNBZgS2Uqtyj8DO6Y89KlK
AxonsoBihYcpLOkX/aJxW8v8PdruFP0B+TOUP83Jye0QBmNnH/pZjTNuazX485VBSXBe61oRuL/1
LAZbFw7u6Bh/hF7J/NkudH/iNtNLLGq9IUjz0OliA53lkMa2tcFGmt3DjWv62cD++NOPLna8yAvT
bFY0jiA5twMi8r6KTLjF3MTNH9nEHXvZd9xXLxhKEiMWtNKUpAI3KKXEwa2zQf1Bm69Nl4kBvPdn
2dVNU4U6ACIPlKvdBS9gcE3nvrHTrrVDS+900WAT1YqWy7ZDn51DjpfTi5DSDmr/T2lNhbMdg2wu
g1WRSg/X0J6bAWxmHI6jmB5AMIyS5GffFzBjbem6JK+KvsiLVd+4AZ2QTUWC6GWkaYMcVzSoLsrC
vsWocwz9wnFpG6ybKMnaUGFbNeUboSXYuxJ+U6RNw2bmVaF15PbaWPC12UaHleiqlks3EpCIe4Sb
gwJ9rvs+aeoztZml9vIh074gyCjOuNxilkLqm0r+NKBLTaQsNhG5KdU+yfR7Zd9q3avf3AB4DR3r
XJflSWl2KZ1wZqNFoNSO2d+pRiYRXdSQspNkLGi6iag2lCb0QonqLzRr8Yw7R3tQQXaucHlavVvG
5a6DWRF+SSxl6/2TEq/mHTW1biNpF+dKpQXquUv0c5Xnz4YJcIalOIMckmrk+2Fsp2ljr8C7vU+K
Ww9uOIHvmdLdiWzgX/EJeSztHzSbIN1afsKbbxY7Mp6MwbA3rTaFSgVHP7ixpyEsUOQ6QbP6uhpz
brSluvdmNIVAi2VgdRtBM8o9Hkc+pc+m/FYQ/1Vh23OrPdbEYucAVB/nCY1IdHDzDpey12klj3Rb
sZyE/UbT2geInatE1bs6mPZSK0G/tbDAzqEMYHLwMG+Wg4/Uk7OBe5K9tMQbnvn+YQOvA4naj8mB
wA6q8SElVUN+ZBIgxcNekNqZwyDKxyy5IJmrFb/yf3f2tHYmz9iAuh76AFOxAdyYmU4wPeN6klpY
VKV5NGf+RtWThTg2/9IDbeENPfxwsgYVuxwZBK+zXPmgDRJ042aIgzw6IEjRoyfPj8YMjvZkZmZC
1GgL91mbjSTYxrNWUWRJp6bAnIdeH7XGkmw0NnhvcZdyuYkVatXHltsa+0a2Zb0joG/zZkX81MsL
CDXKvRzt3JBXTk0q6qVCu4HRQ0oUSNSqtQoXlDkuyGLQMDFwitdZ3F1qRVZqjzkrPMrXQ5DlXFCI
ns0nKm6+t/G9bkwwohmp0u6mUitjIqY40kUZOmyy2j5teFtwxVw8T1Za5MbDxsCLxH2gazKJrRAN
TFfs4rF2taMoUWNGe6yQy3lrEBIs95siib71o2VVxaWX69IzQ20uTfNnl3Na3em6NODaKpiv5b71
2OH0sKuw736w8g6BRDfZYA5CIAhi/OkXniSXhtSGmCosomw01oNujbjBUKVwf3uJ0Nud06e6dSyn
ObLXph5BDRgnujNrimpjXF31KQovsQpKNu6XWpFE2vgIS2HF9o6Zvg7+6EeUQEqZWvxgKyqOCSUe
Yz8H+fToIgWC3aLSxE0f3czSSR20gTUIP5wHq0/3sScy2u1b2GS3ioIplu8RllRnCsyfSIMAkqBV
Q3hLs/iHzdljy2nsuO52ARQove++I7W+MmrjT2buBeBfs3XCeJ7rMEuzMyKOk32G2jZDm2iCEJLj
+XPaERNXuY7XWIk9RG+u83kPOrhmkVGqRvcRXfbjmV30o7YMJ0D0yosyDwvxU6GOYqnEUU3BLEq9
R21GFq+ceyKw6zGQf77eQo1l23i7rfBsKLtx+MGH+hPrC+x9fb9oh3ZXuO4xmZE7eQ3yI1K+w2qs
rRsq4e4qasvHthn6cDSyV5Jj43XlRud21c9+yrsvfHLgRw51DlsT9ibOhPbHjHLjGExgywnz0/tZ
2jRcBE1zZ3QoFfXMH/Hh6kd5JPeElbvRyzOny8lxuXx1Pjb/QPW8oDJO5GDG/+LszJrjNrK0/Vcm
fI8e7MsX477AWlXcSZGUdIOQKBr7vuPXfw/cPTNksYI19lxMtEO2soBMZJ485z3PG0ZpFstSG7Qi
UiHDWK+7vvxrdKB/jWHQowP/kak+lpyVgwmBYLJaFMeL16nDF2Lep2Ro/GI2fi7S8Pj5bJ9YWEAy
6CxGiLmp644OzDScTI2joQ3U2brhRhgsUpOQmQp/yPr8x+djSSe+mu2EZPlugMsPeqG45CiIEVcF
uhreK3MSXxRythtJFJH8oH5kqkTgQpnvMq24AEd40WHJWuHR5y5z/CTp/S4fFc3mtvmo4P/y+a87
Mbmok9msDHof6dw7ehNKXxmzQfAdDFHpNMZL2p4ZYPsLjr6rdwNsU/EmNtEWmRxBwqtGeUu4Oj9Q
hMVQVOzO7BXnxtlm4c04mWWsatowjiiNtsi9tEt+cjE+E4ufHgXdEqGutkED3o9CRrpbmzhqAytW
bmVukzZl/btpUM/00Jwb5yjIKfViXa1CaAK1l3ZqtByUsHQzrvyfz/5xLMVXvXXW/8/jKO8fp2EN
ahjEtvTLkNtPhaV1k14hlRZKo9so2JqyFLnZPpbdemZdHMWO2xdv8vFBXoDBCfp1ewNv5qucUnWK
kqINDCRmbrSE180seFYmYXmbHXKhOxgJqpHPn/fUp0ibGHU/nbBVP56+WFaFoeWUDlIg0pRO1NwW
w+gK69zWXhtic66aZ/oNTjTRg3ITwdYpBMk0Rh1J62aJK+vcb3uNNja2GE9XQtd9xQ6YFAQwT4c/
9eW823WpNmKmHv5cq+kupKY6lcOlWK3fSDxotoF9ptqtuNGM1ZUZLa6mY/X8d94OnRi0C6PrP5au
lSlFhDTTaBM2CifS7rjg2k38g+JmPnz7fKhT2w6eshB8uNGiMt7+/M3sb84k7Dui5o2lGOU2lYU6
tUdaMrQzM35qp3870NEyy0m3L/lsNUhO8pQyZyHDLci+xbpR27XeBZ8/1qnvCeU08AFkfTJP9v6x
oliPBfiADVxhlUts5IbL5EvCRVz9EkQ9EOvBRf1w5nw+tVds+Fe+Id6meuzzhMatlSYigqAdv84D
pUDjOl+/fv5gJ18jD0TVlbsX7kjvH6xulnaqt42ik4KxzdB0yY7eP3TSuQ1WObUyqPGDVWMFb0Dv
9yOlI5lHcx55Gn9wVn91x73q5W4X5G7uln7mNU7iZV51F36LAuUg+5Ro3Motvcpvg9jL73oHJqlX
X52zfz31mt/+sKODjLuOlHQmP6wZKGO2K01miT1P5ZmP8NSbfjvM0TmWGqkeZ5Q3g3D+nlDSS/sZ
7QIy/9I4s25ObYZvRzoKM0Wzk6ZCYCTJmpzVvO+VfZnptpG9GsmZ7+LUZq+zaqj+qTChj7uhDKlR
xBzDjaAY5jsyJs46G04Z0aEsZ+gI812fK2c+/JPTRfMCmVryMB/uDkk9x2azVOQI1SVtrhCprvlV
2jVl+yurlnM9WCdHo1sYwS9tItCu369aVJQ1Wsm+Cbq4cZrIsKcYmZRwZsbOjSK/H2WxFtQ040BU
gMQ2ihPSoPdGf67R8dwoR5sYpf0Yzg/Psuq/svKHFqHViv7G7Bib1Bws+QZQPHpfw9IuprgSE4vr
FfQ8ssCsBTLbn+9ap56EIH8zvuQsYWN+/75yRE6rGbYsOwjJnfIgR/RATPWZWTm1uN+OcnSWwfWI
AQh27FgYG16kstyBoZ2+IFX9kQzK40r9HeaHFvqfP9zJnZJbJ0lMLJPIA2xP/+YM7fMYYWcI1UNf
2tWZ5nw/Z6IntcXVmNeG32v9fumFwstTgyrNYv0BhVj51pgtklw0XY4krNFzqS+/ZqRcTh51C1l4
8ZcZLrdh0/0xpKOdySP5vORuNeo/DDyaHIXuq6DbNM22CguDI5Rrv1Tu1GT+OYvRvTwkF5FZnwEo
nJpHdg+a5lRaIZjM908a1SV1pLRuAlQJd4QptZ102b059Yr3+Ts9dfhsjVfQXLH7xBfi/UBc/ZvJ
mHilK7d+M848FM5n9vePzwI5iziQ7CUIhQ8+unHZVGyGJf2n/IDcESths4RWhBahoZafIxl8fCA2
QCRRNEAoOCwch3R5vK5Qzhp68WddsrvKuB3i8eXzl/bxxNrGoG5NSE/b0XGLXFHDGFrSoQok9deo
Nb6qGIHeZU4jn4PanHh3tKT9yS+gkYpa9Pvp0SJZqfWCpxn1ZizdNE6i67zTku/mGMnnGInKx/OR
50I5acGcYPUd22EYjZWmlP2qgFaltnjAc7KbLoTtjdqRYGT5tgun0o5qwmRcWAnFAO64aTxdRLRd
SNTtl0G/pDrQEAayBQp7WgQi2anrZM2cEaEbFebUyIydhDhh9rqoKvJ7Bo00H+BBWT2FMq1Mt2q6
hiB8ikG0rrElDNU7BaneHiTreKBJtgpfR/jl7TeFkpVy2fT0ZXzDETFKrhZJrCQ+fxHFQBqtunTL
TbKYv1WLtJZnmoJPTQ36VvhU1FRAdBx9OUPT9ZJWkv4XERN57ajUv8yGnBXayeTX5+vt5FB/mo/B
rrY+XFOkulOMZc43vsRrbFzF9ZM4nzufTn03qmbRqsf5xBXlaMdpo7pICyvjcdbVFpdrVTtzwT83
wFHwlWZIJDFVgSaQXcIVdyivnjmWTr+m/32Eo5AdS+kkbABFB2Rf3GShNRdhiHzmhJU+Hn5wNwy+
kI3Nvvncv/8khRAQwxqllH28cm8Gih87uRt5yVXnr87soWB0Wif26Lv4O4/3ZuDtBb85/dQJG68R
7Qdd6C90YahTgLLkzNOdfIW0TpO3oymOpfB+jCpb8043t17j9qkML7LoQlbPpAfODXH0GInQmWWr
sw4QdtwKGINFI8eqbqQPn380p+ZJE9k0FfIuHKNHqyEXM1qipgqb9lAx/6gNsUInWS43bZqYX2oD
yYJdGDFyXMXotcfPxz71jG830qNn1KosGyODVn6htcgoLfZAo06sN97nw5w8h97s19vPeLMilnUx
FjTYwFjq1RFxgq01zRkX2UHt9TcW39sn2n7Km6HKsk6qumGoiW4QNL8NPe+ZidBFOBPkndomuNgD
nKEWT+r4eB+iEo9Wea0CuVAQGwr5S6+SdPz8xZ0b5GgvonWorsZwrgKjWO9ipT2oqXKuo/3kGJQP
toZy8uDH/b+qEYnRgAlA0Bt6cg9NOrwy0kU4EyieWgJkDmjsJrkHQfboden4qa1qySoXEs3w6nHo
bcT/O6vPvoRleU5HcGpdo1gADIDPAE4wR9uD0pvWKIkcEkNcgv1PooepkX+hrv0be8Tmi7oBPrDU
Ob7GoLvNVsWckQ9T+hSwUFCtLJjFc3WeE8RVIuw34xx9p6ghozg2lzLI96OrBr3b7gGJe+FB8WVP
hL6quENQBJM7e4vb7IHe8L+6vepLXu9EDmJC9/OFeeoFbxdqCJMsGcpy7z+zyewTjJSMIihh6A5m
+tjp8o9MPmdZdyrQ26wfN+PHrUBztGryzKSPrDfLQAdhXtCzA9kq9JaUqk2gSami+GoiZoVf51Vi
nYkDPq5YdAzkeenuJsj8cBHOirAfi1UsMGoUf5T6gFRJNfw5o6Ni1KvqzL71Z4L7fTWGewcuFfQi
QU8knff+jVbhSrVfrFlKwuiOnUb5wo/7/RhrdtMd5jqyLemr0HHRO5chOVHVZGgIfPh8qVv6/Wgy
RbUiR6lXZZCm67z1JF2j32ttjWDYzJofOCAMNtSVPQnovRBa+1VQnGmKHz9fUh/n+t2vOMaiDK0w
9brUbqLM2roxpTF0uqSNAxz2dL+GuYhQQj7nkPNxknFufrPAjjZYomUjJn9bBppyX+u9Y5Sxs0rf
1+hcwHJqIO7HdALieQay5GglL9Fao6NQSh5HeIylgeaJ9FuUy4G85ru/+iIRTlDUgM1Dz690XNao
opHuL7kvg1WUXJD8tjh/nXHGLeTG0bO7zwf7+Fx8JVwtUMHhsv0hf9i1IXqaSCuCPPzRh8j/8sjV
8UQcaCf7fKSP59Q2EiIcwn6usscfSIxYke4KBagtfZwHWlBbGXlhhBL/83FOPNF2UPF/lBHZ3472
2qSt5yRNO7oQogUQAHfEJdIeB20NSrGdzgz2cR8lz7YpRvjokY4c19p0NHs5FnD03Uqx1rswndXR
SYy2WRy+BmDWnz/b9iUfbTJ46WJNbVLh+SgTUTJphD+X5MGYT61ia7gMgStLi62tNL2MQj3EeEaB
r5SkvT3MMx/+5z/gxPOyyfGg/D9so4+D3WSQVlJjbQ4aTQpCffRHZdlVdJh+PsyJOWQYzic8xAES
HRMmqF/mRWiUOXGtdqlNr1G/OFEteJsw/vORTqxKRiJ5zmULAegxcmRMG7mdyyoPWsuiWWvRezte
pb/G5aAiy9GA3o5LlYyN4LH6cplW0PQWiq7cuGmm0OnXH4K2/J13JlHf2RYIzt5Hp8CYDJWV0Ucf
0JdvHdRRNQP0vetOaY0ResFo+Z+/uZNLgfQ/pYcteXhc8U2Kul5ph2OOxnryM2XIL+m7VJyt4eHM
JnVykogg2KII2cFTvT9b1dwS2jkt8mCOUKqtpe414BrPLO3Tg5gsNlo1ad452uGtOK3qVmZpa7Qr
2hzme8xYz6W+Pl4WWQlklKlac1f8kNFTq0HBgaLLEbcrPhqvy1HLHVmhOUvYyYtlC2nyd6ZpKwbA
RYNzfpxvEUxSZjgc5oExTt19VuaZP0+WxPklWQ9/Y0W8GeroMEbBRkdeyVdLxm5ogCaIwo9Wm8Wg
DSmvfz7WyR3izVhHSwIH7tSSc8aaDW12Svo2tynTbbWIXo3Q/PH5aKfWBhIDCNykrT6eXSosAqvW
piwI2/4bHnJ/VMlyZo0fo6X+3CQ49YkuUL5zHz3CvtRkJuc5mTUvkmnALrVLQVM9lLF3mQaBJZYd
JKO20GBwLpgPaT94It1mcXXmnnciitPf/grp/acWa1MrIvXlFlQtyDkBAMckntNI/w6T6Vv3N6xf
cBVDLIb2cTNeO/60tR6FHB6YWQCnr6Nl1QJ2cDnOQAvgD3TLdV0P3BU+n80TawcAG2+YzJqK4cbx
l87h1od5PgTrZLYPRSN0bpFF9DMLUX3bsgq8vzwewruNFEiPKgL2o3cqyoA08kTLAs4H/Q7KTuq3
tdo8aY1e0JmnWH8xgPyT/8Y+g46KFjoSA+/nUJitSerTIgsmM4fFlEk/jFK9sTQSeVn4hez2XzRu
5QbJ2alQpSA+pkJ7fPQseanH0eZRIAnJHapTz4TH+fk7PD5t/hzC2HaxzbmVS+v7ZxqXrKpJpmxM
u4I2/K1rVpFWGm8y4enzkY636G0k7GE1QjrKLh/K23NJC1EyRClanbq1s7rcVaVheGGnACRcPbFt
foI8P+emfPzdbaOShSDeVwgQOILeP19NyW005C4NrB7NwCjwfCB5byULkqVY3naN8PL5Y35QO1NN
UDdZ6IbUAjR5PGljVUG+aiLQ+zrKuwudhWhcEMtO06WlV2t1p4hiZTxPtMLxfcii3P6MozQCCDPF
Qn5GpfpxemHGUhvE3YBs94fgpcqMFA9I0/R7BcbTrpsTUw7ijI6hnTD2XXbGXEQ53gIMauN04rDX
ciGBHHj0umfkccC/YtPPh/gyWfZd9lCLNO8JlrfmWMgtqzuPt3LxoNNhrk6v0wiUpKLHsb6VtcYW
ujs5Nex2eaZhGKxOAnSksLne2CHNYEkqXZHF3CUYs6StfLEMmi1GsZ/TdKtRjserxQnNKcCe21fO
nSN/7l5v7wg8Grsp3z0fPtDV42CzzeMhUQC0+WVXBnQY+yCC/caM3VxfPbqtD0vcPDezdaUjnfUr
Mvx51TpjstzImM7ZCNVAEmg6Vno3mM/S+Cc6SvTSy5YnDhJ6QnghekV7H8bmO6nfmCaV+/nS/Dg5
AGZAy8mKwRx9sIcoY8rmZUwDtCJPiydMXBTVeKvg0rUbPcxCr5+L/T4sP27c3E1RxBOd4ZpwFE0A
MVAbQQ51mOqG4eujJtLMp9H2kVxmuSLI/ucP+Gfh9t0ccRBIm1Ur+yaq+GPRl7Aa+TCMzNEAKay2
uTEMrxY319xWkrqQ97THyoa36o3ytcnR19hdmasV6BYAB4c6E6DmWJOa1g5mPMbLXJPZ2QSlZxOX
H97LdmBtRwi7LsmB4wI06tICjz5N92G4GjT9a+BxvCEUG+HQk/uvz6TsPgi6aUgguUw6AgU5afnj
tKRh5WpjFD0+VGOp7Ba9SoIQ7ewhFXTFU2MDmSdcKFx4IkO4sMqlelrDFma5aJpPQHHy0unbWvQE
qJseXX+IUEMxeUY10JybweOIkF+qcDMlswjKDnOPow1k0Puau49p+NqUzjv6FfJr2C0yJQuYUlda
u5o7EyAGNJ1OoWmkI7SX+u5KWDvyj/gthxdaXatOsm5wmM9X14lJA1YJqxNQ6QkFaJHJIr2ZjeGl
RWFQEkrU5lUastHyYqw5tDPXzu3TOFrK70bbfs2bgo0yiIJKVGz44ZjNYAiMMowdqIHrV7NNv/bD
HL3ifVrc96IgPudDF6ZnLtcfzusN4C5zKTRJSQB7OpqJlZO1KStV88MC4hidQjZkyNUtltIL01KB
RZnvjCw8w8D8cF5vo7JhYDoOC/UDLDmvwtwqllDzC/WQV/cavcaG/iWv/kAFcuYNnxoKLKpGoRRd
ywfXB4xcYglepe5jXROm+X22xjfKWlxmI/S+Rvz1+eo5NRohHLZYFMbgGyrv5zOuFhmjA4MHq/QY
5BdtW6kgvcTsWXZDpGcbZv318yFPzSC7C90im2TN+hDbgYTIUyHT/bakm7JankkQPpS6+BW6zK6s
rR23/zPRz8dvBDHhBtck4CKBfHz+h0qL7j6h+Xmi3U781Sn04lzMhpF115Dt1ehMePNxt+D2Rj6X
6GbbUT+kCWdBaKKo1nwW4/o0ae1EjW44l2H9IIhHK0c7EVZRaJX5/I+PlaRWx4Z+VdUf+2L6mWpd
WzuJNAPzqnu82yIb/uN6NYVq8tyKjZg0NoiKZaKZdM48RWi6OysdwuuoTLQH8kf1S95ZqA6qKA9v
G/bg6pCVhJR2vYq4o9k6vojTvxb7f77M/y96rW7/tXN0//wv/vmlqpc2ieL+6B//GbxW1z+K1+6/
tv/qf/6t9//NP69/jP1rc/yvvPsv+Hv/Pa77o//x7h+8sgdUdTe8tsv9awde8s+/nV+4/Zv/1z/8
j9c//5YvS/36+28vFRZA298WJVX527//aP/r99+krRr4n2///n//4faMv/92AdxgWbv+x8f/6PVH
1//+myn+QyY43hClTCnWcIRL0+v2J7r1DwI9ovdN/YtKcVvFZdX28e+/qco/ZIUi1BYzKwTqBt9c
Vw3bHynWP1ASoY+j9Mf5tWUj//vHvZue/52u/8Dg8LZKyr77/TeMF+T3JwAZC4pe9LRTYqPxhETn
+x2jWiVIR4YW71L1pZ3b0sUjL5itXrWTsR79zuJ/gLVyOr0wXQGukzFP/Xaxkm+tbLqPmwQjrC7T
XRMGxEMiGeBqyqKn1RjAdJsqvd1X67TrjMVyTZoAoJNarxDB3Ala7GHEiQ8XNnoP9NzPrZuqNA9V
3nVXsmYjCzOhQPU/S66UeACt4J5a82Jd6AcZoqvOCjW71U2AZOl4p7eT35VpbFf6vF8a5TEHHUGk
D/spql50ISltfeQxQmcJpbtqMBCchbO2K6r2Rtfzu8yqf/ZDb7orF2BRSEYa+pvM62vxfhLi3Cs7
XXEiyCegesavRQsAUY9acdd1Mz5o7eSpCbQGTbqM5bL0F5GOWDpgv/RpIoHPaZwq7b6ShtIOKciY
h25YYRTr80Wrxpatml9alXbJVQOdk1S95g5Rh3OPwYvpTd2PF+uJXo0o4BTeh5J2iErzKYuL2gX5
8NIkZB6hMnxv+PXDrE87si78pZAzikFT6GAO77C2e0WjHe7pL3NzS3MFczZssUtNFKNkGfIyXhyx
N4DBNtgtyU16mVePOiA1D68d5Kxp/zUZl+ggrZKz6lFyk1OrjKZJCjLRGmyrh3ScDjG8xPUnMNXq
sp/rXQ8mkm4d4GdCHeqecCFEINWUVgPhfFF3iPhrwRR2qjxV7loNmGFGPY7LqteI2DuD2iRLYM7V
rooaF8VCL9er362T7sp99jME/INv8sgiG3MIswYl0jRuf63zbDoJDOQ81YU9v5UewjT8MnIHvxvm
xNNTI6EaQaWA88nVxrr2NOgcjlzCJlaaNnS0kkY8kr+QRNROuNCV+sBHChVZikBjhkbtW5nwx5yL
jYOypvGmsH4k4o8vQiUBRWfUdB8DMSo00YMmIzl4TQjzMDhLz8trdPHOwm4QAEez09jmwNZVT7o6
x7yC8HFu4hdr7ImCRANzOc1ywYxkh7ibukv0yt5kWN0uL5vxQFAU1MAnA70UvsJVS/xyBQ5XA/+0
QQyEDpHdnTIyr4M2fl37cA02XZ1NwgyCzSg+xHLyKLX9cov7FRiTJXIUAZJgWho5nD4sYwcjuzUy
lr2ch1fqmGbcR2OaNO8V4YZPYnBaMzE9KcIzSysP9QTmrFAFFXSJtX4DCAJyis5hu5XLywGAqT8+
F+xqnmDhq03D8b5E8uJB+0xszaqSwyykl0vSP8+mL2WttmfDjrnxPkR5Gtoj3MZgnoHmSJMc+mMm
wlSVKIzH4UvYquJOiSwvmcJ+hzAtdtO1noJpIbW83oKWUw7pxqoZuvIhBsXrEOzacr8g4hiUlyVU
X5NpEW1ksx0rGWGjTOf41BhWIENQPqhxjGyqSkAwh/1FhjN4Sqvj/VRfk2fCUqsyU09Z89pPJzaY
eYF9YmyNKa3wU5KEm5jbvj1aYegIVlz5BUVWuGzaAlQ0SwFPSqEzyIJdT6HptWmHk28776RCeO4l
dfaMcU1tTTB3cdyo15NR37UI6+2sA1YUz4PllEvjFFEIjzTR0arBoo7ZQFqp96KlfRDWBs54OjnY
JIbuWAqeTibO7tXipUqrh2SlL3TiQq5E8QVMfSAPpN/tBnt0ny02bZfhCs7YU5H1TwSrI0WPdpeL
0U9hUic7XEiXYDd7QWXdbSJsVEK5u0tk+IxAo+4WRb+JesExQmQcLSgOZ5hUUHK1eq82BPow3STf
XKKntlQPvCXy461Z3Qh7HN8tGvuaEMRlYzlk8hyoHfBGtbKDgltH1F14vNF0Iz21SDfVlrPUOdj0
WLkCUr63qF8shKVeW0zlDlDYS9GHl2IDc8+IR2lXCKrodPUfYK0f2qXArGBE4TGsUuZCFjrU2Ct7
8yCETsuVtRYOXZLk15LAm9bkOXfmLHkC8hu7XdSRoa1g6RdRtkXa1mFRw9ntZerwJYbo9WpdhGX/
0hegn+d0umNVvc5SSdJgClmhELlkpXfTQa9tYrpvUXNrNsoXUan/kDPlGRoVn++gMqc5JFArIHNZ
e5Yhl/hhqiS8aIa2wYIku6Wxo6LJ3brWdnUxmj411y9MhOgmcjU5ElfuQzPLbgwV9FBKOMJDtrSF
2Fj3qFc9ra/2spZZl2zKz+aqPYhchgO20pek0V1NLPiJy6W1GLArgU5TVWif16EaDlGtSnZVJ/aq
Gz8QWv8w0/lek8f1LsrUO52EBy8jQi7E1m1WCZKWQoDtDV9rJ0XAt0girXdDLQ/79WJE578fhXR1
NkKxyYFuaKtrRqbfWLCxQZ72TghYhGYLbGE7oOkB/RqsCBQDcN6zn8bY935tGTcAsWvo0yWEIrF+
GUPLHYEc4+vRu+O6Ku7Ul8OXNtWtA1ULL5Pyu9ICfmzNyU+oon42zO4CtsvLsJGLh3n0xU4cLoUa
LX2Vl9G+jef99hLnoXzsEiuYrLrxpa65MJJ1r3Ddc0BpmY6lXOsjSEKoQY6IzYkTt8wz5s5srklx
K3bCr9Y06cvL+6csSX8WaVgFIPO+r0ID+VA3aHRP8aUNIYxzOLdOon4fCiG81MzuWejlSzr0hZ2+
QtnM2eRda6aHZ5kGhzm6W3Cg3pucbF6Vj244tN+FVv0jW9fQldVYcfpCH906JGcojtpdnEwbcT26
JV78FZlmwyfB8TaTdEy66VLs+sEv2oZ75dJn1LFAjo66IezyWX9IZd0To3E5mHcROVtXntsH1czq
XQdO4LYEZxZLZBXiMf7GlQaJ01xehE37fchWy9GlWrVrgiu/IT3lliUnV623zyg+frQh31NirZdF
hlNLMWeWb5mgjcM2RpRbXTRhn1xP8wwRaQkfQffGTkr4cLkuK/DvaXql9JESucV4vRSGfsjDEo9H
WdnlOl7DWSMKKG4XZ8zSel91MQ7EnWQ6EPtSl9zs3kxm+aqR5MM6ps/aNEbBDET/Vp4tx5il1W7V
7Gke497ta/W5jIRfy8idfjW1lkkQcNGJVIhkyTOXstbPhRUd1fSjzcRLtUsmGymbdIMz/QMpsucZ
Li2zD9FbH14g7xMMrFgu1MD/6FCA861HwUJCCHIfforksxanAkEbr7TSQbesg2ZODpZII2ErZfds
Cw+K2Xmznj1CxPUILr9WkfKdCJWTB5on7AHrGrzxaymY1YVhXeEKMPsEIteV2e3qto0CEaGIvSik
YcZ5w5yTxIUJZk1JdyOSuXOYPB9QLm1jRmWHvWF64hiFjiqUuq3365dIBI7W95ngloNouDjaATrl
2zUHBeixpTxmlqbuBFK0udn4pSYvICkb3RbCR2MWkwtiSZhmSWELg9gHfcWdw2zk+1bu1V0KtYxz
VMQUo4QILMeR29Nsghdf8ZMOrfYAdv4nEN/Ul2XewjT9Sowmu9JwlviiNG4TDsjwY19UV0KaFsgp
SdKC3i/h1prrFjVOq9xH3YWWBFbLLpSpw89e4TbBtQLDqVi7bKyHOGy023VJ72cuUH4Dif5SrKVi
H5njg5SnbMAwYv2xSA7Ckk57PWhk+arPyooeuFoGLp7cro3dz/0XRenkoAbnYluCKO5CgVAXMsHi
t0LHnShRWyetFaIcrk5IQm0T26kV6N2FHPerX6dF546zctCm50zLlOsxNiparOc7oyeuU4plusR+
4zLRwJirbW8rW4avlFCVKMl6K+itHsTW6sdSYvpTr0oYZXZiENURn3o0HBTs0fzkolE64ttseNTU
snMiCEQ22rPn1JhnPxH4aSPWCEGurfVVOiP1EKpviJjyQ9lMoi0sRuYblXhfEcG7i0hLRyerv6pS
sb4YQzCKUwaZwnwoDU6Epq7vTGiTtqnFMQ0z8t2oAQOR8CaOJ/Mq1Tvdx7v7WhYlNPtZ5OJ8izPT
iO0BZ/suazTVyYThYqIUvRc0QOKV9F1ScAlrm0H0+rGKg2y9ySypPkwK21VcDDWxqDa7Spsoz4Dx
CTnMMvNTo7kTO6t4UImugV4WeyIRAtBMIDIHXeBIREI3IqDdm141H5vc+tmFjeiWGK3cDrV4DUq0
coXpYSQr7i8tUUoCMtkG5Ms7mSbcpdIXhEU36kxwkpf1fkz7xjbTenAiJaYbsWt/9hoYUSLYhcAy
/9aHBPwD9yU7jMJlj0atv1eS71Zr9VfwUXH8KdgLY8vtRhMijrVcpTHhXF5DYU24FKbckF2pN3JI
mZjSCLjGOwbJ+iDJaNqOI/nK1BrxuRfLASI11bSykzeSPSEoUSL2NCmXeHEJ5FpY97WFb0Mprhsu
dPH6DXm9tjjoqtH6KPVt6kIeO0zTAAm5Fy8LqaltXYYC2HMZdONxvsqJSO5SnSyvMRQzCOLQUcqM
oL5Idbda1sm1huIxSerKMYT4dQw72ZEQY7nTGsbXo5kQkxqC3QjaxM60zHaHGw0rsccRLh9Kp0Nz
ESh9fVMb0z4rBEfVKuNQx2waiZZgbWGh4JEbzclMcaB6CBVzRgDjj2FKGbDDKUIEixkDgXSjUlHd
qGs7N0qt2YYFcqebKQrvKFIccL65E4YhV8QOTpoYzvcNrl/QmSIscsT+sRbFp7Y3VXvNhL1Bo54r
x8MXAIbPLex/j0BEg7eL0baYJ3aHM8GwNl4yczuXm3L28pA3I3TF4IdKd1BnkznBgwPXE/MACSp5
GEusZuv8C4zIfIdxcgNbuIdDBondEUvzOtIJHqxEaR3DJBxZRxI4GCz4gBgsFOQtt7qoJlKv080K
A0QX4aHFnSYqrmoxdXtNvZin6KGX8pvaavpdJUrEZJp4sVaX1VLEXnjfJ8IYNGmSOEtFUKyv+XUt
zkGXW7XTjH1NibW7mAz5SpsH4zrhfzT1EzD7yF6htTlg1nL05ZkKVzPj+/M6ShGuAAjXnqWY1Eim
+VkXlt5Etshde66HOYY3EoRhrpvZTdtj1AZ6Uz5E+EBxM6G0SZtz4y1RXT1Byn4BZ1/cgLLaQ6T+
vg4Qlq051LaDifeetL1Lb2DtLajHDpr5CG3bvN4+oln+VfWd5A0YC7nLuKhUZPQ6WGuT7EDhQtBY
nHjlDkvGNXKW1aNZoHTUaZ6CMtIIx1TcI1pSDrScwvQP1cKT4/hKG6+tTNd2lYC7DpZCnS2W6w8l
jxqvUSAKD53yNJfFt3kgQCNdQKzfJYikWvViWqzVVjL9y0DsixBc8snwP6D6tQ750noztXgXHTRf
SRvTuoKtpqdmCuLqUVo9Tc4ml4Nwv5RKer1mI5mjVL9O13Sn6YOx65bwJyqnficYPRjdaLbnmNBd
6jxwq19XsRJxkRkuYCu3XrrI1mFo+sgDBlg7cOJX7tsFO1jUZVcK17w5HN2qeVkA8O3r4v9TdB5L
kiJBEP0izBCJuqJKdrVWc8F6R0CidQJfv68uY7trsz09XZAZ4eHhr8mTlOTdIE1n8zFnN/exsdLX
RrrAmZv1RwK39czidZ8hNQheoNC19qjPre2rJMw2XFMaA3NP2N8eYiSdkAzu9KzG/Ekbulc43iCi
vLwO+5FisZMlGVmij/NmfuiERfSF13aRLWf75q2Kv7axERyqlTdwWv3EKcJcJiXK3X8396N/T5YZ
Dc2+Cqt78chftVfrYqXOf5lemUd9tQYsAv2xLcXwYHTzjURpg4LYyEKT7NnQBTR4KYb1725mryYl
Bbl8S0zZ8ncdp/YMuQTBqp54fAquvkGt5yWlcXeXvOGzojHrvUaP/a4ak6owf/fLf1oHGMLLF8oU
h+rXJZQ4wI7B81sMX3Ot09woy4tJrafnMXkBRccyitff8+cpqO8Rsr2TjdGQZq9LZRmJXtrrI/CD
y27qeZzVEf15F2frBO7VWi9bM3hXN/vdmyDs66n5ArJxlJyIg9vRJ7nhYPKWQRzS+vZGModxWfPi
Qi0OdWRQv1JVXPzCDYWTn90Onaba/ScK3HCiO+G6CwZvBeGxtmHtzVcWYkMF8jLM/e3cVAu9lf/S
9/f0f8P74Ob/TeAfz26nu0nH8Q37w9NOjjToff06LgqOX1TX7lxLRxysQUccqybezYGc7zE3L9Ii
vbsnYjiWojvn+lM2yP1VMIVeltk80lnmECzSNXGHeooQGAINRBFVwKiCuthebN54NpudEEjabRa8
f/6Y0y/twL6WrKfbG45z2jsh75B5tDadeHaSEWkPq4OHnjT6vZZsDoIEyfaSUPys+PRMefFK/o1N
njHYSmOL2nSjYnP68M65Ie6dtPZJ+O8yVx2YCe2vper5WjA0pif4MYF9xZrkLtFSekkSVw9a0z8Q
EKoOcM7Ss67v6bkcFkR74jl7YvzDamWZw2nnOlxanxWwipRNcoDrB9vuCqTw7ntsSnVTdWUk7N/w
Jue2G9o7vWzlUP8wy7iQV1wfezt/aOu8ejRS+zOtufTgE9n7vZLvh+uaEZItixRgSC3f29FgEnlv
1HvJeZJm2bmtkcw6cDTlyB80ZF+1qF8HbwwacjTDcnPIPAI42lCoEwavtVG1XVIC5kN9TnnB0zHq
FvGWEsd80tUGemp97fXCjkzVkw5P+0NRR5BDn3dj5Jp5w19BR0pn2FBphZPcA50CtWrp0Wk6io/d
49s2uMOyjLXwyXy/YwPDasuuupnLZALjEGntH9Pt+QKVtoZTu7ykbOrEHT9+LpaHOp/fhcsyscJ8
doa3e/Ks8jaZehsS9Z2d6tR/2b3CeiLD4UR+/Bjty1hdUjePkY+WIPMVbXk1xzDpmhjcgR7O+Clr
Jc1z5ZNPOi3p49o32XPVLY/aouURxoX3WU3PE077o+uKW7XWRuLS1dN4nmzVoo70Kayr/UsSeX+o
xPo99JOZyN4lIdX1UJb69KO1ms/GfhsZRfEBdh/5vnE4WuJ7zN9ayUdYAiec0eZGtTqxoUjwhmWQ
NM30saiFV7GZNgr8PQtqPX1PrVenv8dVk7cUG/MeD/meLCPSaUeg2lnrtJ96s9LAr5aO+6OjmjTh
jaSVm1/FbLvB0plr0Mr92dCMC5uD7S+YUx8Fi2jRRt1LmzAnNM7eGbQIXpYOws2u8gUKA5J40zI1
mkvHDUzN3PCkflS7nqM1b22yo9OEcvIe61n85ZL3LqxklS8l/+b1sv0p15G2gVXIXDJpNWAZx7uR
9cli7xdt3MdHBhrfWYGPl9eBMYsB8c4fZxJhYWQNgAvvJw30rmL4nHbegE6FhUB+m+QbVMA5WnsQ
l4zZGJPlr2sh52OXTiVH9HVj2uACyiJp0MHFujhaKKnlZWF9kqakMZDiJ6yv9st0F3eVqodz73p7
UFqaekS30gMxrO/FpL5ppE4aJChEVytkC7O6glOLUx+zPV5aP9AVgBIHw1fTtCvya4YRQdvPE8H8
j+sdNVCygTItRUG+bjacrNb67oom0df0la7v3Rns+diGljQ5eMxKHkFxbEG/pFlCXTRRXdMj72O3
JiSskm4vWyDJuvZiUB3tvrWTr24fJHuUwSiQR4iUs4g/9+Ny6CmwhXjs+XaiYuEYkPXDvnK0p6WS
QbloijdfpyVc9DcPUSkU0GYib5v/afYuGdIVf9dKGSd3KS7OnDaH3PUJEnGpYaTUiV2Y1LkodzOe
XY0MF++/4p6vBH/up4PAEJGh8hfqQ0MaAFiA7clfMkXyjtVxD486DS1VjKc/Vqr6cDz/lyjBY1jj
8qWk7xxGk6UGz9LKU6sxA3Lr5tEol/HcUEpXYjytY1rH9gbFYy00gn5T68Ey9S3Yt5nK8c4gMqsq
51n362BylMnfGdWzKScCAszxTPaYHqql75+NktzkoUZF3FPiFYfqlI9QxJWpXkY7vRRZ/qur6Xl7
U7zwGt15YjqPQl0cqwkCSbmCh9AMOi9F1UcsPpeU6AGo2Slidu5Gzeq/YnGVR2aIzIQW46Dx4Q11
KZJ+XFKS/o/6bPqBP1tDNI6EE6IVIgDJU2qzPJVWZhPm6rfPah3wrvYH/bKCM2few4tRRxZcuK3T
opdvvOJpZWtxmt+Tv+W8YIwpEZoK/TdwuId5LebQGLoXc2wuZr+gDJFUvLh+fdms7LUf65GHsGFq
KREGMlGxkut7b/whLyRr0Imhk/X3XybewINwy2D7LenT4IIyONY8ApJL6T4POQ9ZPVHWGFmdgMjB
ONlYKh79lXR/of/J9OLfPtUDUFrU90nA2uLnE7E+CumoZ86FjSxlRY1Gz2irsNVXOuSCg61aaENH
IVTSKxDok/YF19Hgm1dFWNo0VA1dcxWg+Rw2vq9b3Zc3tjpB0a+5EUHiMUPiVJxQ9zY9zFq9SRif
/fUWNd/s6Z8geLvCaR+OWfZ7lEW4uNRRc4HFc04X6nBXDLGX2W/Z6BtnQt2fG1a8jgWTOKdOGx4C
Jhr3u5AUFSdBW0Y5cJdIgkHj2oSc4CJTnQl1u7mDs8Ul5Kv73u2f3ayOPZlRLv8Que0wUOlV+sXc
Zv0yl95+UXOfJ1kGlOZOqT2yb/lYb4YfwzrpAzZlhke8bFNgpA6zYDY928ryTpMQ93JbCzhCk3Up
GV2pjdTyqT9qRZeQly3OCL+PuZVNhxy25qWwz27ee7Egqjws24WfUNPFI7PGazp6x3ZRiErSRhei
ESS9yU72Mn9p016FYAjQQJRbBG3mv+SavHT+8LpN0r5afvZc6rmMRhETgfvXdQEKCkDP2MRQnpBB
3G4X6DIQQWdf/XCrT4e+dsj8BU1ZT/eCoc1RAX6NOooNdLHhyAl8K3ISjLA6WLGlfneVV9wmda3K
1E18bfxutBtJUV+u5vVxU27ZzWr+ybWK96nqLlXrvunAXWJ7FtHg4WsNMiTIh43x0VLsSNNEcK+9
tQTLpvsRh18auJlG3tT8vnUMP3XgUtMs0kjK3OBFaacIqq0Xa7374Ih5CAHzUCqhN+iTTitnLY/m
OqqDOeg1lyHn7IyUedwWCR2mqsZg7V4nutaLZ8UjGs2N76kMswUVT+4MhXpIKNJznyGcWmFHlROm
2xIuXXt0tKl9k+jIylIvKYCoxOlY1Vqq7GGDRAiydlLLDXqlGTR2yvKRZZVBURJKOZbeSXTN9jzu
iHf36hQ2zBTCHTZC3Z2fG4yoDJBKYlm7+rjDTD3Kmq1bwuNpYCetO9VNXYGJobpsTW61vunl0ej1
KWhBYYQOyQgnhvuFIf7r+zZ/wyGhgkV1P6q0mSZRibH38iU2UkW7Vj5VxYA8M0J43U0Jn4km45Ap
oLtdVnNiqwFIKNLVAbj0l8dIlKlb/byN40AouIY1XZisdjpgnEjXh/INgeecmZ/bjm171bWLobB1
7cK4NACUH9LcTLRF6qd6Nm9ZalItuujFxtdGWvzTmKnsCLEOgQBFPnEr4wf29ch8BYSOAXpvE1Ua
m1aw0vpdbWe576u1F6x5qJF5zrS22a58VOvl/oA1ORMcCCl6uJWLCEVvnFXrR4Lm7qT1LPsOqRa2
TLApbcfxoBZxtt3Vieqs+PAG232ec0IS+dlpMKgiz5i/yj7o1w3dfnP7p5xML9Zo5iBLtahcwB9L
DyGdRMXFaMuTSbg3MKrqukhJ0G3/SrzRESlnjf3MeZ4yR8RGXVyAZTP62agHhKlloP6q55RnIoBY
hZlC/8NsRgsMZBeIP/kjATzcL9ryaQ+CN8GtXxytD1fDvyOOS/T21v21NIqv2A4dg0YLbgqJ/kXX
kFsy87tMi/++TtmPhYk96/pvX+PuEjkh8nbm/utodHM/i12dmABzV+9gQeShlg3BF+ptgm98wEBM
nY0nM0wrEe2KWwtu8camFCvOIKLZ/134wYz0vyo/2nZxYXmmP7WZpqE4b5FH5cP/+Ywefcwm1zhY
MGRDt9KuhM6bYSbLN9/f8FMsLrJ82QKd6599oz0aA4UhNIiOaTrVu7V1320+w9mFJ8NLNb63Mx04
V3QdZdXEkgAV5VJmj1hjH/XUodzGvT1ynex1RyWNN3vU6RvAZaO1Xd3eQ8cp2EbMt+ZHmeIvDF7s
7J4btpYWo9kMJH9laTTWkxbkvvW7zhlwDKWHgusGTif+LuW/pnDgdqtHVSx7CKmGl78r/wA4xmO0
Mj5S6AKZrWfUg1p5LGCEB5mX1QFcbTd2fW46Fh0Gy+a51OYzuRR1UPaohnZjPeR5/vSUsSdC5bCK
6iLUUl0I+qGc5DZPpInk6t1xkdbmMFoubrOkMB0Oe4Uha5lwhnlZ6cQ7T+7kaGg7Q4W8FkrwZmwY
KCDUv6x9w9Qy+L/H9pGC96e2h6Mzii2ZKkeRKbfXty4vxYmcadSi8b8S11nsOeWvqvDPrSa2U42K
UewT2tQQKbecTmlJXa/P6tYW3n+ZWRrPvRIvhfAAvXkzux52vRzWaf9von6LJo+Tqi/OG83m1ZcT
JYEqXvpRe6aGBLCnz3C1TWyjdXlzjSp7EmTg6znwXLaKyhjvqKDVm5yILPhvBa/pXMluftmJhzmb
khRSXSFSaAxDAnM2f+Dq/slTWMhdD4sbPa0+ztKQUW5CzfQVRDtCZvQnrIs3vc79S+YY07GbRBHV
k8C7NzKq3u2AZEXrmC177OXeYe3LJWwR8U68SfNT6SAr7u4HcRzaJ5JOESofcwoVx7ttYtmqoQYn
chfTsWyWw9xX17nzgw4K9NFlwAh/W53H3tcuWAWUBUrMKPdzXpNCo7VKEv9bxnDvvKsGHwIj4NSd
O17tyMcXC1Rt5rqhQgkl5sbH3U0Nur8V0yPLvry0fMW2E4mt3TTiVpJyrT/hCDvs3jQydnNjQDB3
SQDuLScmYAzsMGJn1IXuJOZk5eOmXtLLiMULM26s6mptLTsxRdpdRItNitiII9K5/Qrunk/bWt/Y
43wTO6kOxeLCbdoYHVXzfdafK7q3bHBjWLusIeWUu7Obxp77s469dct9L8mV/23PqmDXDqMQ+Kuv
rK8tXuYyi+1akcbZsBTXNm82h3JEJZaFHSTgk5bnkciaI68HPo4mu3i9pw6ztcVGi1CWr/tZ7OYU
lcRjhRiCgjZvdiYw9E3dkJ6klhvHlnS6c4Y6kMyW/U8VdpeQaEoBwkYcHbZ7WK0aVd+I26Jfr2Ja
F/Lvpy0u8sUJtp0nlq11LYRZdYEopYV0INwWvaFx21p+VJiLxaZbxYpTP19H8+Zq6cBYk5dxbev+
bLjVw4YBhCPtHlTpOBGXrHHG8Aj1FSt6zeymN82brPQBaueqU7mPf6rd9I/WUm/XwQ066fFSuOhW
aWYuAVO2x1LLzOdK+ZeK76yGdtVR9wX1qPAf1Tk+HnyG5WqZT17OaUo4jsJDYGakLCAzk2V21hmW
q6HeorX13WhGM7tUs/sCrBRgocDk1TA3jFmdomf18ylRhMuGrcg6LIW0sII8x6OWVR9YGq4jCYah
VBlOv03HF8iXzotcR4w1AONh9uEBK92DJIskmCRYDh1i2jHd7fUJthepq+Iefcde3rDmn3XWxtu6
ardhWuNam7sntZKt3NhZeVTO9krmTHGVLlq6O40IGYIfixqc42A/NlPRxZ7y/5ZZZcTZLtMoZ/jF
t38kOD+458hHIB3LyPcMLWJ9wMQq4Me2uqd6mukIY0yh02bdep4Ifg/0viZZfXB4L6jeCrwilVN9
gjjsH/XJ5vRry3eRHaUPEGJMpwbrhkBKI94lXDLBGMwWp37lo5+HLI8n6R7AFVTv1tKaQVe2CE1G
UmqrONbL0dQhaiiCWsK8HKuoHLw5yobxz+Y49Rn8BF23u2gREZTZQZlNEUB162nzjGXlFOdyKtdL
rtkAywFNhxazd97Jha9B3AjgOonjLZNI2yetxfksnF2FDu4gWhwXNQH5vtPn+WqZb7K+C8+7vJB9
KOPasvKrQxvMaVFfJ7f4DeNbi038h6HyaA3SejrpPp0WiSyElazhkE9p7FN3n+fKf+DErsJ+TeuE
+fmjJgiqrddXu670A3LocbPRMCGo47VrSjZ9ld/Gd159kHqzcbGrfTmXPBtkkFsf6bT+iMnmwvTn
85LN/YXJkH72asrI7b0tsDWOE8OIBeK3m3Uf3QznXbfaOvZ35whNV52shfDcUnvP8uwwL0PzSixJ
DBXIOLLLZyVT7BPQfoRpqCOBbcPBsFWE7g0fHWHcnNUSDWPrM21/z4ddJiCgstDfNTjKpeeFW48Z
zxzxRJhLyyylncO+Kn7VQ/2eic45c0E7Z/v+C2bhj9Yux7hNpwd/mnkjhhFirn/wm4FLplNGiIhp
Rr2j/Wwqfe6dyYxWuD6JNfDldYyOhYXc53VlFZeFkV6y1L1a6/iHNuC0qpKyAzYTzHtqLC/z/1oL
3X+z7JGJtMtQMFkYMa+Smwh2M0RRCgXEzLO/Y7Hu85z5KPOr1eruDxY8x3Sn0BZuLFMxH2nxUio4
BuMoptd1Um5YGbWM4olH5wRFGt/T7BoYXKAXrvO5yovsYc0F0CzG/0wtsdHzc29gSZ+Hlv/Rk3aH
AIWRWk1zqFXpfKnH5uZOE1fFOBy0vXuamVkb/aW0hUBdtUN7MqFoWrUHOrsER1kAvSrQb9y9+djm
8lusYjvwbqgL2ZBjhO0bwX93rtI3XpgzWCf2jq+uzhysSrNvXy7ZL2wYmbNF8GOr82a1D/lmf2Ot
m0+5etUlcbLWiKsXs5N9SlfqdTH/KaemD6d81MPC7/SARdT1UDW8G96Wz9dK1w+ogu1HuwjrhG1h
jiX94blZS0WhV2CiQK3lTKVv8j/Y8kNSVMMMKLf+zlaNBg/mQqk42MWcbpgEijfTmO729bvxR9fO
HsU+hJyjK+/TZjY4ZSvf6XkmrJEPonA/N0vDo+68L4WWRuuAiLM1zcHrHHHLFxlXGcOofsn+c5XZ
B1RszRFbCPO+yh5iyHsVqVFmlOJy+5Vip8duOv3xKlSJjsl45zjDeS1MXHK+ZIO3Tr+WrTuXds7D
16K4OrPVJG5IMmJ5Wrzuo984Cgv32W3W+aj01QjpS1hSdbl/q2XS744qI8H+zwUGRHkfL6yxaMGm
4QM2trxKyIJ5sCrswLh8VJ2+MlDEV1ngd1m2OeLNhDBQ2AUsUYlHEH1/NUtUPfc38KftUmfIAVk2
YNjzDpVR5UdgxFvXp4mBEBKwgEBF2Z0bTrVA17Gm301ooHjfctv/7frzGujzwh04tRaIl2zjIqTv
lBvJ6KrVeXuWNNZbWYetiUPDy3WsMSz9HibPYsifVjHk2N9LJ8ewE/JxWTz8wn7OjCWjUnY9zG6I
mC9Z7x3hKwbLiCXDeBaDURwBeN/NVuLPOqTXvbrX3BrLJps/HLV+/p1aRhUYU48omLJxwqIvZipj
Kq9kEIpwh29n+4xK07zcowKJsNG9nc/B9XgicDBW3euOr+hs1iNGlCrJPCySbGnmj3yShD9Rd5t7
/x+LkW1UqPdZOPphFNl3T6pUtLA0Y/vbuzCNP3ZROodu1EZixg03Qd26WUX507XYp4W+PMsF5M/C
fmfc+BlXRWXe9CbVMfRM+Oow+IV+19eHH2PRT8p7MGrdOhor9e4QUi39XnD0hOZMvyhl8QATxwrI
YewpCvTEY7f4MmAmSfsd5W+4pMSqaBpK4HKfwTjduaUhtfIFs/xqscvZiT90RXpiFA4rP+mIbz5j
/qH64uIRlhta6b9VLybeUiKfEae6sBqoz0Y0d+IoiM6lmbkvYDCZxUqdZ5TVDgGW35m9TcfNGvJw
PGpYjgmKxIXArxGm0re2JNmX6AzcliRDAc67LBaPlCm6pyUvrXPXzkYwb10a6G77IebMvZjFOoQD
jQTezZzzwbH6k1E1t9rIsa7yD6a5oEtiP/VtQz6mI3WLnO6Wd0Mjahc8riYT3craEMrkHNut/l6m
lZUg7PwTJpGbxXpjs/dh9FTiWOPJIE7xqRwmZNKSn3StOHMd7hxmFti4MqHfqrbYGIPCKpQps4TR
+8Ug3n/SvM6KHKlB+mtMBybsos4s4OzZFwgtda4VnnAytul1sSyk9tBd2nVk1wjl2SOaZXeqtwGR
Pye65bWJ99yfDnM6vk7LbkTjYNcnM+ti6fA7FFC9fMVBJ4sSy0160HNa4kpv0JnY2Ckd2SReymmY
E9IZTFVqIgVYRcg2VLk44NJN8StLJy1iOPpUTOXT3jC5FSWAtsYgY7A05QO1PJs3Jl7rttV2rrGq
SJAORtTneFKcjpm/yIdl1+7XwFB8tIN4NVgUiNAqOKAz7u685f8W84fKfVxQRmhgWgyKqr3xxfJE
c6m9++Xf6tV/EJXrW0UdW+peHbAlb8RSE08THjhENuuhtjhfNS49eVdvkc89vNWM6TxTe+cO/3Gy
9Z81+XPkQU6PJm0KR2t92rta3nuJbz+vj01GH0NQAFf5rK5K797Mxvib1RJ4LCDmkdGodL/lrH9m
61Zf1mX9mCUijwI+cq3JGUMpQr8/eo35S2nM7AgnN7FsQmF3vPXAPTafhgZhszG+0q7ujha+Xi/r
8miFYB83V3g6O3ZcgLw+1a6dljxN3VDTf4o2KifKj3GhB3Z8HhWcC7Xy3pG6cY4VvFxjL8PFXAeG
ET6FME4upM0VeVD+9KVPmz4WX1iJQpjl/YWJT1hMmRtVzSIToYbuK/Wwe+OFeXA1eSsHyNxeXcAj
lg5Cj+8dd2P/1ufh5PMkcBztayw277xa9yShkcUGFO61q/cQle3iGhQ9w+B8eqwF+oqPgXyVBta2
1iYZW3sgw2N33H6tHXU4uaGBAN2Ff5+Lq15YnlXz/taNvcfdP/9jZamm0++pN2W74LXUfrxp+nC5
xIh4+lrS+u+Qb1ZklPqF8dHFp3UOBne6LCw3ezO10+rm+8GcRj3Y55CGR6PdyyvTYNjXP7Fc87xS
iCY0j5JH0zn5VDDD3NoPjbMsEbWEszsHc60TCb77sypBxDMeJcLRBRhJWEk5mknOGYXeqj+5mvPo
i+ZcbqzArN2ehlLHsFD65WXwnUhUin7HXPhjcTu2HPB3/+JDY+nfosYEiGbF5XSk7dDjLOtBeY3z
ud9wbDK98eJNEBTlW+vDIL32vOrp92L5Z7KiX4uSDRKHxIG5KgOxMiAo/nbWyrB3bNPL3r+QIYFX
02SQUtjpL3tdfWjq3RaObfPeeNMBU+zO+kj/iBNqDru9N6+Vz++GEYd8yzqLV0Sz23yZrdCOheGP
UT8zSi23DxcAWrjqNipM1RzXKkMdVHtQ9TRaFu7bYWELpxyZ7OaIk1N2PxpHY8CDfx3mvsT4ZZbg
X+b/DCTG+r0qLP+yzNYTmSqPDPRYTkuxf/pjl0VLZ3SXFOxALLzWDIe+TuNiKJ/kNtkJ9Sh/jFZd
Zps1Ek2fcCaN+tW2tgdxN7FmngYobae3xdnOXEhaD4u3Pc3kWAQjmy53Oly89uP3YrtzYugpV29/
apYaK4LtXib2nti+6NfDYjEds+cdf9hmv8vVSZZWPlpl1Klu/VDzWVVmzXCoZctync2DvVW8ti5+
PZyrYCB5H7R9dhPcpNDQhsIPfiRp37ct8xMdItVoMIcZ5jdtUXetSnIDwrAzBUtURUU/vmkvVbbr
T/aGUq36u01h+dNilA2rXvwr9HuzMjQaYz86R1PswTqV4oCJ5JejaAmduT8zu/GP+JT9cExBb+bs
GjMo6zFtuwSftgWLw7s9Wsm4VC/IznhiZ0/GLLV5oSZx0g12d5505zvPKJhGlABmxLxCShUxHz+X
W2h495Wpzj8bhKoENb0bNi9GC9MiEQz8Ok/8LpkJDHjs8JqwddlEE1sPfBKcB+NbyUYdhwy+DS+j
O96Z9ziye3XMTTw09qWYqxDP4+9ykW/86I58/xqGZ/RYiaeTU7OMsDUiedoYLqkdOPa9/JAu68Te
DMl/DctsXae82Knl0erz9qXL84k5fX61qYhxg9jh6C3uvbtkA62zH6asTLATfXZSe8QBI7Dx9Xq8
pCWlWksVRH1/Ke50Cq7twMz90CNuesSTzGCZ2voZwj2HiT88kS5XHTec4LpiT3bVvjpvHyKYUihi
WZeUpVDgQDJsPF2wLVr6mjfdu1i1Z2wW5z3VCmaTfOBp0um8sYumJdUu3t1Ne6AlchXrCiRfJa67
rDEQxAdPG4wjE6zdRulSFgN5MclAdse9x1EzNncTY6e9gFQuwg4DecS2i1eEvcUwRRmijEuR/ue4
M8bKu6HPzI+OVw9JbeOrrWrvv42u+sRuaIve0HzavY9PYk+XmOFZazyMBdwzWesPrfGtKyakd4Gz
lvOYTETCUdqYyPjFrh+6Bkcx+5m1vZIp0yR1xbq3kl1cOpy47K+Mj7UjQ9e9lt4yv8gqa0CRhHMj
rFC3/U93NOekvQvUeDmZMew1i5ZZW5xGd6eW7FjZXFg1ViMipLMXseytIhJ3z3Zj8YMXmsSULI7t
/Ng45rnNsym+QxvjvVBWsDnIqtmKKdJd7YPT9Z/C6b598EKPRaldqnwsmdj5hE111V1hcY+daIZn
OnYHhY0/XX6OhsEiaWX8avnTyTAWP2KhAgWJxpWPD8aexHPt1m9lXQGa2AHFwyMnEJCnLJiG4Uuf
irdp1RlD7UaLJ/F9TQm5agSdLbZq5kN7ZXDSNtzrH3Re+A0M/Yl19O6qfHx1rtTmuKrogTuTPcfB
wcu+tb/yxigC4pY8ai2XJ6plYV8ZgTsCkcwzcZtm9sttf/97772qSTJpq8RvrdyzA8Ga3Ket/ncb
pcPtjzo/ogaE5bRvYQN0k21PK3J1lSeutXEmOG9ZV1iHbDy5ArsE05BHPFT4d4UW1DTTCIjePxIL
frXeyXSz/5CpzQNb0Vzmu/POxqBz6bS+ZLW8fMgHBPz7mcK8uPiy8vqk6yUpvKXlRMbAuFf6HB8F
LQkdCSN2xMyHu9LnbljUx02ei12zA6uY10OHIwXfV/24FRWipzCuFatK6LftYdD4C+vabjKl0J4x
YWA0Gf8y7dWndbuSRQNl3WP9Ix/md6PVnIQlu5h1W6S5xWCEkokS4W7sbnZPTdo76qVhs/pY6/ZB
DKC2R3NFE8k+DDffTmJjZtHeV9/nvHqqUZWI6+/DxWLFEwuzCFdtZDla8oGBCaN2aGwnKKcio7rc
2TjEPoAZhkfOt4NasaqSjXvkiPFVbFFTbOujyizWQicKffRkEnFdmiC/+lFDf159tv4ZphCc5p6m
sv/lMu9xcvX5P3Vnthw5kiXZX5kPKJTADPurA/CNdJLO4BLkC4SMILHvMGxf3wcxPdLZ2S1T048j
UknJjMqMIN3hwLWrqke91PuhC8UeMyGqT6HfLqkKO6hGjPXK+R3nvU8uV5CYKDI23+XEdwQPwcW7
QDfpazHX5Hy4dbtFtbl03mfXQXAmOIb7JNkJYku+hwlon2J9X4wUd6nuE27GGdDn834sjlUtzIP0
rtK0glp3f7KjIUnuvo3pdgP3zC5I4jfVuUPgFT3f5oh6tbPqVAV63naBGaGCysZqQ8zaxUkMkx+B
FT96XlvhxiN2jDh7INLPyWemg46FGAeMjmiHJIQD7/BHTu05bjPiNGuj3ab5ZrlL9s0qf4zlPseX
edT0+gcZxtd1Gs7k4W7Jl5h7T9eejCE7x063K2S3BqxoTd9mL4adrDlHWv0eVVF/k1EjIQagLolH
CJm3mQeI3spAddW3vQw+WG0vlBH2iYr1zmGEQHUyjOIpwY50ELL55r7h4LrXeNJgtQik8d0VFtlx
Y2XpNvd54CgHKMEWPaeFsm0WAtoc7bvPxpNa4GSus0tMgkty8hBNAK+1CSD00YN2iiAZ4s6oj3PN
s3+pTYaSPH51u6NLxn7vlep32ojbIV2/XIASwPIZVwlV73Wb7bwqqCsR4An8Mh32zELvNvLcMdWA
KJicibzCE3eaelSDlxCL15BqWcAk+nMZDykmatYD5GsOqmX9lS74Egtnvmb9emPUZnXKp5KXq2HW
XbTywxBvcYVpW1O47Z1V97XJxvBst/u5yJk7Gkat5FkT6gkaWBoIIioF8gmr38jmoWfcRjk7qWqR
z12UTPu1HfunTMyxDw8N04kdb/amedeaIBtkVRRBkjtbYK7f4lMQOiT3NK9MbwW2Q4dIb3iwje7N
MlMtqFdKKd30JxnPSBXj7VRiPMijzNjzmZ00rs7e8LAVuGjQFjtur3Z3nj5+sNj49IpwsitBJNjk
8jMgecychIbZl3X3ipGiP01Ke83mwQyMamj9Jhf7GMtRMj+7kfNZIV020tDvljG/5L3RHT26A7Ol
rMJ5cbjRlFRgWBg8OzIwmmFXoIuy9Wp1+FFJQXLbiE5e2ugXfHNONr5k8Nc4zuYedxwc66ahLm2N
rwMD/a/UtL7tzrUY7wpC4E13r8PmsCny4lg0XtAVMPMSuzXJpXMk9zMwkX6l1wv2BHRg9K4YsBw8
B48lTFVgSSmdb5zA472Fbc7ppEuwjZMIStzZwSHUWbjXU7l+ZZ76zU+U7b1Z41XHNBIPuBrrhKNm
QeCcJuhYJwYGIkF1hbkTDaugZLTUaS7Lx67zkv0g+HR4ymN9NwdgFPIbc0sVdiV2nJ95qtUXTXEq
lEt6y/3pZQbPF7RF/GtsPfOSY2Eqo2K96WfrbSjxWGQGMVxrIbepBougZ6a+qIvgQk3lLQf8n5U5
OD7br8zXNOeVVGZb1ng3qtX1s/rV1KvHmOP1mXt8IOzdyFxLPK4JcaWgRmrqIJPuuen2SyGw2VXl
SYsNC/mIsUF65dvoLO7jny8p3mvaoIfD3Ks9aZwAmCQLsuJXsWh6YIrIZMXAfUPmBKO0lhtBmms/
FKU3R5VA7cgHR6dGZPhRxNrdWpIenJBSwBoYjI2plvkdR3BWdoZ2hj9y6ct8ZFusP0Zxd501dZKs
DMOoQH+z2EvcDIlXhbLWUMQZkrASiUABzSQKYhGJ0YeTFRXNKTW3aR/5OyvS10525f3oDL+t6FXk
hN0iXBOISXgg0qEhoZzBpumxbB1KTrk7S08H/OXVoz4u39xq3UuiO+95b7Frl4QmZe8cR3bubU0l
h+GqA4VRBMhlmV3rojytA8+5MmMx1tFrb4kugncgI0KcMJlZpQWEVSn51KpPtbL4skVyJI4WGiWs
hFpMeAlqpwm4o6gQlOZjO/WfPM9dPB9aFN/mfZ3cZkNjwf7SiXNPxgeG+/JszNFpRvC05xjsmgOk
ftTLNsxRKXwSh5BPI+aJSatHBvYZE6HqA0slwyG3EDiXuQJf4umM6tBlg7qeSdohTBlWe4lPRIua
s6zUkSz/exWvxM4A+NoMAn6UC/xP88jR9dPEOHkPcoLnX6EYRBMiTEvxkY3p+6bXk1dGWFN8UB4B
yhUkkwbCFxmrZasq13Aikg26VU2kWPMm3LDEm7PzV5c95brB8oWzd0DEUNPMW5lngS7we6V1oQU4
KzvWs81Naqb9wxhh+k66g5HVw2lhHlkWxIKBVCP4pt5jG2W9xMNPM7EJ58R9fJ0sfjXicErdhHY0
0gzIg9E8bXcfo7/rjeg1LtvpBmlSPyyr+wUFOCCtzXWZTezMbQO3orE8acPIws8x8kPiUtzugY/o
wBQZzDGjt6w3jt39jPplwmmQOcesiH4qp2gvTaxeDcLX+y3eYFaIoF3JqsmWaX7boZiQDEM7YvHE
kunqkRW4NYsnhLxrWwydT5MG87ERNEP95Wqtdccz/7q06chpS3DzW9R95KV6qDJn3Tlc786qhqtW
kMNJyGi1RivDCQVSkUvbdaCuWeTxTG00LX8p9OUIrkHGkIEG11EMt+JKokBitQTqsripD44kOrf2
j9ydo4vhRvei6VridFp6SSsi3NVU5pS517GvGpAtFF65DxKYJMd55nXkri7DU5EzST14ioth2xPJ
PrboP4iSs2B4Rg9B2WgRFFXpmvcy7YkezJ+q1oujy6uIiVARa+QtvomxHnOVlAYmgUgelyQsVZ8G
Jo5Q6oTQrOZhhK2grQ/NZbad/Drkd4z2XPyWsT4ldv1hgASqYeMFTsPeac7blpuwmxDxJy8dZd9S
B84UV03QCux2UaeEX5c8aGp7KdFUn5C2XHZTVRKk2JRi6+KqLYorsLBrupfcDMao3YpmuS/aSIbu
mj5qdvXS0hdIkkVVd7PlBLRqvXlU2ezbFR8/j6ov1g7ZxXTm0wq4oGuxi7hswsccwPIwYZ7GGHP0
1uXLZEg6VIJcMiB61v3Y2dJgagD+mnkngCdBgaQs3C0+eIx4vrmgmTOicuLE9MsB6ZTqc3YT1c0v
ZXDxV4yXc+HdVRhcgeouAQE4nMrV+LDmhRtu+IUZTh3LZ/hBou/xrLE4Wpo82y9L+5obySaVYLKr
Y/2IwYwRplx2vHrzHsgCPwDPsiDSJQup2CAIGwkVqrj+kSz4qfuoH0OpkVuYoyPq03ikv+RpEKK6
Glv0Jou/Rj3TDlo0vcxWD10gctDH3J3rUgG9zNYD8wgGxnpX1MZP7NvTcSA3Gqxd/6FDhJZ85M79
hopRthMmJd29RCMAH9nM8yDWmhtisYHwqgcU1fJOzubtjPOGSnDFBznu9jMny108Mhfk00iM2o5e
o633rsLtAIZAHSYNz1Y6ltwmXR5VDlta20m/lbD1EwSk45okm2KAclJ3rHGYCi46KfHKCAZdof+j
vx47bcWWWq9crmQ7XdDwUN90FkpWOgV5cd+KX5DIFgx4mnc0l/YDs6bmr4pH+IyTg113fAYyh6jY
Dw/VFDthZVKX1qP1Lyp5KMbqebKisCnFfJ/N15xTFTHm9ozhvjql1rz4zTQFUWruqxk6E+uFjM2v
AotWHDuyacFQbG6SHrFGG4vffMqywEaxQJMZrZOeYeRIB6Aac7N8uyyJmrQYsauY6dET+S1NCRu3
JpkwPYMhsjXs2wbrVV2L2nAW1LQuCB+7uax7mj1Y3UxliMC04CLsizukkAeYUGjhyglmC0+jxE4g
3Y+81p1wbLpLYa4MeyZ247XDTUrjAs2HBdWfVnF2OvVNBig5YQG9ISqfnfXHtoBJNtK35Kep/Vvp
VXaSK7sz2B75gei/fPUM/WDqbfLRC7IMyfDKsXhAyNhOg61KblKPg/zM03WdYj4lrXci4ZDrgl5p
ZRHjF3kaigESks66yE3BQif6T8fT70HoPObpPX7x5IhkkoMaKrXjLOcgyUb7JKXlOyQRbyaJ36/I
39g95/tx5TtSuE/WSNUhi5JvRwCbcMk5+2ZzN6Rzu7ciBo/MRrMeHdNjWmRy3bq3bYxLQS/hCfIY
xV9oP/USEkiKDB/0Z8dQpPC9JccDl3X7uMMnQOG2JFUNlzSymnEXlUvix8og1o5I2slYh+zCTtlt
Si+QGRra0BWMiiO1aYaOTXWYT+PmdooEGJNxOZLyEHwiVB0YrueXIhO8F8RJtJuy0etLasOpYCFL
gKN2fRKyXMkuGBMZpb/ySAM8IYo6SC1QHWwSI8AgfTP4AybWALdke6blm5GMDKO+aNyle75lSiU2
OZsn6dDSkwWIOiWIh6QAd0gy/GATiaPs0KasdhJ2EZgGWIJV028+J19OX5Y3IsdhnthHMxbtUZbR
kc/hr8TI5B4L4IFHEp5memiwQyLi1Lkhbp0JW4OENLLqhu33N+3gDT/asvzONq6brfTP2OGM2y0C
Ky9AejO3ga9sfh/PWX+Xlod/qdYeMtmugVpwhNeas6tdQ7+kHkvFCFM7ukWqMUPPR/R9Ji7LLTGq
Ne8Tj2JqP6v7US0EGvkHjEeX1hgctm3qzjEHFrwtpvjK7ccDFUCIFETuyd4zjen+KCRIIsroSoUu
UDYVN12LPIo3OrupdxxfrWtYrbYN4aMcT8IhYZeI2xkm6NmoYuFbeBaOlbV+NmMity45vAHpc4fO
F7amlKFUyJjrUONVde6YKrSz1Ng6ucz3p8VYwyH5qpZu/tR7xE3wTbu+5gWKV9PYxuJ73o/Ijwme
8kgne1+O5eSXVXVvNE0HlM7+coq4OSbA7mJvIP0vyRNr+NoBhiBWJ6hdpd0Klvs9p1UhAjeXxZ0J
dquh3gdKxmbTRBTJy58r2evjqPNyEWnAGZQsz6LRnyfBjnNFETaoldnx7bCvNlaMWnVyyqZaBqlG
fppOuNte/KKlEpSLwZ4uXlkmOvn6pZG2Dchfcio1VFC2rQo7fQb7YRHfr8fvEaQpCQbrKPHdcy/+
dum+Rj3jXJ+tEnuIziFZSwcfn52+L5LW8InnkotgAIOGEcohGg74z91dNBFr1XPAJjbaTgBP7kmp
6up5AzdUZ/4UI04/ZI171bVZ+I/OyRrXyV2PKzr/2c68FyRaXD7HHY6cibUPXiNcp8L6TAUeqHTA
053UWzthHCQDx/rVxJDFacfiUxV/TE6cXmsRs6dYrcfVwPZVq+UmM9XMQYy5sl1s52zFCf/6htHE
6YkFkgSbwvjG0tFZ7E/XWPM9TkYNCSTF3rntnxK34tHXMtaM+5lE/LkgNFFBqN0nSf66rv2mNHj7
mQu2bcBLDR0dV27huGxqcAFO0zoeORIp81fdkTNPp4qEvfnUUaexK6wRyFezJMd/NLbMvVJU8ZHM
M5LQUgEYxFwL5DPHrcYHsJ+5VylzurXr+Ylg5l0py6CJY7aPSf09WizP0gKWhzUDS9LNgYhM5V1k
lL/XFiMDxvhTOZs/CizktFqQggcyeOoYafal5r5yYn7AF+kFS9IVRL/Vo23H51a3rivC/Y71DUIO
2cUh7/R96TizX3buPbCBX8TUyBdoybuddMaNbZdHDZ08gBS9hFSDEALAFpuBMN0h2aIFWPmLbsdY
Hz39WKTu0ZoLrqW855cy0BlRQf6UizJYGXkJ35IlXle4NlnF91fjkLL0o8u5dK2r0HPlY9QXTqgw
fHKcUOeyrH42MaQus/LKYHFZ5w32oy7Z4+A4MfiGMuCb1fLQs+nfAcEVN2v50sbWW9JHEbd7rfcz
68cUj8mlwP+CMW9DimVbMHzYduckmg1dowKxv5EDMZs87l452+o3pW4+OYNWnecJ/5Gn3jSs/fje
jBnTeCseZX+bzb3Y6aq6L2ayJRBb7zHgP0MdMPxZ5R/d8N0XvGta/06FAo7fCCUSYx1o4Cq9dFl/
nZI2YBnH9og7FqhN6zhhAiAQkpKSF/cT6jP3CugZ2gtLg+xsKe1l6Obn2WRxIqxUA74rG1a294We
5BRGdtZD4gyP9NtdTMUcL71x9CsYTuE/SNtGAhxrduxsYA3Y0z6dbW2ekbrZQccgYyNtmEvwz0Ss
2UGhbFw9L7Y9pjDeGJhmHRoNfWOkxVakylxuwe4YwgKGGNEp6dtTBO1gFjxQvaw72Xp8uzbjXaRJ
/U7p3o07rI+DUb+NOUnOeNgbeFt2rG1iNiGVH8nJOSEENKdN4x4GbX5ceutu8bhQ/9EnPfvvqEqO
qKK3QFvXHaYr/H9GiaOD5zrK4TEyTKSfdfObZtjILXULKbXwe0Dm4R9i9/8IWv7f88j/E8D8/4lr
fvmxf/r/gmpOccD/hWr+sX7kyX+lmvMf/TvV3PknhT/0jTos4qUNIvT/UM1N+58mWGKHMdj7gyf/
D6q5Zf0ThD4zvunw33q2+x9Uc1P/p2XbtuehnRGhp77pf0I1l3+roOH4JHCiO3QOOX846RvQ/y+t
Fm6sJhaLJZ/teBCvGRHbwDwv3GbeKqiFg41Lrh/7vc0xkSjuZlsGt1M0rCKbePnfX1j95T7iWrAa
hbhPkk2NaleXFdtuwVVwpLLP7wY024U7xG6iG+EhMprTX171f8e1/6+/4NmNra7hL/Uc/CCUZdkm
aZvND0/7wH/+QZKmw5oxafPelahgCXP2hXs1VhPFiaB02eLAXzquM6oi/IP1BH0V4ECmaHyBwu7p
pAQlYXLT0ODTVJcux0vRFlN+0oxoPvMAzYGXYbUk936p48dCd9bbMV8vJhArchmUAI9GQiSpsdZL
PCARQrIHX2NK0kv6v6oCsf7Ws/Dnp/W429PS524tYVvTxF/etrk3ypp0xrJPYo1MfzbFwcoaPeRL
gWxmbpCDYYPK16gWMLhDe0FWwYf3MOag6DzSZ0GfxxxqFrEBXnR71yFMBwS8jeOUZ/WdFiVjyJwt
SHQzYYGEuGPOBSu7iCKMcyGeonLtA1HSLG8q4hHE9v98cRYdjbUwoZY4g3PRC74Po8IA5oEG0VdW
HLooXrJ+1sPcmrV7ovV4+PqS7hJt2XXlbBwzA4NM3lftUXj5fDZYDWg25ohkWYnb09lL5P/O6d1/
0Sfzp8vmL9cQxZs2gzf1dTSecJhztgKAv7yqjanniWMQ1UxxpxGo2XiCGozSXudFKraF8LiIE8z+
bOdUvw29rIKiLRlE2+HFEsl6ssVMrGXobhweZUGRsUACWVSHTY+IOGXRFzxBl46jvglwHnl+EqWP
3ah31wFzZNuO/OTjqcaqfi9sODGoNuznMTtBkAT55fFHXAwzuXXnZ4yb45FcYX1MkYmwUTEyAisi
XsuohYHRggsyRNiTM3g9AYf49ACEMNCWSidilk43VqU+3QW8lZ0z6uu0sgEKHuzPbHzPNMe9HTXG
UC/NSn418Q7CSOJjUwyvcWKPT1z44sj4DurUal7KJmJaZUPPnz8bzyRC8asvvfYvqojMv130Bm3H
Brc8Oo74n+n8/SMes4zVckIUOKMF8DczBSRCQizkep1CzUYUWhxfM3JwXK0hD4bovyKn6MHlYPq1
kph8jw0of12TEPwmXP2YQxapf9BnrsY7Yi7ikHbTEELZru6+7Gx4avUy8yO8yn4r44oFLWqx4pJ+
hDgWH9aKvf46Rz9pEJAfS8HHzIqjr3wkpKXfZ9REw4HH8slxrL1d5l4ey3L8RY4OC70b/Ys7oDBd
828FM3TG0r4obf4f3bDofPxbvZe1aCZzgoF0vxaE9fIiPY9JTS6uH97SmZ996hfrEvX7dZl0IB+K
lTREasPNTzPNaeT8xy/KKfYqLZyHGuCgU/f493ifE8GqbGjs34SIcb3UpEAbFssJCyg7C2iSIHYJ
o8p3IbP5g2j6a1K2fkGEjJOt9jYOosId0iKx9EX8bQL+z4AS1bhLbcEGNu+n+OA166OB0JjEi3EH
z9AnP1EfIrN5BUDiO1v0rU3KfWQC0VpinURxE9hDDX8TdRudIL6xlAF/05RocjneWNcpHs20vF/t
Kj3VKYirmfvjSbORCPIGqV3GLji0/AlojPBLK3H4/meH5wKLo/45lzm5bw48cw9hj2n4HGNFSlo5
H2pjBuKDPNjb8CiGNILCDf+nhskdavp8xhrFMWotXgeBj6nUtv5LZC7Xq6qjsY5vgl2L31csq5vV
l/b4OkHd6oQTAdxHa+Ns8sSTroBL0Fwr7jxBx7M1pN4Fvp6XWAedRYXnQvbxBvfNxb3hxcD02ooN
7PQrihfye930xm9B7hhztsv0ve/KmmeREx0bN3cuSiy/oJNg9vkw2io6Z5ubSTnjuyGpQdNqvj+z
LCrO5uvMSRTPpxo5qU4skQsGYvA29qvWkbZJXxalnA+9nd6JzKrAqqdfY21VgN639Cv2gDV1OFhF
xN6txTpGdJ9EBHgCk0XKMa0Ig8QgqXaRhoVsTdYHC3hXKOYyOpk6475uvKkRDzEpDGCOaTmcYw8X
IF6YQzdPv3MHtRMLD2JaYDGiHKZpebG9fO/ZZGG7PEPMcvX5ZGGf9tKS1YPbs4peed2nvMGGUFcs
1tz4RPUVEViNJcyIBAKdM1kzi4yJa92w6I3Panl31+nWtaA4T2Pb7GK2PxwgQGDPjTJ96aY/SAlo
oSmLS0zuLRAJhS+e3UJxdmgdqFh8cxE4B6eecH2mLr9ZP7wUg/ltuBMVFbnNunLCSDCCi2PTBgA4
ybF5u5tBOUExspTN0mJMj1CHVxSzmSUTQB3f0DxEqEy/MYCkHj2Wkqv3ZasXNzIteAcoZUJpZuBp
27pgADpF855Fl8XJiUNPb9+wTfYH7LB8eDHY6sCu/2BNkvldpRJp0M3LA1BV3iPiqu1av4EiBM3j
qru20XQWgsm5jCcYdor0KIGSOJxZQKmcBPYoqptxtWDmXHNOXFeloMP29k+ncuufPF6AxZT4kkC/
krHSr1mKTcUbqu9sYRu4lWUsor9z8+HBXC12lfgjbnhUUUkgikfOYFLZ/bPEszt68Y8oVr/jzGhu
Zc2tbqgXjOxsfiAKVYfFsqy7TBIymIgASvc98wbtUJvp6OdJEoe6ORq3KT76sbarg5jJZDSedlmE
dW9rGLNFC8+prnMWWjkTQZpx6uawheNgjvCklfTCedbIaXU5p2uH3a6D31ywFffjTnLzSryL07jD
vs40NyjN+8jROL+zEKdEiIUA4damH1mUEelzEuRxtkdfymBnl+Z2EuYRcEF2Oh2b3zJcm6z40WuG
95yN4JzJRUkDzABmjQyTR30lEs7iRBuiQ+w4sJ9yFPxGXnsvRqPFK7Jurzh6o4POMvnEKoPEkPll
Xq2nphr1fdRw7G3Lhi9kaVAgtBMD2d3YuUdtGo07NmHWtZv5PEcLSJ1m6Tu/BQyBElSWt6nw7nFg
wISkBRjGhf1uAnQHMYYuuhryo13vwRqACNZZUufFj3hoviK3JS5CGEA3+yLU3JLhUX57CuBwBN9z
P7ozrHxtvhj3Q4vm60XdEwkkh/6dKz62n33KxK0r7bAobwnYYIPG9gjuiR/S6y7GjBxkRFu423lA
dipDhc8iEYN6KnXeURlP33NNmQoOUmz63LH9MfrAAucEZstBujLmA2DIeeeYWgv0k83D2I/QemZi
0T27sSZ6H0hKIsxbkBWQLX0BjXLXgtO5Y4rtryorvib6dv0uTq2T5sEhGxESSLyz4X0tNEhpemIQ
T19+u4Z6pjmB6Pz8ZRP/vynX9eqmzgdz0ac9pIJaEmTHjp+mrxEkqoTHGlBBucWgXpHAuM3V2nUu
TWRVw7wp6QvJe5qimJ8jRsvndOreBdCywKilFsaOcg8CDB7NAhcoYkQxvG2hJ1q01b6FP2guTTj/
tG1rOaQrb/JYm7hg+tr3kqh6mFlDuk706Dr6/GyPyndIxfo2lwQ7PhaIakAflxIPt77clJu46nnX
CfPz0kKc4e0y/cgkRkt/KKp8agIIzY509uXXloMGFJ3lrEpTJ77gXKlp+ET3lNyhh1M1bAGqmBDm
aHrj2RDA3ft8wgBgmTMC0oKwWDbTDQY1O4jrBu/F74pKzd1kjlO45BhDWa0zHTPfkGYgxNyx1LV9
yFYWSeibKJIv69I9UPoIG66G9KfK5s4hqHyjSA77Opng2J2CdOCFWYHV7uuI5FKXvC8CF/+yZYoL
O43IBnj1XphmOBJPuMQ5EeTaVMtpTwrlQaTpcsxlwpNBQ25ptviyZBgKMmv+9LZk85gryHFRG3SJ
fNMEA0ucMWc51DGiJCbUe7F3d3LSq1u3SAusnu6QBjmc7EonOA5b0FCphsL2io0sWxus/Qa1G9Ep
rmx490P7CDFn4C7BFaViiULrqYvB8Q8zKGt5J9oM4UW0nyjq8CcPpQcE0wFsZMk9Rmb3tmHttZVV
M4YTOrBaZv8tR74iDZ7F9qVLSw/bYf3eDeIzzurfxpZD72P8v+WLHCfnMmxh9XSLrUf9c7/F2Ekz
bWbUdNdgBD8iBx80bGSnwlYHOrCaO5OXnLisjHmkMAqTEEvYpnIUCirrxWTFvyPgPJ0iMj3iT8y+
MWFV8EqVZnbuk81ZJwELpHZFyVp2LZuFpqcanyYnIbqMZp64ibQIZIme9mPwZwdiquKG1sMiMFbo
deSfTejG1THRMqL38AKGjlU5o1eMJSOK9jXsstUTp7YHWlpPNHsQaLnviTziGca1U3Hc8/M4WsO2
PkdRPx/aAR4ihRZn7s+vE1Gmgkx0axgaxcZ4c/A/QJStqCHTBDq9kY1HOs0wlY4UNYzNE3cqFTbW
wmOlk88UsETosXqAx9jm4uLqLiXW+wol04+lnux6xMAZMkOPFLtHdPrIo+4G0Qxjeuk1QW60FGa1
zdvowpSYEyZh2s8PeYZLkfQINhpF3YYzVy/Zhomo4WVGHVuEwjhgNi6opuDUMGxwCbHUT4x08m7K
mQdm2Kgg4png28ENDWPO6aGZP3lIOU9ipEJJN2Bs18hMMC1AciPaxP2umMATVJC6V8PF6SDX6AiT
bCD8P1AigK90SPjj4om7eWV23SHqcHQkVfkyD+rY5/IR1Dl297idjlbSh6bblUfW1jXoLDosAsdt
iBcpfgsPreEq3kYxLbeSLVWxUT70ilyX3YPMmAaDT2mpvRA9uCNbV6ClSyAO4EL4K7s0rXvoXVAf
5SjxHFTRdNyyrxSi1eOhaXW2Cj/nekLB1Sa8HjsLJuiukxxnXWdJTp3n/nSpbKD2J0Zf7SnggciT
hcnIdLThT2anGbcPR35oRFIf1cROAuXks3fTCDna+r3arJWLsacLwGwo5hYV9oT+c6wn4Pg9CJZq
ssjsu1cAP8CNMu3icKK7N3l+GrjrA3dDuVhLCU/EHa+0ojpHkfFaILM4ciDhuqFgGpgwv3VjALbb
UsCSbNCYSpefcsPIiHL5GCbi1Elkj3tNEspDxLmdreohBoZysurtVok/h+i4ebCB50SVbCl9QBSp
ldnxhABpw3r0iiuP2O7ooCBs5JtWlCO5D2osCE9HGx0Hzg509QVDokIWbBINvYr71mIl0fnPF4d4
A6Wy/HZru4IRoaqQ0iPfy3uOH3W9njtXP0prDc2xtUBrNiEFXB7Yb44P0/wkNJP9SAY3tUfY340F
YoG0iiRk/bar+kQ/RC5ZA1s0eFM2epBRLx+T/lzI1ID0Mxjnco1vjTqSmOeNK77KcK6ZUqyZM9XY
AgRRy5/dlsQIbiSUjXXpE3Z7dLnmLLy1fjWa5GQX0Z2zwY/ihHSoaYz7P3+zbIgkDvzLbrQ53Vmj
hemcQ72l4UOZPTs0EciAhsd9OG3cpXEjMLlF/sp2EiaTuJ83RpNDaqqNNZQyC36T6shUpvki76Ns
fSq94mldpXsYCvqwBEGMcwdniuwuzbVrEbrQSsM5wdAa15JIKhApcrIE20Clb3gpTqu+2a6b7b7k
5GlRVdNY814fE8UzQhbPpqIlajUDPSuddBdonvdCj9L0w0rpRM/AQywb80oT0SEBgsXYxAQCYrMd
DM5IkDpq6+w6a3yyN7eirinxkHSnkTay+5ZlUQjPAmE0bb4moccXcnxXAlKIScC5NIRnj/7GZiBs
l3P7R+atcXv9gXq1jnnfQU3qJoxe+spALczkGOfGY1mtB1LZ8tbdGGGZTpZ43prw8JT5i/sa5X2O
wiOZytukuCWxf1aAx5oFs8RE8duSzeml5IFxq8SlblqaPatJXAc2mdmGMjNwp44b3AzFLKirlqUi
nlwnm8wjPiZ2ajonnrh2wsZY6JZMCQKlLERmu6rumhjZKo0ml/CFF0LMwS6+3q/8rA1ESb9K0m/b
WV4nQi9surzL2uugRLLpx5rCOmgfGN0BBA6lP7G/O+ob262dIbTECtquOysdtZkG77yBqkDh9WHa
UHHdkpSg7Pk7Y4PGtQUzrJY+RBZYORj+gaizFzViVc9n+nkSaF1FjnFrg9KZEatFjxO2XSh5u5ja
zUwtvR0BP9RI5ZNF++gcjVv15htotfneKd5I7/xYUueL5dNo4aal4QzeGhbrVC5ZGKU2u0+RJhez
4Ejk8Gnjw+rbnvgq4uLD2xh8Uf+Jw4XYqzvcdzqUvrUm9TsTYWE2hROVHXq8nIjb479xdF7LkeNY
EP0iRpAE7Wt5qyp588KQutX0FgRovn4O52Vjd2O2V6pmgRd5M08eU/1XQfmDpdZTIwX8T0gaMeRQ
grbnS1MtiMA5kZ8N+Ayj6kgbOd1Dq/0rM+Ih6eWjhe0YVZ6pKa7LFzHMxLX4GEO/AhGG/2ITGy7x
kSQcz2Pnv+sQ2NkCM2xD6p6a/Gxw12X9kxzcMGvXMk82dQgKsaNBxg1qsYdct8Fz72GqbH8DzKgn
35IrKdIEwiJ0RVO9ST9hxStpEYAx+lz44T/3fyLjEtXGHY76IrB8AccaYBduTGxQeP+6o7ABamFf
XVFiXuzAQfMnEsesMmNpOEkok8IHI4FEOh3G/6TjsQJtEc/9Q3zz1aoMmKMdGJOmBUorp0FSN9/2
nExbLPB4chYIE+Iq71Hy6FRflRrrGG/iEZglgNuzHl8I7LJ016zoTV0fOp/jIUh7rGbstsu6eM1I
vWZBQ1LOTA7cw/pVq+QX8R7WzvOKVq2z37n+o4yBi+MF9TYaCCdOKfqccGFxTJBtn83uM54wSsRl
/ZNi/U99sLXjFP7awp0upcT+qg3rMlv/6snoNwPIHlC6+5xSh7NJKvZSm83Fc8Js5zT2l6LNsu9p
GWPL/K2NriVESBbU7KGNjQuENFxiw4H/4lVjstWfirn0ElXE7DTXlN7Uw8pekKZBlF5mjck9aZ8T
zRPpZE3PyVljjyFTuEry+KmNK3kpxFPu+tPJ13RXR3y7NmYpNHophbqjUVobj7oDhmhoEv1CYfVn
jYI7NaRrmE0yqrSYQTG4Rj6aWfNtJcDY8lh+EbbjL9//S1ye5qIe8mvMJofF/EKDHcMHWxHWgwNa
bGzMHQy4HOepf9ZMwo8dsQxsDuXyDNiPCH8l7GXqFLQRfPxfmFDPcAYExrhz7KQhdoyGKXFB2Ern
yCZ03gGltw+xFX972AQlh9qhXx5QGKPTbrIPScewp6Qr7iVAHpNiTkqZlyrchrhSCDOqK0YHiqJp
bZBYXz2RPruJLW+ubVyxuefHNi2PQ2fHR7nEA6KYSZRKPQzLNY2jlrY+WeEYJyqPgjaEPUmebFjQ
vwLk1WrkKzGOMH4NASBYY5nCRzGv5QIOjpJMbQZTvXpwhaM+fmvw71L5a5yhwE2XdhuSrFDAa4+i
HQbiaMkSLlqYxXH9FlmNe2FDu0ud8jRhayQCj+vUGYcvPab/iIt80sPXooGEdxK7w5H91OcUS7Gd
ZHxJ6sXV08oGPFY0blWPqRORK5ZvY0LdyBszdcH3AX1u4R06svmTlvnfOq3BtWEEzYO8ZskHn2oY
3s0JN73PraoSHhSirH0xy+F5skK4kJQ9AdCfwgXy9YdeEG51JRHqFs/sGo8CxJ25ReJWx3QanVse
ISY6jCorKIo0fsYmjQDE4Dk3Af4AlD1N5omCBOdE1upf7wBkwgqxM1ilbIfS2JFavzoNKfrJs819
b9a7KeYnjpH6+2HobqRZMYS5cEljp4NxRLwYIPxEPQugj3WQw9Hj+cHXCyqZ4HayA3q2FZJ8R7Zw
umsyqTA9hj3Fp8NDt9iUFM6uvdGOA5XGAzByR1OJGCwXdykOje8bpzKcjJOWzpXtA8tklB+gq7fM
ehstrmNU1b502rOPWmcfg+N851b6x6TkYR2Ud6f1n1hsWcdaYg4zO7Z/sTn4236G2ppwP+Phwzru
lq2+htVrzTb2iWoezNnjfEws2qwyCScyofnYnHr7EvnWQbWZgbjCHO7y/G/HrsmJq5pg1Udu2L0P
zi80dkExXyPOj61cMmTogp84VElZ0jFyaIm8yMHdBD1eu36OQ15RDfehufVpS7T9U1/ebJbmd9hw
1SFGCOW//LRVRNseVFuyH5XbXwHLHChawLNjuk8SwLxjZ/U6E868hdEERCcsynWJey5H3s+Z8yOe
XNxzKday7omcTrYmqCHKEt4Blce8HZI/HN3eziFeD3SPCga2KbqnTxZx6kLu4OwOrbhaoKAToxxu
qsFCg6eM9pKaq7WtHp0FuI9UldDnCYTfHRJKSc3XlAAj62OyfB74SADHcAvRcq3VFDAi95WBY3Uh
/DsRAqUaDl7ZNmftlf2Do6mTbFwX6cVvSb3hgPI6nKq0y/3tIF9gFvSeLIsibSSxN4FD0qAygO2B
se+rEkBaRCj6/8rO9LUOrfbRqEd7Zzt6we79W7B6e9MLkM9t6AeC7R7VzgH+HotRr8DO5gTtN47h
K5qSYBKkJCHOafPDpo6rf77Pmjo5IuEzPQaZv+tknDxoam9owfTPC28ky7KauSH8yn0qqxQzU9DT
NRJI89r33EtR4OC2yZ+5DzSeZ3pzRfra1BqCS958Y7w494pycfqf7n3H9TzziJ1OqUcZasFZ23Xd
JSmgiuiYnlDkz37nuoAco6V1oh4zjGT5fECbq1a1Cw7M9omMyLB5cwYmj0xTVRfV7zStvqXSNTaG
cEB8KcIFPVTXuQHlUnc8BtrLiC7agFFbSi7m6QNBspoK/cCyd1dNIY1LgUm0hQIL6iM4BKsIM2/V
p4e58F5H/JGQmRJ9EEtJxzL8tM5W2Ch8yVLj4VhoUq00f3lmdmnpUrCwFH7IBJhMBApGcNgPSAHQ
YOtNuJSFRLSG2Et9SJEAcm87SGL98KkGHOvZUjrSLPUjeqCIxC3drTC7q01gZtt31Hck1JYE8M/d
ODuJok3PtUfGu2mnqzKdNf1d3KXJQBy8hqbUsNobPbe0gJHRowi6KnKLSXH46PPgkbnvD0aJ/AxS
Se37KJrWwtScOmb42AcjYUdCoU0sP4EhyNvcWwA0casDiQE9vJS40IyBeZYSJG1j7Mgc09k4k52d
e68qnpXnfYj+FkQ04liYIHeoUx3Wbi+yugOQewKMEEWjcKJWZumWwWEiSKYhBvnOmD3IGtMoqCgS
BWAKbJD4sWV8+FnbrofMehyWGhuu4U/h/8025RyQE2Z/GVpGzSpL3IuQ7WO9dOJYnftUu2xRKwWX
gNqcabJPntTHXJp/oqVYp10qdmJb7FP2COvamAjmMjQusk8hwy2dit/V/0091nMsnM8+AVlrNNWb
5RjXFJUo9prfkcYpT7JN5WKB972M4pMxcq3NAH4OzXtf44p0ls6gljDPlL1CwBAPHq1CcqkXsnX3
CAHgdRT+zkkzY0Pe2XmISFVgOVY7Cg/HPZ6SEyYEH30ICa1bojEGC8BNC/6/JXIC95zOHL9Irq2P
Ukj8qHjlCHhKjZIFj0+qIhjLh57qpMHmzi2WNiVTKFzdjin3ksalxM4wY9PAVfIHYQzhS+pT6ZWh
b+IkSbeJ7bzqJCLD1jXFJwMkGA2EnLGkhDqnQ2tLxwqZSuG9sm1uz51b7KagO9qVnHcOyLk9mL58
BWGePVMIQaawx69y5IDTBFaSpH7pYuvH6q4KaMTLlPdr2BAwOxX+L4q7QAALX0NuAYuFNxsoImXw
9QK6b2oDe0Qt1uzc7BNJcPfozhHvwHICQ1k81iSNtz6mAQMQxTnGDRwGolnz2PVbSVJ/w017Q4iO
VE+eIC6xrGoqPz4EeGfJXWH+TlyLReu0jnpwSPGMzkXL1p3HHnD1FL6L7jyOZXcL6v4FJgmZqXgn
ZGpeKj94SU1MYO0AnTstkvxYYIldh9FLFMF1MJPS3E5Jy8FIwnbmiFp7Lr3nfN2/DRt0qMgSuixR
u/c6M5BOYKF0XNIZHguUBpxPuaGMNTK5YJcvJ6JV02FuYxbbBTUoislWYbQS7DOwJmHvRXDzOFHG
UTykjv3kItxtTLPmlcNaw6oFYltzQqz9g5jXc5+nojoamKODOqPyxQV7mCJyly6cj8RCHLTl+yCf
Qur/ahRjEubZD8hQbsrqHUIAidQ62bjPoCH11ohpCBdLbV2E/aUU/bKg/Wyd6DeS9DxYAecJSDHe
Ge3ejZKjlIO3mSy0Wc+Q9rV8m1PnCZsJL5xcwCS3iJPNTf0+OYwGFP4RahzJrjQJSETWyo/ZSPWf
Jky7srPkHzWzR01N+GjYH3ShPiI1hluDb13CZcemqzonW+13dMLEy0UokO0+a7RDCPEDscbcTFId
KVGkNc7mNVYtGSKK038yIHRDYXiXuhucsxl0oP/65tWOW1g4hQ7ptzhpYh0PcYGYr5MGsQ5BiCzv
hr/odo/ZY4/98+qm07TG20zzcNHucHERodKUWBM62wSYDvo5KK4pHSEIhCK9LzOjJdo/Pc6GTd9Q
6Dm4g7NmTfzF7QxXi0dLxpBAH2dAbwJH3tNx/qszEzJU7K2z1P8T23TW2tPcQQf0fYoji03BF5Zs
gMUWxipvopU0pdkCD3k8JZuwpGpkNEeqKUlwUUj4badss2e7pDi0CN6dFhJct8SFKgorxzyhK6B/
Iuyj93NcX3pCsNQwqIh9vVXu6iRRJzd/okjv2NRR9mDmzcl3Fp3Z3CnwT7zva8THsqYzFY8ZPk5W
GBk7wjltjlyCAXUYEAacEiN2O5fHJMs2BH//moHF1zQIPqYBAVmmJ7tvsyPpT+bmsThE5UgIS9/F
DInPBhSy9QdjZ+T6TXiWogUifo0B0Wy57zHJcSJYCjs0PCLgFDOMVhETm5lghvXUrsb46+2JB1Q0
uHR6UZKBqukuaokGr0fpDlw7MqZ2+qZlloPAmn7FpAmnUdLQeSP9LInHLTtLiNfG9icz/U8bNvbV
MYXNyh6pqkgZcrkIhbdB+kuak0RsRdvFKXLLDs7umB9JeOwqbHe4LMif2GH/kKWuvXHs1N8Erfjj
tCg6Vph2Z4M+23WmEv3mIjEwzOSXwaB0uIF19ZOeCmdydmzfza3gC1xaIfXBDvVX7Xypq/GVgFIM
koRUZtv0u7IL6bgy5cqgP/shnzkeGGoQRSU0C8vlp8w//ZlbdpBvE6CinQlRjGX/a9nGBDPSaWcY
xVsXAKRPHI/Oo8jCdiAHiADRjjSesWcdGG2GGgic/+NwYdrgQWJrkab88mRSYxjuF8CiSH6Eztjj
HslkQWhyeiBgIj8hoCRbPx88zq44P0/hiKtgZIkxe2ThrRgTjF/lxZ58ZEx9L28jikfhthCawe+G
Mh+NtjhmbrGlhBIm6OxxKifptuumgpUJP1vv9oQk2/xcmCMmt0DFmwzTzal0loMg+AFMaCLCYc7x
svI6mPU9AQt79xL9D4BpZw0Fni4YD/3Mkjls823PMb4WXv9lcH3YVXBK2B4Bk8+degH1YRVmZnht
HJjXtYrzrS/rf8rGltQhz+1Nq8pXFgfwkXI4m2BGXT9lBsM6s/eH9Aa0Stvbj1lm7AZFgWuRGs/O
DBCdtgOs11XH3wurHPhfc79vRoeeNkKEkYgWa1rJSt4Iv22b/tsornbIGgDsO4sohN+fDKLA6Erf
GIK+DaiPl9hLgH8MiKSlEe0NWtNWnXLYO0BF2qZWN2+L2fgm2/rLZz5faKMsS+uJ2dVZFw7dWJ6V
P3gGEigJ7cTujH3lsCJoexpnESOuLYrOiAmVJU2NwGxRgUrJB1z+8GZHELo8hylycJuvrK3Zqcvw
Lex5s8Qt6raNmLKpY1qtRpPLrd/1bw1bgDxPzl6PoFRNT6rnm97aS/IrSkmgp+qhySJGvp6bEV21
+apxufvVDcquBGbQVjbrK2KuuTIPGqb1xRgJ8hmtAC+VwiPCHpGCYeMNXd5jj7ktrKjumRpZEchC
H5VkagVJynIchwdT1mc1O2f2QMMmcehu6zuuP9hCuRJY+lureD6x0cbWzC+HGQ2aY0Kqp5inlR9M
3dpsMPS0QRmsqniwdniuoF7k7noCdIDdy+Um26QXb5g2wCE3ozS4VsXjxtH4JcYWZg60pSczHh0s
kdWx7xO9M0/kXLBmlUiZYdU8d6VvHKbyHzU59G9aRvYZVt0rpz9WAVjHqzgZ/rHNdQgze09JytKn
xSdw6cfy18UGux9H861PuShOcMQc8l+0wQGOtIcbnzF8fGLyTQfTr8z0tUTn2/slgp87yu/ENkB/
zT++ox8LiD3X3DYvg2WfDDu+hS4LlRbQKbB9uGkWVDExkAW0rM82/Ew119x+zm0AWxBgSrBPeK6x
mzct/wzMKY9HHcvdE61Y4I2Kv3QyE3Zy7rVhv1CZFxwaC5yjV3wYYJmt1gP4N16oA4BcH3DHZWlC
xfqkgk0rgp1p0yGouewSBIMszhyyMoP6bpnjMyWx4c5aInK9CVWBGWmhIIf4orT92oPJWiwU7lb2
f+Iy+hP4+EU7oLA4+rwLQ3kL1GgCzrIvC2fgfoCVLiWxYLl6N+BxpCJ3Szc7++FF9e0+prGT5BJ2
yl3uNAhZm05RzBDO0RvmS8Qg96dP3JeqXOTBpdgZLhAlPfDpKqmpbpzoMIcJChzPD/D8JPG1b/BG
SeeQTguwGUHo4obVS1ADCLSabq07gQbpRetJq9+Wiuu7GyMsxtbiwmiStR7oRXKkFe5Ul/dXVdrM
LHZ+Shl3PCAQh65OeLeKLz9KXwtTQeMyyg+MwLzUMsJz/vAYqNehTPNN1WOtLAJY7AV/riY0VfLz
bAzlUwugOG0XUsGXiXa2V5QO07E7GevJbj/COOANh0TG6Wna9dVL1Y2CCkK3LIL4GsGQAbnzNNNS
uhIs/esimlkz13RQ+4ydwZLa5lFltCzrah+aMGKEowFwygYiEmdRms3vUdRYzCwZvadt9L3Enlet
mYsHTIcmmC3zO4QxBWsz/xw6yI0K5SoLNQI0/kBcQ2j6bhFuHZI2SBYRWVRdbEtKPwEej+a1Hb5h
b93BXW9FV710KQOSQd6d8GrFZ8KZKCyKTMfwPfdtBFai9XivA0raBlyYSZgOx9wZKZSx5xVIpLPs
1K9j+Bcbh/i2qaIdsDq5prlx3ugivISTMI9+pN0d/wvek7xfNzF4BcII8dmX2T1r0upCGhUXW/qT
sr7h9tBfwtDj5Z98Dz6SD0jJjw46AdH1/iDyFL0cApFO0vq5G+19NJIL75F/+4mCFeg0TgtOzZwT
urejAkB2tmMNAx8QZjubv27rpveEDc0Tiz+801n5wGLjQsGY2hhjnByhcvJm7yC0k6lJPb99HMby
bI8Y7TAFIkfX8b23A73urODWGtgzu27E6EsBLmHjB88bL0px9MqqEFszQ2DhKkRWpn7RXYInADDm
jvGz8snNeN1PTKjg1gf/2hLrQQjodeOXLCurAm0+AgJRg2Nbjw6ItSnFbeAM6Q0aQdljOYllkGzt
wH00UxgsOcaGNSZ8dubI5bS+HDTvV1EBq0RTrvYNNP41RS7hOcX1opSc78KL7kYGCFD5F4LrC3I9
bQ+jkRf3NuI6HgXikPBYotCSysyasL9mQq58FaWYgGwH10VjXiZFWXSZdJc4/sztWB/gSSrMW58e
dZM/pkn7MTem2Ur5PSPfOwcLCr712uzTYnu0lmwncbDOn7JL3FfNonMsBZtRq71CxT+WcfAKcGQ+
4U/DjeJ76rUSSQt6NoteSUoSO7eM/i2OQZ9nqQluQFQ01hr5nqKi/exa0yrhh1ejTxe64tpgJ8Y9
bBzjbtnjqXLo0nDw9dnYtJ66mZapcohMbETGDqHVu5kynE+5CUexKd3sqMyyZBfD3w+BBFD4PA/Q
7y/Ymmi7w3OdXMtlJ2y4atU5Ma+L5T9NGirKtMwvChJKDmhny9eCxdEY3EBeN+emppA6WHaI7pPb
+t1xKAkx+6SMX90h/Wi6kh2e4Tf8ZVvupgzyJ2wBFIyW3P5D624FBOCKKvgWKKMHI2LXQ+mTONIr
yogEH21vRiBeHAJaq9ry+EDMOtvJ3Gmf0cs+VOfXa5fqLTTBTh+neHI4hN2ziDsHxe/SQjGx3Dx6
pUnlDC2WG5Jyv/sGa0jm0sBExOSo0QExLo53TP0u6vnonqKB1o+olcNxnMPXya3ak4EgQt+Y4+wR
Y539NDFmMSe/DQ3e0QTHeuPI73oa5cHP9CebExylzZo0lri4A2yWVBUgOExg2bPPBTWFQKs8NV5N
2cFFR13a1eb0xnwCMlfZxxJ016voPJrh0vhimaWx6NWrdJiilwz7AIaaDL7/YMq1Sjv7Igfry7T8
f6aW5Y2Y3qKNDBSFuPFZEfE42xImjXCrJ0G1y+OYI4JlVvZEpodpHSX6okYQY44OTmHIftNrUvHh
Nslv08zlvevErw1baM9lJQZ/O8KNe2uTceNSGXMesvQqGxPjv0quOai4zqNfV/gNjqo+ndaGz9cQ
GfsSGFuoXs3WhweMjSQtH5xegrNa/h2GVDD0dZSukD8K8PDaeOIdkx5i0DpADM2nph0lYbDEgCcU
0acxR99DTc29GeYI/pZYriLhOyU20D6htEGqGUu6ErnOzFRbUpbt7sE3YbUgvz/39HcOMKezGGrA
KDGeBoXzHvVU23tJ+60psFqxlnQJsvAJx75FSRWvjzHvv+IEF4qfQYgxFyNNGDfriXs9mOk+R9Up
oL3sfeOazQ6PQlXSJlgU40Znwt+oTJ7rCVd0OU4sUbrorYqwY86uDq5BqKnTEcqg0TDKj1bsfWbs
2Q59/FNWTbmXlIW6LtUIiX/o3UiSrwDj3MIHGcPpMkdCHZw8P82T0nh9Cn0qI0IyJdLQOqbMUBa7
njvfl0LBEosgX3C3fLS7ccbj5gBe7cd3EWL0Ahw4nyj02zn0KB2I8NDO1hlPY9EduTG8Y/zGjTzO
n/3UBXfTVhKTYdpea5WcUKpC8L0hhkLSiYiVLdNhAFu380jmJbLd1ezVIrgiuzaxqpNKGzaLIuI+
Dmnu2jW0NfK8VQeIHCaE/HB+7wrvMKXW9ywyTqr0lkZheZ3QYa+1Q1HwQHeF1hNrPQxDu4RJ4W6i
4m4r6TVr0+GLho3Vx52Au3aQ+pnGs/JAdne80iTFlYGPBa0Jp03ckDLoGt3tKWNFAolmno3sHsXl
P+myVeWWZITgZgwA9nbxl4rvaZ/lcEClIrSgUMeDdMSKxZOCTk2VWMagt7IteSyVGh9cajvdPs32
7N9ewrBE/Vo44a0XOFdG442a+uQyVWfsx5hXzCmldIAElRgJ0na8jHcWbn8s+HS/YQ11fdrPulYS
dFRFDOg2QcwUdntycVauzLSmuJXnHigwx+4ccO2JLcAqaUpJQ0cmA3jdQkZ2nliy8/tTJrjV8fCH
td+8rKCXr84fOnGGdYVUib4zD7uqDz9S00jOczOoB+mhJoKzOP2vzFEioChwIgpBzPKl9F+y2Zdn
RQMVpzzQviSa2Zp5246a1gNOiNWsWckUlhttslJDuQPbi1bN6cbMV+7cbL6UufywUbDeuNjvFc4d
CGPJ0SAYsBfozyoAFN6Sz4ixqszEToHqk7uSfz32NPluzjx4Uj5OdD6FVy8DqtSNFYNsOdhrDHLh
wcuGfBuDr65nKECOIN3pF+FdjcFVtYJNAh8/C1x6bifplI9qekh8vrUOvsg5m38neKQ0XZxs7C4H
HTkt5W/yOKQsrTP/tRjG/FRbdOpgT2+rCshTxUjmjcHz3IT1EXsOuAgh5ntSZy+8nstVHVKBOTPT
him1Qdz8bfCZoljnA4OnC/kmpQ3iCXo0pc1VzJuns/aW4tA2JN8/fH/AtBRv1ya6StNs1oDmbzZ3
RDh79cegxHuUuu1uSLgKzTnzasck1MGAPk/Fc1+KD7MoyfmEAtxOs6+pTMEVPlHsGnvtq1cTUXDb
qTiEcbQ2deXfqpGGDmMcDxgh/nodzE0J/IY3FveigTakPA2HY1OZREX9/J0Ex80m+4IMDuSwNwgw
o6JUc1ce/YpsYZF+6SGtH4jxVUSel7CBWX+xka739aQ/5Ni+BOj/nq/1gxMwKVm2yWu6nTCzEwDC
HGUiHalTpxRYM6BYBYPYGULVc94pXpTYUg8eL3tjopOdzqdvwwE8of3sJW4FHqiWCHXBqgE3ON3a
1XxnpvpNk+gPfIvsCNze3WRsTjdFuIQXff2MiIqs4Nf+Spp4oqM+PFoysc++CQlAe0xv9P71nqjO
zlVz4cF1hzddUxeCTQw8aMxX2CI6x4sbZJBrgk1Owt9wzsvzrMZnj/a1VVaH0V64RA2srA02ckxe
IGBON5tQ3ZzG+SO164d2jBltS6faDzXXGZhdhzI1XooesrZSaX2QPVCs2cuvRZf2+8kX3RqrIIm9
nAUdHzyVVTHSlcmtglbuc2xzFWwMf+l8cC9T4vsP8zD4D4nXd/vKoFEUDrGP4af9wmo3sb8bHmc1
FScuWX/UHpgshzxS2RTs6irkQZ8FRXxU0ZC3PYIl3lsD16228ML7jAE0aY3wIePv9t4AZ1ezX10E
iXiXtStZEpZEpnWRBgKWFxo3sGnpCaPpYzDrFiefAPfUmuYqdSz22MAKFK8517YiBNl43EtNnCZn
1Drg2/quVYFnXIzfidU8Z2Zn43NGHwpy/SvndrlIl8neG/NgU8FRW5OC3RpDkp18Q+e7yYoY3nNE
XuY+M6P3wZx878oF45j4y7V56JqPsFDu1tTMSFbhNh9J2T2GGh9wmrbv2s7uXe7pfQcGwECcsomZ
bwqsYG6/PBOu+FasOFayK+66sq7Us7RPBE7+ZLBSHkIZTRg42EHOO0GVG0TDBNZ4rd4nOmZvJLIv
hVMvVhxclpypFCqRxJiDCcfMHN5cJI5V6fGZJdp/tgKIgwbGfpdv+8YRjcbZq/JXtP9kzic8wf75
/6+PMDPYvhH/EKV7xWXq+OPhgBXbZvmPnmsVlxZLEcbRqQD+GdUna7KGA2P6zvOBIdexpXeA8t6x
qyPCgADdhq3NR7uElSLbBu1d7BysW7Yom2WVaG2l7D8V24PVFAGMaZMlL1aXrNqZlva4Al58B2Em
acmYD8o6grguX7K6/m4UeDKRpEzWOD7tRnkbSP0ZBlhQ2m3PMcI7MHs2RdZcwrl8pK3lkuemc1AN
bHW3Mh5JS5LWxHZTYvTuY6M6GkX5OXO9cgWFRR9aUyZN2c4tT3S2yb2circDNIBdkOdiJTFdbl3X
snYJMFIkDLqbmoFYcMaTWZe23rX4ull/ME5huWP7PT6iaISZfCAOA3Ux5QmciX5dCgImUqXxQshg
0ahGSlnSYNXyI8EVilcitDElgi3emGBU0LyGV2+kU2Zoif14LvUA9HvNiZ0sfKzb2ObpA6/GYY+Y
jRYoOTVTzSyQWNshIoYSVF91+hf8hf1IV/qlsMP3vsHE66cUAY0u97rQJM8af2oH3dV2gUEKvh/s
fgrUWe28hKWNmzWqjFtRtBuwdj+wEXuIu+cpKNBEtfoJ6cHDV4I9ms62i1Y5TLva+J2zZFlyalZd
WBu01/W3rJabgpU5FNLEPhLNesvdmnc7uUjdNiYw/lAADAs3vfRYLAEM2weYwbQcT8XSFE591bjC
FnyaiNki+EIJthe4fqGnc9XmT4kJMU0NAU1j84GqkvpgNtOLw8mKyrmZKcu7lI7Y49aZ7zrh7ewQ
3DwUmmPexukVyrG8l/y41wAMryMiLJ/u8AYBZL5lFdyyQuLOrb0GUFGEC9SI+bsY2Pzfujx9N3Uz
nfu4RFGOU1Q9MexD6sbwduXOLg0gtxoB/iSP39OdJg7hqK2Pqnbs58m2Sizs1W7Wg4VXp2zuCCif
Td5BF4ios5lN+VzYwb+iJ7uPydbeGB1BZsmNBKlWPk2NGx5jjPmsRVKxMenHWltd7p/wT3kYUUq0
j8E6OX71YIxgB0QdnDNKrs6JTB6cbmG9NMzpjW9tEXLsqc6/jFmOC4gMky7Nd4i7YhvTrDyyBdyX
wsa+FlC8ltCQ1lUfta/OjQqDVZEqjE0lgTGefez5dOnYdek8NtEmpNAHXG8cItJvTPSOjVDI31gd
TExM/L8PET5DX6tX13XFo+oiErp2SsnDlIhDNUYAImd+c8tI9Cb9vz6aPWAQ70gIW+tsSF+FibWg
wEqLrJEBxJrBe8GLpwjEaddUz9B04GKJqYfmFmTnXLY3iPwZvJXmnwqYi4OIDahXftZeadNfwW15
k7f0cCVj6cOS1b9+i9ArPWPaR+ava+kTO5XwXNOJ5tMNsXLqHQHX9IF7kVMsO2+H2sFcuTc/OMVe
Fe2V2X926fhXqTpDJez2qCsobVkfPxoWEf+ufWEl6zIqkoazuj2MdMGXKqixgGEWYUo/jJDUIA/E
9RPx7RG4mk/8nQ8EiwfIOlu2V75+18BCE+G2Sy9i7z968MT/OCTl40qrD+WG8SqVPhU1U8EJhFHy
5ILYPxUjDJEBnhZAopLdweCtbXOHvwFcuXR9yBKKbx+HarPKHdPf2Gl6NAXZcD17/0jlDt8jrW/b
rMBPQdWVWLGVI1zakLoWwvOPapNORE30FP6MNo7RUEzvUIwssIvxu8WXilnUjrZUIHGtUREPZzz/
IMk8pn428Y0OMYwXrBFG1d4KjjCBU+Zkh6rcdaGRX3JzbvaYK7iFdvm3Ben5Me+c7qBJdW5GlvT+
G+9Da1WyC6VVQDcPdr7oT67k9zfV92z46mAvfVEmcx7QPPbUZhBu85LdA10xto9501RMcqXJbNsn
Vw+u3E6h0u7nxWVjLf/iB52gogwDGd0TpE9DrmkB9BBuIIq1c16bLyAdheoIURLWGRzLuKelvKWL
XJlhEjkEygkoQA4/3TLqt0mPg0Rw6YKeaC8fAGSBmbOPl7h9Stcq64cT9a6+odIrzK2aFzgxT5vC
PDAC1iZJGVxTbde3pPZuZQC1pTP+4+nMmuNUuiX6i4hgLnht9TxrsoYXwpZl5rEKCvj1d6HvxH3p
sH0ifORuGmrnzlwJZNAz9pahI7gQzV8/tclhqEM//068bAutwr6LBELEEBn00hu4hrkQod5lG6/l
UovJRz6osqtpWGfxUJQ1N6E86XdhnH3Mj+UQ1ds85hatEPxNMT1P7tzvLKRy4Hc8DvrWvbVs1oB3
AJRjVvTyzj5h6caflFWkZyYPDjW0uj5BjyZjS/Gd6K1V6xGvhjqwlfTinhotybBxw6o1IzpuQcYx
Wd2r3HlSXmvu4Z9+wnOhFxLvIW0sCUbeyPNO1Cd3ZKJKyycAE5VXAlzwrY3pWOLX2jY/bH5Ptiuz
Kok+UHGRLL04IjjESHI4rBg7bUE8YXYEl4axeBPFR9eyXo/1oYjoQYl9B6XeNY6j2XZkqfn8fGhA
lrkzMht4RehVuyKZ/84KGToKvX9mt/hj3k04HJ9yfEkdn4/RlQeiFQE+S4Etaxqcw4TxE2otGb3J
7Vnpz/gaHGsPKSCjS9OZd8qBwDhAwFzQ9j5ZXlCSZpVc/T6APjZkWAj5f25HWN+YZoPmzRLdupfc
Kly7NG6Ib8XRtS17C4a/eg3G8cB9VKyzeDormuF4xtRcxZ3ae9I3+XIgqOYvGcVh+xnHzjnFIO6m
0zVOXeKXeaYeqBfEDUsdDYam4Ri2DV4Z/7cQc372DNFuZ4/oTSHai8IcyQzMM58FKQL+ZNirKu+Y
3e2YvfISOOJv9feVQTkld6azI4d7TWsCiJDxqcTxCQ0r5RhLoDhvdYwJEh7GxImfQ7QFVSppcChm
8ldc0Cpd1ukdhbbfhGUcrQtFT3rsggpwlifmzwt2rO95ciPkW2pIYOlA2bgkBG0xFOHjnwxn4wq6
DgAr30RGpsR1eAhMlQUbQ0qg0csLzqIQACk+aUtCG1PiAMNY3dDOFwQyRhdSiu7B5My68FrwQeTz
R65xzyqcr5ZdO3vbCQ7mEI8nSqvXkYPBp5cgvLVNQbVD3wsAKO9VLe2bnujibS4g6mJdpkN+0gVG
r46ebMMDa8M+MCphdrAdyWlh57icio7/Y+dfyK+/+670WHHU3b6ekhMmQfs4U0awNiOJTS8ejvhE
eN+j2D2oSTpPEgQADyk7fF/IArpPz0U6EeKx5GvRHjvaMB6UyzZoGJvnqbefrDooX0VM9JcHOj49
GR7ZqsyPUvebIcfWU7esJ4LBorfMi/XHWNTsOfC5Nz4GGDk9Gk6h9xhQ5x57tTUaj0XAVlRY2efY
UwBd0LO+H9i0jJQlFfUMxo7nPPVVAAd0z1Y70u/YvukzYE3OI3+V8Nl+ZzYZiaZJ/qZVwL40RS9x
sjk6CK+W12ZeGlzJRhyqyGEXKuJzRdfA3s/racMkh0cTI8yCU1Gnok+fAiX6pyaIKC/GRIIphWgF
7dbjvlPhP6ZhY2OZfP/I291hb1E/NXpICBiKXTf5a/rC4Cg/EoRJJdtdtw4fm7IyjvQgYVS1w+xP
uStKN95bI6QmZ+KW3I/A59uBA/UQ+49WE/zr4aXw9WeIi502OgJT7x6alnTTWA94hpr6YBstbOle
1rt8KCDltai0Dak1TKDDny5vdkFKsZLTWf29UPA6h1mthr7KLlEt97oPDErjkwqQvWNtKORYD6rM
Dg0XV9ZZzbUJPO6rUR/dGosen7lE6QnY7vWV+9eW2XQ2be/WV2F/Sg2H0ChdM5CxNxmP+vMwQNGe
qvzti8TSvWVVfrA9kNKtT7NR2n9Mfid2GKjdi0pfaFleRloagvMGwaELvd+ugFyYFnmPd4lWZgLu
ettpDi6p+MNSWG0cX35MCmcpBct5QGpAkRgFj8pzjXKncq19CbsUrwbHaLUpE9pAm5EOHd5KYr29
oNuJGdunIecksuJxSum3Rfn3ng1p7R3L2I3Ck6+NgMFlP2P94pzjgA5xcbVi4DwlqvV/+cGhLFH0
i078C1VeHZz54+eAPtWP1CZlp65mx5or1sR1njWXqdP5yaPPpdFfeVKpK/RW7+YRHTsMsfk1zF5x
nT7cbJJXx7V28KYoAMnxItNE/y9ja0mw8FsKfz71y15pWPLMKLr0y1ZvdbY8pc1vRIyQzFGLa5kN
Ep19Br1VaJdZZ0JgxwbAomHpibc+mHbjbQB7LHFU/YxLFOemZ7789JL//BFjVzETuR0MnE8ytinn
Sts1jhDc8UvC0TDeZ+bVrSkwAuF/3kIODg9uiJ9M1OMaroO4+HZCbbZsQdDqeR1HYCnCJHPPqf1m
REZ/IpU+nDjAr9CSCXZUILGSIUF8KArMrCxghzqBIiTFNapycRnz5zlu2rM/swmtM97YVKroQRa0
M4UW91xh2P3PXHgxab3JfLgzDIcf0dSfHGGWr5Wq9y6lR0DjaPOiztE4BKFBwjCEbJ1WMdQOxVsb
BNLeFGaO/rkk95Fiuo2Yoj+6pRTOhaJpS1vv646+nQoaxDQ7hybDjzPL5q1xp6+QiOe5L1V4Te3q
or3pGjX0efgxRLlkmrgTK1YNkwVrg+IYVCz1PLiu3OQQ1c44/M5Dh4mniKiA5C5hkCa1pX8q20MQ
WBHb2g+yufYlEbG7tmZit4My3y05OVt62b1V02cu/tapPDecLRTVaFV3rttZHtkGyGPacHloVyPa
FGl36FR+NCrNMSyjNSgQkoAU2M1y4oIxrZx+A6E2kxFQ12fCzJ4U/JVBvQTKm688ph7GgcfbWIDb
g2YEsMYsWKxoQjcCq9fApQNzZz93TbMN3NEicJN+JVE0PNaP8MLSTZaOJjQqsgIQZonaucOapT6K
ACDO0PhHLAXjfayObdTvAzd0d5BE+qMVDAiweNgwleHr8QERLB0CpdGKTelY7a1nuYo3Yu/O8XPc
qYZ+yBZLXmCi2Us4DDQgwt5cXpo+57ukfSL/ErhdxNim4CvzCWMhEigOXfMSOwOoDw8NcnkGYJpN
KMJFoiC0t6eT9sWsCiZKuMtBSQUvFiLuw2b5nVZce4y4MYCDLZp3xvI1148OoYaLpyn9jJa3iGq6
TeB9eAS7IcPByiyQpbIevOactn/SJEQ6xUfB/CcfTCcR7PSs6WiO4aukl+MchPMuVYwS8wz1GhUj
GOkCE/2/nwNSFLlMQXws+VQ9MEMZV5PJlTYSQoH7KozWnl38tov6VEC1XsW89YQhqAOsGeoDd+br
mtEjT1Hrz0u+dP6i+7818fxrgN3HIarYw0ukN8smmBN4OXj8khTRbCQvwdQToavikUrmb9TM4s5a
7srtJznK3qCXJCkpK1DdNh+YGkjqfZQZTjO9HRXozyangk739GaSGyU9YctLI4ZsCx6A0/rUgtfT
+lY43WcEX3GdjqgNjWnQskLZPB6K5SWsMvO/X9WluQrph11T3GtvAMd8E1KJVi3rGBR819jpjphv
a0MMh8HO4+PQ4yrgfRuLW7mUcsZwqkOmt63tWb89mzrZamrlEX8lzdYuvcPugACIEKLWnWc/ZTY4
wL72oLTn8woGWXt0AJasaAPWoAWgPJpwrOlrwimXBMMlSthGewsgr2ae+vnBMSETavZoC2mG8BBZ
7baqnF86tPEdtKU8WjG3YunE6dpEhIK4KNs9sf9n3UU7Wkkewrrujk1WQynOks/OnnYTFxuehTeH
qp/jz6OCSYgKo0CUh8A2tm1f0cdSWeTqE0wnWPdYb8B+2dKnxGK+QWkiOOUIlP5+tr5mo1pXuhuP
sRtyKIuG00y77j7re9SasCZVZ7NhlHEpDvTvhSDELAxpGBw+JaIXthBdbEhW1puQqtyNNt8reFPX
sin7gwFuYo+M1JzLippG3LMA59wzRmuC4SMjjuNRBZlwatkz3FnwQTZ1EHYnPzTNO9K2vZLsoP+0
tMmNHUawNGk/kTRpkPRYEJr4z00zNM4kCdsl4tD/igh3Ye/mG0iNFbu4hvAHSHNFLzi1UYrTinTn
S4tPJtdsWE3Dben0vpnaeeZ54r/6nVvsSpZiB+009pMOFv3UgXZSSz1dmoAocdn6v3sgdatuodor
b9wBI2KXaryEs++SNTfKLazg7FdjD2+hnuQlrkrYiwkzqqxG89T7I7+atYlkAZ44nJ/yLIveggBU
h7bHzYRyuzNoSbLLBOduMYnVNEczXWhVvSlCx4YO6tWwMoEUpOWIUpbOX5k3/tNjYTzLliRh6Zub
UlHriRisn8uclqvMW/z5k3tqB9t/i1xFIiUMxGJbEDfsnIQjkgdR5OJLNEeXRfKfuE+Ch64u9RVN
KThZdDCzKWjT9zo/hXm2L26pIUFnxVd8qiwmvJUufUwxYkgOES1DgimsV8VX5wAK8ovU3syJRYxL
qQs4AWofKaMcBXbtJOGZVUdESU3ag4VnmedOqJxhLvmi3rl7A6FUr0F4B7ewpfk142GGlaV/1GDD
z32WPzJL/SP2uoS/3luPOlV3LIfraATbzmjo6XNVv2sBeu6zOFzHwxB++Vg9VuTIyKKP+B56ENYr
CtDstwZNeNWC1oazY7ZbJccrNASgr1l7gQf1QhS4Pyg/y/Yqk7SgZWICpy/e2gSZx7VNSUtpTLui
dv/ZSf1odSr+DdmOxsuUDXXXOAWGert69BbCVmvZxcpjfD4X4shQIPYCY8cxRHE5jSoq9kMQwfpq
qr8+UIytZ6TOXRl07o1Ces9YctWDNqjGSAXWD5em88+5bH9xbHG3Nv6uo8wbMpycxVYTxJeqrpvv
OhEfDFrxRwSp46FRZOamruRgDA7TGoKFfBU3ZwOw29mhTn6jK9N7mdqa/1r6zN+cpcT41rsFyCNK
bRKsK7jAty2Mlk+Mmld2iNXJr/xkJ0vcmHYPF6NIP6ijwKaPsxi++eJv4NucpVN6czNvM/h1/U37
GD7F5zS1kj+B28JyoHeO8EDMuUp0TPjg8foscW45swEMsk28kZzEn6VSYu3ltnU3ZfBIUIOtjeN3
r0DhkhWb/OGhpUj5BgsO/bkV39GAsTjibmWUXXuFS4A/s4zvbdKA5MN+yEZKgfiYi5Vs+gOr44of
OzjHAetpaREF6qbxM7mFpQCmFPE9dPH8fKUkau3xxR4854sMyJXqQPMrbV+dNkbSb90Pu6GZE9KH
UI53wd/d3EAfkXCbAFqxXyjID+UQeKyuOhkohm/ZQnsOneCF0dLeZnwxH7re/OPRu/BGEB7gEZQb
Zk5+K8nOrvCktGc7Ndw3VC3UltB4zV3YXG5hU5Vj4V3J8Du86cQHSUFyLJphpPs/8bHAGvelTR9j
YcXNay5JCrg9UR03S21AdFitrdSKTmbFCTZWcfc6quEtKn0bfO6RH48VbaWNZ1i502MSTzhcCbCr
iM4rq+d9ntiePPHMAFXfF6//e4mplxHqRSwUtqHBd9f1zaPXt3gmAQnbg2tsTMTQIA717dsxRPIa
mUvbKbbSIxpS9lrjjVjnajLox+W3JIFyyMZsBTRcn91IdgSmgpftXcNs1+HP/waj09HGcvQQsme/
J1GJsJ+YPDtyfNFSZIA4pvEW5Or287tOdv4TmeaHn981IsPF0hr50ScGzpjRP8ycpo+JLONLKJHu
Wl+Xb1K34y7hfMRkH5Vvws1JXPuVPP78V6d2ngADUI0hi+5IjVnJKpuUaQaH1ZVtAWWMAqE0xjjJ
chFAVJyvA6Ve/BQ2vVLR3XdFeLK7+tIotlu9wXJMDYAHywgniE1i+0SGydmMlJCtO0z3Dy6+yw1x
F5QupE6wwgt2p1kX9bidjMzc1ZXLUzknIMJY/Nj4ndwVsX/WkAi553NHNLJ5Z8zNPmrt5FDMuJAw
7256tN7VkKb/RosCq3ikDi8gDBum1XC1licLP8HK51+JazuLyNMFzyL33Od+2giXJobJIuBQmDEK
uRf+c6Fe0D6TRhuKerZEPjh6iHhnVuyHwE9QV+5MajmO75yu6M9d3pZLSekGVlyw5axlH8VcoFbp
VwaWma0V/eBjuzjo5v6aOjVVjKxgn6oDLWLsZyP4yfAaoOVzn9xLL/st6jTdtTWww9Q195Zv/rWN
DDj0TERHz9WrVU/djtWYRg6XUFRiPAfY6gYkIIAuSbTSWue7KvHNi+harFUkiUoX/xCsnOGAwgVY
Oe3SdeYSeOlGM4Egww+ae1a0ySsmVKwMmh70fZ5iuERqe3A7n0Wnhy0SVmKP4WuTU593Qx584V/m
73p33gII8h5/XuZmsZIiMx+l6ROgckgi22MNjfBr4CxGqtab16EXezihpgdl0F+fdlayTYzmzLM3
Q2FhxnX4UPAlb7rGau5Tmz0ZmNfJsLCN6pZE02Ca1Yavf3FCltbcHX0bY47TrGm2k+tasfHBZMP3
XacQEedM7E15ZF/WHLti8ECSDM9dEOktb5PJE240Nq10fle2GE+lnsaT9Lqj5fT60E1/gCxM5wje
crSMzVKF7d7iOX2XTjbC9o2RcnW3ymEPXBzYrIfSZ8eozyyNGHm74ReQG7mpccDqtvw3+HGzn9zk
DbsARIzJZmYne9ISosPzwtP6zk4HLiW2Nc7Qyx96BVhYa07YEjfpW09z0qHPHRge//+SzcbOSnt3
m4j0b5qldEF1PMZP3MrPYLwD3BpuVmII9+q1SMjctDRE7MyUTg7qxPSLqYPh2FDKuwKonu67yVN3
EYeUSFrTRHY67+9lFUGYSQYEVxrFK/S6k+h0e1NmJNhvpWJJJWOiGlAIzeC3CHR/7EV/blzHfATM
xZJTSTBSPr1UmX/6+V3baTY9Yv6YxuKXEaTl0iGcrbFdtdcsBOjmNe1H47LpQDQlm8K4fe7dDmYA
yRiRxTTOomavS1m9NT5OmoYcSJalxlW60XNcgD1uKnvYNGlr3D16A++SySIX6OatvdVahs8os/5p
KomnlDr77LE2XxpXu7cmHG8l+ZJdvjQZkC3TpxlbNAUYlMi63ndX11+ZJvGrvVkfBm8OyB23HIQw
iKyU2U4n3YgGS6AZr8s0cV60OemzQQ808QQR7EHukUuB8sNBHf/avITm7BttXGQVYMqtlAquLvri
K/XFGiOwY7Nh8K1NFo9QL2T9Ipza205DSAV4PXzQZhGCz2AcLKioe+hNVF1NzdMYBONNUaFpjcSY
Paf+0nMnnuy0/2Rllz7ECQznnGS3NS7evjnDOwecN644Tsmiv7YGYYS0BYZkmwxEmQRcG7vtVrAq
L/KZ22iR0dtVvQwM6dRlD9UFiGMIDU78DSfz6vAvOrgec1zdZuefF26D//0K9RtyHcZkQuj8WWVE
9EdO8VtkNdOjnxgfNmHaVRwpapqtaXyMx7o7MyF+88H+4j5LNwflbrcC66DMzC38jlPDo2+NSqA/
lVeCq0uevGKiqbLQw6nIy3rN3lN9wp15lkI9N5j4zzYnaNSkEl9hCWdhCHR8qwUuhMpZMGU6sg8q
jF9NlJabM7bn2mV6qYc8f/C5Lkt2Gw9j2gc4lMjWkXpo1LytPsLJzc+m/uNajLiy9F9QTPyjSWoS
AjWZAVqpqBonwRJAA6d4wtNnYMjpBbZHcgm7QB3oON67sf9CoSZcN261tKeCK7bYiVBRDTrbV4O3
h52Uo5z5H6NKcOUZaYW9aHjruxnPDsUnGIEoySwDPqY8w8zGpA0cwnbzy89L3XfJpo3n4iFjXfDf
n6HEdsh8E8ypRUhlNJzoAoHcaPB1L7L5GPlUVjpp8wtZAudmXf2VQm49yz8wlGP9S1GjJxW9ChEF
wLGX7jQ5com1zi0sXOc+ut06lpAHghgzLqU63G2XF9EWepdbjd4UxNvxzYP8yQu67bHlH63ecdYC
v7o5h+nl50XC7EeW8q4UpM2PXcUayQMhSdK6Mgu8bnMMbIPmsq3NE+l9oDqM0/LgXg0p8tce+NjP
ny+/KD10JPqfq8s8sAHvm3yNPB8dQmsaViMIAIAt+pl9u3P4wYzVrIC3NNHLdRu+a0+Q2yIEu08b
DagyWYCSDgh6ld971kYbrOxy1XqA6QKj8y5zGUXndnjMDIfQV8ukhyTy7SXePiyWYyAu1i6U4Rbo
ckDrqptdZF3TnwhXAf27uwSLuTssCNVDaPmIm3RYpSnXfhf4u8Fv0T3hFtDN8FnEPWnO5SWwTQDv
PEXysoBt7Ci1y9wUvKawnWczaS46z+vTkH/wTlrUOQbcZCzxludi74E65+rw73UQI+hlBiYBDL/S
mapdKfFjhGy8OImwNO9LFkcR4+5Cf2B5G/xjUUUoM9GkzlX6StCz5FE+IdLhvk+otWSjUuKoJ2zn
lGCczTnyThQy+CealjkH8a3GBm1tlSG+gky450bhWpR1BDEvCvbZ6Psnc3SMYwgzIq8xouBHbJ/c
5aVxyIm6L2bQsxIZ+JZmCF+7hjP8bWoN4j1Zi28sIv5G1jNcydmJNkuU0hqidJPSwveAFBk81J3s
ifz0PSfYtW2g6+EeVCd0M70hPA3VY3JBSNIc+Vir5AQ4YuX1JTryUqgw4Nk6A3WHvmKMrwUNWWBM
CBMPRk3kxY6KKz1AqFVofA9xbD9DufuFPshhtaTWnCDqO+f/7AUc8Zd0zK/Ao6YlXsyTRsaPVhri
MYIUfpKKsl4KZd6yiTZwbkLec0LcJK+ZUW1ydFtuwA62u1VvsCXIImev2Ab7REDzmG4bjUTs2/iy
Yg+pvBKvVkSNJEz1YTfhCT9ZZbvP3TjaBZoCiIIzzc+xCxhZzrs4lVvuCR8pXoFTkuCYH0p5ESm7
/7Ac9YaZOFzpYTFmumyMy8RbgoxL/g7uCfLdCR0+2FAxzl1nqEOIwZ0+OpS7Fj41JAu0K6EI8OxH
Xo56XnA3SNUH/YTNg6Tad5UpmtO9zsRWJbsjXlNWtIGHO7Chs6kMWI7fO81/aYzFPNa3tJxQ1MM4
31HqUjiAiiLrfQh9Vt0xjyDfBhqj0oDGY1vTwtE8ki2Tu3gcPGwL6BaEOIxjvrxUuvjvRSqqLgUa
xsZOiMzV8Gg3DiRmqmgA1Xklw0Uaur8CJy33dAhTxpXF9t7u4guhFn3JaBXJXQTQhc3mKFuf7cl6
z8PGXDvk5dg8ehuv9sO9F7veUXZPVpO0Rz6eCZ9XdBoLEzK4UuVTOpGp98VJCLs45VV5sdMpIB5W
6A0yeIedK6wBPyNU9xmwurjqPy2csceZFOUlBdtcszgkq6PhFva/IMw369CN2mQDLgzjCmsOKCPm
K4m1TVFG4X2oOwgUEeNfa3uvaTvO+9i2xJYWau9BiSTnSZBxP7ad4+hW8qpbH0w9jErRuvE2bjpS
qqU85TF0j6rQ38I1x3OcDSNmAc77QlRPllcS5wrYywhfeDgYw10bDBkpjvZXy8dP8Frew2rek9AI
DlZeJOsgs1+8Ah2l9C1i9SHWOdhDXGtkkf/3krQ3uYwA7DFZrr3bVvatLCZrnBHBStkYY4T1FNtE
xselALQsGsL4mDtZvFzYiGLhc1PY8GmPrZ97/wrJRNjecPaCITj//Cpnle6zER9Ltak9gqpWTiFg
boSP6YDftgcUvmbMChD7aE4mMb+QwrgN4FPkMeDjSWl4g+yQmdsNtmUxnRDYxi2bvugAle03Tvkn
J2Th5Jv+t8O+8WEQCqdKQtNXxOX4ZjbjoYKiaIZ+/9Q1ZXaTzDXR2km08RKFkfHU8Kbndvhtmin6
IscIgvwQnWZnesW51Bx/XpzBbYjuEd+H13ks0cSj1MSwiXlIxzgyZGmonetVKSEONJLOD1elA1WX
m999DnBGestqH+y5vc6c6AiShG9dkubMyzp4zcR7OvnRcn9xuEKpPXJEeZQT1dk26H78ScmB+9IO
3e/ZTbFKzULZsL3DD76A+SNO/reQ3lehMo6tE3wfhWFiD1mO3lNxkRFIKLKdFqkenHAzEM6559Jp
WD9DEXVAFE+tfcQm+6fRE2mCtJkOgE8pZikoLnE0/mZUpZlI96wf7fq1Doa7GFV7bKxi7yeLXt4b
xbMsqXYiYLuxAENw+6LFzi0lFT+JUueORKZalSLjkMbFRPhJCUxhMblyNL3T0BFdS62hpwW3rQzQ
yrGPBSRpbowuKU45oqeKTIeQjCcdAKPReWTU5+YMIsD3FstJMY0Phsl9r9NhRlFwd/cdbz1GwLz1
FJwThekRps0jMvtOrVJSTOeo5RuctIV6iMm+HUe/+Jc4zetsmXQHwUjDim17m9EbfoOA6Dd+GRB6
cK2TNNwXb4SbgPmv2qJ9UtHMrg0HCX+TqyG2YOWuQlXc/H6BptJ1ZdaCWmTcTlBnykvcDVSJJXh+
M8OAKRIlL54VQkRLgSx6SyKPeqnxomt4ybIGW4jQ1JxaildstsCUsw3iWhu/U8SHE20dpH85YK50
1dWnaNLxL6F5FE8pTizbZcOQBGBrtMk2MM53vqC1O09r3AuUykTrBtg2J3jpryHzPPhW9ZExZm+j
GkOKl5kcckdcnk2EcseD6xx3OMF6ZGeuq/kOfuu7aqIaFHWMppxiS8Znv3J74Z3S2s3WXROwVBhB
qcTpe9B9N6Pk2aetcoXCzaDWQZexOQ+y1CkujRPjUHewqPNIlZj5yzWLb7nuuHVvJDgkb+yyk+mI
B9dFp6EWfqBE0LqTfZ7oG5gfvRnrpN+VT3zY9bZKoL2Vy9VXzDYUgry5VTwc9+ztyNlhD1xJUfwr
evIMg6aW2kk6Gp9GQciw6k4xDsCV6xTyWrGovPEGRKzKSxKnkFoaEzO67sDxdAOOFgV9JimGXyIW
WDCikIhfqzTQnnJCyUhTykD6+kqBz3j0Ug9x3SRchplia7Hda90AnHIJ+tVlTxt7rAcpqSRTP2n/
HPoT2Fvu2C6+Zlp78gD8vaDpxghOAw7DNVHPYj0s+DG1SBbdcW74nG1bP2kITQPX3qp3gZWbc/5p
FVQxBcYXUb7uSPdRfariFBiyrtlnfEDwIzIDNwq6NU9K11DGezrKv/zNj5xl42cS2d/eHA+/OjG8
1b65I4iA4dcqEZ0Gz9sOY/dSNQhwaUisfuy6pUgey7/oyrVlsJaumF+4pbtHzZtzSkYKrm0UMoa8
cE8947Zsm0d7FslV8pll4UEPxM0xLvVgG0vjgv/uPkUYFTx2F7SKjxxDcMd0e6I47lJiTNdHJfg7
p/ySRiO2oxlbmXYDEHGm7HcdbT17HGzg2KniVNjuxypIj3mu/gR6xJoVZfFa6WEdret5GI6k5N6x
Gxo7WCTAvQl7gtXQ03PMsnBjwSNY6XqYtuPYNEewTZD7x/quB2KRNfP4hm35FtP2uBuL9B724I5C
ojKjDc+W7g33FJoNicupwvYEvfr880KF2drJG/sM7ow442sllfGEOZuAczUsoNX+0JQoh4ySC2gK
yO6sXnn+DvvIw3PrBb85oDVHqO3ZvSSQQ7AEg2RzMRSYCtzjlI8OXF8ih0g2mXBvbD86lzMI2kwV
F99tgF7anY0r3e8uNnta8ggGxZiexB7wb6IMe13ixmAOaT8z3Yx7GHvyUs3UqWTwmndw2gNAyge7
JNEHdV5Ern52hxGxBHxA7gbejucFCdsOjzp4mZ3oTDpbKf6pcxbRjWSE8br0grxqHur5Hd5ne7UK
59/QPfv0GHw2Lp98lEBGBR3LUTqNrNOQwb1UocmRuwRqMxu5fXBje52md81xAQkc+01vG/tCGyOR
vJlNzpjtUb1KSuDCmXhXsKGwdYT9zVYdAEBKwG7qrwDwA1snmK6ktW3GZV/GMs4p2ZOZVezvpaak
J+QZD7sDI03ho0sR9BSX3ADF2HPS2DRlZN7NiX4OI4FzZMaYo5I4FFTQAtQsQv6ZrT1gloyGQ5bg
5SAR4T9YzY57C3tTv+zXOavx/5ltB38EeTgXZKz9kmVQAI/VNhY9gzoEu8h3k4nrJZTmsYmTNVbY
4f7jTmywiKSOPnHMhwg4WOyTu8o79enI7FQyfM5zZt18bdqnpAR3UKC61jPGi8Doy0sRuOWloaF1
PVOvuLIj49moKBaCSbGl5K18xNeO+QMvQ1ASgId2HgME5Fgx0u7z0Ll+8twxsu5qAy5A7TPu4MUO
dpwQ2uRajBjA2FqIrSl9ebF6fVSZ7+4EmuNODcm1lR6Mvtg1zsB+H1pbHewpiI9Qcv9GVYxfKc4u
rmDjXg18GXgQcHDV054dmUOdWu+uHQMJqUB2HlrqZ7hesUGyHfTjxD8he12Dwf3lO7VAM592dBI+
jzGKVpJXD5lq6HVL4zt16thWWIiaHqVPM9TvZ1fM99FUoKemJDpLcoRd0M3ruYmxPfpEV22rf3Y8
OiY6cymuIaG59s3I2fgH6lP9i4dXtK+66liFxXXwuhGv6HNUhmSX40rty3DYuE4Nknty/kQBZZE6
CT7bGpdgIsOdSDMg6pN/CT2FlcyiuqKLn7JMnWc/VjfKuuiTpsYmK/a9ieWgISTXThNeH0kWIyHa
yBIN96M2g33Ulfg2Z4+z5ItBcHobs8NaUUDKt8DyOPK7A4ozai4tGAjveUCghfKi9NLzV9UdojBd
efn655aWkMvlXyn2zeSLY0FyflUkWHDHDPpsR034ShbjDv4Mx6Asec+hnIBRMi9W5yS3jB95xNb7
EBc2vgTss9hV43fbGB6XFJtjwIIuX9PRQehsnCM9k/066bP/Y+m8luNGsiD6RYiAK5jXdmhPT4p6
QUikCI8CquC/fg8m9oUbM7MzIpvdqFs3M09OW9d0AOyZtCRZmu/Er/B0uliE4/IafupeyGMcewGr
+fgk1CoqNtY3DqWDtQDLsw2G+Ux5xJhQ27LcOxNtvLOZN0+mEQQs2TRiUBiSezPsryYW+uxPDrIF
v1o2kw7rOMaj1ouohz7xjD4w9dwCijKLdl7upu/ZpLjDv800XKakbv4YMmBpbNzDIMOGkdQPpBvN
LVWqcL4VRUNMRCCjg/psmW2/42qfb5fW2/n12NWboO7883+Pfbu23G1mTS+W1/6WDJa3WjjcSNQg
919G37QX8yUcO72f3AB6JgS6q5UZ17BJuid//TL6KcYwtnQ4kU4ZQR8/LBFzSLlt4pqwB8wBUmI8
87ilzLxvyq/QKdQtCwAfLkF1igU399H6qDOiFPQU6r02kuSKErupJ+YWrWhniZFMfLKFMKCGZW0k
S/AfOSG7G4Kmkcr7BWyg9VDR5HXme3zwm3m+j9h67m1VFPs5YxliOvCD2K5c7TH4jXzP09sZbjP0
LLDl6ak1aaip4GjvrJGgIY42uR2HEKROPV85Yk9pVwDHG5qeTm1nuoiRlEheoTLUTkwfrEUTu2ud
u26Bfoa3m4j+BWnyuxvT7uySsyIYVH32ymQPntu/PdyRKcSsZuYElS43NIZTmt8EqWC4e0dqXgdc
avk+s6snmbTpsSzFLwIdcSToc7DrCpuEWbIroAzil3QB0PVcbSTLFgdjW0ht72TtOkZRTBf2Bvdm
dVchBVKLb99sRp2YJWRYj2SHKVQxYVXzrYslaq343VZ4TlnYHbWeqDixMD4lDA11T7ce1kN+lIH3
0wWwQsg2UXws0navftxwieviz1IG2d4n2rwtuEYhd/rOmRIOd5/6w4s2Uu4kbIL5vJAgKHxSA0tt
EmHX4w2IhLvKLWcvG7tTB/3oZiVmdvDr8P8/638/sJ/J5jYlvA1m2MzgRgkorN/Bf18Sv4OeV7nq
tWmJn6Y2pRakxRGxAo4c0csDTSXTgyHXLq2+5Ukd1PN99kEJTDN89f/+sl/fOYaIe47t1YS7/uU8
EV3Gar+l/Qn01UCVvTSW/DB3Hnq+4YFltxNf7m1MVKNOxNVwCAQ2U3k0GAKjRZbvuoCkAsQRL05l
3rLsu0sLA7Jjy/Tfj+9t3FS73oK4J2fsALzrX60xOPojmbAlA74wUi+9rWlxn9YnIAVjT5WJTiLQ
eindW649qdfMzbEvTMu0rct6ufuFn28RzobInAnyliYEX11L9sIWOO1KNtumHm9xXLQHhYJGgVRT
3hwnITYqyN6Fi31Fr0eVmUdN9gFqRy3Z9Bs54HfPulUlE1cZBoTIGRRGK1DPPuA9rHVQ0UhKHkzu
ZYURm7dGsRoAfncJuTdeqvjo9Ua6p3qMmTql9TdTUH15J2ynhuiEYc4tBxhmMxmzlh695ZlfzpsH
DO04GjTXuSVvHqsYdjV/j2HAjuyORujc7yLHcl5ro/nVY5fHg1XvVMWzOocFAOcaEHPgMeUFRnux
/Y4GBhLdgn4a2Eh+fQiQBDYiyL8yQRmfUdXBzRU4s33TxCRWo5t08kwp2F/8Mo9TX9W7Lsbx3QII
6ekkfsyZ5hi2aDipEvXYhYmDeieLF6z/+jib5feojSe8xdahyjk84cBXeOzGs4+f+3lqaE/OfP/W
NPJOY81hUF3LHtmaD9jFjsLp/mVJ0L1BkeIwnad8N/js1mAdh8fK1axSA/XuEl7bVjKgHCujSrxb
eyVSfFQ7/OOMnGLi0j0VwyWx6EDsWp7LyJfbZN3ce33FjtoPgUyNDDCu/ZS6XEYSekHOI+cmqgsQ
9YZ9VyqhYLiEoqPEeWFrIl6EJc1IjDV1lvyRAIYcfQj8edWpbOvoKvdnlO4YWUv8PE8VzLvCq18V
lgkCQy2Om3thV/lTneXphoRaGP13Eg3clmgPbKhEy/41wfw8nVJgNVcSULtBYf52i6qj+OwlGCl3
xMs4CJRB+bvMx0Pp4GhAODqFFF9FgvhHPvjL1UBpDXRwz/s/3hKeQ0SAXVbJX6KAR1Wpt9rFA5FX
MTUXfXoF/ncPGPg3GWD6BOSfvX7eqhVLGNQ6Apb+DyRVfUjn8kIGv93NRHN2PVvG0ntJJ6SDrKLV
Nt7BO/gIeATtFJ0AmyW4y2x0tm47/Zn95O8EqJH8Ep7izm5/mL6eaEPn9jx6GayxZaVXuzi85xKD
g3lpwz4/mQ0iSsNE0RH7Oifpe0YZwY03xcaSePTz1uXTa3IoDFr8GipjojxlYmIxfCpuLX2GzHKQ
VJKfm9Y6EaeEwJMl2b4pGuyHFNmJDLEldVk9kDADoZBmxn6gyXNgLcyTha7AOYBQKRc+FOTcT/ZE
y7S3bk06/5Pc5YbjgCONklbK9/Id4zgDOP7XMZ4fi5TGNa7e71amoYumGW5KVLOtpqaMMAXwa2Ow
+63bYWyNecImtflkjsU9pmUiKJBDySMUBw935XpQm2vau4Nx4LDPzyvyl6K08WKGBvB0Lo81IMxU
NAcVAwrik6DYMQzrCvPRyul5YAaZtzOldpsQeIu1bgKMZbrUcvhWE170qsyh0QdKPbLueqnHZuHQ
GmEgmXiuwEH9VgEfeY0Qij2ZdzOP+mAMX4feDm41Lgacwuj8kgIVyw7ra8gzMW2Ah9qyYHJQNLtO
LHu1g/fIdzDIUEpwtJPA2dcO84VtbQyNeWwWkCNbs7+aOR4mPjenybM/h4Y26qACIQqeQ0bxAG9e
EJh0sFXjsLtbYq1TFECSFlKk5GZDHSG+ZMdA9ejDLppgW+7aRRzb0iZjCozlaul/GCmYGsWTSkjf
KZeWnJzATdjQJ2Na0zcDWEEVUodwL8togv+Bp8Xmg4+xroCXDqhdPdN7PpL5tTEFRX5PvQJKxY6h
+XswSU4wHTobB6Lc5DD6x7B52bD8dkpUDo2FE1pnIHFDe7ymFYDLkdVfnQCSEIojrAsttrFYrJpj
Sjv3+oZvNhgxiL51LvTu0iAGRW1YlOCWnWUW+a5PE0oHj4WmqP3YmOFpmYLw8mEZJt3Gc/jokE+F
Oba8G0blnOCdPEvHoHIAmKbXst4bHVzNo/gCdG7t05zxfkbRag1img5JJq4xmBWdLAD5wEkifbYb
DekpMyc0YfhkgrMy+Q4WjIVzN35kii5iXH3JXsx0HpPhPuC9xy/jvjOoyq1cPfihoGJsKP+5E5EG
/xJO5Ks0+eJDrObflsvGJzAroOluSNCu+Bh4ckCYIcMCemRLSFGQPOY2bwdkfsPmmW1ysqOGmh6B
JXzFgoT/nDjXuFDlbler/9S4VB052iIfcI/4x36ggh5vAwKFhV5lTrAwB3aB4hlP9VoES3GoMaOo
kUdF52TW9BrpES+pWOwQM2BYrI4AR//w3X8hQMs7fgd6rh0H5t3abc6+bsF5QSoPF3tC89VMfGv9
EDV7b+zwLaF3ThOjlqVRnBSmQnD/zSvFHP3Osgp3bxkVvqNlxBmRrFy5cqnOwn6j0RQ4maHNTwvH
Qo4xYZM2LVG2M7RicJrdcvOk92xiPntYvDY5hY37A7eIz7VTq305Cu7IHt3EdI49OfyxYKs4gFLz
mQaf9r3BW1brL8RUYhjpc0sBxkb3s7cP7Pi1t4g04ikxVjFgi8tnemQvRzouBw2Hp/lUrPisav1S
j/o022V+tDEGIWjGO8wJP7Z3Skc0f9EiF2YdhuWG6FVHltwfCYsgqtQN65mYNQGXBNREwwc7Zif9
sXfyH2XO+ADI5ldo77vuONBtQ3mzh9ORZgDdc1Wtk+p3YxRHmB0ZQYHxdcJjsI0brlJq7r9g0Pzz
sRzizRweEZtPGqbVtl0Cio0qdejnsLrqsvpIS8I9dTWTFazZHc+1/c+aa5Ke9ncrJp+wXn8YV0pX
5bfpOQM9KVnVn8Oexyd4tozzwmWCLVUbcUpm1xpWbDnC5238+FbK9J25kdPKC+1rLbOf0SBp0qTu
0zqAWnS2RE4G3IU7WkHu3964XSwOquAB305DlKy2t3xg58j/FV9Fn0oM3iKiWem1nItDNwQXura7
E90tvPRETp10/TzBrAsbXdwcL6XkqRJEaiAhkV3rMIB5qNMbqXEP+SEkm7FMDpPoNXOcDWbK0I9B
r06hKqwbFQYopfDS6pG7uFHZOX8LbqBu1He1TP/sdgJJYjlsOJqqOHp4mmflOVsZNs3OnfFWjkv8
Kvp/JeuoDcAvyinSKfJavZxHDeO/5w9n0p1aVnhCnopO3ES6kseIFuxS+eVCZb126SGBpR2wLHzE
gr4PUtNGguPT0IeF/+SgB9/CikCt9wap1T26JuWFJMQX6ArsIWKN4GbQ7c3yE5NmQWB4DtnI5yx2
dst6uTOE/aqVWDV/78hU2OwIE2Pt7qv3OB2QM33jQ09GfXS/zFAnR61afzeQA0J4Em+h/ClN54ob
HmYmmf7tiBRg1erAYhNDM6RLmDUxepQ3vgzD9KkFH8uYdfsexFJ5mju9G6WmRbl55jbe7KkYQFLt
aQUt51N3t5v4p9HP2ivQNFI+BabvdkcZTlGNN+9QeOOnLeLXylhOdNWtVaw9sVr6hPZ1kb4HdOSR
B1I1xeV+ex3ieV+FcBdt7HSpg8lDpujuoW6pjJNLeu6s16zjYzzEo3HSq9HNTbobN3t4TdLCAGXz
3wU7QlOA/Yvm1TOv2bZSHVXFRPw8UJF0gFWQQ/Dq8AmkGNkEhdyD7LTajE2fyL5ryzGpUi+f/pOh
1kFd8XMYjfHO26042+6f1MQRzdXuxR1T1s6BVz/zENwWZpdwFeWYNPCu4EI09t2Inp9VDxRouds8
1c5WKaDuru3sSrd0DjgUU4BgwcbTgTjmdpognMGIn4nNY0Jlqc6+Z18o3E5WTQi4YjdFGDWnQg0U
yK1EsRNk6aax/QmCMDyWOQFdXjGUf6qq2cBZ3zm58ySefslymnZ5P3xbAbtGhP3IHotH2oNeawTg
rQmHYuOLiVHUsh6XBuoBa3RClWsQsa3GYK9pGt3wW57IFOKINa3sZz2VDjb5450WXGRNQTAGYyQ2
EppZ9wzPNmj8/qunaT4pOo9PkgZX0dtuBOrp1HviormJRWbRbkVvo3bEpWKVwbu84cjdFCVOn/Wu
BK10fZ1TjiMoEyzyPcoj+kudzozYZeWcO5wjpSJnIXoeTKGA3eED5YM4S08Um1uCfOxFPjIPxpNa
/sMvNHho0+HcaffAlKyPYUtPZRJDYtGBf1Usvk9sek62hjnaCtYVRPiqe+00kd8ZOd+DY10xbe3K
oFy5oAkhMUMfs4pHnQNGB4xAe+5m67VwTqEpiQJZYZRNtvfUMdkd7RRSCMK3X7tY2Q2AOrxneClF
du2zzz4Haqj9GybmEXeEOW1XNKvQh1aFKY2wBYxjFjLXLrTfnRqcdIjPfcpUfa2mDxMa+IOmJueE
nf6Xy/7jVObhNrsSCYzpJUrmnZlyoFkt07qL63lhNDxyrrDZGOxHO7Y2NlUWcLvNjXZTUrZMaMSZ
6qO0jOTSuq7YZwY3FS6r5jE32FVWS7ptV8idrLvfdolp8TrMMhrADLLKClld26w/pG/Ud1Oq+u4d
ZuTNlNLsByiB/aaFawDQlpaOmEccriBQhbpnppKJeQTkMG066F1AoUSwMe3GuHSTvA8pdC/Ivnd4
ub9TCWNL0n0wdZlDhR6yuDnRCO0btIa61IsOKQM+e159JFszcVRjlIsnBWnKp6n7P/RfQa1rBQrq
1K3xhNXejc2M9veB7qS+wmvkVUz7gdeIqApeMYHw+hhA1xfY9aW0zjNr131Cpcg4eBj60mJfSdSh
BmKL2YzFFYbeBvHIPSdCuWD+UvrNXX3x14w17P+9l7cddvDgw1DTYdhxJFBB660tvOAJWt1z+CLN
Ye0d9nau+bRY5PKbOnk2RKtwUGZXhxVPxyjyIJfnMAumHThVWm65WlqyEptQLerRnJLxSLkBoiGV
Df1AE5CUmg8rdiwVYBYd17Ay8kl9pGTGxztqxAfb9LsHS1cYljN629KZ+tG2TyqWdn257Z3fgAfo
EtUVclkXvLBNZo8PbJ/vJgj2/CD/iBG5mDrWW+7aB5AL5u7ZBsqNDrSNtYJfPYU9H2QRBVjtptoE
oVf23SmWKZd6AmWB6OH9ushYvnyxy0Cc2b0L4L0TTUWs0hLXZeGi16kRGxLrXaUiy6CaWie8p9qh
XwWMgm41ybg9zIvxFFPHuPF/x7OJXJoLGLIkwwwXXoL36kv8pNpjocLMbCxh8YoZ+mL61Kw7YfPX
0giKPaD6B3c31HitmfO/ck+dMDDA5Lb6adcPoJKUI2+YguTW6v+JnHt0Dw1lk5QUBhXeMV4Rk21O
HKAiAE6Kwyy816DIpkNvfXPZPJNmCo7VnO9wc3anTMKlT+KDV6fyV+54Jz1gTe5YO7IjDchGUJCX
l9zLWzN+WdarYJmMmN0puI9y02BJE+JoCljX4OUtwk875k7fzrsOZgvl1unREebyzEBOJtv2NKLB
+G46L5YFb0caxgd1wuoGrnTb+kgFc0nwwCAsla1uwArBuDUSROEkrT/hrndbZrogtpcTvjoYe9wV
me+LTw6U4FJOpXf2eFbXLr6OpSF/jXVhp3m4fHZLvJ8LH801xQDQ5m55JkN8kaVKsAcx9PfIhLJr
1sW9i9fSH/wo0fQnmKZ3XqBvTbPVnPtc0EWyihktsuDUahyNMVTXwZh4oi0uDmuTuBhr+r0m3g1y
CeYFvVysQbHp7up1d8TRsekb9QpUbrmNxAPiBbMtHvgXp6Axc0GtmNPxX2PmH67jOqdumD/SzL4U
jRvfS+c1LH165QsTm47ONZHm8OSAX+VmJstroyRZO97+bF/scL8U5S0crfkRgvTvQAY+zVd/CgDk
/PqW7hlb+tVOwng/BlwjVUheUogB9826cywbda6AGCFLgLVLG9hAm/SnJqZ5zSZIb6bzkxucGU3B
fcdm/DuPiw9NPagI/3hed2lJWO4d/vGhHwo/wsXCfbCFKgRBic+Iec3d8cFz4oEkfGheBcbKHX5O
Dop22JfkvKAZfUxhUxzGQrCcDhUAAL8gk2iG+CnAuNcNR0SPYL+ZVQXkESMltPBd16bg1Urp7DyJ
+qzMrt5mK2RENZL0s0fHelujwwRpx10lefYB8zDyrTo4xytNPnR1JI3etzAF99Ksf5loOcfMJmvr
h4RxsJMZu3FYsktcdqzUAtt61Wl779R8ZrE+vklNmfgsq4NZ4roq5mV65o1zNYQTpSFLJMu3hus0
D9xXIr99V2Ej/8qEpoWYOoeFtW+UhIN30w5EpsGZHhJq5M6EfmEHpBsdmP1zFaSQjSbX3Uhu7knA
nhQDHwlqn2bVzHsPRLpt1mZJrLsPOKL5fcZ+tZcerSCjnm61yWvme5c6tMK3tgWFjO8IuDyrH6As
D+zdaPYSybHHk7qra+9guL+WnuwPRS9bUBJ0KhW4aUxplFTbd9mKiv1jZO6161t1msAEnsLeOQGw
gyhBidEW6dAWucAtqZJTY7K2joUKjn3tP+VUEPMj9O0JddBzs+SzsyLDcKpfZmyFZ+63/0LPfWxh
2b1Kt9t7cWtjNDeLg5VXESY/2KNCUNs52i1/vxyBRobmhYQaW5pABde2616kY4+bqaGLopT+e80N
aB+E459mXLCO4gqZaIs8Ne1fexxYBY9VeWE5tB9qR59YZjiXsQj+AZnHvxlOz40EfFIaH65Fg5UX
qHPc+vGu0Ei00L7JtnvkKJG/j8WMe02DX6CPPeDhMGEgYzhLCejFy37J3t2g85/S1a/MhJQT8iCy
X4HE7FUZAKTXd9jG31PfOxtjGf84IWrMqL0M8b0+Dkn9lpGzp78VuTcd9k6BIS50C/UcQ014NjU3
TOHc57J3+CT3+RsuXg4ugXkdKAm+xvBOsmq7gAC4qaV88A1aFth0Pf/3xVD6u9BcvSh3weDENE2r
O8J80/8qKLM/5AEL/K4kFxJbWX3HeFjtyK5CunQ1JCs8c9gk5XlI6wNUS5iOQA4ebFaqdyqWwIOn
tNSFAs1GLSZ7tdzCztV0UGNDyrG6H7tDnSp8umhCsoxjo38xSuu9w0MB6xRvcQx5C5NYqCJdemAA
JKZwtqt/pxrVCdHC2zrUVwUyu6Oyo9Ixze/NqogxarjxzQaIuXSlcYBJEYXWaqKBmLOf47WtdHIp
vB2wqwdloleqTHUu2oHK5njt2Uum5GC78l/TJjVg+m7twtLOOdPzSmfiKtXuKaOwzzLmN0TBMTQG
5GiTjVeiO5wKsu8POAOJoARk2NK4aJ5gekVhbX9yx+ygZnnzKXw00uWFGYPFWFIB9qVMhDc+g04j
KBui0a7JMuPgON5n2N+aDODsNPG9l7XFHd6T6/3d75HHaFWJRbNLKt7JE6/vObQ+ZJlNkauGjw54
00jKiiOdB3Mr2J5bbncxRmqkFltwo4UUzHKFsTBd3/9yhHfFqOaGzoEDQT+lg+C+mMOSZt+wI/7g
vXD4QIGwmmO22rk11yG2vXgpsUd5+6pdlwaLNWzops/32I3FoUzUt679u0uT9CMc0i0w006l4tns
Vfsw4saSS/xVknaORNC7m3aa7MiDdsrcNsLms20Sxw3ZMlDFuSduQ+iLD2fJzMgxMn8/dywkfALG
EU5tsLo2OAwuBduCIhNMes0nvlfrMQ3iV6zR7pGLLOjGuZ4/OPUf0VTOMdFIbpzgw40KbAfIncmj
CCD47bXLUxv7Uaom2FiOz82b+paHLK2o72lFsu8Th/rdFl0ncYqn0eOF43s/p4aA9W3OyA/ZqQlb
E7K6Kp6w7sDJGHUWNWOI5auBZO+t/yJeQvYYx3aML7NlXuAjhRgk7IunBvcUGAORZe2jtI3+U2NU
5lZiToNG1i73TMDmZ57L9lrsPf73pEv9US4EGgdNaWC1lF8rL/JsNa3xQD4a6JpVuuA6OywHRMS2
wnPsA9xUVG3rzhSWPPi1JQ8VVVEozwjUK1l7CAgmK4fnUOi7f4KWejh79b+qdOH66YTjo7t+oR+B
vYX9TGtVSWuGCiiqzxN1Bgb40NgLi4QyTbiwzKgNoIkOGvLlcUqCQ7dmExa7N0+pa+JAyrWzad2G
Ig3yLC5uBJxvAR+UkP5PEAYtkwji7CzZCXvDCEE3PqpkbZY0bfoznCY/mgPL45ZzTfXBi+VzcMku
arnSnXzD1+faaDGNZThI8JfOl/++2PTBb5hGBBkUvGUplpM1o80rNPnb/1bChUI5tTHH7l3fCWHX
cYlNnLzexSXY7/KjZFqGaeUw/1mIEvwep12YenoTl8Ow8QFdIlMWH7TWg5spv5dQkQDiCvWYcKrC
jFo7ebkxEEE72Kmtn6iTxpnXQWvseBtyrbRfc8UVDEgmmDQ6pOKKzYN3Ig0SsWxpn7q26u8cLTtK
kMyrEVTWdQnZHJVFHUFY4e74YKatwpZEcocgaRTm08AvNq5eQoKW1F1TQmM5Fgm4Rh4cH95dphd5
l5ZFa5kKyysp0MvMYuPuVy/00Y0faOXcUtoBfmBe3LtkTKOZ6i/qSQicBY3Z4UZK1NZpQPGp+ZJa
DD85hLZxeoH2E39TpXvEEr5CeCCTWKAfiQ8xb5oTj6p6yU6F97dKtHtReXKQjsVtuHXw1E4sk8qf
vJzre87V8ALXJ6pJuF5nXX6DWcGFaPEG4pumvrXKcaK44TZX6mUANJ1vFakqE1wsgz6pQ7GQJ6IH
goQUp+vWCHj2tHQAEQbqgCqsX4KZNg0XrB5LukIUzoOayr9G+Lt0CjqOl6Z8ToPmvsz6JYin4lVY
QCZMn4fSFOItM2DoK1yA0ei0T4tXWncB0YO9O1TNpcrPAX1/vM1iyOIh3HivK3Yy1w+E5v6xr0VV
nMn3r2kKy47J+6g1zpUUV5kvzWkwn7sZz/6SOjtQrLixhukvFz7nShMpatjamlE4coxmsWBJ9NWF
B5VzNvR9IixFU3X+Jo1mOS3rX7nW+GlVkiddbnzX5EOOyFKOg6EJ3OVvHYyUAgfV36QMPOTpPjiG
Y//m4ap7KhFuuWN9xZk+C1g0O4OVXOTMNKdZ7klmDqOsBNbXx7rdtxgzCtAwUOyhjlZjz6AOh2fm
ON46hmGRhgF94WXBfqFYC3Xeti84XH75KAhqtvDzg3zZ9Z2lwK5Mr1afaKySqLY6ZB/bp+g6NNMm
h9o6WzEtAekInV04YMO8FkkiC1g+0l1jH2tfsH6inQSwzxGHqr/FYnxBvEi2jQqsPZa4Sz6H5YNb
8TL2LJGWkjQZRMIM9YZMdlJlp6qu9qJk+ValphdpM+m3JlkA/ns8iHJiY3Ow1pqDFWQl+zaZ0OuN
Dh8q1tV9BtDIQXl/TaY2AfoqAVD31Q9wFdxfVLVgp2i2VHQA+zdS7zqQh7MVLvD/wjRhoRgLSggH
pPHZfCYTGX8y43dfom4BwTiH9QqLwhqy5C7xQJg6aBZ/jBZ41Cx77xV/HMw82NmWYae02R78tENT
VYS1xwnXeBv+dQdueATsbhDUuDcHSJ3xL67BD7lgMc9195ymMcCB5aNxjDfJv0sDhPWzZPQ3jyG9
kcVA7U1XrYvobN71tv9Usf6k9QxMc/1oQEiLcI2SkEonj+N7LR6a0YYaFmxT+poPXsOehEKMIJNg
AchpSgFksrC1Fbnh8mOacXbqkWGx+Xm4KgltVPNn6/Gk6Bz4U1aG6c4cCH8RWkekXGmtXf8nNDMc
6GmDXJOOyC+9uPv5/E4eI3hw/SrHmSbXYpA88kzn3Nbq1udUmqTs5/2WnmU7+YI/xLWcHeEWefCq
+MS4dD5xJBgQb7RgoA6HQ9ate2pbUQ6OrXnVLYml2ofeDMdts2ZzbjM3WfQv29ywPsPnpC8Twutu
jPub2ePQDSr91wYwqfP1R+q5lrrkHvgYnBoXH+bE8Dt2sK47SqWl1wUX1xMfuerjE3dosJHcOUdn
Si5ehWQgeHtEBsuFRfpUt1lkGBqHuL2lSH+6fGYPo/A+cNY613qyrV2B36ARzjVOZfmIPYssjidI
fY7dZqktLkHULsUW3nudcl8EYWBss8R7cztnOtKoppuRuAVmNOnaX3PLWtWB2B0HvXWhPuh1aJhN
imsvhxxpWJD705R42ZT7uezhiASl+6VR+rCXuUcesyZsCMYyhmFtdiVrA90y1sPBxoKDxkscYx0T
iMzxx6wxI8yFCN2DhOPu0kpODTgoDwvpZlylAQi2020iHtwULiyFUs7IL0v5IpbKYMJoX+iQpXM2
5BKdqC8n7p/L4GluWnajBUI+bhKGJHdnl7PJIiDsDgHV38e5LdTepEKDh9kjbpM60rJ96QvDvfuz
aUUcFYeGfMbOWps88paxmImetSr6va3BWVdjug18sn3BQI9bv2LFbBPMyb3tod1AUe82eEWxOc6e
fnIEm2BH3+1U5Q81lQrBy8zZf5lZg2FPGKqo8K1w35qY8WtoVhFmxgl+4Ch2dQUL0DKBRMXUYSGW
rgXnFAAt4BNQV+dsdU3QBrkiWDQ61DKPj+iJ+HXihW+cFWHibrpx9i7CJgbIikq9kwLtJOvukGKA
fUVvHljWHNRGi4Ztmoa/M4bubz8oGXnshprEI3jbLXorCPZm6bIx6Y5tO/WHP1FAHgm+1NJR/GM1
FzPXP0iq065UPdcWF8+ytdpv6g+nkum9T7MTcNBXXm+MFUm7r/mZTrk/HnAdRsYwmK8rXlyz6N8L
i3NAyS4/FmV2nc3xLbUpppcx42Dac4On0Gr+XWf905LY/d4HGkThDXK4S3o0Kv+GFd3mtou80aU4
QwF13YfGQiJnCaG/u6kOj0bYultNA3pY/AZy+tH79q8ey+zE42k3z2yWRYzxl6YGMpT72RIY1nWy
g5NGczK1VI2mIKFR4IbdMtylHZ0LvbcKcDxtdnGAGcqwP7llc6dDrnBMcq+Ba0NllK641g7yQ66N
txlPROb02SZB2zoNMe1wi22c2aey42UpteUVA+6xTPcio4JEYTyTbFFX1oIKUEaEC/qppp/4mJg5
9jodud00PHjYgHd02NQHFzDVBXfQvjdwX0Cb2TsJYeFhXeQl5PZaJOFZq2hqkGbSvsG9AvTzpbRk
vfVFgbVjGMoDNw/zIGaVb4EyHZ1phCORTy1eDJBOHE6nfrYhoWBcQsn4yWOmUtnRRleJbOV6cKw4
kgQD75KHtoGuM8ck1uoBmFeDMT8tnPnVDFmhI3mGAOhvHovGd2AyvPVceuPAxUaDTf1ugt4UlR5P
eZaab8hbNNUFbndqgS48YzdsmQ0kRaIUcW0ywA93rCM4gxSrbTYX40sqjEtMMPBUe9ODTQyZQDCn
cudU6MShR+6jTM+LEhAM0r8LXQBFxcZNgPFEHhqe+4StiWAhg3/lbRoyrALNQhpJdfxwZTneBTSK
J3sUt7Gu2ZaOA6iQob00cf89G7AZGH28jYu7KOlYSLtNiLt6HKcTTtlm51P5lGz5tLq30hNfGXa9
QrPX5x6WnLK4OBMLa0/krokkCpfg8/zPTVluTjy0iT9Q3kPRVkKPi0kXlsnBP3UNwhuyw8FvzC+P
cfjJIr8OWZ++byPtrJ0h3OpUmP18UEnVHMpqCk/cb8UaUGGoDIL5KJOMOaPr3kQKXIT3nemFw6+U
mNuZSD1Zk1hHXRuUT8RxyCa4wR9uCZ9BitXDJLp+NSqCfo6pX3xzhbq5Dvm+EognPAndmMUJh5k6
iQRVuAECtsF49/A/qs5st20mTKJPRIB7k7eSqH2xvNs3ROw43Pelm3z6OfSPwWBuhNhxEkcm2d31
VZ1iBkZazSMdBIsM5i4XkmbFjDQKnXOlcA6uYdSPtKnjXDGQiMKMnLwxzaR9ENmDpvIeZ3v6cl3n
Y5zxebSOxCdc9kclcwcmNjXvRWIHLq7XitjSyhrbf6FTvEkmzXtlFDehJ4wLGhN9v03e4NhrUAWC
9LFTpQymCoqtwwWWQrJBRDCTjRl/dZLnQqOzwOkT5yK98hifSb6g78GJxW9TouGe6fsfDGaruY90
rBbU2dt2MYESyB78rN87Lttj30r44z3JBC66GBP/useJxlm9VkHoYqRHdgD5uIJSk0Ov6PeZ334w
Xt4Qo8Pr4WfvZaOtrXbqVsqc9Ndc8v1x0eyycKd7OGYVE7OPuAwvth6f3XjwN3Bi2ejYqXuBiVnu
sqn7p89nJzfkBd/9NU5qa1ePCUsD4fl2dotvTEhEYTqXIsAGlT7snQwiWeKtYtWjCDrEY6mZY9oI
pPtMCHLtNp57l6OGqdUl39IDmd5JVyPw2ebEUH22lViwIQcllc4ohOdAKZiAtEiAbFu6Bb3N4ut5
2hMbk4srwBFI3eDxrrU544KIwI5ygfyE2bjWQ8ItAIreVNiw9NSQZbT5e44/bGvcWp7eXlP+/bXl
G++UAYR5oj96WvytYXGaqetccUTvthA43uq8jp/7qvzjQCkorQlNoTW3JI7wIAM43Xa2Vd69vsQk
IfWbw1+0puwIoIcnXvvnROHL4QCN+Slu73lhJj+h5OxROoxIkuG7XRRCZJVHR7NepNle7SZjwudw
ckiSfOAcHp3jCs7W7wvl7P46HOiEbKD9FHG1DeeQei/VRkDgS2evM8/Az67vq5RGbeaLGNt4UMW5
hpDa9APnsfYqkrJ/KmqL/+xkk4eMnG3dPRVFOe1aBZAxZAa6G6oChdtBfdige/Jc7BGuSmozwE28
QtWEUgMXB+FwwQeAjcU4/+EN4L27zHqb4zpoTeEGE0WkwJRk2jzD1kFOj+0vL2T4W0v3qezLP0lk
YiLQmueEsQ5Ym4EBkGisvVCvCPGXwQv3BIIYqT+63i4ypb5vwu45YXa7El32fmkIKdw73/3kBtiq
xPvE+Pk2lcWAyFgfw0G8RS4PMa1a+pbc7Ie/vNi6lrY0G8TWduIICN31LWodojYtgyW2Gpt+8bk1
64R6khV5ymOCuFp6W93myGTVtcd0DONQFM5wA5YXUo2MrK2vuHKnIBf1K0dadyMl5THMB9Y8gsYr
FqFiRVHetbaJ5NqGsZbwvjZ2/Kh8AxjcbOALI3mMFhFuIvAhiRox0/Q/oQECa0491D8AKEHOOZ/x
PRz9eUCyR84f6vDgCi/oLc/cZXHy5AL88Vw4HoLaWVTleGURpJtgGLJo54yhY2K2URcHnSjqALrM
SPBxQjeP46vhstuxx2fab5agZmcFicPTone/TRoQYsVYwbbxZo4aun7Zh7DAXPvYRw721jEiRhY9
zSPteeLsNaXHsayCPz8mO8SVn5bu0i1aFzVOjLwpztt3CohF7+Cz12Hi0kEk2ImB99eddweaeCXp
1uOIhY9rqN7kaLzQ9xHrI5PzCG9BCHa04pOszEevh2jLfxP/8wDFRmoPmROmG4EEtkJZSIh5gKj0
OArR6Je9ZyH2WjmI4xSNx5Z8vl90ybaYofxEBde2bQ39FhPav0LmLI0KS0k6XijN5VJiQrOSJu2p
DRpdEJeTYDaP9SZFOLVbB9GkJaw7GFjLaqDkUY2FNM/am9uN+Fuojd1kHE6CbpoXzR8JM3cVgRw6
dWcTSISqyidp2MUm5WS6QYw6dqw7fFHlUjVUfsqJHgGdFWYoI3CUzr8Retm+97CiRuQNwF+/NSWH
kUQf7DUuBWJDLl6GTZPZGG0f89hgLu9R79PF410actjZpBbWqW6804JhnjM6z5rWUeser+6KVpvQ
GplnMtsF5MIhvBHftG9zGFmwR5ChOEya07ztdBoqJp8SEsvJ7/4gPsWozWv6vZ/rhIPKoMROzVax
K7ICxRrsDZWvnBnCyVqcYEZgI91umiWlLub4jrrByZp2wJaAV7GUPg+cAyRHP3iNDmbT8DnOi+ey
tXALND1nidr6U8xkFROnCgZf3GCq7ZgMHYwvCGUlTAA726Kgxhvl7HAuRVRMVEv/QHPOI/2NUxOI
dW9ZrRS3oxlC9bEQGvogchyK6/s/VTxfXce4jpEQGzo0AQ75nL/IIayH8D01jEsWzRWY23eb1FnA
rOIRsu1T55iQ3O1pA0Kc+tYaoh+bUXvI+oMGOmPy1FWNDvLZtPc1hHu2EnIlGMtySN2PKtt5uvZa
lp7aAQJ6M9r2zRmTFYLC1i4orGpFfTFNtuS841Ggm7y3iA7wul1JxfwoHlqLDi8xGbiIcf/4afne
F/JYOs9aVlpBgwmTr20+IM1SFL30lV6bEsMSvS8bJYujm0fpikIYtI1tnNnfeIlix7nn4QJhQto3
62zlw2lyIOvk5bmFUOG4lKXrg94c4g4lhS37BV8tbKBVFkocJHjaE+oEglZn19YXRCDYh87+Unok
363e+LSBxx9IfYKOUqco4vZJJvU3zzmIeV12zeNpnb0sqtLCStjQtvkxIadrKgEcFoJ2ZQDyyjH/
dQhXzvTl64O1E1N6MxnqrhxjotpVWhr+k03+UKaYdYuaZU1WbBe8byPTy1MufWaEXhwsufuVYw9q
a5T4AY2ou4YMhWueOGughkwgMuyUfTTfCrm3B9/ftrUw95D09G0T4v7NqP9j0DslRz/tzAdoUcRn
fakTHvD4/qPPFjvkDjPp4mQp/NsQOpcCTNI+pwVoT9z83OhUXRQR/q4pqc/ezJs8ddAd0RsWdDJF
qGgUWwYHBQm6JgD/xGMi1rjZuNa2I/K5SRkrJ0iMCHRLzICvyFq0jXvJ/LHAJE9yl08zR2vuQ4aL
tlCgctoKDqJigLFya9LqRAgOBG9t+rjN7syJ5cUuy+pMav+lbplQLFlk3M6B1E81qeUdfRD/0rp4
NgU6BT/J4+hWL1MYp4sg26IIBH3p2kCqu5DKKsXDrJ8CJaYXr+N5QtdvukVaz7bcLWSGQKFvDGt6
HK365Rdy5rJB43lWYpZYSGegm6pt0iKkyBQApTTMrxbj77oAB3M1Ry/kaRy1jITZ7seWqe3ijPaS
Bgd2AJj4hMVsCqAmroapcEjUoIzxE1pzZuu+rWXzDk2EKJFhPDUaNofUx/6tgb8D2/1A7PSn80yx
Y1RMJiz60aKYfm5nrJYZGh0KdfEjjQgYdANelYedv09i80kvqRUpOXWNTaj2E9JCzz6bCzAlL+iT
0Y0wVx6k8vqjlPo/HbWD7Q7Hdjq4XvPJN09a3mO889fKSeYjNXV/m8RkXknoXgPGpBS8CC/SEYGO
2dS2614v2Z2BchKEKHTdDrqKmCMy27TXLfuiy6m++ABOBjNnmTMS8eAxHnuIS+2zjoaRojZZ3LoU
F3YabxKMTyhf7ffcIkMkTeEcweosBbB46zrfKrc9gs66n6M/XJsHdiDjvsyzc1RXzCiBUQYMXonJ
zphoGlWxiplNwtF8MfOBz2JaOQHONvvxJFT7JsEMbv3aReLq62fJ8rUWsb2aqLVfNUQqydOn8SmB
r5o7eKza6mBAygo0OkhMSVk04+JmjKK9FUZQr3GGDY4NGUxp/2IzNJGGXHNvzPB6Z87Ba4t23zVx
hvzCUDC/yG5iwS0QiBLwnrNJGX2Nfy/VkDex2itTOzu4mC2DjA1MXPwgEfM49kRH9LT6nFuC1lMu
ZMagfdCn463O3L9tQuqPUwCt3DMBpjoKL05EGa1JfJ5p2Eg0JVsCPDloEE0nvj9LJbemq/6W24aC
1rOpKPEwxo7J7JgRzWH3GmAQrIr4RsfdCh9P/1BlsY6XGb0s9av+Qa+6c1qW/tZMQRONacteW+l0
rBRfUxrnmHSiIA/5u2FPXgQEfwxwFHCNLrvHws2+Bk2Y9EGqN2Io9p4s0BGgzUYb6AZ3Pcbaseek
l0Kr6LSSQDQ9KIrkWJh0NOyHJhwmIzVCZW+nZ6Yd/+YKg2ti9s2h4Rw9qRHxBl2VG+gCPeHqm/Jv
MwrjWsbtgxGaD33j2lcydk3QNvaldMs+SKkEA9OlDXQLmuNOq4tH2kD0g+1yFLQ3vS0XWhfuei7K
U5wQDQTnDt+K7OgKk2C0ya3dBIf/ghnCS+VjNFbp1rPZnQFVs1c5x+Ooxx4NuI7Y6GgRL7DSazL6
9g0H4Z4ipGFfCHWxiH0f58L5qm0ykIMUL31Cda5pg4llUKx47JCqQ9BtjZ5OLpDQJd3ah0FU+4RR
7Lqy2Flplf5Q6LjBIZlAch/48TQIs/Go7Why649Gx9FethwPfhEJQLin7dCFH5rFMXpeagJrZuyn
tky2RAmrlcTjESwNKehuJTwDjBDsQ7U3hxYSfXDezJRyiIzqCG7JJz3k/1vm7JEGeiUzI99HsOV2
qmqw+1IrgToYoZITll6XWdXsEr5j+q9KHeu0v+9Sv7wO8mlcbsoi7vTdmHrFw5y6n3PW1jvTQy3i
UDxuHSj9F13vTxguKXbNZ7r5dO6xCvFlhizLbKW1vCtjJJ7EdX/5/WiolidTKDmASv06gQ9fFyH+
+4XeFIGJXqWDPl0SqzYwUthGgNYwYtdEOggTfK6yEvTNFZj9p+YSMipex03tvs4ehFriqLFfRWff
nvuXVqcBZmIXY4ZQdhpQmAQ/h3pLPkA7trOzNUeVHOVCJ07FAKLY4GFKffVxmux6a5kV458KOE6a
KufiDis3tcqLk9a0ovQ2nKkpCP/mo3tjcOjc4Ye7l8lJdgYr/8XP2G041CyvK4N7KimSXdpzsCud
aDEeZ/8cwpIHk2TlQuf0CJZiFARiQDEZLEvNAdrvdEFthMXJrmM2Ho59GS2DW6nV9SCi6tWc3spY
sVHvkEZFn5+1WFloptVZz6KTYE18YsYO+jl+M8Ip/dPqyU9PsiGqjeRasOE+t7sCsM16NnLMfpNB
XXOJD4ZMwAr6APNd07x0ERmXvE9/WIGiPfrOX4tRdADHR6wojDOOeo0NZJTArmRMSDOtIP7blcf5
hM7sDeaeU11T/z5JjNXECF3c3mN47nMnPP/+iqTbS4paxo/J3RFYwPGezxqZDAqluFPVOk/1pw4k
2Y5kGWNBySHFxejw7ItS39aDgYe/6oja4APceOqN7EezLkvV7k2M94woSe4JJMZV7zHP4U30pNNv
i7BAb1c+BDu8zonf3xOCKaekh9AVcoCmjNEYryNogRQ590Do6KWth1e7w70/CflimfCn8yK17jbb
vmQp6epNNR+9Zrn5WTxYWkA/DK3xUsgS7nOO/F/zjUDzGO0N7xmtXn4qtl5NqgOXjEBKI+HaLRZP
lDeqhF9zjnRpi3BhFC2whSb8pNaOIY0Oa3BdzV9hDWyn8Wgs9JMpW7V4tyq9oMSONse9AvPtNU16
clJ6/CjcOvbp/Ie0dnVXWgIPyiy2WS+8WxpU3qTdhJkiag6U92p+Sesn1em8ETMVXXH1CR9ZgKAi
uOeSxNsoeLC0Q5Np9JzmLIoq6PsUmkvGqlXYdnZwqDM7evCVT3NSqn2jy71vG+Jh6uYtwyBuwik2
d8p07hKIB6e2fDeV6T2Me5I4dumj6jYMGqFJMJ9R+nYgBiA6VWzThJsQTTw8gdH3NvUAwlBUSCpZ
5zL3xqK8nstI7kQl72FaTmQ0+3zTl+28ZibUb8K0JV4fGDz23mt4B0HYeu7eK3T5MRo7wNPWO3ZE
+yBGncCpVtj0d3CIjXGENTgdgnLQsEdao/fQRcJ78CVtmQikHzNjcRUXxcPvy7j8iioPjMopIPWM
fRIwY/qWazESkqqp0Jn1BXnElDqg+eAeDwn5DI/sZWgS7jaSjT996YmD9Ry9fZaStW+4yAjArUnP
Fe+cvFACu+CCyZD3/pZQQ7dJZzAJVYiNKgHxoKFhuvXn4PF0Bj20ytl0AwRLyl2k++dEU8betIcd
o1RvU1Yu5TdaeigqW13HZF4qyQv6xaIvP9Pf4ozq2FmBr2JoxPwgI3nvZt9AF6agTR154sxxRimQ
j4n+SwU6tEnKlaXsD9CD8zbRjwNNDxv0s2elsOxiRCWNScmxrbHB9mKNpwWlmQ+0buFmz9wNBiix
4GKWws9CJzMyioPlLwafAQsL82oCKeUYJFNcIQ1Qmzrp3rT1uO0p0LMx15Tj2TTsmwldc2VaaJVE
KWbCi82OspUl+FrAR2dMU849hDXriRVeBWkb3tJiGAPyBg6DJqJFI6dONJnJAAzV7nubCbwVQsIG
gU4NXc8gJIJ3s1atM116Fw9OW+lIWpb/2CXTFuB5s817tzqE08Rkr87xHg47jDst9yxm49gz7h7S
1s60BOK0h53eBEInO++rnuz0jj7L+hn7DFHEMuby/cDR9WOBIuTywFsjV097HIpEOmR10+xsehjn
slmLDDUrFH7Gac/GBt5wqE/G6o/nd2Cqsf3uSLCku9QCxGiBeK796eb6bKcnNvPsv1mdybcNmFRh
FTlDgpe6oTBqkMnebpJiV7tDkLjTb//FsB8djx5hI7Ehaw3Ux479N4gFC+eJB+igbQJRD/j08+QO
h2ncD/QV+gnQrbkZ/mQqxVAxGsnp91e0uj+HYuiw0Hhwa0cYoU1lBcTHmmNazBLfxLm24n1nDdCX
h+EQleFT45afqBoEZWX4PFtdUDhZ/04VrjrgXGGrLo2NpaqeDQ2H+w7f1X0wQ0xDdWw+GIi2gT66
Wzbtcjdk83SgHUsH1uE8OxEM24i70BUQCzxXfeLw27SGrn1DzyTg1sr8UTlQ8kxDbHqnp8zUHkL8
opazJkcMKYAATy8W1SXzo09bC980ulsf43acAbMvREAYWzRrO09y7rsr5I+TnTfVpk1aQFdZF147
0wyvzfISDXV09BnlOpWxB6tb3BcXpeKtGzFR5mDrd53Gfrz2zXnHtxkiO+bLCZZ4x7zLjaU70e2u
iavRHWHUxfb3w7If+yvWxPQUMYPZFrb+qPTRx9F+LYzEPBdj5/DXxMNWz+i+lZQIYtQ1mGNN/Xiu
p4T/rTbSruMzTUohHg6lczDTYSU4UiGkKftqxK235cEECkX2DdF+XgrduIT51B0QTP8xWqVNDoeX
QQfvg9ASGoV0sAKSirKrnVXPU22KQJnFvGnHjIF6PIxPlfBIi7pcBsb040QYodrsyxnHmOazTmwK
A7mBcjrcNonx3qIweVMqMMcW9AK1bLbiJewRtuY7vFpGRbXZ7PMRQbAm1NM5cHfMjkJAamH1rSsw
loOBtgjDzeaDU+aUTZY1eVZJISrK27uq6hevUt3drDuqWrBvIkSYOyOl72MG3TdCfiPiEmfYsZka
weQiwGyae9fVwlsFQPiZp00EFUOKHeOSZt17lDc7TS/vzIJRR6t5P0yM2JAIowectD9UjK57M7U/
NQOEcwzy7gCez3nlOthOw6g/LMXcjOwHkpV5XG0YxESvcTYZu7xPogBqWfSaOv2SBOuw2PsRkYUk
fJUEMx/znH2WieZnkqHRSmJYY4N+nIjG/eCkK0RKedeU3H1dg7wZJXjbEFW8IX3rmbJRfsK/TLw0
fVNexqJi57x7ZE1urH1vqRDPIRETzEJjuvNRyl8KlG3cN1b/iMM4ClTnrTL8lxuNqCAyqt9eCdz6
yhK30MdHlygSf9GYeLffF07QkKd/2/MmebFjn1BZFQKkHYyXFLLVEJEPqcf89tvdYlvER83Z8QKI
Kwx6OsPfNgO9AhEdaUHWmpQ4dsDbmvxnxtK5hYcRodGJXT27F92iWIEh7Yevm2dKhT80NdivY0uH
FaYlSI1dIU8WOY+NU5WbWUTtC/fLrnQYPfS29oNbel0bRPPzYbhjxXhwzRTipUvsNmy6dzP1OPzW
RE7mrri4wHvgZi6MUWqoqmh2TnFjYv3Wov7cy+7UutpPNLpjwOGQd0yE1pWUCr6/6qpa3bo6MKqu
4ND2vd8wTo5n1nm5zjJgTGPZnbjC9u2sygvh0usggBf4EwfoHpMM89pi2HPqy7Z2yS4eg4cWFCTB
VmzxY4J++ku28KjGtMbuCVJ/45Wu8WB4FJnXPAXpQyQTrVy9Y5zvp8fED9FmDI6ybmedOz8lOqY3
9me6jGqb/g3La/aZ4ebzTGSbohXlnu5Dg9WdGJP615F+XCeAwPEAaAfUwI9Oo3WkqZPphrOKrCU/
FuWar0qlL1Ojd3ukxvmARf4QkhfbGc4srlD6XboAMggpsf9QOf5TbdE21hFSCao3suLlcxLHySVR
9XeaZPpWsS3chKRA7ig8A8k360VI5kMt/+HHhPHrjCRC5gQ8k+e5GCY9ta+V8ZEp2q4+8b5Nd1mO
f/Ks1yi6Spp1S1PV9rcYp2zwA2rJsLfpzibQI7L1aDQP9db33aPNz6ec3i0WRsSB7inhub/uxqF/
1tO1CVzzStVGBnSkw6uAhISxjP1N5mrWjaQ+afoQ3VQUdFvOigELbJC/6rcruV5qk31Oi0Hqw7iU
sFxD2UM3iBH+xpYDw6wyKs1Cm1aXGMy949VHZ3kx5nlLSeTKTnQIYsOUMxbEYY8VIDpaJaXkejdI
FtD0UwlzPBVe0x3xxLBJ0/RNuiACe+Sqg/K6W5iOxSn2HUgWk2ARERaaHtlVnYz5Dqv4SW8ZFjcD
NjkR6TT2ksV57CMWVtp0o2lBhyaMC93YeROiqnc+g5u92YZ31QzTNZ/VM/l/ii3tz/jYlsYSsYnd
e+rwvI79XZOFM8Z6+CppZb3WYOupKh2SyHgoMr7fkMPuxtTMU5SgvSXM76PJS29E2mhal9XwPLKH
0ovirYBj9Cp9dtQTq4xgs/PuDmCMpMug0Q93IYPpQ0vzyWw9jTPYFvJpl5Sp481ztWttDAlRC04x
8/BczMb7jBd4ywga4kI/tSfmrlufUQEttqZJPmby13YRUykAqZTZQ1WdIiJaV7vEs5qCjt0KnNi4
dW1O2HQ47jikchxEIgf6mrZlYFTrnCIZ9hrSenIxuAWu0ePJh2q4qoQa34G5JOvRN5HVaUAQdjZ+
pJ9aZX1701TcwiF1b44IX6LpNYra5sNs/GQTGR2qH+eMTU+X385SnG+0jk67qtQX0PO3BsKULKNX
UCk5cQ/RJevIUJ3/CWvQf6LF6Ox3zGcSJayLFVeXXlAGXBleSr1H9lDD0HBK3IFpyJyWDPFOC6fx
xp912MG24aGzylvvLDi+Ml8EkYx2pzrCDIxfdMPGFgMG21oO3Zyt+sykEAcNmFzQ0XQm67Ew3CcF
OMMc4+alt4YYRxX4Bj/1jx4j31XkaiMOGsa3HHmeh9GSu5mF56yWlwwmyXaa438a1Hxg0MRa+sEN
3Kz7QmbEVV7QjsyNwzAxMpiRahbUh4+5dOW1QI1bF0MNBZqQV1Tys+2NMKI3j5EOdWirzij8S2vA
8S2g8wTpVyWQOtsy3BexZezAE/+YaKM0MxSvnS7+aOmStZHcEjmm4JIvuvAcdgKRe8MqJyKINRTa
cWd27papuG7XDCLD3MT2qI6pIa5Ylb9ErshdGBlMk5zyZrZ367bjCZLMX01EfzCrPYYREvFmDsBr
tgYQY/w9qRpAqC6jKWL8azfLYNOPcltU7MlHXceZnzzjVkGOt1S9FnJnDUR48HI80ruEhTSaz0Is
jY2N/wJJ5ttv3+t6VKhZ7G1HnBWkjXauc0NXZkKfU+OBJA9AcP6bN/xojcg7jQR7V9LQYc0bybHR
//SNRTtgqz519U1nebhKWJrX+K5/Rp0dZWH8S/RluXd5EWNOuEF9RzVrS5zBBZkAc47dbdKbMoDO
St3QXL7bPBy4fLQxYM8vbVFv+h70wUB/dlSxM7QswOJawxvT56hNUfS3biUxMEijwP0fOpYUAF3L
ZbtIHwlp6Dr0N2Go+oVsdCffgjuDS++uR9KEjJFtcMCm94J4fbSO0gPBV5T/349iAxqwO/eXdFl/
KyT6jInASfML52IWxp6WXnW0Y9TK30+FM2IaSNI43EVN//37G+byu2NHKwl6K38MWgU5o0bXUX74
EG7hJ+Xu3paeUETdtB5OiO396f8+7PtqKeLQOqiIDBDo5e2BHbggMIv//tDv12fldcKM/OCSvz8y
q/zbgg24U3za3f//p/TlU/b/ftXvR79fGlftf3+QIICJoJ6TMATb8hTmxOiYBjb42PnQw8Vykk72
77/f/P2K0P4jbZNuTw6yT32u9pKgMJKZP50GLeWYNUHWrOh//RNGPFbp8lqbUxc9hmb/yjZQPtJr
eEo9bNcgunFikW0BdDjT3eQs3W4iu6Mf+g8NdQUv9KPn7QGSm3OPbGa2DJ0yEq9cG5A4vpQpaEup
jPbQsswFjj1nl7ji4Gyzg9jSx3XCWxh9jgyo1q0wvrESGxfdWzof4Zys49bNH02RT2vPky3teDxy
1WjexKTU85DUD17FIClrDAsSgOfe4lp/TVpOYsjne8MFa0uItjmQ06SLoshe265k6NVpR5958dYX
ggkJJtXHxhmI49t/OEvwKKU/C32DgdIwj7CKlHguDKqZKqe+ek7f8EZmBJRs7dAMg0J1thViSzzR
O8aHttKttSApRpvDDd9Z/VGGstjj1Z1Xnj3/ySu/f6RAg+c9WgGVAtTU20RyhhiapxP+uDK5Wnku
nhd+6oGc0TjAe1oJ3oXNIphtsd4WBQ4/xWjPZ+kD9DkJ9ry5alqSqhpbZbgtvy+APf+xghmXNtI+
EsxPJyzeeNijPOEYTGYLNCriiRsX5U1vC//JKVF64urM3g9OrVOJo5f49I8b2skBT7syioJ6Y51D
5WI1SaaueHKNMXAItZfYdI4DKUCzSxg3DNVhyvC0wQKlU0fOhw4uhtvCF4uTcHgDaS92kpMjoy/+
JllZ2dZD3b/WDLGunQ/JwjWLcYvpFbNnzFRsbXUMIuHFofP0+LLGuuLbgHWz7ycclkntdo9+9eFm
/k7KjgNYR6rddeDJxnEeSAFCcdWQqARvjGkui/E2E1NsL1VMhsHWvTPYOIDdlVlCdsmrC2B2gY2d
SWaxyBDmfYzy7PLfby2/n/ugYovZvvislxs8ROnKMQcAVPH4nkbV9Bh3GJRqMa9dB7Ch3evwQJnE
rUfINVtlpW+als9fMz95nSorV5svflEdcKCaW8euxMXymrWf2DbzRwBgCDYKE34noTyZ476Z9Wtf
pvL8+4d/P//7q9/PwYGy9jkAIJoTzHhLWUt6QrzpuX0B+8yGhzo+wfLooitYN+OCV/yTzK6DAdOf
HkM7Wbda6z7/fmqYZ+TAbrr/fjRbdLhL5pSRHPFOawzRnzU71o2zQ3xygPDz7mX2a0kJT8ROjaj1
1P8jTfVd9WP9BjT5MvL+MFCbqhuPl+Rgl/28z6LJB07p4afPsNlruV9/LD+SdcRuHWJ1++oSKrnE
BqgYf241plZ4ZIkpKzq+kwokkmrW0kro1RBYt01TmLhQU7aeVRNUmW2texwRx2iwrTdBQRtt800w
lCFdK+QqL05S2kyVmhrEJ1vyUGv98+8LrnlQAZqvXTRTi//orTE+scH31pLlYxX3VQZXE4XARMF9
lMZorQC3fUxE8XmnoZr7nsN+31QHr9PJ04gZd69X/CjOJWfm6F+kyfun1mUrU6eXOBwowatCb61p
SfSkrESHvzq6L7glmtn4EgPDxmwgyS/rsbpGWfGSKtxEox1Ot9KeNVw7gviNj03Jh0w0AVVET+1O
+lKhOGt1czS6PzzAmdfgMePQ1lnZTh8MdUkr6ZKQpng9YqmH+1EaB9tRN1mU4pYxeSpRHpk15mTu
MxCxPkhFFwn/tmmjoeACS9t6zzuknTRyBaemGplPjKdQTd9tmrUkTrloKNfCjG4b5AH8i92+Ec4t
7nj0FKIpJBDhFy0z0Eg+Io7gx5ubal85xQ7Px9Uz9fDqLi/UMiVHy6nVng3OCpBjRzVqbZ+YbEZP
UDW+dE1SrGeRs7MieyMblAMk3+4kqk+BFnikzDbo5kZ7kmb96E2GeOxTKm89UWi70fegvaJudGky
UA7hBnYoyOhaA3dEyg14/33xgaStgI+JrExudsRBn1qbVzk7Xw7b6Ccvr9y9pmEsX6cVk/rfFf93
Vc8GsS4hadwmpgPrCJIhqyDK5aisiucZpwRA4aXgckZd/L1po8q+tmAKdr8fzQazeNqA4kVVzV+9
qu/Wvjs3R0ub8tc8VbiUNTOnGoHfLWuQ2AB1V64ihVtarnZz7VG70cQQ7ZqB4Ga9fK7xDfecd9UB
Fvd8aFzCaeDr4XWkjJJI+8/nYniaOXYe0jF+dvAB+KJtzrAayUFOsBQd8gTbtKU4yGX7/Mb1AXZg
SQ6V0cz0puFKtcu1SYDpNHtkOfrQCC9VG/fYhriyFU4xomAy+Syc7qk1ZPwkEXJ2jOYOUvONywQT
jnr1uXrLItYdtIc+cCvsfTkj6nNtW5zEugRMY84O3DDnKmDL6TwlDHNLv4nvURPdIkaeB0K1FTsL
1Pis1PahRov9/zB2ZruNY1u2/ZVEPF9WbfabhZMHuOp7y3IX4RfCdjjY9z2/vgbpPJl5qoCL+0JI
oiWrJddea84xdZPgatRj5jYN0vxY280nJG11H6d6d+7N/gZQ1drVZmlQGFOv+36u72pPPmFetNYm
Gokp39C5Y04vYU0lvLogUE9hn52zok/2mbAPFJfylITlL/Rg2JpLeu4giJtLORC6FdmJdYKoj0zU
x1xnNtqAjBl8UkLYyyW1wmUVMMLUTcvhQwiJl2mhUhRkXRdTMdkXCSM5BS6FCuwB5NC1mm+u45im
SnmbpkU7ja/Jk6c+t0pTnlLb+cnA1tgMnVFSr0ABzBi0NIsGEc3SiK1nRC0JByfQf6Duj/M74ViT
ucf/PtReDQ03UB9ZqhNN5sh+WU42W+B5xmM6DabxTMcv0o1/hBcHOyvLDGZajn1MhUTk4zHjkU7g
bZxIJYmtACGuGLyEmKANsHPlcJk3LnkCsIkQrZZij5arf4+U9hnSXvXOetDJ3osKTV3laelG+GjX
6LJcHaPQTgEShk3kBWJtBf1EjmU9B/QDCbFfL8GWqfe90/onSTrfskr87lkF1AFwMnDic9oNPim6
5T3Cc9x3VgQespdiMzrOuwWR9i6NE0Sr4UidgFtFa1t3QbVYws4cy5ObUHtVsG636Fxv8zV0/O8N
aMgbEoelDlujuoylll2VlLgGU3WDE2ZR7Ht48w91kabfaUaD8bKf/LTpnpKBLqSf0s8Gx0M9CUJA
To2ZyhvwdRUB9BfIJkmVv1o9gRBlXXl7nFrZ9xYv7Hx7WllglZLK2jY1c1CVWQCI7Jb186Hogmxb
WymYE0cpfqj5j9DyndewDUBK6ULuSHZPXlSvW1tFkV1b10E62eFlEQIhLYc8gIpwMjcOZ/fnvCmf
gkypfzp2dEdwrPZix+RJ67qrHigMVg21xLp2U+3RTUV7GGMwd/nEWopJZbkTun9GkqM1y7S4h1yn
HFVH+24yQWTRa+l3nlr/pEWZ7+eb9On2+ZKinjTktGiHlJOVBv4NBYF/NsC8zNci227OPWcXeNWW
/a7ktXLsVW3YD6w64gybHCcPE7tQuHJka3wYst+HPcKJClLtLsMGBRLIP1FiaEe1rOmB4FAUJhbK
qimdnZBoG6vBvMha6K+9gFdFmOReNml97+BJXjLVGhdIL7DZGlI90tFFwqWAlPAG2raZ+UxTwbqA
L/7QYyjOvRq7Z6UlFk/ojE57nz542gMVqHqiGJppQ5KX5tH/MUW5HeyqfeQYtS16w9lnXkOvOUBl
wqRNN7eq3t/nJlyevLVWBb5yZbCiKxZT7cnM7QuahhjYf609Tfvma2iXn3Ofr6gUWrXtvC5fpmYF
S3raeEpUb0u9pH9hIQcahrjfKJErD2C33yXJnevCRKNHswnhzELIeDho0yaEjCQsCuL5psguNgqE
0JOXEHlbBr5152m9tvNxryzmq6HapzZ4APWsEXaJXqbEht2XDp5CoHB3lVB+REWr70sOO3f2DYl8
fSsH9IVS44wWT1fn26LYI9HDcu8ivmA3q0mrQ1wAhyTKGKQZrReOPfd6qJnnKVrtrE2bjrkhMQUF
Fqpphz7piOdLULG2dPxwvIw2juRB5P0JU0p/ampayxD4Ob9Pt4W+BLhiBPjF2yDFPqcGP21PqTd2
3Kn7nkhZPmJ8XIaClN7tifZufnSuU977Yb7N0lA5N9O1P28aPCAhQKuJ8p7zmFo/4JXHmMY50x5a
Z0z3Q0GBMcKSHBqoklB9km5gRkyyxNctRR8XG9EyzlYauKmWmt4pBYt0uzfVu9xMSDggYIXITXfd
Fn7KrLdHfool92A4InnM4k5uxjy0VrU0ePCITAufWN+LO+nBunKyz8gAH3+Lfr1NUtTvauDfz5vu
I2gK89ortX+f8kVzsRjtnCp8n7+ElY9+OfOSd0tCusWIZJEv3lFJ9dF1sMONkZkVNgetPUClvO+Z
TJy0OkPU1uopuVnCAVXHUnPU84CcVvd++m6uvRAVlmKF9toyWWeS0LEfTWZZijm+6V46eR6qYZs0
cmmnmbOSiZb/iDV4HLWD3cs2MZi49aUq8uYytoLhnKKNq1h1yUIGWNEIY3x06MmyqHiar7jtVSGG
6gHo9srBeHTns7b8Wrk0hUhXWWe4u95M73uUWyuLGPEIYya0YjfQMW8QDuQZnDfmTZo75Yluh7+w
VDluZlqhOwAwHKL+l2+vUxY517w0op0oW75cOabJpUN37aj0WXIjVNe51qUhgKkn7oVczXZNsDeE
pz40zozd5DYu8g/+vtxZQn2UQP2P82EpiyzqEPIKy1R252xwAQZ6wNJ6vMBn17GtQwappUzSdJ2V
YjiiHZ+Y+Jjp+bnZL+nA66yoEuyIiFozIjcCaRIRu/ayNaBgh75xUvLG2aa5UPdM+7cqQMUfZQG5
2cLMdoRtB1soGtyNaqLzgGOPLNmpboJfPbmwQh4XJDZM8R9j/qPUCuXFURGNNE5353Wu2FpTvd3U
SXUne9JlkKzdKGWImnHuqJsgoAKyWNKjXYyDHdz7RNxdCxWwizPYZzktsclNNaG/IhN7kUaV5qvO
DAmMgfNMmpUiQZTahY01sezFVEejxHc9axNMyYvWdH8sFBzCOJlRZsN1gkEWP0KEG5b2GKmPCkI5
ktJb+PlywH/pCPdqIGxYY62E8YeWfey0YpOOOg1PQ+eJhANvaejQ50U1Xh2raQPyrjoin8ZJgE1h
RRNigmDo8bVpGO35pLcdWETDD0VHpwehcfWtKFw7WWGu9GLUDoVffQ+Kxriy4iEqrwUqeiuRzq7h
Ft08kW7MyNd3DbYOSjov1c46+ZYku5BmD8ZwVTGCJedL+ekypbp6YFavfoNRQ7eRkdFP5ePu0zv6
LJhjwrLdYICj/dwyazS02DnlotGvdSW9BX5YYTDkXkpV9ptuoEsAW/yUTxtPT3wcAmmCSg3j4Vjw
fotpRo2VHZhvYbensjL8TWz2yjE3h/zkqZm9dqJKnC1AC2ZUuJdW89B+kGi7nteL823zRhDFuifQ
9tWm1Xtq6RCkhBA8wvybMtaj5rMQt7guPXCECqG6QVjcEJeo24SU3z0nve6OlO93b6BHbg7ILIIm
GL7bZKGrrqs+9x1OKqpp3M3u+DoCaj7X1LP7gPHsWg/M4keIARcAnXst6G5eVUZXOIs9Bm1BCJMs
7cShHnBxTyNu6NdmwU/F988KodXn3pVHCpFdq6r2zm2K7uq1bJoubLaeobngRJrHGKfTIWNUw6my
Sr3V4PNJSnUBqjFY5WluPNQQCQDWpQvwUpTVWEStQ10zo18gpTdRMOAjqYemPxY6GNE0Nu7mjXSs
pzQxm5NP5m9g4znUJd9Db4AARipXB+vaMAz67dOm7PSKBbz+yxrs7CinDUerbJMP2DfMTC/oOGKb
hwUVEKmt/AR+a14pRJ0N1SaaQixYidWXN8gU07iCjnQ2aueS9NyTdAMcGCVTwRKq39YvCJeg6k1P
dqooT2NH46iz3O4cF2+tUpYng9DEvZYhO0Ml9UF6nNi4epHvuxEMAlVPcKqMrl7KEbpCHQ723byR
gaIuCs6VYQWQpxpbpKQVJYMCIrxtdTyV4AKDkVBPGq+vSIK7k5km/dlCXwc6inxY5sC4br/3cTd8
z+N3mx/nNTeGitTV+FUvy/g+cbKQttnYNlsOR1CZPNSbxGMAv3Db0QYjY9G2EbDY96mZk9YhO577
1G4ESMjwxQJYwQE52v3Vhxx6aOhG2yjn1Ku3wFMg8JoVxGfL9h+gDJHNHCgT2S/4brOqWMQ5jHat
1uzzfKmv+ye/Ia0sxQC3GhUrPhJXqd9izXi3WZK8ARkx6PZEA/I62zorJeQzE+5eQWz1DRRUdlMM
42NgLHucb9IMzuP4tpYIRizwFkpD96Ip72FtP8RpGH8fstgh7q411hYxGd/zAevGmDbvmmNSSNno
5gxb9DdkBAW8Fr97SDQE7gVCjMe8cLCs2lbzBKtp66JIWgo7rjABGsqDmGIhU2Q52FgdLKYsjNZh
V2F/aPHrdUAL6YCMClq6oEW0QVcwapvmrCFsvBv7DFcdRTN8HLqKSd2ol8RPb3WWl/sQJNiZYYl3
mS85rPqWhQ/kxUfyS4NDeNk+7hqLo6NUdl5r5suk154SZtHP/Md8Z+itveKHZzwHdv2TeSb5cqWj
blIDQqEKLBEsQgveQDtHajae06x8wuion1j51cuwi+0fnl+QXBQAF234hbYZkdIVDZl1Wab52rTr
bMec26YRx8QbjvY1HqyHGk3QgX/frbA3hz+KAa69HEEZpOLiw0unt5BFG4p9dQE/00R4IA/0Pz1W
yj5QV6V+Tl0Tdzx6wiZws63M4B3IEP1dh6sg5ov6LOHhrYeOEUylcgDTNdTlodO9UsrRacStkCWx
t3MAej8To4cwqDr5IdBSs5bVkT7TK6KdYVNHRHp5UYXip0xQy6NqkS1YYlZhv+rUuGEOqTYARqNb
jNwqo528zZGEo/snrDAULMoipQtu/KDoG8R5s9d0j3Y1lAmEtd1KKBDuAptDZ6gkqAmgiFXhBYEV
Hny6MUtTGeFdlpTuZTFcq4po1cYiHi3PKXkhchprljIvXRpG+25G5/VIWvPh3NBbxMk1AJMwAs4+
uA3NjKytpm4xH2Yfrpd1pzbu3vEKYM+eMiqz+JfvxukxstWc5g8blCUrzBXloWEhwoB0EnpPwwjc
GMWWLNYXkPKnSBP6brDKfZY5w14xavvE2sY7TpkitZxCMSzaEnmBjEAp3rHmKiSY4ArSCATHPGjp
B1ub8g8EmoBuTizxsd2PMFv0yjhHrTUtZkHL2ATgJFMyL4zaDJ+orjLhdAfr1LQGX9JJpOqbjKps
oNpruraEj6VPnlFFa0eXnCkfzKzUT2MciXVPqFtHmsdSqMQ1xmGVbaH5RHdGU18C11S2RmTiH8/x
oZdWHZAio6S0hbCy6qLHkR/1QPs0Tqp62Xp7DBE4SDIbOooYac1ikd8XPhKOOJMjhl5N36a2CE8Z
dBArIsR76uIyF4XbqU6gMDHuCIYzn7ypeTrFku6MrvhUQaCuC7LNMe+qxMx4gwc9HrRbDmkOimS/
71Sd3k3ky6MaKMaLC7tvcEN3U9isDtpCCR7p9j7kKm7YvKADX3pB+KTDti0gJDLxC85RR0Ji2wbq
kaIqTIz7Img/GAXq6yhzif4MxKslU2+fNVGPyT/BHxNm5b1jTxVQSMpNIMvknA7DOaWrdIwzLV63
FbFYuemm21HHDWQnPa0oQRGJfWDr5n1/NJqg3QxufzZq61om7q2MfzbZmK3Y0dD1gBAd1t6VdKB8
G8HSwzdojIsc4FeRamB7Mn3rCPOc2+SRlpSsoFJOfUgMtyEQEGuTKJtZwyNaCXq5hUKI61C0RMng
5WciB/NkRFGkoU8ZAhiKjXDxCsXhoSBPeSNsMjbxa5D5mmgse3AcZa1QTqQMrbu8uKpK7v9UG+d7
R6gFlPP4QUNw5Aj9Z2kUUD50vWP6lR7qhDSNznp2lfxSNy4XBnpo0copQXVhk42bHh5OMBjgMjr6
lNaTI1N6ps4zlMdq16I6WwE8Dq6ZMGMCP6rnwTKrl2qUrNcg7KY1lWvc0lTvmH5rxKbdjXbKCKDv
Vm0wbMX0TuVm4T62fv/syrHalXQhMekT/FdFZJvUPXxIk+a3H3cXDDD3+qi/NaUAoeUO7+QVE/xR
KtlKcY3bYDgE77Teh1Z50P6sLWF3NoegITom0Bs68VEiLz12SVivWhxuYzhlIWaLzMkyOhfZolc4
yLD6JqWiyJiYduVPGmBGdpMdQpE+BH2iBT+9IEpO6GnpunCuDYcYvE2FtrTcJYGsAJvjNanR1RWQ
ERaVhpk58wcEjy3CZgfESDTmCt07gyxswGWrUO4iLTTvJd8TlpU1mWg0EUZdt7EziSu4hW6XmGQV
xlAtRegjkxYwSgIlCI+9YqJ5n24L4vpZFbD9rUZVBkJ92vSgKRn5O/lI93YBAKtPdpIs1EOdtuTo
EmqRHjrmHSMKKfS+i2a+PP/FfO/5D+ar86Wve+nTvb4ea7513vztxq4mDO+Ph/p6gPnpzBf/drf5
Hn+78etuf3tiX0/p62bX7/zq+HXL1+W/ntXf/nUz/2vVl8Mfr/Ov54YS5V83/u1/oLKfRL9/e8bz
437dMN/5b3/89e/nf/f1j74u/vWezXfokbKsaujG2H77y6gi9LfdSX6sUpCa95Usj4Y+8EvR3L0Y
VIQB4PtbD1sHZaybPAdE9W6QnF5ypXpLU/sBczpYozw5DqgDglw6TIHqpWL6v3yppOC5iFRuA/NR
H9Wl6oK00IYgYgjnW0RDwWhXbX+vNKTIYNLyrdCiEYvR3tOdS1SW8lSWw7L0/GFn+/UvVUG9WGJM
IXDWtMl0LZ/cuseQQeQolhgK0FUYiI70yASKu1rze5NQI7yRBCVUBaxhGch1kYX5Rt1qsnit3YGO
nsh81IpJ2Vx6BSKSWBhmjnrawZFBsJG8DAbQxaK9AHHy78Bc0P8cI28XlzsdyxnvhBGcrdBdQK+y
LqKACtwlEIYjMoEunpjOT9OleW8ISo1pP1EuQ6Ysy0jvcFzJfNMSErx0QbWtU9zHy6BFJZ8kCvkj
Mse9qzR9v9Pj5HP0iOcgCWXVtfBYvYQ2zlhoCfDr7F4NTOMihpB+dcWHJUXjb+fb7NJCJeiRvmYU
AjG60daYBUP7nFU3oNTm1/PDOAycdLpK0nxPF5Dk8fkqfeqFKarwDIrduhi1ZJZJ7gUAerzwZYPv
PYcNaTZkxPf+JOxtGGfmpKF0rQKfjYi+i1bo3jHrk4PD5OrSM0TbWZi2kRQh11TLeC/oAzb4FC9M
WzHaoLU1p2eCZ0/fuDBtOUs2DBo7Qgl6HPVeS2JXo9fuxukFfudpjpaV2lOa3vWm1HdzBedXtqDX
R0GWw+bZyKb2TwlfkS5p8wXTpI6XwCSuHci7nN+nedMa+sjQtKvW89UQpvmSfA5/w6iVCbw5oGRW
8HDk/JA411PTZrjlWN16LMxNToQbD0U5RdYpnL4uRCVuxh5cX+HyrZ3ewCYrHzRldPmqgjpJ6e/c
0cr5YfTewasj8nhNr8alRHLyMGD0rbKWCheO0DbW1eJORFkNxTF7pZJjNOQ6zkKhh85Ihg/IsuJV
OtHVNcwVC+YJwLtbZ98tXVEUVzHA88wsykDoljTxAuWYYnREJQLPZi7FaZkVzAgpjaGgIK1MtSeF
OtA1y6f5ytgtFXfMvq4E40p0fvwkfKE9EfCSsLz5488QrmA9fJz3tPQMCPh9nB8gAUogLe1rT9Rc
g84ZHrX5AcqHpDXbrz1u+5xpavV1n8J8VbyfxNrZt/kxsu4n4W3xI+eFYsMyjnqakYssu2YzdmmE
hytaQCpzrw3uvyVcl2HrTkEWagEMEbzxT5qfygqNsXkcCA08pfSPm6IIkGI+C/qYdyUeL4YiQXO2
o+GQGPYiLfzgEHLeWljdODxp+NmT6fnkWjI8YX/Y1Fh7bl/7gggnCAjFeV8JA8jx/fY670sk5ZKv
aogwuJ+LItfNU+Xyta/qXzWyzS7zvlE0v+IUg/68T+2A3sJOkad5J15Hqt0sSb+uJgVhaFreDsev
vRq6tioM3cN81XChxUeNLL6uxtbQIv/NjP28NxaAElljQHqfnpI3NpSXBDzv/rgviNsIkP5ufhoe
9fZKquW4/dob+tk6Aoqwnfe2HvYis8fGOu9FPBduROXGm3mv0if9Js9Ipv/aq2RMjByQL/Nency2
rZ8n7mreq1c+Fj0PxPJ8NbW1btcnKGLnq0gbgv0QSHsJQ69/GkIUuEXEeG3ea5lhetAjhdCO6RUN
IrEOhYUV72uvbBroIxUA+mmvGbXBSWGt8fW5mirrmhYeydfeoIjrsxWZ3tdeWWXhxSust/mufZRb
Fz2vnrvOuDh1Nz7nJT6OSab6YAwh5tXwIw1xHPhxqizCTlZbxSwHBs3Kqihy78X/DNMQ7kUzmlvL
DZvTvPH7ujmBHPkZKimCrTS6VDYwdBWRmZciu0pC84UzpgFip4XhbbzgZGweDSl/KTk1LKTq4DFv
amfdKL444dfAdzOxqtOuPLKSje5pqinLoSIWSk1pqKktymMt6l8N50euKOYv5vaPdm5p36OxlUuj
Mbsr7lLkfA1YaNzwr3Z3i7082tmKtqduFZuBMxH5FLV1J0wnJJZ63Li2+ukJPnt/YttY+pNLcCWu
ltF9rfX4Droorkkj6+88RNQqJ6dIIbOjN8tXEtwevDFF/27Z93XDRwGXU6ImRmTQ1RWPhuLnoDYm
/IpSNYjg6Mi7Ud0nKfPu7Exa/N5vix0df31tsuxqZS6xzX1a6fR/Ckc7AG413ywbxApFyLGv1Ppq
Ninn0Ugqd6MLcBeBHlV3bPKL8nLnENs2QCJYtXdar7tMqETz2DgJacR87RinezfpzVmswwFqm3js
XdEjliieYuYVC3ccMyy0hLElrErtnFwHWBwn7A4BQbEctBlShWevDwhina6WOPCABuCJeHRbPdnR
Z3sJqt7fqakdnxO80U7cy0OfZ9ibg8E5McM0aRUUmYmqXP3IDYhpo4s1wnWxsycw4GEoKIq26lL9
RBLnm6OGnPCQuK4wfDonSBV8sty7UXIkgdI7iog5eTOjC/7caHqLXdvT/dWQFM6idkK0HGW0Vi2J
AECOtxHO207zKNn+2nh2qANTN6EyTi8SU9B3g8h5Agi1ESYmPZde1YDtF5C7TlXjjvs66fagxKtz
qpDoabrSp5OMb5r0QHESlt9BaaohP0v6E/4QsISZ7jpvCDWE24eEH+H8+JYX9p1MXfTrTtEtY6z6
p4j27imZNo0FDqH0+x09uJYDgAcGEpsNzg69Xxt2Sqd1EvrWRH6R6v11MdrHTnSIQsb+iRq/1GG/
tIsuOhLOFJ/7Ca3ht8y9Bbig1pDWNojdu5xx0bGvxTYfXLnjhyCOlWEGh5rBYJLVPmiXS2H6+pHg
OjbzpT83su+mKan3a1aFRdNiqlbSHvYO9rbYHeHNM9W0aMYTvzMPEoPeS+jSe+saC+ax8xX/2Eyb
qK4J8axpIIcWJosI/N+mdWGC5uRtQwMoaJbWvlxGXbWXZl4umTImoPy8bd6w1O0j9ylSy/5QNQj1
IqFtqnDcEq1jHDDkw0+cLpm6MeybDJkfou5RpGf0Dxw18IIBg2R23CNMWAxmC/U1ZFxnKzhLcEcc
ElDjoE70wj10drHT+t6mQKsvLcmtR745b4VvvnmKP4Vhh2tVo40+0u6qzBCER6KVdx7NALSjtH79
QN2WTabfB73zDsFtWJPOaiAYhRfB55i5g7ILA0m7h+Rxpl7hugphIzQZU+1eI1hk2dtgAEO8I2AA
iV8UEjJiotf9NjOy6D7WOh0eO5lmxXSV7jtWhobi3TRglOFp2/Q2uI2CefbKiBWOXyulMh8LNXox
DAbxbQE205D0Ywpwj1WmnKOafqtTWytbwEepyK89Zl608rABHzA/zO9uQ9wFnQqYbbCxaGqGxXqY
kqpAjryMJjKSqYthNMaPrsABZhAlDpJ5QZSbt8YuqJQZFREO9RX5EmIfPQgn/7DxH99bcdagLSYw
A820cSJDm7W/DRBJhwRdxI8TFCMwPAcJEv4pWeWQ8hV8E56EGNgsEXN2PwwTDacLgWmR0U1jQeSo
K1lQHzijuHqKg2eAcBkc48h/mm5g6GgR9EVKqvFuUSwgKl0Z0h+PLn1LDnTGxRIiwCnFykzNVUR1
CuGBJtj3Nhf5cSwpAcJA817h1L7XepBdHMjNIL6Ns1G1lMrkN7x6AfM+O0nHq1YORECjFF8weV8A
9yiOLr5yTitjS1zczx7F0TXqo2YDIaVZtQ7Wu75xzr0fvQwEOD1WZLpN3dLkgFDHa2Wxt3qJVJiU
AeyK5OIVnsF4sB1IyAP8+RD6JiyvkSCsZrQ2Ve/Wx6aKtoHQ7QdQODHtcwUGl0K9NlZqAepPRqxk
i8mhAl0pt4Zjr02wZ7uZvlkKzOvTmBAamUb2WXhCv2eyI+6r9Xw5ZoVgoSu7GLpkcKHS3DFi7d4y
vPAONyTjJnJtpgvF2LyxhBf3SI3EPS62ScTpkC6qEERnUfW2U1ptuMjSsTqQNlsfMJUw2EnhbGgT
kSDGhXIwpkseidSEtl/jmtC8RRvhwvFqtzuYKOzVCEAX9BymkzKbUDLIVDTP34Ra/zyNzdd9rP6K
ONMeUInGcHmBidSyI4bFzonQFi7oNwjw5UFhpkoDGwKLcKuOYq6ud32vrm0r1TchkoN118i7Ennf
OjGIY/Nhzi9pkuN7rGLjntgca+Ej9N4wbMdrG4kD8G/ObCVZBSmMvbrJkBPxc6FwjU5OyMKr4rBU
04PS0wQpOYl0qoYoB457jFwhgEAMqM9s/HtGFKzatWaqBBwC2xjD0h4WzLn5WrlIADQTciXfw7Ou
wpVvm+AD85+/sZR31ZX2XorxPrOicdNuR7oRh7oDpmPw+0EaS0i3q2OBNd5LTFh7it5VU+l4jSYO
TD+m9wp2TyJS0MB3jUNC+PDW9127sUm1JFLO3aMHdRgW/GvjtNGwq2Mao6n5gau83kxExdo+zhvG
XvZutCRowEQ5zpt2dCW/k8pCf+vE1wRAGPNiF3VbIoydCcL0y3PSNgTLt1NbPg0Z+pkjBY0Czjsp
dXH6utimk5cF5f6aX4xHkF2ngD5hN/lr0T537QMO3+KUSCVm4hFcwYbHALXcgfDoBMcTHrxF4nFa
LkswMgCo7fV8hxnyFnGQWxC7WlJMNxnZU2wUywkI101t/+BPa0DHtpYtdBDA4OwNyxP+6/LIQQxn
mz9CEOxsoFYyNjmQ+aDEQyJUcFGBLWq+D7w3x68NncmvSwVGSnI78nw5TLdVOCQOCbEnKlb947yB
tBF9XZqvZnb8K0XtvhHT+2vnDrPZdsoZzVIQutPJXLgiPM7n9nnju7JamZoD6WZ6JBrvh1bX9q3V
6+uMZs3RJSZ0ajSTLNOARtZjmR7aqs5wXVdwD3j9K+kDXYJ9pK8IP/9pN2YBpg1tF2MWbYnN3NgW
rnOfIlEhk4ZC1yN+c6nELRVc8q/NoOigpqrk77e5xiEOg/DggaXWlyFBUAeO/xpLyuqlQ1++xhJV
7YA3bKMOZl+gFVj0Vopl6e9OeKlZq7658Weom8UZ3OG15bh6brI8B6AKuCSoYnmUBritvEh/FXXr
0FJpb1qU8LM2+uMqaQZiacpsgRafdAFbFyu8jqHDp5Hp5sMYJgctozZJnfQ9KvxfsC+TTVulH7kq
m7VRd5yyDKailhNu2354J1pEOfJ6cmh2gnA6L7wmRn8LM6wdJTU3Q+Ubx+xHxdHQhJIylLRTQcF0
PoyeWVfdKsqvk2DMtMmBLk4SU70jSxpjqpiaGrX/C6o9VkuEuwt8q9sSHaljut+bsFgRq3eC2fpe
5xMLW8R32FQmgYpcdK36HdnlqWqdoyERisu8ZIBZXAeiMGMzeY0zcFIuzkCNNPbuhbeVAW2KRrPH
dhJWmExXhPykd4UZGowj1hfUzQitHOquRu51mD9Lv5ww13r1mPhYFgHQOIH5ic2+bnr1NiDTXoRj
u8gh0IA1WxYBDBUFEufONZJ4jaAqQNfTjXejKBRk2wy4g65ZCZuaqC3VZqEFqNCVztu3SRmect9a
6yj7F2bZ40nGRLKSgmQHEuHNZ9nZq6Co3kw//mWJCBDRaIZLxq/XiNEYdtgQ0wvG6Z1tZKeSszfZ
bKxCBZS6ZQ2H9WIZqViyhtV2JasMtxzin64fqYs29tz7OurkDpyIvq1C5cNCELeVcRovHHC/+ESV
V9tLYQNm3bgp7fIe/hHhdGUDfcWC82XUYfrgJkF3pRvAaPSWOaP+OG8K9LhS38f0N9kJtZvTnJvo
FFsj30nshvq2J3QFLibTOyOB/MCkLFuEjkfnmpylZc5sB6KpwadCOkSfOVMgJIcmzjFU9cWzZ3uP
rFnlLO9eFN24IC4VfDOawrUoOLWVDqee2LjmIMaWgz2gUnBoII+Nd/j223/+8x//+dH/l/eZXbMY
zGNa/fMfXP9A/l8Gkxn936/+8/LW1p/FfJ8//+Z//Mn2M7u8JZ/V//OPzg+bx//5B9MT+fNB+cd/
PLHVW/32b1fW5AHVw33zWQ63z6qJ6/kJ8BKmv/z/3fnb5/woIHQ+f//2QQ8HCOHt0wuy9Nsfu/Y/
f/+mmur8Hn29RdPj/7FzeoW/fzu/fbxlvz3839v/us/nW1Vzd1X/D9ORZHQaKgJ60zG+/dZ9/rlH
k5YqNA7hjqY6335jcVn7v3/TtP/QiGq2pBQ299Ud+e23Cjb+1y5VONhgHUOSeWkJ59u/Xvu/fXx/
fZy/pU1yzYhAqH7/5ujffoNjNX3K02uDEyR0U6DS0kwEeDzJaf/H2y1IPf5a/T85khXXsrz2OFrM
wXF0Sb5rUVhC+2XtM80jPLKz/YxcbcSM8U+n+JE4XPLbO9971Cqi91jjRQ/pePRjNA+YgMO3lpDR
NLn4CHN7h7BpfesDC8iibheRle14NxaY25xAIQW7FlqBpUY+uO/4WwW0okMjSMHA3whASjRbsz6e
REsA7bVPFfllPLqEuShrUjrB0e5YY60yxsYt/UAWTLBBVhBmgph1DqIqO/+VgYdTdylPGg8aeXyk
bhFMVJPp60EgoeIbs2VqwUGxtM/Iq3AoWos2cfbCcF9ofKDmIjhslcpryAg7Ecm7rtU/osHZxOO4
KDkA/Tdz59EkOZIG11+ENSCAQAAXHhKpVWnVF1iLaWgtAsCv50PPktxdCjMeaMZLWtf0dE9NJTKE
f+7PmWFfrJRU3YwK79IEqDSrr8J4duswLf3Lw/XPN/Bf3zAh/+c3DPlE2R7Fd0T+hfnvbxjNQf1o
DSnpZNytRvQ9Hz+tKIJVMNMtOdMOBjNj3BDC3dT1oQ0/kvS64nqb71qM0zFyf0WIvTlOQLyE9psM
j64df8QhcUJX/za8afN//n4ttX5D//GEudguPWG7vuv7Hk/5vz5hSz6WdVNLHHL6zXCuanlsgZ5Q
RNlh/ogyplC0yTffM+dbxPQnmWg/Gcogtrl2JmWQM7KesFyUpAV7fe/ND784YdLfQHGkESANjNp4
6YhUWwK+Jgwr560h+KiekvmnhNuSh9Om4HHkJ1VQFS24EvavqQvK0vhI/bdQk9q+hs63BuifKH/V
GmhFeM+j71H+Iv1igwdxfSaiv4oswUQGh4fMjacZTL1ZLNM0Lm4iY9r4JEVAaJf+TzfkzntPrEe7
vSb1G3BJOjg/SQtJr7lneHF8+1hH83OO6SeeHntgcBwW8FRyO+Mp7y08WWlDj1kKXy/ZKv27crYl
PKeaok7Q9RIovJm76N7cPz1j674m6dap7yLk8D10r75T7rqsCuq1Noy+hRi+h4eqS2/Clh6fvW3X
OyuGJ/lrmM/af8smn7pTtp95gDTePqrGOuFCPHBR3kqYDiQorsDBYCR+EE8H/xZxt4g6Y+toMnCd
3A60NdIovcOTFSg5HorxcUjTz16TwDfdh6panvvhQDLuqFZjMhSuIeG+z7WkHF/6jjlexFWvssDk
pSOExfAQ4z1CtjoYeRVkDPWcBtcDsh3T6UDWdDrhOiFPaNKF2GJEjXEjOR0dM2pjkYH/f7LhfSQw
mv76lXz/zw3tX/ez//K/2vH+7V9gaz2Vv6v//Ev+v9wV2cc4OfzvdkUapuj6/v7vmyJ/5L9tiv4/
fOEI35aWZ7quwxb796boqX8ox+dD5LK+rbsbf+afm6IU/7CkIxxi1jZ/UDrqv2+KjvUP6SrX5jeU
sFCo1f/NpujZYl2U/mXRUlCV1/++8hQuNYeD/b8vWm05sJRhOyEgTeFfo4nKVEkL3pgBnR2rfd6Z
9a9mgCFH+uQEFsMiT4uCG5awbHv7t0jamWGxZX8NVKA1gLd/htTnANVIhodsSY1LpccLOHx0rK5m
2TI+wF9MeBAFSwzlGm1eYYzCVrSDUIzdxu5G8hfJ0+zExlpCuAQKXSoweiO/swA9qxKWOPF3tcew
WQG37p76uqs4HS9kdu3aeXYScJ5O4bwWbm6ir6iQHllxqBWGC6mW/BCPHZ3aPV2eXYivTBSMwacB
k56TvDRqOAGRo4AkMSoW5DgQTgMrN6ZBIfWrp5LNfEIvf8H/pl4STQwVncK62H58mmY8CCNTgzM9
XVigjWR5NoyJUoHQIOcewkxf939+0t1jmPXd459fGSK7Ml/IrrFyKHrtw6/IEO1qG4/2ulzIKOQl
ztl5ZM0MkVBwA8kD3NtrWU7fp6LtX2qs4w7Y11PfTH8pz/3h2mN5KVbDaDRL+YT4ltd58vznnyQD
YeYEWMtG43J2rDM8s5lGSwS2nmtbSxpyy0TY2xlpDPWYVP9WxomPXa+vglACB+OM4lHS2Zc37ISU
/+VnfN3tDu/vFERWljzZLmwhYzTCA1RJ0LlPYhWEjbGwrw6U3RA6xL4LuYFyn3Cf4IVa4BEiisLW
L8H5uU9FQx43tmKfpMjq16hjKLYx3xR5BRr8xOzc7PWFJZr3dCnRNJYKwIEFIna7Fif72lDUIj0z
SnOvYWfatz/e0RiNbQ9cy0QV97Nbs76oNt9JF44Pwi31ldST33gScvYTDoVNSchSltNw+/OrasQc
EnmWDWqM31gUXr6locXcXV5q5WH6o140Ynx/rKeB7jjrscKV/274qX4o4vCHhM5r+Dew+/qQLHUV
zDMNo8ie+468+r1PZhkI268OVjfaO6sZsMX5yzVCw3sKOwoWKr8AIkJ7015p81XUc3dpLOxxlkNQ
fwTRm0aOfJhnVFbXdO4e8WU1oVgYoMkyIXAWU9Iae7CnN8zwPIEMF4+z6+GSTaFqRbSdZNq5FJei
T8pzHVbeIa3HQ5RBdONBZUwUJ9GjJiNzTgqL7smeD5CZG9/AuUAcSQbScprIW+gzMRNOOzx0qppx
DTY/YrPMr7Hb0nOe+EZ8NY6T4ZzmiWINkgUZukCb8QE2//nStXB3Ezt59mT8pJFW7rTO/2oExZru
YtPZQLp8hSOr4uSuv+T405rujwT6zt6NIn3x1pcI+2uUhe05tFo/KOzTUKydh74p7kO+5hlB0UDo
khUsd7DTOLeodoj4jUmjK5UCFrdrUdizpiWtNUbpj6YL2oEvs8JtTuuks6YcyjMM76euischdqYH
pwzT12hUr73jqBtPCJXzNkCgdA0c9j2UdNdq8qMLYeBMonCGuUwFCiumOEkbd4PtPypXv8frKK31
9Cm3Cvvggsk5O3YstpkmjdHJkGTApGLqAWZAFBUvvVX9LpgpYO62q50Fe2XD5RLYnO1Dn8qNDTw+
hjrwiw/kFVmJVh3Xnt193aOuhX5yrTMv4aCYp9cEX+3WzwQjCasrb3VjnqMqU5xPsc/9mTkC3/3m
C3c8AFvjeOra5S7nGbsxdRM3htb1jYbKUefLPnNiwmhg7HXPM8Nb+JKOYc0QErj+Ygsmp329U1Vs
v1osQa6NKcUrrUPkecORutH8g+ELMhGWXAdm6LUiTPIx9wro7b7Ti3eMrQZlG5i8NYrswVvsuwOC
HQu7orvA7nDkF4pA+jBn72KWcGay9qAJKMKInunt9IcuaO2MYuj/YVqfBPJwK+Qp6/OKOWf+1Gur
3BLvfvLEWqs31PZ47nnG/n6J7YpRih7fQQQ8DXX9mNi5OlduEVjp5D/37Smxa+M1BuRdO/QJ/vnK
n/KfMi3G2+gQ6kt8KF8ltofANtr4bPly2Bat7E/CH07DHNEfOve4EvJqK4Y8e2+naB0iTPIie/N9
8WJQHUAjsJOexBLJxzylaB4fBOlHprVhSeC5Rr1N5KriN1/JQGi9gOy00XxUcNt66mKCdZZ2FT5X
RjJuZiy058o2w2e/MCU/RBMvQ1Yf65plCj5/yBbMNcIj+BTM0PfqyW4ey9C611kD5zLUGR0CJtiG
wklxidu7zh8gpJTO775pm2Dylx4AOPRkt3JYlbSYbiIhSjlG1hcGbGquJ4MaK3NC7+VD4mOxf00y
JiCoc6SSnK9ZWBTszSQdTIGO/wfvsLgHuAKIiAM7c2kVhIws78Dqry5LUR9HwTEn9MX7XOvp2i7K
PHRESm4DiMliNDmPeHGDR4nx4Sj1L78MS2ht6QvWUWpeOEE9LW1XBpltcuqHJHhc5n0lpHwlPQx9
R6ZXu+fy4sd1CuHNlpRej+VTIuXas1Y6Qd37HokGH8xfQjG4tvsfQw8HvRL9g5/Gyd7HqAKkX/At
rS+YPn8ISRFF1Kq7Fq+eJwYADGO5GbJxufit+T55brLH6XQo2MC39KVMXyv5xe8BoLke6lwD1T1m
ArsXaz4/T/MFNLO4+QwPDh6lRWcQys6+StMvXcrmTuAg6KNdkbA6TbZ1HbPY/WRse4STNu3xryQH
0+J9bA3/FV+zdyWqzFJkP5Ud5YCjX33ScwoUAVwfC+WT1hBnB0dx9amb4k6gMTDbkNOOVK++NRHh
mAVotpFBEfSWJ8r/8DWM9TZWkKA5kNJHMDh7Cee8rV1MO7qfcHfk82aQIxpiZIPrbTVPazd19JeT
AOoY429yM6/vXSazDSYS81A1qroDMiqCFuQiltPwK1UJDOQGSp9tXciNe1czpmytY71PG/TpIu06
kHckqG2z9DbpXO7cfsxf4F7PRWoerKWH6G+kHBMlwXfCR/Dmoyow3cWF7FVVn53qGJEhWPv1UbZa
Xm2PoxpFjzs3dTCZh7G465kwQVfTchYro9h2o+5wr2Lx0V1P/3Hu4CHghgGUwBku47h89YpSZmZ1
tz7O6RoaYrFj4JO/wb/5rGYmzgu0sYDhdHTX2EcIf1EaQUV3syvXSUq9vlSRfRik+GEVMLDdiDsl
gUDxbWEwPdvhmdult604pRynkCyKRTfvo8CLcFT2TF+FwEUFfYTeA6jjG68Igf5WFjUufpZf65At
jpaSbWOFJcuZS1J49L+KOTrwSaQ8Imwe7Fk9Y35Pg2mZ/ZsarReXuslTP2tJeRcDKzHnW5V0EfWV
9rAZGbgGQ6dAqZCheXLC4lePEW/0knxb+biwYuZ21KAvD0MWjdcQcyGPiSB8F6fmOfRQGUypauwb
LU3gq3GHGupdqPTybI/Td0UQH19+ar22A207oTPYr9hgSvpQ4yc/HTIiKbX4MJZpH3r1Qslu/4bF
M3kChP3i0S6xiSBcn5I2jW5QnWnjAA0Rnn1RXvj75idjAH09V055LPypvJjL/FVL32TMmjSXpi56
yNoL7pqJsFvheYgOBeMBh3PHbZDeR1sX8AujTv+y9s4gzF9TQyi2biuyJkZ57daXlgQ//VzU3Ydj
U99ymXyYi2c/8OPfTBDLAK2RLyQVGAczS+9FG7S+WP2bw8L7NTfRx8hB9LlWBmqknZ57Q48fDRB4
XYuM5j66PMOJm1ibpHDK6Hd3BNQao4k4yXKeL6EzMsipHh0dPiegjQehkl3PgeCSOsSSO/qvsZBt
6jQW52yBvSeTtrpihIvPwoTIZcCi//Ni2Mk7O0l5MOBpMv5PwFe3WON1ggY2+pgy8IpdSEIvQd5Q
6frnS6CGPJS0VNGYa9JJAtN9V60rZAPTnNDouWqJWfdywGpXJVtk4ulMA+/ZJU15tcZofKzm7AeH
wB5TZVftSFtzCnfMVS5TV/rXGZNwP6Hp2vrLTvTyl1N8IoCDmpvZNNbkTaqLPUMiE3dFFgZW5Th7
0WHo6ONzbbbibjXhcNXoecPMZDJqnb3bpiQClJuAK8ADNrtFcwSP1G0z+FRveUB8OQGtmr+lo8VI
ioj+jlTJsYpdsO6G+Zyl4ZMfY/QEKYXtJCWKk+ecdUdm4q1R2Jd4Kt4GbE+HzogfRV2Ylzij7nVw
s3JjkSxlIgoMf2SDJKgNTbXpVH8J55xyodZO92EDGXC2qY5Ax8aKT661mkgZJBP3dCedzpmlX4zW
+L2ouTjIkpHDps8c72Asy2O+RmFmJlSHrtHXpOkXephMOqBjTplUiJxtAkZ/vySFq89Y6N9mYVZM
+yk5tHrrqHQLt3cqJLlxE9NEQeZ9kzoR3VkQmNi6i8vIMMu1hneLQcOXX880SQjoBUW3OKClAihb
8xlX6hZiLoGfWCC6yUtnWPFDl8eM2dg8+y0ttnpnVCNl2JRtk6XMsMTr3rmEtFVhVOCS/yPF78EU
nne5aquLb9CN1jmYlXAXgcufFnNHgI4uxeyhKoCpA6lBHVnm+NQW8ycLEov11DtXkOLppjDr+CIt
/332uUjORlfv2PRLSEIjIXguPGohBlxH3TFpKCYhgH2gAK/cVDA4YMs0N9NFFU0TTsqw6Gnqbqkx
mmSHiWywim9u0YJLoxbd1Fl+GkVr3yDrh4HJRxkE6PRVN6/KrOdPmUAOj1JqySkp2DdLPTzXOr2P
pv610ML6bAnTv+jERYlNGC6Y7IK71OaQvRA/LcqXkk0U6OTyUZlrPZivOmR2zsRJ3nwu9exxovDd
QPkRQ/GWXO04fxCs2U85nT944Mq9AD+7tfVcPJZTs/ciJqr4RZZHI1rAUsSufi1GkruGxbGtd34n
fV5fTaF/EyTYLJPFASwcmf1Bs6yz2rylgA6x+WrEq/bdoI105yQ2l4iKSroqO5aNQxVqUYjzHyuQ
9irGxnn0889XQitjF4rUCP7EALyW4r/Ed25dxqPG+tYdCittb40rvuKa3gSDUqKwShcitrQVUXRF
qaSDHzGyIlA2Khxv5cqQDk37QZW+e4im5hlCxgHKhrz3ZCsvcxVybEzwP+ew3NuSlD3XMfov2z4l
bxYbe2+qpm/ULX4m74aZJlBAaDkcaGjaTiUoZqcqwKa23hbzGjjgYcFqlfCtjOpQTcxnV6+B22H7
0zyoXHfoY9TKdDdaTgRTSo6ElIAyr0eHv/55USh6adqEuApVmG3yvrkD3ZfHviEEbE/RcIKf+dSk
1c8o7AncEPrYGgtM0HHOzRslS8go094t6uxskLPvh86/29GWAJFxreTY3Ga3uvQZChg2QnWV070Z
WYHbBjWtI3WJ6o2VxOz9AXDDpLiyEwZCJiPeG0fYO9xrVQz6gXJFCG5h9pZb7HcNlgNP2tThCP2R
wwChq68AyeJXNHj3XG6UJsXj90S+VmWP3O4+HriTjGkvj4lfvxL7pnGQont6InC2MjSMr7QB/50l
zzKqeStVlgERVYjjXui++v5y8JyG/bbqDgAlDrVN+hAUafFQ0r2o3ZdozPr3yhu5IuNkPvn2svdE
9tuNHXsHH5NoFOUNJUzcLMkv7szZpzBPdGVvObXngZZNtw973VLHXDu32OuGXUFVGKUj2S2p9Wfk
Lr9ijhxBXHXZyRzWbG/K9tHG9q1M4G7D0WmCsTFqYE59gqMvP8c1o41BHuHaU4xe+pSwSIJHw+zs
Ehucc20WPP/Z+1Dpx96UCdy8+Z219mcvXBytRthR+kvLm1xR77r4gadMc56E8VCGUfTczFAKOEqY
OJUxy61K7Bwah5qm1x2V2VeA5/7V9McjpAWW71o+lVpC6ZnjZ/wQQOqsViI2uDjPy6FFnHgXMjJO
U5UycGEhXGbvLxpl5d3Ouu/8C0D/LFr5RBV0nWyxf2f+AfegdVqAjIgJUTdmEhTQMNWf0kE9UWOU
cwVYqtdU9C9F826K3Po5hRZPfAkzr8greRon9XPGiMHDVbGV+/Vz4rcaqFWPtSFrb+VCaE07N3cE
MeVF4fdRY4VIEf43gljTtrRJvGu0Lzp3z3bvZjxybHjlRMvogo4ckUvCFR+jrQCl8aOZou/DBJOz
CYsXZpEuwp5J06941BQF7Ti1pIeheZ8nhkH0yyw7A1OPVdftdvA6wh6YYs5U3v8mOE6OS2UvkTws
Wo0XL2vzS1VcUoGXMF5fANt9VVOU7ylZyS5jAyfY8vpj7kfjCUcgZgo/uoFxs1gdwpAGKeyQC0CU
bSl9eyOoTbloD1oU1TXmViEGXnycWbMprWM8uyUhGKZSU26416Ricamm9BgN/WFGvQjAbItADky5
OgmwvwA6wpG/50cE3UQWgFtVMR6MqqgCjjnFvjLulpUv3wx80KE262M+9xS1ef3FyUS3Nru154UM
uuoorJhqBZZ0KFKutR5dGUX+nOQgTjG+XYYoJNdk2XI7K6bhVnLJjeqF6qLo0Altso0Re4NRFl8a
3SWohMmu8R0Mznn1XdRVsSsbYHb0kDN7MxvuOfRIJy69ZHZkFUGVdek5i2uNGOPgM8I45OWk67Vw
nUNi2D+ESv39qIrv9BoSmzIpzvAHdq7ewrnFkJ3GbhFd6Od2kDcYmiQktFv34GWgwZZCoRKT3CE4
nb/QmYDryWH80saucTIn0GUtPoE1CgFTHZhiNzwMCz7CFK+ZNzzlY3tl41j1zOm8eNFwCPPhA2gS
64+9kAjgIdyjU4DQ7mzsQulrjX3tjZrLb5VrHFw9mbck5JDRgFAbFQYC3xoUFJp6ra0Z5InFY98w
i0g5XYD2lngXVDqBiW7PeUZhM4mYTwBx+lQuLa3lVZMdyMd8Ayye7XQwDp2F8SCmLsX87S3GO1Kc
3LsiDBplRMAlCgrT1ssMtgWoSNx+d247Cuxrqoa148RcAQ3MiyuczzHhCtsJGJ2lh5gmN1ni59ip
4QOq4iofdNYDLYrah1imx4zDWdCFLuXlM3MKvVbKk/TZOgxoNi787VEMn6PL4LbCi72qXvOmMTet
A/mo7kKc4YC7y2ThP8ZHZ/cHfAGBG/J1AkwyaquvYiD5CHVI3XAncPQU7Fkl0XZ+hE5JBHys17iZ
6KPzbDMOn+eWPVPN28YbDQqYe3FqSXi6a9Vq2cAViabWP0jv+xBG6sDgDUGq6znPKo/2XngGRgz+
i6s+lGhJ3XA1csXQbMs5l6Y4grbh+/w5sEWb0Mq2oD93AMkxA+L5s21vJ9Ox5HNAgNQoFOhBfB4u
4aqNnCA9lEvOdHq8ydCi8Gjdj8pwYl/sk725ds9JuNZB4bBe+IsRRMV1qaphh7XuwXHbB5+Lhh4L
NhmyCzT9Ntuuyd8XwQV6MK2/ws5xj1pyHum8ot0JSusQs8gHLBC0mXzshF6io9OJ93p9c4eU/9kB
nwz+oXLPSj9uDHe11HiCSw/SL3nrx9bW9THKS+Kdg/tqPxp2lT5O87Clp9WgGVf+NAZ/Z5mxPIED
/G0ZyEkguDGoAa8FCktVIPVa8xk6x7sVx4QaRfcjyUK1MSeKESO/z3amnz54xHMAyEXdlqADR1b7
iJkNeH1Rz5y/Dl6UDwGnoAz0BaqRC0vhvSk5qEXW+O5WlIsBEqI+oo2YWI1oX378aRX6PFu9g0xK
h9ZQIRj09XgsUnQmV43dObHyjZA82nadvQq3+T6JEIBCvhy5mIOPN/nebC/fGbS5cJrM0OLgCqjK
ElySmUZ5W6+fcSSXePPpB97irv1hLM12SFyArOFvKvqWl3i5S4FbYgClvOH4RWSDMtCzBP0dN/Jd
F8ab79L9WkI8wyp1JwcwQRVPn8DBYKmvfoerwYPmtHmXricuuolOej1B2+xo3N/yVx902pl94sd6
LzItEiCRcH5hiTeOlG0/2L4A3JTJd9ZN8+QhOUBUq3ei4mRWgBtyPEaqKdCRt9ip4OY42B+t4l5N
4a8QW3+AB9gOFvp8tj4o1xS03cPkvYmZUjWrLqnGQzunra+/JGrieMBE/JQlLrNFaq9yatoPPUdn
cjTyk/6An6otvCej+IRhCpwhgw+LL7UmN7R1wBmrwoDAs1R/hQMOyMRD4k7jGFdZC7vUmy6JO6/H
yQTBuFC/MjV8iirEkDJTBZDQfIwUmB5gaLr4ShR8H/ySh5FGoMAL4ZkSeqlYZQRxzLJ5LHxL7IkW
dQ7WSVhDhNdmzreZwzrKZL0cTf6+rIT5HxL2sFMKaQvC+X2Y0UqE5DFP3EBJ1s6cGpcQZp2OWdg5
l9srDBDW3ZFrfBdIHdKvnnMQKYC/g/uD3tgYNuQgcsSQkXee75u7sgOM0DXjJU4RIWthcgMpEYEy
qt8HijEMS+0U90KIkpQVoX4diiijCbuivphWsXpD1ev4xYaBI575r9mY1q2rQSx6SKZxEb4XoWXz
+dqlSPv7zvBtJspMnyyFU8Cuyph51vJlTYWxj1PR8D/UegGTl+xgi+zZBaea+jJ77w3rlLkCHH5Y
FkcCP9cIxPKuMoh8YWxQII8MGZjWUNEb613pHgu0n6VMHtqHMCM09Od/tvHae1fln2pCW3dIbwXm
Ai2JPpyp8JhXFQmj8Qp6v/YT3hbuhWetI2y8VSK2CkU/wHNIaqamiCIC7p7SyxnT60iPw2SfCR6n
uCvSv7x2TM+VMXAjHV+JROdINrSshvK3Gf1KJ9086jAG2rtSaDGQbBxXUS7D0IpjffpXtw5MDUYK
ILRQg2MX7SzHNMDgBaPCyNbiUJvNz5O4aONDd0DUYxLMj9XigM0QBQGLOgifi38WomxMqjviq2/R
NCdOfi7dYw43aTFpfzOoQewYxRtbvx9f40UfxRBWdL1N69s87NaQdsTJjLyfd5LmHY0DQWvmj/u2
araq8c+JkxCjbnWEwEZtESLlFtiVCOJ2nbh31n1anLuSefMUmfOLDxV357gRN6AV0T9NUgWxn+an
woQLE9vdU9twc7WRVYLCoybD1snPojfVFpiJGxhqaLfOJD5Ce6HXx1uioDJif5O2ILPKNh93qUrJ
gaThSXfGhU+lCfrV2aoIHEcZed+GqQh4XsoTZKtHZgdU1ZlOc4CKfC7i1nww5ENpTjqoJrgZQqTm
PvPn5cEt5+ZU6fhXLxNxAGsrNiMS793gxxoOJozV9StnYjk28hdcXUgChu6uNpXe5qpHrqWgO55t
P1AxVbpGT/Iv8cySap0Elk7pfxHv500rI/Ml1BMN8c5s75hLfXI4JNhmVQKCKGoi14Hpag2cAQDd
VIfMMPtA5X7302m/4T1nTgXB8joJXTw4iX7SKzDOMJafBhhUbuLFziiH+lZh1H5iT3jxzAignKrY
DpIIul8FfXtClxH+JxS/vQW986kmbbGsCYo/L9EarTDDn20GHrVcarIT6SfNqMapHfEFckb8HdmM
P9r62Epj3OQALA5NOUeXFk5aWJXJgYQXE0Ljt8ER5CirodtljUTnzouHJnm0h9Y5CJSpkgA4ESsm
M+hVjn+2dFhsLdpbLzLm3fbkS+PRl2w7HJoNAsKTz7BD9LeaDAGbZAnhl+VliGMVSPwMUniPHuU4
W1pg7IAsLT4k4gPIof5ONWWyV9b43cGaQ4ZK3cx09Le5TfWeHB6qktXYYlEP3Kb5krQhDsJOjm2f
k8WT8sRPwB2FOsD1/gsQBTekePE2Zc98iZFTkOTCvdhYYndj6HG4y7rxmBpQJfqQ674wnVs4JJoJ
kA2uG5PBY2G/x8CgNwPI6le8pocijbIgZDZ9XfprA1niNJJEvM2krFQMNspsoBM7MSraEPm7wo6t
LyeBc6h1IJoBqbJj5jXZndq4hXQ+fDLcvrFc0x6XSzezkrN+X7O0+w4rxQxyI4KKa5bulSLon1Ox
GiRb1onQEeculM1GtQw2GCQ6xwp6PPi6fthhCW8DVJGejA7fB044ZqGpdB8TPAGbmdagKS71C6eh
FVkSfQ5WKfZqMNPHph8o8ZOPrh3Wn76eT4uDZm+3k9pnTHLfTGJcuoOmANJZ0tvmZp+NKt/8Agl4
MEsu9Z5lX5YJgKhsnBHiiBGflgodjrTIl1s4cYA5gZ+fwcQcRL98stHHL5Wj32rpGNtSyW43T57z
tDD73AjYhSfHs17pxOsY2abTDj8d/qDanx9Gd/wuZ6b3Ym7E3e/uDdCw+6wt674YERBOX526NX9t
xPkxLIYlADADTAvLwyXNaQCpiuJYGZiJE4mTYIhN8Gbrbw4uloXZi/j2J/xiEW33fZ3+GMameWIy
jLfwiZq/HBkpleRZZcq5E/sF/PPkaKV5ccvs4Zor7umwrVqyVtZTlC7Ooa0j89pG/XKlr24b13Fz
m/CRT3/3a5SMCWsVP9hwSnFGLXCR1ns/gpu6lvOPkYq3dZhHZR8auZQ4m1ppHwBMTw95MXz4oS+v
uVWb2xKrYJvo7sA9I32pkuTER+CsnSY6OyGknmqxiceY3qe9AiC9HJN9X8c3frCEnCdGUjpnZ5kS
U6K9h/RkkF8+1OSk6SA3OhQtuYsNOhxUb+8XC+efAdHYSeegoAWkkx52ZjXM+8gX8jI5beBXEDSy
NVyLYHf2sTS1Vhi/993ybiqY8+UyLKBeEHRaOreLtE1uo8UtsTch39U++vwI/M936eiwXYTVaExp
bYz64sj0uH1qzU3kq0eHowCXbLG3kDCDyrR4HwfnAj4jZmrK4S3nxBh5vvHK4+hgzkIMLgoAMF11
FCSS34uDbfLsYpmnybGEANUbYIkGjS8AjiqM3v5ojhpiR8wMORSld8qdGlNT6L0Xi46DhKwMRT6Q
JHfcMFA76NwMUqf294yB7RX2eJgH86kZOg9xCkWrmPVji0Hr5FbdmZ6Z5rmGI5cwRoTWRpdQvRfS
nY8Qx2UvV1YbfrVsYL2kyEs+ECkCYjIWDn6reHrQC1qqJ1E4/3z5NzPIWqjnWDpw7pqQ0siT8ucF
WkR1Bhb6ajfIGhkkzdlopxMtznqjMYTgQkqfJyRk+jKJc9RZwhFBZ81WRrAGGvr0LEPrIwyuH3Va
GLR9z6c/etHfL9mQXvuci7kgxDmTntvNaL/3XlDkXKTqNHrUSnckHAazy4LEdEMc4ynuK7T665Au
PkdTIR89IpvbdHRxWaUUYltTmG441X8zZRq9YZtt5fg1oXr+7sAYzqSIMgovcrvP0KeGvcMMNo9j
/b1Yvg0u0xMygemb1RvuNoZoxadMIFu0Y3+WVF9QgpU/zz2n43hW1qMy5Li1qsTfdmWydkrnFFni
HveFB6UrDSSxQQqsGozsY0dpiDF/95TFCG256NIrd0qCV61IFjCwnDYz9cIYG2rHPjtWLo9dfIO/
3u4w3DxjHB1YpNoFj4YIrGwxP2LPSzHukQ9gQKqpfZPd3oyKLZ/YithXW9ynYnCOpjWWe6NW7aEA
H3xYfB14Zth8JGR6N4llcZZuJH3MdlV8Y3J8RTLtXlLjIYtH95LXSP3lbJgYqriyggzcFGQpn7ou
Dm9MKejxLKR/n+0MqHrCWMovxXQYLHbSDF/wPap5+6bG+K8snddy3Mi2RL8IEUDBv7b3hmZE8gUh
ysAXXAEF4OvPgu59YcwoNCOR3V2ovTNzpfk1dz797Aq475gSdtDtLeMUW/l5lH8ZsyvwbATFHo83
kVCV0ArVUvMl9BTfICvg7PPcOwudCsgfLhd37m9UFlDRNbQfAzf2QxOpfheZyvoym99+bRwgbJev
HSG2Uyr7b68tv4KuC35WebS1o8naJlWp9k1tTEc5Krlth+A6ZDp/HxKcDtOyHeN1xGdlnD3bzU59
csVnspR9XfMkD66s38N1PM1Xmrr/cu0orsOoTfTCh+itfJd4tJy4xVfmMpMpp/6lBs42qGTROjMa
65qxQxlts2LEK4dnRu0rrLjuN/qzx3I44r/pQ2JC7VJcTNAcQX0fuwFHgX0bJ3qUKJYyr1JRUzCr
tN9l1Txe/r8eIuaqmYFLKLWgy9Ga/vhGIx6z9bMdrf5RuylUptz8ZSVDcIyQdVe0VMxPS9r1wScF
+3//GhZ2eMA8yAclNM1rhWOkoIZmVlId2Zbh5vGOgccz0wb6vaxj7e2oVXaIAue/LkGRzXNYkuF7
nQXi4lXea46t9Oii6B2aQHxg7N2Fhj9fAQP1W8Wldmu6gUNci3vhOAjvlf0rDlN01t3Ix145yOAy
/iU7pi9tjsdI8jYuar/YoQ8e3Qz51+qNZu1bb9FStdj5oeY/TxrGiXmJgUfirMJx2kUlK1jdBrD9
hdEeRxT7pMcUpVoP0mhaYlfobTKxAF5ihO516luc6ZYZb0lrfgnOnz1/qe7IWuHQeiG15oQury63
qJ7WxCHqSLHo4mft9LRtxH166TWgt953r9R+R/iRQopbeS5LFujHwVyPcdus8oGKghjz0pDxTNF2
lWyrQNJRRA44BPLLFIOTP9dA9dxrwvXiLFT3y8y8i9nn7tbCObxTgxVuEpb56yKov/XY8dMQrgHj
bmPikXxg5yg2eWikx8jI1yKrFbdJah8F9DokSG98SbEit5H/pcrkPU4S8VQF78HO4FCPCJDvqrJL
fxBCP4PVoo/F4nrN2pj7eYaFnmDadpq4ZKeCmSRncX9vpbflTCIonefyENZLz0+whkdELknpjeaG
2JIzv5oiOLJ0wHFqRTz6hil9KP78DTWB07bAYPBQaSBOs6seqSHqawmIZ1Vb8d85AVvBJuxpLle5
rudy56ki2PGzY4SRMYbOKWFMDIaVZQwgBJbXw5zdvdZ1c+A1xvzYRwOaWsLzDLvJjs9muAe3JVcl
/0cA+NxJS5MGFGrjBj+aT3WFapspxrISHQmw4HyfSn6AylL9ec4+/Eh2N+okfucDv6oHUCOUoyhc
CiOhLfIbW6tV0R6/5zr2I/+ABfzQ9+F/pB8p+e5mHLCLoz0VZAFLCSTXc8eVhY7hMLtW18DDFwzw
7y1MO7WfmTul5+p3VUZyG0aUpxgoxRsV0wzcLMu0YM6+BmTFFo1W9pz+hplUewO1I2w8oFsGllds
Ov9mRA4XurKXJQMx96sivREz3wxkrAPuuEPzI8SybXd99xWkVQFfxzYPWA0/03z6wE6Pyp0ZBxaw
GWdDkayJ+Fkn/EVyl3PuHJb1u3a7RzqOv/2k/wxFEh3TUK41+vLJQieKHUS7jnqTIPMO0Di+XUaS
l7C1qm0zt4vdoNr++25DjQeqBp694s8Y1viiokeG9yjU1vSYR8PcKokGBmg84bHrbMOmoktuKLdu
Un6lhYSL5yUx/pmSAEeTvExymFZzip7J1sXfmWH7JwsasXO6A8T2+kZVVWpN8XbOrKdnePw0wmvU
NM3rEKJB5xKCIiflZ2MM3RN7VrZ1u8LcF7HcWf08vhcZJWOovLgpQeu4fvdmmBHZ9vYbszgZQosd
Xd918V5X3QCBittTXn6V7BJ+xst1Lqdg1OypuNIWjlBsQZ8Vd/bvrCctGLpT+gJOEYh2mpylv+yL
uY5x+wsQwlvU3JKLzgJOq3YV1YiO4ZGKCZf8O+07setxPgGjAglm6c3PBBkP7CdgcAJ4Ym/U8H/S
OlTcsgNvZRfQjGoAWRvGpAeJAzSFhMdAVAyYSWa/f2DE41Yht8xsuMzYDR1cjWhhLf7ljFAl4Ubj
yUR+rAw32lRtQ0BobKZr5BS/W+7hayspfHxfnXPE99TBQTDICUY2uRm7PlWu94uCqO7BGQYcxfFm
htttMPb4wmkznRolmUZZLTb268jrdMWeHl+Y1unEBo1kdohLWhW7NlI/fGK5e+gCrGwdIu2juBnA
4f61P/37kmQNthGPXDsk7Z5846L45K29aa3cvutijYGcPkjqJfLJuZaFmgwY8VV/Shvxs7A+zWIB
YBYoXL3fBAuwyVkeLkuw0tcsP2i3AnhtnCeCH+3fNEi7N3eyDfoXJmOdlzZQB21+DObwGgeabj7G
gGpDcHxhhvJ2SwQCq5DTV+NWOT5rekxquz7TvtScR5/sKQaQdLLPlig0WgoYB/CDUKFCPFhgBox1
1VfsaJOkRZBzPynbuuCnmg+j6wIqWtwpLrCcUxpW4uiXtzqDh7w0J3jWhdf3fXR0sGcTehQqESfT
rtobT+CdxY2RHFmYcqnjQyh5T8Cfjbt7XMq9dNR311HONEnDeA7TbDz7ND21JfGqjHjTStA+x6Ea
6LNTrBuWWdeZth438cutn1EnP/uQ4ZJ0KrejICQTQePjaQ9nU/csprhFZcfaDuf7vy9Ep8nJtnob
KBf/c40bC5ZIZlj7kb2/cjwuB3kWXArsgsRn1cW3ySLkccNHOUyGizm2K9n6CQSxN69N+rvV9qSY
XfuCfkpkXFGmM3SsQbvaoVSw5E0/5ku3SKTEi/a9X9PUnK3Jqo5eafm4if34FFrTzjD88aNY/qYM
VnkExzVONhRz6YvoX83M1oRnau4ng+LejqshDuaen0eZUnHBLD87+nVAO1ox0M/MV8O8VyNvYk2c
jYZRDnkVJfXOmrBgpxFBEMGlGq8SHaC4tOu1aZDBKzo0Z8R77zXozfBYYz5AUaQfM0WUICoEZIhG
N6iZ2IqIrayiJYnk2q06QhjaaQXtCDMKTA4Bfq4W7neAgWxVd02+Q0BC3fBMeSo768XNs4PP6t12
+FUZqfk6Wg1H62IXV5qAVhje6Oir947h0y3ryGOT2d99mAJYp3e81OO0yaOovUjUmbXy4/QsmxBO
XZ/wtiWzot3y3cCxvlz94k2H6LQ1JngjMc6y0wT0eQWLp4XHD/m8pCkgobntteDl4Cl5L4PpWaFg
7mxTvUz45260zu+zDng0h09KKLoezjwP1Moah3kXY5Bhb+jVW5PvPQMjlFk6PAW41++yLd/i1lRH
dhvdbRQmxlp4CNUinyOQuyHssnieTmgE1eLllfiIx3E/5/6XxZywJrxFGKImnq6D3OGZbxckjPQ6
JPEHybq2jlOe/o1JCgkjMg+RDzXOrrwtUepL66fhuqAR4qIruDhpQF7JIqhs04K8pY4AA7SVbrr+
DcaQfW4Xxp903I4Itk63ne8bp5z2XxmlwWHIKblgz1ls7cVugvtl1VRojZPbyq2anZ9IjFiHgE3u
A5COq2lub0YNSlY4tJw1YJZwmlfardZCaeNZ651JWrsXC/GkDA89mvw+4Nyk2seTL63bv/gDq9yy
SGgxbLrwUbD0tEX9OfDIqgTOLFCI+i4N/rou58gu4wGHUoi7hy6npzt984epg85TDPQTP66BRlvM
c/NQc2Pu6M5oguFhmCHwWdavK1mgcHeesq5+txTFhs68yXMOZRVhNuS9nlx0z2MH8xDNuICT6V0F
gGWlAaj0USJij/h0SPSfPLyATUmlUhq/M6OFq6Ry6SbimNNjrdZWjYofZupiYAzc0b57Df4VArfy
D4FZOhtG80Z5gTrl3T1HZNkVGfucBBWs4gLIvZLy3tR57d2wPmZRk9+Lihkmi1SCVeylonl6FeJK
WfkzK58yIc3fDRUxzklWewjRNwdS4irVMtnVff0iA1/stcKMXJm2t86aKd1gh8VHK/RLfoW1ROie
pe+pgfjFDtHBXNuni4NRPBxwmZth2GWqr58uEbJC062ua8ABM+3aG4ZxKpvdsjrbRgCzA1INCrn1
Mrv/1fgx+LiY+6HB+sDwxNMCV/ZAAuWeTCW33aJ/mlP8YIbPTyT4p5Xqouesh2MmdHdnParupMu6
eweNABeSv9tr8SPXvrwm1GmcTSQAmlWq7RyXbMBADm9UU9UH0NGfqgmBwdki3g89skPdwcUhNEK9
h9UXB8cXW4pgzD0gQpBHdNoBYJv3NRwFZqqdCgBChVnzLH30Y8+Cxe25xMFcjbjSJWzekdH2A/BY
Og09ntcW8CJdGv+FNhYkMZPzVd0IWKmf1jIuwqNdoG3Xrn8leKjAmLufNk9i9JUWJ6SbUxiW7au5
5GcXscp24iw+YN3Aj8F+L9TJsQn8bh8F2wYmflIWd66d6zrlpc9DjXsXIxNTOQu49DBUxmOe1cdE
nO0X9/1tiA416aFZBzFnCRvDLRjH3ZR749HpPMrxhPkWTAZRIhHTOYdRW+bEBEox3WLiMscYA0U4
9/oQec4XQPlbVTn0OTt0c0Q4ysDAoeZzDWP+U5vMs5acg9qbI52NjVdRgF03C7qOyxVzd7g3JjW8
j/n8MnWxRYlP72y0Lj4rEyYaJT72rnUxqUHEZshm+RSwDCgpQ477tyGy5r3AZcqHMFnPs6T5ZylS
KgyCfLyhaXc4xmhSRgmpyGeXPgDC4NCYDzQXcgCyz9wpaa2rCBuHUl64Rxq+erGmJa4EJaqbVu54
4Xl+EQDFpdH8hbBerTyvIqiaV+chKx824yd6nDuulUF5EuYbQVqTWxsDOaYXnhn5mcblj6bz+62H
spt5NXcc96sn0biOjl3R2hcjRlWNqLFooj9GLpjFLXbThnytVPEbxe8HCoEbGAP8NP0C4uTc5B30
dc0+N40UCQv12+2miRM+XkISRLEsBvS2MO4TYgy/0WYwGjFBw8VefBIlyNXQesJ9qo/lVD5H7rEI
CAE3vQkAcdBMxh60E/KpiN7j3Kdzycg+3JbfkApO+B4FvfLrD0fJ74KxCxD8/NdxZqLfAPe6FEPH
aM9vSZUc83ymyiH+mhy3wI7OB38ybphqPmno5g2j7G0Wt0dYeYdYd+9OTVgxYvUeRAnP55LQmhaA
1uz/xih6LXLznLJBs6f+YLhyBzoKk2i2USL80fYFrFWR41iIYYkNKv2ImeK2XcVy3Yg5cnNs3KKc
lsKPt4RcGGDJjFW1sN87agy4/FD6nVlecbOXH5cD47NwffdBlq97t4bu1cc7eEfYVe+9w6ld+iMu
saBf+8zWB7SKvx5zEXdSE+lJKfpZmYZ3fA8BZld9GsbevfSV41I3ypdwQmCqyHCnVEJSIjOfqRt3
t17PYoIqQu9Mi+XA1X0WccwKGNNZC1CcoAFpC9ebB3CuZJV7hkUz5x4r+JSpSKU3Jpn0lttZeuuF
96vvufBEXHrXtDNnt9EDWdk07ufkx9MhVdmX5BDF2a/32jGKy6yLejfGVcV6CO0MexgRUhYrTKnq
Ng2skWwvesHs8SHUWB9dTOSs0RBf4lx+Z40iVgwrwG+EvQucrKK2nEYe1H+mGxpzwuI/+uGpmqu8
7OD146+pbq+D0U0HmJTMtB0ce7bC/oZ7Oz7Gst7SPvRHWeaN6mi5rS0fn8NCEM49hIWQ8Dk0s4Cj
QFkcWl7yadi2fQyaYriFFGuhSXOzShZPqr5gyu6vI1gZ6hAcQppQzyQWIzw/bYEITgaDso2zTfbw
2HZ//z2aK03+fFLeZ7GU2v77EmRmszbThJI+1yW3HgGunqR+1ijCyvQ+Un/iTxvYqhMdPBNRH8//
/ilN8MPZzRDDQpDdw8Ljsm7NFO9HzoaVo/BPuoCGJcNvQ+bhWItEM0x5ryAKuHoK5jTuqTsOtMUL
J5yzj5YCQQhbvu+9mwNvLymoCWp9soNtXXwGZXgDAMpjLW+/K3p5NqUOUB1qWBYBjgXhks3PhnKf
5NADolYQz2wzdxsk3MyGLIeOWjfWOQaeTRWVBbVvyexg3132EzYMaU/c8pwgruPm9T7MEQ3i2n+B
CuG9ZHgctv2IpGHH4iVKAHpI5icKnohBsrW0SvwHzYXdqEvsD9qSbZX30WGib/Ns3lrEU3gvZAn2
tfBWD7I7miluGx0eE+YFpKdrheJ4AN7C07RkO2IZLR/xkp2YYZxQcUOsjOOrzwvKMxfqc+CYTHV0
WV6y5Ysmm8c2H0tUAWv5mFrNZw1jqA08LAykjHO6+kB48YwJXf8/h3Qm5Eu+m5Ed9LodmzcLlMrJ
ttSDogFa0up411CUN1tJ/HDNBpJeVRx06gIvTAqPRwp8VwUcYoOQE7BD9LErosRu2JPtC2yUx7Fx
70WPdUYS5Fo5aWTsUsFbE+LBDZLLGIt5z2xeroAcrIYRJQzbdH8bYZeqeGbiZrqgCZO3Hkq9MPXw
hCNFxNt5pn5R3ZFmMElmAoBD5x+t1jm6jbeThs5vg7TVU1lYcVggc8X3DHy0XbQ3fhKJqvcBig8k
5nTFNWhARO2Nd4fo4Jnv/X0EoKThBK8q2wt+Kqn3BaHxi9/phhiFeCR4EQMH3yB7LTJzPt9YOdDp
0elDGwu4ZwnSlRP+wctk7tSE0zOP+uguTHzgkYkXpv7uM9t7yd0yfU26kSxYFyIhLP+as8A6jSGz
jxMW29rvZtqDjZganziHc4BbFSgm/AfrV1v4+cGrswlHTLu4UABiC1GQHfa2xegGsL6Nz7Gi6XXC
l2OEkuhhRV6tbMkQzhywkPP+C6cA/52A3m9N9kvnRFj7ung8tOi2oiApHgNwHIMEz5LZFZs4E5uJ
K8DV1b9sbdGeIkb/VGKCzTwmqth0IlBtNOklRF7rSaPX4GQPT3iwwtO/f+oq+WL6vreDyxGvWM4M
u4hmP1sEHUwX+yX06c4oMW6hlSPAFI1Qu6rGACfyauubUf5SSjBzPmvXxsi/SnOoH0NM9ZoMC8DO
Sfer4NZ/oBk1xlPHZZ+xbaJXJajfaZ78E1ht9aQeLjyXrnxPQso2XMKRWdVFnN15/sx9nnMNP2vc
jCO5GvxnbB8PXc2qH1HDrdpsz77Jh4fsAfdJm2MYxgSsx5TXd85wQtq8kUOAyXUR8MjLAhITnn8i
WeOvGs005LZQPOZp6SpTAzEpEKkbYUf2NlwaU7KeFb7qCDK3343taBK8Rvmk75jvO34zsdxRwd4Q
AcJTSro+IOxYlOcgo616GTzBuTGJaXGSLmtNQXvSC2m185xi9CU/CYPZojYNKezDDx1rMyWL2i+2
csmwN5Y6eg2XDE756NIaXLVmJsDWNdvXrgcM5k60lnnBSJVXSBwso8f6IjrrNNL9y3LRBnTSCvLR
1gJStk+mG29mOmTOU9D8bWKrOwOSgL5W/Rl4L90Jeg/rqiENSVMPgnt/HLSEJThnhEDQ4BxLJRyz
lXEaWnVtmWlWnpqIvrmgBksoPSzMjU2EUeSVUHe1SsuajgRUrQIqDc71PgYp8BHA2X5R4JN3ZRv+
nsL2HNayPzGL5JDiuRt7VQbNdrAPTp3ZMGo4UHKUahxP5d6h2GGVJKlzX7Y9kUW9SBABaeG0J7lZ
AnbLwlsHZfYStdkn2xLz2ocBk20Q4OEJ2HY1fNFTBN0fc2w2UJdjS+fcmuFrhq30JP36v76xDz5x
lp3b+/VGkAw+ogpaixUcHO1MmsDjU5cVyQ+Au3IDq+e9asruhPEZV7xQp1jeXbycYs6ehs5qbMVc
qJXlv4YuW10mrldPYgzxe9/bekN9MEKzOVDRsK98L76Fjb1i3iLNhQC8GTlN107tj1uRRe2m6MmX
GHFiXgy6TPLqgW+sfx3AS/flxFltcn9Jg5sjWUlynbfWPdYPiOKxuaZPVPIQupEKrPfmXP1NRUBo
NFLdllrGW9OoH4amxrqcJdFLosRUeTvV2tJEfXMQ82Im0ujG9sZKVH4KbCfZT+3wLhd/rQxCrmIe
CaixLnEVRPZE3meOHgKhKgikw0XvivA0HgeWUk6ny72WNXRZ0iSDpGTXdSMMqiGOY228RIF+wQWV
HAJX4iiw8MuOLVf9zC73ihnwbtadeTTNwiF4VwV0TtAKIXueSyTb6XX2rPUEGH8jKnrCyxFuR9+c
fpUjuSdhQdBD33LZXmjPowAtHk4sGGGEEOKMLYFHSzExyqqBG1XtWJNpRGe628m0LL2cjTxP2rzD
l273yjdvVYx1OQoYJOzOnT8I9VQr1Aogmb4rtq3Z52wUfvm5MG/ByINJwaPe1U35MpjtfHAk33Kf
EwaTQXmcWxv7Xeb9JkNP36oS5jYe+g9ufcOhY5168c11knTOPsp4+5TS+fDy4MkznOshgIRHavKq
K/2fCYj5GbTN3qM25ujG+W+KndPd7GNSJ/fcJibK76SvsO8phLfEjYZQsbcTKqxkceWlkDs47n/g
pz5cFXXrCK2FDjZ/OlNnHq6iJvgTe6yOtTRZURlWvc7a4mdPzP1QCf/RcSvcMJMzO8xVeqIljiy5
dM+Npd3zFJ4iWJ1b8jY0LDS8Qy12lWuuqzdWFjcPKMc2qszogmOJpW3TlBtB3u3ceqbJ/y+Lt8mc
p5d/SiqFw8+6phwNbPALoOJoLykipQWAX5pl9seay3BTU7S9Knvi/zWNM7FHZn0xUqbh9IJ9ZMsP
ZR3WEJwAZfCGr/zXpNT5YaSrprAbuiZjN/0RYJA+lAaY7Mg3DlIrA8Z/N+9ZUz6Qk7yDOUJcbfE1
OVV1LkTtowPjE68yHjF5na1zkFTHKErNtzxxlmTRdxtJ78Btkqp7QLYYH6VzMcQ9SYBUex1kgt5n
nnEHgJb0z01ns6Iqllo+MFbYlyPbfmR1aZwSrvdb7fgjGVs3f0ahDdSyqgi/stcvPIYS+PP+OsZl
dWnLLr6M8NrBbnA3xtV/1IoQTZ1PyDc++/w0+4lluWLLS5ALoAbEhPc2AqeOW3kzd5534Az8wtaB
IBhM1TbJn+Ct64cg4EQu3BjWMWhOU0Aqox3l4shd1+r6Pud9eBex9YIVuT+6/X9dq8ILcZSuth4J
TtNHJJtX+Jv09bnj9yjhRTWB/dORhTqmuqH2OWMz14OI37Q5mCjPkk/HGS5zs28VL0bnSYNHJ1V0
vR+fPWylyCpXTr3PaeCm3bNnNTuCqsrU/trMCmYSaTzqzpsPtF8BGqPsaKMSIMC1Tt5ap321HOc7
kEV6piehXTszW5reHimd8M3/jCEYjkUmPI7puXxl13AQfGdnkSSvOsr3Tm8En3kB1Cj1fidRTvxW
ijM8rul9pK2CjEvIgfvkRtasMxzD65qNF9AU6+/gZSFlLXhA8gYjelDGv0gyk8YeMTKMydVlRX+e
poK6qhZQVOkn+eXfF615gVy26SsFDT1W5TOwMNTlpmte7FqSvqGRa8aqvGXd4F/apSUIs6h/ifrh
vXam6PBPgCjpmeQtR4FtrK6WGbyGfe088jI6w0aYt7ZjDhs702xVOgmE0cEmoIwDvsQAtBhTfUDF
Td/4rGGSu+/O3Ifwk6wlnV1Ek0nWxiqgjCGc8XTkl7HAG8Cws09C+1ZhFNuXNk0qGknyjDuEo85g
BIcMYAWgPlyCv6O0DoukWSdhg1TeaALJeLpKjd1ybnERtMmHKBGD24E0QEddHRNEeAhCmL/U5h5m
6lJIqDXZZWzY4bUybTZDUOGywvAEhmlRw0RRnrJE4emcKOSql3bG5IMmxfQFq9aPMWOVzEoNf6W/
sNMSqq387CMYO/Pc6KXu3u5SYlN5s5Ps5hZsZI/GdTeTl7LjqhUI5ayyTkEOksE7HTjFiu4VTGfy
DdPraw1XTzCqInl5QIP5ODQKtcLHqw3td1qZDVYK5eMirDmLewdJkKqwJAl+UNAH8zi23+twzT2S
/FiGM9bmKrxiGKwVXVtBNf2uVyFuQ/L3co2j2SWK0QeIBFguU13tkhoGL8tM2heG/KywYawIbC9Z
tQDSbONMW8OKMQy09pN7GqFaKCDxRo/Jn05ifyLbrcc03lFkz34SJzNvunEdyDJeDx2qF8fpn6kZ
z4ueyVz2WrEEj4zgm4F4N3hVy642JXTf1Ke0f01gXGGEXkopk/KYEmS3QpaL+YgzLo/Z/po800cn
NC9l6Kh125QsTinU29SDd5tR/Z6m6WAQ7mWEL9V65IhTO2mF1ka1636YUOqwL2+gYW1gklTnsbei
u5cW48pkPU5wpbiQhFpPPrvCxvd+KCM6zXhmnyG7im0MGW/nN+bGaqozzDYY9HFdn+o+f6mowus0
N8VRBXo/1PHbqGIIpoS53my3A3LjiE1f9AxwzGsorRWWh8XeGyrnTxRV7pOuAf9CqIJeZ5XfeCvM
uGaoRxgsorBukrfbxq7NLUErXFwik5vMEC1xDvxujmll23z6nkQTXTqvPIbSni/eZFqP5X7Ejv2n
nseG4KRlbWcP3tNQENW1HHEN0nqRDVLw4DMPDM18AgxTPHNqaQ85nwiSRTA3YmDRuJoJFo28TxhW
f2ccwatiFJ+CuzqJHKgIaXJj5ZjfJhWwNggtY1fGs966uWeSNClfY80Q4uMwebE74xZr+TOjc2Qb
lyRrYNLsQz7yW39wrC2Vffae4/eHMJR/K7iw7Mmd8uQp+HtS0GYP4URYjENBa3wrjayP3HUCgGIS
097EAoAbf3a2zV6tKb9LVsR0924bV1/pGzjZ8Sg6s9jrkHzpAH87qLLzgJMnBbT9wiywapTLwRpA
GYtTajcUvgJYFzRqaoA2eWFh+03ja0EItilOIRmRa+Pg3M/7ZyUNsGs1byjVylczTZv9lCTmIfGY
jGrzBU2YF0QDr9YtEAPRZrdyAu/jz/W56U125i56eGOwp+yR5eu5kQSAVmw5mVK4dwgEBzQNHsUW
T+NmY/ujt2NzQn1kpyMUWRU+Q2mxIM9wEoM2JBDIXn1deVO4z8gpNdrsD/Y4/wS5Y2wHgSqeSHRg
k1son0JBlMocYRACEon90WacQdbJayYGdnIh1/E4El/+7Fm72Df9K300xaZfyFNCflWDaxHHxdaI
vb7PZ8xVhplfQ9dcpX7nvknvw8G2c44TDFi4TMTd8PJnG8zWe8w3GSPqntt8OYjAsP3gGcJ+tDyY
offdpeIYR6V7dSLL2rEU+xeQVveecQCHGWXBjgBNb1Mp+eJ2L56E5F1iaOaFJ/PbeN3+n10kbXk1
24lPi9GMi9w8M4O0UId8mr8bw7fXyi14iFIaHzfysxuI+w9tzxQ7w7Twa0h94A43UHNofutHeC7f
TAJ/lZ0Tf8JIBLGCanhNPWU2/ZrreNyF4Gi3eqx+GkPPNoqCNHL6eYyhiW5NKbjVU0QQrtpm9vdY
oF5Vz646jIqHooL5UA94sXFRGogjc7sJu6i5NeliZAT6R2SqY6Mfb5o8JnQaI7iYAvNFUsJ/nyzc
P8xkeF+AI5iV3smyoKVNGV+hBcTRH5B2eRQHK4+r9N6i67KYw2IfgSkyNCbcsNdi1U3VJy2T4QfS
K5lG92b4ZMS6lrVLiIN3Ci6UTY631vrp5mN/l8SksMCFyCwDJQq59Si8+WdSNFyccrXppyyBP+MT
jwnu6dIXx6Rp0OxRHiKCE/syUNm2p7v+a/wLH3Cn7dz8nMj/bMLJpvYUlwyd3e820ds1G5UlLhZd
Qx8BgZVocLak8xYYmG96PbtHgRhDDrWgyHNGJ5U9qrGk5MRd0FvY/DuMYBSR2ILsN9lVHB/NK3J4
iNgQ8PNTJsKtzTOjr7mPt/jjoMD4JvoX6ZQHBoKZTrZ1O9vVOejzr9ylrQWsrn3rSDYSA3g30uRH
NAD4KXARnkc29yxvNYMuxq9+pFqwNCZkqEDAvsdetp6DoqSPSJq7WEg8aJAhwwR/cmZstT3HP9Pk
Z1PYH74l9InatYNEfgYJ+tdkZru2rOJohWVmyJ0NK0ax9WIboID2YJzCncO+4OHsOOT4UjC1FT+H
fvzL52M8Tp6+45hEwLfwORFWAiDYudgD4v5cuOIaTbLY5VPrrgzSXK+xco+Tgfdryt6sWoGrmQLQ
Y366UVnNvWTkSE5YKAJtPBCmxm27xKP/hZbG0SHDTu/czo2x87Nu4Ex1DaoXl67oVs32sUrSdzNz
38JOFmfTDVgRFi3eUJaI2KIAGsUG1mhyrGciWvXacOp3WTJ592ni7VoncVdDoOP7kJbJHRCRR9vO
iMxgoBUETII9IPOrKocfkVbTzjUpBjDruTy4JbpHVFfkXWHWjZN21hjFEEjHtj5ZhVmf7OULWA3Q
CAZ/cBD+ngdb3qw6A5MF4a3qo3VCCt0kuvh0UP35kVHQodL8NWO3L3FLn+bKhgBW9OopMsrJNKnr
RA7ElQpfrr38u+Vmg6TTrcGmm7sCj743WcPx3+rSWfaXYVlu0rYJD7AMnBOjntxB0vhyS2QG8kEV
3hUnvaZ9Eu8m68LanwK4llbVPkUOQCzhL+927bP5H0vntSUn0i7RJ2KtxMNtWcq2d7phtaQRNjGJ
SeDpz6b/czE91ZJGI1UBmRlfxA5ZjJGnXGBPw52Ia0NQBCOVtBh4YVSGu2YnJZ+2hczMDHJUmAtc
iy2MbXe/Sodu2XEw0x303gwNI3mVU/3RWLo8zj7Gf5Mbc9OtHO4htX/PHsVpqHvyUDnfU9O9IK1i
NGptkJ99x/8UtzSrrqnwe37TwTduywHEpADA+ayHcdjnhKI7t6o2CEDjQ+AaL5ngAUx3UbfTHaBH
XVDAxVM6hVt2ZjH8lYyE1PVNpLF8MJNGPXQ5nArLGhnaZu5D79po7LV3TnHycZwzf+NYUthih+QB
2hjBQ8pom4K8eWeSWocQK48YXUM+q2LaGqF+WdIQHXH9bZT/bzTZmyetT4eez/6q68bD2PScdMxA
4T9gc0KT16P0sCx4a2IuGXzjysjz3W+wscC4fxhbV50VdgsSouZhWjtLPTS/bYjfDNICWTxNBthW
iYpww0OIX02RP6/mgaWwAqb/YxkzJBJCxcOKu8U79ksAE1YYBdpzQWUongrWejdgvub9NiibOwRt
17DX5QqHGQ4gmMHAVM7qOKZM2Oe5iXDjHe3eNjn1AUrRDb30tMmqCXO8zVN/2+YegUVVrWIlWQyy
nXDF/ErvK4HVL4HXfv750oSpubf95U/tli8zG6+7AVQTPxDaekoVJTxahkrA1u0iI+m32AlnnPk1
8UwcboE6oUg0pynMq5MKCKZV48V2pYhKDReFS/LRXSnoP1+EsuZm8/MSsCwiaCeYcBfxJ2RCbHHC
iqYW7p5kLrXRpLF3haJGzXITcbQk0hsEqJCs0drMmSRPrj0/YBx9SuAiHUmCMh0S4LOTANPKKtTl
C8XipLRgWFEy3c1NdYsr8ShcrspqJkyP2Yge+0LypsV2itHUqjcLqUcHeMVketkLoYEmCkP1m+3Y
UxbkRxla13mkRlKJwtxgFn734GgEiwx2oRsiMTn1bhyqb4e3jksKh4xvXGhcv5tYv3eBpamVWYaj
uVbG0u84XBQ+wouzvvLpmFGZNCJ/dVn++C1VwGM7leQ1VhfU0euYVEwdSm9nWnSm5vpoEk65J2Hy
JQbgzBSuRssQ/9Wd/7j+M/q4ImoLOkwdI78Y7Bym9lHlM13TLdOs0Uqv0+pu4ziQkhJiJpXw1uEB
0MPgnfuy2opJHPOGRVeE/gUP6J8xnw2KT3geIaSx8a5Nfm5+srvLIB19Sl2EwX7MmPgxulqW5V7H
Gbie9UuMqnYksXAhajAxFliCnUyRWBE02Hj6yXYpOu80B8rjuYxjI/FT8872FwN/C9O80UgRRVa8
LTHtm2FnEsYs2unEzH2tYB6ujAaAb6QwzWvsK0lD4LE3szNzBL01WyxDEheGl1+JwbxaNtSvop67
nTnHN1B9nyOhwNMCQ7BdPtxaH3u6Iw6Anc3NIrvqWslwfV7Mr8iZkrLnrH9KTSa54wQ9RxoY8/AR
4QPLz43Hco8Mu6c30sNWBC+m7HB4ZeOZWzc/aRsiSCsBGPvpWuDGWTOY15u/4kDTyouXsOVDODpl
DOPROoJuVwoon0EP2LUouYGKCiMCJgFVnaRiL47f4oFgDYoXIip6FKM6q2R2HJQfYZlwGEvEDfvC
a53jPEoMAD2DobxX7bHX6IIl5sryy62rvAc9DTzcGyzHQX+blptvleHBbjmfle9x3uuzk1lM31fk
Z+z8tgXLPjme7x6BaOtLzgXYduF/zmbxkIVUVvW041STaUfFtDSAEeBOUIj6Kebg2bHxP6MeEwzN
518WCIP94DkchuIGHPpcfvbagm3jIvrj35wYMdvksEKYVW4FFqaV7qmz0ukGdhbNNUMBS6EhbeFg
cXfijzjMVEbkhpqj1C1q2l5zEuyiY+hMWPDQ1H8pY4L9leEsGuCl76zYQYVGvRMNepEa1homdJd9
OyIJ+CPNJ40dnGdL/1fXnA2d8ODQN27jxtgjlJFYMoldZIvyMT2pYpsWnyFRK7oQ12dZON8ZXI5n
OijoAMvFmfrshwBPRgSdwIGInDSnTjpnf/0uIH8Utc50DzyW6snzqnWTdgJepp8WzsabvsVviO/r
QOVhs2yOvpYggdM0kutt1oZLRTmine4rmhUeAJcBKbAVaSbmXSxd98nUPBNY6JcjzTIPiz9gLGtb
vPDkYU5dzRXW+g2/u8JwVC4Untac6Oj72gfW6G+sMr9bRtBvhwbLrmOO5OvD6u4BVcFQzSERAOm1
GTNjZ9J6HVE78qHm6oV76pP9g/nUsXEdquTWpO7fxmIbumKCPCPrHrQh9Ckch1d49/SHzzjUzZZE
j/DLSDDSKLMEqHKeHoRq1a0fu3dG2dgxyPow+YxJ049s9Jxd1/AmTTb72sT7HBY4NClhCfbObD5m
82UyFKdhZI4nfF2Ft3djZtfmJIZ9XKZ/B0k6bXRZL0396s9pQZbGHo4IOJQcxkH/hElgn5vtSBvI
kpP2Tf3jYowvuZeccw4KbMXS18QKWNjS9tNLsUlawDZyhikUwAkrbRlnSP/wkY6w8ESymTQObe6/
meapXcmO6K77L2nHhCsxm23lELq81S4FJzDpzSSn15WZyrGHX3kcJuu/cZLjYV792AUR+H3qigSc
FZYBZ8CLLnm8+zk5qj49aOj+27Lmjy5U/Sv3TXpsDRJUrRiyLR+k+Rr0gFipLDgtQzO+iJlcUVzW
3WYJBxDEFEIg7gOzjHggz9cleWKufkkG+3PJsvQwaRnDCNv3be4CjOEUNwrqwGrTQ4gZ7SM2+v+k
a94EOFnwHrYHTdv0LoCPUDd5HOL+ZnkAXaDm3TiW9S3vYSfPLtV80v4TI47fBX8gV5A+qh0b9FeC
lbxI1ZslRlKno3xHQl56sFgOgVK8VoQFgsoPYDhbUVKTmYz9MOSwGFymDBbrzDCAuk6MY1XjG5vS
CPQeP3ZCmoyCL2Gv7i3osRZnrd3Yg688FsHYnMHBF2FynJmlYGzr3wWBEBC+xbwTGbuyeODaVM1H
74hH/pLGHuM8PCjbuEnZf3vw9w5OXibbLIvNvTBAQOVuo3dqbiNIiy0Cx1AeF7aoWKioY8uSc9UH
fJzjygIxOS5TIPHpd1z4zL3/LTJ5t5yRLbFBxRqX9nXAtsPfcdl3Ov1ymsYGCFkf0378tiXZASPj
UC3r4StdOn1MBte5dBWF4H37bCTYcOYuuycT9vbQR7UVznfVVV9mp++hkifCitY96SmjdmMyZGP3
35JT+EBJNIhOHlpM7UBfC7QZ6hVUozKQNppt3JoVi115k9pOt3UD1BDiygbj4+RpEt2m/2kktb4m
GCW2YxiSQgzBXGKQiuwspbuxzoyzAQ5ir/wcGEBWXzODCvhSIguWQLCNmqT/EKzoLrjUYC+9Bzsv
8lPvAsuSJg4lyzUxdK10GRNM4lEX3WvbemJX9AySUQ2xgY9B+1gHzWdh4rnIxYQFwXMxB+HihBH7
a0xA27QwEw7A5kBErgDhrDRJJnJXybGX0Df7cuslIQ/EkftIVHhbDUkVJRxCTDhxdQLJzuMbemmt
6PbgHLCTRM+oVmUoqwXnOG8sDDYcEHe7fLjRUYAvUeA8EeKKPafCVumlpDL1gRkdksDQrI1zzC+o
ocBxi/6C3YMbp9CosMI9oqsTCRDjDaieffYxjK7E0xB1FyMGI3dl58eO7E9jVF9tKZdLV8RILvUC
6nHu9lPcuevoFKqr5vRkapyeWfLAts5/7d5aCbUupOig0IN+TDBrskEXwwZRBMSdGDC+hC1TTYyH
Q+g/2QNwk94FydjGpsa1ccaqwY66cL8hnl5HthvIU/2BpIomE5f+E0L+I7A24cdZnuuycyClWGDa
6bkgYl+Iu8mD1djlLSb4orA+41hY28ae3osBiMucUwdhBX+ruvu1gAbcpg4RMU6SW5esxdZe26Xz
atqVCnKiEU/sMvey0jn7A0mNdMYpx2NNbDxUG2SpFRbkTdvSnaoD1K0IiUAeyFFyuXecqJJw2Opx
/CUng9wDg9xdNgAtp6qib4qvQPNbFuGtqpzfIJLtx24agovsOFikfr3tPSoKaFd5bIb+LWncDUaO
f7b9+dxMmIoTz39ELk1WwfOCOAW+GZbSLGn+6XMKf/oJTxLJ89Xrs/J/yhNUEmod5fIeEuMntl9i
mekYb/nQ5q35kaNsscM0YmyH4B1jlIlXz8Nrt1ZOqgkpxsvcw5J/QFhGj3Tm30FOP9rPF+wzkvNe
fTFVnp9ib9qN6yqS5dm/0REMzjMlmK4qqOnWm+OySseZfGpDXaC4cWbJKswAbYgjUI4jw6gu6XdT
BzrWd4bpiPaLA5CWTngI+a/U6Zrj4LXb2sn3qc3fz3JVylZmSF+oVAjRIjf1z2eaVTxS/WneBkY3
Mvyqi5NuObZM2II1JnYadki4lsCJlRpeDYoekpTL3BcF6cKY5cXM2/aQwGfcjmTojJA8WcLWvBwo
Qqtz+dut+i/dklRugRDeCtaQZfJ/jTndFzalzzu3igmyhuGe8QSoT8E5DYC26ex7Yy+7xthz1Mr2
TW1GmZjWZyJcEOqliTbot3kBRoXUdiiyjHGsQV93WvDHqab5j+zJkLZOeS5tFW9MFWC6gJuJojrv
zYYB+BJO7wxTZkxIvD/ERRqeGUQvAcl6obmdOnwZJWRjOFRHoEsSODzQYF0pM+JC0Yfajint8BaL
MFOLIMHPXIGX/+bmeJ5n6C1e97sK+xYelOQuDhY8c7CTGUrsIc2IDeaTD53w7uJzIzbAuwLcJnkY
arc+FGTLj00A2Y0l/C3G9HcB+oK92Oy5a7FGFbt09N+Q9w9zxRbCE1CGYFJxxGDDW3b+XoJ7w5nG
+NzAyeT+AjLHze9+AsSyPgAZ3+BsPpiC0G+1GH9nnlVZiJWHN1tvrHCRtHCiW2cMoOkuA9QlGHwL
fitBAkmSEq/d7sELFuTl2Po3B4QQmrQ92X3XgicajY0TZvfWw3ASMs2ZawZ1hcSDCiy12jTurkII
a/R3bxCO9tMkJLFuZ0w8489lIt3cGNbrSDvYkdmC70njGd4tdib/qUQ23iJ1plg+5RXf9t9gwI3G
yOWJdmL3U+SZuzEHkgWcwEv4UguZhvoPIbbysYyBRpW2udOLqrc6Syx60m5Vbqyqa4rk3QcLXbZM
BvI2p/evYEaEOuWP5KBdk0WmK3sokNy3/AkzxYBUS9Qys66ivuOU5XLPbhaDDS/pg8klwZZR+nCf
Gue3Uaf5QcaSikWd4ZUxmg1pANxGIYbDBi8S4pvxxh02sVk2d354B0hq3qjc2Hj5Yt4Lv73ItKJt
TNE5RWPaLcRQso8xGUNY4wGLRInbH81dTjSTV87O0+7vtgH/bppQfsxKXk03bW7NGBQ7ab+NihWH
uTMIOjhaPEXnrSWEihZ7JoEezldPqyIa7YzRW9n6WNohKvFv4TjigK58SOrwy1LFWeUcMod6SPfh
AKmh5Z3XhgEpocOsr9sX57kxHP4Hhmbg5YkDkqw8Z3AOLg3NFKqY8mNi8sg34pneWNcc9tmCWydV
Dp0RiGBStWw7Vi+MwurBYk38zMPHWg7Jp2mrk1loZgjLEgUDfmuXI31T8IT0E+c9A3xWZzXVAJhH
joMqWVRInrOoBnon6pxsVRJ+tiTWMpLVhlXZGAVod2wgUUSGh2gXYLeJHCKWDHZcqiNDms9QCOCA
cVytSzK0lROxdMHtANc/k5/hdH/r28a/odI3xyrkThBG82QJ3jYL+DLgFa+Bj5X96rMVPB6ID6YV
VDMStaOTxwqOaPA+zU0GXD+dA9w0lxe63vahzpY3iDhXnxvuyBadUqYGFwTIH19cQALLcxVCxSbx
D1OhLA4JFTLx3DOtpPXh3dXhNdX4vQgM+3lFqeLofdFJZW3jXBADGdZcK0ZDKy5vU+aGez+1MMeO
p95vmWTRVxbwsNhT+jKEJuMIXV7zLPvPcy0iV155U/QQ7hqS9lthGcQzm1qwaMdX4olsomazOdTp
NtBsTBvYjyftOVFPbr7OYb3h9e2ixvcTAg7JoxOnFTFZeCUEpbYGfvXLUBp/8pYBSYvtYMNGnPmk
6T6lUgGKyfBuxpylw/Y617a5DVrg9HbNgy1fmvbYqJnl257Gm286+OCTOModoLMujwArh3mX9hpI
HaMG6djgzaolexo0Y2ePplmyYUAL2cFQPzg2v/RqNgoJpBZDTECdhteDs7gULFSRabX+rkwNIowa
Nh0st5+GVO2HI4F6FnbDlCTImpTGYztoMVYm7YNXMwKw26uVczLRRkEGshqiavL/NAWAaUDgm8Fh
r48zaTmaKSDIEOoLOydyALOIf5sxgUgadTFT95OCphScmfW+cdAuo5DkI9NKZByFJjEojQPAzc0P
nIP1QVvGd6AaN8IHDaSUbkq0ZU0VCkITRjSJHxHxqbeHf0WTnuyJg7gPNIgt0ReeM3F3MapsVNFR
OVJUdxIZEVhYj0vEFkdG1USqkvZOdvRMHdDVlP7yZPXVeQ4gZ2Yto00PfZzLd0a19ZLbZOOKNPG7
R4nfR3L2vqXDn8+ZpgO3xkPdcPZZ8vkzn9rjgGuzkeQGUjnR1tqA1mPB+DLy5bNM2HpZLWecZSSg
4qZWh0xUZvsc+gCjl2qbKETeYkxRxWrXuhjpQCMoB5C6gBnUpmGxTRAj0sF5tZc/5SLo1SCqoAXh
nybXKLfevLNGE+byq3LiARAZraMGEsy578sjAg81XFPJJde/ZmsUsBickzA1Eq6oFXbEX33RMBer
1WHBTdINVnhJDDwUZr2cZ2wpCN3RInu9p3EHhGncH8aYz8eZueuEkdHqZU8vdif+TZOhX/PCfDYF
bubENz/dwY63Cfi03UxQk+Wgt3f2bDjMhjzSTlwCVZt/WChZoZ1qjE+74dKxJ4pas7llTqDx4VUF
qD4F9SV/ogkxvXpNP5zs1eqZ4VzCu+uc4Yli+46dP7Wfx3siOkh+4VF2JsCnGQdYSJYg241reHQB
DnmHMm/jNNnwocNjiZE1dWgwlSjXiYVvRm74nsFqOpGlGQ9YRTjqIc3wcC7/y9tmncqBHgFJjiBL
0pLE8Biu7uY3w7Rf8GYRW5oGQs/YaEOvnXaiNdmGe5Ybzbr79D00I7DWG9VNxSs5pgYxVU+JPnlu
bjE7hujWi8FgML0wHca6Qld5cHF689WuQVXVIUJUPKsHp+kO7hTIV6+PYZtbHD3ZUjOvByg41tgs
/CVANJfte0Kl4i6mMvCeT/1BQzA9JfNUb4zafO5Rx59BMzGNL2E4AC45SlczhauIsbI0hk+FoMA0
INqx2IxZlnFon30Gt9PE+dHzsFpI+sX2flI/lZYAPMeZbPWjkOnA7Zbr7s/cwZaasdZGdCOyiJZB
cLXqhkac9H1hSXnAAfM38YkfVKGVv+iJ3kEvLk7F5D4mcVoctdWyj66Ygo12M1wdPiJyMerikJIJ
huEwIFu/lbbYj6LmiFvVjwUM4gsjlgEV8FXjTbyVYYxu0LspE0vrEAyOH7VjwDA9Cw9zm/6j70jg
fzaG7bBw0mdn9KFGEClob4+FZkMlB95lDghMJtj+8Svdu0/ecFfb3zEI6YPtu9wUBpbhLM/tFyav
/X4p5vpkkHKEGJOxbAxw8DPOdoUXGDvbNaDvmHQXhYT2s5EBnlHgwvNqdx9jSjuYNbUvjHD+eRUT
zyx1zuPC+Ch0EoD4xW8kdJprvfBulmxSmDjfEJC9XeBp3PN/OlowNyosDhO78SA8Ovi931LmBqeS
IP8mc99l0TnPId0bmy614gNZNtgVLgQdz3E+saOelLDEwQ8oi6BgmDuJzo3OaR/7HEuFZXekCs1X
WZY1kbaG/xRiMx9SDaVJAvyl7oGNigXBO5zG/WLIB7vwIRssq/w7O2C8cwfiqvUcPg1xAaFyyN5p
hIU9l3J85ih4huuW7nFZqecpq9/RoD/SacANpFhOtXwVXrgeUgzGwAAguKFRakAWUMpD+Y9NgYG2
u5fYK6uDb8ObxTfOdL+FCTTwmJnLjJvHp98QRlTAJnHRZ2/wb3Iq1w+ZNEzQNjioDMJlvTdcVduk
2CLFaehBU3fOsumL9x41Hnxnd8jsoo8MI/5WdpBvQQNgnHRIaTW4F/aB/pgpZtwiqlr7NEDHjptX
oY3go5xXajhMNp73jFEafCa7mQoXNQqmEFZxMYhgI60YN2eY3QuzRvNSVMapCitauiesRbHv/LMJ
vt07lwwil1Dxavfu2SZxtEuzW2VxLNIKbqvR0mSpOT+SsfqyZJK/sxAMvT61Zeh9AmMlJeimTKSc
/7BgtlHSqfhhVOVHwVk2xFbGJ5iSR+D+ugCNxoJB5duQOI/UwKEB+IuOTGP4LhZoYRrMNVuUrr9J
ylBuA+UiWw79xHcW9Paucl+Dml6EhfKzPkwfl3plsQzgF8aOoycBeJqSoDnVVXG05vhhKkrnI/TT
SK+9MyGFNbOCo6cY8PKti5IunQpDA4j+0e7Sgzs+lC7MZ1ERFMLyvnp1sd8GmQ3D+GiXNjSohlY8
ywex1AwWhJcAP2ZLF7WQHmPvlgBlXmJvTtmQhQmm3AZvrcdYwcx0szEW9J1FFQYi6/ioKusscyqG
zQGsP0VkCb8YvHKpkVrBXpF27wRpSer09tijzGOokt+aSlGl0BnxzxuxGu5LHb45ePqZfuEL8J0J
CSjnwG9XVHkKMsfOfNM8HPEs08JG5Y+iTKbN+p0lCFgFPQ8dlsfZC/1NNii5my3VXDAJywz4vGs1
EaDg7D0HBpiHBPUYNhkPHHJInUEyD9C7GCqHV5zgHACdGru1Usju2vhKicptGhSGQ5C90lCAR6+3
3yDhgG31NUQKG/Ghcp/tNRfqj6h1pL0L5NSw3bXUyjZ+15z7JjvGNBcdQt9/ok+03BpMxbaMLpAc
TNYBMWHDNziHJyk3R5bd2tT0b17TPooWQcZb2JcBnKcUHWs/OiTAHQopT5hm+ATLJN0HMw3LNYNr
IByiRBQiie+R6Y0ws+FCmc7M/qkuKNxlZd9nuNVazjAYh8dAUDUKk4i3tNjNR46HUHDXLz7llZzt
15ezsqtlayDd5+yno7geq/M0z5DN0+IVOo+8wux5xnTuYd74YfUAG07Kon3hfBWfZWhgklRfPrVA
EPS9LiosYibgi45AY4qDv8z/Jsa/d2G3+kTi9S3zsYDUnol5glm1JqI9Zj1SD1BlpCSXLBk5q/mS
zyzaXTJexgZvnx3/gcmrt0WVYs9kXxKhqQDOhHZOtOBoOL2+1NiyOV/EgLVKzDJ5CuQH+SndhrEl
d6Iom4szjQXedYbSfNTWg9vh1Bia/kxPp/2/L5Vl2mesjwxHf37w5/u0phAxLSCsrgPL1Ovy/eQK
YLeSjeZMTiZySI/i1s4u9Rhnl59XVk6zndW/5VOeXdiQw+CY6x4QsOaszVq2iZHaXiR++u0AQ5sM
+YKmruFr223ArKE8Ck5IhaSPHPsSuFzPfapdmpQgsGwqjz0YymFPMmasaAbKHluzyh695sVIx2rv
UOIMbd27adgPUbfSkgy/4CKZgrPlWswzuL6rwHgJnUI9Lw59g0vTo/1YLqbcsYis2lhd++VwV7XE
VzNB3aL6jMeMNukSoDx4wxSl3JjNQn+gBfiiNXKUQe1BflzI3AEzV/vKAJ2TGbcwXk0gTLu6Ff7p
sqe8+/nvxQtUJNY0ZD/7L0bLCNiTJJLb0VgtTtNjADwToHhCUUZJXfzM/eEvIdgcpWuqerw3LT3O
2ql9nUu3fpUhs7C+yL+ZKbqEyyfvkfO/9zijEh1GIfbTnAYMWgdaZVcmhGMwz24AJjXiwV4kTm43
52hrNmv+ctkWrme9epVFkZaLvd/gCXVXPo8NthWAoyz8Iv1Dm/buh88EDFJfvmsqGPH84pKDdDKf
2s74a6/fLZAwtdNdYmdV7+birxBZ/x2n6rsq7kHTtceJqrvDYKxPPTeccBA+QwuWj+ti3YniazRS
CjXupQjhmg/zS904Pcnu7IsNOcHC0MAfr1CvOx42BgSuyCt4rOQZKK7Grm6hZ53qquwuFZ5HK6G/
OgSBhghQUzpXujBDIdF1Xc7qSpPKpCPRc23Okj1Kn00eU9L6O3En/3VZLayzmM3D0tHOGjooCCij
f4AsLa+FBZ/ETKY3bLbYkDE+MyXrd5lhQ1STA8yi3P+czI7dS+4f6TgOwEy9o9OYO7C2DaMNXKc2
NtaNgMPBjMg6Qn15bmdyfa2Vndi/PIUjGbW8sv9iqyPUPQzFE0kPZzVYQasw3WPBKfDeOnyumKpo
yIUQPMfSPsXpQzku7l0miHX+2kdVmyl9MwUPlKwOnW2PLTiFBv1BquXam0F7RNTd1MPUP4+ufIJt
3h87zvpnDNv50XcMoHucFAqLfHw/kXaHEA0xkk2eFWasC+tJVyRzpBwP1Iy7+tgmr7z2HTSiOe6i
eIYe0RYjvnerSq5e9TfjmLq1e7PdM8VZxwDm41z582bCv7mjiA25M7aH/ZjmECoddiZgZPBxEA/v
5+U/UHNbv7DjvcUcODeAPa7nR2u8NsZjXNvJA++QoDjv2cKxs/PQHfZ18tjH2rsbKi13OSm0bSxk
FyFqHAm0W1xXxDiwDeYPP1/MuaPgXKHzl2QTMJw1pzh4MkNcmt6SUUKBpYK7GFbniCuAvIQ4B11/
DvspuNWIttgkLg1+5IVc16XL+/SSBDGLAghHnoV6N7kYNIbp79Bb6kqB3xER59R0E+xailjQIYFw
BTkR/TH3Tibnvr05EBtQlLqoyUuB4QRkReC+RO5MzdLU+l9uHBqPWZNHLFjW81IZF6Aq+llra2GL
56ijTRPZLrEhvOAYa49xyOUAkgHnAv4JRiIIYSNnX+kSr2AMa1nLs9PNxOVink3Kmr1fiuvQGfv8
VcsbdenqDHtkYyhQExBUqnPQQ6aRhn6JrXkBVWnlV5BXu5pNGrMqB54EZKo6y+en2OGWTdkLlsXU
vmP+Mlh0gvGeNo77wBIBO2n9FtMWQk6G5Ysx2N85hRNlB4N7/nllVct06oJzY336PPBvA+hCt87s
Nx0iwbzFhoW25sTzgz2uokn+LaQz8jDA4KZDh3QMtA2ezIxBTj2q9mNXN5R49L5Lyw/HbASb5GKH
FM9No/uspqL6N2DBzzPaemA2Udsgp6+2neVDmIEXnghf9ROxpApLq+e9Ute78Us97GnAC4C6AxXI
WL3QMggS1xwpnSZbLmwiSQTVRABGv/zTN+EnhTZYCw3aeRR1Emm+YY7Y0LdYV3/a7GDREmNbAfka
GIQH7bucyFpdHV2sMXAdgWuJEhLPNMU3bZvqkDs14n2ucmpW+AKxY9uCgTMX51L1mkAiNVJYzNK3
roFdEprga/BZnccu+GXVkPfYeNgbeya3Xkv1Uqx4lnkaxJZDUbFlibnMYonP6QrHyRMXyMVsRAOo
eQ7UwynR6b3pU/ILttveuoxwo6bjiHOpgYErFPM1z9OYiUT/OJe1j5BJEtdgOHQL7Pi2QDw5+cOT
gbABdO/eKT5rs3CZtI+9xw1rhmBRlurm8gacwIY/AZHwSHV30xkc07vlgmQSoGesBXBgQTcUNMru
gWPytnO77NW3BjiBFsO/iorz3Chp2qXSwijKR9bk8hFuxXasRHeuKD5xRdpD9mZWkCTkZVoJ1kgJ
0GSLq/50eSsOKWNVqohBdUDyubq7hKPrBQ4WQCwc0fvOyHk3hydml/OFaFh/BUhlsYukmsoAhHgr
DZyZpqNBSK397TZ8zp3bgjOyLO0flMDXgf+2ui3oM+hrMeK2CB8HdtvHn4JHkvotqM36OQ+zKsr8
obh5KUXndGocYTbUlzjcGp49RFSMHdz4DwYW50wVMLT4hdXp0oNGPDfoFGZv6Wu/Fivj064O+A2o
0AMlfhE/X6T/ayJGd/CbML78fFlSbfDowKXTskDvst/YOZJT3WWf5hDnj649/Q2YmOKZJFw4T6sm
nqTWfpKg2KpRdjfD54AHwPRYxPZrJUju+3iYJo5IMF/w/5HGMWmnYzYqUcJtMNYuFnOV8/SlXKG8
/HwhJ1ZeoIYw8v55+fODTjL9AiwEk+AHowRQ6RISHLxY1ildPOpK1m/i9Yd/fkHa7+qg9ukXq7MA
IXUFF8BwvczMxi5zjxWnybxX2Zf15ect/XnFNpLTy8/3VawkehsbpAHTiMSlMXdjRZ1Ix6A1I2i1
DRYnGjooBgmISKCvq1ev7MYvhNE/UNCpWgnKfyaFCxFgm0it2aR0VjjV/eBTxJa+cO+wLW7Wn/j5
3ldEm9qCN1+2zXSRK9JKtdbV94w5YpDIxmh0KdIOiygX2LDNWb7NRfgUr3U2M711zPm6W6PU1YID
doqV0d0KhjJ7CtKqLVJde8/oZHCbRu5rs34yFK4YhJoWYo/yvy2OAFFT6Neg5UWIg8FkFHrjb1jj
VyHTkVOY89O6+r/q1SaG0QF9+8ATgX1KEZy5DZsLfUSANhw+hqV5avpORVAW5skbIxc42TS59VEr
YObrxxVGOKnyS7n+8p//ZphgLW5/XtpFYZ+R1WCHVcsZZy70l2S0Ih8bnrQztAoWSc4Sw2tWZACT
0svYslBT52qAIuHVvPr5SXQwkl6N3z9fUs/6/1diJJ41+u2qjMRni/EdEG6m2rFjc7WyguOI4ydk
1z5nBSwJ2k6oSxL2fHb6v2KlUpVeiYEO9X5DVd5Zsm2L0onNOsCAiJJkcihONZhM1xV+AGyZxLQo
89mEWW/tMw070EQU/D/Szqu5cexc13/FNdcH3shh17YvSFAkJUpqhY43KHUY5Jzx68+zND62BKKI
M7NdLtX0dE8vYGGFL7yBjrNFTUsz8/BuytC4iEBCvvl3toatDpk7NskFbXJyO0RraNcFCUAEL83s
2//8sCoClonwZWcmySez66k1Jc5tb3VAYsQ/vf4YxS8B6lWhVvzxb6A3g82C2rchUX+oc3PfUWcH
73hlOH1+1EstvGJ+MOYxw72WVUjaipGAbk0w7Szm0bLr50loCaX02xGDA728eR2nyvTrVjbiG/Y2
DoXAbGoErEFr19JtYqY/C61D2F+A9ggifKEWnx397veqqj+qJbptQ5l8lwf9ODrPILulb5NJRQij
rSfTGclOe/tHbaIfqDVh+zk2ywpUX2g/UYFTXdlsP6Gk0d0kvY1er1nWD1mpPKYpZqZ6WAcIzajd
pgtgs/YmPMbeqcprzAinY2Z09Y3Vx5BVkwSea37E93S4Exq316bUw3Yis9TGpMJc7PeOgvXBFkwh
dNqA4eeBfNc7oOOaPNMoROr5laNlaCRyCnICNmlyEGWC0PIo7zRXKnaeqMRZEr1/FKIUZv9OfZQq
NIq9BM4Wag4hs9enyQ0JiLHH8J6GlZf4B8mpkTKpvK2UyV+zL2kf/UozXIV6Gw3IlhrOpi0A6UKe
Rfe9GPO9PgQPiqblSNd1CjgacBYj44Z9b6M5puqbXC4cpDZh/stlDMKuQThO7j24OBNy6WbSP8e4
rMBreFLLsX8ue+kndW2b84nf6gQw0qMhv0PR6lhW8fgs21N4oPOAT6+pDc9EbDFe7ukP34i8q7KM
UScktXkwZUFCr5J9JiOc4tOI5GblRxXnIWj3SNqDBpMfMvGjRZdpM7RZAuYiGImXaFvJWvW70ivm
rlTw7Z3CD01tlR9GpykeXn8gYw0MNhvvX38VZz6L3ZMfCX1hfSCit69N46cfBT2HR4oYT9rXQvvo
2dBz67Z0Ruv29Z9efxBXwrBWrA//+fcy5/WAK/wpmEjxMIJsyT9KMD6WfauG2TfMxiC3iA1TturE
qYKdIc6JyZ1KuflIenSXJ9AuVY+GWxkm/Y1a8g96UV6//qApAim5LSME7KuJGqRgkyiywtSr7T7N
ftJeHE/QiSjD2ErnXevIStLFCm45aKJdo+owoUA7ukULOy6UfqljZNwFGhAjCOtHlWzoJMsoSLcm
TD+E1IPbfKIQp+glUKoioGGsD8Y2Fr9hDzuSmQ+2PajUqPWnEYGNvSlfE9Bnrh1gXZxp8RPybkhL
qWBu1PrFYS+5Q4t1pazRZzetsgY51reQCBG90u3i2vLC74WD0xR+QP0N2N3+pgvln4OVU4efxse4
zsDKSF1vUginy1E0mLGYZlUdatmkB93aOhwqjE3GPMghLExmcTLw3znpga5Tq+MidajdxLpKdMpV
5DcVgi6iXPj6I7C1f/3T6y8bSmgQEmRtm6VInBPHQjWzjPxQQEN2HR+hYLTzrjxT/tk4tXSkdhO5
uP5djTZSBwgQvUgmRGgPLEU66Zvf/vZf//yf//ox/Lf/K/8ASgCDxfqf/8OvfxBeo6gaNLNf/vPu
pWt+la//zb//zPv/4p/7X/ndCzZaF//Q7dPV8/wPiAf591/KwP96MPeleXn3i13WhM340P6qxsdf
dZs0rw/AK4g/+f/7m3/79fq3PI/Fr3/89gOlsEb8bT7C7L/967eOP//xm2Iar3P0xxSJv/9fvyne
8B+/3b4kP8PuV332n/x6qZt//GZpf7dMWQGloxlI9PFX9b9e/736d9NRqWyT8qmWpmv2b3/DM7YJ
+E/+rsgmFla2bFkaxncWv4VxhPgtSf67JSuG7DiGauiGYpqy+tv/e/V3X+8/X/NvWZt+yJEwqnkX
+be/FX98ZPFqls74OsPzKKpNG8A0+f0fL48oKYg//X/qYEIeU9jnajZGAvlDVnNy508oG207r93J
GMPCUDeS9urNHP3rQd4NLP7i+cB45Cm2zFua1uuDvRk4i62hRBlAdluaikOwAwJ8MmANg3DYyCFr
F3+CgrJ2gxsSOJiNRFFBQZdlHMhWG+yFnOuVJ1qaCk3WEaiWDaZYzPrbqQArqE4V9V6Xr7OZVNQq
HMp3gQaMAAvAXnJVmJacatfph8sjq4sj66qOSrOp0c2bfQRqXnWhT8wFDApsIK/b1EL+StqpY/5C
6EDt4Xc0Cm8VX7/1rW6Xqfq1aSYHyu83hep/segCjcB/5IL2kKvYjnv5+ZyFT6U7lqxB8zY1Ovfv
J0bSYGWhvy27tlVsgHRg+peG6i1SOFgKZydKr7sJytzlQRdXJlAI3TQNFrlsiKd6s0Dw2OitSahe
xfawrVLKqV23y8cPif4lB5QTOB2yh3vHG27+dwOb4mu9Gdh0QAUjiCG7Bd4ak4qLiJk094n1xTRC
2iagv4vhTtbt54Ea7+WxzzaFwBwZtkILh0PBVK33Q6tRnnS0LiYXi0xM/gAi5sDikLGqc+nqfzfU
bLUTWal2hIS5WzXGJvfDnQqrhXztCk+LlU/JGfd+q/NW7BmgO7YNr8+afcmukHE7CKkY06/H5yw+
0LPCojc5XX4jRbk8jj37cHbXak4Ig9idSNlIVbZoSBxC3FMmTKxQZcX9gczAR0hion2vO0+Xxz/b
JuI1VU3XdcswEC6czaih68VgVRnbBDEnmFwmuXo+AuYHO5+VEHUYPcXg7vKoirr01m+Gnc0uJMvE
UaKcw+M6UYYNjnouKgx0cSq6E40MaRQkh46mcxHSW13bLOKl3h3j4qU1WVNMzgdNM2ZzblI16Q1U
puBbffEBO5uqdmjGAR9UuPiKRDn+2pOyFzv9FqFY2BxGNPtsrYZZ0AHkTw6S0t40/tpRvvgpdEt3
TAMlFPAXPPXbLcxyLMKGlVDX37sK3FQS7CxJp5tXx/gRXcMlVmSPNA4U9zTFB0cnR9RiOK35PjfS
D51t3KJpGyo3gI9Xvtfis3GDa1zgpmbMzzUnGH0fUJ/sii+lfU3zz1mfuii/7NUWWDtcZqPYkz5u
JRv2LsJaE/qPY95vHKYslKjvWviQ/awA811+MnVpJam27vBQdMqc+ZXcSslg2RrX0IhsCjWEnWyN
+2765Beo/9vtTa46J0Ozn1nUj/k43vqYUKF/RbfTiUzXT8GxqRkoLPujSnmrgzyUnNI/exex3jRZ
VRQY7gb3/ezLUhea+gw/PkympJ1VN4iCdlcNiIEKoTgxS+h83mr62oLSF5a5TjCm6LL9GoDNFpQB
k34MmRq/co71wHWQek855fiW7h8GdyfV6XZ+DfLRqo8wWe+6nsdwvE/R2tpeWj6mpamybJiOoTvi
Sd8u7d7wjLzrJuDL1WHo6n1o+4+m19yEtvIjDF9A4UqMe3lpnF/GTLvpaNxMOleTRdD5btRU1iBk
wFR0FQksRb7RCg//wR7RkObe83tMEAPk2LuroG7uV4ZeWpWoVxEEAM5yFGv2wl3SSUqkOJOrT8GX
rh1u6vF5igS2g9PFco4d3R2zPgIk2oknQElxZV8snrCWYmGsqGIIpM4DwxKJV88KML2zEbywKLHm
6biX1PAR/7ljG23oGlaA/cXoMRm+9GVlBpYWn6VynMmKRaCszGYgCYOkSG3Gn8b00BzHT2qVHADm
QJYsdhbquo493HsZXcCs3eICBGMS26asWvsSYm/Nz3rLcEg+sKYAFzh7Dj2A6BRlNFR1z0d4Nbg2
OFJR4zrZSvCI3vSpTpKTE6SnofLX5kBbGtumC62w9jXVmu37wgLe0QLTh/9pb+mSIaaw1fTOVfX2
Jsbv0gGmb+C4olreblBuVABb0SCtrISlvWcB0wMIyTmnzZeinRY0aXI+RNQHuz6lOIEnaegnrmaO
e4UnseFIQDS8/P1F0DefdlJBVdbY7oqtG+/3nkzVCRgykVpJ21bEpCpicRVFPJGL9FK4Ehgq4u87
G4+tTlqokI0Y4sp/c8IEkYIrhKQRhPropyJ/hT8e0iV5hhWfZD93wZXgmyIEin70lvvtpPrOs4QQ
tlasPcpSRGcbtoVChMGhN89OMy2gau0okzvo5tYCWBSmH+oCpcTaf0yL+l7uh7s2fo7b7DR60fHy
vCtLa85mwatcOPyUzfcToSSTNCS5OSFgbUNgo/Bs6keKh1MO0VEdfvh6DLcWBlI6nWRbehmj7rvU
rnz9paOXrW+T6Ws22ZAtnvLN54jsqB3oUMFcLd3IxJbRaa8cpFfiJoOHk8C+MrZAASldppuVCRAv
OFsJ74aebfiKOmw9giZyG6nbiZA2wpU4MFsoTR90WF3qZFx36DuEaK9Uw3cA+M+NM+IAoN1WkfOE
COragljYgUwFuBaLg0DmPH4/GbEN3kPu438lSEOEPUh8qCr9NuMzeYr9VAPcMh3/GvX4bYdH84Qh
RK3jqolVpGe0CFlCF1B4to7cvl8NxheOSFoVFFMsJAxU05w9XyRFHa7VPF9d9tTjDLC0ictCwnU5
+B2Qi9kBb+qvvHb1klgc2WZITaPcxF35fmb8UfN9dNlYrFXwaKIzFTceDcH6Jh7Na8upoWM029+H
qv5xeZEsRY06NwKfRbdkw9Bnr6wGoRnqCR1UCelQID3bKsAiErkGauzbAR9fyYgeDO5vg5Ju7Ztb
v7uvRzCdegRHViTxvxdlfyepzfepkx61/dSOm4i04PJzLt3iBnU4NjNcfod/ej9ByIWR8bbeyARt
tKqi00QPHArGN/QHvsYA6DeVxeDK+NzXqIhb7VYd1tbvwvI1ZHgEtqrQUOEp3j/DVBc4w+mEUQ16
2MAgDziGPnTo43o4XNkIG3ieUPIP18JX8Q1mG9kQe4bXlnX17OZWEtVMC5OgsQSVpCLQJ7/Uin4N
25VCEvgtbdwLZAq9DNhv3hb577XYYeEspaQmwkc0ULhaZm+u1Siiwuhkk1b452DA16cI+ZYgwfoE
+suNqsP3RoqlMrVDRp4xDiEiFe3Kka4uPoZD5KxZmuXY+uxIV3Nse3CS4kIpEaOkkWNiwhUpVUsX
Dks3exo/oim86TCwjSP/pdZQUUHSW8EH1Faib63v7xXc6pGSdYvgGkzhTymDeK+qEMrHEZ5DuRJy
LN3GotyrUCqmWKrOgz+D4mwWazLLRfOfoNefasPYQW5tISSbP02E46XpY0RLaTMEcHiVZB+guxDT
zY401HrN7co2WrgTDEUBbeJQpyIJmd0JkRGHPVwmMoEMRjEmO7aZ3ieIMgD5wuytkcoXv20RANVu
U2dKNrhmfgtGMOsJ2Wui30KOoA5U/5UVzurS2eCKTqw0+7B9BJfK8H1CM1waNqqOomqox4fJxvNH
ImJBnBpqBjAfv3jIUAQGeXnwUZ1YmZ2F2Ilyg8EZ7HALGPMaUAwzZywBebgBQqqllp5srfhgZc6z
6XVXyVM0IfyBhNBd5xQvUWw/RfV0cmKNHpz/ZTDWzryF4oyhUtgndzA5oee3UdLizOSgfIMWafXB
jDoYWfbPoIEr48PZ4bgpc/nH5RlYGlIjRxbFbKrF8yGbmkZ+rCJK0OsUyy2ZZiHDQnqOlD3MQPgf
6tqnXwgSDU03mXcbqBq75P2hWhVOobU+RsES4jKAdXbKYBz8JtjXBXm6X917pfTgK1606Zn9GqOW
y6/8ugXnp6vGHWgYKGg4tDPeP0BpI5rcVDxAnQFHi2P/81DiTi6y5VjCISk+6Gb4kOsBJAqJmmCL
mBN0BVN5GL5efpSl+4W2kC2bouB6tjlhOqhIY0ujmyWIfDhuCfYAAM3DZKMGfhhk26WodHV5zKWy
K7wZU0GinM13li+ooTpKicXFGhJ/OVN9rzT6UdpmG620frcNrGWIgxAC3CTesF8Ze+k0QjjuNR1z
sICb5Sq4mYeNOaH5GCEU4P/eG/ZT3nQ3tejgWsYhkIwD0ABuFJ1IDNZYU96jo47QAv14zb4B37vy
QEuL0TQMy6C1ppEjzu453zGrDD4VpXTsh+QueJzg9eqoAAxJdW9G9X2GPUAxpsdMjQ9KON1dHv98
AZAm0kkSTUPTsuxZMIZQpDwUPvORA4LxWQdTcm343pOHQNSLIGwiW3V5xIW4iiFtzNgV3bGdszdO
TDTnx0gdwZLULyp9TFB0iN6bN9WokahdGxjmqTYWuZZ2Q1X4FKqrse95eENGwO7jklRhFs37ZzYl
oNZLgELpnoYYQYqm+uc+bVxRJsM3GeRzjeMg7gwUqHXjU9Qna0naeVwhchIECGxaqFxCs1sRKhng
ooI6BNW4vQh2rb45/lHXjQ8iQ9OL9DBdZ8XPEk/aFEeuAG+Jy1/ivE6gykQ1UCv48AR6s2+fydY0
yU6O4EeaAnjz6erED6GDZ00x7mqO4cvDnW89VSYo5JajzE44LZbim7y0jXsFBhvJoXhde0hcVG72
pVC5pjzxvxpKn20q2Lt+UOEi5KrAhPWJy6RAGSncyka/dpgtfUioF/g4EGyRzsyGyjU9NWrkl10F
iIVqVw/2aF11FfTkrOT2oCQib+Uatp9PLzRSBZnP+BZVEAF879vlt17ay8jxgxpQWNtUft5PMNWE
lLgQQE+GCFrm1Mdqsp8DW70NHovum4VPrByv1vgWthLBE7wRQnRS7PkBUue1NUxJMbh1iHBXx0LS
/J0QESt1sOGtd4WxLKzBzwXLVy6yLeq6Hy+/9nkEwVFCc8Skpc05Ks/WVU6WrjQo2bvg4gdINsSM
QfylVz83XF82/PbLwy1UeRiPoqZFgM1PAfZ4u471uqzCrAwRcwqwH7aCayv3ntChKrpfEAQOkq4h
vpldxY79XJl2uNGyRxU00OWnWPjWPAX5CC9MK23eerHqztT6HBUVC0a3rPmPSdff4OfgKkWwqUvE
MCAs0Vu7vTzswpHBganYohNF8DQP5jNE2ActwsXHoByi0ScsC2NbQZRBKgZnQf8vvCV1Ee4IZtwE
Afl+qrvc8cbaGXp3xFI+JOG0gmDXmoYbw4zN0pucnq1Sxms31PmdrIoIGBwPTSNKibM9LZRizDBK
exehjV07PJsD0jpRvCdYywCFISjjy49ZSCEfYPXlCV44JFXyXtl2KDtAFZu9sWOlelPneu+aIdG2
Khxtmg2ezlsd36jLQy0tIYNjWGAHyM/mfUX8Kxwk0jzUazMsRrTEldg5kOWO9TRcRbm3C3p8uIJh
JeJY3D8GhHHWkcNbzrsClZNFSu5YqEhiniNEY2sEakp0tQIcXmgG5NYLsDs3sfx9kDpPCAB+pFD3
fPnllw4NEBPizKIxcRaETGUd+nqOlKWP0CDs+k1naLeh3WCK3iGdJu0ac62osjjfOpAGsWPFnn2/
mFHjKYcs5b17Ql+f3mxh4BfQPkQYMhkWzUkNLap2ZT0tBNtIoFBd1G3NtllaswWFkLPW04iHauKk
rg1cHvFaCHFq68ZozIraPJ4Ivu+cQHUi56/Wxz8/0SYRJjEfS0wVqLW3p2XbWbUZwyFxR687yFt0
gY/AMq+yBmmfm6HXVvbu0gFFXdEhsgJbcXYuTtg1NZUNswZvwF0ZoBkYqbeW/DFIKcrQcLn8cgu1
dmbXYG5Nrj6a/mI7v4lpTCOw5daQ2a7DuLfhdJc4GJov1HDbcUA/niDHeehNdeWmP1u9jtivVOjI
0mXzFQr4dlh8qWhb5SCOKkVBz9ncQpchV2wQCBcQoH5H3+vPvunrkLZuq8wtul2zNzV6/IG1coRx
gHPHRk2rvZQPN06e3KX0GArbxBlBUEEGVAPHYQ0qo5x9V4bnNCRvt0RDfx5myBjnBGZPeUCSy22v
Rl/LO8eB11dyGW8LM/0d843vjm0D9N3HqfTZk+OfOuBeS0tUSpTGDTZhn2GLrFxQr+nZu1RePBeh
hwO2EsTbvHxR44HUc46A4VGdn0EiPUktAPrmAA8DlppU2dtBbUYkFAvobdDPFeQC1Og+gz+5+Rwk
ezzvky45wTN8gJH2A3PmdIuH8G1kaQd0bBGM5KaDxoGEWqxfa9G0DzzrGn+2HfflWv9maZIdFA5F
84jE3JmdUBAJ9D5Bt8ytwSwjnYE44oQNeX81yIlrFP3a2bQ8niWqbyKcmqdhjY4WPqp8iHghZllW
/VU4veTBk+iWiyZpptSYhQ13WfKchMgA2M6uBzpQ1eizDP4zkkGfElNZiXDO66d8UWJnmehGAJVU
cYy/2dJ+ONYWRGRghPJziSikc6VG6YmnvwnjTaKiru23V3qOhoGn3cI0Hsp2h25atlY3PUssxHMg
dE9ljCbN2cEtdcbYNKjXuTjsnRQEqoo6vfW8+juH6c4rR3cyuxvHCL/Wrf2xq0HaoDtUpivHtyqi
2fkCB8Mg25QJQHPM973WtF2vGALLqSU3do5Cbx6djPGqkP1soyr+x7b3H0Onum78Atli6QFqNhXl
9ojg4Q4B5TuJBKTFLsi0nMeOrH+QzcfeH2/xj/M+VgZtlM5eiWxUkT3PHlpgH7hjmb5z9ImBCmMh
hcwddYQbSOiwuUPjY6CHn6u6ptQaI5ZmaTT8aNJuTUFviSCxG3p9DIjpUe2E2G3jwpl+M/jNKm+/
J+0Quolk7aoJmU0vkT44HZcnVfWVc1bcx7NHpy5BZYJNAbRzXhjwtaKw9YSGoI46R1raXy0FC8fi
1mjgRDTx1zxTjwWSDNB1kAmXhVLbpz/9CJYMfFdAByhPkGC83wFjGTuGleMCFCrSR6x+jmMKx6yt
jmnff69xFGzjU6+dhgzjZnRPEU1ceQAxwPs5IC6jTMBxqlCFnkeIZqdK6JHTIQxH/ckGbTdlJ5T4
7+L+sy0nuzonVh1cHdflywOfX6uMy+YnQFPEYp/dcU1g1brc8eKBqt/WDZ3IQDrF5neUqUkkU8Gf
Wlmp5wEEl4YAZVGC1cxzmArijGWXIWKNla36o1GHE/qOD7qXfQhwb8NQNZ/6+97QD6OpBH9+qTE2
47LcOPSN+Z2KsYQ3gg2cXNX3fjbcXbqM3laJTmNigtoCuNy26hFy34PWc4s2zU+S4ZfLU748AcSm
7FSLTz1fbGUUt72dOqNbDKjAedau9JLT2DiPxq0XIKwQN8cch6D48fK44lPOlxiXHOAYxQKjNe+S
jZIiGZDoR7etOEVpKzYqosLWC1CAq8sjLb4hWBQAiOQ6jDeLgMfBKxNZ9JFR/og3Vg3+w3KK75l+
j68jSFPktiTXzoOvWRd+vTz2+QVLSOIQeRO0sbzmyBzfQ8Ie+QrSDSNxR40eekNYofyOhQt5s7kS
e4ub8WxOHW5zUEfcnPNtKxmqI+kOR7wOuknQEUpK1mnd3jiDdxKtPEK723atHLO0aTmvqOmzhM8z
OS2LBvQE2LSRh1CNpfzIJPUFTUYgWZ8KT3Fxokc78EswJAdzkFx/8HZNDxxt6AiwHlSlvodUAlsN
ruifn3yH7JpWk0YH9HVdvAkkYqnOWj2GRp/SYOj75h4ljENS3hnEz227VpZamnxQFVx2JsUDouT3
h3bQaWM44FLmWnmPl4AI028LD11aRzoAVhIGIDAc9bVo6fy6IsciBaGBAISdkv77YQdWsyxLrDBT
j66nsDkiBe0O4xAhDCjIHzb+y95BDxE9Kqfyg9zE1PPDlc28tMVAsBAuEaSInTZ7+ZQeXYmePS2F
KngyUv8XAqPKGDykI5a/2pWcBbs4QhoG3YYflz+ysjDvVAFR+LOo5Gtn9c8xolBTY8Hl6mGMzL9/
pQ0Dst4bubZw39IOGLp/jxPvs8C6e2nyLS+bX4PcuGbj8I2mU1BHCFWgMjZ8EPSclac7q2QJEADF
HeALeC2TLL7/PDm4oylzWIMAwA4VLkdd/KvjhkNfsbkfLHwRQ2mjwunHOWkE3eKEK3njwgkEekMj
SabZBiZxdqXKlVqPJpoTbo1ie2rZP1EjHqXpint2F0/SykJYONW5uSl0APuUQczPVmPZeQPmL3Sz
fN38aBgNzqUDjnXKNzVS1spYSytfBfohi+MV5sBsrACAc18rjNUoHwotwNZo2vtqeA0lGsk10M14
mGmJhdvNR2CXdrwWJS0tPPhw2MRokP8Aj73/tFER5ikeCcxsqR8QabgfKn0/JayyEePCerhr8iuN
PsPlFbXwPVVGRPia/9H0mL01tFpuKWjhbknR15uQzG7Rbo6M66JrhE/w8fJwCy+pgqCnUkjxCjzr
bGMPth0KKaLBHdL6HiGO3njSJP/K8fsb3Ks9rAiHyfkLMdkrtY4mCv8/W7OSXwNjLFvhcOjf4jF+
8gPpGTLvbYUSsoLn1aOZAK1E42HzF94WtgCVbq4Lx57l32bWd10V0EvSMKyY2i9DcT1l2Kv7OlZZ
6BVBmvhrISjVbtg48DgI9+fxiae3Gqr+LCThHBrj6VUHzx3GZopeHeNj5X1uJwnV3Wbl0y7c2yp1
JEBm7B/urNnJ0CtVoxVZzs2BMV6gadgx4hwx2U/KhNByHONCZqzM79I9oeoALmzBpaHAIZLdN1ey
YqZpWA3dKJTurj3Z3zPec5hpWw3oYdVA3Iv0Ky38GWvBw+VPu/i2b0aeve2AsLBUmBzEEQloNH22
6dDl5bbGqGvAKgcTxpXiytJGJY+RCcVEh3d+PA2+lXpmT4vb6HqqKO21kSNUOyHJZHIxaSth/MLB
CwHRBkQAqALI5GyfhmjEhLIlEC3oqOYDiD0wnQNiaHW7vzyRr8txFmVSBrRhBto2H3LeEwoH9N1U
2ERuI4fINuJaDdcNn6ko2g9ViPNBNWIniSuHkQwnwxq2pqRel4YBA7TqDgrKyQPGeEaBWm88FqiD
TX+6SUYMDGIQtBvHJEfl7IzsDCVGYprJiFTtmvh7D/ocb+5sAzf4Cq7oX0iXcX8V1GgDFDHq0O9X
dRchTpQIOJEf+VehkZ4mOfsW9dk3pToNJo3ZAIvhT9NADnf5WywtarrN3D1kbipA2fcDq3ZaWtg+
E+HiTyzK0FhE4m8BmMEsdyEuGTU8q8tDLl0IBvMLFFOnPOLM33Wy9d5zYJ5qyACpI5CYYm9l9GHH
b8NQUDCZDilkzcuDLr0n9lQ0UXSFUu+8LuBj/D5iaM2gQvvKTg6xXtwjE+7iAbe1sZK3+MCXh1w8
qgRQiSqQqZ+XsKqyqbzSYP8isrkdYuiI1FmklmLM8FnxMXvF9bWzKhayvTL00hQDzgL3S52dvGr2
VaesRYQI9yCOqXhvNuBUDdEe0zcBatVd9EWI6HrGSkdj6QChhwJfDlkBio3z8xGBaisKGbQrwmtR
+CW6QqNIc/9Ci5XlQ6YC9fSVtDgPYYapjdoEtWzUj8E2g6jKUGrzqbWotbdy6i9OJQNRYIAiCeLw
/QZJMHGPhpENIqACMrzRou1vRCaKc9yWyefr+V9GbS0MPodYiVd8M676fly/SFFxlUhKNCxt868S
pqijbOOEez/iYKCiRpUgKAbdN70X/MPLS3dxt2hUz2XgVefssybS5MiWKVCXXXpCEW1XN84pjvJT
0D6qE40FOq2XR1zeLIA/BNNsAZbQ4RM9dS23azfC6iyw/ZFiH02K6h6n6WNgaUcY+rvay75pxV8K
FylegxcQaQen0vvJxplYlayuomqIoHCFJkxg7gscTeJjaidIJveb6Bai6Upqd06jEN+Ybg3AYXhO
Z4ViTUq6NshAkBWaurE7kt9xsqadp2WuVt5KnkRnvVVvMfH4YdCt8IP2OCSpKzoXY5vh7jt6mLkk
t/0QuHaPXyW5UrUtLL3eaIp3pbdrTNyldQEvicIqywLOy2yeArQq1QTikWtZ075ADdqYUreb0Nas
sg+GhZXHGhFzcUS6hgJXjX/9PEXyQbM7TqtinNH6V8rk7TLY9A2RgNF90xk8C9doC0tRFxVzhw9D
s50L4/1aqLWh9tCs5uyEealX+BDWeD+O1nOAn6+3uggWXxBBFhnUFyjCeXPf1rWp7/WeWnhoXLfY
mThVduqS8h5l5Cze+Wa5Euctvh87jLFojcHfef9+VTM5VpjwfpVzW6HoqKYtYr7M5HSfTGsgyaXT
k4ASfROhenMG0ad4HUEFYsEEAfxFpTlWnGOR+VLXKlCcexmnXENZu3iXBhWLUzS6aSDNbwe8yjAN
bSu+oAEtXfUfgypE0FxGqVbe5Ui9p5X6IEFDunyELQ5LtZCvSNuDQ+z9xGJ4NdZ1wLDpGO4w63yQ
gLzgUIhSvXHI4uQbxBIz9VaO6sWLAigbRwm9Fpp8s2t3Qm/QiBWGDVv8Metd5H9PpidFhTEISx3y
Il2PLrE2nolM3fAXwiqHgErXqdWQ38/eOSuzOMpw9XCLH/1kXPW6z1HgUKMGOxn322xYY+UvTbID
KIRWPa3ds35zkSa62uh4egrQbYXRIGLF1JJuS1m7TqWPQ2xt8LX7K+E5pSiZrIh1Zc6jR+Ab8KB9
YJnK2BwjFYoLKOM0hwKKEvQkt8coSb4p9q90Sv58D5lI+c3QYju/yXfjtG6ksWOGJ/hA8YjFI5YO
KGdy0iZWzNc28efdNcRBmn+MJWSEod5dXtjnACQWF30P0F50mYwzwSjb6LCYDDReX54YRrs2vPRI
um19iwXDgsi2+ojvxAdplX29GBZQgBf0IyFVNQ8qR71CSg6alptbd3Heom4yfKpa+XOJVCSADJR1
w62TOx3aisbnldcWJ/08TXXA1NNN1JaQQYVCYDD5QD9GD3m57INgF4nQz5e9j0rxmX7uPX4JHurq
uDOxPX+OYQ0foVpZAwtXBCe1wF691tDm0clYY3Hv4QOL1j1diJrGDBbsGTZxpYO5Cj36olzDYC3E
8gxJSCR6a1AnxSO9WXWyo5Yl2BUCbOKNIfZOTpttmrsoqw8rkyyum9kkU/yEQiI6TvKZ0ELit46T
4irpyhZUUS8h+Z82eo1NMpInvlTs1aF0TcQNEhx3V8bWFscGJyL6ThTtZld96GDKphfYZeK7uy2F
MrhBVtZc94X8axjsZ2f8mYf+MbGDR9BSD01XXHn298sPsTjTFEEEKkponMz2Nzp+CjLULPBaCb4g
qOMkt3kX3+mS9vvlgRZXkejRoquhczfO7okGN3ZpMDnDch0FXYmCrIxZ40YZY7fGg9EkAEYPFgDh
5WHnB7aAQYjwhp+0mc5uxQTBfdsb1Q65EHkvqhseFnVT0u10DDYKJdqPCDfJhFiXhz27Fv8Y16Ir
byHrdCZSlMoGCo2RjFpEE+58wZcPg62PE6heAoTCdmMsn6V9Daw/hCQd4C678gDz00M8gE1phVsZ
ERlnHoVUcg8vstM6F5OOTZ3f5XiD47iIJwtidtGzeczw81ZKEFoxJ7oSb+zkASfVlXmYf/XXp+AJ
QG+ywM5KbVWI2aUdIppRmv1OAiWccEVUcn2s6/6olMZVSeVl5c3nW/p1TIgx6EuDvLbn26rXIkze
Krtzozi8FpjV0dgqsX9DH2mbyAc7+sh32VjKnw3A/hjXoYzFNpLhcrw/tKaxokmpMuO4a7jahJN6
Q8aIfY7leXdCzM9GhIpcaX/5fec7+HVYmFcscpMi2mt78c1Z2Xuln1kgNl21Mq6FnGGb1fdN/T1o
1bW2hniDt4elGIpCBMxORjovsahRmGvomqP6gkWPo3ibqC32yC48C8pprv7Me/kmRXQ616t7ra9P
cblau136uK/Ef4W1zUkym2SpiatKG3vscH5iRIwEcfGhUom6FPlZbZ/UwsQERL/Vgk+XJ/kMcv76
6pQo6VfhZks9/P3HZZnqYVaBCvZjH0ODdNMnJY265CQ3X6fI2dMu2MoIOBr0z82qw9RI3ZIfrOzq
pdOMzPDfTzE7rXG/xU5ExXxDkOpf2QzlhDSrcOWIXB9IhhDtE9C5lbdfnHXKE4SCxNpnh3cM57vQ
BqTxxekZA0QVumEVBmGJ2aBgG9/Q49oECPnj3bCy6BZeWaNBSmWPLsR5bUQupLqPDUCbhjxsqgZl
zHC7kTMNq6JnIwo2BC4rtSAxibNVzogCxwWECxDbLPiYrDomIgx6F1M8F+zLbd+SU0m7ycL0N1w7
rhZHQ2HIVBiSztJsQbcEf1gA0XUQoohDj8CZjmZHdirlT4WzRl5dnEzQoOiZcTBCwHm/itsQP1jf
52hs1fYoUpiy8XeDhbcnohnCOljxyi928mfVGNk8hHME7jano0zB6f2wSm7TwyslbgEQurFiHOtc
4cO1K7vjLFp/HUcThWegOYglzZpzkaQ01iSbnavH/tUrLQMFndIKr7GVIzEBGWY020qSeOX/y9mZ
7saNLNv6iQhwHv6yWINKsmzJsmzrD+GR8zzz6c+X2rh3q1g84ulGoxsNGHAWyczIiBUr1pI2bp3V
N4tMkw5nYGXOyJ/iuSgT5z/B3+9ehEBUih0bM2sZD5vYzBFEW4KaK7crHQxueYQ9wO+WfVfJwY0X
8t/gial35pLPLaYgZnfDXJPgzjr/KqsQkmjU+aj1Mdu0gKMz05ZxwUwGr9X6vYFJmqCDYW/zKR7v
Wv1YhspRiHpG3PRW0pFgIUJZnPLK2iiJV5/8ze9YnJrRDqMELPA/UxN5/k0bn0MlOMTt85hjfrPZ
9l2m6q8767WtYCD1cIUDxnlNom5ySo14vBU4YA9xQFC5E3yrjU+FFO7aMDvGOrxSZKn8Ov2SmOrW
/l65f6Fz03cWMgfXRLW+HAKDWZHeQ8T9iF7/3rcx4cvNPf5v2Anj0xFjzkp2jXBxxSBS9y+yaX4A
80cQe2WbcvDyIJPSMjfTk85ZTIkEEpLyCsV3s5OVr3jjwJ3r3dzeih5rR0tQ6WH/CEBtGT1QGNer
fO56T1PanSgIQyoG+zhprJ5BHv6QDPNGTnXVIhbfG4FsKFkG6pRkkpcPOqtVI8c9tw7tyU9TQS1W
nyo8tqRocP3+aaw/A+fvUrTwUusGFT5XNscjmhD70LLdoP5g12je51uEnSsk5PVnMaFKNg3rFrra
5c+yswwaZmT0Xo69ODr2lfqxi/Ee7t2yZHSVikZ+ERONQhPp/RRg7cBp/115OQ8tF7GCDwbJreia
iiH3KviDhH2ovgQAfFK9Wb+spBx8AFrfeEjTlV5utTBXMDgZRuqXSD9pw63QHesGyqdh77Thoz99
ResFT8et8cm1+xisSRdySfhgL/F3HZP0AYeY3gs7GNxIagmSR0RKVfvto5L4h/ff6+pypo5CEyda
1EmXX9Tv4lEdxrYHUDR2GpbPBbJrjvpg5Klbdlt4+OpqjPwa0ElJ5ZdU6SSoM7VDytPL4vAoteiR
GeoZ/SnIwyQfivP4/sOtnVyxV6Hsiv8sv6E1VQVGGGyavKf7zOCt6GVM7XcGBrA2iHaBgbpguYW/
r54SyP8iTBEkiRuX7zTumloyBgVzWuMQaE8+wifhbyc0KHOlPbcSCntHLA/HxtmgFqwmIAb9O4Zt
GKu+6jfg316jQMf5HGRwd0U/xT56cKANc+zfaS9jU3t6q+8wvd3YRivHk7QcvAwOKaLX8iLzIb/R
tbxBCRB3QjcxpL2EMGwjVxAcFLdt9LOYAHj/467sJb4pIDglgZDYFlfmm7rTrtrIVivGbA2l2nXC
sbyO92F7l0im5+tbd9/KVoIEzc0LvwyO7DIg54E+Nm1udF4u0YQL4aGL9CI2d0InSzvSLNt1Srrx
iKuLomtDwYWuCkn65SPiQJZNeJj03gfLavcqJnkzykYBpXyNOUgsVYff77/TtQ1ES+y1l0FDDiTh
csXa6ueRzKaHU3TTmz8F5TfkKtHCAjGup1h+6qzhCNvr3yzLaC9tFOYMroKtH+i9NgacGLknAtEF
F6QGf0jvxvirlN7SrHJF69Ey/zG2z42G3iMNJMVmVuhK39SJ7VZqbSKSgkuM0M2ufU8d+iPwwc0U
39l4TDrf2746tsnWsMFanKDuELL33PLyVexFOdqec5nPK5RrRDLbJwZlyVdHyvZM2DObNlJpPsWw
CFEn3Tixa8cHIAU41FIhey2ZmlKrjSp2coTiOtkruLFww94iptxjItUnWyI9qxsL9NVmrEJMSi6v
NTsJnHgMS+oTJorLwPHsAMY2E1HK/DFOfjPYoUTTcR4255vFjl1U06Jjb4kbxxDzxpc72pj6IWDG
l2n8Qto7AW4bs3DSiM5QG1x69kLPWwgBiiBloeL2L3Y2HFx4UJCveP7FXQBmgdVvjckQ1OCduPGi
AcYXCbwRfoVjguQe7phxsGdYcgNGWIOM9LdLi5j9JkCquckLh5LqCaHQEPcyx/4+dIVrNMgqt9V5
lG9MWHZ2cejIcLTuVmdmb+Px9bW3jwYjdxJxhbG0y98wOV1V6XrGLkOOykQioJDyYx8ddES09SiC
1+OF2VkwTMzYPJuV/aUr/Bu72GrUrkVSIaSN6gdQPEjl5e9QGP/qS73ovDTuHwqrP9jUjSMegc68
E/LNUYXphFRuPf5KEgmtHiSA8XpQu2WBPGpakuZO2yEFqJ7lXSR3zP3+LZrc0x3MVjj2uGLezMlW
GF8p1NjqgP+GEC4A+rh8XKhNCTy1rvPizji1GoMTDJBW5ucgME9R5Lbs+R+Z2e5GLHozeQsRXjvs
F8svdh7O77h3m9jqTIlxlkvI0YyROFDw5PrgDB+njkusa9wK1to/32+sLDpJAh/GW/bywZPSscqh
ATCLIB6UOcOeXJS44uXVXoiiRQk6rZJ0gLS2j8qn4XMmPUh4Or7/K8RmWoQchjeo2shOaPq8zme/
OXhp1EdzHfudN8Y/bPtvmJq7LAOQ2Iwu4j1eLaQKiXRQGJqIi/dsR4OcONLYeRKfWYjD+350bhBo
UrFkE4fK4Ji9/2xrjSVgUPopcJc5TUtWtpTXMhlJ3HtOGe6N0XCFtAwT4Kd+sp+Gb+POwjEz190h
jk/kb583ll85UUiuaNTh1CzOlTGPnaDtm6Yc5ETCIrv+GEzOY1E0TDhXiFOhD23X/I+kTdgLbi6+
EkUguJAtMOBAWb6sJ2qE1dKkZ/GqD7+FTY8Fe/x9jPIHq3IeBXu4TfJ9P2MhLOWffKfFV825U2rL
DWYFuNrA06K9DR0d3+7uEdG+rXBzfaeDwTFkwjCCqOiu9kMV6ENf+41n8hkwaLPQK02a8Ojjl9CF
uPTpxue+zV98n9ka0/6MlRF/9qtM5/s2kJ5F+KXFsnEarjcpabMQW6JFxCjh8gqQGfXORk1tvLr4
3hEEhnA4oEgUZC+qhR9ilmzFgNUF4Y7CUxGg5HJEYpjYo44yNkL+IFK+W5/7xnAFs9HIH3p1JyTq
SD48vI0BU+gBo4AlGsK9G0enLoBKwf24sWv1q4MqSof//qTl9UM7O/KHofHKRmco2HR1taP2RX6g
MlwbfysMT28o/R8DjCbMb3GIIgikBrw6Txu/5Pr8QBoWYDh3AC27K0JhMiul2So1YhiGGyNf3ZTd
Ls75FQ2aKxGSPkV50/jRniB62Fj7OhUTa2twXEUxw7+XwbnNZ1NqW7X20vyjIX/q+jsUCRT7UEcK
uQHiauFdHv2RnK0x8etjiwI1WA6JJ2PqVwBeAPtbT+e29hwndi3kSOsCdKzm+fuPlXAMCijlhoeN
p73ehqxKu47riLbDlbcaHDBTafSs9uzoP95qbQbTFVr4oB0S7WT4s2vh3yx2wf8bOhgQdNCcZmf3
hPOKQYQg3Gvt1vW0EsKBB8TUPMQtWJdLCqQuS8yr+UHtSSSfVQaYHA6vtkljH5xF4WMS1sW6VpGc
Xrs01veNl3N9IChgYFMx1U2YuurLT61kTGrkMOQLrStqmbM4x8iUFC/ip2TIXuCViuSM4fog+SJP
EtQuKd/USRMV9OUNakBzxX6OwERybiwSJSep26GptNqLZdqqzVOd/kDwmgZr5bZCFDxwW0LW5zjZ
6853ds/7r+E6XrM6EVFIRRAglswmVe5Sv0xsTNhNiGUAm6iJjvW9peVuBFXi/cVeeQdXz4oMOBcY
lC7oRpfHL5WToJyiqGHr16/zGIVOJwr2mh1MxxbXLEc5Sx/qAFijRk07PSlWeoeO+lYwvE6PDIYT
BUkBUI4e5+J32MakF8XE/OFLmMyfJMZ6CxQcagtiM4qdwmlIsAgc5qNECmOh4dz70r5PaWZ13t+N
lyKAqcVL4VeAHwnGKm43iw1g50aW+ElQeRqINlRkt7lXoIlm6bMd/LHKxC2qCgfpc1beBB0i+p2r
uvGm6cd1vs4refMrRCx5kzEOvcT9O1F/NN3dlCYwdF/66ZGd+blGUjd/qG2onpLhSXrsZX2zsQ1X
4qMYfYPAgd0KAhjisL5Zfcp9Ze4Vq2Siu94JyEcPceaijZZFxk5F05mE7+CrX95/9aur6jTxTGSn
QNTEO3mzajYFcV60RumF0TEdUdrh4wsRMOHoUzPgKCFZW5sb3fyVohi4BWCLBUUfa0lLsstegp9A
7LOtb9Up+BklXhSenX5yo7pEeOz3VJ6S+THBdKxTrI0XvXYEYYMBRXAfMfi8LE+4f4xA0kpuXxsG
GHXJiN/xi7gCRD04NXTvSmxO0peBRvxkIvcqlMwp2t5/9atvgb0O6Y8ofH0DDJDGIy1O61cijWji
tf0u5xZm7mQn1IMFSUxckKKRh468V6KRGddbQPkrmrg8fMzX0EjSuZGuBKJiJ81NZ4xqr1B0LLzO
JQQWiMz5pzL+aDHMb/ona/hVJJILTxM12uckaTBLvm9fTGk3aJZbRU9lOkJ82fpSK5c3qbTw94D1
S5Ba1JGjnqWSzQi159CYaOYX9TjbCm3OF9LWGgW0je+xchGIBFEMBJKncBVdngVa6NJQKkXlDX31
MXFm2hMy1OK0tn6qk/5rng3MHP9zR4scIeMmavAqb5NxLyXWXVZMJFU+qMmgbP20lYTxdbiZd0hp
QVVx+dNyuy3lbFTxCtfm4zDgJskZFcC3FAGYFoGrtwzh9O5gbs2SX+mYMYwkmqBoh0GPFSZ0l0sr
XWXNozpXIPutOz/FBQN8JTcBKO2EnJsoPEddyMrFOwdEQ2zWuEFfLwxu8vJx4xOtvAcB04o8AbID
9e/ljxmdCaZlZZbeFIz7If08N6ObKurZ1qf7LgDbg30UVfmdaWwNjF7NSfEeRMcBfWYh0nA1dlQX
E5ZQLfFZtVKPeWQUIc8pTkghBhhQDYRpqowxLRYjniDvAHTvrAJezfiomcneJMm00KrufkqB6WVp
f1tXgwt6tBVUVu51IoqYiyKlFLrol2+I9LZRGZQrPYdhF3pcrtYMbhjACLA/tZ20n3Scb6TCk6P7
3qxvpomB+QggFI/QmI7RpGtbCOhKlnnxi8QV9OaKMaMRXXAswr2QiV4H7AfLEjs9586LSfUjxqhE
wBPvimM9mS8NyadS/Jt9zBAQfEH4XJTdy31cy3Gm+RG3e1t/m8sHqfWS/kVo4DVEkrFvd2Ini68m
qLiVlGKNQx4UAmMoWyXY2jcClUJRhX2MheniSMmDnyWxHFZeqyfcus6XmqQ3TvP7ovuIB82NPEZf
xS+ZemPXRS+CR2P7+auVgZi5DDbxcXFsFlcAI7PcxQRahneWRhKTEQ3hXCSccQSC22iX2UyxpKpP
H+SIMByy38jpmn9704ncEmeajSptJc4DkVOdEXopQ5ZoVkf6rQwpp1ooCPe6TkvYcCtGPZC63euJ
5oWbc1Jrly8XC/J0wMI6A5CiJnmzKxvdNKVZ08pXx2PH+mEFzU5QdgeMosra3NllisbC3RAWB1up
bnibu7reGFZeIZgwgw4EAFMY0/Wr2Npnc40GqVN4pczQe3wMu9ir3GkmlEK/a8ynmgkbmgK7xCQt
07u9IBALjQc/xnQy+l1m3Y3it1u3zcqJ5WeJiRNcTa61dht6mwyeBpzYvL1prS+gjWcE9vE54TZ0
QPdAKdoy8sbuS6+rr2NP9HPc7aC79pUE74ZNKRgEVxPzNcI0o5TUpYcJ6k5r251kZcfmONXJqdDb
fdk9llBtcly9EiylInrtWx7ka3U6P4H2JJsFjzNtsVHUuRhJ9tPS09XerfPsJDK1GZPasUKLihkz
M5KoS6VDVHf3wm65ZJDh/WtvJV4AczKFSZ4u+gniz9/sVacA7izzqPTkQjBRuldf+lFqduq0xXFb
OYoXSy0SDa3oLd9KWcrpvtZB8EEQboT8sTME+zwgIM5f/+mz4eFA55NjAKUQTOzy2RK1syZGNwtP
wGBiDFRVpAMq4pjrbZy267coVhLxn9FhQbS5XCnqdTnrLaN4tamAnCn6f0x776R46wCtrvSquk4x
x8jJcstIZZIUbVd4OUEkVNXzNMP7B53Xhy3wYqXLw1MJBIn+FhpdS5POVC/1tMmnwhvQ1iQfa8bg
aBvpuYSO5nNpiIYuvXy3sCT3/S+3ufRiW5pjhORMNxRe09SvE7xzAfhew4+Tfxij7jZa6haKswsI
GRtLi214eWHx1Ey0CF8y3LeMxRuuSiNW+qoscByvmkM7AVdZlZuN0JlvrdjZK/b90B6Tur83MEMX
vCY7yk5ZBtqIk+TG9bUSIuhnCto2dxgU9aWTgyzBbxowaPUga7QjutJtdidFxw5VclFR6qXkpQay
KoJeVWFcvdkOEmDN8nUAJgumGuMEHKfLrZ0UaWv7nc8hGj87gNfVxInlBomTJz1KocLSHGI8sSRa
Dd2Wesvabsf/SlylYhsuSTlGqBdlhia1VyecYJ2UmDoVNNGVOWAb31181+WDwloncRJkedr5iwdN
QmdQYWOiZ025zK6XmrOYZ2ow/gaVEYmkj+JzrRCt7J1CRTTGG2SCq8dVNfiA1GFiAobydBFGJq4A
hqqg4iR9sA95yQI4oIWvUAC8/7RXqJhYCQEA7DGYkteWEJ2ZWl2hxWbuNYZ8xJrkkx7g7aNuURSu
ICCWEWopsEIUdIaWcIg80qwbM5YZR3qVYX4TmfYuRbmql507QYqp0A7T4i3O43VhKdYFB0JUFFfx
q7t9aIIyrBor9zJJP5v7omzoEHe7yJT2Iam3BOyu4uhTpfEOGabzEHa3ZPD7UO1w4t7qll/de+LH
MDWP+if8S/R5LjeWFDJGZkpS7uXBJ4cpsZxgHeSoiLtZ9vB/SLHWvu3b9RbXXp9RqASOz8M3jwhu
ujbHE8aEV/nTUU54ao6q1bSuk+1f61rRGAujvZPstWJjm10nWTw78DfsCOYH2AWLO7/SigJ9V+K4
EeuuMGPJc1bX2vhBmeYC/7L0ZE3paU4ZDSl75dPUh7epjF5+EW9pna4dLoOYDhDLvmdnXH6GOq5z
4ChuzpiKtcmjvbCxDTnrfaFvPPbGUkvYH+7LpCPaW7C1celo4l1HA0pg3fFmPqCsr0ULCoFigJRl
gVPliDvFTV2AHaAPl2EGw8Zq8/yHPCGIoOefo6R6JLBgZas9p1Zr7/xvyTR9y2D3z6G0s8xwA/+/
ukDFN8eVFaRAsJPsxY0RKr5jzDlXliwZO0FN6rr4+9RZv+cCa3Usnt4PZet7jK6HQDqFzshivS5s
8rjrYy4JlWPeRfuyRZAZhzY0DfYVF8dQgHKz9xznc94F+95EX2iLPnp9UfPUCHCB3sD0I91cXB8R
Azimb5I2SNKLmLTy60Mzzq6I4jZCQyZqSn6Wu4FxZ4zIKyifN97CFXyFjBvNV0aTkBi+9jBtkqgw
sKks4CB3NyVKJGNj+e5cxJDw/Hvd/9jRBKt9zQvC+fn9ta9hXniVSNigVcXitEPFHn1TRKi0UaSi
9zOvqX/hGgN0SWYPW2IKhoMq9YdYzArJ3SFlSElMSAHGQL3fi1HGvO9gg9EN4iCCfp366iULTLcY
/rz/G6+5mK+/Ec076NNiYy56IAkA9ZhjCOAJiFOogsoOk4bwSaQGJF7Sd8LMVczt6kaC5c1WSFjb
HxYis8LyHRY15+PyHaVzUdlNyzsaoy9YQ7kC5BTWb/HcHRKmG1TE9xA7PwZ+eJTtB6nODu+/AXEM
LvIbXgBNILJIKhWCoHb5A9owmZLSsPgBWrWjJ/mgY52oYd/0/jKrD/p2ncWLVqcokFuxDhhDOQ8o
NTFUM9BeGHxAw2TXOHhkR66TEuQF3KBs3bern1pAH7RATXypl0OIGoyHMCx1+iy096p9ke477dCi
89fapHOAyWH2ezBn18y2nIRXgjGdLkakYVDxmpcsxKo19N7AU4+6VjnIQ3hKE8NryUPyOtnAPley
CvrryDkLBU26Coszh9j1ZBKSiOuR/FFA9gHICRUax53rHjgjyjdWfL2slzvIBk0S1Dc0gNTFl539
ebLCCisdtSp26BiDuiY7q0eYBm3FGOqrCrQq+sy6gmdx4AOcRGdBKYf1LFr8kY6uub5Rr62kmLyH
//6oRfSf9bCgAGK7+aBIzdjtmukp5EiP+MK80k5Ry3eqjUWv61MO09tVF29fS8rMmMWrKOTcNWwI
R5Tj81cl+5b4k8sMrBvPpWu3G9LG6+uSSaLRA2J0xe5J8kTBFhjJgUp+yRXjZFKCinEBfcAUlsaE
rz/3dsjMyxanZDXGM++C5CLgP4yOxXs2a70zA4mVZ3roAS84xyIb/wWfXNpRmComiLdDu7Mm1Hpk
iola2bXxjclI1WvZxBxwH+onA+pDE/UIsIKK07h4P/hceaHb4ru8+ZWL76LqbZzomiRMD3/Q1Svk
kzqqoAToqUXwIGgi+YbqtTfqVLhZItPzfN4FY4jMkL/3LUmQV0fpb5Hdij0r5pTneCM7WkvY+Ik6
ahVgxPSIxcF+c1mWE2OPnRHlXils3HiZM2xZO1E/mJiAinI6gqnSpakniELC60UwmKaRk6Vx8mgQ
5ZG0UXf+L69NSFuCMdAvXry2TM9wtrOT3LO/YLB91E3aFlAvBzJKmFTiB4qjLWv9ATMv2a+8lPm/
Wea6NsMjwKIrZvSCytzVxn1lJN9bG7BykP292m6cPPFLLmOQhfkTux/DHwELLGKQXGqVlZhaRKpx
B7zs6Xpx0LXfurM1mnMdX1kIkWvGnRQhDL/4TJWUjyMusJFnpTKyvJ0n47gXxuhi1jQN5t3gWxub
d2VnCCV82kdALTzdcvjSiE27o1OCiY+ZfYig7UWq6fVhdQyqKXJ9y3+OS/3ejrrPSZ0/OMAhbT6c
5CrcSU9TruD7szXOtxLyBfCHxQ2gCCozyyESNW/CMUwyfpJFM2+S90kZHqe5fLZ7/SEdpZMpJ6c0
RK4JoR1FdRul/uGHwedAlX8FqutPQHT2Vq698mmAE1Dn4NqDZ7Ts1FZI7hSDNkTM60ZuiF1gJ2c7
ZXxsq9Yzsr0ubS24+mUEx5Uils8D9/zyzHa9NXZxH0cewYWJv9nNbBw2wf2w/DJj2ESxD8QRHnt4
Tq1l7HUBj5pG/xsGOcBHoB2U4IM19Fu51nVOh/KggQI8nT4h37oIyh2lhKQaUohsRnmWG/1rrMi/
+uprG+T7Im6foqo6yFlxxvk0mIY/8HG/Oygj4bHwC6ng92Pv2ksS5o3CxFEwKpaseJhADYqflJPy
zM4M6/tMao5s6NbNMDgOy51e2tyLSbIzla9fqri4mdVYdpuYbkNo50cKxy1i6EpgY/QJcW0AGKQu
wYIWH44Oy4B+MPKhRX+TymjMCvW+Sv1aJwi5tEnA2c5qSKOt6obTnd7P33QH95tCyfdS3N0Mtf+x
0W8azX42KadrGTK1pFFXM/0A5pmosJ23CPgr2xt+NwPYwqsZYsDio/a9PMp9YPObS+2uw+O+r+Yv
k+KfBxVCeqT9qibrrGTaX0cPH9IqPWkPSHfetnVOM3763TZ1uiumIWTSzThufOOVDcdvg+DEIB/F
zGuW8Obyirq2zRLEEbzeV+6KSP3wWMnqfRKMXxhS+ao5jD6hBoXXmqeOWD3E0fdMvxnk6g/SyVvQ
+BUyDb4nJIkQ1KV1Brvt8tumyGBGUoNs3Jw6X6ImfESh81kYpDXNR6vW7uQ4RUQfMT/ZfxRUq41X
If76xU30uq/g1EFxvUrAVSN15LyMcUKQMw9RIiSR6DCruGzQPEyivxbKOVHIranEh6kKqHuSu9pu
f3ZGuKFVsZIV8iZAES2DuoMCZIH4Aa4yQdIGyNaimoCO811vtzeNGT7Gc/5J1oEAnPDeDkHe8kl6
3ngP4i+/eg8OPSLBcSWBWNSVAVQqmQ4F6n3IQ1lYxAvGaaPiDpF0BzKxEO+PqX6KjGOuaRsfYeWo
wPrW4RcKE5mr7j6Wm7EpZVbPPDBVXZDezcXgOjm+LfG0HxhEbDYt4leqSyp4cASm6cF09SWOCMpd
ygXK8d4IaCB0UZIcL0gMoNVgciuHOVbrINAMduUpkzYeeKW6ZnUISiLJtXDzWaQlnZ6Z/3FzdTB0
cW2/rJlysHq37xDz7SZ80ToTqV28KRS5+iFnQiwip/8/bUSC67JL4Bh4moM1CbbJIrD2TTxKRmYO
nu0Xn6C6PAxh68l+vg/s+qyCvkHzhPBv1Bu3zDVXilNP44J2gqC4UOJennoQHK2WJXt4JTrNNilm
UuzL7EMCqhtg0QGj5W8TRp/VjqzUdB7bGTVTg+ZN2P7JS3UnBekub9SIo9DjDxs/V2n/09DGeyGq
9f7RWNudDvaEQmZSyAUtArkiVd1sSw6+xjU1EdFhiOJzj6BEitEqup5GnGzExGvolZfzZsVFngId
RauhXSCjpUPwBXnrWDUwf9mQwkU6/o+fj7sTIgdwGkPGS9jPbE1pjDKEFmPcDgtVPxc6/pmZy4z3
UTGdO51Y/P6Ka9v/lVlOR5ti5cpVuI2zeVBadDuD5qeGGFKfKFztEeOd/Tl7UQLSrlT9aJXFba8X
j/TN/r7/A8QLXAQ7aNy0hlFtwWVBFh/gzf1nS8xzqzmKmnMRncnNbgMD8o5VnlKrOLy/1MruoUiE
OcXEF5ziZac/q/JmTieUwa0i3gnFBSyq9p0peUldfcJ5oI62WMMrNT4DtJizkbuBEpLrXj6drI5z
2I+8XYeJpZSWkFXd5Imd7/oATUdU2ZXAOBXFzyBJWlIM6XlEmm2Hc4vLDndH0N65xMEjMjWg1c71
M93Y10XQuoH955+/HAR7SEQEpHrV4AvzqStRdhk8C2sLNspJ6bUPFdBD0CRnC6w9czbNKFcOF3kk
Mw0aigLqVYM46J1MkkwiT6nPR0rmu6rVz+WYuImfHkJ9Swl6pYnJ14CaIwovllxOlodyi8Vv3pNg
aM95bB1ytb0Z1PagoQxVTP19dGMMX8xsV+TyLsXXWpFkd4oovJlA34i6a5fe62A1yLkQ/Vz6t7Sl
LaN3nY5IM8foUBf3qfbcBOnDaN9gSQE7Vd1XunV0pPYnxjL/vOYnuyHbNF/BzuUgAYZTRlBYZBiF
Ep+FLMcs4ddb3+jN1qDElVWe6NC+6lHDyyL7thZNwnLso6IRUsRWkn9yqvG2NvV9bddfBNgh2f1B
deLHWIlO2hjeqEX/oWyDjwY3rJ4cirR4shr/vmEArY1/l3K6wTJa24Bvfpy9uHOhdoZ57g9I6Q7R
PrS7gx9FsGolGPMo+OfxRloprqdlrLOFYSGyxSTYy7nOsijAqSq0ZjIpfuWL+pa+Y+h8A3xaC6nA
HXAuEJFlZGiR0cR1WlbNiGQgqNtk6fRiWvqlUDBoz74fNLZWWnxc5BvCLG7JFsWsqJgCc0xclA2k
rY2NV7cWu98807IBnATUBEPJSn3BPDqKYoOCKK/WQ+YAWWMmf0K59f2HW2mD4lwhgCpRfjN3twje
elbSmUzQbhP8FYHgFWq8M5TuEKvOsWKGwP47Tq/6kvkEiYa7udqSeVndMeAjQooXeHOpizRE5GxO
jByTiMABlPRR6fbbblJr5wBC6/9fZrFjuq7IW7yXmVAHd+7CP13yDB8KDPUQbTaTVvJcoS3CaCnq
pBCqF2euzoKwby30ckSPQ5DxLZpGaSUdJO1D2070c31ER/65HipxiKQR7RqFedqr2SmnQ2Ng7FGt
ibL+VserVrzNbuputSh/kaLWc4J8J/X6We3tp42NtPJ6oY4T/yBK8M8yC2AE3q/9yOSRhagEswQ0
KcWIa5/iztl9QSfpMS7/1kn60DjD18zSO8Z03CEa/0jSdAsi9RzqybdQtTdqn5VPQZoJuiSocMj1
i+P9JvdC59qq8pGCO6XBljvTgy3dpcguVLHxhO22FftuU/Ubd8/1lhbkaVJqBbkJ6mvxst4smvgd
KEyMCJXq9AfdelaJ9VP+z/uGNJOYVqMuZGINHZPLVYxYHn1J1zvojo/d8Oi0yA7KXxN9o4N3/WVZ
BiYs+0nUr0uYf5I02L6q0nkwEtxGqt2y+EUrthw/VOXWI62AEgIGJOaYokyF1Hb5TIWtlIM9V6hk
T/G9nNbkh93d6PiIGv7uLICzwnHb6FmFuPH+Br4O8ywMco84AFAtimWXC+eaVY1+jyBQV/quKUGz
mh1XTw/pJry48j6FwahDasIyyrKn38u5GvQqYiSFchOPPoTAb03xQGOszrKNfXh9o2DWgyQq9EDR
9ltycesihxs+O9TYicO0z28tw5d7kFy7O0VZhW3WltLK2oKYjyOwALICtWRx2gDY1WZOWHBMXuzg
42h+D0KPQUXhbxM/v//F1vaKijgxj/U6fiUvKHKaM+sYP9ktGsXfXmr/wel+Z+05SQ4V7qlIsnXf
31/wOpSwIUEtiOgMhSDDeblFQikl9YYM5enV72h87JCqkvEK8E9+zlx4+LfxN5KclZ0iBg3EQdBE
YSV+0JswEht9m2ZmgFRT3NCZR9h8FFwl/6jNN0yjvv90K6kA2gvo8oPSWjpJ8+LoVZPklGWN9JeC
jXLuJMfcjJBSr09mRlEXH/wRxN0w9rNh32ZRdz9+6PVP/+Y3MHBNVifYrMtY02aynakBMjJh9Di0
d/3oH8NMPlqRfzTUzJ2d5CCX1kGektvapYejbhEkVsIAI5f0CQVKhRLBYgPrEjhkHcedV+e5W6U/
2/I5rB5neprvP+napxWbiXuC6ohe2eWnzfVaUyp/RnmqtndBk93U2hfFTA5ZXhyK5vP7i60UKFAX
+agwW8Afr2hm/phHo5FpKNTU1k5lVDBQHkZ/dOfmwaw+ZbOGwvb3wgaUCL4zeZzP2X7Ih71q/1L5
AsNpcL7rarQRcVfKQ34VURfJIDFjvsySksHIuwSzN280fivF8MjYxSELftuJdes7Izqjze3MFLBk
P08gce+/kpVAdbH24v0PwdSUykQQTnPRjmyPVt/Qn/6itOVhZNIjSLfYH+srojkKPEODeDnf5Vtz
WXU+LWEcVN2abhH1uxsV6Mb2d0aDhXshb7zg9RVh0SLrgfbVMrHWat3uHQZDPT0cjnzgufuCq+yx
RyA5Q1bDH/+8/05X4iPv9L/rLQLIFMd1Y9bIi80pkaLXdpjJQdGb0WGO98XvEGR/zH+8v+baJQCc
jMEmsj4KKcoiRrYkvTOjsIR7FT8x7WdWajeyn+yM+pekaYfBRDNxhjyinjYWFjvkstBFxFWk2kKg
UvBoL0+wnkL9l1CJ9FRSSBkK0VjKjF79TQe67iVCU2lPw5cQlVq4ZG6hG2vfVnvFE0XVdMUZU5u0
iYGJWb2MXTN9zpUvofMVGmub3sfa1t5dQZV4WABFhkoQLIJFcfmwed3bVq7mndeXHx20QAaK+0Z5
CbV9Wtxk49HPeVgz3Kn9txoU/6gl95N2s/HG1/YX3xpdeQQ5SRAXb3xItFhmsqPzrPFTrSq7qIlw
Hmbe7TlRfaywdE8uH00TseveTX1Z/CAmcBRkx0rXPNld7QZMyGXTxrZfuzKQHqOlwW+j87p4Nyl+
pIFfkoZEypOoLJK4o1etwFfdkhxfjZiMviMeTCpO5r+oK5VQCvKeFiYOr7+iv4Kmj9R2nDCZCZpO
w65ovUx+HIeN4m4F4uXzkxPA1wXHRL/48vM7kdpEY8CtGPa7rsDfkuDBBNFJHW5y89x9734Z8NeK
oyS/ADEW0YE8xXly6ODL59D0tmo6dfWVk6cLkR6SsWUPoY4Sw8z1iMonPue94irBJ0bsMBJ6Gvzn
Rr2D5OimGg4op779Mg8vgXToqm9+8QGDzk5+KLuH577I3HE8mNlRLltXi+71aRMXXD2kAM7wTZCS
JbG6fG0SQ0MSOqOdp2a3Y+AhL90VM+4D4V2ay6fI+qQyGtU4P01nPvRMOaf2bYM0m49FIKKk5cHe
ZFuIFa+CFhilwggrFfGy9mipr3TEhUhvRG950O7MsbobCde4ujVuHmc3snwfKF9qeDKxkbmxlJ3T
NHXN2dm4gFfTTbawqFuRPEE/+fLlNKFqppQsvJwAxcmg8eRgoA/3mISZmxeNi1WzZ0jJzuaq7JTa
1c5lsHFyr5IwUEr0jLmLheAtVeflT8BvncZQNrWerevwHlg3J2LoyU6mQ7BRRV8/r1gMMSewCIIF
bieXi01B2wQVemNeHnoSIJry1Wn+VP7ZmVwl3Tdw00LXwhpapxUmb7zs16v+4rsvFtcuF1cxlw8w
IeFJlXMXPTxZiSsGvGtvCD/P1oc53AHZ7mretnRAgSCSPwz2vkxdLX2Q7d18mtQYr9nvbTzsrMC1
VAosH93aYpf/D2fntRw5c6bpW1H859DCm4nRHKBQhmVYJJtkd/ME0Rbee1z9PsnRrLpMsFZzIEV0
kD8TSKT5zGu+q0m4iOwYhqOygdyxUsOHcj5W7XPiPHZy6nY62s2V6vbFs6xlLk4dC0ycF3mYLrS5
XCjTo5ItA2uZ2l/1TnYrQm0DDcRBcwOs5rATqFwzXEH4DvqfGFm5RmKh/IQaj9vF9A43bXZsQAd9
fNdcXDXMF2esIJzDRLooQ+AqkElR3rZYWrwIJpRQCc4nDywBrXK0ITjnMnP58ZiXbUrIxoQSNOqJ
oWAcnK2QVJK6OJaQAxQVSoH2F6JLIDTcEvwm9bIieYsRM5mCr6FxI/G68r70pnhjeuNoaDpnQ+dZ
4kxOYb+LIypaIJj+uvNb0nTXWtCz6JJbcCVxU50tyJMBzxaknNck7pHTeAWRRASD3GyxQ4MinPPv
QMLRgm2BpbcQ4bsxzRdnoJhmNEJFvYcoQj67RJ00yLlHedfSiFwr2GWF6SJMuxCAbKEtJ6u/Uybf
MFNPGVDhE8JT47CsbsUzV+f8j+c4S0FqeSydQuM5/BlYLyaeGlJv5dAvJxlxIWnE13T2yhtH3jt2
7XziAYGIBMTh8jw/86ZGk6s8Mluvr762zafa2bTJs58uJv2TZK/t7ldP+Er2FbeRZ6wb3/WrpTKu
kmoNTFsQxKxbRarL25wPQlFFAHOpGXFTnh1OTjk7qG1QNBpXSr2xrI0z7cwamYsv5UaaueTdJHCh
QlIxz1pPs+9r2Ssi1/5caHtjbQ2IUy2qn8awcPwnLb37eL28p6EXM/avx3vPQP6owhQ1HgZ9RNkn
Dr1qXhrZCp+1+iFOF/WxntDlWI3VMrbZl/tsL4OhaXR27G4uNnN+t88bN9Fc1NxbeRkqIAAWGwAA
zvCoWDfOj3dY7cWDclahGwisCv7k6TxmcZz6s8I8KpO+tJm1ELEoGDOveCn+jAM49/aY3TkyFoCW
4tGfXI6Depc6XQHVpv6C3J2LvYnb+b/rOFnP5Wd0tZZVT6RvSMfE/G3IEBWsTUob1TyUUUUP34tk
e2MPxcZIUaVHMY9MAMsD1Vnlfr4BQHRnGY/EAAtJfWv7mV7IF7QUm/IlqfSHSJZXwN0SrE2jLt20
kvIN01Ohba8Kl8LXOPGqydyF3UucP5vmXRwSxhkHPVuj3e4m0j6UqmUH7t2XHwL5d6c9RCxk8B0J
VtqpeJFqW5CYFNb8EhbJKtXqOy0FyIPwMhfSx8vEvHasKO9BMtALKhpnR6jh+ME4FipXhnjKVfMt
2FWPxrAq0YbidtzF3WYG6wuVTt0oJrA2OjPLYVzoARIvCxgZlbpVmoXTPdzhfiLHiRsq6FvlP1ng
S8NYRQTd9R27T3tUDu1btppazqalw/X829z7e0m6h8MTj4taRwfFo9ijGusy3pXt0bdXKKOlT8p9
tXIewhKUcfcKV72P1zcm4SLiFVsZwDeRrcA3nu8VvZKGQKv01pu6Ypl/6fIHG63E78FR+tqwSzoL
S9VvPpWlkUX1mNk7pb5T9KWebiqwIN291d4Z5mtYfEmdVRW1cNsWTePpY+mWNK+rtZQvp0Bd1Dll
jBYIx50THlWo2rPiEc/M+grGNAYJr6GxshrNRTA3+AS2xDha8c9h2OXdfeAsspes/Ko6wyJRqlUV
3Bs+dlUJRyCtIBArR81fj6j+qUHgFd1PAIz7KLjVbrg2UaAzAKIiRUz54KzOOMlq4dvqQDQIGYuK
HFsyWAoTAjdv3sAQ37j0rg1HG4xYm34USdNZJpJkmhJLVk7pOhyXXO5FZ26ExUFi/dZi+mLJLfC7
ceV+B+0ErY32F03Js+je6ZNQGuS09UrIfFP5JuRahNLtx+vt1ihnJ96If0dF55EqSMjpozv7eXyb
lPpWsHKRbrKqiYzgqVJouSw8ZGj0BWUqoIrdSwn734H7M3OMjpSmlWTcZfOzExx7QUDnGlcmSEvj
cA/IY6nXJHLtrY75tUiRei4RIiIXsFrOFb0dKLKxkSOeTRbO4TKo9lZCBTW3v6fxl7BXPZLKwFe8
ylEWfvv48aRfltzQfuCaoTEhWCecdaf3jE/QbIaxRs1hqFwRuwmUoiDmq/5vH5BEGiKrBpygqD99
PPKViIn6D1ByjDcR6DlfVN3gZH0cU6i1I8JgRAZV9GUSLV+YkFOLn45ndLc6uVdfliYTO4evTKHx
bIklU5cRR8UN1CHsXMMXwQoTfiEiVhVah6LcxRbAfq29sbivfWUqBxTtOVBlg1bv6TxHdjHLOATw
usnn0viZSu7UvIh5tuJnuT3aIawuCQwlzmpScqt4fCU3fgfpAgxBIeDCAcecDHOkQI8IseO7SX9M
RZUJhUCjfzOs6tarXkkHoN1SYcIh8138+fRVS5Sf7SSGABADvbfqbKNWK0OZsYU+CoJd06CiaMFO
RX/14yV17fsKkx9CT1wL6JaeReFpYjlD51i1h9LUwuzfhCq8JTDg4SuHybtSjvImhHJujCvCgbNg
7WTcs3ABL2K1gzFJBo7U/FD/bPW9Mqwd4w3rVdef8cxl3qNsIXh8AVYRHw9/5eAU0lb0nzjP6Lef
5UDtoNRDQUWUHrR51076phy++mN06yXFCj1/SbSQSKZ1wTM6J4LlSZRzirScFPrr1D0ZVEQTMtgw
zr1e71Z4/6xM5JPV9ii0xfMgWLWj7Zry08dve6X2AhCDPUTvlqyTyunp8koliCnKhJ6fSVkhRp5H
R13SqD8XROt28yiKbr3h1o7ujjZ5mCF5wy3p2Muzi0fAJUJwPoiMzlvxhl8UVmrrpSeYVBqiiYIE
UGWQISPiPjQvujLazukN6u/lLj4d9SzMwDG4TiIhT5qW2QYDA+QK0FXXN+CU91WZP9yY58ttLFje
gFEog3M5vNev/0iVFDvJsjCB6eljK48psVvXyqJvYPilNj4Ki7rBRQp35JDw6sbQ2sVSI9oUOBVo
zrQqzlWQjG5sOK1oF87O1kRVKwZ4hW5Cp2b7vEQtWZhfgyvTWYIxiEyhI27Ot1yTL8Osk4c431ZJ
GZVhbIS1J8sBVpQo4UbGRobOo+K77s/gv255GV52ZuBRIE2DfQKiKdQxxU7/Y8qrvmpzTZkqr1KK
ZRIAGjRlL9baO6uSlkL8qhTCvBI2F4buFqrkdUP+0KbpJsRAUrvFU76SywvmJyqvrHTR5jw71oh7
hqQOx8rrjZB+ROG2fex9T0H35midBQ0gQ9LjABlto18J5ydxjwq9YBMrO5x/vCw7DsCKOnSD7RHt
B1MDaHksOmzeShckq0ed6OOl8y7mfnpK8ahgpZHaR9WRet/pFGaDbU/K1KJ+OsZLOHoobEBYp/Ag
BOgdG3KmHrg1kjSq3S2DuXNT+UH4RUR3efdNn+87rgy7fR57LBS7bRygBAK1QVRv6jDcmgmugGp1
J9n1reNVHFsXD04zTqAlyCPOVcsrHCXV3kIlNU/efKJ5E427ASFoJFqFcIXZrGeUOweeK+1uxcRX
tjq1c1sm2xNSWef3Jmr4nSlpFeuOc0wEgUK+JZmNRVmu1QxlBw1bwrxbmc2NI+3aYX4y8tkSw4uw
o51bV140YaGDpoAQRBHCMWJ0S9/aGW9PFMq/Isx4VCj81s+Pl8xlI050TwRgFmD/FbWiztRqqa37
0tMGqGMiHQDkmTvDquiSjUwxUaeW3ibTOkG9wni+Mfrl3DM6/mHAZATU+pzk0SdFXlixyqkumatm
3hgP0iz8NONFnBw6f4Ot3rop+9XHw14ebqejisv+j5MmbSBmmpNS0kPgK3eH5hdbRDGau7RIvM66
AVu/Ev2eDnd2sAELHrVS4yVnNXSBy7hTiDgKnvDo4fZI8rLOhP5nkPCZ/ReBW/r4da9/4/ewBR67
CTLq9H2rOJ8x0ZaReiV3beJnNVjJSealqb2Azx0a6bs9ba/4e5mq8Y3BxWSebm3e/o/Bz3KsNppi
2IkzC4xuiwKaAn2FTDs4Pr3tTKJKwmkuPjO+Adu00TdhhuY4lpx5det4vBIh8yjAweA4ACHSzsuz
VoDjcd9OQi47WYAO7+aXYu6Rxss3QySs1p/DrOEovAWRusy6gXOo6LzDmaLHe24eS68FUOOMItgc
VOt6/jWHjlsByoQndKPEe2Vlk9qJdBpNQxGvnn7p0CoQR41btMCwG1KjejFVOjbldL3KNYXNbTJ/
v/F5L09uLkhkhugLE6wgQ3Y6ollaQYVFQQGpYFwZxCEQNNdjfz/ih2tOtWuM1MFopIerordfPh78
ytsKbC01J8LhS8n6rPaVDNBC7mH2synT7hD6LgpLIb7VQxH9HutfH493ZSnTUuJD0q6HCXXeW8p0
NQ20zM49mehXnpA2CuobV/j7FzrbLsAFobkgowt68AIawpUQ2zl6dpI+riYNNejYOIS5cYDUt5rS
z6igbJD0ht5qvwhxVjOzP0VjQ22y+O7o/c8qCWZaT6bu+YnpBQ7uYPZ9YCdfEwMhgm5eTaHz7A/9
9w5jmEVTxRvD6GvXRpLRA4ezimIpQHhDfezDHx/P3qVAgkZHUNSeCPQQgjwnD2oYVUMhQ6JNAlQ0
t9km9INPdRVtzaHf1elxGnrXVlANHrO9YMCIQxGayrox211JfmGpzY3ZvvQrEY8EvJ19ibYrJcXT
1RujxQ0wD9W6KWC5UrpORyLtKXe1gVsYdTRIX+g50MWKcyD+hSsEE7NJXQfyTVu3K3fhybOcpXa+
HqqhAusIDQ/i3JGArQi/NqgamGG6N/12F3AqRjjD28FNOM61lS0YK+xg/h9g3+k8ELYiNZBGhdci
DzZlwUrPh9WAEU8pbUTHWDgp6V+LwCDK1d6P6HwsV7Mc3PogIuQ5X/409IBSKtSaTOPsrixGOLzz
NOUgoyAxGjtanJTOE5StjHcVtdLs3dmUqSdgIYJo0ThubqzSa0/AWaajZiiwFOfg4WBOlXlsCoTy
5KNFLq+g+STE8ye0aJH3WPjYLBhjsEytYK1uDPwePn6AK5cFJwtMP0EvBzkpPtUfwYmS6ZGhJQa7
MaR5rMGpx/syJldo4/LGUFeXP4kmqo1CGfRCFDCU4ryzhizHIshExqtfqs6+LGmsEWfTyRAZTaO3
i1aO6ISl7mg8gL11B/Xbv/vKlHCAr+joPL/TLE9feailskVVKfd8Vb6z7HDtIMauNQG32I31dVm7
QBCXyonQrIBWel4DnUs5ttoY/oyvy2462fdQyg6O9TP1dw3qlLIWPwx99u8DZhiV699QsPFBe/Ds
juS6pt3WKmjV2XCL9XE9h9WOJlImbbss2jp5vcidfh3n2dJvo4MmGXdRN9x49SvHL6sJCL6QgoHO
dZ5fF0lg5f0MVVIaFa/Lf8aNcUc6hPe5tMqNmk4iu316spX0TpuTJXJPkiKvO3tGCGzeFFH2+eOv
fiUcg7/MDoOrRwMJ/MDpZ8/R/JZyGfUQp+m2BBkemjhwEvX3inRT45iEWJploBA2yeuPx77cZAwt
LBqFcAg30dlZG011YZWzCkyC5T0oRCnOg1WFSLVFDx+PdG3Fsbngd6K+gweaOG7+2M5NqQU4XdIa
i8LmDj2Ez7k1/cYy2euaXnJby46Ww1zc6uFen9s/htVOh6VTF8qJ0IAED1NRpSi3mZrcD3adAD+o
vd5p9r4c7AZbZ7mNq4/f+VI2i4OLdgoRqMDoX6TzsaHGqlGj11a2d1Vb3mVT8R3g/kry8x9hP20M
Fnl8SNTwq4IjG4W9XV3U+9lU3MlNy7euyJ4+fqLLSFFQ5W0ReiCUw31/Oh1x2tTKFHGSh2O9Vaad
0yEPlOKGQmm6lwuuGOPG2Xr1u/8xovj5H9+9GBrDrEqAOGp1jzrss2Slr1L9Y/CBWKfxIaiJfKz/
1Y7616DnVbtuAu1VzLxmY3oRdPgom9ZTQvN3CtaSVS76KFq1cXiwneDG617/5Cx07kyapVxfp+/b
J4lh+X0I/icd12YB7aJp91UGyiSy8fkxt0mWr1K1XjRlgSmp7VrW5GnlK5iNn7jX35O1fNIK48bR
+67JeRpPCGVktjnNRY7g841uG2PiSz4cu9GQ9kHUh24COtU3H4LSKRdl3uTrOQIqUqBuT/gXVc5d
5e9ruF6OGnhzHXyOAhN7c79oSV+Ll2buTNyc0jvUvn7OsbSY1OYIhejj5XrlYn4XdKZVJ8gAuDCc
zqZdJTpG8vTqHSDSo/1Sdm5rrwNwt1ZGc2f4Xo7tvaWg2bhLMLeMadCmofP9xlNc5nanT3F2b4VJ
W0BFJb+CubXke7lfmkffAKucQKtCW9aK5mWsp/dyEN86Qa4d0KJSAQ+XjgZ6zqcTkFijnVYFVgCV
2xT1Og2M35080aAMimPQpXeD5qwG2V7KQUPRYvzsy84qVDZS86JoUNjyG+fH1fNUXJ0YTwtJ7/Nq
8KjkDSB9lGzrFLgdg6UJMGc1C9dVwOnllM9p7TwMnR3SdAn/XfacKI2hQoAUio2V63lOOOmRY4Yd
IWEgT+valiVXL5vtbLQrJ2nuNbsIb8QK145LtAgUysjCNvNcNk6VB0urbY3e1qgdMepaFWb3yTeM
A56BG2manpogv/t4sYkM43yj/jnk2Y0MXkSzJqr86Kuy9+Jw1SnZIsitJUomK1SPbkzplaKcKDfC
pxYGvQ4pz+kCo/E9lo2jUIUPjDtEvd0ZAV+5V3YhgT3osdpLmsLFHeZ3jcVxMqWA0MLhVrqvXyZ9
SLbTYYA+y0q/6Cu22jRkKs4lnoHmZap1a0uKD30BiHowo02qkQR2GXFZ+tq10SYuw6+T1n2mnIp/
JN2/UFJ+VDLF8oh2mF/rlZdUKfB3e3610mplaa2Nr0D0JTa+jCpIorJb9dPwJddG+MiZDRZUn/al
BRDNasLnNI01UEo5HZ+x3sexvk6zYaGV6cYojQdUjUf3449+qWYFA0cU/LmZuTUuROR83ACHYUxF
AhK+HaLZerXjbG02DhLost25lg+8zZ6+xn27U4Jhk3TqsleDuyZMZ3DferOIn8o2QwSGqMpXqsUm
G4KNPA434sXLAxn4giwoMXwovtL59eZHc6lKiRJ7kzatG7lBVSp5mkPtmOY19GO5+ZJ/l5RqGWbJ
72Cqvpta8G3CammObpl7XOxN8SQoI3AtEDMTxJ4u3CjtWt0ueRJrcLyq7u5aTT2ii+zKXbWo5mTb
+P6NW/Rib4ohYXdyrZPFcCedDqn6ftj3uRV7PtwP8gG/qFdZ364SO96Yzq25vvaCIFQEmRRZQ8D2
p6PFqj3nUS/HXqK8ZTRAx6ql6/jqtMf+29DeKOmJe+Tk2OHVUHfhomEogY05HaxHqrqKKlSONfVV
nwNs4lpXKprlx+v88voQw9DiQLGLt8IS9nSYxhgUA+uvxJusZpu0LUhOIE/wdLS0f8rxVotVKElz
cmgU5dONsS+uUsamI8gLcpKTgp7FvnXYylU2AUENNZyP42kXq8l2TK0vUa4cDSM72FBXyIZ2U2Ev
JIEV15JDNfZHstRNaPl0OMPu1n66+lD0+yijYpJBdHY6IWqfBbXUhImXxuk2au4nwBRyjxppZy9j
Hz7W3N3lfrWfdMd1pMFNHSqh0/iQyjPkkqkEuWbdEK25bJOIiQLhxxInWeO+PX0mq8nS0JQkHKjl
Zhmb9V5Sx7Wt0RUIzYcZ5qnlywvyeHT75x0KVLcqgJdrkboyimfQMClocxmejp+XikGqWMbeSIO5
mMul5D8Yg3xjLV7OPJwBwcInmIFvqZ2NMk6OUaojvWy5fO3Kp9ImC50PGOKsbqy7i6uNsgY4Bk5h
QDNAc87WnVxLeogqYYTVYeHWdJkz6bUefNfGigTKe7u0Hlo/vDHq5eHBoEIc2eBOF05Wp3NYKH1s
FLIVebkJSLxphAqmK0vZBmWwXaZbruzfiJXEfJ2eIIwIswZkKCT7ixralGuRXAQR53E134nmraSW
j6o/rzIzOmS9f+PKvHKUAHYi7iChYT9fMOAbtAwLI/VjYO8iJUFp3pR3eKQ9VIO1nNhCrVMtHb0O
wEgYrze+qdgC5y+LlqoQwRftrHOTsBn1yS6pzRj9Qd/LAK3rvnyUE7rX1bwPbRUIc7PStXkXqYk7
Vx1Iyi65sU8vMmvWlVAbgN/D2rqgK8tRnwe5zDOEU+XWXHiT3X2yU/Peiuwlbj/fE2d8TOobAeO1
USHPkYkI/CyDny6stOYHcs0dCPUIvs3sVqP6GTO4T21oe2UoP2TZ/Nr7vz+e8KujGgRIuNnalyad
RadqIWdG7DX5b8Ovl1E+virq+BhnNn6/4xN2yPfhTfrFlY8MJpajgfvqkjIWgkE1bJ8J7mp7paSO
N/bzq00imkl8WL17seLvH7/mJRKCC0qo2AK6MuHynF8HoZMQdleAeKjdbpPOOaDrHIt7B2UH/U5r
++dJbtYDFJ8g+d3LxCBKODzm9f/iDkBPXeHlTdq0PNFZWoCUZRa2MRzBDE0nXR4f69n8aRbJQdKG
x7CXsTLW71nsL6MSfxudWyZdV+4gxjcFkp4yLbXRs9NZtRviooHobk7KhWHMC6PYIH2z6t3K99dl
ieMk8sIm7mAgXW8dLeLlznY3sZDwC6UhdtkOyBwnrqHPEnkRpQzJ+FgmewcTyMhMD0qgHZXIXmVq
6LWdtWRfHmS/cdHhWEnhTUUNcU5fPAqpNsue1PfCLsiQjNIKi4l4W542aA7mZbih7HSvIjZca81d
0snA8uxlmFf7oHBeZ8DEJdnix+vyki7OurQAW7IL0NnmHjvd9U2IenwQCr3vuV5q6fSATZ5Xooko
vHqTaNo02fwp8c2vWmWDKu6rVW3uSnuhVYGnF9hsyD+MVH7T1RylfkNbJPyJbp5vnE3vTfbz2SI4
h4MsrBq4/U4fc6qiDO02P/TMyjlWkfEYZcNDo5r3fTDeh6AWk0ENQLOHnpErMkadBrb2NELcwql/
2I0MKqXYETzi81k2x14q74eofIqz/JA7zQpXneU08rWPTus/SUrxS+98y52mbKeYSLDYIF+zUH82
uXOXUpfc52pFoYoWmh05tyz1rlzw9GnRs6dlAJz7/FUV6qql2WJFIHCgxQCsOKiWBp5WdQ2VP3Jb
QMcfL4IrFzzXLJwT1OAcmCdncUyAY0Ce22TkXfFrKpJHk5OpquMnsomHYbZu1EEu2zRiyUGrxtsI
8iwqXqffMtWHJIEyi/FGoD32afPNckavnbtNofUI9cNAizt93ULRCLCwK6b8eWxV2AuVAkMZadSE
lVnjlfHxJFy5iKia8zSCBUPkcTYJUeEXsW1hB5IoEuvnLcnKrZTVy65C/auvlz7kwfoWCevq9oMl
gQQgFRKRfZ/OhSqFaT1ik+M10bCVSv83wtfALrMvfWbWfPXprdNmVx3NbW1nq9YfF21oLjO8FoK2
24j/aYkO57lSTQEppLdJx7jA+UryPp4eTTzJ+Q6kWEoJh4e91HEY8rYJKRxGXj/dy9bwYNObdmK/
XviTIu+09I0K5otdtc2hrXxYlLXzMlkIYtYG7JvOgaYaSOjIJqVnOc/j3IXLsJN8gC0RvyPDPCos
eOKRBs9KQmc+t4XQJR4Mia9lW2eOoUe2808rm1ZTrm6K6vPH73dt1znQCoTcMED7c6ZxFSW1gjYy
e4B3C7kaPCOZP+tZ9pp0xQ6mN5flYK4+HvRaqEtv8F+jnlUCsG+vtKYYIw9qO+ZaDwjPb0Hq+WO5
GBx0OXB2tMobZ+m1O/DPMc+WXCzNMepTiEZMcnqIEokKTnAjgBU7+GKtGJRRRBhLxHN2qaAn31R2
wGspaKwEqvJWtNnC9vMnv61vXWBXDi/RY0UDAO08BGbPxsqbukukiZxynur9FI6Pky/t6iFPYPGm
9nIu5wdbrexVVcvf9MA5aqi+aIabpMmqK8aNo5VPGuYk+Emp2hLjjcfQqqJFVTj9Ui7Udd0Ur/W2
R0sh9nCL0vTwxgucLjzBYtGQG0dWjKKJaNmfnTtFPk1T1ZJERlw0nyLpE85QcNyVBaHDwo6tG/vY
OI07LscT5+Afbbs+941ytH3Kr1kDBXV+AUG9H4KScimoMlWqAHHOO3mOctfxAXvnRf9klhDLfUjl
EW5VgRw89XL4qJHJI3W7joOXoZu8Eb0ZodYf45nWhcC2whBQzeTh1mbN/dLX+p1d4h8RgxufVaBO
9qdg/DxZ9WdzDL/G920re500rKMg/Tro7X1mtopXNKhfmHL/3A+6jx05OV+T1986oPpdjf1kZm4z
0t6+4Wn77pZqoX7xbZDCJirCaBAAHtfx2U01IwMCd9uJPCd3VmUVrqxo8ADkI2C0yK0jE7Uc5x7m
c70rQ2Ufavr9cwuuoRvK4yBjKp5b3YshTzjxZo9jgKk6yXkVk0yGGtRX81MZTMcYs9CodvUVjs2L
TqFiRl9gGn9P3PqZtAul/BC29U7x84OGidg0OTu8dzylkr2mtNZVcdcjTQ/LbzNMympSN6M23agA
nO5n1oxweBb8QfJxkBzndRt9jPXOkVgzwQzYMkCCbnrM5J929/Pj8/CsWv7fA9Fffe8KCp2ms/NQ
w3SqT1RKDXMDCWOrK9YixOfGyptVKUdPzrSfVPvY4vlR284nU0reHMjHb6N9L/VemqUYMGjbyrc1
t9AQLxkUIHa3LBjOKuX/85AESxyTyDOcF4urpNXNeUxIz8Fty3H72WyqT1lK2W5EL1j3ISOYqat3
9xMCkMB882Tly+W9L1U3gP1n0cM/n0T4sSKMA7Lo/JytCzUDVJ+L5NknNBoOWV5/mqX6cxUPh6GY
92pnbcfA2Up2+dAP1ZOhqEdNLRaT9gmUgqsO6gpLj7vMLg+xru7VMdwqClygjz/r2TX3z+d03m0k
KGiAEjk9c0wjlSz6vaRd0yHSt4r9va63lXXXGb86QEmE9WH//PGY785Y/7qDLsc8yxi0MpDGTowp
50SzUXmfF8ba+ZEWxUqW+gP4ZBy1SjXfpRzpUVqBBSrvw/lpVg4jYAI1xePGV1ZJAW84OtSo1zT6
byNR0TkcH6BrfPy473Wls8elukZwhSYz5YHzuhNYsCAvfD5lVY0Pkl6tGnq9Rvlp0MtfmWzsSke/
1/PgzoI9ME2aKygckLvW2mDfZZ126Nq3dH4thhqtAetem5TPWMV0k7pQ+m7b6y2KWuqO2J8sooV8
36ENlNCJfJML46uqdQ9yEizMIFtoowM5I1jbwbRRa/Nej1J3JiyvJK+wv9bDopEgtSrS0ujwRkjK
rTGlnvg3qPalkr1KtoTrtLJUB+qFwUqrS+S8Ok9B7gyg0Fprkke5rp+qrnoU7LJ5sL6qc/8QDOHX
YEo/FTGiCdrw5vS3so6Lew/ys2gw47olrBnPW8y2nvj1ZLIeqmHGDn3vSIsZ2OvQLbVqH0GFLuaH
OEOg4lkuENHJ//sI/T8/xv8IfhUP//0pm//6T/79oyinOgrC9uyf/7X+Vdx/y341/yn+q//3W6f/
zX8dPq2eP/yF+299+6s6/5WTP8nA/3ww71v77eQfy7yN2umx+1VPT7+aLm3fh+cVxG/+//7wb7/e
/8rzVP76x18/ii5vxV8LoiL/658/uvv5j79An/2xCcTf/+cPxST846/7X+W39OL3f31r2n/8Zdt/
R2iMUByFdMp076X14df7T+S/U4ekWEFXVQjg/vW3vKjb8B9/afLfhdoeHUMTYRqEjQlsmqITP1LN
vws4JJB2wCaKEIv963/e+uTD/etD/i3vsocC1aiGPwxS9iy+VUFyapz9oiBOO+Wco9rolU9vOao3
tUa6Bvdlnc9CPX4GYWhTLB2idi9oPmWs9JvAzI6FrzwZNfIsxjx8T5SmdfMha0VIwD5v1TVupaFb
UWh3c7PbB7Ep6BPRMbd7Y4Ud7G8dtuBW1u7SWvdXY/Tqqy3kWK3fp7JeLOYYl8io9ysqMGHvarP9
owshxirAWzx9iux1KdkbeAyLuuq/zE2l49Rq/agnFZFwUzl2Qd24mayj8T7U2lJp5ZfWiCMXKuAe
JcmnMIH8O0TdMY7DX+GofM702vDyoT1oxp2m/JzzpF2j8new8MpBUFTbqSEss2hoitXQr1rnSIGP
RgWtA12NkZivJLRU6vyt76d91NULdXCmV6Uol0WTfini6rMijb/9KcmWZag9aJK1LkMasyowyoMu
GT9DFc/BIHI8R5rAcfIzdwwFgTFMs3U2lyUqg/Jar+UJoIX/1a+mjZANWDSpHqAN1gIfc4LHWHGo
ZoXFQg47zW27vNq1SvQdCMExn6PEk4vJX9i6f9C1qV4EXfcgFYOy0tstgWi/i4aQ9KIrj/JUHpIp
K3ZhYmXPjQnAfITcWk+TAsOQuLVtmlcHOmVQawpqC3IB+S7wTIIFOcwqZHvgU2a03NwiE8N25lMz
m+PW7Gj7j07Sb4hxU67I+Q6D7/tBOZRzEyyKPv0SR/6iH9FtSVqDGpzxFJlmudbnDgy/Fq3wRawP
/KluRYE5WDWqioebNS8CmeAxm9NnOi1cELq8VJT+K02XQ4NEgxujlD0FzbxqlRqcdKkvM2usKQzX
zcKepTfDJnOYwGMYZZTv0yZ60YOsgomDiZCCeSpVa2lrVcd5CKptM6T3aWxxhdb9IyXPxSwS23HU
Fj3EwGXadPWx6sZHa0rlO2mKiqU5x5pb6gCN8sT60ita4Wpt9EDP4pjKcb3rNG0fxYCnm2Z03Lym
WiVZhNjkJpWPmqQe/AbLW2/LFFlXXkhe+aDZHGR1QsTTFk6pzoupPUrR8Cu0x2bbSc7erotlUOr1
s1UjH6E6474q4pchJyAasZzq/az0EorjPfXJrT03e0eJA+hV4bEGybbMulF2B6fNWWJAiZX8SxBG
P9TIb++hJq4JzPO1H9oPZjdhJ2eM3yPTCdbZoCquZn7Lsw6N/h7hLMhVEkxziDFjjbgXj7e3+2FV
59aDFJfpquzD31UsbRUf94Y5lBFFS1rf1c0oXulBFVO4QsZXitVdmIXHwqomz9JK5JX6AZmwqnVW
KmDVwU6Uva0U61b3x5UjzcOmhaRSWRA0x1BpNpa9kvBbXJiRj/hgq1MQG5B2/L8sndeSnMi2hp+I
CLy5haJ8tTfqviEkTQuXQGbiefrz1Y5zMzGh0IxUXZC51m/DWS5xvwXbHh5J7VbiNdzSnC+23dhJ
mDvvLuGPOz0/GWEgTxIKL2mX4Ie6vh5RJtviBCm7GIRGrrogS6Bf7X0j+tOgebklMkaEo+WjhDdO
Bf2qQM+kvbF3xoH/p2qZVydjCuN+lh/GcFxGXlqP9sxkG22EY7q/Me6YP1ZVsP4Pv6Cay1M1nMpc
qTjLGu+krH6OJ96Piu+wbitvtwwowGj7jM3abvYgyHw8so2iwipuq+EHeAKy/dw1v3zUO3u1VK9e
0EbYZIaJ3aK7rP16F6glmWPUV1J7ntrB/sXb81FD4DzPJNFZK7tr5l/Cbsw+1iZ4bwnwHNrqWC62
txMhSPm4HOxCbWdnpq+hbojiNxf94XtUMWXLeEOGc7H58V+DdJaU6EQK4G1oblHNxFYvnru3I00j
4BSlbh6SvTaCxGOGlCej0o92UbAdNHnFHv+hGrI6o0LbO2sYxj1pp+a7a1XfPH2BM+sHDdH63OdN
3PXgerae87fMVImnVEOAO1KkdqrylJ5Zrg1OSkrE5Icsg13Qe3VqeVOYtKub7zmwvGIWjKaujov7
tWO4GJ+2Ak6nqqvHpb4zP/NvxLxEh9YkSTV1nqqh2UPK3UoQ4xtOocQovYaUD6tgqSOLgAfwOs/l
mkyGccBs+rbO1btoIppdQw/QlhuBlNlkaAimjARxgZYMkY+t5SXICBiwJNIzf4yGeFCug3XdOGWE
UV9EEImk0PgIK7IW2sGz4q0WH33HEj7hGZDT+GTlg3EIEUEBQJ2YLcmwMWXM3+yZHANMDSOXgfuy
mNjhp2h7W9pLpIrxgeKL6xge/Dqvb1l0thE4PkdSdGiXFfwyAabJ/d/2dt68kn1modeOqp1kRA0Y
RWf3u9qGcxnhFy8GXr6G8HNFDzLz/X6qjPBanqZVhSnvEgtmJhWtEUbN4eseTBHYN71yHjjl1h91
YyX22gfAKZhCvN5+xDm/xHUxVofV3kwanAuOr5VHrp6IwHuoafzijVlPhttdtFW5p/V+Ac0FDfDW
aKWmXw4JmkNvN9fhyep4g4ZOLUAaNk1lk4f736we+tbp06GmLtZyexnPviBOpEdjYstkLLA8RUq4
KbLIkZCJZZc1I0mOmn3Li+S7v3FEt2Y709uQBTe7RybTzfWLU6n3OS/RoWHdPsi1JnJUdlNsjQol
evRSeat/Vp1nUmCbf6OleSyz/oeOn+wodH0HBT1iHhT+VEMdVs5k8tUab7+WhFPrCGahwsB3FF6+
9yoRHDZ/JmvAo3eO5zMJBuM/2c83t+9pCK71R2k6bBLRkyOKl9Y7axdpIlG8prksSVE2IehFMF0r
zYNpmfPtjpx1JSGEQm0A4ySIbaH8S0gDWv1tC6+hP4W7mtLbZKpH8ld4C5xB/axlGx0I5lKIVc8D
6WpLRvFJmTsRpKWOm3noTku74LNeGXRCZDv0Igb7fJriZSJIA8YTXZTHLytuN/0xwjGd6Nl5FnnD
UWtP7X6h0ztZFkh/2id3eQO4EURtWhYG8T40OtjSa1NBM2LsuiFkWRmlSn1luU0NwEb+nWvLvx3J
ifkShRcqAo2EO4ZZuOQPBbo3a/HHtqsqXYeTS6auWAUPyzokE1U/cWQxCk36zi8aJamEm3lEkm0Q
LZsIk4OXcNcPDrKjXMLuwVPOHdUlfq9H+tmvoBWNkv3ObztJXsx7sBKYOCuLh0MEIp7DpCpzjZ6S
RsWR1MM4ssfUHAu+4NIkRDeLyMTtZv8EBdbFs0ehvW+TlltbZura/Ys16cdy8dVvq5SxKs7RQPBc
LYjcrNoiu3ASTUmeM1Iiq9P1fGZvuMyTnvfNUP4Mpcf34zOUD8A3sVHXfppr65EIu+wyWaE8hdV6
zJeTYNTaR9lWEn/v/wyV2fC+XIwiNw66QR9rSPs5q+zm1vngq2hQsj9tGDc1GEARr5Emwtyt33Ld
xNbm5DsrnPeFrdJWmDRXNuGXGBzrOGZ+fvCC6E/Lm3BSGpLDsiufAl8/OLWu/WHOQxMLvZYpVgcd
231uXbL737ClcnjVsngsVLafekA3t7PM6xbdx562hHUluBG6OmmEU9BMIYKkrnkOR8wqcXeP/zK6
TnMYjFTGT95DKOc6nTiFDk3pPFdkp52MMkpA7dcjN5NA45eSZF4nmxNVVxyLV27UDIye58l2jRn/
rnkkl08c8qL9axXcCk3/b+rkd+Emlc911zjCPVlD8yWmHAtDBAShUWRld1jDzb1XhQuO2xbcmCyr
5tHkE75WBLpK8RVMjK98vGcjqMShtbavrK71yWit36Urun01tN95jVKkLqpzXRxX05mPYsu9fUOw
5IHG87EQxYVkW8JkSr2v3aE+1Iv9M7vhqSv8LXGwRnHUhn+r0qrjwR3lbVrw/iowuMD9zfjk7atu
mHfaz8QzcqBstxKyWxOioRf8RIYBhe2FFEOul9IYs2ScyOH1+boOjcjqRwJbCMh2ln9D0Ty7Qoo7
kvxd1stxy8WL3sS/bmutdJtLbxetjGqFfB60eFpIDljKjNCGlSFBbkHSbIxd4xQ8edL5k8/6LbTU
LSB09pTn3MXCD95sZ9rIgaleJlH8CjdHwJoZH0FpRG/q4AqUjNLPfLZSztVKF+fWZDQlmehslzkZ
mpun9pO/QxFMlizxmVvjvgbW2h/nCh1SIDwDfWxJsGnYVMcxONIEk8dz4/uHziX+uzMIXgil0A+0
LJwKc2a4xBYfOVWRVKo+G04JZFVtBw/4Ig3ZJMdS7dwWNaCwolOmPOtkZe5lNFvzPAU8u05z1e1T
h6o9LgF/b2LGX+SalBfOxRlbWX+aSvWxRVEXh0H3T8o5Q6tJhObqrQfYFVDyNagO5SrGOBzL0114
cRr887a1dOb1DM1hCPIFrLE+eAMjeRmZp95d90ZYXBfgkJuzwsVH2ZRhrdLd07K0B8e8kwOr8I+V
wLTd97W1L4L/XDjVZ5utmVTWtT3bdmem2YSfgLv6oscliAe7J34UVY1QI4hhaWfxWm2fYcEVY7DT
sTYn+CTDBM1Q/dmVZhXnZugz01dm0i/SSeTgLggNvYDiXfvfUgtnb4z5uaZsMRmrkLsqwnhfR3jc
qmwgpd8tj3Q0k+SZE+spIs2KuGUMTmVoHIul4LKg85Ruu43E1FYlZmb0aSvb7zpwCFJdspAQVuQV
g1z9/Rq+O0t+kpL/bOzC/KH3Z2bvwnRRArr74kMVG3HCOhZACN9iYVcM5v8M055xN3A1+Hbb3iw9
qks21fdpsryoed1olhDZYRuYUrnvKm5f88FcnS3NRUf7FgKM3ejHW+fpC9VtBDJt2WWVs/PsM/tf
woLfhDWnduchteqahbpga7ApKLjf8u0sg2vYtfWV0HS0yN2czHCt+3wj5CB3/UvulOLI3fm7Rgh8
UtX3MEtjn81tMuqZR01+b77fslm6pzoIuo8IEnUY9lRXbHeJDg3kQ7GzTPGpZPk+OVSSm5vxtV0i
L7/629ntu/epQqMTNPorIwPZ8+ffjaeGazUowur8sNqLHuyIYZ1R04Fv7r/JBcn3WLU2QijLYe/V
xTtDzWlyZrnru4ZgpdiPug0mFPdRbxFlm62yj+EzvbRtS2tnTdt56Q1BSK70U+G811ZT7GY3+NTl
PJ3aUj0VpMmGVnnSDeocDukSwoQyAdnpBDA+e7QHFW+B6s9heCt7XZ7ChlZCw63b0zLTIGVwpG+k
9iRVVT10G8Vva22xRoeieiiilayXsboGW1Mk90JT7OfbDRrgp3eqD3vyw10ppLOrc/ikuhhiM5jq
V5UR8Rbm8IptaTiHJpu/SzdI1ApUItnkTtko4iYrHxcEky8q6v70nDfZfbpoenXMLfErXATb70L/
pywZi22X3qAsr+eLVvKbt7zbjeX26RBCsSsQcsA7ZA4hkKsXuwtzvV3La4WGYg8rfSh1aJzcaJNx
P04LZ+H23rohHVC0T/lT7z8Pow17qFlOyASEsq09xL8W34gfrqlUoR2369+1X8RzEVnPkWivvZuF
cZtZzrHLD+1c/2kKYV/bbHmiveXi1/5h1pmdlirjdTx61rSendH62WaNLoM2QcbLhhhN0z9lXYM5
wicaDRvLpZXuaapB+QeWxsETTdKPlU4qdzpmTZAfbWJYk7kiEkWM4W7OjO24rCE0i6j4lqv53Lqt
dxqbJUzRHpMxyJtrFiZdmON59tunMcpClvx6uBEabLeaZrGpfwim5tGLNn64LpKRUKJ37qkJP0d9
xOi0rCLlQesSPZTQxfUxaovoOk2kTCmyh4BUnwsTpHV2Df/4s07zdHAzqn3nNkqYKLdjVkVDQrHY
2WNK2Un4jThzujc3EC0NzI14UEWdLv18kb4/P5QzXO+sC7VjvsldRuU1fDSUp5LMWy6znNWzPzxK
b+Hdb/62xmA/jf1yqklmOs+Fy7HVPLe1Z7NZ+b+bsCAExFxIsY/IUJ4CVtimtPLL1jxD0CKLBLPz
wejYbii3D6r75OAtKq7bLjpgMyqwSNV7p/IA4AqClwNRNEkVHEI63G9DG6DrtV5muTmpt4wfxtS5
V8IoXqspkOkKBk80rPRST+VzovR77WIpJTx99YV1nQyuDdk76rj8GRzd7JVJtJpWo3w2yR13s+LL
mJ3giByE8DVrPq8+/YhAouUjFcvxKLqniawrq27yU1a00fmQ05n7GFZ9GtRV8eqVzDOwt7L3YbOF
+en2S3Wo3MdQ1jZQ4Kmz/e7g5tBWFVfPwPuyU72TJ9L+jSjceBJbcFyVNpLMMquzigLadgbHiHu5
oNmYNB5oOeOEYzc9c5LgjYWcZ+++95rbPkuAKRERsMAWkZmO4PQjoWFplQd2Mmwlu5qJLXApgoMh
rWjnuF2ZgtJhlWwAtZT1Kmq5PPK1qngWRPRsS3PTM0PctobBS7Oxn9Ji62xWdsEp8stZXe9IfefT
mEXceK+yKMO/eGtuqprsUx8KZtT5eZvC5tgsmmTtbtNA8/l3pnqyKrD4ZtMmiNIiYgsBMYtrRvKs
YTsy1kPrH4LKeamD/iDcbbnWEw5W0zoUhWfu0be9mJp5o5r7Pha9+ufU41s2amaoIVIwCQ1QNkdi
QzgBBuL90BFULldzSpze2k3ybBZqPck/fPL5EEpJ5BX2mbWlj47gEpGW3vIJ1B7zBAJbkwKQWKWY
94IC9ywsmtTg8YqbYfuVhWCRJX0urIZtEkyAdM2Yy2Nh/9bAYscG7pbznHhwTrOzLHz51EYEKBiK
SkHgonztniKq0XgOKvB2J6MB1KLlMWvnLZXEbaTzlG9J5+QEBxVbdwrHcIlnk0aAfOiukzCufZdb
7AledQy0a+0q1TzXW0ZzAuPXvnSM+XEwrenSlfYjxbxv0vH1oXWJSvRbdk6/J05n3tnuPVqwvQZF
SwXLuNiHIfMu6CRIis2aP3RiqMuW39mazFNwAtEhb7dlPzncXp1l5JdIFw+N7h22XPG+2HP94GIq
wN3wdK/cO0M7/LKb8sqtQlBNzTbkLtFP6cvlgP88uqron24jeSA5lDcyUtV1GafT1vrW9X//8MKu
Oyoqxxp0AHE3bd7ey+YKVFPJtHeN4oRFNglbUtqc8KtbCu+UN+vNUx1jXlDjTVq3KC0GdR6a8knS
pkJa4Lepf5FB5VM26CYAzG1KtPKw6wz7iETRxpxh7rcmcs+lN01A4qOB+C8YdzmTtAbFeawaIUkf
6uQhh5WuobxEZu+GXgdXWUf/LLM9b+06J1i+fi+1kgTK9f95sqeVLtLRaWT0881ieHDwV00lWHLp
O99TWLh7Ed3zpVtSZfKxqfZDk4sUtV+4M1WvzjTcOQlO6ku35UeRm4Ssl8HrootnGVXnaAyn0+x3
5ivy0l9duU5pqNUDxxQSdaN4CIrxrz2ZL71TNI8jLBmRS3/4Xn/CeulPjle6PN/Dl+dUmtciCJkG
f/8Pui0KUI5QKkXrjsXr2oaSAvlhO5ll2+4tf/7n9c4HRKR5lKBabpnhi6+WgFnqT1WAw3t59jMC
gEIH6tVR56agBgqR3w6he0bUC4XNDt8VDyFVHMRyEzZdjMe5z5+aHBNlPVIgoUoUKqhqKV1bgpes
B8JsAhI7Z8PZGYVud0RXqbNTX+cux/Xo64FZab80xaspihsg53KUfkGIejedCRx4NUnqxUZsmTFQ
ZnSh/wvII+v3xjT+DbFQ3wUVjBAC/13BnbJudncYGwJv2qxAw8BYn4p73OWUy4fyoIv1qRiDG1mN
2ZEYVCtcBrYCGnW6UzBYU2LOdnVcJR3giA1K03jkER/jNfD8fV0OqKNX52hLNR0aqy3SbV2c/baZ
r/2dHYMJ6AaMQ2Rt3SzhlzupgH4204V+2bzfOoaaBRweh6fK6T58LoEH+54amhVE8HNqk1Y+8IJ6
1r8OQGzxKazYlGkclbM8tJnj0tFobABXrLPrGM86p4Njm14M1FLmYl8jV0Iy2gDo4Qpe1zl+Kltv
eom65nt0kRhjCd511baBkoRbssngre5nFxrGOk5608lSh5/FgPywHsLoatXjH1eBbYVeCdqOge6Y
e62ThL39n+A6i00qrAUrNMs1lTxzj6u5L0oTdSOFcxG2j2C+b2Fbmyp8PkDmh9AztxQQjI0z0i8E
txtpNhK07a1QQt24MWX0Zfk4+P1H42kk8PNrwFO+k24OKqNfi2gYjmIZX7Ip4YM4DNDrv8JT9s6P
KsSWFkMwoEe8mGP2MIss0Yv9UvHjo0NKUep+b/5QhPOv6snS1oGSb71Y//odtRrPpWZB6u2XTvLE
DEVwlCZkQpWPLJhjkGzeDPSx9f/sBsBpCMpTZvVUkBXEzpvMUF2jHxQSZcg0jHJb1l27qPWR8+uX
uj2a873vpD05EdFgtr9dJlU8b9X0zzWM/2bRvpm9Bdwu5LNRqbfuzor7nmqTzfBujXjXEnW2p4N/
ai6uZrNsRzIkttCs9/3CTW6Gt5Bot6oevwwWnBj49VNPNrmYYnfvb9sg1WpbfIWFogylmb6tObg4
HXU1EW4zp+1PWt45MEx/u4HOThzQSWerv1Ky82WNn10wJJCYBie1utdRUL3ml9wVNoFDEgJ+WK9g
p4jBwwdG71tAMWDs1P25yVAz4Vzc0zFHuHV9ygUu+wmAYMky6r/y4TpMOgmj5sMZIwxg6wTAUH7q
duAl5X9YIINco/Dcu5CL9lz08bhEl2lr/hJqEeeT8lJZQbVAi+6rcTo4rfimbeY/g6eVFEoakTMb
XBZ5uEUebRz1fDUyilQcGP0fa1qqhIcnIJygFqnI9Zz6A9GpNeAEECYAha+PJuFhXk1cILl5uXR+
OseddkS5XgLm1MRAGgcRPIfxOHw2LT66ojBe2J3RONBQG5OSmTQ6ZwbatEEF4n+r9dBTTQq66DwJ
ZHMUvYUZNV7VU2lsL329XfPFe3HsrEX8WTyCd74B/OzdqBoPGTL2OnwK++xZWyLfb7n9IcLgYXKc
N74c5pFu/c/hsU3NIL8W8/DYVOJkRM2eGH0/3f4NFOftZKYOzPk7TBOfoxsgBHDV8zyQZ1RYiZ+Z
BreB3SazzRPebt6bM/9nUgpulS244ccw5J/GCBAEQGXBBOIWGtBAI3+++XV26XqT4anO2N8Ba3Ly
edqMJ6VkWDgEqFQTU9sCqtv/MgvnGERlcdjmzY4JgmF0J6It6+R717e/5VzcKk1gMALe6ehkUKpE
Czm/m0j8HZ2sew6z560gydtc+///R+MN6AVsgbFhcU9Zrf6Es/tlZY27l6IGrKchleMdRURfnyeP
6dNE0n3qpDQP2ZgjM4tcdcXAxJrdGNepGvzr4ElJqZ2ZOKI293m/ctIaDmsVTTvm2jQonWoqktv6
k/L0U56FL+FcYVgYaL8LQpYXGS0TrVV+k26dQfbMoKGiqugXOCtpFHg/rKpOA9F7u8K0eMfX4ROW
vUdssh6AOWyAe8yhObhNowQbpRwWLBp26obVaZgVRLoTfldlK/jyKXyYiv/FL1tHjT74kgVfctIX
W03urvCm4DK2t6aHz66COW6XsD9umA54dTW3qRmbXeDttDdF+3pg/R/q7Aeh268x4v3p2IPg13gD
aR4oU0PmQWIgjaZnL7+05vaSeUxWRvDdu2UVb7bwr8owSkrCSAcqpP7I+Bqtbd0ezGx5rEiB2CGd
rTmXO+zo9aNbtjXZ4/beKqtuP7XodSj/CcgYmkqfWtP+lhXzj9DDk8NfJJjDT1e2zwh5ydSx6v/s
cfzxNYrl7srb7iNQ0p+gZ9dSWtDS9t9RLK8OhzDVZTqWApWQSWYmqyXb7ahriHTzwZHARl2rjzYL
+Fqvj3k5UlOAKhp5R24GqZ2ZZxKIG0KMxH8Fxznq/iJFeQOx2EGCjSXlJytyNW6x4YkziyzO4dAo
/SYH89mf4JlJVnKSUfoXf/Y/iZj9FQbv6MIJBkT6U8l/lnWLKCcSecfA0vBLTficW1jmzMHaW8sh
D8eXITCQfMWXgSM9Hhv3hpN+iMvQSnsRGAwTrBBq3zI9TVxQg2+d3Aqlk/9H+2N+WL0McSbRsmY2
/HINQBud/RJjf/K0vhhN+OObxn/KGr/cCLbMtqMWd4U8c70s22JxG5hvhdt+3J+mdg4p51tKNOYG
9//qvi2lZIkPb9Za3LvYDc5oEqqSuckfZyTq1kh0FkDg3oT+owX5zPqNyoGfC8Z26MUDNvfDYJAP
6fYVwuyyRnOilpWlMBBJYLmP9/bPRtfXDEmZD2+n7VwcZERFU91+Ee/odYWTdLChRAv4fFYoYFvo
XR+QFN92UFqFTzR6p299RsNkw8+nKus3aOPfg9uw5bbTE0zBDjP+PmqGMWYE8FVxwVOFNoVCoaKs
f/xFHoJRiVhNMBn9yxiIS14IB8U6cCvyO9QxI8RO97fO1ovrMVi3AU6bbDP/aGPaG0YUj8aj1a5j
MkbiOOfXyhFX0zNe+Lm/eJu6WGH32FJqX7h2GvbjYUSg5AmJ1vre3uWE59FKglpne9xEqKwVhc/R
VMKr3fnOTfARR0K5A+Fe5lZci6Bk6ly7w0SIXjwpxGuzL/coS5K2QQVhAFFS/Om/NQSlJGxLcWfI
Lc5tvcJ0crdlZh88hktd7D1MI1vARWmyAwXC/qA4cNtRJgIGYQ2QtUiFcsnYXZP3v7nNkJhqdE4D
js1pvo8FRTqtBdO2Xqp3k1rbVN2Z3GKOUlIO2p9xdL/W8u5Y7psijbb23ZGTeHDBp89lQRQAeTVw
cduNEeE15/ccRYWG4S3TdXXJDZi8ZuSYdO62Ev7Aa1CWrF3VeBvC9rlm3jcKpsZC9mEaVOWDYaj6
eL9/1ApT5s6bAU0XTs+qj5ajCKcn5agXYerhVxkoeMXGWo96rjOKvS0SgiIkeIbziTpuJTime8oj
0zjJsWdPtKQ6Ieo8ggAP1zowf+eaJOECl33qBLiSPVVtD9HcZ+fKN7r9Nprmu2Wvv8Na9i9+W/8n
mdrS/H5Erm39F7b5ldgVAMHFeiBjHy4a/ywaHXFq5n9G04wHSmojIGSfNLG1SKyVL6CZILQ8Q73X
fhxmvFGYjxDysU066IRiJbKbktY+zC3nhBvCvGTLxBe0GM+tPROPG4jprFvhoRLrXtx57Q+UWn8Y
7RAAn54JQm0fvFbpXcR0PuVKv0rNa6GD8Z+esSoE7CXEdFQXcXfOqqwRHJji2KPDSqyW4jqraA9G
r8KkAROTtXlSrtio0SLepaB/4YiKbhXouZyIvgzL5pBg9c/PMvC/FH01v9bB1HvT3d5CbYD9Nptx
DaLmb740b5WVdS8SHkvyOD7b64vfLGbSWCJ77DuDvQoM/VJFtp3w+t7T2y2Hokb1tKARgKIpb77R
30KkpOm8YBgqpMuLgxoDQOd5Mnw0GlpY6SQlcigFseAUJcItzuGmbdukDrcgzgJqx3TZ7V1YknNl
PrVIw0EOEbAT8F13VzdA7d7WaIsKinBnlsZywngLxJvt24JqDkZlYJjwbTHQbuUtX6hOW3/hHa7y
/IRael9IcTPHaBeMcku0LN0dcyqUlreXTnNT6/Tp6+3iDGaMTKfeWRj2ue/81CAbHw1CHVPNgeUV
/jDhJ/4qAucLyQD7u+Hfa5YHyAYKOaKISKj8AzuomciQHwXhj79sZ6OOdjVvYQ/qMBjBmS/9U2/W
XSSEe3bqH0NRTrtx2o6jJH6r5fiEMz2gg8fB7Tx2/j8InVM9TFx4nOuVcn8J+IpTabvYriyEdPUf
U2/kPDroTNXiIdpqufFyfcm2TCZ+k+XsN1t0oWphPAdjn5DNCbCd9+3emVA6ZZraYORyrmrOnr18
liVOz7m7/30rOzpYd53GYg+o6ziB94E3/c0yD2q359oYvDxxzSbYCZ8Vo3EnlQY51QOyPtZRGRyr
ro6SVnRYZaVd3GT0s0TOcCBjWu/GsFv3CACjZom9bO3SoNhQw2V188DnwH66ChZYlBsoFIcNaax8
Lj2KH5F1cRJTg7Jq/9mwDOQqeaaJjhUYt6L5wbaHZ1566nHD4g27595T3hUlHUSQeJAQdzF0DB/J
j84tugbmGx/1wTa9yhF+uhrnvyM2dRhRMQfQ/9O7OW4/WeseTQ0gMBn5T9XN8MqsXhPdPIhZ7F0T
9UHMbLRcOj+uf8Z28g+lZCqoWOgxFqdRXj+qmhR+x0uNglHZDrKjk1NSxWl9W4LwPNlpkRe/o7CC
cDBsF7nSDIpSbVCwTGXomGx3RpX0tRAPea4mhtJNTflx9b0nRleXcWJMJtm/6zLj0PZxgIyV+2RX
o7PT1eSTm+CHr03F3d6IBRxAsYebRj+9KzLdrrIlmNQyeOGIaX6d9Fim9fp3aLRI1IQYR1My2+ce
AF4TMtEb6ynS1b6aQ3mt7f4/YU1vQeCya/d1tIMjSa2AAIBuw8LCA5Q6iw/FjB4s1WS2CB47gbmJ
yFDaa3q33unah/Dp2CokneJwsWM6m9GUwBVW+2Wln45rwGc14JDMNoDGInieUGCuM/ev9ly5n5Yp
KYNOQafOKe3Ph9Bk+GUWiN2KXtxgnL8Y1I8Df3QA2HgAyuzuD6KRULKOOMsU061H98O9HErkxIqW
kk4Tbz9TswVsA7LuelHck9GtvfVMTQ2qJyjudXX904yyHzckCPhcn8bxvDrDL+iOYKeblSGsaNFB
OuVpRdBUTzZi7ZqmlXJmlQ8D9dYQ3nMeVl8mvdnz1tXdkVChd3DAvYkuEsJZPnXsjKKwH8zOJ5tK
884YFqKGIYCUues6GkChfYfi08SHETt54ybUiMUBcfZXwjwe67ISuyn8mAwcB/icyZSL1NGai+qK
1j+IQD8ol1b/x9yZLMetZFv2V+oHcAuAO+DANHoGg0GKrcgJjBIlwNH33de/BSkrS+KTiZZlNXiD
tBxcE6MDHKfZe+19K9Jj4EzxhZM0oPFUeSqyN6YBwVok1bROJmOPLqE7WoF3FaRTcDaQCrKlX7f+
lci6s7QZPiOeupFRd2OgpDnYTLKUrWYEZYmxbQvpnLqBR3ZGWvTW6dNTLLVxJVRtr+grWVdH/TFF
WYIBIRvOoridstRfhWEfXXWD01yOEwXyVGbDU6YHa1uwHtqO8KOLzo9Xoyq/90vAjM6dhzkmUSb1
4RU4YXsb9RKPrcsKJ6KALPoAcdJdjMORjaxivNqgnV1WrMo7ISwIWN5ODyVy6yamQzX1QZljczAy
60bE7clvWtYiQbGCf3tt+OantC4/xaN5pxd9LDk6n0nh6zSTwCLpXsyS06hDkR7WBXL6QT10o7Wb
pcFg1sPOIYbPjETiS8sOjFsnE3d1FTDQq1o0h2Vb3XbuJvB5NOCYZ+1FeHJXIbtvEfmyMlp22tGm
qX3EUgQlp8FzXBanRrSLLaSLt3392UdTgVDWumn8qN+UsChXJtLtPfyZbp8KatLJaDhZY9bYUeuF
t6PIH3rm9Qg74mvbT2/SIIVoVV+2Op+2Uzme+5Qasa/RmBqKts6hRJ7Z2q+D0laUUzhjShQ3bQLj
DUF5xhZ6zYTo1rLth3QYH3gGNXtmrz1RcseE9qyQFHj91dgg2YozNHTIsftDP760mT+v9dxeuF2L
KsLp3nDPISCN6k+NDrbpGJ6tDt6IXeCIYJT7HOuXsaT1iYPGoI11zqnqTnYdOCwuoj05FZppc8jD
K+tprjjGB2Y1x7LQ7oXnUO3XD2z9Dn1vcz+xbjSKL1YitjUitq0cRLF+7YhuzvP2OGQ8PQbYJKYi
XqJpq27r6SG+1X3KRMwDStIM3rauo1MmhHt0VBpsnM5mzjVSLth9djGb/alvZXpMXYcmTw1MFV10
r1WOVrmLKofahXlvWC4A6SS/NLPSAV49UJIEzL2jdLimDOZebfMLaYDR8TJ3b7S9OiyWI2TTTPIG
OmJtz7hw3eZs2A4P5umt8pka5dV4YA+I6gf7zhq78TdhPVZN30KD6OKz39+haSmRLZPwqIXNfrYc
Lx1YETJFQWQwANQUXStCHp9EE7wow31rzTLaerkQm74qdo6Pnl0t2X2DOTPwr+9NyEvol+ZdjoX2
Iq5CyQlWH/00ECcRPTIhasP+vunU7eS00VXmOzcesoLczy2Ub+y83eGmMlmo50OO+50bWOSTomcT
j3XfBDsg69uirpO9I3J+GzF6lzJLr3uiFSjZg5eRnh5d/EQFyjuCqJmvJ+OyiqebEF49EipCqJHu
6X1RGBYqA60YZ8fXyzbrAAvNXxdm1G8TcziCBUKGnl2y0thD/ZiZvBV3tadTtPJqpeVFxyxm48Xh
szKMZuUO9UNRB9WujDuWTOY2Jz2HzaItNtLgq8364tm2ymADH7pBqegKTMsntxq4PfkC+sS8pVp/
KiyaQE0HZpk4v6M+5qdC7jQFFq1/OB6kZBg8LkLQRJ3zqoq2AE+f0SLRGSSMNfPwqihNdPI0gVE3
MGbR7muU4n9RuqrWfosKP2QcxzNzAvnSFe3ihI9vmPczwXWSja2Ti3Jk71ujoXlouvF7XfX5vvLc
jYOBxi0d71ChJ2BSUUZcU161i6uRw75q00MqGWSLAhGP5Z0ZjoubEu9a2cKWKmsyz+wSSWqpkIAl
7FFkm5sMYeKK+BPzrD3ztarL7qIPvwqkbseQEMh1bUVYZCsL6/L4vQnjYp31ItlVUFv3ErvuIWdO
8YVdYnhbxzQnHLhRzrre57TdK+gy6xjNyagyfV9W+XQsHH6LsLrzsLvs3b49GvelmxVbTSbHxjAM
9BoeHtWQS2/Qz12anSFVrJf/R+lUouDJjcuJLCJstjxnxsalMZ2vkVXGO4qj+rZDIo/HBYzantKN
4nWgz07nPaOxZ89nHs+i06Tys46qbulCKH6RBgJwGHJzO7CuMdN7KyX5G6NTs03rHLGdiyYOUBQ4
pnH5udjebzxR+lh8RbfOW0gBEwvwqXfbG8/Ul7NBoa6DcUubiAYSUsyKIpUeqxyGY+N5z6Hl18d8
RCbjfq7K0uDrt4pdBJ1qNekLjVtzXYazALR4KrECnNC8bbwqtC7snOWvMgHOwBYl9Q8HxCqcJyb3
U3Qb2fWpMnEfSqc9tlWDZ8ek5J9NGO3+vHWDuDtFoWUd0qG9NwY1rrM4Fyvkl88elsqtFbrmyhKx
d+nAyAyYJR1En1xxjLoMBiLn4M0OVZyfDOty0en1gcOePjlmLRYcFknO2q01aBw/P8SNZq+efNGO
3nrwly+lpXFQqKcOVIDCV4LFLHxmM9Yz+nFOlpFke3SyjPMHfHcg0sbZnzZoXVueuiRAuXGorwZZ
gJNgmoMo353WRvAtSghh+2HK/Zc/+Df/678tye+Ny3+2HP9mYv5/9jb/TzQuL+kJ//v/WIT/m3H5
5rV+/fot/V8XTfqavzW/WZiXf/nTwkx87T8K9rZ0faK7bGvJYvtpYbYsC3czxDWsQlSXQsp/m5gt
9Q/+ZKQ//AePzO7FefwvE7Pl/EN4kjIxKpqAvZ3/xMKs3sGcPJe+CEW1u0RGeLy1d0CGuhoGKzKm
5tjONyI40ja8SWtgD866eqUq/6HHOqlZh4Uzzq3Yyr+Dr0KIbeUXdVK/FSyiVuFY3udW8Di6DyFx
RlGV79M0f6DJ3xQg9CMm+muzxEym2blUABfZ77DvC6xxQx7lRUw+OL0YOB6WBqhmwvJGCePSQ2VF
1ZZzfLfRCW/KVYspJXkNFc2un+9pK8+90+zLofrKFP/zVJa7FvhB3+5bzkkwHFejN90MnpWvWPnf
+29lLr/JoTjAviUrpL1g0XXO8qhdT0FKmJrpohL0P8m8/hJ5JHCm/Sejb1ceMdJhgquSPeIvF8u/
7qff/OO/U2UIoVLg3YBgmD4UQttefv5fCTwRmnZLVogWgXqsg2A+j/g99SiPrpefWQPlmM6a1WS8
zSPyykAjn8RPstZpkO0iNgQcv4iHuFTyi6LwDibTgZYu2EyokmFI8tcfQtAL7hQ+1uHEjt/4pqIM
wzDZWzx3QuIF3mqz4jnkOji8LEJd7eFBKGoI/n23mWk5qYCznwSE3wAIv33uBd7yfxEXPz83VzAc
ENd2fO/9506UUSHJDvqj5ffXPDa8QH2fWa1v8wYD1MzMv7QQXGoZp5jOqGX5bl5ay/DZG9q0wg45
I82Vdh6lvKim4GA2S/ci1gMrglVFTbKhiniqBgLnGyMz2AFz5fAwYnlM+FOUknJrPBOD+wHEy35H
AwAroYj4BE0IpxRs3/ubKYlzLGyjWR09az4nSXTT2+axQh/We/59gRNpFYX70vbvB0T7VU86Zrpk
15FtQFvd2e6lTMI3RCfnMHkRoYNUpvcOdqJ2NKRHw492ARrKIvwotOkdPUYt79uFieBBWIdHav2g
H/1CgiJuryg6I6yPVf01mhHw9QwQ7OGpT+O1RdtcDuaAKiFcx/6F0yNQDwiFcMdHnfln2he1mic8
ZVU6nRV2pUxC3g/De2F/QGaz3xG+frxPC1QraWEeAOv3KUp4jGzpjBBjisB+HNWVUWafPA+HS9DR
Oxl59Ugb/rn0mL6Tb5GsRO5/9eR4108ut4nfbFpfrIXTfTZVeuWUIX7O/qXM5nPhgf9mmDhXR8ts
3vpIvgbQuUOv/PL3W35hav165fNNI+wSNpJzDlwu3d/v+BkrqqFmNHRuEd2IuUEHZdzHUX536qAF
kR9zmdn1B0QZ8f52+/GiADGg3PrETb9PBNJ1WvqzCspjw5RWGOnOLKvbxMzfNDeIduWwcrDjL1S9
YUX8NgwBK/vUzkRi6Ce6obfZJhGwgXw4crku82FEv+eoPsx5tIt78zFNhi922l+wTr7PDO9T7Xzx
GQXmbnJrZunWbj+i5Yk/fo1CcXhwuLkou37/GtOCdpfDoToCpNh08Z2axVGwsBSxOARV+tKY7X1D
WouVD7cSBUMU6mcnpSBGulFxSYefEt/fe251HBm5BVTWBtPVanA3JnPcCRLvAHMtN9txXTRDtK4e
wtBMkbRrJCopcMUIQUTDNWRp7l2UUYy+V72HackXhYtI/5vCbfv3S8f6w+miLAfOOOxF17Rhl/z2
tFCtiOxB5NWxdpIlLqI8G1Igy0vPzVdFyRfwdle+nrEAZcUpa41TTqJiFAYJNar/zdPO3d/f0R8v
LAoHvE9MToi3eHc1h7GXZm0iK/oF+T2lrBaTvrGzjL7Yuw/ld4/5tn2RoDMpY3uTMkeNxBPD2pWa
3c0+GrpVBcKUsG7ecbCRJd92eMdgl0nYhdkp9tnqPq7nYwdgpanG7wizk5XDNPDvn0P+TjX7cf4p
4Sw4+oXJLMx336xXuLVKPB9VKEv00q+fGNr4ZKs+QI0qmRen4yqNs7fcn/R+cd1EaUBOg9Z83Q2z
HB3kGE5VtgfFdF0W6ltrkXLm+3OxZ9e5HwUXoO2y22q7y1K6pxBwpp/h5VDNS4IKax1OJSPx4a1T
y1AycGh6WoQDgcZlbTNKKOubyq2Q89ltvm3mljlZZJ5HQs+1keDRwy13iHN9mXs3cpo/QDgCMvvD
oeVy+LJDJ7wEqM7vFx4XOU4V0HJHOWenpsbXZAiTrQxq0USSYsfVaEU0+LlC/J13Cw7dD+7aDiBb
W+JImeIvIiy+e8GIOiw2zgCGhzXZe6Qsgh9cZ1G+67Cjbcdc9bgd5W059sOqneZrox6IO9Jf6771
NqKANIGKeT+N1jW6UnBcbf84yFzuZTMc09Rs10QWAbWKbwyNFlNUEYvynG1ziCJsBvlosjOtrYGh
ZVPeIXWp92hrH6MCIagqWGLLeNjEsWOve4/GeiIWsk1eUuQl5FERnhxHzaXsGOI6Hsor5/XHBx5b
PnoiURnm1fDsNH2zZX9xX9nT1iypNLRid8/2DDsdY2OqY7aFgUg2RkwmtuVoVPUhKLIwDEwGFZ61
CYbP2ZTpfWm6JyRnDxpZ1J48r125IAMCHNnsgNOdgF6l8d1sdJKzVGwZNCucRHl8P0s3OrNdvnJQ
A+1tmT1MiB62VUTG6tz7azcNjp1rTusMUwu7zTm2PiCL2n84oFEU0E8QOESlJ961FZ3wR1kjKTsS
+n6Z9Q91jPnOTK5VdQX8gKnetJX1Gx3R1qY/X2fBOWX60vTPOVigdRQ+u5hEvOGz6PHkdcrdsTAF
fm9dmNK9nsOJMxtjcdFe6eyToS0GDx8dCs5/f2p6poDT7sMHt0AhvzsUYC/qCDx7fUSjdpN3/sqJ
whoFZmasqowNQlOweYuZo5V4jNhWNzvAPQV1JrtxK5geIuHcQGTwmJZJ0BlqF8cB9m3keVAMGdlJ
8NE3/XcGopgleua+jF6X5UnHfgETaWTFB2NxYUeVvC3mwdsQbqJBoqnPCOoYIg3jmzOY7PWY9NUQ
5Tn6pyOposvdx9KUkn4/Rs0R8+idnr2rOC4vy3o4+d60maZxY9vOzQfH6PKj/l7cUGIwqV3Yq/zy
/rtzAtu92da9XxwTXiecX+acwJMouh3t6hmVLltinJMbrHNXzrwETrUoWqvOvWLw9tom4zekQ8cx
8Y2VHbQVvKXP2mIYyH29zjJN/xWg2rcfs8RceRF2QNo5FOx0bnavD75H/dYW3zyv2w8zd0UhKjR4
XXFdzx3nU87NlvvhS5F2V2babVLt7p3+KsSu/8G38IfrZuGou5K+Hj/B+yJ1RvUc2IBNjnkg77U1
j+vSLzTb/V0Y1yBnc5Z/LKXQ1wGvTl7GvriObZ0hi5muLbe9CAcbbzVLEhbX2L69zewhTPfyr3XN
PLxu/S8Zlvsdj/cxjPalJ18Rab90eXzblu4tX3ypXzufcWf2GfPsxTzdlyVrRzrQN3euvjXLsylA
stBVxUcVynJLvLsABAhr12TkYbnwq35/UMjGmBeLRHqcZc3Ji8I/ZB/KVA6pbjQhzQ9HGaLBD+5M
1BGVSi7jlN7fGdu9NZj4abwUCwOPhMFHIj4IXDMJVoW//0D/rY5i7subU6aQQOCQwLy7sScPyXgt
xuGowvzKJ6Z+7HjamrO8VNbXwiSc1oSeGvpIDcVb4jnod8TnOimuerA7q8xDmfv3d+S+v2R4R96P
GATaAsbv7x+wfRM24ywt9kCdc14CVLtZnHXDCDCI1iUDYmIcyR0Qtd4nFhpgc+D8SEr/U+q2oNyC
7kTRAhjGjW6HRnztB3wy3xzZPAvpEOMTwLBAoFhHznFcnjcsl9qtmK/i2e0vpAi/VSBNkKSz2cl9
57pe1IDPSTs/9y6xqaK9TYqzn1bZGmMzYuRKbJf/9WYOKy60k00IiT8d5dUEkNxF3Zfb4ozf7QkS
EWycfRqwrJ77aF6BUY4WGdsLKsRolYHHmYQ4sqf7PLTd848v9f/3tPJJJ7r89qZf32MUf5tp/gnF
+D9xXLmkoP5tXJnopn39Hc24/JOfc0rFyFFQ4Xk+8Q/YPJcUo59zStf8x1OCRytjjX9PKIX6h2bW
9hUTTbIJhEMN8K8JpS3+4fYiBAwMPE0azOT/ZEa5TMF+OVUEoVlwBrD+8kIS6d27KRng0ES5RSGB
3ZASDjoIJcIHd+C71mp5CWaxGPyZKuCKWoatvw7iMvhTcqCl3HpdsZVLKUUoy+2civtfvu+bn2/6
18nXH1+HT8J9DnvSfh950kVd3lDziu3UNVe9KNU5KKC7haMbfpBj9+dXEmRRYcjmmHv3iYainWrA
x862w9ofugPigwcQTR90Th+9yrsnfhcChxiSSbKUvJLBY9uzXcs/eKr84ednbK6WrJblgeov3ckv
w6kWVXac5q3cOgZ9QmCgd/voAP77S1jmcj7/8hKOMJq4ZbbEkguBOVI8Dwrs33/5P7yEYLxGXgm/
h/CWHcCvL+Fpj0Gli/qFFdQhp5vJE2/z95d4B1fmGyJdTrmAFiT3CuSxd795GQ2hO/ZovCATFWKD
nooo7GGIXju3VKsKtcFJFbgCYgyuK6+e6RryOvig9P/DJfHbm3h3STCSG9NO4x/PgqchRVz9FQHm
Bx/0XXexfNAflHzJ/cqhsBxhv36Z2JsyIOjQKCdf3jlZcGOE+lPtzmdsRuuCrW6TvujowS9PmB6Z
cOHaUDcoK5npdyeqkTPcng7GPTXA39/Zn94YaiK4tIBnfWaMv78xJ8t1ZuH736oyyV7noomeZOJW
VA/RvHb9yl3rZizO3pSIezOTrvuf349M+EitsIl3ZKH07l7xe0Q/XUNmTwY3Jir0zVjctE3/QWTz
H67lX1/lPfS2V4HwKh05Wx0O50CqO7wE//FLMIuxHdOFQ+7yjHn3QXKwXkJ2HCxILbYLuYfe4oM7
0n5fCEqTv2y5CFmXUlWa79cQMSFBLKydYR+1hQHRQLrFFRsgzz3mRYoV2ai9MF+lzqK9lVNqPJoT
j5CnSLl4lWK6ffNTlxvhOZhMTCwRemYq+Ih5xU3X68lBQgeG8b4hKiBYDNYLmpReGV5cRwG3LZPZ
s9cs7RdqGmpSv7sJokW+Uere0NuuGcwGiHxnZMhAuhLGYyBmomphmCW3BdQGwDjg1MWzG1oIFn1f
47BmKJpaCCv9CBNVNEt5G/gdNISWzPJ8m5sWA7QwpwxfdaUj46s4k7Z8GVCOPOaD1ReXjWX72T53
4DY+5WMhKD2rzi+PaeJCMsuDKS6OvVXOJXoIM/AuWJ1xLIsgMaDMJNE0HZsE/R/LaAtdE06jAvNc
WTct0N45ME29Jr9p8rls5nwghZdD6y2zqt4/hT6DFMyI6M5piGy72WFiZhySlGWXb7rKS4JdnE5d
cm9WSdmDMXIntbHxQBDIUruVuDOwmVbnMSPRo97wG0XzE6Y5h2ScitzorVGg0LzNLC30UTTcPYfa
ycEatQEiyse+ABy2TkCRdisjg391DStIPLShouseEDzz6/nIFLZ2mSfjlc6t8HM1F8rfxlVe5Whs
McxuGVcAPWqRZX7XqWI+DrYpd69bu/PmXZOnY7bLat8C1tsNcmCmVMdOoK4jEWQ28lrHuJm1SJyN
nKqRnWudGNk6USGSQg+QqL5KugbxTIriQl05E3Skg+Xw/j/BHhn1nQuV+MEI6h6ga+Z22GeDAnWI
EHrAFGKwZyBjzVqm1J3nJ0drxk73VA9R6ABtZzi1dXwHsg+K7jTYRXTQ7Wegq96DVaX18+zBmt2D
t/HkWTPe+TrqojO37rRg4aTTI02BQhJeFnEzV4/xzL21d7LKNpC+tE4xfOqGap5OTqRCexOYbhUy
sgOLdyqkq9BMFS7aPdNf5GkO/lVQJFY1xMvfHzvUmA7hbPUwkx/bAjzV+6HQKRxQP20ArZVsrXZ+
mqI5nRZtE7wbhU4ZLRgELJzCMjr0w2zKp4wYw2St3MXCFfX2mJFMW5vDNmn92L1lh9+k52ShFl5q
d+hsay39sva4oRKVX/MsMthye5yxGIHtNn2MqrINXgPHDBnsJfHiCbMhpu2KKChm2u1YwHIuG78M
72ZrmuMLYaHnNRUX5CYOqLcv7AB4x0qbohxfpVljz9MgbrDF83ORV61UhBYz6iwbvKeEl3ndI/QN
v1TSHyc247EdG9e+zau+hCobUGAWjnubDR1BbAoqHu4gfqS1C0Ui5QstwmHvlB4K3pWdG6X+JOqx
HD94PP8MJvulYmf4w0530apYgloHrvHvj0FDOLltwhLbFt4wXdl4WkGStnGdHqJJVdVed0khjnWP
tWmF8smqD6MThqji/bIfj7lRBWwPTeJwVjzN6vyTYhndvo58zv4ChbaBWL0ZRn05dF2d32EL67xT
w503nBD81O6l4zhTcIMmyh8fI8fXHjAD5Nc5q+WxQQsM9gJodB3zGL0aC46zCeq21bYbVyIvXIyz
abM1kc+Lg4m417uP+K/Ggi5MtIRrXrPymCwu1Z2WSdRcRLEdvGq0ExgMxkQdKia9OWYSs9HPIOdi
+24cbX6ZlWdktn/XyHF2sq3b+LZ+aXTo+5thaBsSFaSaa356lgX+tQbaoi7DIegBRZSOT2eOn8Nv
HzNT2fPbNHoIJeAi9Oo676CFBbYeBRirkKtKBc48X5TkHBQSIWgaDJuZbRYwJ3iDimca+d1Gt81M
JLS3QKdJQA7dXqFNQ7bpIb7rMr6vC04iBNx9aYbmKRSytsAaZ1F8tsY8l5clNBj36MuYRR+yp0I2
ybrPbb+HnhOSo6hWo2OE4gkNC2x5QCf8FFDxoxD0ShvOXfi1qOypwqnGgw7hrdflUMzspkpxCQOD
SPxq46cJli5kmpxmjyFEERMxWOdzea3YnsAjsd02qG8aVwAb4a6b7W1lFz1irUHl8VoiowJ+MI6I
p8Ss2D9oqrDrzo0toOH1XDbbqLI7IJHNkJ8yH2vtpevPqdzJuU/GdWdMDtoVnkyIJG0UJVZvAvkb
dC+aDcrCEY9xuTD6VOr394MRJfWDl88NsalGr/nZzFhm2yGpVLOxsFizPRxcw9hCCYHw3/cNS8US
I0cLsQr+9cocrAZkh5gq+ypzR3C7ANesbo3WePoMXAn3EuqaFkCWG7XTpvadqdhprzfMbd2W7fxi
+HUQHLwR1vUKYWjNQ2twIDLKshvrh9HiC18ZzgxHvyG5xlvBm7DrCyHTdLqWosOvWfUBFGXpNfm0
KZ040KegkOOnLOxVxeMtSiwU60WDJrlM5bcWIL3Jth9f3s7zZmAmowDxHdqcZkhh443n64YIybGT
8545bQLIuQxiYFlhMXoXpMb13l3ftTgKkK1nA1hgu3ZJMJ4G96DiznFImaI+uGJfTh3kgbOWa2kJ
/a2cO6gLttV/CXOvup3HZB52cW4MwRFZJu4CBhM2Fsl+VNNhwkkSPfW9ZtWxijIX2G051gxE+5mF
oyiMpxaFPKsoPdlYGwWCO73rq7LBjKQmg1UN3FUzcx+ECbAGXJJZD9cjoF72VT+P6yCbk/YytBQC
x6jExr/RWWY1X2Mme95lItJGrki4ML6aDsXlZU435p3MaIas2fjxDEeCKm54pVzlKPFwoEx7/eOB
EoiJAX+YIC05sMap+KZsaFHZDjN+kz0EP2i5JhTu+uj8eFYlZsv5uwF/nI+XhhUE5sFmqR+BZwjY
MW29Hw+//MeDsE7RIz91Px+QcjbkxsjHtAUYtDxEy0ZHLOpilWNTaahst8ngDKgwjXiYLkTMkXAY
hqBuMEMFU7fNQ8WoMqQLok7gvjC2IDwERt8OdvU+0woegSVyg01fV+XuLqXKpBQIQms69R10/1uv
Mtpmy1zEd6+B1FBB6LSbg4e41Qr3bs+iaT0H8XxUP6oOMgKoQCA2O1/zAqAa7Lg2Gneptooe4i1U
pnPouKz9Af1YKOVbEh9QfOErXZtzzHHFSh34faBbksGjxrGSEbXmnBl3Sa1ICHVUB9/EttMUBAbt
OzlSVFIVSVvMkdYJBXByVAhlppWy+umCSjFxwBlmqblya/CVWwat7OSsQlkmzLMOh0tUmcV9gPt8
AvmcmZU85o3DPqKRMybXrBjDewRwZgy4biJ5XaZtduHVTZ+vSgbBCs41dc8qmFyk0HNQV80K9SsK
HK917BQxaFlbu9oQGQBmtzTOxBlDDEmSUYjVIFGqr/s2KosbEz417hRtLBLpHKXWld/2Q0cabj1W
e1romHVFzeV84TVCmNTFo1XeRzFWzDsHJiI78G6OL2mBexSpjSefSxF4Ae6cyJu3xtDNFmFodvtk
2U2Rr3l41SbyVquYql0FSsO3TY5OF3/y1oRt1z4lnYb9asWFkeHAQDJ4cHDasO0miVHdOC4T+ytq
NDzzPU+GGXuZz7Fd9l45XpS2bbA0Em0ZfZkAm/X44Qd2Hxi2kqk9uC1QMkVAXdX1X2hBiuwUTvMC
yRrxNqxjMLLPY6PJDYMTMIlzE5MHs0lnrEArS7lzfUk3nJJYIqDOb2IbTN4q9JQa95QuPfY9+Hrg
CsgBMsgP4E/a30q/qetDX3KMHbQvi3FbGyUKSBdZvtpWswCjia5ukscR4YE8gXIe/E+dQUkKoEMg
hu881fW7DuGg3DSmzL8gsYJnT7ZYG+8EgbMJG0L2y7symMAF2PGUtScRT1546Dm+xg1u4hZdtShT
fU5T7ZffTOnIZA+yWbbPhQ2kdmmtqrWU3ThfsVVLq9sCHZWALWiWhCEZLNYNsjSejCiP95E3inrX
GQ0iE1eGNbepTKwKLEVW603ljUZzrJVp3xccReqeXnUMb1Epd8M65K+k9zkrONwyJKmCqUA0ch2A
nidBxXYN0HkQP907jB/BeJ7KtrCfuMTb6Gmyy9C+Hho3s4BkuGPAjlvpa27/ObnwnRK931zWwLgY
RAMKr0D6rSG99sEF4DW7fyC/08Y+i4+vAJmUONFVlHZBfYltjAwCCVl43DTgp4GEjd3YfgJx3mQv
Ke0iNn3uN+dGVGM+33T1iAiEkBbT/8KqY8zvAfbB0MDIOKHfMyLu7kM3tVG3lfkoWKf0tZXnz7YM
suIGOb3U2zrGLvw1INHFf7MHZEne9WiHMKQ3tF6ZrbZoCKL5lOFhY19W1ahuvzqw6xbsR6yatelw
h60j1+gHJOGi0bK6q2A5iHSV5wqb95ECiEQtqvwgFecO74/FwjpQKsHBZfdBO26okQfSAvtBsl1m
5T6fab6sAKFhEHPbxIPZHkorcLyV7B32RqHbOaAcca7xINvUStyAsQn99dxijX1UsPu8ctMPLudN
pXQNgYzBl/PWRP7YfZ8DcgXWJJ5AAu0AZ6enCfItcr1adpl165TjPD0Vsc7q+ykFirAxgjyiBDBC
4zWam3zcLm5kPvhQZ/Bu+1KCa+qyfoY3XtVYAMeoalCpBYldYQ2YlXcTO2OVb2ZGsAtiABnCtV8n
frvL/cqEfa37UBHWR4P6ubcZ0W/0GFRHRLZRu691BiJ4U9Y2tIsA3um0ruysxoIXZsFni8QwC+2g
2XwzU4OkRuy4udhAkQoJWpsMWW3pafCpl1Y7Z1ds+8wRJzmuhK3k1MSgiS9AL+aQhYYKp4ymLpQb
ctnpJ1Rcb9GeLMKBXGPUc0dgCZuUtQt6aQ9l7KcwqAYCMIcOegZogbDPxd1MBM6SgUzw4EpWFWvd
2RlQ/6eBKrxdj78DWDj9gPGFttlgRj80st5gfKlTaovOzI7CS73oKIGlgvuyS7M/uJkzRisevKBz
e5mpL2MxjfOei9TwD7Oj3TfkqtI+NFaDp3Nbs/7z7krI4Xmz8WvGKBHL12bXDVlbPwCEJEGNZZNh
Aiz17LZcsXshWRejMN38ECYAODNdTOEVux8bo6Ia/Z1bJpY4jnEyLMLOqGj6LQpAkGkMLpRa+86Y
TRukGMGztnv0sENW1p85rJV7YsAAEZMCfp+QrxmvvJn5wFqNrY6R5KKovU2l5CmBwKTi+aP/i7nz
6o0cCa/oLyqDmcXXbnZu5awXYiSNmEORxfjrfbg2DMOGHwz4wcBisdidnZFaZNUX7j03ivUSpqAO
+YOEkuNzojDafdV1NOZ/bI4YUR5a7dmK3CGe0xACKrnmg0brFSZBjYE2g+8enItZIuAViPCcP3Fj
aeNYDy6Q8dyyAEuajtEZpOJEU3DjqLXn76IFC7LGU8XzUJGxVBirYcnU8zsvMF2Yk5YEb5C+HH04
TfsnU0NOl+R19jGVOX9sQ9qjtV/Y/gBGX6bh1ZmjuN4UaNTTPV5W0gOc2oABZU66AlBQxjTgnfYJ
YmgNIksby+zVjhmNUT2Opo1RMOU8AQc1ca5AtGy99jduC0phbJ5LzFoMXSG4GBZNp2SaGudKT4M8
37OK/otxPZI+Boe14lq2IgxLSpJ/BlGZV6aziPzaF7aBSEYxyapw93sy2vsE4dah1wmF7scIQBaQ
v9D2/zaL+L/eAv9PnpX/hzteBo3/aSfx3ywpL8vX3/++5f3nf/r3La/NltdiRyGZ5OI6kCy7/m3L
67r/gqXEswNae/4zM5z/2PU67r9g5DJZC/v/7jv5j10va2Amfix7mYu7Pnun/9Wul7XufxFDIG5l
b7HO/Qnu4+uR64LpPy3jvAL4wxIN5WHN6TALMZ5zKe/pQX2uAPpwouLcbRr79VZJZR8qMxgxx8fF
PhHGfHKG6ljnU7yNB7rtokErKRX1sREH2THzZmYfKfB4xn+iGiAaprF8AMYgNnA93oo2YduQT2eO
XkhQ/tzsY1O9Ja4zHejPkAVHcGqx7IAqcrBe6qpethbk4UHbIVQ+LFt9sYtG8qPdshY76P73rC7B
B4gZ9DYBF3Yc8Wuo9E2PMFKW3aTkaMYnQVTOh5ID8a40d4HM3WtL3xrCJdT6wzLAFssMA2gBZulQ
CfKCdDDBW7QXD5lQ9DcoR7ItkJKB16Lzr/V3SsHyGKs8P4y2h2PTTZqb3h0/pYaTniYoUZlgxOOI
52DqpqM1DmfwMs7FE2j760S+VUE2XKimjMUwzlEkp3N05ma8MlKNbxXrmEfhdt45ljoHgfFV2Yb9
0ijoYyaRQBsjwqjXpihfwY/9I5pRn2ZrP2gdXTLHt6+ImaJXf8D+BzPGc6vk72L6d+7kZN/rMejz
8IIHNGFmpFQfzrSdBuJG09KIjlSNzc5EaXTI6gYrI7DNTAb1uxyc8azRGoV9NdbvVot1m9qmvjS1
Ta9dMpCy2wfPbcXTEjTWpnad4mJTGEKZsPvFvTKDz27kYHU7M7DZ11F8Xg1HPwaiiDZFGTWnzAaw
odvkMn6ORdDjgSx1qIfF23UI3yFALDEqTb6gdE7uI9KymAnR7fdawAc2hsviqeZ+nJCbVkJ+1phc
juRqQCCZiWjpHhsl+XgavqJAimMOWWIjhrl5bJy23ateFGHnxizA1fxE1ffLzPjLMopTFnfJLfdT
fGwEln0JBZT64TBMy31bYc6X0t0oJyOiKc6osfl2s37YTZg6HtwFpvwIGGmx0mXvDjZ3D2PkR02G
Eissc2/ENartBpFy1zPaWEnJ20X1lzRgnNnHhJrEmAiAUT1mBTVdBxK2rQlAid2MEXfi/YwulKTO
k85DVFUb32DKFZWdgWs6Q2m/RCAXyugYje1HawjzPJNfvGDCtZqJXBCrBSU7wrn3bUCes8ujMs7x
1pLJXV/2J+bF7m2syRufE5qyum3cV1fLHXRXxIdV/c0ImWD772qc7J2ekq9hCgYMZgwUMlIUBou6
NItOZt+CYMiNH7rqfWtyggCvKHG8qYM9V+YbHcqOCQTJj1GdHmAu5XuvtqujcLjSbPsUzOVyGdU6
74uLgqWH8Yr84tkSwCiy2X1O8zq/7b2SG7Rqyj9wTO4AgScMgYZub4CGYcEGhiH1QqtrQjuJnIOP
5HVubOscADg2/YiMhvyldINTasfZZR4qY4+3/d45cOnKnWmCltR5+eJ4Kjh1KTXzCghMr1b8VjFw
DOlVWOtE7qmtqRh92X8OtVZ7OeaPyre+SXOaQkPyYHjyOqnYfV9oU8L0pS6S+tXovGeGNBSfo8va
BbZNhz2e1iD5A8l12ZsaQgRB14gTB1Phv5j/AK1cjhIgth8vd5wg3c6tJWsUN/6wq6S+iWoFFn3m
iK/6jdPEw1Yy7z9EBW878Sv6YNnoJaXEIKh6kGIecnqpQXE2y6UwYnLSF7QNhpN1J1OnFMRZsVwW
4IS7thjIAWyT9zy3QX660VNW/zjgIIwK3G1kpgxZLXGDdwuvy3Yc7M8Zswt8978t27etVes34Qbz
oUfWvqVS8ohKuiSu1xKHg/tFQQZxK8cIWR3jN6tgHMVIf0NLOE92Z9w5Izr2YRGnpTBfgyKAXB4g
PB0LcXYSmJ0W8W67LH9YGLcDUm2jFxIJPJiVdmfL45LQzwYtLCmRis84JedmpGhtauyBeSMIQ1+T
kHiN/eNEF6VScxdNLtIOTgIae6U3c1P0p2QWZWhkUB5rSxYMpGbvKRAAwciKKioiuPyMYycDtemG
7kAvA5Tu2dXGxc9Edx34eBow4DsABicFoaVtRXRHT5quI3Q22T5Dp15FXFpF9wO0XW4E9wjDpOWz
0829TuRniomomAxuYWU2Fxz55W1kFSeWkveRts1nck/iY0DtDMep+kYtO7xzn/V7PaQk6PrN8jQu
xDXE1mEOYu/QTz5cSKzhQNNcukIGdNiPJol9283Hdtcz7huDOAmzBk/7XJTowxX+8ZWF13jByr29
X3p9AQbynFnM+rKlRFsJhpIUVFx4iCRTjWpCRQirvb6GD1m1mp4MyNwmybqD4zjTObCcV2GNHbMc
ASWpsYJT3QcBWg/EzKkNaaKyPYuvIYFPAJyjSCF8NDl3arkDWGNsq5Vu3FvEBTmkIp5hkUGxXazq
4Jj6vvfA+uQFEL2ueM5ZHvP/lAYNJlVHa2dPyYtM/QPEO+cxT+rQSPnc2xhc/zJEz+Mg/P0kVThm
juK+zH5nuIMXQxvmA+m5G1/x7ov6MxdpdtGR9TPhdt9MM8zGdJTPJKbAwxDlN3cHwusUPGFh9lc3
c6pzn5GrR0uF3hOcTM+fytLROwzC1kQZiATKLnDW1XGr8CtUnqtDONNV6EaQP0afiW8kSYSNit+A
ze+x8eeHxLVSyHE8UGMJESYAXn2FPXadm2g4DdmKH+DLgMMiKPHiXVbY+bkBrrpJVXVOOc8J9auP
bYfZZEAL0cF+tuYmviC8W64Dq46r99l62rzpxXAY8xTIv7Afar+cSOwoBMQaOvv+reEHvR/qiX0w
1FVDsBAbva4B/lpfMb42VTvfm1MSFl1QnlqyGFhXlHAiQP5sWAdD0SACYVszIN0GueOcS9G8lwnB
Ugt7rzMddwezJvXDhlAwncZVyI7qT2cT7jNFzqlihLe1UjSH/lSH9W9RFHInaWn3ybycBqvxQd72
z2BSv4qsvU37wd/zuf7Y6KrasYmOVf/EbIqNb1P/GiOzjGLoL5Urkm3RI14eYohPzGfJUAwgQkVT
6GsB2h975VbVREWgoYKlkDgM77x4POW5+paKlJgG7qZrUv8kor/mqrvJTejo/t60oXeC+WehmCWE
VjgNxGrV7djRoPPuy1MCg2WnIaJZBbUQ3Ol0BxuQM7sMnpnhdpVFVqnPAQaIFrVNnfWQMJwetyG/
/ziT5BEw2iZcDXZ1wGSAYISwKOAeGtp6lwk7kqHyP6hs/J035usFlJu7FvTYbjGAHYiJ68IeS7ii
EjIv7+NGWoTRkKfMnVjYz+WfYYF9zkHHNJ/knaQiB2PJmRfJKT5YEokCmR7bmcY/NAaZ33U+eZCV
3Vv7nsHtprMj42pkpKE4PlFyialesjkiRYvOIPRlR/gwU+yNM5uXYRi3ghEu15qKTiwObyfza2kk
2p/R4mQgD3vjw7p1UjzBrJuBUmdAZiIl3uGx9/EoXvtVm5BHIaiZ7NIaJKARmbt6wWxYbqolWKNp
jkoxDRpb53uxZ72N0kmGbVfStbvJdFSoQeCSuu8Du5ttlXkmENcCrdGc9ntkAuMZxtnBiGGzR/6U
7lL42dTmjL3AfBHY4zU3GdkBDluuW2JxWa6IR18M1mZqV+DroB9FPnJheYXXHJcuI0BrpuTwfQGm
Hoy1yfEuDMbVhK5p+qugvGXwt1wwuO/rLDMfzGQ8eKPaeh1TqNGW862TmPLqMiCrjaV58HCHz/4M
OLUdjoRsdzeBx91TxWW1G3AMbmsn8cO54ZxAWlOuqYb6WZn+Reqh31qCPamwmPy7+dyx63btQ1/9
WHPm3v7zN034hcmOjMmMD3LnGxPOdJMZax4k0qQ6Cx4q21R3ft62d//8U2uaOPlSjQMdI21ctvVd
XP/USVffDtqc8aXFrzW7MrpMwqr4gDYNlchmmcEA9hE0MF6V4ii1tdKRCuw5lvWXhUqGSpGGMHLs
C6+/TczPqtsgIGpnsuADHqJAqzXqbAgOB06gj2AgMke11Z2B8uhAK3wr5gZwQg2rBYdqsuu3fgaU
Cm55fJLeQ0fezBmBM4njhbfzmuBuSomPY/PuTjYoW1ucgC3IQ0VLc0bxDYUsaA651BBxi+hhrj14
wEzBQ17lN1Na5qkyIuB2wU+RR86uI5WRZrk3LplYuU4kygkv3lcF8bwIZCyey/ohAaPAfJ6kUHAw
um/akDABYm8TOo4FuUDoLv67BIVMiDrwAbyFTE1bQoGAy4HeQiyxlsft8J6X2B0ij4kaQ7HbRiAs
y/PMCSvZHnyHYEel/sweMmEXynzWYxOrYrelxvYAGYn01iSmmRer2LUK8mQyLkeywMnc6kyMOpEZ
lkh9wmkio4RYBz3VORnS0Qm68EBgEbgmb4JJnxvmI2Ic4JoTky8cgJugeY6V092uBFUBRVebfbx3
YG1uDXIYr3bu/JYFXCCkm+ciwyJZupD7+4pEzcUEim7gLYt1d6HmA2aU4lNki5GhA8vJ/YwpPyN/
EQe1bqi/Cy8eDnlKPrvHS73TqD2ObQXR3SHHAW1hKIf0CcEjDCkWNNocihDGUHpXNvDwwfa+Z03s
ErFARKjvglYaDVqYKblkHjQbiLk74WQP3C3PmdEj8IxdAq5MGgBztisQhW8ZwV3r45/vZ1Xso1sk
cySq5rZ121Fb7uOB+HV8iFycBKgR2gY1zHh3UvUS6Sh569syFGXqbmVvP1YOpF0o7I9tSkJQuq5V
iWZVzALls6yo1JR2KtSRGfksAYjeYgEmTv3fmE27z0ykPnEHkyobDxo9w63pMk1MBBUfoh90kL45
3yyJl/H2a8nMpMEhGllkexhwb6tXbZA1JmcP7YJoeRjI20M2/yblG+NbBsld8gGGiKxkQH9V/1w2
gK5qiNfjNLONTgdGNcMD3nP5XHn4A73gliCB6k6AT+tXVJYq3UNTpi+C6p4006IlGpwqeypf+5iz
NhsFEx6OgVl8dMVT7YNFc+KuhQ09cYFqPz7rUoGvFbPes8V4NFizPVSntFYMgFZ+Wm7KozDutc2Y
q/MKGFqNQV055NuegSvYQu/HneAeVFgnwzZan6qVaCudpXl5H4cmh0NgHmVd3MepcUUymF6QyjKP
FvN9lpXAr9Eemab6djjbmUslf1omJ7vYB2VJRM5m1GRAks23KRsDxcNtjLkzzBdWqZm0nmYb788o
Twh5iw1YKfIaCMiI42Rrj8TZMqTZ+xYeIc/Nyx3+IrVxrI8xExMjNMVwgPCFrdtBlsSnNIZT/NWm
BaLtlsBxU1NXoe+6OkZztVR5F9tNdqiIIOu5Q8JI0m3qYMEmb6PwxFQQPUrudCKzUAtOzXxSdXIK
PFSURTKTNhzTckHQK7N5PjEKsUkqo8IoA7N9kiiA0IF4LH8m9UBV6O9n9gpU9eIrZSB17tT8IDPz
1u/s4T5z5NaVNHkkO259pgN3SzI8pdWN8HV6ZIajdr2I9GENQOh9hLKtTYIQTigAAogOTLaOtJix
T3wjgtZ86e5yF2IckqZlPRYPSBePIPVvc9Bve2teuGsZGoBs7y596mA0LmKO0Vs/Dt772BOX2JD7
KI/kOatNef7nnyKDRnp2qtBXK76qrb4K8bddfyxLZYLSrKKvXPuKnTKWzWmaWfPpBXSyHxq6LvYL
0wbOPO/b86iCcg23JwazhVy02dEqHlbNPjnI3atF9to4IF/szN4IyXegt2qjiWUp3pdufh4WxjZg
WGN/wEkbLWinl/hcrbboJSgOeexsxnG0wmksxhv/nPRD/16kLcMmYngszutTaZkOq0ue9sU1wzmd
LtMIAh4f+34wRHIAdnMqCEPYJgs1qqhI8mynFzBZesNMYt40lsMayjVA9yaA7DynaugMxrd8sWGn
sz7xNFmNI0vGnU2dz9lpEPM53wmiA+Hi5s2BUAAEQpV7yYfhpSSsbsdpin3chRJNp9ecmHDOVvpW
uVlHgFYP69S6DcD4bTXlKvrIDffygoBqmnZHw38OguSrG8REnq6rLgbcXqd9WnInYmXILTZ09bPj
cnYjMbqqHhJhhnwaicIeNne47hw3jbDFDqP+fLUAOE/EnyLC8UCNDcsDKEkkkl7zXg/VmQoDijHq
xnCcll/LFilVQyKPSGe5wj6szokPdkCQAfYucjNYwBWWn4Z1gkS9FPGdkYz2oTnUC6SehHruPOQ1
qQdIFRLhP0HJLHfEXVb7BXQC1ZB7A6Vn2WuXlpVv/UBu8h4H8GXS82csTOaRSVLubZR6G2g0+hqp
FORM+oJAKdgn7pLsCpAsG+T6PQrR8Yg35JzUIH39rGvQww3TQ4/+BoEM4OwsZVQYA+m7RVvF8HOI
fz0Wk3CO4nw/BgTNcABReCqHR1Xp5UxAVndQrs1ei9tlzPq/g3aJEp9bvamMAGtqx/g5TyQJ0AN5
zwYgt75ywV2n34ERsV/vrdcml+l1ifwTv7a5Sf9Ubrep/cF+S4IovxCIEE5Z/I1wjbFhC81nLMtH
bSXDKfHMZt9n7MAw7wZAHWKCxTukalUCeV6wQtu6tpNB9o6P6UJFnQb9T2Itf5WrOT5FcxprmrxK
ESZsSLkrbNqPrhvu2iT6bawagTHrym3c+LRWJtgNWJatQEBozyzxjBktpMMccr2Dw2wE8XODJQqg
wQJg02vau24guc9tGSMnjvtrufZ3Q61JL9nfUDOMB7iMfNWrZsLLhlfbAXIrlhvfJNQznYnimehv
zGx5iGyPiJp52RVu6h4oZQ/jDHim6njBKs/ZShQ0xwmwXm3Zxi0m+5DwtK8geBlz6MvK2jsVxnAb
accavfMee0V3susWbue0TWzQQ0N8QVQEaaEYzRPIgzjNvjj3/yzB+qa5oHRjOe/Nzg4OwyiqLbTX
KLN5DgMMEShuwJ4/GDJ9rxj9Ok5KEWm3HyhCJ0Sq0xB6PJArcPqE3g21FwU+yhoQ27UCcUgG+H5m
8jS2OSk5RoGV3zTjbeX63bM914gTfeclUiWOisK9SotwbXc0QaktE3sJkYYLC+hlTF7ASc8F8/vW
9dQeayBwQVCU5oK0zkPR6Gef89T8WUjM2WQjSh+rdqgJOp5Kf3pI5no6aSCYGztKDyz8GQfERNTH
xsvU5AS8ZAlCGuIRfe/RNSrrNqahT40ZuKlVWsxsR6zkDDnE1EHSn62t6XVFyEHEbRPw+ARBT4rK
8jdrTIYk409XNDWc6CPayjcYU2zpRQL1F43qUWZMVIjT2KkM6KdCk0L3QhhrWyKkWN0wrM0FMWP6
K+WoaJf5xoS6b/N2CCKL3WkC+JmATlg3fFurQhKjuzysGN1zLlNZolj4TSGpHvygel6a1D8R/kAs
HUh5bFZlsPPaHiGHgmHPLdIxmdkExMqzuQc/siYlRkRUXPqx/fQH0FeDxTKKGe8WxdASCo/gEeR9
k0xeXJeAotRU13nU55RQUhbbT+g6p2MW74veeEJduU+wp8yNuEYsphgxZ37oe+aTbSWoZ4yWa3Xi
Gne4FtizE2olbFIzc7R9gapoHvzuaGgYW9SFJ7Nx1c6OCMNkONGGRIz2YU0DPRxl0aVb3UodxvEH
ueRtuCSMHdAhflRlfBhT8c4rFtrBQ12bDqqNo0raaS9pXsI+wgneF9lHZoQREqW9tfZQQy6JEkAU
TDwpr1jwSVAwAHMsL+XEbrNrsjc2MujOQFIjtiKdw4AJlmkXZwQ/bJrwn3Lgy0FsGYoUyUU8ZKfc
QUE+1eLJT8Y3SRof4NHPpfdPqdVfaIbz69SqcxYUf/rFZw8nx3rrMeTZTrFN+t083blz6DvdU8IS
whJQqRjHxUj9NizD5k032OgY+IY3kIM9dqvYLvzEAWG8YqQF6m2q35x0vHWYWTQ9dLCkuK9Ie7bn
0d4bfjKf0iB+nTtr2tq4OwrDPZBkX5FqCC5KoeITadfcFrFDXzfQoGDM4Jpvq92UlfQ3bf9iSq1g
ZbnWZdHTfE0UK7vubyFwrRTJo2Fwr9gG/G3bsuvD1MFumVPrmpIDMBj1nQn1YNu2sJExnoL1SfOz
MOM6FD3hzoE0b9S68UU3BAqFmBP+dMI1cn6yi5FTDQ/VyfKK917BTjATnRJwVNyoNSiFJbZ3QWD2
glB7PYl6iyFi9uUgUy3lJ5CTX7JCEClqR2wqruW6su4G3VrMW07Az2yWqd6zZ893njEm+7h3cKn4
hJUhQobHYbnbzGLONIOM52qy/46pzwnKpXoQnocfiG+4stWtZq6RtAlpLL4L9JlsNXaFpsdIMXNT
sV/4OvZmyQ8szdrPBe3Yc7GmnpVojqq0GHZxvD4/rWiuAN/uDdH0lwG9FlmGed2AYu4GLnyVlMeA
lSBrqRfd+zVsXJ4aY2GT4eh316CbwC2AGqok2LAo2eBWfvnMwfHAqUukxbRsSUiKWCtYfxj7ZofS
mD/B8Nd7HYlX9lYpVx9r06plae0fvYa0hFlBCyNxE0JaLi6o8eY712s+/Ea9yck9ICOEaCUjcR66
ziaAr11Jy7HelZ51rnpQ5s7Rcog2UcFCjO/cMKuYM554OOmxyRha1T+Bxl8g23HcjF5yEm1DKmHk
bnnml60Tys4C4OwGb0PlEB1OQVMwV2Yp0D9Kn+E7JFkya+8KDzAsjAU00ESl9RWBlROnydjcBp21
Rd5jHGKzIyrdIoqwIkNrPwD/7npZX+rqQ8RyudHUag1msRuyCaNhZzouTHMzf0M9Up8XJmanspRf
lcvqypdlu/es5LhGR/p+714LJ/qaTCfftTaJ9fxVGFSrMoDaW2dbWydPuurjjaEMybr7uDhog0jt
ujCis+7ZKwSiNY/x0t5In+xz25FsKiu8Vc575QY3jbJeWgJYdGsvB6cOEJKFRoTNLB9wHC7JYwFN
x1vX/CQb40xkipwz/CKNfm8WXctPaAFvP4l3RiUk4qo1XL44Qvq5FxPrCD9KHrLOcTeAs9cM6FJu
q5nEpTwhMCblE6ozvR2jnMcbjTEodYZPOg/ubF+99ZSXsnEhYUiHb0/5GFicLUai/BqwgQvWC9JH
EPnIXuNYgIICf8S4NjCCI0Jb/ZD7TBgRJzdhUXZUMxQLeVPmoSriLTNvfYogo274zY/FkD5ny/ht
M+Fe0iuyMudGVe0Taad0HklRbBHYVGFuz0fjFbNdRKiMg4okJ45NsbEfLMe5i5p9G5TJHrsqLVA7
U+u2vAkWZsqN3QRnSwI2mypysZO7aMSMR1DKXmsA29pgXN8b3kfWus0ZsA1pPFKyUrPS3RhDesl1
9iji0qaAiVd0kb2y3xSvfMD+QUdLevRastb7cQiOfq/O/tirS6b8zxmg3MF2QN+X625YiohlaDmv
WOpfHkgmAsPPhLKC2pwFUBkvxr2YxeOYIemxnfi60E6GY5rinGIp2fXP2oyoSlBKAgDbp2Pp3kLB
rtegzIZjKRtI9aT/znEMTe4erPdRkxlNqW1aTArankAjH6y7jbLEml4JC8F4eIcedp/j8PX6hc2j
baxiNzUdelJdQ8P1L3hJa2bLit1FdIt0gEZLdR+l9nda1mlYdjLnwhjvST66CSJ2EeXCT9khGHvj
WqgNOYLJ6LSuGVfzeXCBSBedKNhw19ts1i6hYvl9p8qIQ4/UEqTlfOqMxC5R18T8NkhqEpxHIArV
Hd/gfUKBe/Hd56T5aw3tl4aQzduu6JtxyHcmaTgxCuh0aLZF5/MQFD3B9XNJTg+wd4d13mYs4ruk
qI6j4WqKBrwDuTe8zrkLkIb5kl2TeY+x7B3CL8MmBCEAN+l6eLRrw7oSvQEMvO/oGUvj4OfDgfyH
lylrZqSuU7DJ3ehzsfjVwgDuZ6hHz56ii7KnmTgbCsGKVTnVrrUmNiBtFX2E2kSezVx+INypz5it
bpSj8gOBqewhUQiHA3kEqCHpd0Rn7HgLZnigDjkSwLfmD0aiN1U6FRu3XiG71nBvFyMs2cALsyC/
MAjELtEshHRgQuDmq86e8O7wMNwHPrRHXKLW3uJ0x7rnnRuzS7kQtslUkeKHwzdV7gEhFG3PELL/
cW6mwKfAdU9JgIEALX61V3X1AMz7Pi3g1sc4NDPUXHzoLq7uYvFmPiCAPwvEdLJfL0lMPu7qDZjG
+TLMHbrjMv+bo5MSNSrXrH0NMvFHEpWwSS18D4QFlJvZ639VR3TX1C/P1QAXDMN6gSRA1QyIA7Rx
BM0Qn/HprfbfoPkq9Rpz5jHdcddUYMNQNyKy3wZGBNeic9kTADGgaEBChiPaNpGWxf65dvS6kc9J
4u3b02wuH0UgjyiFEV+VuPoyYHihtw7epxuT+bWzjVexFn7BFB+D5yHlrbjiOnXRYqVjifR9zqE1
pPEfASE4docJuZJjcH0xGe3YGbCZoXqZI7Uh3vClAqqAoh7lF0GuOAcdZjlOHeqGMbMXEQcUlcPR
FR4lP+qR7cJ7DDYsz7gWfGZFFgKxY+zxSRK+pVE2nbqZumzRNh6PaS1OBXnYlfWpAyI7yerbVHdk
Mo7XkmjS4zxgMJ3m8pL1xluX+h8G2vKd9ZGUBITalfmXx+vZIktBGCu7S7G/k9QtldF9DFVKLW9P
98iqEDXXbBV10IfkKPyaqI8NHbwgxQbmZrLUy1ZrCVEX22gijLo0bOvGhSk2C+s+z2ZiJUe33Lg5
KTqGU5LwW/60w28sEUqLqUj2eVHfWgplr29upyQojm7/iux52OM3IBLU44eXsMoN49J6iocofW17
iU43LdObZoEcpbtAM7bc8Jtle1p/iPnr8KhWfcRQKL2pzTY5uDkjTKMaAH7q/B4/3X0S4UCp4QtI
YA+cYNjKFoYYI3zFQIwm62NRb7tWljjjO5biEREiiUVHXAQHD8yhNkgeSUHZHFhzHOy42enWLU/E
lZmI/runqsr7g7Mzu9Z7AvbFr6hZGhi3roSBSv4BTse2ATFmHU0Vy301zixLJ3OkFnsndGJc9YIJ
mmbkozkpoUHD0gml870mrzVifFU2UR6WNCQbHTvGbacJUC+8lnO1HNWlnRh8EXe6s1B83Pt2d9IS
QkLp30Q6m25d6xg31S9mAWtfxGuYT0lCyyA5bghdpTI+SxXRolGCljZqkQatwB3yoEtfAjKfWtDk
DM+Zdhe3hjmok7KCGdkTJB+GluyRaQdApJe4gSltVd2zQk9yKLgOAkObwWyqZ+eCN2UTuQTz5ugd
FTquGiIG/SHxQHHhPOjjYjMgSMi0PUYfbN+yY4pmR1YEKq9blsQgwL3NWdiNxWvZGi1dGT0JS6kJ
wDhlkBP9BiJatpMi9DLW+S6NOvNgZZirSm80GFCbP7Y1Vciy6LPGtNtaTX2OUPEwnTPJiJt/p/Yi
1LJcMFmGhrGUF9Ja9paFgbOdTHJw0+zG7qHJIazSW1lF35h2GfaEFm8BEqAbayCUEMLEVB6AQCbb
UZIOR1drbqCTWLfscxGBshdIBkTqtjHQGncgL010eA32QNwxBNpWmuSH1jvQ8fw4wfzSQ1FtTORR
ssw+QK+ZByFfSjmsJ2fafvUGSHlueG729C72E8GGak9bgk1gMoNzEs/NUzHvhU4CNm8EromOQYdu
FmQ1zGCERy8mEGP4mc1qsO6JjvDKZIMHCnWNhwO9jafvtNFHzTm6ES380SCNb1rt/3gGgqU6kNnR
fVp83T+TALiJ7eCI4zp5XLuvYSCLzPErZi9pGvAS5XeZCdpCT8W31bNpcbmJerGy5EY/OIzACEKj
XyvNCu3anHdYq0lHJIZYH/KuQGSj8YQtPc8UllN4jEP8I/v4hWJnn3urWDXiWiFlvTmj1DSI7t1M
jSINh3YNCcBR1NgCG8SefWNi52znS2QH3y08j13nnFOwIldAwmgW6gAu6zD3oZvFd4uEYTeV0dOs
YOJD2WQneQMotWA2ZtWcc6uouewvURPw0+dfpJAesGYYG8u3qU8RWG0GYyIvu5r6Y+o/NDM50b1s
XoNqIEUmdHuWmZmmyDH8sgIG0IL+jj8W2MmMGvFr6yHrzkHkEKBcrgunfyXrvJYcVbYt+kVEYBJI
XuWQl8p2d70QXW0wiffw9XeguvfsHee+KKQqWYRg5Vpzjgmel2XqOgBj8NEvCSSYt/0p1gh8TOkt
TCGK0N62yRcOg/ATI8WJZ9hKW9nXCSCHlwhn7VpK2zT5e9Vl+s5K3G+NN7koIQnzU29WVhCkaWO8
6TlH6NmW0hwxgNR4TcbMsZa+hhE2jHSgTDRKdHvU1rh6CsJb0Lo3Mxzlxnu3w3LJ5Zv4mSbTGnnT
gDxamkdHJt227IXFsLcrOG7oPrlr3TnLi3gdIHDzFdND1g60hdKWYoSwK20krFHycz2IBk2RsYT/
eMlL7hTdoY2tHwgNL3PtqKNw8dEVtzJAeWv3wffeQB09Rto5A3N/cOyZFY8A8QIyUAjO6GTsVHxn
8z2ZO/u5CTnq0xZHW7jAH5PO3LteiGOzRKoX9ijnvOmIl/80SK35ZuSYv+1hO+g0pEunPGVKdtu5
AvU0BH/dwb6brynZeHhZ/yQBWUZlR4VdVPUb+eSTr3n8FlpDP038BrYd6q0kMNSpDcenwHZ1f5qn
ZJVjZl87hvGr0rB2lkMcMKXMX4WeljCd43jTxhc9bDUmoDnT3sZ+7zkZ85TFBz3X/CXqWK7iCn0z
T3rMnlDMEYtf76kckiNouWo9Ew2/cmEsOnmGNBpf58ruo1UaTA2+Ue0TZc3PfJ6f4jnMT/34J4kJ
Bc9YaCfhMlkn8GfvFZmN8uy75qRvsEHQMCICVaF1xSD7AvyJiW9H/oAXlvJNBow3ZF/7jOHI2Zhs
gpHK575hv3HRuW3ruVtX5fQSErCm6aLyjQlYHEHiiEShF9A9/ClT4yJY024HnPu7uq3+An7bSdRZ
r2oeoxXHMtq4w90MGDCYY7yobduL6o2XwUYSMnbE1nQq8HU5OHQXre9qhLIxivKV6CB0X7J4S6y5
P5p1ty97yDYVCghyVGeWVYB0HDnNqGQVXNDUnd5SWO5G9scuY+dIqNCn0NAfD9P4k6ljsy3mxvE9
3fjA7LWaqxYMreHdqP/SMwQhsNM6+mlFdHQv5D3wWvtJLheB02/jYmZaMaO0lgS8SXyE+kR3ybQj
fTfM9muYzAAOcDNSfdY4JlFZTBkNVEwi3zpL24dTVKxsTVtHrov/SmsDP7A1a6XOPeWMHwxY5NvZ
vY5hPOOtT+t3k9aw75hWvEWXgTRNGe5ajBrQ2qqo/Fkr/iiZXVAYIKLNmLVljIgqLb9b0GqgStik
DVqfDDebbd+g5vcYsq5wVWWsWwLqMJHti8aVay1xorW0+3ePY/QGr8901nNSnzEO8xnN7KcZdajA
qTNWdNk4enL+yV3ONvrIiFfXgoDgEZp2o44ai6It3zdB9ZkwqDylLFBHp3kiQoKwMTse98NYhxcD
DAFsVUmsJoaZzIheOsc4ix4HA2whCOB4um3Ea6CpXo080+lyZfGpjoZiNXblPdFyGytLrh/6HJEW
QwCU5tEW58s7sjKdxSKAmKW4mGUsfljG9Or07FFtk2YHpSHRDaln6jg7taqgyQ2MGMFY9px1OCVR
OaZ4e1q0J9zCVH2tEb5sjOUMVhuXaGJezOK/3mQ0RE44EteNjhzJTN3fQxttk6B4yxAw+VVHHFX0
0VmNTfQdx+bZ+7TYc5DHkGgqZR0cQ8P+2zTGuw6CH7exaTjFNkPNAQCaqdOkZz+7SbtEgaYfQtO5
m20R70VpkxfCDF4tfcwp8hJ/djV+P1F66+KF5xPpW1MOgU/NwLlXTAgl0HomjhvsAC04ftajWnbK
lwLkONSE8gglO9iEWnLRSz6kbXJ8S+dSrOs8fo0lYZ9jzxm3ZmAGbnxVVeWL0TCO597FlpxOdeUQ
WFsxvPcuVht7cP9mmfow9Nig5GqdNRI05gVRBd+3iw045EidJd0gCBfWUUJLXveEJZjdd3STKJEM
Sny32FR9/EY22O84Ya0irOJv0nrN0Xb0VZFNmCPKHzB3G5QRgwIoWFuHPmbF1Ip5nTc7TZjRmxLZ
uHYixNhZ0L6kmdgH00gOHmNVKV2WhKHJULObcx6PjiXMkaJVaku7r3pyCpLk8XK2pud8Qyn5ls7m
mr4rQquKogwnmLFitcmUxkQxzxwNqUn7sdgdAJeNd75VJjr1M9q/X1Y1RXsGVNENCSrNzhhHlByO
XeXuM3f6Adkf1nUuXkrSBO91a/+QHLCDlnmyDJ3NPXRn45Sid0GdNh7yDlK4p5Ndbnl2umrU9Kr1
llo3OEHWo07Tumu/zXXMgcqV4K6JbIE+8iPQPJO5GS3yVENzDivsGVvsYv7y3BUirSPEF+qEcCAn
2jRPtSOr7dRa301SmlbGrOKDIEPNmed5xxr+nrPIY0JA/hPnqDPcpoNlK/Om2+obyGF+EUlLkJpT
fuJTjf0R3jgTW3QTVh/gtJPdxooz7p084/angeUgEhGdhbWHKW0bA9yz26LbEDzttG27yxYkeJLQ
eTJs5jtwC9ZM475BGSFFgWFzF6GcMBlzI+N+RsdSX6ym+cXYWodfT2R7eW4a708+OQi4ySvJsURr
P2wl+01Me7HBhPsyVvWl6bAyqbRkfBijDx3t2cI+YZccEZzfFXU6dPzBhJGHUWT43aLDvxf2WaEd
oGP+Rw3RQerBQdES1SKshS6GlZoEKaNDWyKKwr6oPH1BkQEAiIKUxiKg/kxNuxZwyNbG5b8SmYWg
qKVmrsS8T3RUlkaFr4x02jbfBRMWe0nfK0PVgNVaIoU7di52xEaGSCXn8qRG9xuOMCbWuvAW9Qk7
uRe9aoWHpGfEXQD/5MXGcbuZAt6j7Sq0zl2k9hjuozXiX3Iu5uFeD1JepBdtPOugkfL1BGpAvI6L
ZatgjIE26Gi3pDEjwMgOYFyQvaFVehE5eb+QyGaKZ9Ib3Sn4mBgaYgahN8I8sGYRtUntdLqEuso3
kMbLn2TJrgmOTX/PvWCXQuXOwjP47Fqvvup2f3c1IQ61NlwnTHYAM8KebRNSaeSYrlk3M+Lolk7k
bFO76Mpegdb7OxqcdU1Xe0PkKW8Jlmnfivoz4BUQXWOabWbP3fR94R1oZMANcO3mzekzFh15vfXi
gVFblKNj7kqQi0YaM/BPaEABndvjiEYwbFE1VvOwyUba4bQ+jOeDi3g9tv/EOV0sFVQ0T++gyl/j
mlzvTqjvbWHq1yH+HTfU4h9MEqiiKXRtLypuiJabrL0mESY3Ii9OeeTA7dCmb3JsF6yL6ddZTymZ
+ZXRYW+jJKqjQ6PaqzdMQJjCt7b3TulJLThMstFXblHgW9fTW9nUpKxjD+1jaOv0DzYo7L/nJl5W
0h1TjeFF2tP+1Af6DdFfY4yfa5xBW0/PGEXSrX3g8yQL77MbjM8Iy6QRurRbnU9lTn8L2b8z1tli
NPlZ1ADz6TNajLFp61Jcu4vkPs2KctNOlXZiM30yO1d+L+hY6bXErOdS6o+kDS3gjbSK/rpl+smq
F4hFkh1Ly8bsY575gfyUA7I+C+zRurHUszl5NJ2GQ4+0QRZ0q8uuf44LnbTYQf2VkGpWVdLoT2V5
BauCMUk6/UV7y+2+ugQZ0UWN4z6hSCxogWCgmUfkMYlZGXuCjk44iQdkTi6l7xDLvYGlFm+leaSp
ah6jIEY1yOnRPM7RvJ+ooP25yYxjnPUG5ab1f9eWvz1uSrbCLs/lezF72GXtiKNKiyyIA0W2Kyy4
QmVamueCAe9ot5OPxQmV5WiVzMbJXypai3bLPIpvOgC4XTY6zqlLW/dEHql7suvc2au82Vs04gfS
R+sWv3FToa+zA9ilaMf15CSDOjnRMhK7MA/eZOkFJ8PINLS3TXcAfbk1Ay85PS6gTaqva4+bcjZe
Y0hnu7CocjToGSNYSin4ROymcdxySHlchQyGciHFI6ELMR0cDa1toZG6N7AZR2ijWyo5GtWdWZ9U
fbaN4TRYs7X3BkkxmDHkFEmM6aDDkNOK4ly6VdyuYB5Wuxi+wsqLdHH0JlYHQc5va7nIQyZq2ANK
lo3FAXZkRpM+Ks+4s0qUbPEdjXC6bzSnImfcPebhRLNwzjYl/kXs320ycRAhMAJ4lXJ2Ncq6E0ct
mAbwRDrlG5ljH4YORUIQ5g4iE2ufx8iPTRcd8Mqy8Wo0gadt0LppJxJBSCVctuvjGsQUxizGgFFu
+aYeF9FoXeYKe4WNnJhBUM2uF49bsFsGfyOJbnTNcI//aT0OnXeywuajBCezm7pDkkfBqcxkS7Ex
bBriXg9V/kvig8A+SMmHyJ7OdqIfdWwKR29XOmreKdN4MgPpEk/9i6D5iIDf9JdA/+vLariYrWFg
ftCz9TCPT15DQ44lQ4gPiZTRfB5uIuB8B0fpyYs77Qh9Bzsaqke8YWI9FMNa5BlYk55dM6GHqBch
YzommUMV+eAgYZi2ebbOgwaVKPC0yTSOQ0Cp76VQnqKyHraS3fHJc0fAUoSLb0dFqwFHU7NHYE4u
fIxVsrN25PlshWrbvZ6r4Wg2cFGcYeArLxqaMkENPKNc3BNyYOJthixJ0g4XQWME8/Lr++sSPr1F
wP2eRiwUC8OsjkMBeSRkVGOHxBAZKbEzbUC3V8KX/Lq23DSze6Qb88EutepoLRfZ8uDaBHtmmyUr
qDlojyVAvyPVQKSrE5LZ91jo4coCabQl6k1tMQn18IFxS697rdsMM3P9qWkRVyjloYBzDDY9lZQZ
czh39c54ahucUU7jXQuvfnWRRJzc0GbN4FHz9MxOZXku61681mNBqBDi5WPqXsKgO8k0QHfZGBVj
blunG+xhVNRo5xVeIl8CNGPg4WgFltOOTjHJZOFYYXOK3stJvFI0t3utV9aLC4IeKFn1Wxe0vEuU
4hz2aEJFnWPdCW3ZIUr8NofzePEKwcl8VN3OszByUMO5aA8FHjNXmQl8mzjZoGhgT7FkvU80V/s+
ee8Pg7EU5DSPzih9iA4B3YEiuWrXiPX6DzLe+/2MuoYWWAiurZ6SfY5jRI/z4V2lhrmDA3Cloz9u
EO5Wz7aan/OgUxjHRfYCwgdxAGUIweJm+Aae5nsbGBC2kio+aklDPx3C7oZ3njMugkZCTy5CFpsn
tyYQ0Pksjv7CvTCIrf0sKzg5oZbCu2lwQugVrgJG7wEL5j5HAj4bCcdR+2arVvuBZtj2U53gSPXU
0g856KqXG0Z4h8yNynWZFNmWwxOiT7ozELFuSyk5uzXjFXRwz0R1sX/Jo5NU27ItfxnQoThFIzXQ
61wcm3m+527X+EZRfEZtPvsOyVu7YOx1etk2LecoCQ9WqrlPdo2YOuQdrFv2GcsLrrH128XjxkZP
zw05WuCMpoJ453qjDRV40xD9ru4mYCLsaI4oYOnElaJQT3FjB6cwaRAad6TSsEtAx/H8ySwStc6q
aNpbOb17z07c/ayP2krGkjY3TkFUlzuQ19UGrRsm0wkW5yd9M/PJNa0M1JNObFGHJFT2ydEOdOsi
Q3PnuP0vnnWLczRcTQT/kC62cY2yPLnUHvywo46mykXzVHGMGZ5+XVSTJJs2Gv9KHOdrvHJni0nR
prK6aWW1FOd1WTAfFiRkclLsg+Gaxla/67NBHL8uZGQfY5PBZYzCd+cm3ydm6wcLLdIqHHKTIvgj
YEix1jP87aW5bxNhHFlGScrpoU337OpHMm4ZBueBxvAbJRuUroECM7LBnRYx8nszOtHyjE6NdH9x
8mcvCUqd0R/HZdNeohGCmZM1ywFSr3r779e524yW0Oh+NNc1VcPJiWrr9Lgm/nONCL+nyJkH38vU
DwaEYpc4Fm6r5aLVf2pD6hzriD5GoU8abk7NZUi8McLIOqcsRditQQCkJX4he6jLtWeRuOreLGhG
p7rrxrNlRNP5cW2ETMQ+gNJKH5jko15j7mpQVWdTWmAc1JFzY7Gmew6Af5sZPdYJk2FOEI4/i5mC
rIwU1oXScb4uenM0D1pq7OMFNxe10JgglOvnvifPyogWkcAI96Q1GkjktPYQcea7Fvbn18PF8kRZ
X4Wc+dNLwZrnZCMGCOjJsHKpSLztFDOzSJ7/uaiDvjhP1SEHBH1pkTvBG0/8wOqe2ooSoLRktijI
gvM/F21qB0CSgMIYzCsd8/ukt6cknrwzuRwFMbrTp1eSYQN0i81EbkCOtZCt6uXdUQniNIHZ7ox5
+oW/aOVZjcYWNS+0OYN9CgXyHC1PFWLVrfJRwi/sg1OMGaYJY3UW1nMZzOFFcXhEvReBV2LiJZdP
yOQ0vjxuBnslaJhE0fjdSUW3xg1a+DHNeWQ8DPg8I4WwWmVnXLvwIPHyvbOuKze6VRl3TKzaDopk
vKBMuqNXEPuUI526GllbbHuVOi8g6piC0EzU3HT6MbfzOwkpyQe96hN4x1UVYTjDrgqMtu6TT7qV
42oszPhNH2F8VNAmtw7Z9mszinXAW7FxAg+IQqqP4KUEnp9klBqREOaGjnt9LpGRQU9jTLTIAJGh
/8wSstgp64vZ6H4nVbtFHun+yqEt0+cs9dtYNd+92kDHVcXJk9HQdmbff4sDWMAtc9pknvhKB85p
9iI3622xr81R3eSCYe3sco/iKjtZ8rl0wWt3Zr9CoJI02g/ZqSuhpfbfueQQkvT6L205WDf2OL2C
gL8Y4ZitOcvy1VTkK9ex0g+qCZF11s20QRoAy4H68FWDj75CFtX9tqhU22mxPkRFc6nC/gNQi8vE
pURLorMkbwqZ3UqjQ9WJT6MHeevLGUaqayJd1jzrvUCV9M7LKU5SrKzIYhbvyqJz37Mdt25v2O86
OkOm9rncP/6LHIOWdmCHl8djdcDn/VREz7AvjbcsuT/uBGQlvlvW/Fotz28EKX4hXWD5WJ7QyMIJ
1ZfVbr/uq5lk0dYuGLPlzo4Fc9buDOv8eOwsYFSiQHiKE3Y0EwrmcicAgs2d6dTz4xkc0BQ4mhJt
9bjpVq7wizDna15eLobEzsGAofPjvwhh6eHQHT8/Xs6dy4uAKos9uG7fmUg97pQMwrrb0rj/73tg
KUxx4379M+yjcF+3pCZ83RfK0iakDbx/vNxMmCNGpJAe1rIxBze6OV4RYWDlfT/+5HpV/ERSwfVx
q2hnCKFCsIRb7iFGPdsng8Eod3m47VZA+YZJ8x83qUOIP449eXq8lu3a98o1za+NDpojlUPzHsmw
fXKTDE0XzwDqoD9PPTqdx83RwWT92CSPmwzHi603N+Jru5qCYTyEZ2yDy2ODmmlZWTRfz6/luHWq
8L3MEuvJ4Ht53MccJ3GeLMzAj/efZYmxT3Ok1F3RIYBwG+tsmKm9KRHcsEhTvwkIFmvm0dWznrCV
5rF7f9yydPdMXjGrcNlxh6i/2c3o7oqWNoxMc/PNqcJ7bNneTfdC6w3CyyGMfitYvbfHvy0nesrq
WnzdckL9KabrebMi3XxjEv1spfP09b+GjzXMsvu65fbNC1SW5uue2ey+mJxzvv5XDeMrRons61Yy
pW9GnyVfb0ADQWXrY/j1P6ds3uOBqAknQxeVWUW5g6/pe7013jAjhJsqKCsMnNwUdONBvLS+Xox/
NNU290SBYw3TY2qR7MERYD+3pga8NGZKH/U6yRFhe2Pq2rLuWKxlukSlZGT2dgxr+OI4/k9OqJFW
uXBUOAyt66pubrNeSDgw2sE0SKrujFscdOmGgVewcRZ2R+JcoZZzKHGCeB9VmKJBpZ2LzHvTQsby
UleEdw4VknHI3OUx8OZnUfTFFhr/cpiG+758Gubx4mDl7rs9deKa5srez1ny+bj1uEgGJ9nZFWrh
VLfGE3haKguPtZJgVB+WBVnjoU02+6BfQQvrVyvp40uW37IBkYeFyZWlLxESrcaCwMO5M/DhYxMZ
Slm6dDEdexnSxHJtPKz2sS2uBvLPwZjMs1ekeNRDJ/d7hq/QuB1GEZx1I6+lFUgDZ1V3IvbDRInr
HE2Ob+ELXT1u1rNtXYW8MTUaLpECPKSK0FrlGJQocLBTAGBzrqYSzrVWhu+hzTwNQeXttcj5sJa3
4sRLvN5y7XFhs4mIDqgOLVUs/bMCElOPg6tA9fPYTrXTB+RX2kd9+QyPP4UtM99Gr9udG/PuVI0c
q8kYEqbjHCLuJh5Al16KgxoL+6oQmAqKCUcLyXnRLoYPi4aC8D1Qa8O6r5vhptws2DV6go49fG7o
9lzk8i4f+8LjmpK01mya8pvHTTMcfjG3MvejEbtX5uHnYtC7/UxR64kQmS4m85sZ6Phau/mY2Ko4
DG3BHDTBleZB/vAEZnZEuBRuZnAdx2hcZ+7st6lJgEsOUJixtkDBUcvzRKVvPGnErB4s1/2h9RXE
phldVTTXyEEfF4v5gsJC7XR8U1Qznc/8FRJaX8K9L+Ufx4NE0XUsdpMIY1bqofcmrORMbrSxiSNt
X+KXmFot2ppGoSHuHe0La1uW0mcSViK/9dB+uGRir6n6WM9IDxJcCqkIjk1YaysWYy9pW/3sM3GN
piTdedk79IlV1jnQXjrPD0L9mGThka4I3OyiOrnzE5YN6PuJuIb0W5jIjdcZjv0KyZPkIB9kR93I
8iMo64lTyH9uw+zKj//cDAXcZCbNuadWZTKO/76ruTz+64+Pp2pgDaKHXJ4KbRgGuL41kQB/3eO/
nvfxgMcTcM6lrPqvf//7Zb+uizzluf65279fwWQPqU//frV/nv5xjZAwurL//hSPl37873Hx9R7/
+/38+5X1x3b65xGPj/n1ko8//uvDf73O/9sOX8/233f+ekYdnMjUG4iBIIPXUCAO4MtCHwrDU0c3
+/Svi9G7x3qxjKn/DHV8GSsdg/6c/aYV3R1ro1NYqzC7lZVxohoKWLzKd+iI7nEyb47jko8rpvLU
lT7rGsxKGSIrtyCrYg7LE0EB5akYreKUleFfWps9oNpliZlqf+NlIdZkgbvTcvNb4GYkiapBnDxs
gUbfUaZNVnpEcMWs4WOIOEuUDfnOUWWeWdd666bCFjmEHZ7EZeaOfvoEtQgRauqdZeqGp1mp6OSV
JdMHL0EEqxvJtvA08kRsIz0/LnIrqDA1VOk6RQVxSgaLUQ810MZZlpt6Dv7fyXGFlDJ+V2MDcQIl
/kWvkY6gOdmZTQ1ErxHpNpmYzM+JP01dgg2Qd00j4FiVjIrzqUanqAWcK6tT4JbfcBkjLx7VeNCk
RrPH+ExtzT0OHNdvczLu8dc2O2WTPy/0nHQTMFlJj0zeal+bODmYI3xYJ5uwIsdoFdP2eyMs/TCV
FyQA1h4DI7k81QsWS4Vw8WSjAiX7MSd2R91qWqVrMctfpCLRo6z1JSYaV27EYu7ixainkuXdyklp
28gU77mNViHvdN80zWfhynzpwL1VWZ75tsbQV/MWQq4sSTLUcLVX7lmGIAUD6o7RjvyKdtW5M513
zGPN0ey83y3jNaqDZaajGH5XyaasISYIzZLrwrr0y3peakjTqv7MLF4mdEmGfKYTxh5px7G1Nc0O
jhfsNAwi6S0BMLVdsOYrumD42ZhqMPHr1ogJ0Of33auYC7XzaJQvRJFL3aE58+xf+tAPOxdnqWQB
dGw5gVfLeTI1cbuNZXs5JZEV3ZseKYVreMUBqPhqqLynwTHUS+Mi7x6wzwSsjDY9ohxcfdYhxYQY
eCTghLa+b5qJMx7xKJhq/0y1aOBZ0yO2+vlAVWrdQxIsmEDTVgs0H9TkSxjmRHPDbXvDxY2RVVuD
3oHe7iK3F2H7Qyx/Atq8w1J+FdmG4qiI5/4doKaHNrZyfJ3+qDVA3cHK0V+IxTjlaR3eTeyS7hB1
vknlJKW6I7AZ/bzgEUJjIUfiAjxmGM8LeAgH6kdeJwy5kNvvYz3c/fMLDzKH/uic0AlOxqOGETcU
N3rZ3atbsLBmpoTVi7mPVS4kRmUfRA5lM+3QpzsTXyxhu6+B03FoNrOEtPlYcmrXDH5qCETTMT/M
EHMOODbwmY/88lXjkeWFZWvNxMBKsoJfmhxXTe7tVchYRJsm05dj/Ccjn2IVBPPS3ce/N6nC2ygj
PmkOEQGRsY0bvNGJF8bHJm1eyg6ni8MWQ1Svo8IEVbBIvtc479eu1jH5qdX3vC4xF3jMtmVLsJkF
MLUV4jl2ZOMHjrpHlWuvSGdrwLfRUURnaE/K9J1u03d08pKgPeRiTHcStfrg1g5WYBs9vWgPRmTH
N7V0rXEmB9J50ysq4RZTOA0658w8CDdgi6N8qBdidZFf8MOj40yN17ou5lNedhjCdGBsqRXtrD5l
xyz0P32dfCSt8Q30VpoWck1Ws7s2oNERtgG7U3sKBu9eN2h5Fy9cj1F9RcHx2ZKMRAw6U5MBlodc
egc2G4vULWT7BgvFyKGvrs4qSmHJksGBeBAZsBl+emFAkeZMv6pYQCWrjGdQAdV5bMQlDsslR4O4
EANnmJ86xV8sOPW1ief6mruN8uu85FDamgJFMa/U0h9n917EZYkDKsY50SG3QTQNEBiM4BYl1Xei
NPgt2g4HlbLet5kAe+ja4EpoJ2576bx7TfyiHMz0wjTpHHriOXejFs6VSRdyRIyYEI9UIpScMtAk
IZHNZ0BmJkD3Be5urWVUG1j7qlXb5BasfRdWVTl/muXvucBq3JZ7UoPaNSl2u77BeYcp2714JY21
amqJo4n7o46hYJvwY0B2hnFkdLVhN3aOWObtZwVQEn2CC6GQNLNtbdR3cqaiPWOBLdTJNaNN1/fa
0TxZNnOiYfrIZbo3ywJpeeaap4bdms5yGNHR1TahHbx5KRiVqZvPUeTt8rTUTi1o3BWhgiyF07j1
Yzu/OOLeO+7IiVacRrjI0kKgwGi4JwXgIg/0p/PnmajPpI/6rSQg0advxfRPzMydQPo3gXkgxiDC
TTJ4LN7H33qHUtgLXI3t9q2ba+D4YUyZHtOads203fQJR0HkgcNTnTRrzYNVOCf6DcCvb0ZZf4e1
kKFFmKOdbLyDqsPpMDucdWqrJ3hXuQlqkH3vUI0HNeIMDQI0X+rwUjjdsFe07FYycJ1DY1kXt8dh
D6G/QwWln4G6JnuHw5yoDHM/zDRpyeOBQ1/v07C4h2NZHjK7u0FmYaoPXX9wnGjrBMF3p+5GsJT6
T08NaEfGIV4V4OdIKWv2pdTPEFe2RYjqoxlFswojVomipM82ug0HZJwmXvaJaLFYx3liEQP2C08y
56+u4T/I4ULFqiZumOnFz32Yv0o1Fr7srdcxh7YaKntDDATO0SrNdknzkbdDcaLLH1EKtOuoSsDK
uxRblq4fshHFoi6Q48SFW94nlnsHe24aJu0Gg1LNSpGKZkjVSqmu/HTZseAE5H/aaKF9inGkSzR+
dGR0vKUVXdhEtAnFmxvCRF2yG8YOjXbKF5B3pbNNYv1gKogaujLesSx8gMgL/TTiV9QNx9oKEt/N
C+IyEGFtoVx261pz1l7svKHwTk/hTPc8nKN6XXsdP/aOllhrOmic7axDRPiEKmaxicyY6BPsg4ky
dzR9KlAnrHPAD8E9FfamTciVSmV7SaxFH6tVYgWG8Wi5QKxCbY63un3B7RqMZCe5Q+7h6gZBboXO
MusLn9GHftf1PHxq++KnXmCPUNZbhUmApqoG0QqhjwwICiVvKfEF8oJ1NeCztZyi9MlUWo1A+F7L
LnlrmTGv7bRUKONxc2KefTHsJqZtCq4ns9Nhm7EFqj7Nd+lSdST2VssBwJV4cX1FxaLiGaXGlKwL
EMx7BD10x3vMoklhuUt22s9wIAdshNSHi9rLthaOQTuJ/WAqn+IK5ocrqjvJCiTA5yNSX3qBxLAU
h5GWYZ9BRZ+1ed+KkoNg9nuqJ21vZo4/Q2IAsylDkN14YBKVMBvM9rT76HAF5VZ0end0yrD04cE8
MTJzVvOcklxJzetY72iInmdzRCbeu5Bja44QredcHdV89EQToZzFWOYwFZwwD8zwwl/GczuN0zY2
5KtuFLUfaL0NEb05YNs39ja2IhjuFBJYH/94RVNhya6varK6lz6WG8DzO4V39UcDB92AzmpOPe6H
AYNnsYgtJ08Zu7Ju0rP9Ku0Ka6KjzBXG5WpDvyEPu8EfRaFtBA3zOHWsTaypHFUcMt5FqCp6jEJa
q72Zg4fgHVXJQB8/GDiG26SobYo4W3ui1Hag9a5mmP0K+hkdnSNf0yr/3c7iT7Lollw70hhfc0aI
s2hbtMx1VWYOq3nAWYuqazMYXbjRJCph2jXXoRyR/8IWTs1cHsZB1zb81EntShDZwm1hhA6DbcST
tZVdrU761J4sfbwVTcmYMF1qAi3e25V9DJLpZVlD7/RkqDaEmVFAVTCyTdugwi6LdZ7fUIAtGOaO
ZBQLOgtSmUkM+CTBLVH/zGqrZcW01S0okVPAbwWGZbXRdPQ64IeZ7BrNMhvMF1/d5KMayLblGOS+
yunq5YDZTUNHavV9EIW7jdLsxSC/kZgfyv/CLNYWYNIx4gTiYqpYV7kcLpbo79Ui6Y9qvL6iE4eu
nPcGSBHymKL/oe5MeiNHsi39Vwq5Z7aRNOPQeFULd/ooudw1uRTaEFJI4jzP/PX9MbIKL/Oh8NC9
6AZ6kYGM0OSik2bX7j3nO87NYA2PI1yqFf1G66Ykd8wDf/kYtUxzDVTVwukftCzYVmnqb1Bkjwsq
HyqglR2p209926GWDTu8a33VrC1Fqkfv48Lq3A3pNNUzqzIgV+AmUqLrENZ88fP6BE/U9BAyndyY
AqAuFz+9xAAc1QjI7fxn1dJEwoCP33OozmxFTW2+W0Ecrdp2UpzuMN209rxFUfajTcTiIPjykUvu
yyWWc4gJbtHhfpgDW2DXyVt/IE0vUdqJuAimipkrvL6canhT1zk3WNl6gvN8QmrvCmm/lVMcbRQJ
eYxGeLKGeDZOtg/0o3+u3BFNUw9hoLOGAxv211hx1Jj8vF/TXcW+u9De3CQrDxWBvlt3zG7jDG24
mo1DSY7WylpOShUGg7oJfJSzg1gLgbF4tsyPQbdJ8yQmDQ5ou+UJJvNFttyhLdozu2cYWervmFBd
gGMumunGvRlanDNQqNOHHPBHWor4GCXxiHnJ6e9b5EqN7w+PCFW4B9l5OCT6D228GwfCJjGBroKM
35xWg4BxZGxpYdVAb/inIuguCOywltWPvT0WB6aW1gYLkPlmsV80maMutLUfHL/L7mTjnyscmIE2
RU85MoGVJAf24AOTQ2VsQNbEpuBc6XeJTW/RF0FnMd9SKb3EArZDZI7PSUPAnsSxZ8ZOfrAQQ9yU
yTZz7Iluh4EA10/SnZFnZxR97TEcs/u+pqeh2315zE04nsp5MPoerolPEvZAP2UV2aa5gbhlH7G4
ZHumkXsCb3qgFDmH+9webr0K2uONiTZNgT8KMO0UPmatwNTu2lpLcQd3m74Ppr0xO9tWH/emPVaH
wYTtA4pNEacQv47+OHJ86Zl6yJbjsXHUYxPuARVZGB2TyKcFEdWn1Ca5DsoHA7UEazTSir4oQe1E
6IBjDr9jgmDQ8H2ERxSDFbNbuya+ekkxIqJypdk59mEbWg/fb6bw4XkD2BeDEqDQyTWO6gMLoqGH
e6E/yyz2tyPwu1VzozmkbAq9JAfAfiYl6mNclGa1jzTTgUc5gGlbW077UNjzi8pxeCpeKG6iuyIT
XwmkOA0Sm6dFAYbxCfSTmKszjUz8XYP5hM4JhNrSUZzThCFlBK+YlrknQ/YMCj1/AysRCA/cVg51
8sTD4XrFJME+gFrw48QrdRO8JtpdlxV/hWAPKFWO66Kq2AtbLwcls02Sclj7RtMeqgn5NCorOh6N
gfoD1duNEc5bHon2pMNWXhsJTaM8p0aZIQYaM+RfJvaBO1ebqG5PGlh6T1PRV9Um5Qb0VYHRAwNM
XhrwlQLo1PDttoWm3jOn2hdqbDexUUuaL727y3yUnvoIu7nxrdc4o2ZEj+ORzRfjdIjNm6ZH1EC/
dCMqVly7/YE7+EJ6RvvUVgtWRfkxlU/EljLoD7mT76YkI9/RaW6xwc+EuprQYx3rPHcG0GXEUknT
48tBG5sEb6MCyow0NcfA5qH20FdUi3etwDqfFsvMPCPvQu9JFoRNEW2GAWtLM9KHTP0vtBkF0Zf1
fRb5zxB3zY0/z09FqXpEjDDVTXMJNVpU9XZVQKAuTNTyVuKZXXqD9rwhEk9/r0lenWd3JGiDbAnf
AH/QJsENO7oEjaUPHqd+qD88goOe7cAdRnV8j6Uk2q4RGU2e0zX+PUJ1nsyuZXieVV7eY3nxQ/Ql
YZKRoRWIGzbhPUFX/saei0PcWZk31f69ZprvFcmaZHlUkPBbOKHhF0cX/0ZAUVrHxySedQTI3aGr
O21LWiAvWfVbwKcNUvn5PIw+mvmabD0710yvtW1oso14C9Btb8nW/OEWt3WA3CifzRmp/pAekGLr
HiUswAMEFLs+KJ6pgFDjT80bG2B5aQ2eekgdJ0VuzbZhhLXXAvjkpqLLWLOnSjbeS4Nod1XDUfSa
Ni7WrXXrQoDedMTArSNZUNTb1jVNypMZW/FdybsurFG/EVhN4GK3O6gRFpOZgYkA5MUWACqZesDd
ahvjY85sx7M7eWxn8Fe2m/jIghfkhW9sQwvlQB9qKau1ecFtrW3DcS7QJa4IKZBbf4FkSQMiXzNx
0piED9lrjIwLJhNGomiEiHt0wn2zZI5YRoxgyZe+1yuaLokhjY2PDAhOGer3vrCQBDg2oPr67EvO
PkUXQMbLIOFIiFaDja2sKKvnJGLMpKtyOmYCpwO64I0bU2tnE0i2uDfQVdjowmmcImm/BlSMV2qs
fe+MH0BYKIktuY/7ZZ7bVc4Ns6n5xc5IHUiy4Ql1tLrUJsRJp59fGFaRNJOiqPj1WWWZhZ7hl9GR
RJjpRejITaFiPpS6lj6mutj/+qLRQO7mMtJe//qs5mVOyQIZKqti/52HK8Go85q85eRoLH/tERit
OqCGp1kLxqupqdtWmu1txmieKjW+jgyk3SB5CWZHuzOE+BS08V5KG71PmLKO/Pogo8d40/pmsv/1
UStDz9dUbXciuzp/Nqdy1bnsb4NGq7Dr3Wc/Ghh9OtojWBb3mc08DcQBvk3xMAXWwIiMW3smEyqx
5ues7Z2DjxeTAyrpOAF2y03dwJPFhQHaB4oXsF/cEBKRJBIE8eEONotKHEMba+1zlMzPJJQb11hH
NNnEVU7zizqD4ilZO0ECbytl3zJ71qVI9MQHZWW7bYhCRXdGcL1T8uilDjzIyUjKn9LHqM8O9ka7
TwdfOhw1JiRXIbAFaDWJtsV7lCLeVN0ATJ5WdhyG5kMmtHd2eCJcK3BLWmfdNZZibaDbS7FUGbuS
/Wur7Nuub4RHu/ImsKp6MxZSvJguR54it1kSauCQv2qgPqH2AM9OVkvSb522KR+hMh+JvBIHi3BX
zoluuM8d0GVNUmkvY3xX6N0VDaZ2aeAaPswN+7nvfgnqS+bMVITcFhVubky8ijPHy6TeKMuKTZ4P
9j5wknRLuLa7oxGJ3qxB9ttx+pxHjlYU3xH7lBqR8tllvwsiJum5GR4QHaBXWtrApcbC2Lp37uJc
tfyLcCvmDpHP6AAmYVgB2u1D2rPG4J9zTEuvph/ConBpNFomtKm2NfA3djaFCzjUugECVpRDuKpj
YzzW1oL+1ROotgV2tDGadv0QIsfte3crqQVe/Lzb6cYQ7OUEd4t8UhwaIh43GiKOl8bRXyP67DFO
l/0wSeupQYO3rUG+bRKtHj18bIjBFMpYN89WBtL+Hban6alTsMV9a3bIfQkxFud2RHjX6B54TMs1
LA7m691tFVnovT3E0++p7P0zvFtGDSyMBxKMrvAbiPrgPA/TyprvO6d/L22mM3lV3yD4FLconwQt
Mk6JdT/LXQYQEucCkisknv2+wn4QyyA7NTzP3MLwkPR+b0Zqo9jMf86JrlZ5jyLNTOl2aiOiJ6FN
w9aiKfIctdm3Ver2J2Gum97N3TfDgexuOzz5uQWXJikBrAyhA8qnn38MqMW0VNM/kCxsnZrdth0W
xVEonScjOk+R6Q34PK+N1NpLLCSLbwujl2wvoABZdM6r+Dkg0e25nsf2XKM+GdX0RQESnEikap/S
dT13N1quVafJbWlZmOWNykb9Fp5GlZf62YXihlGsuvz6o09IvcAgGyC0KF6sTOQ3AxmMDMCxIMVG
QUzP4l+CVOyN0pQnTPjQulo/35K+SshdkjmQwV3YUpZY8iovhklJrTs9JVnkn4q2/cjhJo/lK2Ye
0mmZ2CQqzQ9jc9SBrK8btnsvSOFLhoV9UNFu6ujVhUtbevTNS606xnyxeukDWqljbZ5F3XEUaodu
26EaGjoG6arhGJTQYaCWjS7MBAkJDeVTH6bLA+8Mx96V+ITLTaAaB07tpqSgWedlcajG4UQnFIXQ
RJDThJTCYCnusTpQc9EOWYLAW9aIUU7ZrRtyAqy4K/cI2vld+9kB8g/lzZ8HRbcGRJbrGp9lTCmg
HOgqiW+cMf10oKkGAIxDJ45L4UnGu6L3ko8nbewJ5yvueyDoxFCo8WDq22YvkHLsrAHobplxlnBp
TZKYZW4kcm5reB76Id2l4BBokCM8cdJ7mVuUcxQnym15qOjPZC6CJELcvSSxvxVThpPUuaK2RP2B
pYvlfkZYxNiTgzx6YMcWyL5rdTKYUq9x4iIxr+p1zzGxzShohEg+girYF/XcXCr8gqHPBjjG+JBj
kHEmpwvnvnCK5tN2iBuBguN7bjPlhyDqV2woPvPdbBn2YAn2Ec1s3Mn9iOqekbVgU9OyXt4hm7oO
MZO4O5BmzjPTa3MufmAINO/nUr2PdN6dKS+hAbWMDpDHbE2r5Xwzg9V1iWEGU3myu944Wf2RnHBE
KpEdII38ol0Bi7pEaDwU6oBsYi3VwE1RPIrKgsiq0NAxXkov+thttAYSNDSsgJipgvO45e7miCAD
H/bpcUjL7EDvOL/NxkzfJarP7pTPI55OGc+THWyZOFKmWbw30rdWZqf16zrjhERKKGeihlwFy7Zv
LDlj0WnRpPi5rO/QsCIhtytwPEjdbWQzq6z125NMtEOWGMHapte3crOu3Iz99EmLHip1TxIWyvVv
km2hxxkY/qt8UZTH+BmhqW4t0qVWFcI7Tn/xC3U8/GWcmassgQTDIZeNKmGaX05erdMR5uxw4kE3
dhrRyWljNHt3iTCpwJou0TDb2AHT5M4GyG02nVn1G6Z3V71wM8ANNLriUoUe1Uu0j6h0sjkFrVxo
n9BjyxJDYyMYoSK8PVetXlB7jB1NzGHa+GBtaJJVxbmWiyIbiTZwBKg0DiEO6zR2nU0Y96uCvvgx
o8edcotzDOuB5TTCOEv6mYy2FTqohnA84EhJa23FBJwaoPUZGxyTJHYPoN8bIkVaBiGEesd2+c2R
GR+tynABCg4NaIYubVYfkny2UNQQeGRCCyHTJ4JKu4Gbsqnb5MFxy4GMgq0pQCgm0OeYOxCtVGWA
Es0E0koynsNlboHb3NhjKfkBrrTnPQfCLInFXaGd13Z/yki94EUKivxveZddSG5vm7//Bq7yt7+V
f/z74fPvv9mmA3RUokHWDSUVmeMOH/9T6mhpGYmb6TkrOCxQqCDLFUU07YHbOPEmPviuoS6lSBLW
+TMTPM6BcckjuNCIO6DyVqdd4dLHRwhdVxEdZVWwLuf6uQWGu0KsRUdBU3u/Hj9Sn0M5QyuviZt7
249PYCRT1iVcpr1PZpqrNW81fdeq/ebdeG8LsKqpyp7tbjhnI+W83uXn3OERy2LAbL548Oth3MYa
AaV+9wP1fAejTcuPuZBPqcrFTRrUL2ZrTrAtmxtp0rLVqzM95Iq3h06vDVZgrcgIXo0oaU+JeiQ7
mrEMrS6vDtQPkV37oNHxGlDmmPl0cfOYXl6tzI1u0IIxSvlAPvh6SBnnu0MGai3LXyutO6IsI9EA
G8UGX8jDVOQbm/KiiidBuUCXIE0v2TwT/atmzv0LoryBbmKTOgMFRt0lZMZ7TJ+rVYJHk3mI2ENX
XRdDdDX9mZxh7GZIPAqLgqfZOHHHs1BSNigr26vFPhFo4Rshzy2his1PEFTn1LZHgD612PbmsPEV
Ccd5xX5mTeY9IvaDDBqq/gzZTKlcz8zcizFZLz2KRyKMg0NoJoq5iZ5sKeIf80QepGhh8/rJm820
BpApsLjFHYv7hY6VAmFtWdU3LZwei0zutbm6U8XIDEYOt/WYksBKIASJ6clhXLYiEO4r5ijB+r+/
vaX4r3e3g3ZSl5ardGEIDjN/vbsRBfp67oQsdg4+S+ZtvIp6eoC/tRv9pjx0ibIPFateittvVxNz
CWWl29Z2uC6z+geG2YdeuDeahr1ZlP2dLYLbDikSQzy9XduDD/EF2AwlS7aSDFHXOi1OrIcg+WSA
CpppMH44eljTnEZ3ydMY6LpX9sryusVqbWkSp6djs02DJqUGihHk+B8VDpXtf38ldPO/XgnbNXVd
RymuKyF10/jrlWjCZXUkZn4vKiL2RpsZSStvgTOlHh0UZwuYaVp3vbOXAyZ+mmlbCqalBw/co3b6
218v5/9VPPXP8X/+LOirR0HY/uP0uH36j78EVv/jr39t/vh78FUsqdF/+csmp3U93XdfvOlfDc7i
f/wH3/ufn/m/+8G/ff36Lk9T+fX3335CNmyX7xZERf7bPz+0LLW6MsR/m2B9aGkplX8jku09//w3
X/lHjLUund8d17B1lmupC11Zv/0zxprb/He0G9KylIL1hfPwzzHWSinbdpRgdGMzz/vtb03RteHf
f5Pyd2lYkrsDpAbNfuH+9q9r8M/9g8v3xzX5d/uJbvA7/XlDcU3F4IAfJhC+OhJg3V9vtBJ8al1o
qfVcK/0TSOlJxerJEohYUwSCnh/xf0Nl8oA44cmw4u+wyv0DJ6LtsnR06VGHirT1w+y2FYW5isbg
GMDZEkSxFL1731iG5k16sem0Yj7V853tg1cLRmNx57M5tca9hZx4ZbSo8jUAMl6G8qtWMCTpS4a7
adZ2mXScVV9n5Ivl895v6AX3E5Q8h+m8sauMkV5VaN/lZrkbg2a65fe9LZMEJVp2ixKJIW46Nuxi
6BAkOX6Of4GHOt2kGscf9gbE5fd2GZOUgglYlA9ZyLppFMmH8s2beMp3JuF5TuReJmCf9FP8xRFU
PmZTwHjVgdGKp6Ej7bJjrQBWXzJg6/Z1Rl9ckq7cDeWFyuM+SOOPrkjfZjAzfTFfJida3Amc+Gnn
1YXNNEZHpB3E/k8FUgPSlgB5HZ6GhE4pwWICAmasYVNEkx6jzCUc4Rn2UmzGr+gkxpVdOgcj095D
3SbIKP2Om1doo5vOzx85WN7B59oamlkftKFBQXwwjeZlqqFO4faBaS6tIxOQU1GAacqq5GOZJONf
gvYsEERPj8Lg1Y6NdedLIiMDxU7Wqh9mDn9WT24JudlV9M4rfOLAbuAom9G3O4bf6DnfiNY428U5
0ud8FxoDJSakzi7k14tZfbFki2s0Ef2pz2+Yf546YvqAvLgexfO3Hzg/wsh8rfL02zdKTvVO+oQC
tInDtyKGqDr1TbPOrPZnpp9CKqJVVpIr5tJlGmT8GUSSEXzynAquLL358qxz247uuU2yD9/G21er
/NLMo1hNC+ikhocZykpsW47zMQT8tYTKQDdBIJmocAbR5E4Wq2W8wH5iUleOjVU+VP5dF/X+YSJN
xANKSXRvAqjZdYCmz/AsKj+jmVEh+xND9DMfXLXGeXEvwnyg9DXu3VHeF2NKHtocvTW9c1dBqtmX
yJTY0OqDG4Bo0ii0oPfTOU02Ovsn43Xex6kl4EcO5kuBPLSJaeJIDjW1WrWCSA+tsZNNb0THrB4Q
UKDspmcgViir1qYZPlZzTXKMiD6x9iKU0Y7B9CBNl/DrkN1GK8LvXAu/6yr6wvdTDugJVeJ1FgXn
BOrVzLjaAPEeFiFhYCPScfzlnQt7JGLYuRHAXjCioRVt549B6UgMNbRgWP25PFF1S3rrN83xe7W1
KZ+YQgDtDYR7Jn7rMM1457s6hh92LXSXCFpGRiuNQV6mqy1LVogDuj+1aQTPLM8lTlyYzeomZs4Y
GNOVVAG56wvN4amYXsMnsynpBeUageOQIUCvEowNfAL16gNqCDqOfDoZIovOKH3LevsJV34I1Xi4
+hpgScZ7M6G9WpXfR/tG+tC4x/yJoc+uUNFnGhG1IKy7XiFJDRvSkZHXhmVoXWyH2TV3Q65RLpVO
TepEKVG0AlcvS+MgbP0eOyWy7wNx8/dxFYj90FgPdJwZKHCuYXnwoGtdDS7+ZprFLSfGXdsu4o8l
b7CCNTvnT5ZF+7yeqps8hihnW/yYMiouIQqOrjlFanK33DwXJw6pDEodgNaCV67q6A54xKacdFyU
WA7ywH8i+xGgHz5nhMB5xzNTxLwRduHUK7bR468bRgjOZLW8stXda0tQMILNeBVXIVrw8oLM98SO
szYTxJCRDt94VD8Y25z8GNe0PuQIdg18MDkrT9OyBijyCCjTH8xJJ962O0qQJitF+otXtN0XeWZr
u85KEJPOQTjFRRW8Kqjol34shk1Fg26awH+HxW0l+9c5xljDjUuBWr7uTWiwHJ2tEY2D2hdt8Yjh
jBKpzRnTzMVb1cxXBojbZBR3RJZd/ZatYhqguXMEh3RZu8Bp81ul+AkOslasC/kCP4WAgGRBx0a1
1mBiuXLxOTUk/6D0rqOi8kKZPWsZza+SE1E/KOGNXUgqzgvJPtOxhSHsaFa3thZjLN2TlXQYKcPn
bMTJmDt2P9GdMM3fzqWjYCC6T41RXnROTZwXnrOg+wS1cAeLVrCekFinMDgFRCCujIruvFEsoo4x
R0cBM8xo+3WCFiipi4tWdqcq5X43GbmiOzP6dUweAQckIrUCu8CXAr6/6HE+URsVnpmia6jtguSH
BjCRkQHNGzrHm6R+nsC4rmvBE8a0qy6umkUETxSV3oRZ2uvr+TlqEKhWNHVpGGxVMN5V6eiupWDp
oqKwh/JHvXQTB0QE4aYZ2zciibnNevuxYuirk83I4UyucT90oOFwNqHQUvWl0DXM75qAEW3W37hq
Dhnjn7Ve20/VQF+8jEKEMd007AMDpWAlXLRaj61Rj4eyDFGwlawofHUD7GErfMxZ7TH3uWUyxjsr
u6pfyfV91Yf2JxlGTNh4rRGe7MGi3zJO+aNdlwt2MaVxLvuzHS44jJ52R56+5JDgVtFkI0yzGPmP
xoZAAMdregRmglZcLx/hmXtOQkx9T6kkZrY/qJavzHw8dLhAJ/x3aYXf0D+JRJdO7cX6fcjonglB
uwnp5WErUDdAdw7GcluLWR36zn7ykznYTCo/Nw2x6cmcfIxmcwL5KFbZoqo13PcmwFtIH3xH652O
68CN3BKLlofT1Y/ib+Jf3/pielb2K7qjcZPm09XtB6wpM6J/WloD3fTVQP8XCsGWAK1bbrXbajEs
UqneUcyCeyLDgi+da8zzmm9gQPXod712rtGgsnVugjLbt0lyFdp8LRtMfWXPZRdpk68jhJ+6eJpU
5e+hBvh60JytzoFESZuYWRURsTQud8QZEcI5YfivBCc/J27jTQPlkjoZICSnxVUmLJjuSbQvMcIe
yEojGZJjY0W7ahwR90pGLSlaCtJ9QNP6wbSRSDtWQNfuFvjBVDTr3BrxeIVqQ9iUQPJjEPHClmyW
FImxQgivHUVQPrpZjmVaMn3YxBXHSkR1tAEBcSSVyzygY8oWSAbwS67dwL6nCMfzMLHfCV8nYNZu
92yizM5CZ80+Y5LpxkJiwaZAlrk2NG0jDGqr3FCPUAUCF61SaJnfiBy+h648BHW9gwWG87cjjsgF
TokGYwJyh64NYuRb+W0OfuAFhhw3Uanti2iqsW7GHoiSzNNtEnIs91kP8b+jr7tP1CemlxBQiY+d
BWNn2jx0rBF4AbggGj9iMFtv9K2nxNz0dXeW7OsjXWnkVlSFTAIpHpFBFgcGQI+zLC6jSt6QeEhK
2F9YKo9EnY9g4tvVzMKFBeqwmq5aa1Fm9ad4rOjGMzdGUjOYJDtQ5iGcl0biCfujtl79ND3SZmRB
jtneWkf7EhXhWMzfaRLah9xN30BGvPbx/VA0H7a0nzCK/vS18JNDz2dgEtWdEGaNeC/9ORjtTREN
vLcx2GuraJh+47VCg5xf0mS6TsYSkAFchulQi6EPbUU3b5rJtOkpVfgOGjrgrqV9qSI+OIN59s8k
5n5qQmuJ5UDJnmbZGw/veiDQpzJJUCqehjD41AIWXN7dJ1+z31SJ+CTKwQkPY/PKyJNUmOy1zfw3
nfeeqVq5FsTGoYObsAkSe8qP8IqiOxZ6xsHHiF/xKHw6sQDC2JBvjfIWDReEcrYwqeqfPXfJzlL9
xYhacgWFC7MCcq9KPtMx+J7GgPFg8DnXtET1bEWe8L2RsiZUbfydhT7BYMBt25CrUllCrQ8vcvQv
y3Plc9LwGaOthih02Rzo4DaE0K32he1/MNrEy60gOZoVN286Hcsh/xDBIL3+y3cjwAha/P3rYiMu
OmAbQsc8UJaWSGM6+7krSBQR8gcQ/niZ8aRox1m+3Ex76tRSnguc0hDEYO3wNjCPW3Uxy5JeRgmK
/YGliU0inzgsCgvBR1COT8OUP5csoV5dAfHoLQX/zhQxXWPAR/k1NUAblh3mMYPUmFjs+xyWqAx7
Dp16/FbdDnMyeIVGyUXmC9F8I9Nqyu2R9BfKAaj/dpnsENZk+yTWQCdo0HDgsEOhct1Hn6C0BlPj
bTVmgddq6YWCQHoCFG9twm9wUXCtTG28Jrh7V7MBm8XW78ocCFPt2k9BCk42fGsj4hl51k7gL/dc
lM+0lT9lxfjDBCZtmztKpoydHPux0zhe0FJgK5nck+wcbkpBNMEYyJ8NKIDNsvuvu2a8qoj7e+Iw
VEBj84oEUFlvOYi5mtcsr17tkMLYia8BTWN0YpSMVfU9wSpyONJ1zAwoCrjSpLYH76XBHke5bK2w
SzwNHfBwxmAsx9slNxihW/9a2cuNLAKwtOmtVc1XBeiNTBYv7ou3ePSfJrQgzHUIaUlM8qyptekt
fkZJ85ovORIOGASuE3CkanyoFsVUFXAIzyOkSIUi4k1NdbIxmvsoICSBPcPcqqi8Tv4ITtGieot6
ChsMbzmmC/6okKOuOBvQsV3RULOhPZQZUIvHcnRpKFYlIXZK3IvY3vqW/ToyQNpFdvI2FNOrAmNv
5T69N871/YB0ZhLYuNL6cXCdd6jncwRlK2vYVSLkOithRh+znb4GWg7kpsEV3CqSkfyRNCRWbfrf
NJN1hJepHT5mTv0NFXenS+3HVLMQtLICON58ooTM1pYZfBZl8tY1+mlqzS/oUYYnrKTfZDXZReCm
720Yv60ZlesikxhIpMlbeoLnDTh9pIoKfecJGD95UaV7xdxe0AQ1D3mACEExnPygaKwjkqcGcud5
wGKi6vDhbBh4LzO/1pvtqUGLylxPG1rucWIOU19SWS07eR5gnMFf8xz4xjEL1belj8eYNIM1Hddq
JZsRquN0lfBmqeApKIeRyiBFMi2dQMPLqck1DB28d/UPsozaNSc54gin4MUNXY5YOcXmRJpjqYmN
3bHFh+n9HNSPnIeA8dlPesoQY072UqeQS3wPEYH0IrybrJtIp2wWAjsYb8wGoyR8q25TudRDkQCp
7Rx7DU/J/5We6UuUROXXZ/T+1yborybe/39NU1tadLL/x79akEsD95891bv3jHbrTZe/N2FU/7u2
6R9f+6+2qfW7ckEQWCjqpFSm/p9tU/W76bqAWxRtVfqm8j/bpvJ3pSPutW0+DrzEotf6r7ap+bvF
N9Ed3TSVJAXc+D9pmyp3GUT8aQznGq659F5NKZDPIr7n5f15DFcVRMVoelw/q56za33gWPPaYjTY
hVDfOBumPy0Vf2gufUfXAT8p2fyIC4LTJvJ6VaLj34nwHoWURI7tPjahD5ZXAxVncs7OgfnpZDHs
DUU9JB1yaHOUv/MwPbZVPm+DuH9XqfvGj0HP7q40eESUaTQZkrkiXhkISxBWdOWyg5QUK8uSK03O
I0z1aqwf1aFzxbqr226v4WlcQbz4mS1oHbRfz+gasY81TeHpLSbBhqhpx6gXSejKDKaA8L4Ofjph
bqCb10A7XF7zG5hjZkSNvKc4L9eDnrwv/5UWDdY8oTtg4oNcJMMZjkTada67CYO7rOdzM6ukNu9U
yQ4Weg6nKN1sdhn03K1ostueGh2eL5XmgNOGb0RAY1w9RHHxlLufoZ5HcAdIn2gqwkHKF91lIJy4
JBL8dIOcEz4HlM6pb0BrABviu5T2nO5tJ/3QGaQ584+AGLmxD7du6FNgRh/RApIns/PW9cUVNTNw
7SbbOsX8g/P2BwJYhnLVY+em4NJoAaoa4TO7v4eunaY0ohd7hnjb1empL1petC8/6yKBvEaiBw6j
JGMdlfd/9M7AKq+srN34TvJtwI3rsKKuRYuxKZbAnfLiU8vIwIpU8oEOh2hlTHRNWDwGdn8aS7p/
dgRU3WHOnknthi7+srfHHz61hg6klh/2EVHFLHkm+5SsDbu2H+ye/h2Ov33e3OsF1bwhS7kTLUKi
QcELYkS21oeoP9Qm7etA34ZRr6OOmHUCgol2tNP4Ow3FtYw3HNcvv2zGgnq/lz1I2eIjQNWA+Gt6
MUBZeZnL3VctmwOdC7nlsLzrKSC7BDHEZI2XsnojPwqHcZq/jYbzlhjhKWsBvAj8fHXGqf41Znrz
6+MNVkWnCQ7DVIN6DsjkaUusJnw1+qHPoH+Yrp3GaM/stZ+/Ok8K4nmf6txQ7YlpBE37pTdXhp/Q
Km4gb8RquIIbTEm6sp66nDYoAz2kwumbZlABACJaOHSxtqUxeDdo7DqNCLypRTcfE7KirHTe5poE
swmLzp1Ma11WOBpRjve1hgw5B9PUmPuEOPCVHjXWCtrwp+C2kxWbX0aVUCFPx/J6QYoBvisobi1t
AlT1UNa9S/JI/L0025OJO1JpzLqts+uSBsaKuZrr6TUTxSVxdeQjxg88Tt3WSvEO2yTZDIb8GCdf
cbgZSOkIdkXNO6PTvzP1W2as8b686iNFMU4e1CqjfR40MFlLw29pHLguFcpsB41Xlf2ShESgU23w
TgYmp26X0TO9Zl4EFFpKp0kcNCVTfs91G9hASdXifR3KtzjJ4p1FmBUjTPOGvKFuQyAU3qu48aK5
ey0HtTMi+kmza+4DFR0K8OOlThkK13HLQARPIpVgkJQSQVH+1vi88UjX0XA8m/C+UaJ8xxDXcpFd
/hd7Z7IcN7Zu51e54TkqgI2NbuBJZiL7ho0oUpogpFIJfd9jdF/Dr+cn8QeqfA+ZVJFxIjyxw4PS
OaqSmEhgYzf/v9a3QjmeJ8NHeNm5tslOx/OSY5sHRACL9Ls+pXcxKtAi9R4d0f2QMkG+IhFKsorg
f7fVBU0k2i1cXFZSEoJhxMGciTMJv1uZT4y9sg8qWj5m/0Uh02k2A2lj84Dg6bbJ4h/szD9pVHOB
X/+YVJKb2G4aKYbE2C5v4ipCecPhQcc0h3usXY9Vv5OpuM/VtF7lwkiWrd5u67xPsN5O4zqZiK6G
HZklI6L+ykuWaYVBKBJhvlfXs9t4yTF+q1BTF5WxbQYFVq6f3cMnLZZKisBA7Kw6XBujdktk2Bdf
hyLctRet4+dJ4gDtMPtpFCZPmSWJb9ltpOBYmdckMhlK9F0PVRA5GTQd3hMvpTxYR0gEnLRHxQbS
Cnr3ZNKNUUClbS2zuZQTxOsyMZdJTqzWIAdovd5Tm3KlXh7zBwF1BGjlmMpXfsi/xauMMqnMIsq7
TrqIsIaYk9GsTZi8bmymN0MZHSeHSXUw5vFvg/ZUcEwv/NTPqIJ5J1w3GhYrxHJ4nNjBMv1wI8uu
TzdfmBHm03V2iy4+oW1R+25q0a4Io+RY5SPEW07lvUZ11aspRQAk9OPvtef/gFmADkSFEF+zTySr
ZJ0F5dNcGYiZ9Hq//zwZ5k6Xt3Bdl4WKDsmro6+cGjgoJ/aubDiuPlcIDTU/t/qdp/41GlR/Egbo
0lPCn54tN45n7KygOGpWu8qK6VEfop1b6H50mWChWewb9LjqdlgepSxbvHHZXcJktIlp3i6Cu5Z0
7ZXwufh5BRLqpFAPnRAXQyWlWLySjnqa6aALMVgkgwKVzm0eQeYNnyUHXaDO00Ktgx9d2J/gW94E
AHNjYo5XjckC2fEEkGJRj5BUx7ya2VeWHLZEOqehc/pV3NqhmN1HTbbREsOAyfElM5vPrAyIbkT1
FNv+dzXOv8afbLVLEMlAPlcpRgmiVl0txbxbcMPjOVFRZ6XS+WuYq7EWSCJCU9JWFwnMkiq1vhDJ
CQwBYDH6bedzHoIpiWzOlgWFwr0svEfEQwMCzjTd2GqFkk9i4aTe4ZbtgwHbeRmDuFphbsJQw2SO
rxGJpJ4PK0lW3DKpqDEnlrGi76rv1PBTgd190YXIm8hWxVmpm/THRpEU81wcYM3jffMnOkfLCG/Y
EqizUeJ+8UfrT/ybFHAMI3MJDDwqNpVDUxLGovXmT0O2p/9/shg/kGPoGilW750s7ovqW5OMfx8s
6peCjL//7t8nC838w4EOY6ExYql8KcjQtD9MSUXPMnSTwYC04j+w0s+qC/6LRBuAEsMyBJv/F4IM
6w9HZ5vuGLatosdzDP3fOVlc636QYJh8uKo7lkGDW9U43bw8WCRW5zQ1NcndUNbBvql7sfIooLFz
Lr96bf61HefODFBvLKa6CiEsPGSGvWuGQlzIcWw+UGRpVwed+XoMUwqHQ5NBrLUxK7Ze6A1BBPNZ
48yphdmz97teAzwtpxsKUv0qjBOil1qx7govW+FprbZDryUXgddjrfkdr1Ok6EuzkuYB2W+KVI+a
CqgReSOQcP86cP+jmOX6Uh1TGhZPzbZtXeWsd3WpnY//N+0jf5/I2FjrZXBvKxBbA+Kla4A5K8Rs
ZGWGEFFfjLPfiGh+97k8LoMRoBmMEk6dL2/REFQqiLpc2dGQiBeZHt5CKd+MBPBtW7bP61hrca9n
TbN4/3PFPBZeHkJVHo5Ksx9zNmVs3bn6whHbS0/twYUoZUB9F2zzplO62h1nPx3eeXyOc2nDUjvO
gdOpNdvhRKCT6QY5nJFE13EABsqhpgNDPll1Iur1YAivPagiFrgQ2m08iRKrcfz3Lw1Cwg++w9XN
44iP2o+9EcV8g8O0enXzqHgpDjo+Z1eGE2HeEYuo2ssLfkO2KrXIjw2AsjZpj7WSf6+lYyN+MSq3
sMBVNCYQcBPq9THOAufGbJxjXFGmbGOKVlNSfc18zot9zEY99C7wfJMH3YlviU+M70CJjgcAnYSS
6NJ9/0tdvzS/vhQjQho2NQLVvBLv2aRORXFGyxpGbHJyMPouHOdBj/EyNdHFbwdz6cGDoxZY6ass
5HxP13SZlKlwtZIIYcduvitTf2xiczsnI90wBXUfjB7tWvjFnecShWU7UtN5Z67ufGxadWPaeNEd
7nlZ9v4iaqObSnXir+EY3HVgeYlX6r76KYSBxA58/NaBf6K1Cq4D2QRxcaaxyvU+vIRFtfjxwT2c
KyhXg9sRUhe2jW4OmdzVPUQf3SEwF86Os9usVEIukRn3ekJevRbIXRKLn4RoyZU/5ZAUdUQ5TpuO
H+itfzM6KTKplmXqOhbA63uUxoo5JxWhTDMGEqkI30R6geTaU7RpKwOCaKSFbjyq0vCDxzPf/ddf
36AP4NgahSSbfIard1tXQSVEJWK6tg/lTpEVsBoHNrZTfuPgV3z+4G7PP+7q47R56oLA5kiLd5L/
/mKaj9PcV5XWUHaK73eb3jKae+DubP67rKKwAgsnC1J/00xCOZRB7+y9pvylMf3H6fs335h1RqWi
p6koH/V5tntxCZEaZZB5A2unFiN+UJBPi5qarhtbtIStIL1//yvPusarb2wIw8SvylvgvBlfaqrE
DpgTYyeU6WinxkEaTnjQ2+YwKPQFVJDta84Z1cHS2g8WjN98tCl1pjymBxt55zzqXnxTw1GwB+kZ
SA6L0kirOg3LZtu5IPCDpUNu1BLMz3IIk0fwaeKDyek3t3neX2jzev48wl5/eNc6ZliGsbkbvVa4
IbWaZSEJuM18bdwQ2Gt98GXfvkIGmymLyhvbMIqlV49VGwvZFApeHGLRs6OnYukgA4HiB/wKx4vv
DNr5ptqW6/cf728/FjUJ/FoNVOL1gO7rBI1BNmAWwWEcF+NEOxbgrsc11O26Fj3CHT3cv/+hz7uz
q0FFNVibC82savr1GG6rzLHI/kGrJE1JclsUUxDuGsqO1gB5v41cE33hZwmhb1DNXUtq9kX4Rb+g
2lwtKdTRUa9y84Ohrl2ZRliPDCrpFndD0tNgu/r6mSueL1sF0uwOcmx9A7nZu7HbyMA+XUH9s1Lz
+PxL4jzG8iscEqgkgxW5qlXl52IaHssRfpoQeXX44H7pb19Cx0ToLAzBs3qzu/QpJlXoDTzgNARp
oWwNIGquC/Zo62mCzGPKEeWchbUXHXDn1ran70hyg084FDd6fPP+5ci3a47JGNUM1kOdN1O9uk/V
FIaWkY/9zjJt9IKyutWd3CFS0NjS/cUI1pk7G554jMPr5OcEKRtKJ/YkmFTLvKgGij6Js9N9Q921
qS82ETSTFCvGGVQeJT9Z7Ce0God2Qi1R4vTcGHiqLp6mglZuG+AWR0IZ6lOSQY7uyO1cqsMo1l4T
DG6JBJuTszM8+bLcpaVj3Vem9QlgSrduxZzwzGbiRsbZr7PmP87K2tvJykSGCbtF6JqN/PN6Ieqn
WgHjUO9kGIERTgjPzYrbjq0cVUGvAq6gobYlFCXGiEeATes51S0GM4Un2Ke02x0n3Gh0DPFa32b0
5Qa7bYkjyINjDEDi/Sc4HwmvZnXmGM1mPyNQzVlzB+jl1BrQh6Hb0TSAWPSzMDLsyF0zF0Y8/Zyy
JT+IJBKfcOrcm5RRFoFDIiS5UB9cxdthzSygcx1CcGzFhfz6KtpJ7Uy6pAMoiTFfCBPYCxIdbz/Z
SMESC7+P1cIn7KBNx5RELz014o30W+TjyAftjFDg96/o7UOkuYYBgVVHs1Qm5NcXhJJjSPDF6zvM
lceAqWcVmg0MULNjKAFqGT0KYnjq2eglFEDf/3Btfm1ez4qcqGnfczTThepcv1aNM/mcY0d9hw+c
qTFyum2NwhDnYYZyMQTLCfpohKdmPbAI+7scYIlP/sk2Ex9cini76bV17gAzoVDN+bT2+kaIqAjR
f6bjTgxU7cnSzs8inGaWuok6OhDDE14H+G2dOBYeiOa8lsO5b0+xNZ4Vqs/1oiShYRNmkXPpBp/I
FFmuEe32KxKB6D2h+D+2mv1TKx3tvrHsnSPS+pKQjRAFTfo54Tj3wXpO5/L67tpMnExbnH8ZbrON
5OWQL1GoiJ4UkB2F2onuAI2benCcO2nmyM7aJFrbHfAbe0qgDtv92vEJFa1krO7no4HrMRTXiEHV
C3rktVKMm5YDvYVRkTJD+eQ47aHzjfzsVWn60Xvym0s3aF1Rc+HaTaxfry8daYmVG0qBUk+MCc5i
w0C+K4zFECKPtGh6rGfFhCzlcKOO1bGiIu9bQCrpYXx6f4w+Hydej1FHo9LhzIUcnULH1cBIxpBr
1AhPIrzEg5V337Toq0mUCnaNWClsljbWZWyt5FDWRvzJc+xsbZt55arVhNDeyN0JEc/apqu0Q8FD
XVux4aiOQDZbMzvXuvNEqFvzafoOXqa87TEBbLPK+FaXEM4y6gZjGFegEEAzodA11K66ddCjJuUx
dNJDR39tV8ERuh2NNj+XeeRWc6ockaPqvtSj4oP54jelBUfoz2NKMy12b1ezfmWqQ2eg99y3dfsD
sQQqWpAwS2Hn+VPS2ucJXcbd+DzBwwhFG69l1ZrNPTgiizcbq25x5wQIUfy+JU9UDM3BL9ndlLGo
tpZY024JjiolLn6kjHcmgNJtHSrigxGmzyPo6rHOxSsM1dJ2MGFdvRxDRgZNGZaAwVNixqjJEkeW
TnQRU/Nr0YhkHSO5Ov3rl94IrUNglEvSFR9T7vGW7d54zsg3PGnUSwIaHPtS1PktiDhyACXdE1Bv
SnjyB8U5amr0J5A6eWAqNu8HwqZwsTKc23wzqtMmRTS0E0bhHXK7/jZJ0a1Juqbe0ovvH4znt9/b
ZHs/myixfJnXbxZ0lgpmouftlLgy76Gm6jvpA3Z6/1N+N0w4yXCDdWae2bD5+gX2TfIDrEIN9lV6
6YCC7CO/FXuvBgkII8MBx6QDYkfIG0UzLlDzN32PtRw1b3Oohlx3g6aqkBDb2mmwm2M1ygZ1Thzs
60ItVoDKvBPTnomyfAzctjIJNTTLuw++xNs9g4NghAqeJdgycN5+/SUmFkDg9bG3g+ETLashLAmG
8kaSMpEmgGI/CVKgMA0b0I2MMOFlxCFEln21LHs5bBRBb4eM88cAb/onsbWAy93Kia4v68Vlanzj
kjUcCd6/6rd7eodKtanybrKmwwS/GtkaaxRonzrepwm9yd55MvPxS+pX2nIiTRAOlWqvcs+hVTXo
Wwnj9xEh7x0JwMpMna42icRbmk/e1/evS39TSaAcyXkaneZcEid47fXdTIWRk3IbZPvahyIeZwLw
SRbXZ7QqzaaCql9hJFhNQVlu0YURKVp6sHTK4JSAM6bjH1t7A44FBp80d314g8eQhScwIg/+ncA9
LuOtjWPJRWYUoqtAGWzX3W3YFPci68tHiHUPZZTSWIfLzzHeqj+487P06PWc4mg2NCq+HdtMlV3V
62/oFdj48qH3diQnDjBobI5PmLsxg/QDSNvI2qSK2ewMTiv7Wm2+iAj4VuJH6da0Y8xNkYzWVj6t
JyKuqWEa+gbqx70iEPPRFsBEl66tRlVdmHkt3dL52/umvcrUosLcNWV7M3mI8bFfupIamNWbmzwz
y+X7z/G6ETEXlbGfUvt3NKypb9Zm21T6SKqltfNpoi1Vy/zcigh0S1+Z3jq2nNFtW5yamZTjUxbC
YBap9PeBju4QAD0OJxjnH8zmv7smxpZNIY6B5bwpinWcHNQRJtJOtcHYd5hQj6Mw6k1OfuIW48e6
Lz6J8Zw0iXGPskMuYAlgdEjhuUyeo38w+70pMTjsIWkgYdTGOGuY817zRRnHjjAQqKVQdmOZbnLZ
fIGKTdaq1T05mPb3hgI50faL7fsPRr7Zy3Mao3ZE3Z8MTt6zq01T0Y6wdEwR7BUScxEQ4dPJjCe/
h+NgRzYEbavf68p4hkZL0mcVfg41RBloqhWBwHmI4AOKsjf2kU0jXGLuSftwN2TBDkVdv8pYSvcU
zH4o40TaUwVYLus7AwBl+zPp6vuqJlQgmPEWfA5kGlvnRAcGbuE1qnPfFXMdNlepL6jTJQhS7bDv
lULfNZZKDJUxnD11CPF2NHMg7M+kSpRTSPkfWik0bn/ihIJNrftgLF9DMxjL1D1Mg4fEwzKocL5+
UjBPSrMfsFLKAk1rlTThzaDFy7oCk9lXDJG5i5yjlK7V9Aj/KfyO3L/i6EoMi2MV4TYlIPUuV80N
plHjc8fUt4XJAPM7Kxva1ZbhmomCzjssMp55wyj4mRPL8iha/UnBobhD2tUTAQEHA4bwIkra/rMh
ArK9hhApfqZZWw19/jQEyec8DpSbyDqMWnnCeafdVRaOQ4ApO5/Er29RhIhDS+DuvT+u3pyMeLOA
3whbZVZz3uyU1Lxv+8kUHdlcVHtHDalA0wdIxmmOd8x5S9qSwwdnl7fFhXn8UnPRhEYzgrLv6wcT
xqqpd2rS7kqFhGclj4jCQhf94NuqS7xDcBcQF7AY8slfBiRU79sQan002fs8jZ/6mrThwQ+/ppbc
MispK8j2pDcU/ifE084HW+JZV3o17ZvPlWmUnypYhusiWkJKSWI1zbjr9KR2a84IsNAIPA6xZOxg
RGFthBGjgPTCUByQnUiUTaWG1qMsasI5ey9ZmzMkzhkbZtG2awh/j8UyqAN2xDi973R4mxr818vz
73pC604K4r5fv3Oa4M5v6Lq0RN0u8VHHG5mAUYuR56PKKDXjUDiZiWFg+EpEuLLM8jhzWwJcvkcP
ILMelab1d0I3xqPo0r9/0UqQX8/D6P80KeL/KdWzxeqozxXmf9Y9n74l38Zv/3FoqzD5n//5P+p4
/t1d+MP/66VQ4b9+0L9E0PREDZ7K/G5StH8pgrYZjhR1Zwk0ioX/kirIWems0tejZf/Mm2A7+y8R
NDvGWbJss2VH1i7/HanC9TqECgK4BftmE9UDaomrjR5I1ArZoVo9mF65MUr1kEp67LW5AoK24i+v
gWFvony8vLhvN7/Obu8ikGb5heZwWudkKGftxdWkMa+LZdPozQOqvJ4EdOgvwHUqTCpkYjig1hPE
OIRyucqMOlBw+2YopkofMW/Iu4vMDVhWqhvAL40N+uRVLeu9HMw1WRlfyWh1ObdSeuruIqRySdRi
fGuWLUawAmegBW2lz78TobiBnLE0feM2TYh9Kr4HFPdMwm1ljlssNT9FY3fqtPKoWNpG1VG1AdM2
M4JpHOzhPslEkcmOofpKQgVL1ie1Aaehl2pFTi6ioiyCIl8QMZScnQlbsgy/dTMzAUjfn2WrX7rK
/oQpzPWr4kvoc5qqJUAtlhA+QRrEsaePZneTqsFjkHlzQg/zKXH11XDXmSSUZ13hLKPKPnP0+VRg
oXHGYTN/IIKvXUd046JWepJC7AsoddQLY0ASR5PvpDBXwLSRKB9RGC6VuF63dIGHVtlHAgkZ6BJ3
CB2ym2HUqt6faUEAQObT3R6mXdYTcqFEP9QMdwdVuhvSXS/CSSDF98WT43nuNMVfE8DNDZFhc3FA
T4bPZHmvxdS51qA9zFJjzBxWgWkN/68CE8c8G6l9KKpjqODkRagO5GhlsXtchKW5qh6QiOH8NfGi
ojqzFdfMkT54Z3TrKDs5iX7U3CM75mqhYHwK1VJNBCGSl8OZq8Mv9oVlXabtgE35gbPuEn2rOhiU
FOq1Q755GRq3so9/Evqnm/1FROGnzvQPAVGMkjTrOLHOYdet0ISusjjbFEjww1LZ53J8nML6yed+
YP9agcnfBGC6hAcqm1Th2v8r0LqVQTKQlYrbCOClFAU8M4fNKfD5NE/OdFYJH8ZUbvB/vz/v4AIG
GBFIEAv3IxZZzWtX+EbJRxkOJWBHTgBsjQBOTLxM+ewDN7pLXZK0hCN00No7tYXNhsYCxRt4WRsK
V1jeJEFHFRkvV8BIhKdg2dAaEuNY1n23TLNmTQ1l2yMGSltKAbMIsh2LL4lR7acuPtMq2jaVsUim
aOugA02FdYyS4eLrw6Uoy3tSkFZJohzIOb+ZuksQ5lvdEQ9d5a81VOyjl95YvMJDIM+UmtaWHE6d
/yfiLkIb0hu/iFZVAD4KhmVJMnihNWs9SWnqtHvehmMweR+1BH87HDTdmVVl6Bk4zr0eDl1cVWnW
E+KGtOJTYTqfIihqpL80Y+GObfU0acmPvGMq04ZLOEDpa6JT0xeLosrvvI6DRbb0jOFCHWtTIYoN
bcdVc39dcLoWhTgV0P36rLhh//MJVOsK1N2xmLB46Nx+NVvZMgSTNhyqstzNsAWJeyAF2TEauFGt
3k3KdsOk4XrM3jWJXJzgNhlveGQBkAi+xvalIGvMSyqIcSStV9F3sSZq+NDW+XYY2icV6GyZ9Z8r
+rhFq3N9g0uih2sSERQ3zdoZ8w3BMFT8cIepSMXablk2oBOG+XHgoeuybTT2pzDulkNhHoFz8KqT
O9Bky6aoT77eXVJcgRES0RRpuagmN0o00qNuImDOqSM2wCQmwCIwDdgdIqzB8OWcA9qsZnchGG+b
xz/oay8m3KHKYBFt8Wcl5tB4xPVVRYWz2GqDcqr8VURkz6LJzV0BSgg65c37S9dz0/llNXKeGbTZ
hsR6STVSsGq/nBkiy0xNnIn1g+kn29x8ahumK9/Y+BjdapltdaVe6/rMdDS2ykwRIWWI1tVNYTmu
QpG3UcjTHriv8wgaclfAYyuo+FjdWm32gzKdZSXIB8m3xWSuJ71aV1JuPVrRliO3WgVY9bYARcdZ
B4RvxnZQfyi98M/5BRNMBhhI1xTZlt7ooE0odpb+WDnOB6f464PGfBN0JDUUFegpmmxCXt0EmYiS
/JipeciEfJjnQ51P7kUL772Hh+FFHxzT3widnj9QGrSg0FSSRHz9AiqVrhQY2B9k3uyR5a8h3q10
IDgkVjal8cCZ7jByxCXtbTmwJgzxo9NXa5N4W63zgoXlZb82yf/YVJ23Z6/OEhxC529Oz2amu+n2
vLd6sUToRuxbOmjXh97MF1NU7hRHLEImnwnOeZmZx87GTlKwp0rkpuJ4EwljVWf3fQNi06Atwqs4
camN8lhZ1jKyQ5f860PmuQ1mVB/vLK7WoCUdBvn6kGU3ES4GugYr0WW73GlPostvbFI3AR25tGEe
5eQfutJY4ql9kFHFyrw0GywB2dg+pm10Tg1nHyAarBL9iJUaC5r/I03LDa0hiAztSSWnewJKZNjf
anYmwhwudcRHsh0E7E36LDqeEctz6Y/VAiR0BHbVBpI4fkZTO0BIKr74QLLgCpCBkrDaCOVTrZrH
QQ8OIEX7D8bE9VlOn4U/9HloR8LXs7TrGormYcgLuP+mom+rXhLf7P16xv/WQegU/onrKv/ZvOvt
PH/rmr/Kd//I/yXMPDHLg//5ELSowiasg//4TJU5zH6n1H7+Ab8OP2RF/oH0DtIVD0rnrDI3Nvu/
6ua//7f5P1GbFBTrLWBChjZD9f63Utv+AwkbcwvwRLp5+twR+vv4o9l/zFpM6rE6WB+m4X/LA3ol
NWBzZ9hoDeYfpDOYWNtfv8MsLni3m8hbjan2FZzMXwNhvLEp9xElgHDQ/tRzceLd2ypd8RlY192L
W/ebc9DrafTvj5+LNZAAn09grz8eE4kD3xY9hYz9B6J76KHq+4zNgVfZuz73Pjh22a+r3r8+j0on
BSLuqo284fXnBQ28BWrNzspI5F2t7dsIKnbl7LO6upvhqpnM/iorbQ2DYRul2rEmfBCpztaeCMru
9APi+WOQOOdCeJ9CcmeSTke7KYgLrtze1E5JTqf1cUSYZjfGuaqONfErIfS0oZQrK7F2NqDeCUr+
6M+pqc7e16qjb28TYMi9ULZtkwAh3zvxZbCmP70EqrCy6wz/tj4aerTvcb2R7L2b/7iI5Z5AqHWR
NhunL11bJHuDhkUXbTXhEx7RbFq1vLO0Y9+gRtCS22ZSLgYF/LKgIUjT18M6ErN/FG2zKS25j4On
OqYXoKiH+YfWpEfKSZ7V0f45BtVHqwd3+l+7iL+fBKRGVhB2k/rzevdi8aBs39ZZIJ2VyM6FpHQZ
6+yOjp6iL0ihWv77w8yRFLcFAnPEUVejXOmyODc7GLPxWLqOU21y4lKj6kB/dOURrfH+p4nfjjL0
gkhtGWOAM1+PMisKDaPtNWcVqdZmsrsd3x+sTf5QeHtFd1CqEEMP72zySWIwt/iED02YkO80PfrN
AMDE1I6GM/7ZT/pplLgqHednq370MszLw5snAEVydqfruJWvlo/AQ0CfQTVfjbm9ThkuCfipzAjO
xpR++eCOPLeo33wYKEsM72REcoB4fUuk3kjPSviwhOOQSahRURtbdoiLdGqJPRpXpUkbGdRjFpE7
5fdnwqP1uL7ovJTj2G8ie94dwojN8hs94K8XvWv20b6uOZLZK7ZM27gDTt51B59/OlVfyfyvuPTX
QxVvndxYIKRZ5qB5nNRf2jNTcuKP1QZITtDIdri3k2Bj4X/VCYGb2mkl0hamBXwTL9jYbU+wE2j+
viNajQ2FH7oaFoyAWkoJ1lIBGm5H1MBBRKjxUwsH3+j1vT4Oa8iD+wqGiTp8K+UXr2brY0IyU4ZN
wQ+LsxH8HaimcdxkmrHttGQ7ZuyjRbJKKFybRX+wCYwZREpxuEOX0K15VbdExqz0otnFsFcC2DaW
77s1BXY/fHSU26H4ami9GzXgmAkZBBZi1QRWnE2yz0JJNmQZuNHkb1pB/EM9rOcWDKFxygT4saW0
FNI10L07kQUb5ENH02p3bN22WFOW89fxq9ClHbXqC3OZ6Y476v66L8NVOqEzIOUv2BJx/OSPDpzq
EBg65uMpWkJA5ytj+Gz5SdyraFBgQEoMpZ074XkLrXEV99+Im4ZjmQTirMm23IYgs88ok44kNoGu
bEra1flBKRtrN1jJzTSCIxp6FHsalqIliZULLVXYbeVkTmKp6zYKrETMhJ8SDIxFWR9EiuUQbFFC
FHLB/VA635UD2KYmXU3o/dLQWM5PAHccwAIqOPCVZdjuEEst/RYZUR7sHfS3RMqck3ggK5UnBQ3K
sYEk5PBPl8y+e9b5S5N4xwZNMiU7l8ygTeVIcGvNbp7jW7h/rRnuk6z7Tpb0woQ4E9piG3G7Y2MA
eLou/GmVd/ZDgQ6wmDNX1JhVQ9+2E/fP/ulw+Cr8zg2KZGkT0ogI1W3R4LZ+x6YfUB3m8pBUjdxz
B2ngdYi2Nc8unsz7KevPaQhMsboItEJERd7PRR5kC4eamtUYUhtpfXf+ZjZshloZVn7pbSzPp9qx
HIPxbBEyEZC/QPkCmC2JywaRQglxU+PK52+Frb6vqOJoXrOWvE5B5X/Qx4BjfD17cf5C04PqluoU
5aurCaUnoCg16hlJWnUH1ApuOfVrtYjgTqxFOa6bUJ7GyTlm/bTh2o4Bb0IxBnuRNpdosB/0Bitu
elsXzcVJtFnPuZitlEK2h6j33HkIGAEVnCEF8sWTsKx7oSpux6ttA5mY/91QOAvyt6y4WZYiOfq8
Y8QWgS+gtw+vVMhwX7bJqmo9VxrfEywxRllehKHvk6LZNhi2vQzlRaAcU2EjmU8WYyX3AgbdJLaj
AhE8LnZkbnaHebgYHj7f+DSQbRnI4JYQrWUaV7tE9JuqxcHGE3MSuS2IMbABhY5DS3WDd93hGdjI
8ht/o1fTpoVJbAfJKjCZvmA+OLPsY1yoJUGkGOAVojU90De5B6zXqHfw5o6WxtSsVxu9c53e3NZD
sLeET69fntpAMl/xe+jq81SdScWNLEnC4wTRyadyHrh97bnzj87Gnng9moCxv54yfZso1mqihNEm
J8OKbjFxHW1EM2E880yHtW/0fNGFNhhbwwrcZARkmMfbKOMffqo2GieFcSWDaC0bscir4TxE5pZE
1VsEwI+5X30LYliboHuUHcbxg9V9yUki9edLSIdzpHbrNFeOUdWdfUzf7694V91a9jdsp2nvW/rz
Tp3Gx+sFr5OjOWl+46yKMj9aGN1t+vexiChwNAgRcG6nHHfjdlnTlawJl1CWHaKLeZqRTrMUercO
HJ3CGKrqaKTSG3+d8dRArdw2CtdTd6ZAu7Oa/hxSh7YYb71DOYa4ICPEQZcAxSh2eccS4rN8ANWt
cUaYqb9QfcKUY1iFkp2fygTSM6+oyVaFLPj+PXiOcXi16M/3AIOGfLbCIDN4fQ9E06t9lhXOqgvC
HTxV3hB4wrxMUb+21GZphumqxCQSqkxv8EUSJ9jMb1GMgilgbzDPvwS6bKsOfG3zNL/lsQo0zTdO
w2hsJwpKI7wl1Cok6D2nUhHPyP9SVKSC4I5J6xIVHEK0JsJ2LVrWSai1uc5MQLyFAqmg75R1IZm1
fMKZufXzXAwKbtU8CJgaCqt0oyUrVRDgLltgity+ZFpBiWZOgzinH1ANIgem4tCu/ZHtNFABj2Wy
rwZCyxvkas0uHToaMOpHm8w3R6fnm6tTnAeZqaEPfH1zqahFCFtyh8Tb7IZyK1Hy/drgLW80dAzQ
b+yWmwzUo3yW7Nxa44SRPj3mLSJpVZwS+x66IpBUfeG3RL34jMX55sNFcFvfWPYhHLvs6/xmz9/7
/aExz87XI4MONIUjCohzB+71xRfgbkI8M+z+Q6gGZe8Ke1gNjfPB8XLe17/9GBD0aOhVtuNX+/6q
9KcB+5Wz0gYm3QS9gxN9IBV7rrJcfwbdSPRi9NOR4M2HgRcHGcUpq3iAILRKq+AuYhiqir8pR52t
PXvSmMg+KlI2C2bFu6nSd8gzZWbAsPwAp5HyBA3pg7v7u6Hx8pLmtfPFJWUFF9tCG1i1XrurVGPb
E2M/meZRwA2y6UK9/zCvFE2/5jpqB6gfKHHMTuvXn4dZwUc44zv0FIM7NB7rmLzVrmGmin2XFotb
FtmNzkKkdt06a002/nNoovxgzv2H63BwHNLI1vXrZu4sturSzrNBmwRup5DCB5WXmE03LP2NRYhK
kkBmZfuuJ6uYfB2HBkWj7N6/G2Ke1d4MCEmCLq0SlPDW1d3PlarDLuXYq4bM1y4lu9cbzjknBsfp
z/NgGLN5kPC/eX4jSfRQI0iCvJVZySqQt7Aw4ad3ru/J7Tx5w3n44EbNU8N7V6i/fl5EKBY2ujyb
s68byfgyznSd+mksCgjZHMng786b1vfvy1UL6dco4RyGKp1qF0WxqwkrGEvFMtkzrTwdHmtKb4gD
kPxf7J3HchxJtqZfpezugxNaLO4mtUKCCUGC3IQBJBha63j6+Q7IqiZRbHLKbO6mZzZV1o0CMtLD
/fgRv6iOneSeTgKRJlj7RH0fqsuIuj8X/K+f4GdBx4aa6YJ4o6f22o2kUEazEv3VFR6OEyZHxogk
jP67W8/62epCE+QToNJrBLkfVxeJICQj7Yigo/VrhWRosEw49PZSsblt6+DGyqIDqO2dhdpnMwSb
gvfu4PE1K/nbaRw2kkp7yBqWXBpDZy4DfuYG1sKSgUpg3wfM/srpi9MN8DGQI0YRGsHorakpMEw/
mPG7zvTfTdGI0YRCbZOcAis9jYnPVY+Z8GAeuO5PYKOucaS/6TIYaVHPJDtdSbKRdUSoqIPZ56/l
vwVUvK2GeSV1kVQ0I5tWq8O1kkAoUH4H2PxZ5ILio5HX05mgAfrj2ulOaTuNwtqpZX8EB7V6SayF
S4obrBRRv94Rzt96IFyiNrBB03NIVaAV/fh5s4vSFGm9y1dXP8WN/smr68duSC8TCtFIX+LWhEI4
EWRWq+uQEsseYdIVXLaGsh4T6wD3BzXUs2dXj4UIYOac75ASW6Ke5WDOFs2rftIPoZt8QCAGQFWE
SOS88tUvUU25DW1piO5bXEUUDfyX2uwVNHFa1YTxH64lIhhNtvP5mRTsvWMAGjtKndVT60mEQFoU
aWd1qeUfWwtTs3CE+vslxC2Lm/tEnKTKDbZN0S5T3mxSou3cgms0UaoLFlNo7cIEHElPSoCO0NA/
jbN58F3tk6SDMFgWcv/LBoUL9Buq9CvOz9eAYIPgAXUPywyy9I+LHzZTmKYRiy8LXcIgUEbYBZwH
v733HMrxGcm5khQMzVmIaneGm14RxyVpTF/6Oata5JDKZJHAT6hr80pt5u1oBL/JIn52oB2RZIQ9
LyT2V8lKkQTBOOHrthoq/7NG70BHsckN7J28ntLuyVs5iXga/XpzMqdkAV7HaYgmtOd1IXs5r3bn
YOm9OVd88EuTxqJZo6Eyr8YHOYCT2S3DOLiRdKMrB1rWPZapwwL9Uiw+1l24q9oQnMAS5EOhv5UN
7WXZh4K7z+64WZzsVHtcUFyTHWKmQxmhuhvevNRZLlnxcGyDYJu76QdNAabbW1futDcRSktJ19xW
ksUOKRQ0G2meyWZS2HNt0u4DLl+4ytCNep7CXiZhv6/KDSXhArALGlYW+pHhWu7mmL7ZkHFC2Mxj
v/OA2ccmr1aKHMp66Z+ZNEZxnkaZiotJa/ZSQhlcmmXH9L8+ISnBpWHv6nbctCU1E8mw3yr3It1d
ZdbhpX+o+zdSAErcFUlWsTqQGEvZO2B4EPcS8UDR0P6kmlz6aAec6xAd1waFqOjsdx8lb2HuqGCv
i2fAQefz0XbWrXhjKdqhj5p9YI/AYOm50SdT+IN1uxyQM5GaY9Ym3AZa1Pq46jtnhQWXRIiExoQa
g5DpTlMD6pIeYLwwSvMgYcK+C+dWpBZ39uCeXNIlTIt2SDztpp5WQEdhqOOTwrZ3ayD2tKnaO2w+
We+RLhCNttpeakoP44BWRjVuA6dfSwWTeDw9jUtbJLTxdlP8tTXP2ybsNzH7q83YDHT2uI02Va/Q
2fui2iBS+S2btHEu8CAzryUsdMwNIP/vJEoF8bDu/W4dmJj81MqmziMIq5zdCdOkbFjXiGNX+nJq
kbWjRjJwtZabKaeXaeF7pqjOHQIqF9Rhdom2KSY80dCe7ksTOep+UzvDQhobkDtRgKdOIVBVrbJi
YGGwN7rZu+s6Bq/1LZiwox7RKmgIi4VxhcDhBoHFZa59qMRkDtF4DspiQmc/xDg1eosH5kt8s0hZ
Q6QM5elS9QqsKj71uBdlzeY3R/pnKQhQR7jZEPF0AN0/hjzNNwJs7hxywx5iqGvu+sjapZq9DEZ/
HUe445hsSCpg1di1Q3CoGuNgD4yRmvFg2BTqYfNMsew/Rlr/LKco5C7x1GAriaK04iSH+PUzS3T7
WxBCaIomKUpOyB/8+MiNWykt+EmitP5xHm2ymbtqYmfRf5TOYBt0v8lOX1iKrz8RDR3bRjSF6dDr
sNdoBVTtgLCHvTbkRS7TMMeSI/2IR9ABG3p0XIwr2eWdah5Ate4a8nrpxaJe/k70sRNa/qmR4P1q
LzPfPYHSOUmHJCjYQg0Anhb/+e6I3+jaUCu6IpfUuRmADRkVYAI/3IzKc1BnXxfyH83S/w+m5Nvn
QlSGm/+IUbqICv37Ufpt+8ep+xQ9fo8eZl7G/3z8OiFX37gOSmUuUFlDYIjsvT+H59ob2EvQsBGp
oNTVVe7OP4fn5hsuaUC9rkmZYbkOh+zP4bnxBnQy9SFEF5omjuf8E+zw34bnsEvh8Aj6Ak66rckz
fF9n48FgO0MMAGUerJXKVZJgY9bfKA8Inzr5orVwidHAyIF4/W6Z3n49C9/Dh1+nra8/+FXB7Y8W
s5lWPti7NuP3cUsAUe7t3v3NUQRX8Or080nCKpRvKMSK123MeLQg88pX7JCARMHyRtHrQ2wE70pX
p4iZt4qBtUij3JaU+HYX3rh2tx81ePBQCUorPwFO3CuKUi4GddomIw5oKC7XtOT4s4uktGnweXdR
6d1U0xYkJiITJq1uDFtSdZujO2bX0ypLumvpbOVKetJHhn506QKy535Q3lV9+JBnuFOPGFD3H3uc
3xCKzyn4XT14XxISGZp/qB1uMMoHC2l2VGsWQdOfOx3Ka6xfDS0KzR2dcGpPC8vWwlHeJRDGRx11
A+AI6KLuYpBnapKdBh/zYe5ZmehhgXZjD81pSmpate0xNswDpLqLYTmnCRMxeoLLyqDRk1Xd2Wrm
VWD5p9ihuYjl2zwEt40XUA96uL6KBjXpDaTxeUqengFWzoe0Ujaau4uRxwzs+CI60uz5m8Qis6Jz
KSWBXeNpXDiXh2BRpjb2viqqYcluUGmfNtzo0KqskQZCEuzwJzZjAZVvSuh+bYh/AGVj7rp3HQFc
bpKY6tQtN2aWrXsb+cpMW1TjJQivWg3lIhrYka2sC1uH54hOrh5gC5/stia4KOn4jAP2Kc7thCOO
dOerrLqm8bjqC/SASdjNAVeFGQqtG/B2EzAVtxVjMAWZ5NwTTqR9jCubvvRjoydfEiP8gK1hy/ij
MWtGgsMac8dT4CSXikI3ZlKQe+BELOUUMXpKWDsbRdKCdi/XYKMwAbBJsFipomJo25mHoSQFmV/i
e0R9Bbj/SBG8klyUIeg+QYXYN72TdCGlyksjpss+6YnZ7LdhbF+GciSNGdZDEG49/ThiWpMb2GLh
L85uA0F6TFP7oOIqi3H9GRrSxowdJhwB5hbYxcENG9Js0YfZhX+vepeRXjOdeyfdqPMeuYJV4yU7
JA0WEdVWTKsgQwqY38SmbSn7dqr6o2TuI8myVRiHLPdPeCDsJcdONYNBNM0+FeWVl2kbY/K2uZYt
F1f14+BxQ5LYJWA79KBB39U8jKkC7vW28xmk0KUw7PBiefOqQ2NWuhIyp5WGPNn0ahj6jUehSYbZ
zuODgxa3PUUfeiM/GWp9nXXZR/lP205Zy2RTBmeddypmlXFVeNf3MykVh0/B2YPustTEqRbdyBR4
oH5+mamRA2UzUjCmAh6f+RNtihkWQJIxsdbeIlnt9kc5eTK3ll5GkBZrz73IR2F7fttoSOZhAhQV
41Laezazb4NOZ8FzOCHlg3x5vdwaOEoE08rIabHg/y2jlDgKrsixPr28W2BHm3juNlJz1iHuH2mw
6dCvKREwk5yyiut9ESSXWmFOBlA9LY0Veo1nyVhHm7yf7zRp3V6JmutWbfeGHawZAGLlpG5jCv3U
b/YY8O4TGr8OysgyJMjrCEOS+0GPNm71VtSaxT65vxb/6LQgvDIQ9lm3IokPUTB8cLLbMgg2iEkw
8jYMwoO1jIaL4tsQPOIPmc7Jrn3nvmmU9y2jvtln9AeAQMJn2RaPjZNfR7pzldfGFU2RzxiaHKoy
uCmRLUkyBhZZ8TZQ/PdcrAtYz4swSlbB4J7dIFgiyE9WbwHfNroUx9J20doqo+EPVkzogAKvJOkx
yThyUh2M/LsO7hCyv7EI+cZAYpaJp7zvh19wR74EevglVE9KC9m7ZgxuI1iW+/YeQbwDDkDQT6yF
mpcfzOaMlSOQcPwVZcRhsv1FRtWvrmX0lZY1E6FyLQV55Xsn9IyvZTA+YIcMt/iQc1QQrzyGLS5z
TQxyPTVQs/xsFsp7GZRngXKiTDpJf7zG6xvXpkOp8W36yrtt42avxdkpTdmBYXfUMPlSo+SkJsNT
i7g3JjubqjI3LMbt7CQ7a1BPFcBWBbCEJ2KW1GfKxQ7Mg1YgxF75SCMSXhz9ymthOYBgKKMBTRZQ
IOxKvObD6CLtvlRJoEV0527I3zLCou+OUF/4IS+4fqiH7FRdZnp526MMbMysQxlfJl25KJ5721jh
aXbTG72OLzFxDYmsK6udnrBeyOptXzZPisI8cXDvi1rFZPCZhuWtnbN1eSdd+rGij1IFZ8jC2xnB
JFxL7nqvxHMUBBzpP0uEyRRlmMeQsdy7fXpbau5Ks9qngOGKmmBwomIJWpUjt1kFqqwZ4TLz7hOu
1Cbd+TR5JpgDLhc4luJr763XFI9Ral45UfJ2HJtT4rsbKsDNRAtSEBAy/pW6zm3nY+0/27P9mQzg
s4faejhWWzT6ySS0D7lFLV3vZ3gXSvqI8h3z4mkrxXhlQBRGxV5yk8o3D0VNuo/PGpCQkBKwNe5G
xLL7oF5hyvXSXOpofZgKbVvQHh1ZjpfS46DDMyU0mFAoTed+IwMyBS93uJ4fEfyiWqn2flE+djF9
wDI0mkXilh9IadIp2JjXAXRyZl43TCjWUYSG8yd5D6ESXOsTm/XRr9hyoUeyTEL9f7vo+M9iMuoe
zCyS8X9fedxFWVErJ4C4z98XHxQbX3/zG3VRd97AUactDEwWMJ+Mcr7WH5puvlF1SPxMmegKvpi0
fCs/FAC6QozwLLqFqtCBmQh+qz8U7w1ltGpTzTCiMph8/rMCRJdE/1+lMvJ8TH9l1GTzt5g2vB5p
jKD6ESas0mPQZsPByztrGwtt1omUm9yCn5ZO/XvHJeq2FVbrfhaNi2LM9uDa4tms3s7xo9X0TBPi
6BpIDRO8oXwWoSsyaHxPXCNswK8cDJhPY+cBdYmzo+J6QmTWgddD0nGG4Ji3+PAW8bhEl1jDqbOd
EIO5mfvSvkat7GkIH6oIH1KtLDeqlSLH4/TJghEXaCUvwGCyQA2CQSVubPsSAvs68k3mhzjeL3xc
xrQ6N+77eVf1cbTF9XOPEbe7TGcbq2sMUZqg9peqWrtIjjG/6sf5qlGQrZrpTqppSqaBRUAXYh1o
mZT3CkRCtD+VzUD3gKwlqnfK5L7l1qjJ1Srk6uPoXRfNX7TSdbeth1Ol6UE2Ccb8UCYUIwkrQyRP
cVfo35dp8qiwkvt+qvdtik1CFm46Mx5JSKeWiKU9Mvqt1vm2TT6VBBnk+vyLNREO8IG8UvU82rBc
dPD7bqX1IWBGNd0DRZwXeq9jSBglR0rPXQOtdoXdK1x7TwsXYUjbosBtcl+6zjHplGrRDUl1Zab9
vVIX1WbUSL9U630FGWrduv4dujHjOu4/fHdoflKHMiT5+wbkyADdRuQbDLv5amBTwFOce7csj4of
V5sO655d2WOlF2HLvCnSfj5Mc7FWVJB2PjzIo+VWGCb2cBUi734OkR/S8fBNqqhbqHVVrBuzRct+
DoIbB8ab1g53CHIbyymo1VUx+quwn+FquOql7/IvUSmRNnaTNSkgI4Qsw70jwlikqMP3ynUz2qsZ
7667SYPwrmfhNpX4HqBvrynq7ZRiXwltju2OTZpi36eDqm+VsShXYVyWK2/OED+E+7swkLzsaDo9
hLmjo7gJEskOYxDXhb9yZlqbmV3hIDTbdN/bONzlo59t2Zszd2rQriC2DStH+WixURsdCZgq9sBg
dCmK/3qXXOa6WnhKm+9SSHOKqsMxtfnOtm+87xTHOlY+132L8auwExexU1HiWtAnU3SVQeIxGyzU
nRe7jEw15a0BsKYTD5lYSG02Fr3TLL7W6NUuhjbsEG/G1FcxVZj8EwRXpCw+jfDsd3Tk8usAObim
qc1tkOi92C2YK1PRkqMSWu+wCbqZcYS9zF631QgjuyzOy2Ni2biBWHpGDQ45cobQjetfRBGutSY2
3OjUJUM/74viy9z4OoI55nCt9ECuGJhtHK2a3hppX+8709qEzfg81qF3lTbVMY3T+RggRc7tHjSb
2C/VUyj/qArtudDnZAMZ86rswAA7/aTeAKi8jV+MnwwNCdrcIQMpQiQwVESQlt6oMzFDrmZfp9ZH
34iutLobj64936o1uydB8Oww18oOcLCDyFZW7EeFh1RLnTYtihfAP2t8IlT/KZnnxciU8EEfOgQH
lWg1hJpyqcNRWUF5rrOgWDW27NgcNwjsHSHtbmoRYJv0dy2YsXWPPjigoJPLbx8Cm71nj+0p9oxx
WfT8Dr5Umz6Y4jujRO9KtQssEatbP+6y85CY1lYbp3LRNWNxUWvFX8G6vraD2mVApJebskDXxvA6
3H1HO1ybMZY0mJMuBwcQqImgzybXaIoqvXE9zNV6jnUdqKt/jx1fdBoCM6HQysCq6uD+3JlQZDmA
Y0Mlm/eJ3yCEn1f7ObHHU2B6JIIRJRcomPwWYVHs+nI/wp5nNKHLquPKb039oDlZ9i4aok1lVe66
bfB+HdANWTeTqhyYDH50mOiscwa/y6mBymCPCvdDUpk4+WC+XTv9Vk8M8+SVGRpEnXUKggADjYCD
704RdiK+vYFLH+0sDXTkhF78iZn7oa6YJSH+3p40TupStVGDnefY33S1owO5LXxKJde8YU8Zm1Sp
6FE1gboFC7YYXd+iOnY/Ytbg40qL7ViW27iIjNiemHa2i8tKO6byDy+cN8Wg26IpjmUfZHMA2tmR
9sB97uT9yfK1eWmlNcOVsDhGdh4f1Wql0KDIraa+WIm7MZy83rPcnyqS5UVcqg7VN02B0CXA0ESg
SdI16LR0YbpOYr/YR0ZjLnsQzL1Pb8c1CaO9ZbV8WQDQZSOCvVm7c7XkZOZA/5Be/QIm/WxibQpV
09zURaut6pLKK5/b4drSYEVkcqPhpINOSu+tU7qoq04HTBxr5SFNvHGptLwaUCPumhXmGHvdY+n1
V8lczmvM5+eNq4KJ1q0bh7bSojLfA/BKr/wwzTZmFzwhHusswgbkdM4sTh2MxwnfsLNx43Z5Au8D
IK0RcJCbBidGwNdQUJN9Ht+V8XtkY0MEBVrr4sygJ+0J5nYzg5dNnOSWcDMdXezr7QKrWafJPuJP
2uwjtbq03mAc3RyIKZdzPTfvU9N8mznxvJq1JgUhRJkShtN9qrtEHnO6UvsQpSWFPKRz6zsPZZcD
Mpv5sp+xkolMrMNQT79ClfWjb6JeEI9YX7vDg6q/qxJra2s0PZQw05e6jliOrvfrOPCY6SQKBmLx
TGwMuSJmfWRn0EFCJsXG+R3pJyMM20WgBFc9/k0dB5DJCOh4f66PoXh9qnW/7YGMrHprRsdA925p
wHmLLID/EybamojtM4P90GbwkxVLWC0obh2rhLsgKuDjVoaNSp3hrm0P6+EB9ZZl0tlQ3QujX5iz
9hlzS2fZAJ6hB0QLpMSLd42heIZS1oT3pQFuUm8eyqI9JcW4R0KyXPaFwg3RkT46whcIkitloK7C
lPjYhU62mOIQu7LYv+4QKIzZ2KXlLMsEsrrSdNvBVEFp8o5XShHRjaTqXwc41W8DAGLLwunZn/T1
uqLWl7y7DyQwePyRzvIcw8rs9fdciPMhyaDb6g6ppJIhXw9dTifEfXDTzj60tnEX6hbIOyc7IDWB
hgNW3rY7RIs4qTZIDuCG3sVY3dJ0yQeckmea2cUAj3ssR8Rl63zvlMr9lCTzKrftYum2xbUfF+lV
iabmIoa/BMBDW0MvSlA7P+fNsDNy9KdsVLx0cL+Nq1R7x+/KhR7p88HrA3MFkqFbxHHZHaHMKqta
I89L/BY/aQSx4AB5zbYJ8Kka1RYrXTMtxRIAM/M4wLkEYBW5bIdyQDd2W3V09aWFE8mi0CZ/C8cs
WlQaxlStUyjIJVT9CRo3clkdRhggiZDlRilCwwABy6ZxuDHQztIHMtzaOA9Eg4Ux+eZV45C9WBKS
7L7AcDvybgotnna6/tar9GRttY1OyDJvSwtroarf5mSbqyIk79H8DbP7a2Qqr5C/v/fTAhf7fKka
zzmWFWmnrZkm3KpTdQV0X1022MwnglqZzLrDlAlEhSu9XHXomGBH67H2tWWDmD1u5NPBZDxqIUq6
KPu033ABney4nZdJZh/RKbwa+869tnBErzR6hrnyWZnNKxuhKrqb9mE2uo6iEEbwgEz0ombeuU/6
AGYFmd4c6Le5b82LxvY5Plq705Mgohfrf85zYOhgomhRa/lJT2l5YdcdhBclejRMYPl96HzWBh2f
6XipJfMJIFGF4G7zgDfYXs0SDetGbtAYj6cgQB4/rBbGgExvgO3aCoKvxpg5v2uTfDwEbj8e9Mk7
JCMsuJzJ9qJMIu9kIjsfFPq+rkp6yHNzgnoMrykrb8J5OmTNOjPoYuOhSNYczh5V01hPJ3PEkh5f
zdzoG8QFpkXX46no+iF92xyN3Sa+d/SJogdkF4xmWp1OfzY1VHAykQvbpFOZr7U87ZeB3cTHFIxY
Gpz2cV4dAOreUnTea0AWluVaqZxFPYZY4M6aXKnToVA0cCETMcTRWhzvSbrjAJeT2KzXVWHqi5GG
59YsvYPRjJgwVsaWBmgVoIUYFQ2Odj2rUFSJT7KKNJkdfs6GNAcpoBHKMuVTZiFaHO6iSiOKNvY+
r/V3vg4QyMRKtPaBH5TZIyJWa0vzsFfs8NztxEnGcj4C5qF1VplLe1A+DWO4T4vkCzaDDfyF+VmN
jSN6hWaAOVgVSn9Zo6dvopaT8ANGjURgcDe/rqJeDdmo4gEO0yiABAmQW/2bCNGsWnVaW7T4gzi+
jd2dU1lwb5kaWiVWb3X3MenpJk0VoawJbkOywsBUN2Ofgm2QJKBpF5PmJiskAt1FTasV24WQWnik
PApKrpP/kZ7Sf9Ig+0VX1fllS+n2OU8ek+5nhPC/fvvPthIWvzbaVig52MaPbSXjDX4aOGqoKAe9
aFv9OdXWrTdoRsH3B2nuMo0VtNy3rhI/AiWGHAXNAwtUPdqvf1oXf6vhm1f/+/vZ8qupNrYpJpck
5gG6iaQATyIYlu/Q41C+DKd0I+PK0rvTAOCrM5QDo8Z6ASN6oaoPZZfeWEUMS3J6V6j4VP/mOEjP
4F9Nra8PgNwNA2cUDgDSvuoppCnFeFBhAMiUWM0jRDkVHEayDj2niSqz1ty9HsSfrT57O7mlsWgs
Rs9l8y4IPzcxwPKAkr3WiqfBjB9sO/ic5tVDEwS/s3342WOaTBtMiAUWZPxXQ/hpqBJNS0vtCnja
qQQt1Sm7tGjXokpBgHpCleGdrT9mU/sbHPOPeMSv64MECLQGF/fovzX93NSMsqattKtoUA71yAvI
m7OOREw/OnfTZJ4tQEDw+H8DXvoRu0QLFDA72sKCXUKUwHjN2ejQWoG97jpXva2+02p/naXRF9G6
+h+JLv9RHWvauADjec//vmO9Qt+n+ON//XH3mDwjCpz9AJr56/e/BRhDAzhjoC9n8sZeAsKffWv5
CZJ7IJ6/6lGwab/1rQ3nDQIQwiUSPy260+BwvgUY+ZFscGq+bxHmHwWYHzEljgv+zSS6EOUcRAHB
4/wYYDBXmAvFSotLkH2JzftRrRd10qzY8MsxzddFDYI1RNgmRRISmYTcr38TYV4RRf7+BHTovw9x
od8mhlfzBEghINKFd3MeMIaNV8PVtLeQX3OrS9R9zOx22doazbnP/3yP/z8nqyIB49/vb7Bg76L8
03Pe/vGYf/6jDZ//2NbP+ePnKH9uvp/RcAX+CyCmAfViB2H+hlykXH1/DmgUG7NLW2V7oW1AFg18
+q+drhlvuN1QjwRiSLWF+MlfO13T36B3x1+SaQqALmjHr67OX12lX1Xy/nWVcaQ5UgjD2khcUmkZ
r++ICGEOheFzApM7O0Vau9JLe5sgQaRO9tZC6CxDpKr3RPyjX8m/kUZyFXrMCopJnUsnRFlHUEQS
vLWzkH+TvcuvOrW1NRrjgkXLVh/yxQQfvsbhLTRu5Nd09OiiKF8WtXWRX5lnfZ37wJHT5CmxrUsf
tnQB9Ijm+1trKE7R1IJfc6AqWpcc/wpE7S6Zni2tuTh186Lwp508RWyAXWnxtc9OIsIWN/6dHvYr
ecjBe9EocNqCEQZoS57PneMn1XPONDTeYXVbqviIqHQfRreHGpU++aW9BxO06Jt6Nznof7vG1isj
2u38XadChcE0LuhTREtW9iIfSG/8opiUYUXyFDb6hQximwzXQ1LexJ25DYf8NAqFlL8hf5ArcB86
7UoeKs8RYkMsQeTTRgPNPJ5GFrSPAATwu9IZGB3zLA8P2GYFa2RrWwnlnLEteXcpXRiC03IEMRUr
8UnLgP60q8k3LlVg7SPH2otWnB0YF+TFp5p+rJ5QoMorgqSgNMPZTTcTlAylM85syn0JH1gt0hcD
Zb8ZYH3hneU6e1z8ziLziPHrXn6eI56FQkxhVDQPw2XpKlu9Ny6Za6HMYlzqsn6oa+1iM0AyaUJZ
2RrSx75oeCCmgYgorMSueeC7vdg2G8Y5iu81EBm2dy0YbzfugRo8M/48z+QOfscr0sIHrUQOvLTY
gbxNHKOqiorIBUmubSxRn0nT05D016N5Hmygy5O/aqxn+YVcoZgLt6EoVPB+Js08a+xQtf76VXIN
tJ2iXkw3efnq8ttmA6WjAtPPDkgLcytyipooPZbpUzWHX8h9V3OjrTOM7gKU/bA/OEdj9CWVpemL
jcdufvlySQHCzNlPvHhZE/kbstui0dwqs32Wx5vzfkXna62GMG/Mq0F3hBz+cvbkfPbdsJKd33EW
hcwub0QkDw3OqqxlCZGzHYxtgM6lvGET3c/K1SB3AiZknZ05OcnpswvnPEH8n0r3LIezDTKMt6y9
fDV5hEKhF8chGdlA9mTv2wh7Rg79/KE3p9tAvWHWIp8nf1NiQ8gGG/hagac8ThqHXpZIQa6MSa2+
VYvxKAsT+TnHul19F4i/VQjfVwT63+Gm8FAZVjPgUxG9e61n0yE9l2pBRqvOwT5Mm3aI8q1lkSMl
epInD5nkQMBx9y7FuJxMfMFOUB1sgyjBMKmZnVWvdOuyqR+oiaCR6Fufb7twWS4sgM9uRsDiLf36
wX/MWF+i7w/PTcn0/TVf0kdmSsRz62n1IMczoBkVjcpXjMW/FcJzhYfzKsqzQIj4CI1MZxb/4+cM
cRD2FRxgRoP6ZYwfI6daSzQW+RnmTS3DDeFMyFaX9y8rlnHC9ZigRxQQ0csSuag2985da16S2Dhf
0+s51Y2yLidam/imR3OwYT6fuOFmMNKT6GX1BZR6tb9tsvqBaSP1WHqa0+4hzRCn4j+XADvnzl72
aWv5j25hvRyv3q4edIV9agdP1WChLbCP2uTYxjUDLcRFZnPj9c5dTMLPS/16jOS5oaE82Wi7yp7E
DmsfFxs5dX5yojc0DfqtxKJELx4kXqRyUw3Bs1pbMC8IpHxRDSMGCTl6I9rGY/KE6PETIqeXkrll
ZW7VErUpHjjKtWWkhb/ZDaQJv3xLr3ZDYTjfdrEsrawP1LmFRNmKM13oCMrSaPv1BvzZwaGEtRwT
DwqLROXHjWG6+WznhRO/3Ody3QQhr5ooV8GV+vVHvZLl/LrZSd4xBAMpT3b9ahPWcVkbjY2eBkru
J7nI/8wRAtTI5LqTrSZXm1zfEmqSwceYA6nUG8k25JKUC5NC4BwTCLvBvMg1NFbrgg0i6yMP3sQo
rbBeMYc1VM2tXEMV21TW8eVOmNE44xR45dlRu4WJHKJcaAP/90s4Lbw7cG0rFKxPAPqWPrf5r9fh
VW7/5zoAV0cfXBNmwI9rrsGHy3NXi1cNw2XHeVQTvrLPQRKLEoiSXfBsq9ZWHhYy7T4gaZjYCL9+
ip+9eOgHBuh5kfB7LTygGR1Oh50Vr1rWS/aa3PxyHaGM9Ztt/apf8/ULY6GBIKClQZdQSXS/j3Jw
Hxm0qCqymCq6y2R9fl1t252J42sxZMuX25+MR07wBMvo11/U+bEL8vXTkWEXXiQERZLqV5+u9bEd
Fmy7eeJQZzlRipiQZh5EVnJYBLUGJD9Tt10bg7LquAYLrX6Q3SZpY1zlJ9mXcrHINSn3h6TEnWmg
yGQvZb8GnX12CF0WPtphmpyG3LzIBWKMDgp72mUmqsxABWU7SpCXz5gHUjhCXGh3Mi8gtwuNLda8
2/HqJWRZJASxcidZkdz0UEXuSp1jSZITMOGN3OKh1qwNQwCJV+EmVKo7nF8BNDp7SRcNkVWCRR1x
uSnx26k7Kz1cabaZ7KmRl/3rZdbkJb66YmwXt12osiDRoJ28WmYF3yOP0eVLIaFr8XaOQfjMCaB/
sDYAgnlMifN1wG3LLJ2TK+lDxLP++kl0CZN/fxKsI+gw2PhyyaX7XXvQRGoXjz1b9JK9bKFrgGqu
a684eOGEIebO1+2zZABy5OSB5OESnxySZFQCR02CbcXmWRImSYoMnlKSmbioTnUe/GbdfnIzo6Sv
GvQ0XRqqr4OiQrJReSMPOxEFPOSP9OFOkm9HyYE8/CYPeCEs/7g0nEE6OZjASsR/ze5LQuyoHJ/Q
U5AD87YuQWkdmrA8e8V1G3DvUfzlDk18y6S9wItiDdKSy5raqoNbmhUrasl9m3jnOXPPaBNcKwpU
Xi18knhbptYl7Vt40fnCRDQkzpsHBzkDHc9VblsN3xxJrlJ1XBqts5BMWpIvqU98rXmQ/SpDrJR7
yCI99VTjLGEbT4+Fh1lnaBiYXIHbaDWcwpV9YtBwVQP3/I83kNyILq1qLBfE2fjHDVQMdq5bLav0
UkdijZvGGciFdTI4Z8nevYjoLJk7d0bEYcTZ50mOsGIwwE0UKAJc2RS5XwslBdv5YNNkyvrlvbbl
w68f9+9Zg43dBDc4N6s4PL7a7n1N5EbwKyZ/pSAJ6geQjEhz+HdVjC2zVAJKsHn5yP+P2f3v//pU
dHlbTzfPQVTk33d1NFqLNkPX717O6rF9/IN+UNROQoj87/86PoLGjJKf/9rXzqeDcC4BUl4UcER2
O9fRV8QuPwEmy6G03e98Rgz9pbNpIQ5KI1/cSf5qBdEphfFKmDO1rw3Rf+QzQubxQ9wkHjiggoXI
SHJG3+l117PBbFPzQ8PfagNa0bGNQV81z8wvVRjgWf2511E9RzMOwOvQX3IDM84ssu/reRaMlf0F
ZekYEnqPGXBtzSjezx/wEjw3mAhdT950+7/ZO7PmRpUtC/8ibjAPr0hCsmTJo+wqvxA+NTBDAglJ
8uv7k8+53TdOdHfEfe5+UZTKNWiAzNx7r/WtMV2ARED2WxcnGVOEfoCPzKPFUHOckbA4StB5eqm8
jKnq0kUHSl/GyfSs4twxfvaMymONDZmysn4sNRIaBRbRqvtfkW/MOBt+Ncv45szdoZhrQspa8PgF
qqlDy3xeYAODvSr38C/YQmvBXDjAxeeClqFnYuaMZZto596yMmqljn1uAbk0e5QYVCKxKqwsXtf6
ktZTQ3XoOPFUooUTLgWbjzcvwzJUcqj6mLN60w842IMlmlDOU4kQCQKWq0QrUo1ZgqEXVUjdw5+f
1nG75PAxCrdIn8uAcIhF650Z6nxPFCoigCI7ZSKzHiszfeq6PrZlII5yNsedzPD4DznKDd8aX10v
HTDkeUlbsfUXwTFcQqhaQu76QqdJ4aKCqLrIB2arn8yAXL/QzdQGBWh5+PfXhv9rneO/1gb29v+l
ffzZZv/NwsDf+WthQHlvciLHIskc68bN/peFgRPVbb+mHfWXXP+fIxF6yCwYFFT87OaAp6b650gE
/zEnbizqEIU4YWCL/zcaxVCB/rY64NWyMAtY4NZCqKd/P6hMnhiaUhdQNr3gKejTowiQjTsd59w1
x38ZOchvp1vam8LrK8UDmp15Mysxb3vdntG07MLFD/bLqo6l5VwRYtNIjRCujIFZbf3B/ZRkul64
7jPCWbYNKMBk9qx8WzfnxUQPQfcZ7IGqD6r05MEIsWZGDl54t/qxhFlwduagii37j3RJP6o+BOsg
oYxasnivzR+L6WOs5c7AGZM+GIv7vS3w+HTdhOtt9vAe5v2uDwOk22jY88KONsAcLaCm/bEIETdA
QLQSEoRdloH2aKXGxchIqjXrZ6cw6mSKgiwuSOfYNWfaG2Bq5rdBEACqLQwK64hjEqUPoL403SjD
IzApL1h4WsbBky27QwuOcd965XGyUOuGafgrKiRdu2VrrLkNMk++el1hnXO/OvvGBMwbUtSG3v6m
KlBYaGCblWApm8uKDuS4XSXl4/BHWrOY9h76kka1FkzAl8Um5Q2k46Hx1bvtqp9hZQQYQL1i38z8
k0GzmkevUMe2tOgGRBh4R+vJnfLPvkdI3hqFt7Xd/r73x/o0iY548wbhIMqxFPqw/eEJsmJcF8nO
ktH1JobzYBLwWs+sVNLIt7ls+se08cLNgBQe66J2DuS3tfuon6hloJagPd+qYUViHT564fob+Mxr
h9NR8PWWqHhuadUwdUP33oRkulvK4MlW0Q9wgy2D+DTatIJWdO9+BLlwWOBbf699jGBy4RU6FcL2
n6FX7FTn/dAoQI82SGs+vELuhgrlM6S8kXgT+8FNJ32akalVRX50cpIde/u9zWuLASDEs9mv05iI
iRNEi8/CR1SXS7NAJCZjGytcEhpBh4Jy+uYimwN90Q47D5hp0VKB9M9ORjG4uM3yZyv03zqa/R9d
fjnP/M/L7/2nkPln/d+swPy1P1fg0PyHTTS5yVTO/qct6q+jWfQPwALkiMB4gOhLsfafozoHAgTt
LFbuW0Tt1zL7nyuw+Q+ABPRWmHMHVBGMBf+dFfhvsCXO9y6DZ9Q48AtveQR/55yUKI/ZJoSxVwIs
Zu8vVkKFYWMD3QHD647FbJyE6rtj1T9GWMFnvLBGiSG5Cx+zbkBuLZY3y5jeosVk6U2rX7gdMd7S
nl9V+ltiQbBHvAz9XBinwXXPrOAkoWXZTHTbTOskqolxGmnFrcFPX8ExrUsONTKbr2sD+TyzFzPG
hBIcpgpvaW0JNOaojEfrNDvliBN55DjnqxezC6IH3VrHMdUXxLwnxLsVWCjufwdR5Tot4mKIqolH
t78MoUBwPmgUgKzQqB43WcdpdE4fyL2u7prGz/FOW29w0vBhjhozcXSxc2ITBmwlyVQjZg9XbMP1
qSgEQ/TGTTeRwCID3sw6rKOTHad8fMpJdExFmO4GS761uPGXcICOVPVx148fui7loSuxYhV62RTT
8DoaDUgrDOYJ4RSJ0zc4DUp1MAiIE1lHJ68TMrFm0O3CzfB6EC3swlY7gLXaq5lpwuwEGFEJ3kpG
lJKbvsBNC4lq4zU1327zM9VFeJhRnZc+cvyCHIbD5J0DyGhbHSJeFOZjJ5Sx0c701iovOuUqx0o1
i43nkklJZkK1S6Pht4EL1R2tYEdqXr8NxOQ/mO6h653f0Id3bWNE/38ClPpVCwq8/7E6xGH5v60+
L3r4G0Tm9uf/XHZcm2G/B4KY8gNKzFe/6s9lx0E2d1NcEgnh3aK+/0UhgOCFVQVtAEFLNlzAW7vt
nwc//j1K1a/MEhYl+99DyGAJ5ZX9Sz8toAfCisMqFqFFvXVQ/9avbqCrlGaT4mggG27tnbt+DU8T
qtRkcAaCIQydn1tGf3EnxjMOxuzFaYOnobLODJv9l8h3YFivEtHuDDlFDuFbabkajv0yJB2r5pv2
UJh7U58AaQ33qVMGb3bn/pgr+kU5kv23iE2bu1C9VqSBPPtLuW+n7sFYx+yJiA7nbBY0+nIbB5i7
iunOrwgn+3pqqilPmJgX2wJCSx2NzpuwVr0ZG7eHyOw7b7oxf5VeR5r17Ye0MPHBWXj4CwNeQVmO
rzhKN6JxrbeuKOYHb+m+haS/vzWmK046KErIoDyEvQn0v1ijvV0unC1Ge30bpqADC6KsvVxK8830
BPr8IgiPNgcH9qDhta2Gn94a6cvCUeMtwlJVurkHwWZdr5m873DVX8Jg/SyKrH6yne7sCqnexGSP
58JjXvfXU10dA2PC+oGrYT/4drGbzVXugXpIKHWV9cAp+c2/va7VnYz91/uOBjuKpd06p06YeAMM
szkpO3zprap6lIu237zok0Sg5joQz/xcemLvE0T6VlvWJo1WHFTBUMSTrcw3odlzhBuCwL69z8GQ
5d4eJ6LjK6w7nB7fF1mZWyyjilyFUL9hTSU4Mbfd09f71q79pgpvfWgnZzzgMrK32EY2uG/T+65S
H/Q/8uuEoNsxuzcvg54Y9tbh65m8nRUNH0xNRdaa1Fn71jEVRBTR4PhYZfvmz4FzNHOnwY/DU2hM
H2aGuFx1QUui9li/QSwRJIsQNmwpXGA4CSII5ZWdFMqr33AaROXNXeFlK7Nzvpi+rOgreEklsiAh
Jl1f1zS82dmUszWlv4eqrK+OMzFSsa3uzz8R1pEFXdV/BGJJ9KDZLFc3asp9NLjtjrA6daWlwLyK
FgqFD0+b2oeu1xdwaBesbYK4lmvZ56Q8BFgtfd3MVyEdeawHSORfT/2ou6IbMpLZ7MxYmo28josL
6GeifTHJ9QYMV+JiV/L717O1a/cG+8K9KYKLVcjxWjs4J/smTIARj9dh9BTDIYQSg/cjHNr2Ooq3
wByjlwarka+EfmnbvLlGw3KMmnx9/PNZOX5aTSrPHvYtOVXX1hgtzhpNe/p62ixNsMEJ6h90GVRX
ERDbowxcKlqt8WwFkEbTiksNgxa46q68+ktm3UXsY5uvn9qNPd7LYHkJqNmw/OZX4hych0CWlxUN
7nWqgMZEzs8/fxQt8mnQt0NAtKmWYnx2BgLPyiG6OpWDs+v2TKiMXg6K3mNT1sVTl0d7q+j6bW1x
qwRemb76raETnG5yV0wqfY06vobGxeZlyyl/ynwHo7OfMieAmoJ9P3xN1048Cf5fQyzhK46U8NW1
vneKO8tecTqGqf/qB8WLANF/yW/PNDk8FGfLQlw8T2XGOiQjrioJtTEtPO9V1IO/J4qm2Qh+tlRh
/Vpx/Lpk9vwy3559/dYt7FIOqniy1r569de6x/UTVHe2YVev+pZWV/D+ShNPrrM282vNi8RDZhwD
1s5w9R2cudURE6f5ktb59Kokp5q0CdW9Pw4vTV/3F7A63jZgdd0PuJYSqxDeVg6wCUkKeRqwwxUy
/Ta0Nub2mUqoQz+pzQ/hqX4fLfOynfLIvVbzsxOm66tRKfdKZl4wr3CehNs/qVzfQdPQRsHl7Nve
1d74y7AcZrWEO1X2YTKK0jhyWmvOsm5HCnTzmK80FFyBvUr0UfO7eCYPTD4vRkjjjhI89WuSqSJT
3H895OB+tqUCWbkQx3LsxqI9fv3qFqHKQKQ6WqCgT7oK+tPXryzW6T9/BYbevjMtsfn6/bD31Z29
FtsA2dp93aqtbdT5MaxmWNFdcZ4ChVN6cqOzPafwAAvzqCaV37vud1MN2MqC5sluy/HkLsGVOCb1
mNV3ZaFbso7xFSmjIAHYFNbp62HqMe7EISWz6WMECrL+aRqRZQ1uVu57M6yuZao/sgCsWePVw96D
sFTqoHuvaDoAOudjrqVejnORhiSZt46IIRnLk3d7UJ0tT672+M2v5/3trRnzuvc8JXaZFRaHZu7k
u+gW9HGduvHCu+qB1sUvhTe8VNU7tP/oMtcTnFJLTe9FYbYs5rLZVZxs3yeRLBUUX4uB6X4uajRD
ZfkwN/X9jGsbVzwRtwZwEgzqi6t3TU20CZil4rwOYXEeqoms6KZ7/fqtsnRDYgFq6FkpQ83/eghn
LM2tgEHrEm+PHwxCGWmg5sPiN8QQGTouitqkWBfpFmhAcTJYvp/bLv9VosP5dCQewCYdYFAv+K37
cs5joxv7mN21OTsM6rDKC2u8N5eHKnSb863BnBbuvZFaUbFXy7SSH+J7sYV78tyrNIlsMd6aJIUd
205FMHVvk+siFAvu6CS2WXfouoLskHbeqW5Z/KGumd967N2hW5o3MoO5zdUMMZnZ0X1U5SdvIE5n
zvvoWk3PFd9lbIX+dFVgBDautWxCv8xeyaKmVV7l6mM05VuZNbFnuMZPDLD+6iQCvtapzMd3NRBc
TJw4pDhNakXAh/G9gxUVD63U92EXCchNU78RuDcfOuWuhxmAatHhumY/Mh/9kY0U/3H/ukjoauHg
qXdLUk2tP3riKT+Z3fE+xp0Zzc3nykIBVN3TD9JW/l3B8G5v6aJ7acGuxqYonB/cdPD4P+eMrtaa
0yHSjOniov2jtitQGqRkrcuugCeyqdV09tdpF67Z6xCN0D7WlrAaij53wFekIIuBdAigkEMN3g3Y
8LY3LVNG65VyLqXgnchPwvlmeOU9PArBpLo7ZX7xR+3oNrFVQDDnXJDVFI20/pjxla5s9g3GznY2
gxumjp/1x/rGhkprfPb18ly7dv2ExKAMHAJMprXbU3ElWhi//V6mG2+un13b+ajH7HdWLFftzyc5
+e/Y8Nv9SPhm7AbNgx5cPqX6YXSHxCime89/wrsJ0dleXnQe/MhL/iA8NkrKuT6H6zgfwxYvfNDy
bRlr+K5mz3zAZ6x6qHimp7wkAO3PYQiOVx6i04LIDl22FgcXSVUQdA3NNppbFT7vR3uudwNUuibl
KDAX7iZfFp2EyhWbZQKmpGgP2KP9qRTnAA4gMBGIsIrXjGRUknaWjRfaJWeMvLqYt4evXy1RSWRe
aYNcLDk6lJFRXZxxqC6o+avLmLpqa4azs1nLYTwGdMRSeBfAjAZOIjp9DAatTiwhybykiWFk5B36
QKVcC5SBFua2L0v6k0q9sxNY236iB+fCUkryDteZkG55/+dDK95F5TRJmdndUZOy/ufD19OsrWys
8wHZxF7VHcnlIjneRVJ7zFKIaau7Y9Q8xAtde7Rua4mcNL+44QoVboXQm5kmDnsLjnodxov5Yw3W
dCPm9ttKA4Hgn3B4HuRlWW7JrPZETMvsr0fs89PUKKgWHkJVxzgDj8vIzPERJVlAZ0KCYbesFeQT
Gxa9XP9pIC9lwgS+5DhqAr9zAfL1cMV1lCczYiZ0PGy5oxrcU5UWr46a0rugkdtQNNaGuKk6Lkdl
sRKR35iBf19K42zneJtTlshute9TSeyT0k59dNMjesv+bI+gqxSMK7BvngmrfwBcLNNkLdwfeYNP
1ViM5kgbp8y9T4F7g2RI4tDCtH8OqvHkeSSIV5r+1ALRmsDRh6qs2Gxke5eVU0oKTBSHSz48Vez1
dwvcHD5e6gpfP9LxnRPtCPorM56qYLQs8JJsm67LrNtOyZorBwo7hu8EwtGDjWvZcIW6bFomIHl3
Rc1ThxsOIMNpTqM6BqCTPdYsxYXGW8u6bsegSNI3TwJAtP2KpN7lyL/L9ru2z0WbV2drXhXnsnxk
+2dHyE2dZGZ6Ywi0Dh38gN6N06nYXkuYA72XbaH/TDhgu3MwW+0DrJw88SxCCOraPmZr0GyC1d46
wTzBhQx+TM5sndZm9Xa03MYYYz6FVjNcJVTZo5/KNNYtfmHyudwje1MJXGx5A4dkJc4KJ9+rdQuk
WnQ763aYpnV48KxXRB5yb67Zd9ThL4UxeISgkfq3KunuGAHPJyFswqkHXZ+c4nb3awN3rIEiK13T
czEv3mmit65TjgV2GYmtNAAPV+NkHwVua0tOkgCuCTJDNaaXLtffrCErDhqox32OHAIYqNnsLC1p
OBbzBfczu1ILTYQu3tZjVoRMfaWHFmbzHQcus3momjUCy8dDuuCTDzqCr0RG7ZvTLMGQz7uUa0oN
ptTMVZQfLWCi57QhwsvQ4g8kut/Caa7ujK7jLp5WfOcy8x7MKP9eGCny1pZr0s4dshstC0xANV+K
yJ4P1djl918PRq+IGWD0bQzudvWlhMTcjJveMukVGrl1bIHxMWhCAjvZDnY2J5XHqDgELtVPVY90
FEKXIUgWJnqY8ru8lRfKgfbO5/M/u6ubx2z2LVMG2W0tOGqyqdrnxkhfGzbmXQS86S4lbcx1s/7i
aeYFcFnyA8t8nyh7eTVyM9uA/Ake2VwvTu+ihJwmfI9ut2Ho9MfcN4gfU0qX3ChiRe672S/Vs28s
CdmuwzFogzNHxPVR9OWpL4zuHhnAbopkTktFHxHvjWf2RVISmQ1vO0zgjttv1nki9a2Sl5UDzN7t
HX3iKpV1n18M07yU/Vwdet0lvso4Ri6IwK3Gbym0uSMsEgdabpz9BNg9tBfvrudQtBlb97e6rZmh
eKosEZEi2pHiVHQJx/f+nBcrp2Gi2yijype1HzbKYVsCukPMBDiwY0dFSR9D2PLaKG3HAZUb9JD6
soAManAK8BLKu57aPF6srEzmvFtjc6YjUSwa27uWw85Vnp8ET2XhWw+ecF8w4vinygw/SHavNlbR
ksSV5/1phX9lVaP/WJs6uh8rGzTf0ZoofDPo7gBXq6MWA7phWxzyeuiSqfVJrLBioFIVMKGbM0yw
V4QvKXm7Gx9fS2yovL1FAFRxIxrzvgvTl7XKcahrSjU+/PKutNrtWKVl7GmRn9Bp5jcWwyOQteyx
5MB/bnqw/XStWSnDHK7PoC5iKVnERbldvBkCkZegFFp3xeiasSWrrQrxidiEtSXFuJDoks/ZuSzG
xFqC/mgoCqRw1Qcc/uIAvPQ4yWi4ZKZTxdIloivi1Z7GBlpuFB2DKbX2nds8DbXhPo7Tcq792t6Y
1tTEKXxLSQ/h3Dv+d53bn7K+EcJqv2CHVL/D7kY9ncWvECj7vDruCYESEQUaOQZNL+EGMQUAjA+0
G6NZD8cZMhwpdtYhsLwfVjlBoMxZ2drie7OYj21DNKpscN9nWWddgjY7N6UasIhwcdvBE0d+6mjj
D5xEdaysJXuaVPdMO+zQW7kgGhFB1uIanwPIww0gnvveKyGdznn4MkhHHCqtFxjDhn9qhirCaIT5
rylTY2uMxcXrjZ9LocNLt7R/PTz7ZNYBPPaBRYRN+Oxmwnoa3ccFJACdU5fZRVA2F2kK7pAxK++Y
NT22cwX1BDxRCUF544/51bBrQGA4T4blzhffwjH8ZNmxNhqSRVcGj0Pnyk9QcSl04rfeSaO4MB7K
NtoPLSkONPevbZf+suwTZUwNZW0mejYYr8xnwDGFKkyk4HwU4LSqUv/oZGGQgH/YD7tS2sY32e6M
xS/2YVS+juTzNE5hvliInuIuFFBjzPF32dlvc8OrFNaBjigBk0OUHfr55hiYukOVEhGYEdeKcind
9CTkJp6gwhis8p7rSBktfa0IjxNLUrfX40vHNIrUidHc0cvim/I5MYXRdBW2lvGsso8odRirVBVh
d+YB0VEbw3j+WFOvjOvKguJiKzgtOJjsCLjT3PYwtNQNpspgbKqBtM4jWiRUtlnf0dCQFmunc8+I
mJH8goK2zK+yuo2OU7YmALHjrnAIzGQjYmQtoGvN9WYa6l+B3yJhKjT/hzZvrzO2m8BO1AzDiepv
jAKD2GT1vclGbKIzC2p0B6XxyY/U2Sj1iZbodBetG5I3r+sCx8+vsIFTxaRb5dKDwrhQxyJwAWc3
7bHX5Cxw0YUEgghQOHArtMGnrUAGi7X13xvjuV/TN2edg71Zy29ZpJ3NAFZ6u87rZrUtkL82jVXd
EWc1f3fy8sdK+QXfzXxYTUmwiHdPC7hMUysxGpMcgoFwWMeefmWhnxjdfPIMzybZ0nzpw74l+nhJ
Qkd8jMJ7Lg2Gd4YVvfSt+0sZLPWNnCtiS5B6TiuOLZJZN2hdD4Vl/yp9OuOOAocRFKwGYZFYg8au
H3pkimWn0elXeHhMNZGZJQbX/WYurG8mwBlyye089up6YzlEIrsBi0RI/GvGga1RDfzloraJclsl
IbPZh9L9z0l6yKaGxY0HKeOgl9/dyQfsbNfg6ApuOgI6mNOz/vYVRBc99Gdtwni3F7tj4welvDrp
i+m3T7kFVqoCWsEUMoeycYCD42+HNiXL0urQAUQzcSvrj4rsNHOi+V31liYUckpkM7QHv4RpTNeS
QgF7YJRSx+f1o2xuREq/Oa7IuMbWju5YjEyqaYac2WAntj+wy0TGZmCMwTR6vfPdQ1SDxETaEazw
gT0bIeqNTmmlw3o/gswk+LR5JzgRr59fnaKakSBidec8zPmdWfQh1mFW1AF5BYE4wfvi0kLiXJft
aV++mI093/lD51/oIswQWuZh59/o7UudYsw8hHl+5ipH1jCyADeo5+nSWhNHoSqmFV/u+tl7nnuM
0JVV1jD8OF6XoIFzR3YvfqHsrTWAm7I6B+TabG3XW5pximxYkH6qwMkdbpUU6JNTgSTvaTLCX7L3
gmM6Bz+GQs63RK9ll4W9RsiRLIiTttrTa1IjR4q/2ApyztetLgIqBP7kKLjeJfYK/qfnumU23FRI
dgzRkZe91kmLMimxaVHGJognEVbsXbYINnY0frrB8LbY/Fze4ISEcNqbnNm31+GSMLUed9yNOapp
9xB6wWebNozeI+GdlDO8A3gjI4vJQUDzHJ79/LTW6haL1N3NPiAsyCj0ih7GNhw4Hy35pdUBWG6+
R034VdCayHBkxEmq3U+5N/MNIh4xo3HeB5Cb6iqtNv46pnHlskb2fGm7pZFWwif/aJRFRyfKrh9z
4zmPol+drlgjbNSCmdb3Rj+Ob8XPctTcYq3RbH1/MjZUUnyiq2TkjwHo4OqqfylIfOuDaVNluvuu
u8nZtIMkVIm9cc1pAPa0q+geeHAPgSzJwTTjop+aPbmKWABX8vKartkYVRjRxLzda7LfGcLOTrcx
dgg9CN031fGYJ1XzSvHeofxZBhXBTXQEsap1FA8de4LU0SlS7RpPQ+qA+Pe7+xprntVNflxjUUum
F6GGF/rNJnMrAnmJfLwbS3/ZNal5nioaDaVaHkObTC6K7B5SRxKGY76RU+OTtwPEbxom1JELTRwN
LBUsRforywfAhDYX2dqtFx/wo+5UGGeBVe8BntB0cW+EJCjUpr3L0fLfkEQD2jcYgrOkwJLV0p0w
kv1wCQoHxGUR1O63yZgRv4Xp7Znz4nBXuOPH0Jogsw3jWhujfVF29L2XlcFtE9gkFEGCRgglDFO9
tCjR9xr1tiwIPRyN0HnBULo80c/erK1+14AoATHiee4H85eystupZoonLhHU7cHOAi+k6Rm3dBIu
UdHtJg09aRgYtHbCjctQWVz4aHEJQo5daUMZKLlr2/C9+CwZS8aIEf0DLVy6l+7wjQTIddOOoPMd
mSNLJUzZS3Uc9algYBb0MFDzbCPX+R68016aOZFIjHvQgW3BsX9HxxokqBwQD0763JqkKqSjUW+q
cP005nxbFsrZGTSGKA3nQ1BNTgK694ylMXELeH3TbD/TEwCPT/pbnFceswd95Jy57JyMi8pp9M+5
bmhy5Ao3YbgJHXXuPQhedjWUu3QsniFHQmqd+mcPyvzOqRYNnFW+55116puRSI8i4l/uGFXnPe9n
DMS9dOBY0pMJWckFN6IkocOW56oieqlCLMxlzCDZpmdqGwgylNho4yeSj+8dhCtm9/QnwBQL1qaY
M+jAjd25cT14H1ZQ/m6RP27wJj3rZV0Tr5L3Hv8VYchr/9wG6XhQt9beZAEIldn3qiw4vIIW21j2
CJkc16gjSQkYFQ2n+WrVFVrGAk0JVWFSEuwahxQPbXYwC0DLzTCC7pPcUQri2O0+OrQetvNblEZY
+EcSkMkoQ4c9jl12Z4q6jN0WOw9Bsc7GgIC+9YR1ndO0PBUzfZ9uva+L3IqLyIC707bw50pvl8L0
NCRBvrNnsFoBxalpwIacO2r/++DQ2M5ytRVjFt2XmhfEmsbZdgFhEabwMiP/hKA6iIk4OkQciWMn
DxA4r9LZjX6FgHAyf9cGR9kUvOAeDR2LJAnBboGXK+hjj29+HcaaKQ4C7YB7lNkxA4iVd4Wkagu/
aGB0O0yb0GzXXZOZBNLNA8zefl+6KJSisX2sWJUMjyGjTZmVuecqdJpjBFNNDgR0sDkFh97uL2tE
C3US7JlZlx53po2PX7YEm0yD+cywDtBeTawLB8qN3XLUoIrIaX+AE3D6FNCiMd606Fa1mVyXgsXq
Y3cO/kDoenBVxzx0zXu6r6vJlR7ZjNLZcJslfa2skxv1Pjab4oLW61n1rtr7Ll9WWGegM2FkNjJ9
rFW7rbp6ZSGBwMqQEA9kNsQimu5C9I27WpfIOLNLjjdlW4vMhxJrz6QI5IxvdP06CNt+HclBca1u
iypZfEBtU9HNQUxNSN/cknFE42kuYAMyo32wQwMiNCU1LNbsojryAKA+cyzgaiDx0Libpyw4BL1h
bgp/fW3GftrRz35Al7udXF5aMDXkadXZdVptGIeBIIQHNSbdtjuQxdl9kbd2Qr8eifwqzkIa33LB
DtusHM6KG8QOj/6ms0kjXbL12jR9ic/PuOIK77Z5731OHAQ3qYxevcrldl/laTZbP9HGcFSr+9DW
qEvtRmxbK0+3Ph3/bODOd2ZOMDLq7yNjecjoD455sD7PaMCUzqoHGhcxULzx1jDH1xC9rqRdjKmq
37XmXEeUgnnHxOjcS96Tr4ENaKXZU6qVss1bdsIZEuKZP2aLpkbYYPRz1Hgu627YZXbzZqawA3Io
sN6A5thcKXZ7M6i2Y1++ViZWQHpT8mEJuEk5u4eGOPdr8zi9t210LqTjwVUUH3mdRbs8W56jqB2P
mkCDrLyZ4b18ec41BMwsaPyjy9jat4ldmYINcQDUBP67IzV3s022uecAufK5jdzGTkAUE4ntdf7W
K41p2wdg7KYcj729shdnt6T43gCMtSTLRIe0CMtvpeu8KpQoFD83IqnSFnVV5Matlz/ahkgfJ/Zb
uklOt6Z/WB4aAWdtjb1PE45FhGo1Vx5zVQFVHQ1mYtQCLHJ7F5qd/igNOlbZH02l/bPqzYegVHmC
3G6JHSTO91E2cUwwy56TBLRQ4qSsg2R4t7NC4zv4+jGJWODM1Xe3GOfJDaT5RtCid89M/2BHCpwl
JzkYICAiptG404WnE9nrETS8+YO49rfMo6Q3crJdOHfui9amicSslyPR+p2BQ3ZcrPo38e8OPWfx
sgRLATUe3YcW4/uEMSWmMffqGkCFimH8lk3ViwiyY6DVvfZoagYacskKVdUOJXeI7/1CFPYb0muo
UsjFS3q2aGzfy3K6rmbZHbLlP8g7r+VIta1Lv0q/AB14WLfpvZRKlUzdEGUkvIeFefr+QPscVdUx
u/+IvuubDCFIkiRhMdeYw2DrrsUGFietgTmfjzeamW59u1qKXMu/EPgFkJTeMEx4HM2MTMUCijam
kTdVdM+BqdL+MbNxX8lI2w56SR8/TbbR1CiCnR1MjTRG8FARLwqzAUrKHfC0+t4OJt7FZUsoDX8E
bbkCx3zK62ohqhZbeeMBhiSzTxiHagRxf9Lx6Zw4C/k9AwXxOSPxLeNAU1Ckm7KMD4XlfvMyfpcu
7rF4GbOVJ8Q3LOvKNWD8VbhnKLM/FUN8VYSWADKuMwISEAwZxKy473XW0PuKh2+ug/Nz3JyBVTd5
Wn43exJRVa2Df/1FePnGSGx0TYFSLAt0yUGl9tvcY/JZu+89j7nN6PoXslxWxVjtPTsHRQR3XVZg
zW4Ui2M4MCUloaB4MInP8XI7ffVFt+GhRZGP+43kYbRNMv21cNRhrUjiT31F/5rqo7ttS+wvqaYX
uVCvVYSnuqORJINFb40rd6QtyTjIsNXINoaOZwxyrEcriY8EULckBdkjtjvBfRHQ8swnjlwZxLe0
z5N9U2bhY1SIl1CF7Uml/FCGVr4ZMdBaubVztunF0BvmknLaC8PKsJQoAJZ4YLoT5V6ubXREgsj0
Qwu19BSYN5PweFI36YF1GNXJofSOXYoPuFA6SuxA/dHFUU9b1Twgq9gELbmpyqhYWyeq0foC/6og
Nsf5BSdR++Ovpg/tvYcXOalcu8Bsq23OVabJ2DhYio7PVWbeKNWgOUNGCMrmLG6QqNI7DX3umSkF
oHo3hZSlzKXH6kMG+j9i0v//loZoIR79zxz657e6+V+Lb9lvAkd9es8HkxW+KnRU0hBxblOnWBGY
pH8xWU1Y8hg10sucQg3xrvok0GNoZemYTWJDYRKpbfOmfzBZNcJNdLJNINxDQ51W/Q8I9JY16XY/
1c8TkRWWLcnq9iS0gl39B5E1CIEIqsRFOxLR1UwSMtGsgZQqlYFJjASUQkMw2q2VGNUxr7LKObS6
TWhBkGWH3FIUuvA5z3llyLqpyk0S/8BjKqKrlUKf0LAJuK8GhSLcjKlCwuY9KE1j0QeA+ZHddBfm
KtZaDJ5vrCytCZ5GO0JsaSbVU4hUqcceRSYoUXybHkIPZxOYBmd1Ydm3Ng0xKMZjXKb2TzIn3aVi
EHAs8j7myVS8JnY6LGIfiNqxKLpNy332xuZnoHbfpv4OiMmqr20kW9plyP0tU9gHJynvIw2z1qb4
ETEldlpnow+w0NBnBfArKbWPQTB+afXhUS/1rRX6d2ppnOxMxfoIxivP/zZqzjzlnu0yOPhdCJVH
Z+ZFthKT6a9lR0J8mTUvgZ4+V9gRLYg2/uobyn2K2U2nBoQ4NYcqSF+wq3op6LlFvrppZbgv9H6b
NgRlpcZZ94dtC0UFiLiC1ujYJQ9X+SRHuiu+aHZZWI8LJ6S9xcwwzt3XoGvQFIhdP0mQMqlczSC8
qVpzUsv64gqOKQmBDgcX0puLYCLTQPgCda0QRDz5KtHiJheO4sUEnEqmdPKk3eqZdk3KaVgcv0e6
+0ircOVE5RcZe8wPsGQPewrvxnY3uOGgA7VeGOT2JnpPeiiwTciJXbb+FLDXdrtQz7eG0b97Wdmt
akEOnjfsDVpGfZBs46a+dWrI9adeOfVHIKKz6ncvRDB+E/a4o696FtZwdQb3rAvvCA94k6vKgzEV
+56M3rzKf+GBeWor5znsfWNvCAh7ZgEspYywoKCT7/Xcf84i+iKw7Az0b/q7J9qXoEsOToxMXRMP
fsVEoIGeOPQqcyvaDDBpfqS5dg1HkElPoZWVJjdhcrXpKUHsTUP7X320U1xWFOccxbSPOuDThUSe
hvi1xxZ16A4m2dJjS4pMpX3z/RIjZaLphBEx4Yj2faydbF++wzfKp/7Y0a6tW07GIjQh9LDZUTgl
4d3Os5LlD0omMExrjS/1ZJ5dOm91WvQkEIhXR8Edv7BuIzxwXL3KU4J5XJtXT0pK1SCBd4vxR1vm
+MrHNPzcPP6WZhPHzHcXiUGsnaK5Ho2p4IHK5WIT+rLEt+ZnU3v3Y5r7C9trd7Ee8GwVZ5sSS0nl
sAbwLniaLaTbNUs8sI59Gd4LxWipciRaOpkuxor2eVGOdyAwu8zXt2kBTS6KSNPJnyPYkFZcQpXw
qmYdRap29bMB5zFEK0fLiBIGjorupsDJSIj6EiuKvsAvTp5KR3mvA+9BJpjcpGm8ZJR5ruyA+bki
H3qHkaHt1a9ujCTIbRoVr734UFsq6Teh+qQPYBc0EtqDlcb0xtNMQQndqhjC91OcmBsPJnHnkUNg
YFpeY3rHuEAEdzKkPjcEcHYd0nQzKAWR2Bhv0LpvKWdoG07OmLRmdqpGOmlYkJ03DrhO2U4AHdlj
kjBY3W00Qc40PaHsEgIZtPJ9bCx0yZiVb5UQI46yeOsV5ybHEZEjuYmv6uCcRwmSCGjXQISV35CK
3zWD864n+puuWY+mNA55ZFTLEXZNkOh3ZUyOQgwdKo0U866yy3dDrZVVk9dr9O7lmojQK4C4OhF5
sBCrc3sZOG65lvhakPKBtNJN+nahQGh0uvQR5mq2tsyqetASCxgNZsYeydapnXreJsDQOhOJurEt
nOCZ+l9iVe5KV9wgDgfrVINjCFiWTybr943BHHLiqek1gAV2GdfIlTf6Tk9O2VEnjv45caAOO9AJ
NG/bIAGwiYgeZPezd6a8FgHzAJ6N0vvAQpElwiNUQp3YCSB8xXKgfNFtOKkWsHwDud5setJXI9s7
K0wDVm5TuKs64Yp1q6QBvY8QkLpqtZeZNI5W52fkcwmQCTIe6AWWqNITEmla2QbLCjLGuTESQmrs
iyLa4CBjs90NNbiGado9yJM1EU3pV43j8C4quv+K2tcIPSIDE341W0EgAwNMkZBCHdVXgYbdvaF2
5tHJnWc/AsXyupK2vuPeM4DimS4imB3eGtXzMvTthe+VL3XhnUVBY4RTcROJt3Og9mlD9ao4Em6k
0tO6rTgj6D6fjAz+jcZMvFQbHSi5hsvP3BL7KyBcEyVyZ0BTGOId2RTLMuENOCXDdwCIFNnab7gH
VfPqDRgt0oyIJnkzVA6L1hIoyaLvy/eeh2JSyF2jOcsQkk0w0Sq5TE1CA4g95PCN/ghIyaVW1T8S
nxtAyidaSC+6VJ7xKbp4UXwZUhRjPdN3n+6z2UDQcu3+p1GVd6Xh3I+12BpK+lCXcL00Ze2A/TIV
+JqnzndvwhlyzJcJ5rK5hYf0SWssSdLZuOzM8LuAxLvo06xfWy0sZj9sz0A13tK2Y/WuI/CLUia8
FApBwkbdIQ4sQ6EeDYLGVg23xZ4QOvu7X/Tm10gLprRaVd/XQax/yYs+ABc0Xjw68lsXxuQ5VX0G
Tc1kkE8bUn7JboFzkmXYzNAyzUhrN0HS3DjYWkb3Nc/jQ5vqzL095y833f/Xlfx/NGyePuhHXqDh
8oMGe9W/Pniy//htYT1bgVzbt8k/pG6T5h/V6rTl/+3KvwxF/k5vZlPc/udK/fUtffvNvQRvxH9U
6Rbe7oZtqBjM0qeivv6nAwlKNA2LWpVS3DUsfECo7P8RWS7+t4qJJW+hjHYJ2kIB+1eVjiOtpqNb
ESjVLNvE6fZ/UqVrf/gMTDMHggktggsdjNWRvVHE/+LeRCzhYJAu5sABRLii5ECnDrX5VlG08OyH
1TKIAhBjiOKmN8AOA45f/3Kq4A0Ofp796iY5C2l/mSfMh0DQuGpMRvaW8WdqOl6nfx2CW4c7WaIE
0/ygXZf4CzwYWrUNDUUhq3RsDjjEtXAhiwuP2ZDGRJNTKma4hnmTlaxsNqHmfKgr/7OX4++TmH85
OH6IX89PmeVlLyPpLATJF+DnfnIQThVviHlmRI3IlCWRrSUBrbv7m9Pyu6+WwydzFRmWgQCLyEmi
7X//ZF8nVdUUEYwTmYKVwoUA/5Tx1kZBQvuou8fyUUDfHy4w5ctz6P4c0J4+Z6lHKVjDiP3vx6Nz
Nf46nZuPh2p1ktSoOvLqP47HK2s3SCVKYz8uy2NWRA8DHTn0zGmwNBW9WXcUL0eS+o5xOVZnuqbV
AU3HaijVdyssyucE+6haVTsS5qzp8eMHSx5t21E3g3WAE8eiQgu+Tx0lXhmER647ztG9mZh/YwH2
hz/ex4l1VcswOL1EFdpMjn/9STWncCWgu1jwmY+kEEdrUlXkvhqhj+v40+yEVsNGqe12H00YILkp
foorzn8/n9Ps/F/Op4u0XNMcnTHA+uPOg+boS5cG8gLg59iouXGve+oyShtywg2Yj4a1dPoo2Xsx
HI463XjEyC0zX/srveM/XuH/7kCm6T7DkG0YJr/u7+cjsasutVMNfWJhA+8U8Xn0YPZFRVDjMMqU
C2Ty1CbD8wioujDraNjicAqlScvF7b+flNmM8fexAN97DWt5YVvYL/05HLVKo8KZFi5lPPd8OYL+
uTCPCp72d5kDZis6+ZyFlbEhHa7doMNQN1mlvcUGPAy07Xj49trkt+yn287WsnUZszNHsY3vYwGi
Gf3NXTGhL3/8iqZt6yj9sHZkyBbTXfzL+NkW5Ld1Df3SJnJGiC+6eqSnTI4e1Huz7PpTWcqXAhHK
EY+X4ijvRTP2j2Op7C1RKFfiFSVWb31K7rMtsDRs4JWkkK6kKR+sQK/vhiCYZVXkXdPaiaLAod2u
IYIa8etAOXiRUY+RkwntuxBuce7JrFoUFXrQXJTOkZniaVAnfUnCzN3rUm1d0HYkZr57AwdmPpHC
0FJ8bRGZhHgHuotWiylUaen3ZpVDQ7Dso1t2b2PvZQdOZnSXMCsBDk3qpdJiPkPkcvI3Z9X8l7NK
pgTpOVyM7mTc+S+XQYICCoaMjdSJn3xC101o1LgtMbkFSSaALC0SYGDaAjTblBNEsJNa6c5JAqme
Mj34kgn9oJqphQbHsRduTeQQBHpmCJ7sr8NwKVuhbMMISzm4TLCY1SN6J+W9MR49TRJi3op6EwwK
6YwVkc2KxUBBTh/QSqoEPXRp3HRlMx50K633o0Ya+U+rcvMvVl+NGxzgxpVLI4j5d3kqovrpv98l
f5g/MoLh+6gT20D6hu1+AH+/XnR0oXT4WMTOwq29C2RTX+pm6pBkFJlCusbjUI0/RA17x86ZJMM7
TmAnmEjOSucKF8GBjmgb+/9+VFMexO+3AskjmCMhyrB1/NYmq7Vfj6rQW6eSnW5x7VbBnSMFXBBE
Q21B4Drieh0OTRhvxuIVHpn6rZKwH0OsyfxB889wol5dZ8gOUuOCtmI8hQd3GaPcXZb8uQydTq5V
RccVRq3ck2NGUNNV9djVJHYWg3Ond/LVx0AfeMU1LlgX9ZCfCWdNfYSMBPhxXqrxWnbVFzJrLPzT
aLNWf5cA8wfiOf0uoJ6MX2SyaC5GOb+fAbXOqrJlJsFlm/6MQkwwPUwglkboVtso9OxdGgrzLsTv
cNvRjto2XRPvUhgZf1O0/JsLhDGJm4enNM9qZ07p/WVUCjk/k5yanyI4qr0JT80bXkJLtKdBQukL
EzfZh1kP07IsmJqp8c4OjPfRGqxHC5MBJKH639zSOpPOf7k+HC5YmDCT4YuOI/HvZ8ezEgk8lBJx
KOzs6iIqDIsaKG5Kwuvx2wJwGHt60g5KtCLxt6VTFdsQiuFqqI10i+iNWbEjX6ygMs65E9sbozuC
iDhVYi4LpXUeqAE34DL5XaOMztU0G+UUdsXKbgvAu6S9JGNBRK2EeBQoVzuQ/YLQyqsTWtF6APh6
gJtM/qLbHus2Bx+eFM5jpOyGUmSnzLD1VZYkzUozlQ2zzZ+GhxzAdYKeaLZ8CiGO5CnyJbCnxUBt
ebAdgs5+GTvzYTDb6D3SV0XwbahN94fN/JoubwUoainnlmSxx0GvmSVm3iFWYiQMg33gp7HwwvRB
MdS8Ogsa1kue4ntFKPrH920XYPnGHq+LEj2F6S3CdBiWiQRRKSujPlfOi15JXKbLCmqAl1y6qJIQ
HotxZdP2u89NAG/LNZcEZJPSV6r42SPNWVkGAW+dged48tYG2JiYI2JJW1OfcuSnU3O7cYV8CVo0
MWZ48XvUMbkdJ3v4gE9FB8+2Ra6KLkC7EV+4Bmww9bQ6ByawlYDbtKoKD4vP3CwO0Ug7r46yR+IU
o3WnPWqeGd1Dx6t2ma2RWNtqNg6fQYaWFGmoIUZ0xBLRpFFbP6FrExPDvbiopPu9wPAQPGaFMRlE
xiENANwVuBdpArebbIaGY/fsjnMHd2eV97tcZj9yt68xccjWZtJFmAyW+SYfsvCaYB11dSOYu1Eg
t0bqQUM0ivxJFYRK05awDpgH7WGcpfcMefBDexXmhIQ2TraGhpkBThih2qmEI/lvTUSMsGgQZQH/
yYc0LNqHqG4FvQ7EQ3mARipQ5KXPzeoCbxvTx/P84oxk77Wu+JmLSFkSfZHvPa+21yHJ4pVm+m9l
5p0d7sRlktfZ3UQg7uDRvKam89SChxhJ6D3FmRaeAqZPyAaUBVBJ8Joo6Rf8OCPkMI3g8tkLg/Ys
BWJ76FQvOzmwGTaFYWXIhNxXN0WnTj5Z8L0FxOqakyIsSSsaEXoszR96T4yto5jVyZ1Im0URnko9
B9b1437VVHsjasx9pMb9QsXxYj2SOEr2MvcncdkLz3MFXdfaoiOkmgfYgojzg+7IPJnMZRV98UhX
8uDo4xU0yzoi2j9YamVv6gbtlU8D7Ii/hAvAna59WRCJgc5+Q6w1rPtcaw+Syo+Iwg5tQp9f/Kpj
/mSiM2aUICaxg2Vj466BG7dWLNwyUPj+CKbczoex3ttrARS8mI/MiBMK0rjq1kNT6gcIRw+1U8J3
VdTJcNeNLmaf7BAHDQehD9YCRheOJq1rHQrxU2+4S5G60jqZNJjhOH1Q4OKq74sjCsVuI3Jkdc3o
fgU2UnbUd9BVSZBZOz3hiM50akyc23CHSro14mQYFAQar8rM7c6iKpa0NsLrELb6Q1Bex9B+jrCJ
wfDZD2/wGfI9ZkZV6YIso2d+7DyjOUZhdvb65osagM47VvkKbdbHJXDZaV5+3zE4143SP1BnNQst
Tsn5yHwD6K/khXmIGowTkcInwiRzlXNFqXROSjc4lHFyb6r4yrQtEbFNAtEOJtawpKrSL/OLahDe
pkwtQS2QGArUBa0UqmKu9HF0dgSN9aceZ8ICIcSiChkjQ1MNbrGT4yARUSM75nLMA5f4jOgABoo8
xHgrrKg+xMxO1xAL01fYeuu4MdzvOjTSpVrHxSlyql0zEDeut1V55D5X94TQdvtOv4bO1CLxsNuS
Ti8eUHL7C0gHTEoz+R1xPQngN7cq5Xvk7sxEgSQ/Sm9bQlTDKJDPtavgHsMqcbOD1j5ao3sq4up7
1ebG1de2xcit0WeFWDO3JJixLs4JgPVp1N9SiWQU7hYy+NQfIHZX3/WAwPBO5aHX+kjnU818qj0S
vXXDM5Z1gP15w8P7NFoQ7YrMGo9R32LB5w73RROHF8esMCSsQP9tmH3HULcQAXUhDnt1kp89c6h3
OjghduzjscdGYSECKTbDIJxVa2OuqIuQOBMXAkliKue8cKPz4HnnTsb9WVPijVVyG2RccgsPMfYG
/d6a+t06QmLQF8gaUG5raK7VIL+B+dMtDV3AT713l6ZHb3fMghahg73JMCXZ1IV2X9T5uM6n2y/D
AYL4yvrH4Ppfx0Qai6o71s5jniL/yt1bQVTwqp/GkQ5FJjTAm9vH1iorSWhvyXEdw284uIx7PVN6
Usfdq2tEw3rIRvUWj3ctfnK7vsijje3G5bqlZb1pMmiGObjrI6HwcO/jVatazt7iSl8oePFs+gA9
DeGgUJH8tjz6XQTpSGbjkocLY2OPAQDOZu2m1sP6wcV6sUg2lW1kPxMr+oo8aqlzETzUBv5I2FE9
R3Uojpqp/WDIevMJ5yXtpYy3bjk+t03gbZwsdDeeMlGnqojJVeI9Nor6mHq3yoqcG3H24tSIPKH9
Ga5zuy62Roj8Fi4RonGrzVc5caddMep7Hmr+ihuhWfY4fCyKrAZ0HvuMQdlK39sWTFtq+clxce+1
GkWghWv6haIV+mNFzjM26Sdc8x/DiimYDGJvjQwq3vGM6ddq4WGHkTTlXSyIhSgUz4Gho5BgI6Py
2QnE10pvCHBDcnGxcAuHq2dTtUvfWUCD5jE+dNhSTXnQ9GC95SgaZ9lJlN8NP5BpyHCtYlXAiIMw
ALsqGpNvXOLWtg6HYGc6UYVasI5XCZ3TMjAGso6Y4fRBVp4rq97ALaoeUlUQ49CkVzPtnG2scfsI
jF3yAK+GiKb1Mhr1ehvHirbAJyva+fCY7n1nFUrHf/Ql9pxDEj7A/jULv7jLJbI6BOvBEmmtvyyA
dF6jkhZt15S07UtiZ6fxSekoT+AiTnhRRnFTe+rD/OLg0NzhHbtsKFmXmmLB745NK1g6StWvZ+8K
yF7kQCvmU5dwYejE/S3HlmG7wllHJlCsE9HfsLbqbzS/t8GIsBorwG08hi5FVe2enYrk8hjnDMKc
Hf3cxem+9nzcqabJrWZ1yJr09ByMJuZMfUUZpNOJKpP6rDJ+XaGoXvNWr1BK82zWnXZ8ED06KSwK
KyTxfXS2DASHIz3vTYrDy8H1BheeZnZU0Irf2TFtGbUPy9fEQBKmdjWpZoa1MZU2/AJDAzOxAum6
QdMMDx/dvQ4H8GRj7znQknEBYLbmfvX9Qt7aYHDWgZ4HWzlar4rgV2g8+dCOvvFCA+SKQGlYW8Ql
LZkBK7cycXM0YIO+H+z8i6Kgoo9CnBUYhxaFVpHcbjrW1sztc6SM/T7RLSJEe0kqRGv+1LCPPxvT
Sweyuy1U5yWOdh4k56Ni+bB+kZD3IwXOQqM8waKfZMCMZMBETsHhalEqd2grAlwjVA0if7MKi0De
xf98gRY80D/OC0AnHG6q6O6Xl4SObZRj5VCqslz0jepthraqz1mj1ecA0jwGjldbsb9gi+QetaaO
j4NXfh3qRL+f/nAHIXBeiduJ2Rc8KplX7CGnpgTTC4WKkXT3QRbDEbE/I6Rj4lXA1YpuITZPTTgR
MKaUKdwcMLtw131piSvQwBNCmm49RjFBcX2X8nWDLMf0GjzEc+x0rSY6NQjNLS7v0P5a0lWmqHEW
Whu9yGbQT2WkEy0QaqTAhAHOHxFDUviTyPfgyVsNzcaBEEHTvT3JBBo8JzL8Ajl2Qc1VX1qDpp5E
WveAUTHoR/jAyYcN5KrulououEcxAWsGl4t5qVeR/xPzjpkLOC8uKUwoGvRHWL4sarliDJE7Fy6+
a3yLip7WoIFtj+KV5bpHeGG0dbqPm8S61aPOaOOGJSRkdzimDsWJ6nN6LMg6tkeWUdNn765l9Yew
Hoar2qZrp7WICWmK8YpQJlr6ZtGD+Qj60COZ8NTrko46rKPMlXdN4qd3Sm2hxUYPug9sZ5tBYbyr
elVZYPhp3yudAgqXpYeGtidp8piH2FZ7xipFngsx6Ef4AYje8xArjSbbja4rTxVhr6NOx7+SlUY4
/Qqu/0bpDXUDnxVWUgODU4jWX4JHRUd45B7+RNZTahM6he/M2veHmlkMkSGMnKQRxQCqsvbbrdKF
34pWzS+ViX1B1pT3FHkH+NDWHYVyfu1Mj9aH+EGpp35hQrWKbMvDGF6Njm7i0nTUcNbqh3HKeDKZ
UlSWWJlKnu16EPdlqmFNTPnonzRJkxgZ8HioQsq/1KFyQ8pCvJCfuGtvRGBd8XCCh1mVt2y07IXS
Wvl3uB8bXYM6ZeQ5Vnqhh+1Mb/zQuSwWpu/5z0P+lssOmwrH8U9eq+T3lGoGqokowDPPqWg8Z8lG
U4dkjUh8vCW6ptwFZrEd0ndVuvK+hCdw1fNmIIEN4XcUJ5D/CcSQiomvkdvoO7cENyjNPL5i+jbs
R3esFmNPFSCbyp2+dneLcRx0JHsue2ut9aZ9mSc8AfjhQQmLXW8bCFL8Zm/APOXBydwPuT9t78a6
JrZlHAstenEVNd+lOZneY1sxya8qiromG8+ul3KL2HW6FmWBPFJpcWUJ0/QB6ox3r/RvKtKtRxRl
9qNojr6PcHRe8HX/QaVDdtG0wH6sLXBRvbCHw7zoNLpYDeoQbefFVoM9H49evZp3ZqtWe4zyWi7m
PRWO7d65ggQjx7Yf5zfAN0Oh1n0s6I13afsc8Ho+Egd0ecSL//hxGG2urRik2+28OP9l+ZG2mnf2
sd30Dr/s8sOYYPRs6pWNijgNkE7qxP3o+nIQMXR8iVHOAPqOEBcEUNWdr1C48aKsprwA4RpLtyCe
LlEeDWL6HpuwJC+z7K7zv3pP+VbEcjzPS+AowRKfi+wwL5IMZlErmdV2XvSQs20rfZj4JOwtxLGd
0cOATT3tt8UY98zN9D6vVN1UuQ9hNczr5n8JdUI9UGFMb+4n9j+akvuPrQuseAcH4eC86ARg27oD
JWReTCUCmi6ZIhanDyoFD/06yHFrn/ZURBDSeZIiXJ7WonlKLhATn+cvi51e/JBYBBhqDeORGZGI
aJeYyk3v9JDEIWPM7uYlm/kPlYs3Huf9eM0E7xtZv5vXxrSdNmHYwHaaPgX+Ait0TH3ntXrdQyPP
Sfaa1zIJyu6Msv34chZa8Buah491H9sP3aor3ehh3jxU9Ge1EfFlXhcQ842cxdYO80oEinjZy5RM
semY4V2gkjAqbL3nk54l9Z7fT34cR4IPzUnLI2Sy01rfG6t7vdM+fs209NRHh6mXjpAosnODBDNd
P3++KClzWw/ZLVUrPqD/XDn/f17sjajYjYn3EkzT4M//zyvnxVoZ9aXrYcTYl7YzwNdjw89deUp2
Klty8Ob/z3v5XNn3oXbwah1nw38clzvNtD8Xa7w2kRl4ORyYae+fO5j3V2EbTdOnHD728Ms2iRFV
ZyQl864+jynu0FAvwCeCLSz1dPH5SZ/b2KIp4ZGDT6p1viOk5CKEnp4UKOqTY3uTntz5JYnQt8yr
Ah8mixLa5jKil7j83Gb+a36ZN5k3/lyc/6qa4GKjdt3NW8z/+vPj8BXkkwwjMvdVO4nffj+Ez13/
coiRXRqrEI/n5cc//91Hfx77vEtzCL7pYahsfvl6n/ueN/n8aJn59XEU9/N/Prf65Qh++RZdmTC7
QoyFVHA69s8z97G95vbt2o8jc6nV+U+Kte7sqXjC1gU1ZhiCx5FUnX5JexN701ylNzytzamWVoEX
YywyLTZKV218wp7W88YEPwRoiSnKxeQqasOl3WPBly/njY0OR7Yy9SfZCGv1RpOXvFGf5rdG3RBd
lbDZzeuGPPFuUn6Z3ze/9OROyTiXt3mpi5MD5nna/ceeRvlqYgRzmffUCJR7Wh2Zx49dGTy3DCHV
v75AjQeangJBQoVJMXMlEqtK2mgz75dHsLpNW1v7+AKlNsg9sQPy4wuQ1wvpYILrU1mee7urH70c
RkI9KsM16I1sp4+1u8tqW703+qpeUnzl33vm5gq45Zs1KG9J4dRfuk6jlter4ZgZSXVWS+mtADXs
Z68wrvOmZl0dkIyMrzbYw6rLBsjdftYQqJOIjSRi4Sb9vkKk0udvYXvIWyv9aWM6CS+3iR8EhfyU
RpfvU6uL74UJn6toy+GbNtiref+a9L4VfuI/OT7GzYle+Ce/jtyTbQSg022VPiMCepx3Dxi5y0aR
fxWTCjmgn3aHCY5/sOMm21b4R91yCkLMwviG3o9oqtXGorkaRWbs4tQiNURN43xZD/UdVYp5rovR
v4WJcHeeCw8eSCPKkTxb93lsgvsUin/DJCLcx2BBi3ljOgrBDWLmAzYo5TmVXvdQqWdH4We2iUV+
QW+tAlHQP4aCkb6USnsdTEqpimy2q5OL6/xv26z9HTROfT0vdj79u7Lqgovv6soXaZjg/bxbN1oH
/zZUk7mdWdTCneE9ouwesUreO0PtQTNGIAnlNPvRKMURw7ruufeidgMB3d2jazevSkDxkuEG88Ms
gWh9oT/3rl2iXEMxlvj9ePVjv//YB7rKva5l4lktrGzDQyY+JGh6r6FqDjTL2Adu3PvaV8ttLwp3
HdcYSqzaPvXQKNfvSNixVMIrAoVmQXxFqlo5nSukyLvcye6tqMC+6Z8vPFiaI8RHELD5nwrTmb/+
BDnM9zkVtD6myaEYm0k13p1wcQvbRV+U06tdT1Yffn8a86bftU11mbeZX5hsd6f5r3kzPdX0bOWo
xlM6RuN2fte84mNXn8vzWyI8uDaBDZH818/73GVT419kpBLVw0hn1hluauYXtyJDJcXU5Blia3j2
MmjfwomCZ0ttuWYTEaybsvCf8UPqScc13F2tO8dYG5wRwy9lXObqWFy9AEzPaNCTT0t9R8iKmmXo
kU0ywxY0CPwj9jP3qdd6dzT63y2tjMOtIMMuNGgS+HgAL8IJIZhfMmSGtiKLhwa3/gXe0OGmgqB/
GJymTBZVgOVf7HYSDYQpFtIBbcQsGfltMFrLwKZhFpUtguqgFsdKJgsexd1J6WBTJmMIupLY6mtU
wTzvenKco4RKePLoLAbbOYQ6mara/+HuTHrkVrIs/VcKtadA0ozTogpop88e4TFP2hCKkILzZByM
5K/vz/XUmcqHrqxMIBddvQk8vZg86KTZtXvP+Q4PVUhkCoptYw+a9qXIcSIE2Rg9o6K4Kv3efddu
tq/L6gzRrXunzbEfmWUe0TxqwIYtyjN4wynsxfnFhMQ3Y7I8NMBI6qLWYQ9aw1bTYzN0q2oi97Ex
M29rRSc5xunWnWVPynkEVGAsBkaVWEtH0r6RXjLQMB8yzGkM02ROTZ5k6zx5rvqiPoEP7+h80J8e
Jx48rzZe9ch5MShFfGAFQz3F+fzSyLpY1DRmGuUcvMqPQ3ugIzSYx3xq/BXgBhjHFdhEYINgyDCd
gmBrH7WTm/sqN2uMLlsIe+W1EfHj0iGJ9xiBP/x5eI1lpO4Eh6YNC9+PnkISG2xS3nrLBPtcueSe
Z+awA7SSxgbrlYlFsBvf8FfMazEn0zpvC/Jrm/6HSjiMN8N4mOrj6BX5rpxa8sVaZsNOBSYe+SYY
BAWsDB0eAE8VoErrv+tk3CajyoD9RKtktL4OEKkfxNT8mOvxtrNlfB+bxWYp5XwbLelT4Bg/RFD2
WxJLzyV/514xIAyFttv1k0nOdGj5HDPo/T0Jp9wWiOFWrl8+DVDPxYTvuKOfnXBF/RncnVkFB0+s
aV6kr8K5RMFdB4lBrGkv6JNrMDaa5agFC5zlrE3Z/CB523N6soasH+kQmKGaRL2mW4WGBGOUa+4y
2T5YztAgStZHCPmcKMWUQ0D1y3VUmHs6NWc9kDJi2QT1JFYBC2K4trLehwHHySKmSWhGrtpZ/pke
twPTRIf4tcq13WUTSzmWfXzwAxBH4NzU7ivAQhvHqS9udp8qsYnoWxkOskE3itf5km0b1/tEbA8h
ERBVg8504ZHbS+NrIeXdjHqfDZ/hdYZNth+7q8br32y1n3N2iVlQt3j8nUJW5c6voxc7bt9y7jSA
oSizDat9W5quWvWj+2OUFt3zv3xgfviEWL/YZLGxRbwLWrLMXrsBcm5fZLu5cWj12YXaVA4Q8Iy5
E5N4d4OIal5nA0qqlBUnBzW86rroQQq4kXFCSU2nF9RUq/Y09ME2yAIDlMh3iKTAbErX4Mhorptq
jI9K066KEVSFUOBgJuln62Yy5CEqHINyOtnMvrWTHGP5cVCoQbGuUHpYeCUsvPqTZA6DMRNxPUZQ
rzPxcAMtlGmzscqzgLm5L2J/Y+eUfDhGxopha2ma3502vp98/73KpdhNSPg2je8StOrDCtGPjmHd
RdquQpAyrslUQD5SQD/0CYMrZ2n8bW6CkbIv+C1pQmNjnJsk2b5Dg7YaMJWvhhbqj6g9bCj+3hk9
er8z9J/MvWvZbVeUvs0mkvYmBx3naC/aVYWfhK4DvKubm9fWlD+C8nV01M4s3XMhZw5SokXLk0Rv
3JfdiWMf1pnl1AvqI56NbboAnIKliLiP/hMip11St/FVp/Sb9qqTrexhD+brNaqa8Via/WcByHei
gbFKLChRBbEAuHM/lOCmHH26e779PR2rbj/U8Xc35cs8I7h2ZH2eytYnsRAjUGtz29sC+rscdmry
slXeAGNbFML9ztPGtqnMH9U0P/EkYqX1sPdYMTnmvaZPn6c8u2kbybUTLQ7E7/qSxAERbaz052jD
/CvE2bb5TzO+7gpi1eN62Q+L9zriFRfm5G6buTtPY445e/goY/stLbJ5FYnqR1nN2bU35Mlm8Kcf
tr9P2/RbbBj3KUCDgok0xWm+6ax+eiyDNEz7MtgNzMQdY8oOLOiPnUp6NCdJC2ymAPJULuJqEPZ3
Elz1yfbr7kkpyjI3c9+X2PRXRtuc8oosNrvSNisnM8foXYhTp037OptnKBplB/QpAbLTA0V7NJh0
RDmuB1g1Z6u2XfrWlznh4MxsCp/wAURxRuaXnmww0cYiYupPfbEWIsN1S/uMg4HBpNPhqYns6Fqk
THNSSQ+7Wa6b0qEns2R6k1PaLnDnYsqIs5fbRejYLhgLzGU/EVf+MLVr+FwjKAXR45XwX5VkyFgH
8tOPml1b5GKT+o598hPJmtzXZGqyvaKgxUdZdwcRE3Jg1MI5OeVDS0H6shGA0g9mS2avskDsBtPX
BCgl8UCp2BsZLnzbm5ErdMZDY0VroyqcsJW0DBfbe9GBZuLb9+c6L3ocSfgmbXe+GaXd3xrLzFmk
oEwnmJSJlVmENc2Rq1rO061mSHJmQCmTuniu0iHYuEH+piRy6sQmUzMb63TXlpZRMtJkxczEFU6T
H4uFK4jVuMHTR5IJ/7H2UtL6ECx9HbDecEQ0zY1twk8li2q+dRSOkjb15dHPIIgG/bCLWv9gBpyy
+hhj+gDw+CDx6DD7TU8pKRRNzjFORkm1BrStYILZ87ELRqb8kPddX023lYYEv0z12owx18jKvBlS
1KYqAYjn5PGTSOxPW2ePjm2PUGd0tJpkc+Plfn2z9B3tCyJtHmpg1lsmExtVj9HJREm/aVurXQsu
+cEohvniwmup67KdNMHuGmX1Yb4ISqBzjageNXtvoYYAWBzT7z4kKbNqu03nawUTHqltsykr3wYr
0CfYa9FboDMtruHWFvG89exgvpnEEDE476KdX5Sf3ujf0NttXiDxttulC8pw8ckCVLOXI2QiCFUs
LKJyWhhbs5YEF2fQ4pVXDf3j9TTZRtgjCyA9y3xryAxTxbQZ8w8sssuHlOUJku7WGCvrze8BomLh
1H5rPeqg1df5iO5VnGQbJA9KGSujyONTjT9v3YmYXd4pgr1Y7HtjTPN71DsJAKw82sbOVN1gNJkZ
z+vk1KK7qYa11zNLF/5jjVEL6PRyXKT3fRl1dRVn5Ho54lJSdNlHMYw+AJrlVlpyk/m2tWI9aNdQ
9BmR9NGVgpxNWTbr0BpE/JJL6soGuQdftlCcLLJcpZEwd4MzDXsFPFrXU0Bj8kOpMj9Zo5Zc5ZHu
QWSWO6udSXoNAvOwVGm2doy4Zb4MJ23WmlHLbB7S2bjS0ujOsXctu665r91ilSvwNrHjkKrtWoj6
a/c2aaBKzkwwDnlsjXCTrG7XWXkc6iCF69vmpIl5jjjOMoYL7J8FltrH/HL8kGV6o1G/boo+nSjJ
cwUgECu4qnu9pRmfEbPDZh8bEN0GVC9bpbPxdsSbeRQtoiOne1BULl8ZULpr3xnluvPHx2VMkkOv
6rtg0PMZZwuLEhq+fWJlYRll7s049Te+NXQPc5sDPxyba2EZeGxrcVymaWKshXgxXWx1Ven+pgYx
X8VBcKztIIOZVJEgZGlNPFwwbYjeE0fJvp3mzC2z3GYM5E9qY/RM33HJzhvkdB/tZKb7GFMmjXkF
CUZn6cZwo6P2F3iBrrPvhPOxtPa0h5/d3SMjxDQx4ujWzJGI5F5Ubjz00Oo2TuBcI3KyNsuMImFx
C+uqN5cPolyII74MX0oPSL5Ku4GwG+7duA/zSg4PPz+4LrzAfNtYARj4su2ORc/C6xr2ldU157GW
NtlEIHVbvKMD8dtEpdz2gNVWuZvfoDyyaSkjBgb71N7+/OB2AK0I6kaAwGfCYb4crMVgu8dS5Oty
sNS2wPsLL8aqQm3UzWYYLK6XEHdZxlBoNRuFFU4hBkBnz7kDDm1Kqsu0Gye4Kv3lw5yXIkxzP96o
0onuWvdmsvN03cvcQPhrDU+R0wJEo3baOGgWs1bEhAlJuJNFbT4pr77vs3Izp4v1PLITtgqqBxin
ZNeVtv30858xkkDqkHwKXUPGb1RCIMfaJw4dDjZRw72tSGcwDU5mUNPiU5WP9aNhFCUZr0FEr+K5
0ir+nq5zAg62bZ1Fp7rrXhHUgyYJuv1IvtYUJBwjlXXb105yQ9pO5jBKT2mPnvXcAXLwdL0zMvE8
Gv0HFOp01zM0SulxEmj63uuIyzchxdEF0omZNmmPHsBDNcPh0vWup8kd1nTFjDW+T5yK9TztAU83
64TYB4lDYmcabPydl+LoR9QCeDhAKzDM3nnqbiKMdpftExy227xnRQJGTE7GDq96tGIti9HqRkQZ
LXhYFhmdMPGDbF7kg5v5HmFXg31wg6a8qhRipyBO7T0gZFzCF8RjgOt621qVEXoTFUzfEI3QTQaG
+RSRSAHgchBDs1NFEYDQqf8bpfTFKvi7jl4K02bKYbqkybqmJIj4b3XSxL+hsg0wVDvgYa9Mu9iJ
XGb7DIcpZdWFL2h+H40hOBVGset6ke41cQypl5wSeRhRDp9ERpgNh+kBV0cm4r1s5XRLdHByHeWW
A6FYXPftJY7XBRropRA9LdHbW8dqzkkZ3URVgDwtsdY/v2+W1VerlP4x68yvbpXe9llqnRiu/ICp
Y+30YCeHzEswx5ndM0AAeBV2FQCCWiBnBUt0VD1guEp0p3Fk2JXFHBEHWa10i6RqyeL7tpTjscBQ
sGouFU1bDIyj2mY4lVh/26wy9028INl0Crpoo/H6920Lf/a1XS43DBXbsVy00kTu/elypxT90rBq
pFLAMcKxtr+VWG3CKKVCGYesDItBmnisETpIwy9BTaYM87sLHMpy5CkNgjOkgXRnQUs9ULRjpdRV
FvYgQVfSa1Jm6sCXVNl5u3aK7rJyiddzfgf2Tyf/jafMxvz553vHvbAmbc/EOCMJjv7be6eKW1H1
SGnCn/rYvOqfSweRZiGD+NouJRAoSsfNzyfCJ5FgFuSwoPSyzrZ8bS+DoHIibiJYhuZkBwPy3ba+
/vmB7J3WW1L4kEBJ5nTCSG5HN72veEIvUlwVtcEeCbe7W0iDp1qrvWurpKE0J3SkLNj39yOOoY6Y
lrmZp/cRETclH3zbdBa7SgMFrivHvEPottWN800b8fTKAXiCCBx1SXaDFQQ/OVY0wgWDWd/GBKwE
pvgKSC86BAPHijSFVVbERGE1rIureQqWFYvDePgpnCsuW8ElqYQ6qMzXEc8NgtslQJwBQl5G4rpr
VXdTfi5WGGv5Cu/pws0aUvzSOaFOtffHO6yJwQrZEWswutMjcWfZYRxlurULesVe0U+3cUO5Gucm
JutRfquRa1jQvAUYnM5+JQoJwTqQ/F4R1+XL5q1rjNWkZHpP70ltNXTGENmgdzRa+OhkKWIlwOOA
NvAw0LpaDSbF5OBk/VeAMDguOad23xlL+PAXylPrUtH0va7CeUaxH5jALeCYbHQf2Mhf+3ei+rJj
1dW7gWbqFXi3U078T0081N7GiUE8CLX6sBQE7kE6DhMeXEQrX8eSMuBygxcCsQEr65HEBHudoWZY
eTifVthRBC3x5baSwTt/YLOWc5sg1hidTesrm9K9jDA2imfOBz/oR6pjY1fztu0ad0OsyseYUgPI
LifapdBosFAYcy4oXln/p3u4KbvRLB9nz9GvnVIHdrcLYTyJLgt+aMe8JoMX2mzsqphPAX1o1dOl
qMezV+btQzwGQLuQgHa3xcAQSOVq9/MVl1g+rnxSwRX30qWbFd2ZzphdpYbzQHAOkmMQ6GEytuXO
TabvP49cbdFX695A1jM+Tfy07c/HP+HERb66GToOcRtyASNhTgNOVowkNdzVtENGHLdXzN44KJl0
ulXyoopx/jpm3C/RNB/U5MrjYNrpq90aFwXglZGo4bZLI4LIbWPD/OwRJV7y4E0TekuJzlUbGAa1
KracL5u7YleQfcpw2BNPbOUf5ilbNL9AUxqKy1KUq655mxnQnqo5SM8TDo60Eve+ISocV8AeCVcy
NqkVFKeJ3kRORMnJLoxvUWCMf6xV/2pKwO5Hff5W/uh+UgD+QgX46fT/67+uH7aPf/6C/wcpAtLG
tv/b7nThFPziD1z+xv/4911dfKv+bf/jJ/gAgMBPwMHh+3/8+6/v/Av3y8d4gO/Psj0Yqhej3S/u
l/PFtXChBYL/efH0YsH6RRQQ4gvmXpduKC/iFyzs/3C/7C8u5zLLky4dAR8j/j9FFJB/MjYDLLg4
Nm0WL4uGBJERf7sHoUMfdIAxDVo0RWM145uKTHqarta7NFW76RJjMBfyFt8Ph4PGPWM8wUca22us
tk9T0z3hBNP4MbDzzk6wHyb5QpzHt6ilaLezZd/LdN/J8iAsqFxVq86D2zar1iAkMonp7BdjhnrV
yY107RIW3m9EGUzfIA6V21TYmjgsIMFxZZXPnahABvlp8CqnBMqsRAQVGJ/Kz7fjJdEhVc6yARM2
t+tFTAjTvKEJdafhCzWm4axrNFHsN76unoBp7iNU3Wd7jhkTMcvXoD8j65XUsGTXM4AG9Z6tEK5p
RZw0xpSVX5cTg/fiGqtivnEU7iEIHcMBfvddFdD2RJhvhrlYnrqBKY3lGPmdMWJNWjWW0xzHyUvv
RGMfwV76ISLKLZaavUK42o3pa0EZwJ/WQ10z91bUiX2jkWNnxeKc7YLrm8TeWzo3D9Wg73SZCw7R
KSkyc3erkPW+KcQWBdtN3V/Ym1P90QlkfaXwgCZVkzok0iue0VM5+Cs63pe8U1vTJtU7zYenWejH
Lp7NPVfKQN3ohKgfHxCLnuUg1vivtnGlbt0pfyV9lxI7dphLwF9azIJQFzTYr5HOMRvlgxWWhbyp
qxxXZTTufGFQznSFQRHZWetksfOtbUYNpczc3CNxh9QYgJeqU9C0sSmXMGg7JiB9jFEWpmguAafT
rhe7nw/qv3o5+58EPbFMl0UhoMSEfPIbhOUfRav8XSjLP8Zd+fUSWGH+a/jK/3of/u166L79vl7+
9fv+WDId5wvODccOUNaxyvmXP+qPJfPyGYsDgIm23SWyy+N3/VoybedLYDJRgYEiLNORl3X215LJ
p3zXd4kJ94QlpSP+KQiL86eqHfKLZwqHl2FBo/BBwvztignIY3DyNBWXzISTOzbIm/ASYDsASH5b
usVuUQHK+3k3F2pde4R5294xKzxgqJcpag8i6r0a/AO0L4S2cotN9aZzvceYVFRGe/vYW25IDTun
HTb+5n1AAT3PL5kTH81KPTUpoYxFeb809o3jzruuEnc9gt+6PzJ0fSYw/eT18pRADivLB0JhdzqK
7hrdhbqdVgTa7YBRP0wBAO9kqe9/v51u/2A/APn5E/Pn93/+5z+ABf2f9Fzhm/87d3P1vVbqb25m
vv6Pu9j64vlw02lvXjxV3MR/uYutL9LGcx8QGE9BIHwbDMWvuxjKkOv47Pt8ygNEZPPjft3FfAoW
hXn5QRjX4Yc6/9zGf7lNf4N32CZYUWA1ZKMGeIFt+afDpx1URo//jL6UcUWgSX1dRWgi6XNIPK4e
Wn7awDj6KNgXZPSrThX1wSGDkn70XbQYO0bz/Z5DEnBINLKOX5+jFuOeIn9ANUwPA2rTmTNsDGPG
v0yeTOJfAjiingQZXSKaXomSSADDIZOdI9VIz3e5TrNJg3YjypiipAqzafwoTfUVEP17sJCq5tC/
mu+iBhOIJ8piUwQoan3o/BoXoCnzvZ2dI2RyJC7TIKqdybwzzOa7stKvBrBJiMlbDOKU4uqjrfWV
hjrmZXcmhvotpf7dOPQx8VEkGvulQceqPuqeiHvXggSs4UcyeGhrHBV1zECwQaqCNdW9zlu54SEn
mcbQiC7sS3IIqvQdl12vXQLncvzum8ifdjOBrTno9Z00xnI/+TM5LN9NzFhXgtmYrrXaBHq6aDmM
E+P0XVQ8FY1pnuMFrExpzeiCHUZA5veJGWq4yHitpngA+1QSr4MJKNf9Ca/xCeHWXnkTBvl4qDYF
VOg+ohmLgSRkrBlvUk88p/6j6hySBbhcFx/OzpsvTDOzvsc7cGs9Wan6jHLjpdLgSdpsyPiCaQi7
1PkcIgrDbMbzBOI4zIYJbBws3Atabx/URKVkC90sz3JWTdkwjBj96g96w796B///6UBis4D810vR
6kcBka78fV+9fMMfa5H7RbIU8aCzmfLcw3L4Yz+1vziXvhNrlO2DmsRu9peVyLG+OGyjkBwcH1YO
55e/rkTBF/oDlwXqAoZwzUD+MyvRBTTy2zpkmgErkCPhmsFHwe/2p3XIlNlUwJkg0brA/Vsm3hmF
3oZT8mMk6mOQQbkumPZ3YLJ/uz6/9qrfUWZs+/+X3+xavg3Zm4a986ffnJLSrTMfBU+qpaYJkD8C
2310km5nLZ+NMA9FSehIQfpKLZ8jLV7McSYqYbmZ4ihdBcfyyNEQ74g1HgOhbz2hb07drT/E1353
HmxJJ1cfGK/EIkqhpEJFMPzqFsLg29//Q2h7/vkiUo1IjnD0oB2Ht9rhffyd5jLMMb7NCA0LZ6I5
tKxsW0FdCwd3eckwHW1Rprwjk4Ad4Y0Bk5nlwKHKoOUi3uKpf8fqv4LtG2A7ZTocegVphSLKXwn5
po3tTZ9jP9DhjhqLn4vtPDDSa2O5iE8bf59AvQ6byPsWR5hyO5hF5DCdUuH+iANmNN2URStkC2tH
Bd1aoP3b+lPBOLIPnHA29Ve6PWKVZBuUut80Y8+Vq3LiDkv7yvAQMFef4tWp7rSJGJRtKU0U7KvB
gfpjXzgZkhfc90MUSpWiX/Dw/gSfs8nq3SfGaYj0bc1aCns9e06Fym9kNtwM3TsuPnwphdXT6iFD
jZEpkArvwR8qn72BTlITfPK4HdpiiXdgGZm9tMELWJo35IXZ0fDTW30vRRmWXYmYhQit1eK3x84c
dNihWfGYJ/YyIVy8MSERAdWgb+us81IXNxn0fcR1YtVXvQrNnpW8TKL9AqpghZ8vOKZKc+ydqqPw
iFpue58dFdFRYFfptiC2hqgeuRtA78PPGReI+NnlYhycfOjWyI+uhi6GYJHWwzm2cd4YaTTvZMnp
igj7LYRK4pkyCFS5Pewqe4mYoC1bIyFsoXUt8iKy4nUedLJuKKVDR9GJbdvlsUnfnRavcCBIIMVN
SCQ6Bg7627dkqXOq9LqDiqNQlQziHWb4cZycbSV2SN9fNOwYTnpuQESD+QAlhj4kU8vD0jBl3G4F
otEri8RXhu8KLlcSnIQC0OWPfk4J0BghfIy9NMlv8t3I28wBKZ6ypwlttRlhGSFA/U4vj9XUZ6vS
z++CglisOH7HL/k2x8bXyCFGEf/RBvAA5Bpn3jfOJ+gT8h/JEV+PzJlrprmSjG3Ha3YGw23TyAX9
RBJ0gmrhBQDxGKbpMCC73EqRnLsmZgSZHpyIAR0axzWGnYemvKQv2fgHlTd/tn0MEsKyVrNJHeTd
UGS9TouLARXESbmmfCAgKo406ecoWKeBtBdrOuGeVGSjkvs+4WilwgLPFLfu9VwGXDUI5Zse1gJ7
v0209HI1Gvhw0iq1tsq8cGzncR9HJm75abyFy+tCbvAd6+ir4S33mUzGHTB1RLkvSMQXVLDFN6eT
MpSDsdJleYXkrghnz3yN0TegFSSLRHcHWY/2SeX5dWtX9kaL+rW2iKfx3C6cHGDAOJ6J1ikShveT
8wH4C/VPS4cIeu9bYYq1dE9L7yHpDlS5rq2HgDzFcO5Nvc789sqrL+TKybD27FAoEs2aJC3QlvoC
ZG2LYksEq97VLvIRF/BwXrebbCAgxakl6rXBX5GavqwQKnary9NB1JhaRZYY6d4w4z/Vo0t15S4r
htJgMBiS0CeZTx0C5EGQKOXO1QODNHKAo88lJkoIw8b3AiYzvQwiKMbEGcMhVXStR7UTsSA51O2N
lXRGLh/O6QWs6zqQVRdmDfUO1nMRoNAJihLET5Q+xLWESI/9M6qAf7SGvsW0tfLM+aEzSnFQALJF
1W24M2gzR0BXrDkPmRj1h8ZPsXARieI2UMKaqF93OJRBSb3nlgUMJbPcF6vhHvteF+bXxvBiHr8+
2oElpKndDTdd3KDvit4iZYk7M4YEHDu4BCc3UiGQkmIhxqYiGTMzvTWQJScd3w0fzQkH32+gRCnt
oqdU8gaDGYY4YDB2bMC5WG7zpAxSaWDT3RgVY2ZCjsPene5MaWRrPACehKkWJMDubWyhLZcKsSjv
CrDmsACmyNAif9U4F07KhH3tWXf5XL84Xs3gmBPELqgOc30icismSZww3Ce8qCSZY4i1gudS+Ly3
c/1tSht2DpxUlOEIJvk9V4NEIdyXPiGwSFmQ8D41A1gyl7na2k3cb5llPQ9FReB5FpRwgFprS1gq
2A9CFHPRHJXv9NvWnO6rxlsXRYt2IKf6UP28L+poPxbNm3LRDTa1caVO1RJFWyvBUa8r8wno/Wcn
ipt2Lg9LnDrQjSHbBLK8b+vyUCyIIo1C7FH00qxP/fWApmab+8anpqOJGZuA13R5qMYlOpQNM5Qg
InbNNTrC1mxCTOjobSeeQ3+J6iO5ctmWso7j2/AWWN4bjAwj9C+kBkR7B6wFPloHjmGydeNQELsT
dOSc1SMo5Ho6BFNyZxMZtONcQZo5eXgmUYcrXx8V4u7EQ408gM9AkPgymcllJWihR+gIV7MOSV0E
1l8W96YmMdlUgDgRiK0SQ7ynF/5BHZ8UUYlsW7RGH9kqw7iRYVqMh4qYLwl/g95ERgZdgyO0JEk4
qCA/xAqRbOeL24x3UCJAvZMdYXPuIME1dnCwi3xOtpbMjJBWNA9nNx9ljbxxIBAZTjUmYVHfOtMI
QtyyCIVxW6KD2+je94z3PgnoLs+oxSLfe+0m76GaCYgms/OEVHEVjM/Ua/wtRCI6iL45o/trW2MV
Wlryq/yRM2UcH9p6uiMAD2pBWT8lLgtJP3/ktrccCsV+z97GmHGcr9OJRF3oRT4n6QMquVcr976R
8VuPZo8gsfsam9atmlhXci8hQBzeR2BDK2gy+yNOm/zINb+0a7geqNXOdknLp9MHOxLGNpHovBkb
fxpRj80aoe8aSWa80ZrNwtfMA8earneXJf31SI6pvRtmfW79QT2kk40fLMHAbV0KFztv9zriLDwv
ckLa6924TkONm8zXmSjrlU9Ag+g8lLrxoy1Il1FYBHTSPDc1YbysZSsz6Z89qEkh8TXv2vNORtNt
7cq5KcFy6Kn/sLyJRC0U/kOcoIWuMDOJvPrqTIG3GlLEdhpF5CpYyFEzsXy0jQpd3TUbladRmBnf
UPjyWHoyXy0HM86xc0jmuVnKcu/r/N6Bl9NMc7Ub7fR8eTG2H+2SDnmVYz6Pjn1DJ/xF9f68b2uv
vVWME8D5+/7mguigdBEkFDN8xcIQnzx2SIRQ7GOmeEhrfzl1FR3sOemeOmS8x27q9kE+prtiTvK9
CcOYlHFQywMcdlmtdzD1gzUDWGKKVRBvxyF/nXTuPpCalBoUPo5j6G0zKedBWhDP0imzr1lJHjI/
ZkG20NcPjT44Pbgdiu2XrjCHrUI4uZms9jGRxKgPF7aHS8jCeo6WhIn/95pmKAK7gaEl7ocjk8IB
YggsJMWrWXX02xUVBgcRMK3x6oKw8heici2BpUBUco2M5Lud6vJpjj670e12GIDQjg0X8w/50gaE
/bl1BiRrHXIzF22oikHdTN2BuXqzfqTitR7Zrg/2mHKrOdN8tVwEN5COHgcpjBcM57QaZPcq5SXA
LgPTObuD2nPJkJnnrlqDoDklWcRRikykPAANOJUkTRjFcxJUb0TEE9k4vZB4EADiIunQ4rdFQfwe
DAvg2Kj9IEo42FdiIRROR/GbgECD3q6/LfKgPRm5e23k9h373fLK8DqsF7NE1A9FeAwCHOexS/Z8
b59Lxr+7iVCHkxUQrc08u9sgvthXEe2oObFO5mD51H2Q0qTZfjO1mDnh0cQtakENJPQDefHXiEhm
BJoKTcLgQ4CP5SoywPshc+UCirBma/L0DlzCgjeFeGmsQ3EqHpahW66dQR8zy/5a+zYyeWharQmF
JxF+u0o5gu9bonVWUwF6QUI4IN+eVOTB/pi17MImowlUI4sW6B1XTdsTFo0KgyyKE4e8woivyz57
dSLHQZKfoh1ARZGYJiN8ssOvf37AeaS32qkE2Fnme9p0b8eL46dnlKNb+DDdTL7C9CbR8m68GGha
mu4Ds34iQASYlNv7JwfYNYcQ8i1n69Xk4HAJAeVvBROnmhZppUSnABcPFQAzsSGjO8Vc8G623PgY
xxPhNfyeWuVscxl7gTYpk4D6GchgVAueKHqa0Hncz7V66ir3CInhY5oS++AZV3FVLCe9uB9GwbaD
wahbmRcDVSHthVUef8tYjzcAF7+Dw6NB2eJIHZY0OI5aBccYub4IYtyDeiHfUKsXbDw3JUeA0KTG
RMqyyjCInnJyxFY8PNjm/K2dad7CAQ03yoNd00YtB0c0SdruV3UU3KIYsFdWOrDP2/CEB9JVm47k
u85c3oYo+axnquRaI6/wf/o1KBVq1SFUHaerxiwQaXhBC3BNIzwvC4RNEzIDIZszo4QGPksEirif
SEEzluGU+964M0y7OSQDj35MxvXJiVH7p5XxajIs3dG3JRJZCHXoSS4KERWXhxScx2rIOLBJd4Ay
N2TJhiA3eJQ2UdcleK/LAbM5I3re/W/2zmPJViXN0q/S1nPS0GIKbB07tDoxwUKcQDg4Ghyevj5u
Vll3l7X1E/TkWqZdcSL2BvdfrPWtlNPY5SsdXShbrc5WU0yWt5voTLphppRaDC8kruzWmaa3PoCP
zTsZGlN2j6+t2M9oLBHkTiRlgBiguSAWw3+2WiSZXvplgPDxMWaULBUnO3gzlvzbXgGdwpTar4v3
SphSc2q/24YwbAbAOvtMg1dYuuGaoLknPeToI6ihJ5bwUVIq89aDA4aHZTDcXTudSl3n3CTQ9QAV
G39dztpl+BZ88eBIqPimZ8vuvTtKPPx842Uk+jIazDoKyi2+e7HQwMvPIfCyaHLwsNnM55/EdJr1
GrByDl4Kmz9akluSfd8dJOyUbMZN0OLEH7LNEF3egOz5sbDwMPWm8nA2ABSStGVnN/o5ndaTgqBP
UuKk34rJtUDx6CUhNMit3D54NlDYX+CyB5ExkAsoCwBVddAcuH/SmGyZS1UWcOYlFQOZOKdEyvFP
dchcLiJmr08GVxY5VPdCzU9TNmOE4c7OyPBqkDZe65QYk6qKLdQqkbnRPGb24FPJRKRdabMIuT5O
Th1CVKCOT/HgaLAVpCe16zqPYU3I9i1Rwbg4My84GkZ/XmF4XxI0tBykx6IutwDpKLMzepuuJTG3
pVUF5Z6jQbX5hJruOHqUkhTQ3dFHr1P48k7AVYs9geY/M64J2v+yNp9a3PMEmRa/TqI9G0rQjG7v
nBN0Gq9qP93kJzhPuClceFo5ft9z2xa33T9ascE56qsgnNuAnDqSp/KSldZ8rlozCM0M0Jiedi6Q
t8F8nBrjmLW1g0JL22M8tImtcqeTUwEhq6yC0r8cn+t8Sp8bNRz4Z7p2Hu/9TnNOfFjE1lZ9E67D
2kO94R+q6emJqIY+lFgG0/qpqW572R8mw9Rua2KWUgPHfzpV4x4ybux5fnCP/KEHRgXwqRm8Z68L
gss4eDHUYl4t+O8nTKAHsmFf/+GR//svif06NHUWkV+tm+iN4KRgKhLWRc6zf7eakMrBCE77cjIO
hCri4ASkckqm9u8s7GfWVRhkA6ff9NmPBRJVRO1o7DNfPRPewzhp2SHM9HZtkF8pX6ydr9XQ0nn5
HSAHwGb67k7VEMyL8WYNFI233UZrb/5x5+HqZILViDu58Ur0tiFyAnepd+oLAxEzLBqHJtmLiVEn
MEkVMu4RFoj2Hufobz1mL47qZ2h9Yx7LAV3qat2PAOcPXao/9vJSYOiKEs/+EZiKoqo96BZ5GDoz
vXoBFKtrCsdkvxzlJnPtbIqYZKskPr0kJ3CaN1x6+tFZXEFrgX23Hlp9t4CBomEFEE4Ux97viWpO
iW8Mq9nYG5phHexgJs0KwXtYZRog2fRQVkz/bDCul7zm7ppqj+hmkbN6nXDXyAEtIDnpnBP6MRjx
llR41auS9tVu8CH3yfKnqTtUMRVqQ8/M+MGXL/5OE+UzOlAApjsT9im5H7wieTV+aQtlAiGULYEb
z2aOaFpJBwJpK0ZkLwBJXTPpAQU6JOulu3JRn8z5efGoTZouE/vA7B6dqf22DWebqdoQvqV76pb2
u6f07cxmukC+OpZbnJaLzHmXtxFeLnm0Ojo3osSqS17hILcsJhOO+SObT8kfe+u5TR9ixEGfQuBs
KFaaL2Ye92VanBlw6vtk51kczliXkIXPfb27GArzUs4kib3lTo28xlgAIgAE2r6AShmy8//sYGeW
pXA5/JPHtZRMufScTZ8DBLYZ7wIL1mGp2/xZY36frcvVKUrsKzM6d7Pw4h5rtetU1quvgl+wX1+Y
fTX3T2FtNrMx+ZiVQf53Y5hRtnAamsxzqmnT5yn2oNuH3BGZi/uqivJmGh/wMpyHobbPTbWZjQrf
v2LnPTaqtfdBw0QSXV8el4zfw7qhVyhh0kAhOs29qHZ5w51BsNDOcQv8DETT8nCZl5nQjToxJE2M
d4eMIG5wcMcIkaLebtsb33Wp6UftrOoXkgaqs7fyQTOHj1tfxSmOTr5J7dEfAD9YEiSv8nGNF0Nx
6KfhMKz2eJNZEwFqtU6R2GIbnXBGlMlNzook8ohjWPN+NxSvVU3vp/q227v5jP8agqnPQCY9Wnma
P4x69Th5sALoO8+B608XtzkMSn3NM5Yyt1iuE/YEUqWq5WjZxlGf7Q+X2ViZORxgqXi0paSO8vHd
5NY0xeVMkkzJz9v0xkpTkj6PkCe15itTnApBoe68lMAvP08jUbKjtkHyHrYvcnWhrwms+iJ7EV5a
73Th3QJKLCMKyaJybmo5EIfbHwozA7XRu29NFcSrjZdeEDR+KMsbC1pSTR4Zk16SjQUwRhhOieef
6hpRVml4JxefQllZFVzz7OKOS03gjf5YtHfeUD61eW+f+1U82K5fPiAQu9U6PUoH59tox9uikPc9
xi9Ners+C/Z5WlHCEgSWiPXabBTeWoIbBkCOmlNF5lqcOx0HVKl5G9yC/h+9GA0Uwk8HWepOmqWN
bwYa5ZIGZNkxRRzI4a74qOa+B/yUjN+jgblaMzkFgmCPKNbkRrdzLsTpfsbfFnoWyDmhze02r4sD
tQEfC8ZDQkERkX3qHlDnYfEsvYrvaqgZJ2kZER2kLmJQZCUSm4N/Ky3rOx8wA2vJ3DOKScPOcZtj
g2I89OA/x7XrGpFXeTnzeBfXp0kxyKbdCCH21S4pmE7gNpGVVG7EqBciy0jioH11W1rAzmcyUOYD
Jjj+aV5r1sgTej1XDfZNQCFYlPm1kRv3t66+8hlSGBfdW1DXGs0LzCmZSUJ7JynCVDqHtjG41wRf
T6B/OWOc4OUO0/UWg/BRrLq80XM+Vi0bHzsLXnnAzdTZb3pOI6tbPaeAtH87dyVyDxM5zz7DJjzg
dCZsnibbPxkrDSqkzdAxCnB69kgEOdN0OI4y9tPlyUODN8IyDNM+f1xW0i5Z8HE04tbd6XZ99BgH
SNJK+VxEEAXeNF2rtH+TaAYpIvn66jJid2tES3vsNA9DxoyKwsGTHxWGUe11/AtNN94tTXfbEDUG
4hDsjVn9Wn3w2pFM3LhzsSPXpjkRihmuKSEHqTO9gaN5HRFhs/NxDnPe3fW0ZnIY3hbBInGBWxo1
ICfyVD0zQjq6o0e2JRGjZmJ3UQVTTJSIngIyDXGEv4jR0cLC+vEzo48JeJ8PwoFbtjUXNVavvaW/
GmsFTFRbdxDJY1nwUDt9s8eujkiE+HMGnNo51Tpgewgt86UUkarMHRUPNaY9jfvBW4yrH6XQN3mA
FqwwCEzqW8C572tjLKdRB1G0OvNRSv1PklvNDeANZpt8DQs9d/MPrBeLLgDjLMxnQ+xss/hCei4x
zVmgDxkRL+ZVON5yxpRzWgsUKL4H7nyamG+6+UJ+XKt9LJjts9Yk4SrZLfpQcntkd3NBXY6L1j04
3vzlevN0weIEBAXWiHTSkfIie9GEke0ISLSM/LfDJHdnS/tozfzRlUpvNTGxbqlN5rTCPhqe/iwK
TkWbQXilgZ/XtX4/+uouHdiLJMnYXfzFbuK85gUDCV+EOXO7cGxEzJ3KfIj3lvWWF64GrqnWN89L
7fuXgTkP1wumYbHLmuJ1Uutts+LibUT6jk4nuPOksmlzWC+mRXHFb1PuGFlT+QD3QFf/XKDdLDpz
jXK8bzLPHvOJWt8ktCUo1mdTdeCvhGQ/MblfyQa/2sw1zPheyIlyMf2bRcx9+ksgOXhUWjgEqnxQ
dPZ4EbMoS9zhQHTNjlokP8xCEG/brg/NYu2SgHZD1e6AXRH8f1/fDDPj4Jn9G0mDjdgvVRmjAgSg
6lZEV/qVcV6oLkgKLsJsUHPcddaX2bYvs7HNFnBgY3BUPFBg/taqiVWQnNelsI4sFu4zDeFOKunt
CsUQGJh73I+TeXRg/U5DDsq+P+p1mYUgMvO4ITumQr5jeYzjZuzo6wIKtWsuxgAeXAeCIjrCopK8
fGKgJbx15+hlXIlMj2sNiZ9Mios3JLDEnOzgeuo+QKUcCAl9Pdm0zCSV6lC4h1JkFNjHSi2PrPJG
vKDjAxES0NvzF9TdX0RTkcKqjJ5iu2AQ6kK9LhOBILrw4+aaVJZ2bK01YZuDsmEa9TXUevnIc/yV
+ym06dug5jcoMjx8tcVUqU1UvNDQhbKtL02Ls30xNw9vp0OLdrofr+yAuSJqGAeLL9avH1cKV3+4
N8cp22FSftORMcbdREKWJeZQXTtkX+EQzK9Ti/xI07yHseTD97LuB5vKM3kHcH+YvYjFfW8XDjTi
MXfEnVSYkXwguiU1QyXY8BvkVpZ4cU9Y4CDbdPVJrKm5T1i173PVnhnNMynhbo88MDkHsJUswDZn
EV7hk6fcLko94e39wrgt4X8G73thsvGB95vsVM7m1BO893RUS9QGfRkPff/qV+NfiD3lToyIDfRB
fXTa8lQxgAJzOSZvNklPoWlQkmn+o11n+DZ0++wqlq30irCiOkPsO8slKa6R7w9wGai4JoNd2qJe
9ZqU+xXVvaMydGhNu3c60Fo9JCS7ccjU6bzuFKTAkfAXEyD02W639j9qkv+vrPqf3wAthm55/JtC
y/w/hFIIov4fyipI6fnn//iUP5g9uvVvWpPf+/nf//3/FH0G/3K3UCGSsDwURX6AfvPfUivD+Rd6
KQudk61v+s5NwvNfok/nX6a3Zb/reETNfxtB/pfo00G6jH0EQaiuW0ih/ys38z8VTv9W46Z/6/+L
4sk0/ntWl4kNHok0OmhSKV200Jsd5H/LGvLMpVSma8E1mDXtQa9+k3xsHvK0fTFItD0Su/2eMvXZ
txtMqinLM179+XHi3LzqibNVsNxOPXCtUbH1HGsTvbLABbxWNPaj/j1kdREXi9XdBAtZVra3HtvA
KR67wGrDMqAjhyis3/0z98RRmS268zgrFjy5ZalzZnZ37G/CtPHrV88V311Q9SHKJpyedwaG5aey
677aBkQm0FbrJMr7vBfTE/ZM9rhZgydFdnstzaZXe0C65NQK+k4l0WrPzb1CuomHVcqw8FVC1Bet
3kKrrQp9Ig3CK/dOkXNmUuJzUY6k3QIF65Zu20qMJycP9qQeyAuKjuUOIMtfHMZU7qp2bsgLTvca
vlv+RKe/G8ZZRZjGk5ONU55d6yda0b+1SN/WhkS8rHJIZHDpY8RvBxpArGUV4xDFRLNyQFYpOqK8
/UQLjh5oSQcKdOQoY8/YDQGoqLqKyf59DotIqFR/qfQTaIWBVYQsjhpQd92v7XvBfDNSwXjwMaVH
uZmlUbUSPQAliU3lFk5ogrcs+vzF5o8ONT94rgJQ/bXPee8aD26NpGlj8xeL3x49Yx2gYMD3mQIR
m7X4Aec873RPlDe6RTE8L/POK6dkP/tHgi9o+lN4C9o2xJBemcR5ujwI0HLItNDlJnJmMRR0VHgI
RLlsfKZvMwv5yu/7s5lCr0E+hhYtCav+G+ndEEm56OwZR/Km27wg7skaY/i5sAYKGADu2kNhdNVE
C1IgTWpa8VIYj0Y7zTdGA/PBWsBMTwx42ll/1pSbgVom5MNbZRNLO4PaMdWI9DWCaWpx7BXqetvC
ETg4XLFoqBkAIRUh1YJwT48hLp1lsressjhailwKrckXVjlOf8pANpBIXkdb6i/TVw8xQ8HQB0Qc
/uiMhPPMJoKvH36lwvkrNZQS+JI2qIEydr3fyJsCRdhNPbjlXk506sYo/HsjUTte7PHsurT0ic5N
6+Fb8mr5yZoJKyAaL3ijBJD3I/R1K5tv90MS2Cc3Y4Ua9D2jlZHJwcguIdI6Jo18Rv3Fr/qrFyjW
FxY7TZR5dTp+Zgv52L5gbudNxo4Qe3zhCy0Ks2itqdDBsHTn/4i7ymPKqZNh0ljItlQ7P4PA0/bD
bL5lja8T0pmx42lSoPEr6ViWcl78qtXjslf+Yc50IkaCQJx8Y30L0uXTnsj60cTKAG5yP8om5LTp
wXZ6Jygaf6lfhrjK4BWkFZHUbfuFLTW9qPkei/16zwCQjbq1a5y+5ncbCV7sNlqJVjxgbSo+jVme
V81Ve6tqmxM6ewan1qnpm+bVHj2X1oXGDJB0fUQ9d7+kSidZIxzwit1UZm3GA1GnD34p/3QWOgYv
WX8AWz2iUa++DFn+dQumYlPePhpq7HetK18dcPxnDZBUmCUoqEpJroVuplg4qw/fYr9RxsJfnxq4
IpA0m6tD8SddcrmxfZKHQyMUrkg29z6bJYB9MIYU7Qhnt6Q3827QMum7MrG8eNEGKyrnsqbmGc5y
IHNIUfWDbEt3rdU/uIRQ73JiN4lRf2WNtexzR9RnF8cIzVJ9Kt+tTmvPbmJQ6xjIMdYR8v/4q0YW
XJ3OhqYOtjMBEgvDpIaIhGH9mdtbKWYSsRdaAgRrTLFfBUFgYcO3HM0+2W5iuKE8vtZVMBwXf7oW
DbT8RUsZCXTIJ9r8oUvtYBckxZ0vR2iYy++S0C47OdS6VR5pL49VJ46i839sledxmgzv5qyOAL2f
isB4bDZRvqGHSSfjzB3X64L/DZgdT0eXP7oJeoLZPpoNhv5WsmzrasePyKN71i1lhZPyDUSCoBeY
IpqxMc/gW5iioTlhClafudsiE7nV2AXvOmb3mEFTksPkTBZkF0tLsouFL4JIuT/JRptaiFvYMaRg
XRVCWODbNoxPP2sqdlEc7WjyUG2AUNMpzX1waQUIi6gaLaLG8kexNoo2x1o4BsX+xAva7AFWnjUd
lnDVlcfS7hjC0DkB0WETdkgVh7HxZo81WTzdsAJMNj77xf9Ed3uRNsnwWgsbE3DKd98hCWVDTMxV
lQHVCeid9CYTUYPwBNUqVfCIXmUWBlFv9DqkDLX3U8P0qeyYbav5K5sVNCcF6ZQEp/uGwuKCnPR+
xrMxZT7s9R76UFqsf7OS+l4XPxZiTryLG7MSW8MEDCCsHPXWaNa+b9enwoEdWvoVCklEDCr/Mktz
RC+Wnhop+1gMyae3tlfHJx8uV2WOFTO5taGthy7p63AJuzfN9k6kSgzn8o+f2z8ueoTrihCN3RDZ
fr0bm6L/U9Tw+Gxc6NGquPHytnmY9NaMjIIHfAJXyvygO6kOOaXjIvGtSDMJG0IfBgcBGs5YNiR1
f9ZciI3pBPObx6sw1sNc5bvSP5Y4rM4mdvbFXb5Np3sfSSdjYDAupzbR/up2dp8o66ZoW/HU4wKK
TfOMubw6GbytsaEP/c28K7oCrJRyISQn2stKSkgUOMEr7eO+6+GNNdVY7OqyYEclh6PAQLKfVui4
qz4TDApqA+Z/cgM4RKdW4GeqW4nSun3lk0D+UmJIne1vTKPsoi2YY7MPBxZlXmhWDqpFghTjkkQu
FdDtrDrt9yiXo9LnT0P3wZqCHu0GKHztBG7dcJ46vT17Lpgtw0qWkEhs9r7yHXjMvaU3GICQmeRu
9ur7NWNFWLNPrdxUI+N71QMWzAzkmWNSz+i/yEdIBplGKyrZWE24X9UgXpJMiVgjy/jgs1At++53
aBDt9LKYDtRYUc+ah41SuLi9OEwdGSNW3gD5WJaDhqVfBzfEGEfnY/U5lIbKcYm7MA/51O47x3ob
inE4z6NFSkddnJERyvAfTAJBCn05T1Gw7Snhp3/oyFyXTC/2rdH93ZSQe1f/OyP+ZCWDWLoTlgme
kLkkzE50B2zauQG7fSKHD3h888bk+A6WXtuj4COO8U9CQaYgNcK2h9gFISg0Fe4YQyL9luiaPMYp
cYI5kE0GqygmQV+OLb68LDNvCSX9sFb/SPLYFXTzj5iQM0BjpYWXyI1muBa8dk6jfbWO89h3EyA0
6T77mSr3o2GsUebkDA/04SeZ6h+0oUzkDA7Arm9f7LbqzstqUOpZ+w5u2/AOJDY/1EVx8n315ljF
U3LT63I6IvC+g5r/K3zdP2heZGSINRnOPvguuX9NqaOMSW7dDmsQmvRaeax2kvSaaT4ocL84k410
0pWdR7bpXOU82Vec4pfJKe4RK+3kyqjNza5oQtlxLNVXkHr+blqJsJLF7ziA/xsDhrQoeFzGoBRI
pA6D1mOfTEfh3HfMrSwK7mz2F2RM6Weg++MeRvGDFKS2BNreFetOcYoyJF+YlyLTbQvjAzCdnbPb
8YY2arP0IQ3KbTATGvbw4PSMdazgu5zIpWzXL/Jf71pdO+m5e5tL1LqzodaY6HKYJww+LYbdwRp8
rRkrvMk5p12F1CBVuCrg9Ip+fdDa9coOJGOVoeV728QYMKCj8WAcL9lwl1JW1twtjM7GiXGeW0lw
1Mu8X4r1BWHxFRo4v3/C8kYerLqpwZBCiqNS31bnzcVPPlN+vGwmCYXa3l4nPFg5fxOz6mHKnyXp
Xfs5SE4FLnsetISJ+PoxJbRNrfzE+fCl2vzZI0fDYbATUgvlHO2QPepK/+CUfFjq1mekyNwDC1s4
JATI6YP/MXp9ftaTD1lY6lIOJuLQiV2k0QVfDgxDgIwT9XsSg29H5t4GxCLYTKJmEMMy36KYuEon
Oxtj/uFfArdvylnOh0UcZtTEWB82aUWRP+rc8zss+mfPK2ktGfZqpZvHDjPc2Wfp3rFa4hevI2Us
n6XBtI8R+5M9waUTJJ5VTR8bo2kel67IMLVnCPX4L88lkWbFwgWaWt4lq112+eMLDnsqL7iiFSKD
aJo9kgDAxwy3DbDEi+2SJVsUdymRc1Hh+Y9q6g+VxRQvb26lxxnVM9WbqyeLe9NfqoTBDY8B5wQs
LqZjXS27HboMegnXuU0S9EV6BvVjtDjarKkg2btfX4Xo7zMgMJZiN7ROZOutGbF2ZvDSLT0+PkLu
4jZhLdQQ3okSNUImVh36hIQ1W41qjz60LtpbzV6YHc8+C2aOw9vFY2fsz2/rFqhTs+wmJjO4LuoW
dl6Om3DpgGejAOlbD2coPqDecg41OTmh1TN9NWw/P0yVzI5zZyWRh40jngIETG0Q/JVmSiqaEZDL
QtR7JK7dqqltCDozU1PZDiAnxWuXZSGLtdBdu4fcyKLcJT52TedDBicBOybv+eAbl0EmZYwzpAtJ
6PxltZONw+2gBFoiCxQy10zcLKRAGpz7/GRx4SVX0I0Ct9ZwrVSyyRDH06Ln1bHR4SwvdFuEzOAf
erGHnCJP+BZdKhsbXWk3rAnAorILBjiEdWhDiq8t2/GRenRT6vw7bexP4mHbIe/zqNZhiHDW/bBq
MqggA+g6XK2ysxm6BznKcuaTuqF+jDx7m326Eyj9gnQvQBK80w22gvXL6riARurjaLbtD5OQ333G
2IYeWt53DrvrCg3Zzg+adxL5UDPRbpXjqWjwbvs+gDFF6b/vFpYpVfXGapYVVGfutyOfjKgjQdHx
8E+2qiF/k3Tgrrb9vTMtlGrVrhJs20UGq7HSlt8agVnrZuxA6/kAZrLG2ZV2kW8WH15BRDbEuk9D
sm9U9XIMluZEoBes+IrwLpZhJ6Nlnd20ox1rq4FIBHZZVgEzIsWl4MHMau9D2l4X1XZfP88uW8XJ
pCmpK7NE0ljnOw9RO1dU/5MS4xmvpBTqM60QPzUZAwLzkKi3/2VDFvPlchnpV7hiR7IVL8G6ac41
Zw5LL3iaOLhMMTCw0X2WQd3V4+4J2yr51TvrwajonluFamX0jl6LZhsV1Ujbl+psPJ+xx9IqKITw
a9K+w7tA4L1pMdjQsma3k1u1Nj+jKw/rNNu4t1DauXl/w6eAUkq7QT7H/aRy7lnv2cU1u1eJ1+wm
/Tvp6a1q/h2JNyC0cvHd4hMBW87ODI3uWRXV2Z+0N/bMGNLEcoUa7YV9QI6Ao16nKrkGZYEWHhJI
pDTrbeweJgGHiJMui8l55An3ecIW5Hwc3+/8zBiFwdlTCBC+vIE9/cSrT9DmYgISiiPP/r7WFqIF
WfrsV/VFtsyMfJX6VLaIPrLuCLQ0cnOdla8SqHE8xPL+vHJHokhqBzO9m6Zv12UOISeet3Sd9t7i
mfiOtsIu+/CIq2WaMasYbjfMD9j9g/q1UZjvM4onJA/ZAWnnc4qY8YjlT5jradXAQc9YAwcL3bPn
OGdS2/Rdb5T0QO1D0+n6JXE8xlp+BUVK5lEy47oZE2GfwXCfV8tAPcvobeJD5lrjazQQ6wTshPcN
oRmn1PWBZ9ZbRjl5evEN1sc0mtIaSXlZUZSiLSi4UQ/AG52dX4IaLrA9FsQd7OstV2791idT7UTZ
i8c0mHa2891q7XwYCpoAF89hSKororVi3YkpefatzqT5z/9YWfZYBeha3cbNT0XFUlexHs9XFBAE
LCSR5e2TLqE25nMAj13s8D/hlrlhkBQwatmMWgxKYZODj6ooHlOz9Rnu5Tvotp+I3KGuNd1J12hD
8bOiOM0gX9Zl8LkYPEtm+UpAGKD6FcHEzE9ZGMEbLRjFd3Uaym1fMVpcgIyqzEzvYl30TSy08kbg
UPCS1gz1SXsFMs+qyLAPskfUay03c5D9tIY73crx7zj3FFVu8WQNScUi38SnwOItn7ERljVfx8Bx
iUj8CTZqKUQZlzaBCFQjDhy2YAYmlmXzZxp0uB3pIazcf8HW4RDxhOcns8t3feY3llXz2XfmznCm
J3/qWe0HZ3QgU6RzLkeVzrDRkdqPnLpkN5aPa+Dbu7UBWK0FyW21ZvleIwAencW933bkB7vyT556
Pzl66nwlKlcN6H1ydKgSM0XoTZVLR9HfMfmle5p7IK1UWcsm5ksGFzSdi1N/HP2o4gtaKpkwLZl/
Xe6QgCbKTaujBWFv8Rgq2hMaBM/fRob8YWk2NEfiFbeELDP2LdaLQ5XEhEManOk4d6jwn8slffd5
enDULh9Da73x3PKBVAgAmpXNpK0Yvi2g3RIEm2PQv48UdR7TpSgNKtyq8lNJHsYaSH+hm3/0NCN1
VClcSVRzFknjKIu6NX1DHEIx/EgHuvK402f2eAqkXeFiqyB5B+UdHhFG5jAS4iVgizUgysgpgAgQ
Jx7MdYxQygyEYjF+9tOB9qFhFjLS7a3thN7TAc4n3xDSc0NQUPoFQX1dav0xNYoPymlWzdPyp2u1
28Bv72rSF/B53lSITGhx2Httz2kwoG5N/TWcdMqwpj/3dfBrEbkHKsgYd141nmayDyif132heQsc
QyuNYZnejE2a7Mh8/54LDGSavuycJaXd9+Hywt76zsWzbuqbJIOCQaGCakxalERqJsIhltLpfP7n
LwSRYWfi9Y+FzRw6z/+W2wSmNcVP0vUJosI3reE/XEyUcIrpT+ox9rTnzMY7yAMDB9pTwY79MXIZ
NJMxZr0Ev23NQArEpAqQjgyk2RPqyVk3X4LcMyLwtFZcSfPdW6ynYZAI/skbdkvev3oMAhwdb4sD
VnR2sW3MlqR68C5ObX2LwVSIaxqfw7G5tNznYSCG59ybnwiD3dQbWBZJNdDtiR5Ot8BFslhN/O5X
L9p7ppH8DiQJRwghubeoJaSvvlXnMYL2gzgtcCIg0f1qdX69BBpOnDh3gXDgeHfFhFsruM+m4ilH
9xTT7YNzF/eWSB+wJJPmypca1GkfuQEPY2RVSBRlVY9xMMRt48DylOw09akPB/Iew8UH18ty1eg0
hFUmM+NhSs6+JGChbHOcfyQvxozm2xx/89Chb0ToiHbJnQhYsBrvOLgBEZHEVvKA8/4Y2msQ8JYT
qoPvkC+rkRqISB0bXNrdNKsk9n2lhK/WaVd6/etaqMdUa37yIuggzFKJ9OytGqS1+EjyJ1dmT4hP
zn0qngqPz212NAL8moM32X/HejwEgjdb1AQ4VdXEeb3cagipQrubfvDN7wYcb9Fidp+Z9aYpeLE0
np+uW11Q676RK8Yd1k+fyHOJpzDRHfhUrvNRKGTfjAP/wjILTehkiJSqFXEp4jxR7Ko0yA8+Adzg
0kGd5GhYbYFze5Z/iobf1sv03210YDMwDYuH1Nk0dKwRIs2nH02cAxamT70qsAkQhpW0gLMd8aen
dpIFWwzHqkaeX3o5lmaY/Tly5OD/qKpu7peZr5eAhO9kxbpOy8aJrv7WtWJy2QyfScmCDwcglR3O
6soe927Ph9YrHGypZd8a7fDsJI86VQy8b57UgclI6OM2n/Lpt9rsSwiOWCK6zo2bselpPC5Cx8p2
vcvfSxcMs0Z2FnX+0W7KVHQrIdcwXUcLdK1K/hDFW0Re65fx0pJCUd+VATKtLONUpaCMJyxi6CX8
L79cj7bLmLLh3kBNLTaZP+Nt9OqrA6866R2xX1M2QboQ9X5ZYWDyRVMrP7plck8xTnAPmZsr7BrS
2SPliYs7Y9fMc4Qzw2Cid1BgZhpn76zWj85GmSlgomF336DdxrB3NARyc26jDvYedJtbzux7I+og
PbpodigsqgUie/2k6cVnmqV35AgX8bBwTxoFEunOS6+5ERGz9VKPfME9WeIwszk1thRLs6AN18ur
k/JljCQKhMs0Hxdt+gtQmpdi5kLVC+3qDcXn4N7z1SL1GgxotJ3AdGFlRyaZb6zC7//9/lhVFtN7
wClmZ9CSqY61krXTnEe9Z70o9R/snclu5MiWpt+l90zQOHPRG3fSJ7kkl+SSQtoQIUWI8zzz6fsz
RnVXZtx786IWvSkUkAnEoJCcg5md859/4IwaiLwEFN8lkeSht5RFbfqQuF9NGP9MZ1P3gki76HX8
MaOAxDDnqQ+ztzLvHZ96y4La3B+pLXoJSDg2g+RWKXF9qCYP4y82i4i77BZAGaFskpXvZRLew5gn
KggTaC9Qsjs3QRjOydVTXml3sWXdt9CC04RbO2ckafAWsoHJh8UkFEpa9aZWyrdZGLo3FHgIalKv
BoeZQhvG8Khi4qo0J0H+UlSHLlxN+V47qEJVQi8w+j+ri/tGVgFvH7OGDWqb02TrdyN0O3LCVQ5i
PSXvoPQw3eXwIUTGxuB661bzTZ2oYE/mE8bapa9UDNcwAtyLSX0fyzahJNYnhLS8DaKejgwLPBbP
Wz0yxmqcASUYDdxIem+5cG2RksxbTeSPuTkPYLAUm/Y1iLqbrmUllR1xQamificTHHU8kuVdkHGf
Ed/DUi6fiG8/LIl08qk5jAoR4Hkafu8y/oR3OFv0D5pmmnn807cW0p6pw4lX/iK2zE8twLMgadnh
xczNKQL3ZzZeB7g963Jlaq1tBlvmF7T5k8sI1cJPpbTMh44kp01qp9EOBuaBAb2yW1TULQPIOQgU
qlcXFVfLCGwcFdTvrJeJBDTCFJVtQBzQBrrOfoFUTjNuTx6qBrFrM/qdiCw4983EuGUb69FrvSx+
SXe2bcYBkpWbPVQk/839pSRcgX0sfM6D6cGIrB9qGjzFXX3BtFGlC2K8UfLhY4JEoZtiqFRy/YZN
i5wq4XdLH9JNGYtPURLPuqCdSmA62qrLWzt0pOBBaZ2Mir7JMV4sJJsb0wpT31UriHBtn4DrDJ89
3sIqc4dd4cyvBKF7Cqz4mhkapyTdVKLvkxErrs69MexxpzV2uikMFYpocrUhDMU4A2gFErmlOyxD
cg/v/LGL0wYmGFS1wMvn4NK61NgaqqyJ6tYz43uNhEyqg+hmGdzbuHHP9hDcEyV0U+Cxn6XTXRtV
6G+1t8opgFIQwqSFdsMZ5je58TNzTXtTqcSgibcMq3hCwNAZzeKtjxf0P+6LU1PVLWA/agv1TptZ
xRFNo108Olmj7M3UOgiotoQAYLBg0jMXWkXDmMULOkSUoPOmQ3Swc/MB1XKr3wFdfTTMpTzDTJ6w
skZQ1wJJEL/zLgYkq9W90JqFfoF5qNKxGYmor0+a0Ou9hT+5kXRvg/oy0t8jpa5g3MsElcX6rlfD
oSAthRuaXaaRtIEItQxslonVSaWWaMj6hDJthNAuAg4yZGDSuylSrZRq315OClYx2z7Cm8NmyYyI
Jg8NDDIAy25r1dTThpM8Mbf+1shw7wxKycGCHgyP4Kwo5bnNobAlhNcxBCL9refUl3suAjo239i6
VnAXyqijVUbwTi7V+K1pkhrogN6xrT8ml2IFs83Os93AJ3Oj87ucWXwWI0GZ9IBBpUUenfasOobu
u6VKQ+4MkdeJXd0S/hGbh0xnx6sjHW1gI8iKWNR7WKxHZZDjzWh6TMLqVC2AZvVsbItQfS96PAeH
AkPQopbCV2pOo1S+t0vPzoplCJQJ/l7GNtKDHYmkek0SEHxdQfEyIf8kaumNd+U5zloLvkpW7FT6
B8OFq2vUJVprAzLf2FOro4NHRmwhiJ/8UMoaU0zGPFtHcoDlzYxBjR8XDiuAABkjTzNafKLB8uEr
HmW5GzC5qg0EzgE0piJpih3ySqDAajnMNpuh3hZoQBWI37ZBggAnCPpTGDzTCwRgTEzVmB0bU7f/
od3hSYJP8ue/ot0JC+PDf827u/2edX+h2a1f/x88O+MPUhccHYtQW9XALfHu+g+enfGHoPg2SQkQ
LivZ+U9LM936Q2XMiuGYBvtNlWS6/2uuqGMRKo3RXGGamk20gPNf4dnpOgRCphQzUJE0gOb7qwSW
6xaGVIyXVc6Yv9Ls1DHMAeWVbhOV4barqd3w+0Fv0Vqjby71ndE2oFifJPAcq1TZzNFrFn1q+oOp
clSytlVC+lQc96qYQXE77UamBjWjw0Z9Ic30ZnGiY4nHgnGagucS+haNsHggBXHr9N+r8aZCOtF/
t/MvtTsFl0K5mHCAylN2DdFKBXgA88lcjP6XbQ6TBDVLfr8E5L//WCqQ6WKX6BpkPfgCN4vOYU5X
wjHuWLjqPGODQNFnWB4DPtSC0w6eyXYeAJVQ+DYMmgyCVEC5kONSEGLfgpOETqEOtMwIvixJG9Av
FQOLCbkSMMw2TlJvnOadvD2RMnkOY8UZ1sRM+mSQtqciT3FQ4BIc4Y/kTZr6bapiDS1nSfk3J/3Y
1pjBx9xny6F4CAivgtibUiyEJp9o1rcBnv2LhuTcvlUpkQkj2QQEzzs2/jxwA9TxiWxnD767PwVo
4DX7Rse3I8+Qd0gnhzjdiyrcSTF9iARPp+1vg59iIq8EybwVLEdogXTT6LvDaNdHyX7EJiANoYQM
9TaNP/v6TNrgpu/2wEvW4HoIITYjMae4a8Gr7mVOAGOXWmqm0OlNIJAg1xv5ORXzhb1xq8UPY/KK
e0ZVE1GGNBFdIQjZ/KIRNHIXxu+leirb7zY0Dtx6tvifbHDaA8x/aaiPMaMeu9HLtRc5UyjFC58J
7HoblFKK+yI/ZWwGUHNqfMgYGoWfCvJ7EwlYUE5MwOmj+XdLRvuKpL2LBYqwxGM0wFvVmCN0wMSj
T6E/mdACwvd3L03F1g2r30IhyaVM9af8E5fKLZ/IpreA29ErWdrnUONDCyI0KhpK9o98YfRE3I1M
AGd6QPvD0zvl7ULyKGc0HyvjscgKKUop6q1ATm/9iWJwcRXinaA12iOciYMBXNM072X70mJDErWo
KDpaIl4IXq8x1PeLKx2rwq2qQm3SI9KGNeRGeNdFjxZMy1L1lOENlzjmNiQEtmCk6lvXnkTDQ1l4
eXhzoQkB98PTJh3XgV4j8fGuBn+zXnBy2RK3Bl4KNgf1kgQET60+mWDVPUAgUdypc3Sbl5Ri2a5I
HuIdyEBmUUFDHospEfYDJX5Nw+hUOgSdyYMkvlmiFNMLeEkksKUxUlZzQk47eSUturxnmNRs5e/j
jt/rnxUfFj4S0gz1XGPMNBWzl1HgadTiM1TSGjGpBURvyHfFvlgNJQsK52RptxHUtRi2522UfP5p
E7/82gT/bLtoS1vFf9gbTRWmsw5HWrXl3vknCjJcZ82NOtA6LftqS+rRexeMMsswCGByHQQZVI6X
HJFSX8grQ7GSaSw1xRPO0cDUsFqm3cwTH1RxxGWZCYTDZlJhbiB2PZVHhQV6wuzLbOttVKUwdC8N
qTT0Pl0jX380yWqK5xBBIvOnXGTTtK6BtnxQ1UsA/EvsDLgTYt0RR8HoM2MBOeqLYe9zgkFcnnyN
FFHrXwLGQhmSzUD9NJK3fMc0ZW9Zpzoncbz5bOqHdgK2AQthBIXoCE0TieOmhfDzvmUiwGTMnPZ/
f3fFPz15/nR3f/Pz7+2ZsHCJhS7Zczpda9R+uU5rwhq1mRyoku9WfwG1KMndrHD0GLPXNmeTaeDf
fxKOzH98zoauWY5pGxoJAr/5ZBc40zk0HTznksNuV4kzAAVH3dZQj9w4093ViBCDU+ncAf0Fs1e3
lxa7IOYNiemXpY+WyjK8FFseEkYKD5m2Vj2k5T3qsKb+rFDnK0d6IiV+1fV9asUb1WIQ1lPK3//9
pcjT+rc3Fmqmyvsqr8aRpsx/eWMT3VFVBzuR3NjRceAF6GHWt4WFCf/kVx2IRfY/5+j/5uQpKwd+
lm7ZusZdE+5vz68RpG5HU477nUFQIhZiHoL9vkcRsnE+0Fn+/ZW5uvx+f7k2rICZKVMrqZaBq/lv
JqgwNSdFCyIANvabJdGONkFcY5QSlyuOk8YKFPi4TJ+aUn9TUHhxZowKnifTyzj22x6OaTlpSDbF
nRjqDaR8zpHoRhP9rdzlAVpiJu0vYVIxuKw+QoSVOdaU0XOiJ/uCRT7G3Q9TEccgujYxwi68REWL
l/oELRH+u/wUWZZcGCXeEpt4IDTenkxPhx3nsFnQm/fEEHyvF7iu/ecYgdES68nhKssIhZbYSXBC
qvdpe8N/HK+3s8pAYD4PWO+Fc3CYqAgM0dKmQanOgc36cKdbF314DHTYFMpbboijQsR5x5pHGZ8s
NJDZgS2UIQJvKszY3EbrRCEzjJ48eWM+tjwe4IlvaDi2YyA28uSTVxuOV7LlNsGLSldUorNN0VLK
84QtT1YNSEc2ilwciC+JbN7IjR5G1an/sEn7trJtAl14mF+HbmQOwGgXXt8U7dH6YeWToOGfGJj8
2Gfda4t3ArjvUO1os+DgD37FIRFS98wFTC8WYltDKYAHmYKWLD+N9KJAwgtAMDQE4yNhTyJ9l9cl
D5S8fEU2vbHr2wX8AccvlWSnXuGhEm2JJlR+5pozbwZDkgXbQByScd/PkN0kRJyqUDpO9H4YGPLN
YDxGsCzoyTEflMdkD9kUHuBRj/NXEw8QoY+3ZPEmUBtwcjhGrQM9RTlYtjTEwWcfs6z+XR+irShz
fOEgYKAFZaZwKmwb8s1+Kg8GIoFJpPihzDtGEPukHHydAErV3qtmv1/yM80ruLhC5cb2qPHdDaoq
JIclsaj5ieMyxtpGnsu+s7jbNv3eRszDKGAD6wW/Lr8qf6J53QZUm9Z0DtvyII9rfcSClPIIpQA+
R80BmY0nTyQz/0yJPl0yJgpMM5JuP+fVNjDOZfUgQZ2eQkiDkmkk4TUt4GuZN4ODlAbbua5iGohW
JZUvhPIy9/AI2sdB4BOEn95gDrcd8OpStBRVn6PzoVFdCwWypHm2nfOM/15MWet86PB3CnGVtj7y
JzjU1Lz4MjFkwsE435Utsd32BeM6byAAtwxTj47HGxnTOu1J7gPDqO1DxBLSSh1LHjxlEPbOr7IU
obqBw4/+rwUUw6BjQD3MkafXUlnD5O+goBqoAEmB1TgOK03CIxoNgYZk4mKbLCf2C7sOfcqiEsxO
nla9KTywLoAzDN7rA0ZOW+wB1vq24XWZZVU9XfPuQzYRNs4yssfAi8W3tc80Qz3DpygQnVfDZ6Aq
fpqEhMs89O2nLKJG41hoiP9wTaAKj1wJl6bgUZEfKYPfLu9pPK1FMZILL51VIJSN0V8tInCLHOCq
+iza1yqtDtroR3pz0DA1SFB/WJ04WlV8aROqAa5nwBzEjGFz+AMGExpCxAiWUhthEtsGh9p8gi1L
/N9LXt/hdYExF38rOwugNk8B0mrIkZYuCRYKeZ7XhOXD2ljwNsjWweUUdXnRSNLYMqYDFsabVHsw
AypLJjZl/EMJmMN+gwvMFP6BdE3RsEnbH/Ke61VNk/XZFOz71JnuOPjDSJHNyE92VL3I7m2iB616
5jBiwER+TOZ6VZbu0X9t65DJT0/HwgxWDdr7tAn3JbtY47wH/XsZw+SEnijb3uY9wwMb1i3YUX7g
sW6mEVOnZ5hJcYHBWAx1ycqAd2ZcJtE5QktCNGRCyuh4faNm8briUEkfZI+5aALgLP+f8gqQz9hP
+m1PBVlGp2zpt7p0o6+KS9Uh11YCP4AHoyrmVktS3JMWPA8iP1QPrXio01MQHars6vakXH4YCzqh
fRC8x8yFMYYJrx0VsXzWYxHvLbRnkLAM3Dp/fdgyxTiyexTKJYXOXZMTENsKChqTvoKzRCOWOsHg
0KTIw365hsw2IANovUbHLBjNfm3iLSQPXXVfii81PYdEmPYWA7P6Fpx7R5Wh4WrH0F+zX9HAN7h6
G7gsqa11W0QfA7c2fnb6KztrCD7Wk60DMLG32IR/RibKhBSJ8nU0MMRpbxT2zaDCBad7LvXrlHxX
2J45AQKWD81qd04Fgz3IFkQoebV9LrJrDbrW3VupFw+HIDqmAsrVnYzWlhl/xF9nnnxkS/9i+x2B
jMLOPEOLGNSR1e2c3QBzb27FsrPH766JrTSIb0psZSRVBDhfhg5DbBPmFhSG0XMRtgq997XUfUbi
cE82EMZxmoeEcqMJde9ih9jVAINECrtoYZoebTF4R62QOmByBXW4i3T3im0SaD95sKwpMybSumAh
sf0JeBwu8ZAie68o/DucK9roNDLGqjF3U0iWdQg/Dnc26WxA0FuDJwIJRryGhNahYUgxdNESUt3w
/CkxN43ZJIv8ZgImLLC4ESSuhQvetuIQLK+mdi00DJG4ftaBMbzZ2vMMHSlDaADhyAq9KB4gIw8b
jcgFCFnbmcwlK4D6rxWQcUYfsuBGCzocEvDEnjXKg8bDj9NfXOMB58adNoHLsEniDNrlr80A6dVB
IWCFiJY4HXCaqjOWVQnroGOrom40sDq3XRQUlJM2qnKRPckf3NCK1qD0Ud4eYeP5uhNslfHaT189
GIhKop+eHyOKl5TXG5AW5umXWL7l5UHXrwqgeI8jiKFcxybZatoX4bBweiHwLApjeJKBNQaA5pd8
UTT2JhF8TeNVyvlyuCWz0W/tds9MY1taX4yqmIlgMMY+h5JrK3/NHMk/WJbOTOjLUjvpzuT18XvB
ENpwMQrBoViQDJ2J92I2t0HIO9EwY6Q4yofAT4AaDMGX6fLDEFC4BH4DMSrBI3FCqaGj7zCxNCug
foywr5qBXkXDEIOkX/n1GXCNwj1KoJvCL7aIJnNg2odz7nUq4ZyYxaZR7M9ZzwIIN2nSb3G/JESL
DwrFKUkQQ7DbKewO0WjSdr3P/eK1VI9yk1BsCF3ijFRsY05Ejsrt3YWyTks42dNDTu8uv8zFfiJ2
cNPtsCMphl1ZKD4OMHS/FGEGHMImfDTajGDd4n2GsyACSmOmx/XXbI63LahUDHhAPsjOMTS2AA6L
WTu7zX2Go7zs9nVn2lGjTAFG8QjPMnC1BY+Aoh39caH0NaMb4sa2fd74Yrh1IxwjyFLH0g816U3f
hMclVt/jMWBXR3YxJ5DPgDzN/ragHmuXR4uRs8NxNoQgTuB7sfHS5gk5v1SiwIYtLDuVOq8rH0Ls
X/GL2I9VcNDtaCcLz7TlKJ6mnYR9CqIDck5z3Va8jLnbqFNnYN8+iu8N4vi5pxxXq0NEUcmRvRkd
6Ovj1cIYEsqtfTAlF01ikKjksKfYtiTQ1FRpsS6wPfEyaaNksRyJK+iEN9ZIOliY42ciz9MjbpIk
CvxoJ/UobRrccfRTcJ/WUs/W8LIszZ2bRztZs0fpsvmx2J9tCHEOlFAWWZkSHLol3TOWvGdIeTfq
7XHp6n0UJi86dF4mRRB94v8/cUz/nUJSbFCGfz1S8NuuRMv/Z+2+/Ae/Zgqa84eE7ZHu07iZjISZ
TvyaKWiC6QCxTAivCFAxEYf+P+2+ieDfIsPJdrCIARkQCOrbsu+i//2/TPsPYooR5ZJlJr8bf/Vf
0e7/Bqeoqg3+wEABqx/VNTT7t5HCEi0JdrahIJZhni750Lh7bMi+JQCYEJmkaarh7skMYspXOz9b
a3o2GucVYb7OHoLpZTGY97Oic4TabulnOXU1oskEtHzsfAG7IXe63ZohbVjpMe5jZK5Ldg6gGXha
z64wSDO8P939f4IFatJu4E/og6qrjFs05iS6EJZj29zyPyMrQ71UCbCj46mdQAwN6WpbT85TCOPH
mxTjFSlyBT1KDWjYgtx3aNJVa25wLouOkMgYkhjRm2K0wSlRza+l1l4xicKsBV9ZyHvFIVSbezhh
zb+BTXT5uf76uS3TZrqEws2yLdP4DREanTFNBrOO/dGAsYChs0fCrA6k2iKtvmEI3XHSVD5J7Xf5
nEx+hRKCOoYRa682nb/e87ZxrxYJzj7E6p2NqGVrxnIvbAEUezSa9cxvNexLlxoEwTi0FeatToa4
IMG7eIODGRW+I+atNbRPGkPJ0dG+/v75ADr9dqEqphWmgSW10HGPEQ4jsz8/oBFd1Dj1aLaTSX3R
KowXNBdTaSPicQWVOmxNBddNN3BPRu94MTq1e1W8Laad7IcQCkBdfFml2K9fWiuqBf4aU0hTFg4p
WO4AAdjXKnrmBP3oDseD29meYF25wnemCNIctJNdiJYeZgveYpJHS5VLB6tEyKyczDyl2MT7RQhf
af222C7oYAlgH/Wk4UY3ciKUKOU7CnTk8lBtTaz9/Qz53GTSNVhU3LSNOEyoubvXdPKvuWT1oGrV
NSCkeleEkhYUZB9xHGIQ1XK6pSqeckiSLPCZ5inTI1RkeCAt27awH90K1X09mT9jgXI10tB6rD9b
VQ2vkBJubjeflbN66/bhvjEQckAChxyOLnCDSPBnOqRvEZy8fZO3MJOU3s+KCkmJNg2ojs6O5JvU
Vf5KgXgg9KL1sL/E6yKk7Ipo7QpzoMloEWrPVYa9qMsxnOZfQ+Lbs3JdmpfhO/YLjMpa56ZstHoX
iu7FwdF7my7Y0qy3bW7x7+CYjeUOEZoSrMf90Ksa3rmo7IatUCRPKplH+k+d8zUYntRFeUe5p/t1
Yf9cHwPuyHT6beHuoyDcTA5+kk7qPjTso4iMcSxWu5gkWPmckgAGYJCWfjsvzTEzlMeiGD6CwQm9
PMaPZL2FSSjLDXxRFXSHJyvCXQnPPg524c1EkUJWHj4za+ngUfGnrfZahjqTxzZXb8yam+foyTFc
lk+9VfzSbckgKskwmscFmlDdQ6IcMYw15D3s5Cotpvw5rrXGQ57MlqPmJkih/rk+P5QxHxb/zyYL
AVsGR6S4c8qvEznbpCYNMuuR0AItdPdA2tWR+vY5t1E3KEPp7tsy3bKPu6e0T09iqT9jK7zGDnJ4
4MLz0GlyT+Yb4QrT+fQ+WYq+P6sU+vA2etEmB7EAQho/GkAdbL1rbxCVbURSXjGUPK3vcp3txqS4
cwf0X+HIz4xg+XiZ3DbW5RsnKOLWhdlZh1BoWIUEIxdT1TqLTenBbhxe2YKf7oYUoXpwthPnx/pK
dKVzHAVxQ+u/x93P2X+U8Jo3Rk5gwrqZV/jAYcRJOd7zc6KAvyxhiBuu7TfWPGzXd7VtY39x+st/
fs369iZ6iR8uRggItFjw68N34gAqnMboxjqm8u8rJVt2lZ485ASVb3v8Sz2Y/BcY8Dy/1jVBE2TX
HEIXJgARy30sQUHJgpv10a8ffP1VVkGS65qKsJzYvV03I8pkIJKYT7n+6PXK1i9rxrmgYQtgW0PJ
mcZo2UFPiB9igFQbZPlU1ubj0sMWBeREEtIofqKjjuursvPXL1+/tZ26mF1DPeXnuleYfWUKmmF1
GLgmuE5kYf5DCZtrL5l10PKeLCZHR1yFuGsVY/PJAhRZf6uyNSPCJWYwmEYiEY39+qkjhchAEzyD
8EVwX15BN0PslLbORyCSVxzUO38sn8MOv+11TVuCsMZwLPZ9pKMmUcrS9sPso8iUXaH0lj8XjEjj
BnBCqwnFiBZy4sFEcMLrjwSKwL4PIVHGsO9yhqlbdwiNHYUDI27LV6ER7tenXaodSSmZQufv7jOT
4BhcrVsFyf9kO94wWf0+lVsG0XOIqZxLLbcO3R2+p9CQMxSMbvBqBTxZQ67mrE+f9WW+xoiJt3lX
ta94izTHEFSfd2felzHaksW1xTmvzsQVBNFc3afw9LykvSnkStTkCnNEy2RKLnrRtEfI/l8x9tuR
jn93D2mKtTK+ALQk6HTYEcjATtxut97lei5SXoQFv/Wwrn0omtsotbYD2wmGXhPYBNPszlF3Q9/C
Ug5YGevBHwwdUoulfi0Ux9nbJcgRilZkRSxPM5dSRSVGBiQvXqn2xPqMSFVZtVU2It1Cq70u0Tku
dXQfCZbgUck+xAUkiI4m+cdEk+Togk+yxAhbDtYi5pgw5NHYSn1GUU+XSsViLDaM20buv5NtO/sW
ZUzeKmhWe+uuaHjTqp7d1Cpm7bEY41vDWC6tPKoaHXK3Bma+roz14BrRaoPX+lHAwSZ/Llo5TCXk
oerUOHJjCukGUP2wBvY0Vu0usMTtAjnMt0LUmyECRAF5H1+X6a6qY0n2A+eUdhDs2svuu6nqDaAp
R1uQ5h/QORBxuO10J1wqq4ADbtsPWAMj3kVikD8RWBQfkiYePRvjc2BcHjveeXR/FvOXSm21S2Te
sn5rlgYVI1qfgUy86NhXdsGSIWRGLv/KypOjUiDGK+uSItPVO9I0retaOZfzoB5kgbZ+qd26EpXM
H4VjiJPMw1Zr+1Wt6uW0vl1ZPd+XCZ5J9eusB3CteyX2FWc65Kbw6wmr3ITRcDNg0dmIr3V7UmC/
oUVipo3AW7AlIQ2mmsdxB+6r9BqswEknOJxonyD5K2n30AzIwiuNZySfAbhMWtS+quMWvhDAEZb4
bsjjdNBtdPPteyQ4UURijkcsY9A2dFQd2B4goSvz61qqEg6Gu7HTJgRm4YobueJMqsuNgDuxmZjO
AU7kj4Q4PqaT9breCPi7466EybeefSiuQAFlztFwIdWMbTXjBgdGHz2N9cwBJiuMItAQBzfRLg/k
aN4B6ulC1dwxa/hWIZ0RfX1IVcgO8qJ41UloxGd5MzaLweMjAwFlnB/njIANp4HeLfsIu+VtYJRF
Se5e2eI7f+2S5O9CTDc2fcj4PQIfkVWYZdvXWFagad0uUg5QbddCItd7TFGEyWiNfzdU7zhuOXBE
WGzrIlx/FUUqyWyuxuBAXswoXZwJDzqgrmertUhc6HmVnEQHBK3RIiij3u8KzRm8KlEvdtkMN/NG
LxxgaBYHJjruPoY0H7ZPTKAIxXT3tiwNcSSG1hXXd1GKbrBobCpwZ37OdRivQQryuv6Y9fwc5V7j
yvK8LE8A92+DCfUlD/G56cp6306AROsbZqYDBWMwwJ/XntpxJigIfzXgJt7QxieyhnH8iBOj8ajq
w3KIW6vbJbM4IEmntB+boyFqzc/j+Iuhz3aaMgyyuVFagkJTT/BgX9ib17eil/dg7K2vkQgQb/2j
dSsxi/611pvHduE0n4j24SWfLrXxY44m/dc1wEL93unxrrXY2tbdKkjrDvUwJYWQJRf+BITIsKlX
n6GRyQxEjgd8nqhEOIl7Q8VoWh4S66bfqNlNNSBkS3r2xHXvUkyWBEp6UoU6Uj5khTTaC8YySOaU
0ugY9dEA1cxy7N7ALsO5trKqwD40+XeN5W/kGBpiS5PJqgzidc2EV/DXfisqXCD+UYR+2xs3VV7k
PjyVNCJ7R97AneIupzRVs22o36x1cRX1D2DfOoZimGZjnLIg/Mnc/Sg4sE0VXxNFudVsmSVgjvmB
jmLTIvWKEuwGRmWoCSdhEeoMpVDgGrDVxBNLYMBF9cfAvk3+Uf+2lpcLiTh/31xqv1EP5LXqKkkZ
umNqmqUZvxGBXGp+s4kwhlBnHlWUU+kqIb0RMk+q5Gp091MkFTjy81Jr/2oRTRxGNoxtL2vdkKrA
oi1sKyailU4nTXUYNs1RoR5rBsbA61agio60JgSoHbqfsLBu1rb776/md8rnr6sxBWQXw7UMSwJB
f+6ULdxq3WWJEXsVXiczkg34PUIj1zNsUSaN4UU0uNeprU18NBaTx3UBVsjUe4uUrXLO7mN1fM7J
1/71tq5rJFNcrJfdmmmQ9oZKxXPUfKZsCvG8jjCuaBFsmSOWdVAxOaOo9LpZLxmecn5yUwk6RNFu
7Ifo8+8vV/wDAiLAPoQJU1ZzbdVxfnt4I9x1OqzU8tYt0JnJh4sGNuCZXX+jq4DLGqF8uwhtASa8
bvo0KuG8Geai9EWmvPz9p9FtiUP8BZDh42i2qpo2YUo8gt9pLLFqu6FIDY+w8x89Pj77GO+JdFPJ
Gg2PckSSC420mOZ+k9YRA55qnnd1EVq+GVgXVxXZSQ/E3RIS3UgyZXhonRlWUjodAwOTqAitHOP1
27W1CdL4vU0osQrVPdMGcTrLDZrOhhw8TNTk8Yu9lLOtF/aiPX7J+qaqHGzAezlDZXNaqwlF+vPZ
Qf9guA37z9p3jcxDTJIzNUIwIQvQysrvvC4Lh+7dyW/UhqywUMJ6YWLWJOVN6FFN53tq0GfE7rCz
JsQttWyxZD1ISCtD4PALl4BH3qibX70USVoc+B/rOcFgLgFcoDZsAswbJ/D6EA2Ggx6Y9+x1fY8a
wrcoUmiZXeHMu3HGcq5dxn3QxMFpxRjVZWzg/p7XG7Q2sYSCPQYl592Ev0mahbqfoGZCvgkrZGQ8
VjGuyxTVn/BDQGkqK7sKXsoS8EmQQiJZkEf1mIy3SlOTAoRzk0HhDE2WUTmF/oobFINxtyRUqmMO
bjAFgGfSWzRMrXNnmG+6GcVeSnrKvk3CYxa52q5CDrFLTAIR0hIPHxlQGXbRc2hhN8OTXEusCSJo
1hsfBTjxGbsOcW7y+NKEEwQQkp+sOX0c+WbYgmCcssxASSVBOb2ELjQr+TJEz8kzQAI0T8jSImZf
nFeBvKawmk+JzhDRaSLlmlNKYp9wDWF+rNU7Bd1wSHnS6FfZs+2smy4tHtT7WVLd5uiMP+M2G4iS
G1o4Mwb15jZQMXdUoXgDJeJIwimqo/5KELtUw7aRe2PWLZjWR9hoaHkjA+6sl3WPxZU45B1Nfqxb
UWrPMp60/nU4YzjZ+T+x6SIzGjN04vo4UFo7odZQ6wds8652jMpIz9NaDtOWDTb3j+E82yeBZWZN
QtFGx6nIHM3mOLox+5JCPzBADWkFgTvr7j0Sd7pjgHVcL7ZrB+QWU4KRhDudTGdwzsaPtYhBQ8X8
msmVrI/Wcm5uYFCAuupgWEkRPf7CrWV/k6lLfWSjMRqLt2guKWIS/jRf9qJDmtc79nHdWC0Ml7B6
s5nOU/6bsi1hVxmYgWEVj20BP40kNgZD9nbt29MpPnbIso59WT+5UWrsAj0ctmGTQECT4HVnKHj6
oSBfezwMktQjQWyrLwBz5uaU4Au/G0T6M68XBY/qUZyDRYNawxitQruzNqOw5Q+FbYS3VpNvy9me
d2t3Ihp4depUB2tHpwKpQ4NIQNXYWMJyrna9y9itp3OKb4BI0NKOhFTZLc6Huay51zVcBLWnlDWl
pixff6GEIdhplHSv6G4j3ARojYxZN4uNSpLDbq2AEwoJSqgK/qb7TG8EG482tUzch6qEKkBobrpr
K/dtPQb6jB0ij4H4OhermaonsbFLMJmAVqXkTXuwGub6o6vw7cyLVnYpinII+xIRM2D4eA1SflBU
91RICF2h9t0qCpNAeZalDmplN8JttnJd9+RI6Dwm/RH1kIXU0ma+310ME58OCWOp8v3tOfpCp1EZ
GkD60Ifjeumj3CXimhwbJ0FUqYblsQxQdsm3a9QbcdP2l/ZjCC5wBz9iWZY4Y/w6pd1hfWvXimld
MSE2dAgcdCyKtcnYjSQYQ+8VMMsYxxhV/E03kmWv1eZHjzjt3zF95dTp9zOP4smldsLtxwVK+WvF
AQ/AzbQiwgHUVsW5MPYiZ+RZyuanK6WhoGwADHnkaGS8MPwMYQuuz6mI6PNKmzQ7I4vUc+CzlZXA
uKWBi5uE9vF24AvYpAkivMXj5mXQiOOw27uaxu4sd+5GMVIs8qrzCk04eDaeFof90RVUPNJK1SKj
RrbQCOTTtHO3ssEBm4H2SLPXSzS+twfg0gLFf+LI1BWeiq3AtM+navN/uDuPJcmRLMt+EboBBRdp
6YUbZ85pbCARHu7gnOPr+6haSXVl1EyVzHYWlZKVzsxggKq+9+4916ixzanLTRgEd4KX7YwJmpYq
IwqTkginRJnWkAhT9yDGAlmxeNPTySBojWUA0AVb54LkwCgvkzE+5Xn74oMVUQd+s6DvULPWXruQ
6ow/0U5Y2yOSHc/TsRowRAajAj0l2rtVfujNARpwpu0EJ+11g7qjov0ptyh5NaxRew9jzPiqSf/3
L50Menpb1TH1pfs0Rrx07Tn2oQmsQzuojyOuLdocDdLLZKfLQyLl07gubbN7/NfnJOOfj0mmND6Z
QrcMzzWsP8Y5BeDrcXIJ4QKFTdZIpME9tp7RHNBKUh+JrNI4962y0em3bR2N60mIfvtvXoY8HP5x
WvPwbTH5I+bF8D0pgv4HCwAZmzhKstBdmzoDGVXIiSx+cjsQNxRf6hbOvOHHoM+fWm8BXiUpeuSy
UrjwkMYBPYUGnuC/eVnOH0Jv3TRMHWuYAYeIIy0Tmb++Lj/y0I8sNBjRWvm7PL2IBIiqPkbvRJSj
/mYjVqeOMOeggn0Qr2MPI8fHv0tYMBMvwipGxG2SRKNOReq7F0QApvBeNc8p9lb0W9Nqoirs9Eeu
wxbIuD+MlyAlImhc1WKEMcZqqM2sYU1IyMpSPTq9eKGgo2VxCR2K1o7E9M2M/RRl9y0pPAstnPA0
5EZ1Gw77OOnmWzJg7uO4KU4do7N41vdDT5N40tChIEa0j8hEXnpDZ8UtfBd2msZPUDmrJ1Z1FpOa
4nDkqFobtK5jk4mdP/7CIEn8tz2/Trn54oUfwNJwB8n9ZCgROEEgf5y0IgQOB6dDvjBaZ69dTySF
WZofE5X9tX5zi13WsjGNcqaMkXZF5AhdcDWTMTqdihcyWBbPj/VI14fh6HOSclXUitbPgLXZfC2e
VJdxJNs3MGo04bW+NXQwnXZzjsHEFfTUR85GO/4DZzwjCbZqdJMEnJc4q13XR0yG9s49i4k+sVob
qjh8tqP2IyusB1U9Xh/Ravg1l8ZPWfzTCv3SyMKSb1udANVY0Y+OPkDAdTbRi9IClzxb99qWVbdz
GO3D6lzq3MzqfpeFHwFbnPHkAV/1HHS55o2EbAQzqlEOKn1Pw0P9tcQ5J1YDp6rZd3Q+sDLfqidB
TdjUy5bOwqQhT2MsGQ60tXWrXl9PuqY9W1T9rFRyDNh6fvFvmhb/PMU3TINYFVQTeB0dnp+/PjZe
5MP/yoFkh7JrTqTZ+5L+MLTmjTyaZWvKT0h9tGqrUCtk5dNzVjebepVgbL/ERF5X13qvAFH+el4Z
fJBQvpe8/evHXdk2/roKYejw2D9tHKSmI/7otQSFG+vaOJjw15F2qcJItDaTe6c6+U24n9yeAlJN
T+z+ce5k4S43VyFrJdFZj6Kvlk3kBs/qiamW4eTDJN9eW3a0H0E8MZeVq4QcyZJ4cldB4wgg46lB
IPO/7t/0VP60/7CCYX1FlCBMuuWWZf/Rheh8regJuXOvI1IQ2hV6Yudei4tla48x0V9WgzFftn1b
srHGicNeZ0CnDcjzVvMIbRYvLQeu9b++2qa8mn+92paj48jl9kBpZpl/6Fdc4glACo3QzoPyxWJu
s8w8+76nJrAVxNxluu2YLCcDDRBVbyYJjf5UzuM5LCwjC21Rwk7jZjzkzCt32besn9S+pdp7akpW
ue3DGCXmZpaHMHUUVF1Zw9Y5CkL0axE5nP/1e6PV8E/tEMQgNEPo8soGkPNn/yHMYLiHdJKZX2fO
JUgaRkg4GKolYNRtzN9ipLBzGXlAihSRley62H1wWuKb0hRSbJE/jdOL45YvXkfSJwk83WMjmr0+
lP2ht3XrpP4REiTJvBod5dRuyyT6kZdGcGfUazIO5jPBg7penaessI862KrevUUBjr7T8T+BbWFN
DZxHoFsdNMKd76Rkz15mZh5bLlWyKmaeMgCJ+xgrw5acoEdEyA6vGY4ougUZgqU1K0sLl0NLi2Ax
hh5kT0otPTI4oO/+XNoX5r1M5yAo7kEfrrPZMJ719OIbEB9brVn2nTve4a6jA6t3/tlhohtEQXAG
UEPwmnR86rX2G7zbg+UU4S6o41Oj8ySWLqCWYEBUTe605tXJYdbSSzyAOQe/MvGqsKJSkevrut8y
B1pbUKRTGB3UCZTdu1TXjo2W7Rvh3gzjaw4juKOrGPuPsdUcYwwZsxuwDy13aZteOsnvJFHBIWsD
pW9Y/DbDCflk/w30E1trv859WrBRhG2RrIpVon97mvachN5dBIxs5NY0B2vLhhKSY702XQZjiGmT
jjswhns+UUhn3UOhudqqAnIRTZKigFc80M7FbN61cbaPa39HogrwozIE/58k+zmbj7n22eWHOi8Y
sbXZD6/GMkHMxDr27HeGu9vILd4YzGNlmF/MtCI5BQkyBNSnNgdtaCB81t+mDkVw7EUbIxSbqrJ3
0DkvzUl897Z5q08oQNrqPpomkGAGD+Kel3qjGxdg/zXH+sL5XSfDBdo4wP3V1gBRXKXWzWVOLmBK
R3RL6E3N2wAolxnCdQFDy3XMwtehy4HFlYeC8/7i4X82hm93rJhnnl3XgslHXCVSbDo0e4vY8Jso
jg+LBZ8GQag5DL/4i03pc/sWL2mzy09aiUt+DNcc2r3mtmNi7M3m7dxxGfthywQJ4pm25xJD1UG3
E3gItfmVhjPfLh3zGiPLN/4UoxVy/UtY52eiuk8MRpjTOqcWQBspe4xrrF82yn1oRD8zFOdB+XsA
dJhZKWmYA9Yp/37RMUGFghGePT7Bl6ZpVlkM54dDJSLkoQEE0pyQu+nOEd0eQsprwByByMETL+tj
TvtHm3ebBbCs0/sMUk9R26+zHb1rrUUzytuXI8b7BWF/WA6nYgKolcO0IxelWqWBtUmMYpu2Fj42
CniBv5ie/+QtxyhH9O4A9vB6sdMxZZDtvgdR9Z4FNV2sYDwyc9wICdOyU86W9YAWPjBWfROvfVGT
sr5FZHK2swlwjv8QCv2Qe/eaNt+NY0BS5zsqpJVll48pjsBJpB+6pZ2TKjzBmieFEXW6TyEX3Qqt
va+W6i7Qig/bJOytgccxMZGx8uI4OeWOrOo7kTHfK9tLh/EmDB/iILgtoNlWnrGra1Kw9XPkmXdw
nB6WMnqbnODeLwh50yG/4R6TQ2LLI/2E7HahczAOtsBtETZGWIvYTLTGwslwPwu46g9+E/9IK+OX
H2ORsPTucaz80+SftYgmmiA3oHwqjW1mkpg4vJnRlxG9nAoMBzGxHsJgqJ9Za0IRPecBFxq8nJ+8
9CkI95VJs/ult14Cwu0z97u04E/TbszC/dJV8GhLBtkQ++m8VmfmD+sFP6l36fCQ++IJgoFb3gbz
o2g+9epeb/BYidtQ45Hv5gOTjG0VocWxAUzNmQzSWZFtwPqJ5Zter097jqNK0JcbH1m16Jqnnv5b
0cMrn9ybUPcR2u0ACJ4C/ySaYwu2LMgQwaO+mitCajGMeVWIO6a6m9pjwwNdEcLmGs2NhRgvHX51
of3oLt2ptcLtOpp8KP4nj0/Ic83NSKxdRFRZaD0s5uek9ftpgJzsTCDjcQTy4karOmlWdgzl0Ant
l2YMZ7Kjd0X4XfsznejzUkNFwOAOuXbtx83Wcz+sptp6+Noc0QMOECiU0k3v3baE6g42lAzK5EW4
u6xg/u7mm6Yt6PncR8GFHtS+NgjlEek5mXc6lIvAq+57Kz+Yhr5tbfzby6+hEuepaA4mDU9AHpw4
uAZNepymXU2MTBlhbhzdDHg9vQN62+zi1g63Z7mllDs0ZbarmYNqBNYmWN7IkKd6aMl6Gei52drB
LfRHYb8lyDI1tKjjADUeUkDwXdYnX64kAVsoPggXbh42FnE0BNWfVUCmQN9jYtLumNbZzmdvOofW
K0/U9Dd682pgeWPwgkPrzhjpiKPlI5o0mt+6eANXa2OCkItjNOrTt03zKxLkDOJLCQzvLfY5jNpY
IMr2GePiwZCuoS7XEQ/QWCnbR4uhLqwx+sfw2APCMYziJdTnp0ZHvefjK+HSHe1hOY7atEGjxjNG
yzDDz93stZpsJ8+sZNDAXZn2WzOtd0YTr3SiNiwPPLq2743ho1sCgZ+JBKQCTkmgZ3e6KT4d2vW6
We2b2WJzxlREODJF4yr3T/AjQRm4ybG37gkt+ZxaIpjyEv6OUbhEzuDb8CdCYDC+WeVvS48w4sjM
CcH76d230S9f3LQ/GpOz0kT6RLjeYQS2ujKM5F685gmkSO1xgZcAVegW5LS1ruLmyTJCoAHY/0ff
+l0aCeU81KDC5mZe2vQ8YCcwy+SxHy+9Ya4i82VwfldDccIljZgUvq8LNR4QZGdxrsHhYVTHtnjr
MdWOA31bfIcEt7Y02ua0/GmCMApm56PxHIwaeC0CT9uLNH0Ih7thSU4egz6Rp3vGuPeRZTH5zPBq
Luvc9O8NftT7cF17k7Ke4ZJaRScUW5fYxHzIpU+D+j7EzKkxAqkXYlq97lwKTiAob3/VnferDsiU
Wsr45LTDEWcHA5bIO4mMkw6npoUmLbyRJjQeGUyvjCDTPxYU9EgOObYNRd8/JESVsgeNfkpEqBGD
BBE6a0ti/OqyCUU07trEIpUtiCMTUdo6bxz9J8ozBEB9cJz8LDiGLv+G2de9ISO9OY+dN7B2jMWp
cqiqCbqeD2lhxIhKwnovtEB7ajwIiNrST8eqbsJngJn9zsy8CtYJX3UybbwjFOQ45HMIuLETNKSz
gr2ILwa2H6yXYkKkKf9vVJb6qTJniNHqm5P5y4lLoPZISrYwJNNnx03ZgL0pO/p1KJi8k1/PyRhI
F7C/m9Q5NXNYvM6Qco88vLQUxzx/1ce+23sN9JUxyKpDYHfaahps0gWqzt6ob2mMtt9EXUsytfwF
E71cFojF3Y/Tkr9ify1WraYbJNDxVVOKwcuR8lp91U9QBpNPSt0qHJknGbz5pdikY41S3IL+lzkg
T26I7U3gFNdwL4P5VwviJCwwyUz6Kyjeg9k+ZU7+mMQLnntDW+OhqmjKznvmRmNIO2ceOPAP8cYY
s8/kbBj1Q5QgSU6cCgRllrFlDduxtbEGd0DqmrU1mE+gGc0bvAiMgplqvWPzx+M3xG9j+5vW8VGf
iqfII9Eq6VlJJ/ydrf89J6O7Rggw3jDv30H8/fLYaeX/iPdYpRWzidEbtrUOAy6r8E3NmxhgWoOe
CA1Qw4vN9tEoxm0GHNrGsLn2evyPs3HXOhBPxmlLxjfjuCh88c1224t2A2hxH7tERLVE/pCvcSRg
MOincUfwGXUw1i2c10Sm98dZ5D8iIuv7xYGva5wjIqEzvSd1RmbR6Bz1BKOWChVgtESoKo0H3xtX
TVJc3BtkntFxEPB/XSf8cCMXVWuDptwiWaQYO/jH3nI7p8kHa84RPOuDmQP9pOcfSWEo8iDWqIKh
AtEyHTqb2GK1Lcvo3kaPrY+kE0HR2ZSVc2GKiSSMUXc/ejRvtT456tGb03js/MykUGpNn73O0BYA
6Hny7oRTnlytvi/9jtuiBK+nmziHUdg1AjVm5Ta7DMxKzYh5LZMkRA2duAQcMHtfBccDv06oOQ+Y
mB+T3Lvo4KK11H5NUfPXI9LREsO5cM7AmtYzDlgDw5qrd09WfR+5vyt+aVhZX0yXbyai6mPyFCh4
X4oi34rEDrZ5qu2mkIbEmNUbV4v3oGQwwNHXSmfgH125vNoRTVq9/hINtMHGxbNVcLYbibCJZvZb
0+KBDm30qEnEyIoNzerT2zFGfWAHeb4pzeq9ZCPcoPW81+Y1OspN4GUbut7wlx1ONgFBhzcTFIel
fVzm8GxqSB6nOnpx7XI1g6C2kl6ayxNjV72amWYdCUQoRFHexjhxMf6RsCD8i+awRtTo1C74SO77
+sF0luRgzzYoQ9wFZ4oMNddzhLPQB8BHXAnnZMABBM6uebuOoOKdUThbkveigyvQtYgiAxZYvggq
yTXayMey08r54Hdux1I07jwREX1bzhelj1zkmEJzlrcgzvMTVEYYD6FpbZoCokY4BkdCV6g/QKav
3VTot0gunVW0tAE4UersHJDASYfNY3OiineZ7PLmpl1fRgyBN42X8U/k/OMq1yrtaKJJwttaU0PO
wdOCWHoXGljMSRmCm14Hp3pwTwYTFGo2xt/IX81dV+vmSfQe+3ZfJ1uaawNBbNB6mN6U+8GzpI/V
fcvtMrn3B5q+od7dQ4b7SiPj1JvWhGaY8zkpl+ZZgxS1Jrj9YTQ4B/WDOeyVMHbIBnPXFOFJXdNe
bBNYhFVO7lBvgTKop2VGfgvTXKfLfFN1C6kb7vJQEkJdwcm9iqJVH9Nr+702eGT/yC/EpvazaL2H
Yg4I+kgqJpMo68j0/VrC4omziU0yKpeyQvy7mem0lEwBHPxW5lyCofLGF2V3UI1QJWBw/bUeA2eL
Ow6XlsvUVH63lzq3WRZom8ChQJRwsutPlDwMtTOZG8guHPMtYkST1P8YB9JalqU9DFLbNfR2u/nM
lWIeOtd6KfPhOlnTY/oIYTSjxR6W4BhnOPOndDgNvgn+Ed2iTjAlKlZQky1/yUP9rTwDbYOYElFA
d0ZF58vxnBUBaIjrVzISD6GvEYCoNeNWy2GU6UjNVYM6j1pWWgHTQslAfTpMN5x2dn6BJs2OxJ61
mvG7fL8YLL9EoaJWrat4Vs3nHW36chPYLlWbgb/i16k/rkQaSq7wv41C9c7L3F15EYIHNVRSv1ks
usYkctio15WIQnvWw4nsRZsbT2rKPZ+xC+WVusAouHJa6Rg7GBftYtE8sD8xjLoKLtS3gNOlDvFQ
UXpSRqxJ4xbGBSzwBPq5UgofI4BBLra2fGZGWVIVgACzty7Qsdrk7cMge/xq0l+a+n6MomYbjwe7
D+PdNH12ckJgMHO4ug/AUsklLDXsg+psyplqZWALEzioUiu1Ngi9HzRr5PwsxwqhCD9E3u6UAMPF
CcWAlFweCPeNj+XVm9KjiyR1zdwewJ8L/Sr3lNRSa8gAZc4J667TkpSgXQ61LgeUsQUkwRtte+N1
aZdT4tfwWOV/AYONbhUbDzb09k3ZKBbcv06yXOSIVr1F1asVZHXxPfpOrU9qEhBO9ROdCPDFKJbG
HO1hwuqvrlho+s1uhE6lBKJqRq+67SHaenOYSeqSClClIFDTmtlvIKO3FDE+xA559ykJiYY4HNk7
7UEXMcxKMyjTKqg53mi/ahoteqVUVZdbadYDgovDfDk4muWQSqs7aAv9rRpIQ4rlI0WEuXbsiJlU
BlqwHTRqvz4/Tz0pUIYcL6thh5qBXX0f2vLtBHFBw0t7Hvz2qrYvGtzFtkbbGx6plAAmlYXbv/Z5
bmvrILeodQX1dSUj5kuCN1HQ0ehpUYpPUebCi+PKj6UcE3ncKaUH7iA3R6zwyEuU7TOQqgYCGg6D
zv5ZecS/qt/a2eaLHTesgLK7Tid6AIHgHpT9kJp4ZZrlfEc7nxQ9Jkdqoj1RLJHY/o2SiCFJX1k3
Bu3plfr0o2rjcgMinSYyNgy13XWy54hqFUHdGd7amFARNUtU4y9HB0hW5LsRcOSS7xovTPdxkwtu
GO7bhhpjpz6HqUdR08TPanFwfHms6+lTNxp3nV7sZzLj246a2Irp6QkQJNI/0gxM9uWArZogWC5l
t83q8BSNBDtnOEZWwvT36uPJ6NFhKkHvet2ETQGExxv96+NPpB6SZrfdmpCoVjIEIySWlXkKjHO7
rR6airVIYPN+JMOHVYZl+qq0UTOtdMKzFxHcydDYn9rf/UJ6m5zClb7/rPf2sxe727DNOQpLfVrq
DgAO0wkzyYzbVRojSEgDdiSVnAxKGHfj+ZTam2JGn63n0IQsFhQ5L78umtIpBnFtBVG82SQZgKnR
iKErynibjsVWLfJWQ2Be1oJdUDd8U7PvL9Gd+u1BjEXRHtIBZp3DgHmggyyS4XdYWh9j6GjQDfyL
GqYkyfzYWGPOZSh/GeZyW+XVh0HTKvKb9zLCjhsLJvS2kZyC1HwCJRztdauGfh3CtNErEkwRrl0F
6nUeUfC2JCUiAFcPmM4J6iA4cqp7iOCS4UYeZ4Ys6bcNZ78+FBe3MJk2COtHHxLqHPc5w4FqJK1V
+Zc6zCgrFPIkB8gxujS4qGVC3eYJYT06kPAbHWiZUp5F6C3WvVvpqy5zF7ZbOFNxfQlyJEKdGXGI
k5uSM91ZDhRsacIbMqAULZJfYAS2t/XqqlqpJS8tcgtlmoNtilsYZy75503EiNyKtgwMICoN9VlZ
B6QOYccU8aOSB/nUw/UoTTrTYHyP7ks9NLQYGvvT0jqXO6H/0XjxtnAcsbV4om8sVJ50lRkrRh7R
DsbsFCvLF+XajhxUgGa4xcxJ27Ek3WdMJ3vnGQBB1BtRj796CHUNU1oq7pS8Spt3DLP3fgh5T62k
+WCR9hLaOtML+DtS3JjE3OKNxW05SQtZYP7M+2XXkHp0FdKbBiSoMN+SLYdrEdJp4PG4cT1/qQGd
GgKr5UIteepzEbgINmZD5Ln8/PM0/K0ZAmq4PPwq7ZVJBmkhPgpn1A7q1NhBObsVuI1QZrm36o2o
sazcDB0boC4KGBQY8ZdDSATZ3nABl+CllyrKmtY30RnlpW1rqBusnUkQYWEpaOFhoFHLv9qQdEjk
Vegf1UMSCZJNGnw6XG2c0J4RQI9kZlPKIbaa0acO/i/tgYnKY1zGb72mB4A8YKxJAVRKMMqmjbSd
FjNqltr26yJlIhsh1gkotsbD7pYVN3zOoSZEH32jrpK6OZWKKStAuOh0ZY59s1dHSqXahYT2Htv9
t9pm1KqTdP6DjnLjuvsg0OqYYKUL2qMMqaWU0XnGJ2QS2lxwYhbf2SYLda6U/cRm/F6wiqpdTX2C
SsrgQEYqQlqOau/VJ9JeIueWU/rj/27GXeCt5zYedklDt9Vtxr0yh5hSSuakP/DArdwCI/fS+7Ti
pRdYOift2DrPlExU+cgb22KBb1RaF7lGum2IgbuZ0GERJHjVQKNruCnC5JjSfgic7GPA1LXLeY5r
Yy726lol1SBhhcFBPegDPTTWTUS+uMKg70TgvDWZsarEHkrd2EzU7VPYB38zwpZDvxrn/kUJTZQG
EaoUk6nGvjMiOzim0rY9xr2/0xP8aeSNbI1qdPcY4NeeqZ3GRDzOOMfV0mZLIZpyr6ndJbPJwBJ3
qXQEK+mbV/FBowX+7SZJtNHdHKUdPs8ohxsIHWziqm/V7rw0PZ1ifYJyTO6jy1pj5cLHhMi+j6y9
5fyvHdQThpYT6v9nXyFfCoP41dSSgzEkdNcygEiFaRUrdWcojZyylEWmzzolN10nY2Kpu+N90kYA
1NkxpO5mGTjtxG3y2KbRi1WupyWlRSOlL+aU4ADP4SNhbgDMFNzVUiX+9+OChwJiQZg+QT6Lh+yF
dxocbcs52Pb03C4JcT9SZeUE7dtM1S1gIB/k+S8XGvrVcGeJWuyGBpmzVn6andk9uGMgHVCskiHQ
wV3hhbcY8zc+6CkU5XHHTfBbSS0UP0FdEPILzjRr6DOl78vYj3sxIAuoZKmBmvccWwm3n5TvKk+Y
utEURkApUHyBtyx3w+UmnLLgIyQJdW6WHaANZltN/6V0nn0k/ZkBynZTL6Jdber3jkv3NLEjRgWN
c55T90IetLcDs79rq/IMSy7eJImzbqVCSr5ls6twsMANUjdl17EShrX7bINk2LlgoNT1hg70OrTO
Xu1p8iFRskV1SirCZ2spWcOMRsM8/0PdGepooC6COmh3smpTT9pc2o9e4DhKE6S2BLp6dKb/pkwS
dvTtVOW7+kow04WfwcxFQ23s2aGCjVrUGtnpXDy5E+iULWSu6z7kW7d70g2S/QzPVgqmRqKauqb/
1kqOobMtJaBBvxvHrIIZkLRbBgE8woiG5THpuoLJE5xHeGLZZzJVR5zrHmSlUmsODWNxIS9WzsW6
HuzHyaNz0BHhlsz3qg7wySBbjXUB3Uk+gWoNT1wyu+vueuxr4/6ikUqCfQHLH1yTMwXe2Uny20D6
j5TUxBLJa2AzknIc6d+WuQPKRT4azgMSqvcSZhp9gKtmjXHje01uUmDDx/P0cq1Wh65vfqlPTuTj
YzYZe9OoXZ5TniwlCZW2JH8pLcwP5pc6V6llR50jks7x107R3ZLRPkPKuurclDZ3mVtwDcSTKMOi
MpfYuE3RGhVXMZlSYXfQWP1Wr0+qrlU3vNrAyEa+98JqE9j6a+yP1Wp5VXf9CD9yPYWwXKfMui4I
I3LboCs2LzWI2JtG3j9pRblLB3aXAkcNBhO5WYKcJm71tzHwvtWugVULzLfBHMMjC0NV7kqoHuj5
feAXP5YCI0Dcdf49Y5AQGaEScutg9oJqucRO98gtT9Kp9t1Ir7FO8ag+xzl18E8AgRnmEycVbaWK
/ICsTXWuUNcO0ltf9g+ulCP3vQYfpqCFZRQbdWPIpakymuAoUkQF0fy+hDNrCR7GfW9GD4WstkTW
komVpSf1VkfNezaz5NWJ2milV0zP1N8qk0w/9gArV430JE4tv0Z90kOnfzeaT+lMz1ot/eo/13Dk
SRwnJqeEVsFr0zT4otpgvWvJSRsJVVcFlj1lmGvjXbLoYhtYNBz7ErmE8slaLJxyqVAflvyXRNYC
ZECCAcrB0THzaqzwKZ8WEsfl8qwL3BPMOq62ULWw9HNGvomfftOQvKDmKQ66YxzVhVNHSfBkM92N
iuGHILeOaZV6t6FGhGKByQFpP2svmfZkdddM7EDjnlOR4ECxycAO2bJtNBMe62VQQvTXhqeB8oku
bpFsOnvQttZQPYdDVZ8Cz3j0FvLmr6+OipK6pQdGGqtBDEdNtY4rcad6fYkNJd1sKFA8kg9vvKh9
D6pN7s80wws4cklnfYVL+lFngfEYk2E7+cO1irKd8mFakmPmOUjLJXlmRKVEmYchMG2slo2VAFli
cbcOwinG8oG5qntBJu2Sd9uIlLio+1g6wG+Bs1RMubs1Yc0rbQoZbHjVo/K5UyqMJzujuao+LEdD
LmO0sE7lOq1Up31CTTr43l1quRe13+Loo+xXpgzsxqMFD3Qxn2srfola8R3p9kkt46pmducY0XyM
tEAtH6UrSJmJllOWUJmkHu8CBhJ84lQjOJg+j5ZWD7bFB5IVOvOAin3SsTjnUg1NNTN2dl7I+ijB
iYhmjzE3XYEF1K1eo8KwN7kR76KB3xz2tHxy5prqPOZ6w9Hzae3baDgmzuUwXXMMGkP7mHTuE20q
Lg31ahb0wV0nJV9E9+59E+ylxoAqr4v2kNAaW9iL2yLI12Ym44dSQEmFuThrUspWgTk29JqjfmdA
uNq6QITWDpQfG10BuNM+2zY5J7CRkanpDRVeEZp8wnXyjXDb+6yqgy2D45/aZLnbVtDpL1zCC9kF
8jH5FQTBuMbs++Hazd4uRH4c0MD0NeiZVEuLbd+cMKSdKLlY7rwkWDMpJZUd8bUGEDuCnZzk+Upv
kvomCrtwl5g8Xppj92vD6vt1Pa+WpB8RBJCNF2Dpmeu+PtVIxZwiPYqGHnDWD8ysMUH1WhrS3EVy
bXrhyZthk44gIR690HEPydJ8jSNw6saGjzG28SmClpnOLYScnvgE19ss8cQQyyy1g+BOJDMRJ1sH
OkLAzVjRkIqXtDoPRARRfVX3be5Xq15U3gYCbj/q3SWQgTx2QGhBZT/gMckp/OkuTUUnwNwtNB1n
lslouvWiKdobh7qp8/W8aEen5K4eIvOJ5yFsv7u4+IwanpLBmKyTOVr33VS/k1GvA5IFEaD+UdGB
KduKVVho5baIxns6TDSse/N7mdEYEr2zNrWpPgSuvs1bA50dSlWnd4l8jvho2xzIFlemwFtLRMAc
iv4wIWjNoyphv7XvHct7au3KxVM7hzcL8/FuGN/qNj8XNs0hQZzUuhXae+WG0KCI8tk0+BIj1+t/
eH790w9J52rcAnkTkNtwQSEt+hTsQdJn+9YXPRNCO2DqRsvBRHcyltGLP4NQ8lCG0GIW92lBnKRp
Rgh8g5mTJVwVl1RGbyK6LZH1HOOnn6EbPjASRw0444cpiDzDuvYb1+k68zHXN2lzajyAkj6qZBw8
JJ15bfZaT/1AvZBMhM6eonygX9j7jJttCOHdLrl0xLzuEursjZlY6T5q5M/VsSlnJLskGbotP5wj
e9UwTvh486Yx+6DYsHdL37xq9FmXEQhIU75bjHS26PS2yO5odPlPZvjbRUxxrhIT+aA3ndyx9V97
8dOvzd/25JvbKIx/xfokLjEGO7EE0e0rSuPlFGCObLEOgXuitWW65brzqL3RxyMyoHBJGbejNjpE
E/Xb4gp/V7jRE0DoPcAWfAfuwNU3hE5ypukD55hfe4P40U4i5YH/HKwqAUUC+2xsjIFwR8iUBuiB
EU9SmgDOJImbi2oVZ7ey3id6OKdiwA3ctYxIAPbNq5aISj8jPcAiafbomuNdvwC6jjlFIQih5BjL
n3kliHmoaePpKYPlqPxO3SnD0kCs/JAmp6kmImuI4eHWMwZLTa5tVJvwIbwCNBhaLVkVlDlJmzy/
mB9T/Vyanomc097QxRCb1iZEYqrtXeuA7gE3t4EWRFg3PSIrcuvD6FYvtOJ2poX01rExqeWBcDAY
R+GOxO72ktCj11pzPjpu3qEJY3Kv0+04Nl6Bs4e7kMUNjUV6amPCBDB1iW1OMtnRtrkQlR9WyHJz
vKGyMnJr62oM+M+/hBm0Cmr4WVZzQ2pe98f//e/bn0P3Vf+X/Jm/f89ff+K//3/iT/oI7v/v/Mld
/9UU7df8jwBK+RNXAKUm/sOwPZ+C2/QsyXiUkRpXAiVf4g7AM4U3CQU96RB8Cfax5Exa/n+4pkmq
le6CqHd0Ax/g3xCUfMnEC+m7uOKRtfPl/ycE5V9tW7YFftK1DB47Q5ima9h/2LZoSZY+OeYolmGD
Jw52PfEpE6piZLBYTAqiVWDjp+O5N+/lDe8H98L+NZCBUJPsbcYPkrtizfdLgXaDhgOI8oYqZP7s
2DD/4breX30F/5gy81dv5D+9VOcPb0fYal2UVhkJRMMP4k2guQ82ce6mRTrImVTGf/PnhP1//IOW
5/uOjwND6H/wELI5yCv4DHAKuS7d2DC9ZbTBv0vk7CLOBcfl/QBWHXgPIRZN9TBxoE5hJ0bnlnlg
+UC4RE4iROwiMTM4OJ4l6xYy74xa5hUD6sisxBfngJ6+/CWFeEXoueLaa0woZYYNU5s5enPjcz5+
pnyHYX+OzacTPsjsnyCGfC5IooggFkg+Py1uvqevXkVEt/V/2DuP5jiObc9/lRezL0WZLLeYTXsP
oAECZG8qQJDM8t5/+vllk7pX0ujqzduPQkQAbavSnjznb05V+hbh0+KBI+VCU+yes6dYIwTltSji
PFftBmTw7Hz0CL/T79jfeDbK8OZH7jxi2QS4R322ciiqcpATOGm1wQdXB/JEBo9cCNojyxBhCkyg
0SShDVLrFadvKzkpQKOFSEaP8DJS/cZIzYPPSdHQU4YaXEaJyBNuVo73akZPXqqtlcUCNlaaPHU8
Rkp1OLn6Jfhht68FdJf5xJPKmscbED8mrO0wUHKOyrAnjj48vV7wIOQINMLXenZKc4QUpkeBhcY0
vMqRzJ485XSG5erUvRnW8tRWpxquch8rc4VXDRhRtqkGY2GnnHC8rwamGeqVyt8qRQEsP6bBMZ4+
hvKk5oZqRywdYIHxja5ONrV+rdM39Q4RvKJCr9EyFpUehHigsCZr15iOo4ioNjuvk/EY4FOBilmy
KmAhNaSruRt1jjayHferWkx5dJXFXX4InF68tWqO8uCMbQClLv8q/dVDdQ4vz7r9sMMnNQPV9evO
19w/KrV/fLt0LpMvrIzXlrwb2AkkBZ/4euXNoMafbX3U4lFN/5KXFE/0fd19qK8OqTYk4jVixKvr
4lXKjEqr6LMAYb0TV889MDIZOG150hWy9TFKoSSA78CWkYeT4JgPTwjalawWfHjcvJj3EcNcoNd4
RJW5kfkBtS9wO/jnFcP8s/TOzyUDPjVq8gbEVNNgXf4jKdXSIg/D75byrZOtIip+0yfTPwXmTYu6
hWi5hJz5xWqH5noLQwRrhh7KbpXdKsYv4f3O0rMVPRFbjIr8FHi3JEX9/b9ba9Qq+28i1c/r9G3d
QfyLKjm43z9fZ2hmBHU9S5uSWymaG//DFlJLG1oFLHcCcuw/N43zF1rZr+8E1ykEe5OJANefv7Nt
q2gYGE34YB0ML8UmRpU6M1yQ4WSinhlnOx+nHwM1mqzM2QWypU2uWfOurX0lpbHIpntLNJw4ggGV
mI7KGfSSrr1RiqxjQWb1qt7FX1FzBDTvgvC9vzqCUy7xku6vSkid3OgK/C41y3ZhTdZKfXbVILOA
D4CLnUAxZKCGOZkrkkNzi1AX7weAlOnz7MAuNk9FAZChvA3InbMpjCgPastwsld5cG3bm4HbKm/j
BWlwM10Eu6Yrxt5LVcHwqD+wxSIZD2TaxJXVB2BJEsDrMWND72qU7+qWVHtI69qSNbSwtpDxM9/j
Gtc6fVf6vj3YXnXRtn2yGRqx4EMrAysH7kG/9QiqMdRgOWCI5CwMnT1rvNLDqnVrvHf4laaMuS2k
qpZ6l8JTATDbqn2OJ8I4xzfyph5Ql0X7w0BfZNXJdq88XWvcuLky9GtU3+g7Okc1mFfeigoOM9ej
t/pGXTahyCZAmaNHh8IOv+G92GUsjoAeyokb47oUqAN1gEWEyXI5Xfm0fr53dS6u9CImeqo1HB9X
RICh+CInSODTKFwejVpxL7zKd85xgQ/RSArrPuMKDz0jBnCKY6tL5B31+OlRsompYodBdL8rJabf
of2sWpStQJtzcsg31e6WhZOzOy0gYFF9U9fOxdwHKImGlExIUmP7ygszjrkNiHZ1Qepx9fdYQTVM
u20+3crRewmVtvG7X2DZOH9gQliH2/wbqbo1/ax6rYYlT9tXmNioiEfTN6r91J0o6xi+Rw3BAaLL
Sv2iXj0zWCiQIyJmL9QQaDLISjF6RMOJbq1ZCPmNRqTX4C8DB6ETqU5gSqOeMOqtWdxU26jwJWFP
0ZltcW5wBsqwjb/SCaNzc+CnzM6ViaUGB/j2ZcslJYaFwxoXPDHv1Ga+qy9BfGPr66ttWW6tgjbp
eQ30ZHkeGSPqg+9LHJ36JpqbuuC+UZ0DCV9Hxdi9uiD1WeFmwJ+QIxaFRXGVqclipK6Qi21p4T5B
MDW9mVwrj6jLlv41N81VSM/muNGp7kAqSec2XWrY3J8aaRCl7veJ9vS6wD1Hk8HaCEE0Wde8YVih
v9wDlmThVd9V4uigxmIX0a20KpW1lZpRauRgoLziYtMas0vvWlvMmuykDbyB7piQnfTYTS3sQ4ZM
3zAtNO8GcJm3wSDjrvI6I6UJOJbBz0pBv2giAOvxwJUkpOahgVndVV2A+sxSx9yBzxPRLQBLEtHz
dsRu6Cl7BHq7pvkTY9nASBtptpzJ19tCvZzGYWaom0jVRBm2artJDPIIzAJ1Lx1DVT2dwcdTXcl7
DA6FmrMYUCFRn6QWJTWoNYN1cLoiXKfyOff1KpBf05ayPPITNKa6Wi5fLWS1fkY1XNdABfGE2tcY
Rqi2qWVnzp65qpDET1dhQ1SD92cMsEIxuBrtWmgEFXQA40g1pWbelBQje1DHS2wN8T7mTjdfRxYN
r0fgg8tUu1TuAkFjzqnWxR9+7bkwA2l71TWsRCZLsCyf1a2q/mJW+OwL6hvUTpvdh5Dq89pnZaJd
uC6l/gk0dq1vnKTD3xXZ4NPgJgqATljEFGIPsasto4CbK4UAsdpsPf891h4jMKAywMuFi1Jv7IZt
yhxR3x5Truc8tAjFi62tB9NQOwOH57Vqa7WBCQBrsw3BMrVW6iZnNsQKcxCaNvVM7NqYQewXaoyp
/cMkMuQptSrOzqMIVrnGKHUR/pagp+ezbD4rVIxX6Bs1jtXYVU1EF6irmfgitQj6LOuq5aOgYYxe
1ehQNiHgcpdVhgOPmj+JhZd7u1XbJ1947w4aSm0I7BI1gFq17Kmt6+emgcbrfVO2RzqFfea+vvKY
2ipHRBjVrq52o7C+Me/Ufs1ixls1PDkGm0Y31Nap3IVC5gRTmcUPAXG1Buq0vtrveUKON34yLl0m
hJoU6vHS5rkaX5SKpuESpbUa8IrRiU1ndCdfGT42X1Sc1Fhi91LfrMIEfMzB8LGksEWrG1HrWoIA
tHJ5VXs4X6Z6hw4zaW61cPxzRPQ3pz1PN30H7X9TWJb/F+kdDJ+sPug47dEaTFv+V4NHdQYtoVr3
n7/u72JTD1kuW3jC5fj915hPVCSQ+ujn96nNXXK0oTVZJlSHETGo5bnNfYY7LibNwZp2RU2zsNx6
xQNrFKuFiqIYDvQWQDPvB23zzxf5d0dgLAJc08QsQ1fylX8OEkdZztClMAnKg3YhbDYltkkVnHGl
OhFDo/Bx3T2UUaGrmmcEIOpXWpFRkJEdmOTzLE5qS1dr3H29A4lKwMKa8zPEgEy+aBjD6u1okt7U
YqbW00piM3XMtGTF0uUN5dpmALDUq5mptkAw6GsVg9gOKwnRR8o6WrNXDPnNJrgfr2qkqAeVcxIz
i3Q6ysqs3XP630kh/FmF5x5Ne85PZxADxYa7sNMf5G8g3eZCl8AGshB/ae6fTZ/5pAKRNo62ff0F
PX/2cns+sSERG6jIQq3NDmGMWhPU7zoR8H29poHZgXwko7PYo07PbswipTYCFXbRri4+Wkykf+5t
7Dn+73MId+G5ahK4Pjj8P3e32Y/kwh2g5mqy0dtcamR8yVG0dpn/uprtlHFUixKEqbvU1DLs3ib2
JBXK8RIVCfEyorfym+ZeO0nQxguJllUM4NYEZuxpKsjjPMXXmFOHLfZNrRp2Y90X3Fk+5w1Ii77Z
Eneplw/OTfXzgMOUGnzqn9pF1LThixDqWrmIhqndmqhKRR/qGRU1ML7UNjNwFSr2YrtAJ+geJqi9
974vsaGkyYtrrEf9q/qEnMigcBF5Zz1SgXHX6BtlJzU5VxWf3++al6kAmwiPUcdvhHwcmuq1GoRq
C1bxgoor7i31c8FSoZtJ5VTT2DZ+Bn0WmCuPdfNnEKEGrgocWlzWVZSl9la1Kaq9lDQdaJdvtUEK
3b4x3dVRio0zos3VGabl/tSqoeQW1D9kK+MiozRN4/tIgfVX9cmsuWr1CPST2vVYfdVW5or79YC3
WeGDqbwimScIRRAXqD2pZEvmcgkAi1gsMuukdjbe3mCcputXdmp1jzatz4Na9KyiE9WXaOBRt2Ct
IJrg61lCVfer/YO3/POw/btB6+qO7ZDARIhEJV//eMgPAxgjCUVGNSZVnN7KjQp+VATBrfLN96/7
/xnw//VRdHlbT9fvMiryP+azLVa7/5wBpxzw3jTv/7Vv0vf821/f9ysP7tq/6ShTKNbK785Jv+fB
1VMIJDsYGesWarsOHfgrD254vwnDdG2EiBDvslylKvYrD85TlkeC3Gf3pO/Zmf4HTkykzv+88tnk
d8H6WIaB+q3FhahM0h/W76YwK9uAYrTGymvRtF9LZ1eUF590GBo6NgzBh4wUWK8dsLMU03ruURlM
ukXHTtQ74DjTC5R6x9j5ycmFLxqQT8dHRZ8Waf4kQZLr4bd2uIQN2UZ7qwcsVlpFfftdi59EhbCW
PCfkKMShn0BDbFB7mWtM7nbpjzI7V9GtxaVaPKTyXOqcwdWpmBgFwMOra2WcULZWe5kJDV0bPaPx
6KUbvXiQDrTTo2Z8HuxdA8A+rz854qGx9wgheNlT32LrM5HmWCbKeqK+efOH9A6BEuVWElWQd/Yi
PVv1p9o8DuNal7chOzcQ7cbvVv616S6usev1z1b5idi3gqHno41xcO3HytwpDQccDAFf6BGHaDja
yOX6Bzv5+j+fjG8RcILv36L3f6xInZ83L399wZ8qWFS5fq0Bq/f2/U9/rPMWdtYTlR4mR9Ol7e9D
Tb3y//XJ//p+/xR4Fd//93+eaoZBHu4/z7X9x/e/TrL7O37NMsP6TfhEa7oSBGQTdwlif682id9s
0zJN8EFUNHzdRO7o1yxznN9sofOUUil30DpgcvyaZQ4fSGyKgbnjoi+oClG/3/uvis3P4uDfG6H/
RVUMUIzhElq7wnT4z/SNv1SbfEK5bi4bDREZczs7dY6fdFwv9DGqvsA94DyZvggNUBqySfFSiiF9
MhhYuVHkWwc42yLw2EX6tHvBnB43A/NH76CZMXIsGDRMAevm8xQN0/EPTfw3hSfhqcb5U4JWmJiC
Cd2lhTxkzf9aCoq7yi+zFC2RFnVNFXtYp3//kLloKR/jTfCvxycXILSufjhmEAA2UL9W1hwAtE6h
av3rhdrYiJOHpuLCtCqLAnc7HrPYGo9lKaefv90fu//ZljFWqYj7EBbykvsThBWDiOaHCkvTx7Ko
6wejOWhBBLNS/bg/DCgH1f+++Dr2+hdoavNT00v9qR2afO2K7Akdp2TJ8ae1d76A2VDXzdHOHH+T
lb3/5Cc5giboCdxUNdD3MBUKK+PzNEuEPczRuIgoiw4RQs0cwPvPBtzzE5oEJkpkQGDwfMLUO/rX
37oRN09iNH5UbWbsbFfrLk2EcGU+B6BnoajDTm59wuLEPYy1Vp6amBGCgj4UZK+oTvfHpE+1Iqqc
w2SE/Slw9P50/40B358KfC8PZs/F6bmVE88J/zC2DrI5Pu6TKFg2RzDOw0piyQQx2DSBn/PDLMYK
HyMJf/7no32d5xuReoBOenT4sxiZ88zFTzfG0+B4/2FrmljXgQZApQnNI2w94w8/epQUj3J6aGD8
PSRYfrPoZ29WVGVrTY/rm26+RMi2fW7zedhZbV9s7g8b0KiQS8BTRIc+GFvf4zbRifbb/HU2yOFK
xKIJVp38VauASs82iiiz+tOnYLE0GhRYURmhvlRbp1TidFabfrVNIq15lszxc9nE1x5Vluf7Q1nm
cm5Pqu54/9PA9VVhFNSRu1/E0zxeAxOdcTChmCl5lYeDu3oMs9cHOYjV/a9QPRSH3MAwBzghqzfU
KSJRBUyEPR6fn2qRdkhspO11rCBOZyNZUfVXiyQDJ9vgrfZ05SIs54IiW4lgokrg12G3ciRfbHdd
+4jvjDhr+rxKZmFfAqF5y6xDd+X+Jwxi53L/TdP48BDchuZj5gftH1GDcaooQMwlpH31qxzQfAUG
vYtTrclQuDCxYDCpQbB5RvCKJPpjLsSDo69+APmgcWqYJZ1LHJ6FoXboYwEiw66wp2ZzLmLnqPdR
DnvakA9mJ5utmCpk2mQKpCeoUI4zi3LT+LDDmxagzFy2yZGTtZLnw+JKdvY1s/2TdGTzhHry0hiK
HGcazTrTKRKbHUjdwJCKZRnnNtq3r9DA3IuVCOci617fe1nx0XqUK/s4l2tOO/KTnYc6aX4IZKnT
ekfcX+NAHDMbtFDkYJ3tiC4/TrHpF4v7r8ZkgZscw2wjvcY8Z316FRxVorEsLlnRVasmw1i1MsJg
k7v9vCK/AwRqcKd9P/ZrFFI/4Vu3wYBj+jJ5JWe+FDCTpzWnwK7sU13qPfBVpkBixfEFUZiEYouF
JpRNOr2VnotEZv+Q5cI9xWDhYkM0jy3c4x0plGIpcYh69kvHfMCIbo0jb37x5p6YBML9eoR0fZ6Q
YSvdYGVmHF5KFBOuoxluiwYpIMK+aI/8e38OS3FKbB9oY1+A2cPVQfY9kkwye4xZUVfNeEjAIJlK
ctMIl/GQYEEfU6+dXWCMoY/sOoVEfK6TldlAWG4hTYaxuQsjFJfGIsSw1lQySEa5igZYmbNRjtvU
yD6sSHy/A4ytqER2QOloDA0ulpVYZyKk2QIcA7PJ7B4LFK8wwLD2AQS7tW675VqHIgKofPzws8p4
rIbyi184zY7DKxALp+33YRcNOylRHF8AzgW02nEaC+NIebKYlJc1J39C2X2DioJ4QddBvDAJlgzV
FAg6C6Hhd8FbgBgVtlL2S82KVKXYH46h/jDk8fSqT8lbpbkRFHe/pl6qhgdUtEMCYnNsnOZcImwP
LqxhPMcuMlfC/FpNEHBLr/Z3QeoTGsb9V6EN3QXn50emRvRy/5FLcxdwlIVif9I2blBGZ7M007ML
qutczQOHusYUb9U0zi+AWg+wm9d47w7P6TieU9nFa9Bm9hIIHPjj2R4fsa1BEmzSrtpcbyEET0+O
0v/IEGbPff0kULLCd4QER6m39HfYyzOchIRE49mPK+MSwJRYFWL0zlnspGsXO6qFFvQ2OmqNBh5N
p6gffp0lYy9o0uJc5ME+iuvhI6hd4nUc3408+FI7FrqNwjOOfbQtm2x+LIapfurx86haXGZCB10c
d5gLSHHThARDpyNclg7nIcaDB07+TDB/hFSEt59dDEtSEOGlUT8m9JKWVqmcocT0MBWuw0qJX0Gk
a/vKHfoN2Xg4wz4UtMRFUyJwmg7QRRiiZwoMQNYbbezcJ9+fw2lljEp/oA3xn2RICpQqNHVPmAt2
i3YugrWuJCjTov1IbfNLmIYYKzq5QAAep+Yg6MVOlEAETOvRSp0Y9llp74sEWzatbsKrZ3dfR2wz
iGSs6Thtc1B3p9IHEVl4z3qZUiZs3HeQsBBuY+QlCtPSl0PbNbssJ+2rZ+mwDd3use0wrRRWEq+1
gm+xrNHbIux3MqoZoF0n2dtLdzvDI1rn/WBcA4KJjmQJWhLRufdsDNGmaUC3JRmOYKoWpaO5x85o
n2yjJfeeaHBp+0mcitn7ERVa+xiMJyqNuOVOn0OXwxyaeWjUxF29kZsp5by6cK2R7cWYpmMyoEMy
42q6QXFLouwWE9YC6c7gTcHUw/0gq9JqqVfthx/BogzrNxHOlwpbypVhOQgvI/PulB+6GcWwqklk
haKVR6OoTyhKMbNKIJI+aV6SLfnOQOsLiagBPK9XiFPLhMizgCWIYeZXBbxsEZrKJON1AlBzxDHn
EzLkSDBR1OqqcWnKoFrmhpyXWoQMSwDlfLbc6CmdtEUbNiwVVNmWTtv4G69pHgYdj4Mh7bFnHdOX
xJq8A3BOpFIMKbazZzVnfwx+yMrPtmPjdscuNN7gz7obe+quUUlcUQrsV1qRH0MYKAvpyWAT2hyX
UzhcQBSrUqy6HLlpLUfQwnJNuHN+Z62RegMXXX0dqKtpOHSh+GQfLeTxgNlS6gmzYiJnCNPAi938
RTnV4iyFTIzRmADH5x8SaYBjjZr9sSwoHUcJtFViTItdPFjaluvsJQyvLWj+K9wu5mzobYwRWda2
7yAMl34OVppJ0COttGZ420aJ2l2ExUEDosupZzKXDrZAANxTAgZwOJp5yFUQ2aHnOBC5ZjEktLIP
j149I76X+cSPiKO5xZmSTXuYhz5Z+iyKK5iN3qnW3D1ea8nuHla0KraIxMZLUyhMATzHzTgE0SEE
J0UU7l1GHwGDstIoWM5rN8iT9zEMv0KcrHz7oRyaDiV9CzGUKc4PmEk1a2ja3rLX7f7UG1Ozs6Lu
ZaqriQ02OIFTrndFI6sjx/5kWWkZ5Ta1VhpOMqwrNA8BXM3G0fUC3IjqFBNfrcvO//6BQSnlgTGG
WD/pexsuyEY3gmgZtuWAAptRbuyWhILTM4ES30KDIQFxX9bhRDg8vDegxU9haL+AWI+A2zTFfnSn
RyTHtae6WYODHK45LH+dAjN+LgNiZvHcvwRFDy5KhjevGNGUcuviMmYoRaYCz94RcOXj4Aryo96u
cktvW6r1d+jGBtq2n0YbH8cl9NSVqvjZLjnN6dgdbKIEx1wSn+zd1oNGoCgmV77UCJFXhpCvQos+
msKAeK3k6NzJnZa9aD6jOVGtY5xCieawphUlt8Lh1MFostD0Aaiz0TwXMgBHZIRPheiOnsnAj9qm
2WLC/aWs0QNizTDSrr4YoZbtEYl6u29HGXo357HKyP6OlXWwLPtBr3E0HSpYH3MTO9u6YVOJsng1
ZvMnOQLe6sQbMNT20685Jhz3KWhEvJKDA/8WJeZL2vgA8Of8DPOxwYg4P8ytax6y7Is52HIbWuLd
kvbRj7r2IONEXDBmiDl2UMlMcL560Fx566Ys2up+Uh1Ddgq63moR4xpyEGYjQ6a1QB/bRVKvjBB9
SV3PimtllJ8nU3pHPbjOXTkSfYLm7pMKnaYUVd6wGYoHezq5w3dHkMi1Y/8Asf80d7b+JfCSaNM2
SbOrSI5fHKRKF+QbwseopS/mMmveMLL7KDS/+HC9ZDyi09sh55Z0p8IW08ocCV38JKbedmeLA5tU
zPHZH5cBSgn7e4zgttWbRnVwa8naOwVBeCicsd8nevBcudG0TTy7J1uB/THaifBBcbbBnAWZ1iOs
zh8k/cvDOAcQhmavYcJAe5GWXe3cufH3EcKWOZxqq3E2TugBN4wQHKPAli6xIT15NMij3edUe4pe
2xahI3Hs6HO6xNm2ruPtqYM+c+ZFQyZOMY2KlhUqtCzICKh1nN3XZoG1uxekmAY09bJLIu8cua17
bubBW+X60K4KdG+WsmoszKVYk2WN4WadY4sT1y31Da9DN8UGoDm7zqOssXKV2KEvKYpy5vRSpZCQ
46FkKtKTJc0jTiHvMjHyF0S5LnJElW8sovHU6GhYCVw15kRYjykagityq+UmTptN3yNBBC2pOHYm
NCO0ePO1kyHu1rs2AsntgWXJuDYka3dh6m2GCoMik639adDcYJ3lA7YufRWekGVZRc1QMwIHGLyF
465F1lTAFOvkZN1+Dn1pZs5j1iKMhdNtskqaGlEMKzIOlTSs/dj59s5IPjXKq7Mr0h8dIgj7+1xE
V9BnH7aXMMmbgx9H1B5ZAaGHRquogAHjmDPwQSyeN3VbZ2sZIgEldQOWitscW0/uLM1yzxjH6Ysq
UeshItfrdPJuhdkf4iGwzkGjW2dLCw891goXH+E40LLdoYQdd246PXiggIE5IaUpLXQe+7bUD1X5
LR9z7ymA2jY43Y8ar+yrKat0UY81nk81PJhIyUJYWtEdVFmtDiggIvUz7ienHDfWQBZIh8C1rlQ8
qOEiA+fBO95/GGFkb5KgwP6pIAsaB4g6GXi2bjKB72/UQrTTscs5IiKlb+IEwc57IqemcQORw75M
X9JcztS3HPgz9pQhHViP6VmP0wxpae3MsHiOUtnsHGngHBeoTEI21HAoe+ybEwi2ImF5zmZrxj5s
YDyasXtOEN2OpBlh7ptrwClQucxsMNkQOuBn+raWBws8e1/76lkzhmCDQnp1nAVyIFFRtsvGD4Lt
NMhnp6zTfZnPZ6zs5BN8JO3RqPFDyirzfTbaD1Oz9a/G3G5zO8mfEOx8KkY32BlSQzR4DsrnqkL5
vZXO0tWKbOdZefjSypoge86O94AgcMG9xBOrCgBYbJfTs63uf6phw8g4FFsOIViDy/bhvlkJ0mIH
lHIfzd4xPwXWtzFAmBaXrPKLVWWHaLLqkw6j2gMYeqzbKT2hCfiGSN37UKQun+3a2D/2wS4sRL8t
XX9YB5oQmzLorkNKCRH0y7imCgexdq5e6sap9lo5oRRvtawxeucd8G5ltswxQOIAEdw99ma7pkQ8
GqENF+8eL/y5VOJe+r0p7EuZZhxYEvFSTFX2YuN70/r4cmlEkj9nZlkfK6khsvKCmtXCybPxnNit
t9KF025TMZqo+PtbQ2MlJpyODqVXWE9jidF3NUOOSvWH1g4PJgpXR5kUSzZhJJpyA1a4hgvK6BI/
iJxFJOuddWC2BOJT/g5ll6K+K4qdLDXxnGIyeahZaia7A/p80iozPjuahX1r3udbLOrNTdciFWcl
pKD9HqXQ6VNb6ZToV3chIcsMp2Mcpb7CrXWsoziDt4XGycRtHiTCr2sPr8AQrD6N6eN1sPSCyPic
2Ai1jcpht40vvV6nx3yS3amMjFUU+e4ZKZAtXE/30M5tePTTcpMacX2OQh37P6h6pCzGZQwx8dGt
X+97f5s0mzky0KPX/U1e+cGmTrXvBMocJIPHeiCXMjeEzWjvQGh1Bua21tSE6gRLZtbqF86mnGeT
53tw5zjhsNRsCfynZ+3CIKZ1xvYCS8PZZ3XSLaXboHWBuCX6Wdm41NIcX3ryzT3BOuSxSAucp6E0
zGWOCMXFnvVdYiZwEjr/0ZmwN8DfYAMFFXv7mFmklzgUzir1ltTeFuWXI7n1W6C55SHTtWQptGDE
Z1n/yKzySxGR+/Lruj3EMeoaRSkIAQO5KYdxenFzsTLtPEX1Mda3MUAYrxzsY9LAw3LmrH/xe51F
IepPAxi3l4LdLbJBb82paeFnKxB409kKE4lZgpdxBCiUao/WX2rdc5ZBhOEZAvQjsS1n7n1idyer
zVBuCDHV5cQ6Pdx/UKSfHiz/jfbCsKwrghWE1ulkqgPy/ZTczQG5187rcV2Qis3eM9CGYN7PPlRU
TTr60dIyc+/k9qZqkBdB6cLawkF9FrFJ3qECrSrCBKwjLk7eorEcqAjaBHNNSLDJIfxPOXniASoc
ROd0Ng9BpxWHAH3sWO3yXQYEoM5tgpTZWRLmWZes7g0sgHp8qa3hUJZ6sWdt9/bSID6IXFltfwZ3
nvPJNS25Fh3wLM9s5KOOQFY01Lg0kvkMU6O6+lgf4vsYXYsxe22KHgKmWremcLqU5lyjDTNJRrUr
j1aYvsJEjrZk5eSpI86HAg70E1l3sYXX9vbvoEmPQpTzTPujJYwgiJ2GN72en63+kuad+dRBldjg
OeEupWF0e2l1xmK0EUUyUAY8JMLPDxWIKEil6/uBxULDq8O0/jGJO/dYRR+5bTxyrhaPrgsLMqTm
tBxb9DALxmVtb2WYxd+Q+HvTyuAJZdrmhJgOjI/MtUkgCB3ODYcXqxnAh6oUsOMO2WackLoRSgMk
E3azNYqpBlVCvkQ0+jV1ativZMa0ucpJIuy0GDx3/KkjICXzheLOpjLJoofRs6XE/gd/gMTq2Hg3
hcGaUkNxaHU3WOq58FYDkojHWK8vIqjhhxQtdYqoD7aOEjYurS7ZyiGrVgySYTlRgjmEYwXfu7dz
dvol+XbtPIui3M6mknUi3WAM3pPe1jqyXbLdQ/7fdnr7bIFwU6rtedBcNU4xGz4Fld42zEKyJMYm
Qd10O4nYOspNhGWyG3vg7iE66ilJkCht6rObHtquLN/KMPjKdXo7uPAnCvr9ZvYS4xLp1QjgUzzE
I9SwGnjl0cZbrfKRKxxRBlwLJ463gUyGRQrPO0sDvE6kfsM11DtX2rwP85dZr5qTP3QnNwoEyGys
pPwY2n6jkSNDAPEpm+3iMmsZgeUYIKtde1SU4C9JI2QQRUkAbf7xHmugSQPpwwnmR7fD/hoOBDqh
mEGbuhdfh/5hCAWGlprIv1+l9DJOmhry9p2qg7WIFHvR+9SF/TZ3tFd0kZ09aJc1y3iKLFouFrXm
dNtRSco4qfe1jrLHUouQxKj0fd5x7OoC4Nt9YVQE1w6mvtTWyP/PExUfpzkOFjLVNUdEvEaFi9sn
BoVz7aAFkUyw81AXiwSCY6LttC3CmvXcH6bBWKG+Fp1SRPXRtZgfrBmeT695McRuJVmBhvxCRll4
abviwZoEvlm1QNgKXzxHeavq1rppPHc14JoVVh7DzJzZLis4yNZQFbvYh62WTsDBGmSmV0gK6eto
Gtl9WZB2nQfQgaB870x1skdh4NXvwL5V7riSU+qdmum9M7uX0bQAFdQTLO9E7zZYwyF6leEvXhcT
MlVokoaYK0KNSQDpOumWak1xRAm2Ww8J2S9DmzwUeRJOfzI9DglMZxeMVmhy2iK4srff60LiiEWc
vupZdjEpJqU5IAtKEoeQMCrreV1maC5Jh9rhwAn9KEV9FWLy9oZu6jRz8g40rlkXvZusyR0WCy3H
3MchDbOqM5fcZ+xfE7jyS4GIHSAn8FZp3GJ8Cyv5NLaTvgpVVt8xQfRV3hRCcoOj7s1j/OAnd8co
mW7GOQ+2MRXcGCOQJy82sM1ZjFlbf7LnEJgcNqTbTBXAIiMf1j/FePu2uSgdswcZG8HSiYeYEYvC
Iuah4EHnDEmlSlmWTHPwOBY/I8qxuBgz2MGpNOpj7Ud7XTexfQBs+4S8Omba04rUPqwf4v5T1tUU
fqNTw6l3zkB72q5rIksp37RI6qtS9lgCuWRPo2Rvp0ga9aa/053+Cw524SLJg6eWsPhZWKiURZ73
YsId1MrylFWZt2zG/hv6xvWuDpoCVWa0i8kFjQe//NRpvVzXDIiN4wzRNhnC6AG/1Wcttr/rFhIR
c9DtYaZZzDTpbsZSKoS2QaQztD7CAf64cQvioLTsSKIThKItkA/7yGmMvWHZ30o5JCeJJrflZvEh
Dv8PT+e1JCfStesrIgKTkHBa3ps2akknxEiawSTeJ1f/P5S+vQ+GaM1Io+4qKlnrtfW/5uT8S4TC
08bjeioLvEwsifsm6mZqeHHR9O54i4LGObddsx9KTWuYAVnYV+KBG960hltQ4d8HwmJTScYl+3ze
8IKOp8lU5tG4ia79g5fCOg1Dp8k+H6M32hywBtEP2HhInd2CUKvED/cSLPeFOlg9HJzwCO6jz/1M
K6F5bGxJ/qggSWssECRHU0a2DVn8U9NEO7pPjrZB1lNS13InGkcC/ZsHGxJMr03fsbZhnv1sppHG
BtcmT7qjIktmyGdrR0fPpqd2IkJngLGl7d565IJO2pXb2bGmyySYhOgJiaRr/mPUpAOrsnlWoMGr
Fuh+a3ckCufw6CcrM4PVbCYpec60++XhQFTTLDEGuvNwqOgwBZImiK8hAXRNwIfj7Ghz+FnSLnuO
BuMZygiYXMfhja1kxNQzzTQpZ+ra2bxflW7PaQcY69X2sOBUVA+Jbj+HU3OAzgS2MEH4huFewCSe
jFFL7CRkwIoggv1DahvZinqdNKpZUpR8Jj5N0728h5pUqTiOxNntWmPrueT3mBXxqwKDQ5MVP4Yi
XQRXaDTMnMc9p9DFHHVyJ8P6Lp3KfhtV8F/lEk9T6wRumBJsznSoNlXZw9kOAor6ypIiATMkpiqS
w7X0uu9TGwcX0RhfwSRqDAIcg6nFCWiE7akoq+mWYsSNCF47VqL8txMJXHiO5svPWnF8zSKxz87x
d/NIJw8gvjVP6acZ6Dugm/XDa0bCsW3SBJoiuOADHS+8+nIrQaH2tUmpONj/l5tZDJ5zVa7Qr9Wn
Oe/F1nUbBpHGyrcWQGCuc3XR+WDujXF85y+pNwQJGlvZ2uZphlJdeQSTn9pW7RzJ2p/HTPZknK9e
G2ATUU1AOEm8r4qEn0DG6lJmaJfraJ/7qjmWZkIdh6VcgmoMElrTJYfN93tkF2PDI+CdnrnqR+yV
zX4G09r4aenss44eRIC89i0Jrzy65CXKqvckScnntav0zckyeUr82jjMYzvizUjjp4LKFa01P4sQ
9e6yMzWpLtdlNPJ0tpH8Ejfj3ijR/FbkZfE55wT4awBbOPYBBdfwbGTukNUyp2vFhvl4TS3Z5O7G
KfHOytYmtgplHhJz7FeYgVFaOIogVfh7lBUBlTjymLtO+E7d2F6rJ+mMX33TjDdqc33swVl7j+f0
XnW5sbUHO77FJUdl6rnL3Rl4xyGUmGsnp4HSMd6Ejd2vH0qytRLxzNra3KKzCNaT1ZByx9K2d/rI
4Y3ACF5OwT0mGRVmJxr3sKfinqgfQ+TqVdr0v+w0Sjez3bWnnMKAH6R80i745ppD81Td0XOr6qQy
fOWx4dnIH7KQFUl+d4HkHmu3atzzEDHFSDg5qJqyewT1ts+rj275e/zYdU4UyfHMDTF3AyH1VyEM
vRorn261ucjuTkhIehhDp+ueRqtgogUtkw1QRsgxA0TeyOS9oGb+VE14tW3my3k12CEmgzK/0x5a
UGXGZNS3frqtyso9NG1t3SMfQA4BNhLVQf9cKoyN8ssjo/YYptFDaKJYTEWrih6PBhV7IwXbP9uO
x4Vj/bHLxNhFRmxfLc5OrFPBaQgHdotYG9cRbB8PfE/7Ruq734J6wKVFdcMMS7vPgRU/B4Nls476
ac8Lk8JyIskh6VtsxVCYu7IzARhUq9bk33g4vLvpnk/5Fioh5lQs0I1483VyS+6ncFzyMVtioKsw
3lgqTc9zA2rOtpubyt5UTaU3JBJcmtrubyb9GlMbiusU0Nrlz+lhxuv+ZnR+iwPM8naqMlN0q25x
apPxv8FU41tPSHISZ8VR9UTxRjL47aOweo/otd1E8UTme0+Sugo+jBnKIXLlfJKk3KwwsY+/9y9A
rg5JrQaCp15kEVJRCd1v64H8ghe91JpyQF1D13JqGcdiSWmLyKk7CpJh1qo2FDlTLY0QYIArOZsh
z7EWt3y/FIZHdXmEox2PVOFRCSDLgu+HuOJg4fW74eknH9Vk+SdT9n+oPrHeabllL1KYiIUK7oR6
Q2umFcVMuWecFf1+F5kPN29CO2iBRRFgpgeksTbqlCmgXSebkeOTWDPeyDsED3DqZ8m7HTaNcZc8
/5ionZhoNK/5UVjc+UlG/Xs/GQ8eow86dhxcY5lap8vQx+FCsVCfI06CIbppmnD/ysTGZz81wcnx
emtTy9JamUMFvmSx1CdDT+GlD9zkOtSJZAE3iGFRo4sSk7osgKdd0y+e8Cbzbi9Kp+0KAyMZJG4n
ulMeZvUdZQqyqX52Nont/4klepaWZTuXOQ/Wwsv3f7FwBHv/TQvYOy8XhIzqQOr+9XVzzX+VS2Rh
B4btXOqmLHHJQEWL5Slcl/Q/eNKofmBucI4enfY3Zxw+pykg/G3WHi1IFclLCqqAmtzrkJQsFhDn
5bFrOnujBdyj5/TxezSo/Bb0IBRyRso52a5/8mWl13IxcpKY21ykENm5bAF/ZTtAchirpiZ/MUG9
soYwNK5lSFok1e0VxOs4vKu2RQzDlFKkAdSRBTxrS3/zYnjcgn/VOARfWE2zecEfxph2yz0SMaln
7k0HSNy8MgbR4Ql5y9xxozsUhzWU4iXBVLixcWvQEEjOqsEiS3UPYmm7TzZ2NnpXtpAj3h6TBjXr
l5N1G2cimdkIS/IJl7zseGwDwjfEKTCoLo7DOTtMgX8Za2wVkWinoyD1YFfNaBQnEjbBUGLvq5G4
pVxyKEwglX2WmMyqWu7KwP0cC4NeqiGsd0Fn/4kANvDpFD2+Y8jPxlm6TJRp7mhQNqgpILdgHh19
yz102H0SkV6a1g+/ncQRIKM9dBym66wfg1ObtxefVvtr7ZYfFcxvFtXiDCCz0OmYrYgbTg0VPquZ
jjcA8XPGYXIeKVM5+2YtCSpz52urFdGGuXqGjn8u0ErucqK9x9R5WpP/NaLc+IqtODp5yDeg+z0O
ETqGV01qN2SeTzl4GI3SWiK5zLvizSZkdM1bYzBZ9NkD6qLbB9kk9oK7/4xUge+iF0ch0aNbbZ/u
x7KmB0YFJpHZdcdrFX3vPRYl2bnpdsopJiJimKLdUwGaeSWVEaf80JdHS2qxqj1kLNWXMRUpM0Fc
3tL63SRc6m2UE1V/3rRDmCa2ocyinc1xtLcg1HkXziIcg0OnKRagRwpMsKOQ+3UvBkvWWOAWPKmW
AdsLyTF3VGKfOhxJo2FRJbOQWTBk+bYOeJ0t/vJdPCE4K4ym3tse/PssboNjPfrSU5dwZvombo8U
kYBGQ8FPEk88E2qPMkqeGVFIL880DzO3Q3YWi6rOtod+bxS1vdNLZLQhnODmqeZbFmfEYS7rp9P3
OBMEH6AG5cffbykA5D/U9ghXduDGj/GxD/s0kmisqYfzIMwJqTsA0iRrwOFkU9EZeDZTFA6vn8h1
wY3yPgafmdt1aVm3FwbrWFS9Qut4yFdmMoSXuy0l+npOq2fXzNPW+/5aAVvBz+oNizc+9BSJKlCJ
BLx9TeH0KJ04fuh2EYBDWDLBue9dwewRAX/axHtu7BFQeTLMNyrknFtiURPBs1Ok0LMZGXIepexs
SoO5cozeevaskCkM3zb1VbkpBH2anGP12l/EDw1jwt5JePzoDlxXdd2mMuv/Gm6ntVH1UOdVRBFk
qQ7c2voiHBfBSaoeFVD2fYgNnLbMgjRM/WGmiG6vC7yGv3UNXqB13YZyrwvfuCKXIoSmXxf0aKI+
cN8ZvHZuq4PHWJIlb9UD6WfIiF4yCeLCknNbRMajpMRv7aLO25sG9V/5Qqmm3M/niO6Tja7QQOll
HPAkuow0G/hsVIvcD82ip+LnFMxrj2Tbs0UHzTHhOfsTWBkZnyYbuQofdWn/cVtm9Y4EbDoMSc/z
27C+5enICyQGQhoGWoKw85yQEobnoCV3KIN7IhD9MquieBRu+GXEjn1l8pWrya9/h2h1d5RaxRtt
9uAiHP9r16zQK9X1AChtwWe4DtpyOolGn7XB5eU/Zbkk15XwwmSOmjO/vdi3svg9m/Bu03Kp7YxR
rsSVaKl91rg94hozOLoWHlJoiJiM8BSnfmxOD7tE2+wrKgCnZziL8AzQRKcACYZrZUhxgBU0b33C
p/GFOZEo2x9pFQl2ae38NxnVnwikcUspR7CNe8u7ZBOWOGqAqkXx2p3cpHxvbWnJlXamP31BaDK6
HbAz3cE75D6+88SkQpT9g9ai5ZIsWi+jrt4sVkwE+LMJopVEXzk4gT8UN/R5IwYa/AOz3+tdB+x6
9LNxfsp0S6Ih0QlC+F9a6Bhiq2x332mBcK8VxUVF5F1Fw+FgLxcMcuWM/D2m0HjwD10Umvvaxp/o
WHzOXxdDSYTYFD1GlYzvcen1TGSYgF7CxQRodCWooDmiHGkwZhKfki/naLJkw6saIiUjBKVYuSaB
769X0Bfj2k4aBNjUHz/4+5+OD0JWxe+xy2ieGFtktuLmen186Ppi2CSADRRTTd880It1sOT7iaYn
H8Ei89DRTXcwgEb2ZTUinZjEqZ9lvo9MyPapccF2/PIT9mzaa8s9OBoLSZXV9s+sI31riWqYvCo/
SINnTDTU8qvXXwjtfhl14qLIscUzcKBfzaaXW+om9TXrUC7rqeL7SlmSecx/tg4KjQJKZgsD7e0H
SqZshF1I+lzxzEcACFFMezc38v1gC0mcVaFPcw32bVU5xpGghpqvR3A1TseHchk+FX0WZDcWaj+B
nx9m0AYOoqC44AgALglmQhJcb7wOlvvso+w9myPr2Bm9veYoLvcpgjmELTGJFd1o3U2Sn+gv9D5n
6d4pjCcxwOqmo1ESrtEsHSHV4FMYIJzolPz0BJGLKTjeKqs/mDKtPVoete+T3EGvhZahnxuCrVkN
+MxaM7FwZnjr6xGZThMnZ1eLH4Lb8xNIl7Jxcg1MEoPp652W6C+VbScdxNt+SsfflevLy8Dpvl54
mW0lh39J2/851i5+Mceb2P3UdGWS2KRpB8jRu9vX3l0HRnittZ5OWev+UyniI+NQeD/mYo7BLmtU
VgR42gFdi272jywYKS2P8NQxse+wnfoto9dJl0V5aHuew6FIxnc6b/+bDem8C4RIKAnEf7n6DIOZ
Ak01EgRte+8dLFE6LOhS6tv34JplXryNWOF22XI8Z7EX4un51299Ps3mlhsouIcpSy51kj6Fz3Tk
ytmL9mZjOkcNzr3lrKQYzvA+/Jk4N5ebAy15R/WkT6s1UI/c2UZDfd6gf0EezAgqcP9OE4oNK5j8
g50icVy0yaLODgOTg63q8mbEtA15BtB7MxXH1PcJgpmmZN+HsIfNBJ/BM5yG85ySbRJ09ZH2hcdk
CzqrkS9Rdw0+x+4zbataWW8EbwviB4aYdcNGvPujrxf1ZiDFvQsM45mU/YeTuzb5qtLYx1Eh97Tl
liza68gt9Gfs1g236jyf5rgCYPXDJ76uTzUra+PYZb4JjMx7o0QT3nzMPiamiXNMxFtOp9w2iEPz
5vmuvX5JcDJ0VLc4LsQnTKFLMhiTaNrpG/+w8/jjZzhOi6jOGI4v4brumrM7M3nnmsLcgI0dH/VL
6+i148X7GESZX2KWduptIQ+jKaX5JMGJ4UwDERXJUB5fB78lOZqhsi99jCRn8mn984OZGB3fp6de
IznwM28T8Bqu1OtGbWe8I7Czp8gTNlkuQO7mSEtIHuF1KOG7z393L58jQyXzEtxBKUWqDN7TyRJ3
yiFrWtuDlGVXeAea2+5hM/oXctbbvaEbb+VTDrQlVoDt3FX68dqEE1WvwFQ+eYfKMxlHB0p7SOjq
UnOne57Cw4xDYlYLOKv64O45xoESVDQRSzlglgK4Z7ExrRrFrhT41vV1QbInd17lgROHJfX1Tjcl
Z0RnyGwmWsVZjmYRHMYhru/oC2Kyt4KfpFobb4WKPgo9jycSo9uD4XMWjB1atNi0P9GRU47h1f+Y
4CTb1PaND+h48xjkPT9CN2zSTPj5Nu+mLdG31Mg77S930upNtL2zDvrC3MhZDpwY0jg1y6WIfOJY
47k65lW9ZgiP3v8+fnM6rhEgZz73wl+Q1IK4MqJ+eCdIGhg06xXgPoN1ZMyEWLcIgkd3Cf9Zlndz
pnSiMcNT4dfWGTX5kSj7eWUaUbNF/eSeumxwT7pX/cGOtnEU7MWiSetQiL3WyrFU+yRBkh45fn54
fVXUqjgUo+lv+8pGKDPV4ClFX31R6A00o7oa/JS5dh6OQRM0l8BLvhFG5O8N0nORXBjdunLBUmg5
6a7dcqHQ2j4vsFsVdf/qCHWGo3tEBf//EnmOeVaRk+xkUiHiWXCGRs1V/ffL16+RStBzRWqnNiqC
ZRAtPBIrau4KM0vlF/rmdfQt5co95GP70zN/DcpK/hm9RpztqjRXcklecDxqX9h8vqqoRibUVzDp
8MnlrM5/NzY11MU5J/HvUk2cppw+NBw2qKLtQXonGhDkaegI1CP/pN0MTW8JHBy54rBGpGG47Pqc
WnIjx2o6+Fk8XKNgDklh7xQMCVVWqYOyJemzz8xqi0eWWvmqh5L4n+eFMSH80sEHehSv9sIDMfB0
Zg/OOV0uOHFIVvJHd1uQTXIoFnw2YDw56kWMmpCVt0OM98cyACeCMNraoc0SHLc/qhTYPIbaXDmY
KMyiuiQp88xLVbHAY6bXO+chsHbk1/efDBebnHHkO+4nKhGbD6nBo2IzLh46ydu7IxCzjRuk4oqi
rdB8jG1lPYbU2rgaAXPr25I5e0pvDqGrt9dXhqpB30fHP/r9VTqyfsah0lfhhXulIz66IDWS9xqd
rOGeekdCRfglT1wjgJ/BY3lpDcPC68nFjUaeP6aNsoFjphIuicKSBkI+pDxkrXplsDDdWMkNPsAu
4FNGDyBDMRVycXMtxvYzYuHTKc3ySO0xxSAIMaJO/epkdIXd2w1R2T56L7DOidP/7gM+V4ldQc6H
Fv3XEsnyYAU77r/41md1fKO+55JV0dvQk9+cgVm8j1mUnEcym1dTSnhjbaN5bxdPbJsh7KtML9o6
yynqdIx0TaA2vY8iMF6mVzF7+YmyqVsVzvjqc/Ddv9o1s8BJ5QUyWvOYqH5JyAs/r6JDhWNunSxH
ATW9vxpHz/RUodZXQ/GWp2aPbL59w/QTH60krglZd9ASTPtWle4zgSU7+ik0ANU/wQHd7XTARBw8
MkEJvEZwQ3dheawtWs29lMwTZN77Rcz+nvjp05C+/7SUJzYvjLULU/M0ZfkSG6BYH4yGsLCYfo6X
uWn2iVlHXcxHYuVGTQPHabRvXRHnpzE3ySmo+3ZnGUO9fq0n1uAzLAj0BoCM7pWSs+gSO9wUTBtX
GRGl40+MCExdNOh49qcLYLLyarJtJ+RkX/C783XMo3819hhWbj9/wD+ThPrybrgBBE+bUVBAPdr0
HlV3gQ6IEBKnp6fC5xONxCyxSAPAGLydFsdXVvfOe9tQvKLxTnje4Fw6Bx0viduodD+JFKcWV+X+
RfiDjz307AyNcYYDocKo5oTH83WQkq18oLha20vUjiF2BvQufhOqcX1P3RVs6IGF6VeV2TDgwaix
mi+WLmp0CHzzGVGFO360aQvrf2ZhqFjnQVZe9q7K9w9hZHDMAdhRIzaW+wlzI3+M/bcGAoYeWjQ1
wzu2KpTUyXSdmwpTpIp2KazsOUWUcB5EFXH2B8E6N5swWCvP7s49ex92SusUYUaElK/bbxEpwue2
tbCZLHlPdUeQLSeBs0U7SnREXXVXv5qJ9V8uTYW62VXUgwBqDf4m7lxkz22ltprUMeGW8vS62MtX
ypoxvU2wTCu3TD7l4KEs7kWAn5ZoLTfqDnGs/y0BMreILmBVg4RvgpzJLR5GvYYH+57krnxIkXlb
hjzKZK0YCLSMPkRrlyfWXlYUBG9b73WrLlizn5OiPhOYFQMqbQhqZvCLIhoKfTFvwtYydwihjWuX
elSlz/Tzukm11Zb8dOsxxxRrvgNKT2stUfJw59CtpBknjGOb0xgmrJwWpuWoDSJpPaeW4ybQ43zo
Ep9ydE3Xk5k427KuWvjwljpYm41v0Y0EYfHZpaonOWo2n+CJl8juDi/3Jd7QmbBmEazHGZKEO4Df
3pcGmU02Djp7xgrAqUaTco2L6JGVuzkeqkc3x4e5zfSZXi6el83aZDBe56VIj4ZbfJpu2x2BJusD
bnXifmuUpvg339y4eTNGOL6X1rRoOo+C02h8a5yRyo35bGFSQYdorCZUgru/Z1H8uxRu98Ce8Lud
q/gMKBetTTFQUBpjOae56UdYGU8bfvSbMuU/PHjkjY3z3iIuXheVeRwSab6BD+SUR+B46fHuEeGL
2cno9C5jgLsmM75mnh/zMVcUSWBBswn5a35Pjb2LjfYY162xRwEktjiP1KEU4ZvkXLOwW9m6wdk6
mathP5h9iBO6w563yMleuFuXOuXed8sewsz9XnRpjhyBfm2FyX0LMILBFA3rIRqJMktd7Iiv6f/1
rik1NBsVtGLfpVq/aYr5hjjAxOEZGcDF8JFNJRbPXj2QImONK6do49qFcwg58siqC+cfnsth51nG
N16Kcve6d+bubM5+COSrqJyBBJia4j80u9WucyT60howb/aGy5wYB78c5jPI3u/EycpDRbn3Kldt
eNMDEbg9bTN7M2uTI8Pknhddrpau4l3U5v6zR+M9MWOOQNAs2w0FHLQ704Pg4ZZGO6MIXjonQ9O8
lWP5Jw3ReL/qHnJ741nF8OFpemYUFCCuM69HPsHOKHpCq7om7R56OYH/qoIQmv/OCgeRZmnDopsS
jDuW/1l9m207h5rzYRzHXYyRF5NL9QNioThaYV5uha3iXTHFxV5j+F07vdAnc1S/aMrIMdeRQUbd
0fjosa/6gjVIoGYnfUoYF/Kny7UoKPIyxsBezyFZGG1fIhtrcmsTOGijPAX+lWeYUGufh3s9UDiV
rmUt+WA3JFrZYgmIirPuIvXSBThhOFIQWftoGI1Du4gDmyo1GCKK+GRWkFL4Hn0gnA/lRvYNVuS7
QoeboXjbM+ciHlwyF17pC3PEAwIN4i2arf7B7kxGNg/wplQoKo3cxEhd4f/0cMVik7g6Fqn3LSKT
zUR0xsaNDk12Kka7eMP47G4T2canejlxe388p7k/YRmhZjKYkvSqHz49YzTLJOk58NLkMCXj2a8G
zLOqbrYJ6Q5rmhlmREkD8Vp+wEkhkSuEsaJ+PiFX2u3yfmumtHW/OLjXxTbJkXDkuPCj/9ZjJd4C
HSzhqOpTGDvmeQ8qvxve7HgkuocHQlIoReLQYmpyW8VnySDX0jX9AHHKkikZdmSFA5WLxjY+clLm
PzS89Ezdz5iLBOpcpjuHse2iLCTflamjfaLJI2kz85vpt+5+lAPWM1DxmyEDsLXSePerpD290FPT
NoqN4Ux0plv/0r+0hRQbvxuIfTdO2KyqZqFMOCS2Ef5GwJmOrjxlmTdz4auslomEzfEaIItFdjQ8
h8zAOITiw9yHoflPMTxHDEd3+lHzO8FvRJUNEJs8LrYp9ef7Ph/Fya3LtODnhCuulCD7DMjs+rqU
XvC/ryyXDyuW/kvWdSb++qUqNLNQlfAry+2G3ZQjvklF353BpMCGU3N4N1qV3Pqm/IFFhMfaH7sj
AL8V/ImUkcmJbVxwnrYvCIF3RonvwPcZ2/vMRcXSSsyTo9++VQa9Y1bzh4rO6FrwdLqmFfJ0FpSV
3YbdmwvdRWYsKSR8hPFQLgeMg5tRRwwsi2HRnE37LqH4dANK0Km03pSDV37lPFPnEncQRkTGfc9D
iZsj57+8LoDA//sKlAwjER8kseC8r9k4gUNf20qimWYhP6IP+XSrcjqFOvvzYmpcu/uTO7nYvfjZ
YSFpE9tDNpTCnwEMPmPCeI7O2GB7XVaJOWu9dROqct/XYbNpNCuqL7NflVd/V4bdnahR6h6JVmur
5FN4WOz7d9vgUBAxYpwxuL5+7pcS7HXxG0lZZsT3NnfWLUD8R1Vzvs0WsMrtMOS6FQCFGcY7cxrl
V5A2h1CAFpN3LM6jiwGio3CZGYgQQzncSj06u5LgkvXfY1Py7RAZErX3lhBxLyKsptO85kEnH0Q/
/Y4haLaZ5SIk8irmgIrQEIDgWxba6abFJ8vctzCvuXh7aTLRI/6/E3kIZqyXSMNd264OmLYgonLv
0kdSHiqz+mcOsk1bT+HTtH0Kg/1il3Zmeswl4UdBS3m6QhKGj4wHJvBCIHBHQd5C2fTJm/Q/5ski
ixGFLUVlGBr6ut83IvodtjSNeuh/NlFr1+8Nc902gtgl4CFFxWYYLYM0XNTfH78V/R7REYqKrvud
Qw1UTLJOOI/vpCohQrAC+cTNr06RXzW7/4kHFjLfHI4Yrz5f1kVfMKhEvu53XlcIrOnMltoL6l0V
lYy+gz6+/LaEURz0GISYSDl8Wx2fvcx46oUeMpKqR+WIetfL4Ht6CqF3RHsoCIKi2S4SKA6QkBjx
MlXLCD+wMRYIcGzz/KK7Xyztwq67iuVMwlIvl0Fv0F5WpwRXABKX8InZcrg4ASlmS6qERr+5qsWo
dnOFXdUZ6Rlz+mRHj7L3MZdZsee2wbeymKExLlmHHI3YsjJPDFhNuiiox/ha1b9ev8OH+TqjK12Z
JhBi00zrbPI5zvmWjg7E0mkISpRB7QAWLuRd+8bt9aEuSWtaaeU6h3S2oJenbN4X3U/XcNRJdXa0
r4dJEKQyGERE+OM9dKb/XbhZiu3YaaSChD9IsybWJAs0uaza3ZLTElxebnKlpDkgIuLXPADXZSLY
Gasq/MLY92PI6/qbaSMuA5HYuygrcUIJ79YvgTLjcun999Bu8r+RFR0ShWXXjNH+y62FB+r8UoU4
5rexmtdZiYwTUOLTqNxvfEP+gbMHOJb/wfn1lZToXuxSBatgoVVfF/lyl2eo1U2/OPk0o6LdWiI6
Rs6tOk3sPXAdQXLLxYwdBCaOfiO8DMB78YqTVfbP2LegHgaD84pEv3FXpBjoFsuk1S7lo2a3aRDV
IV2AAacy6aND13jRQZ2eJKb0v78C1dylFeHomkiPT3foMf2XqFtlS4dlgeFtHbamczVHVx4FnYq2
AVwwesEfL5hxNqi+OKTC+Qmh7HyFhl2vVUsgFuLGf1+UaE3RZ+23+thZebSVBanJr3+vvCcmNgxM
QEBeDyuQGUQmuY5/d4Mu2HqzRvYzim6HpDvbEKFGIUuR/oiryn/iSIN+DqNgZ4nsNvHuXfrwKBrs
aUlQ+xujhqtwOTP2CZr7NXg4NvU0tCAYMkClxIs2Rl68pz3yUjvOfslFdR2aJXwrJ1wrQoqWkUPA
xXwkJoTN6zQo647b2+wIO1TGknMm6gWIGd9e/5X/n3V70aW99klAE9THGskwY5VDvMuRspHweduh
8sH3IH+vY2zlO9fCmBK58/gcnPLDRfBTpaK6KofaG59eqxUPUfteEvnt/8LbjcVTut/xod3pqs5Y
2gL9sz/wicTu4aBssJ3pOCg+MH7s1BtzumfogK+eIjisMs3s5CSNd3opqBB+MG8vUD0hEhIEh/HB
y2IcWkRMbtzlUeWbe+FiOZlkz3+vjlESaCxyS3WfN4MPiAm+zRxMclIy8+pbMJstloJCaQB4GRE9
7n3PAGaodMFVjX1xkbh7KRkOVnZ3UYecotZ/6zwgjTDwiHF2zP7wkqi2k/4p+zY4+ePU7jrl2Aej
tfaizfVRjbmFv6txdylF6+ve9X/WsMFj57bfdM7yEMJBH6qwQgE+x2tg0ugo7QqB/2JdQoKW7CrF
e5CPISZVmeeL1bO/zEvqVudP8aaf1EDuCLRtNqAZoDN+5PODfArOjfw1x/ptuqI5Ayr1u8yAADXK
6l8w2WBD9Q3bUxKqPaFPP8GPaJlueWoiOBm3M7pKwiHWY6pZr0sMUe3McB8SCVRP82aS4lsbfIHY
dYiZ20MzlhJJ5CTPerm8fuko5r5JgBIThdscAxI0yBlKrScxCdazaUS/lcjpUsM1QRqi4D0AYmGK
cy/96N5lnARPZXfBs2TTC0LWpCDIyOecDeeZ+xV6ZAfJRTL79jYqWbBbtnz0VnZDbg53kRvhkdFa
yX2G9B8jUJ4dTA14qWfymvaycLJ9PzD0m7NDHsRietMF71CRU4k1WeFSXl6Q7b64vlHmfU0aQqtG
c7Ay9XSWfUAnRdPv9CKjoMnUx2uC9tJm+yXpOsSaUxnZJbykhZ6QFEpKDZxFW/2Sy3VWucpnlZ9e
evlKCgSMCH8S4SVwxpoXrTcvL/n4FDFkxh5h4mlMk+KySiIqTtdgSGBenXjDsUvzQ0LgFqxWejGn
5oIRZuNVlf5ulukH2a7OGXfN2qwQICNxRFpBol4YwGtQVbQrFrOh8X/sncly40iWtV+lrfdIw+QY
Fr0hQVKUKFKUFAqGNrBQSMI8OGbg6f/Pmfl3R0ZVZVrtayPLDEVIJAi4X7/3nO+0c7H1a8bevVXv
5hSochf6zTkMC5YlTHVJ98j0dY3L1H+EFLRJJOal+OFqr69bnXxZw/0WocHHIsAXurZqUVZlYzHq
Yt0kp6i39UfNxGdg2Q28LZ3cJ+5rOg0hY0ODTmuN0os9fDTvShpQBLBypIxAd6/d2TCPv1c09Mou
ca8rV4yN8yHddZHrXUwt20wZ6zb4nfs8/GDEwBQoXLAt6vFzqQNLbubxzkTOQRvGg8s0QdtyJe4h
VoC7PiNyEB1LRmO1CpkIuflh8OPppFXpvhGMPK9SUa7vY7SQ9ldn47EzPHMlC5zX1+LbF/BRXFKf
f3eQx9q8qarGuLWHiAgxqzTPNvPwerQkjJPRZFyv4QhihLIVrmXfhAkrIuuctunvh1yk+zqKZuyS
sfM8ZSdnqfD1mUX7Rdf0bj8xCEWDurRfSN4ljRW1ItEuovli1OWrq7PrWbVorvL3teUZYMVmtuys
jQ9ZQTA6Qn1k4G0TRBB6NzZG82DyaVwKMcoNrl8iJYa2vAG3Vq1CxEV0XhgX+pDxIl0/dKSgWC3e
q0L5vOxaR5KZ5S4bePLgN1G8y3OfcdfUCRSn6SPSaohXdUwAxeT0W45pzBhbwtf8WtwV1GfIIEwH
7UdcH00pcdHmWfowW+W+iUxLaZC1HTUCXVbsn6CP1qlBWGIbwb7OiWyTeqfBETArXD7kXvXcCA8T
D8N5gqDNHMbvN9cOAwZGtISmxA5QJTdpy7ylJXB0m2dhvHZpt85MIpAYO9+ZMmE2KdA3y5vKNe6w
bJR738joS3iJvXZQaAeTWiuuX3h90YGClUZ4HZPIFS2HmfmopWwCJErQfPI2rVqVCy9tceER8Ir9
aOQ27+xwU/Yadj2GtRF4bo5JzsrBCHwXi8S/Hf2vFYPi4/VL3OrfIChgEuVBvrPGRNs1IEKzWTj3
g6ItmCnnX5lwajWhm9FEoPuoF2xseVkpWYExNw/0449V0cgjuZszG25jHEnfVAsc09VlRPBH0384
hq+L8KqzrYt+z2a/AhDzahIRvfVM1A2Wk02HlPPbwfBJjE/jCqCTlRonqz5PhU0prTnNCw2ioMrb
C2Qw2up4gCMixUq0KFLxj8LkC+KQntFI36+myPqI5rqnBCpIllBfACFmKYXWtdq7frE0fbpppoED
M1IlhSeQ16G4k/LEyragb1kWZ7JUT4toqoPBf52vf5S44Q/TVPIDM3qpy4yMVkV+kcDL7iKNUnco
ov3/jS64JW5rHwVWPqdfQUUAn6N1f0zadHctnnUF0ph8BJwWuB7PRBWIpChA9ejy2RvTo2+tO85F
b4Ob34RxbXzLLOudAPXPMiuPfW1E9+2EEA8R63zJwYEQHEvNoo33SP7yIO9dqsAZlYwmJ8YtUVHB
25+SS9FmjGU7fRdT/AdUDenJmPRdZDXWY65b1iMmKD/QKEhp5UyA3316gS19Lr10FIaIGU6pOqVC
Ls3elHq26xbS6HQ97m/GBAsDN4j/hIV7PFvksda//1/hP2U2HmqrwJWtN+p/yWFHGsxTe/0HS+l7
x3Gu76/fjA0mP4Uuv6c5wc9uqGj2RYxqvKsIKavkpMhGSwEmJzdPS9Z9n2pjGBA7MDj64z9DD8qZ
T0fy+odpOBc7M6m/hVno3aYVFgI3Lv1bmBAkCfiZvjNwEO1kQSk4oxYaXY7Nno4dbWSqtnKsJQFg
EFs39PrtccyOGhrVY9e6DYFHOtWE5jbQhlJdp8H7/78d6sZF9IlxYy+eZJwQ5/mxTDhLVToCuutP
uP5ZlDjAwTOFzys8sw/Y1CQpKEAzcG5NKGFlBVIKXebh+v/XL2len6zY7m8yvX6br0C6xGxo8zY3
qNPsx55yjlYUbL/rXT+qk3GvvjSed4FYESGb6/IblPX31xOJqP3wLguXP778fkrJjW771xRlUwXK
/RxyZ+uu7uiGzzMvIJRZv4RLpJCT/QQrFkMnzjKx7d37mPcOipB2HT75on+s6+yd7oNLrGNXHpvF
1LedRxZCzPh6LEdA6Zi9DkIv8EJm8kl6mKPTom6CRc/F37xg49f0QNswfAf8tfDJcIUL/AsT3ncy
x0kmlT/cAVAQsJDxjRPcbesvhiRk2SMmbBiiwPXDPhgT4WzRZh+zaGbHS4V949IZ+ptr+A8casO0
dcbmpg9H20dDxDX+CVM/LQAUx6GNN9pAPRzD1lsZ3l56xkks5Wl20uGbNrBzExmUFNHwhWWUBXn2
XvrWAxzlPSzzzrbM/pvv9He11sybgXP8Fkn4XVswhTZnDbpTY32/vu7/ZCb8a5C7qRNj8K9B7g/A
5Lvqvx6TH9XPiQnXf/UHzN0Rv5kmNmXDMS1xDUb4X5i74/7m2ySVOBa6S5fYgj9FJghDCNtTD5uw
HY+4jLbqVaqw4f5G3qMwfOG6uukAiP93YO40Uv78QAPWIbqIB9nCGOchX1aZCj/djGUyYAxP22Lj
oW5K5wnDpxPMFTotz9k2UrIlentR1U9ZX23cBnVqPJ8MoJMaYwhaqdvSlHsrr29siIxtklbomdMP
pw8Psn8soGua6rmi8b/Excqs233oudth6G/nyoHqSzu4AB8GoTMCmGDIeoe6LMjHbd/WSG3sXU4f
HaT3nFUPtuVu4drtKnK+pMpv6Nx9LsqbOg1XrWxufQ5rkdcCuctvTVA+rlM9OCZWhBFCqjGxHMHb
E+UKzjFybjXg9o5ub+/GsnqITf8BJMBDloynjsNtx0bUF4cxTp/xJD8MtEXKjDKtDdE5INAYYf5C
FETXY+b5IY2JVvfsXY+D0D87vTi2xXRnplu9y8Dt4QpAa4KCNNMGNJef/lKjw6uepjn9zjFIicBA
PeWHAs43p9xbPvwDaeYbzxrZmcaT/TjCh+1BjpejdQOahnDG4bZP6t1Pd+8/YeRbv6zuwhOOByRf
J13AtA3LViktP90MTKuMJDSSYjMne8FHaU7U/CLm/GBtqXM2IQNXoRKj+Cs+lrC4ytZt/Wjq7Rqn
DeylbKsjPMr567nPyC+ubzT5bsI7I+5imtt1AqO+9RYmiMuq1tygBGHQYQz46/fxS5gMb8OzeP2O
YQqWWoe8gz+9jWXEu1HM1I4Dh4wgAh8LqfRouuXrFDkHFJBUGrgo/vqXqh/60874D7/0l1W996cF
IgBOcsnMoLcvk6sol5LyuvCf//pXqTiJf/hdvEPdFWotsO1fNrWut5Iy7pJoU+oyW1VoS8Nxj5c5
UBhkKRjn51r6KeuLY2q/h3X8KTr+5wBv85fdS71P4VuG7wGbcBxX/PI+nRgJB+08zB+hhvv8gBHp
Nqs2nU57eYnUw3cHo510UfsOMBNzYYsJn6/Ot1+aFkqfn56aKFrh0nwuzDfyTQ9xggCLWG1vevib
66SqkV8+E+GrOsX1DNR0urqOP93PToVArU4TLfCzilNaCTNL7NLUPHOueY4nSHd588SiRMiTd+e2
/oVd9ofs7rrGf6bA/5tL92ta7++XzmMX8B3LNs1fN34wVRbETuDgUiPN1cY8UMnkLZ7KNQSiS62j
4NH6bZhz6oz6IM+LTxpHmy4qDqJPPwdHPv3N9dHdX0KL1UsiFkSQr2wZhn7N5vn5ClnlpNm4aKDf
kLgUyZdaeSgLZvzAQ7925hewPp+Q458rgQ7CyQKg1glqKHGOYovzoltbq5D7rLLSYLS/LvU9s54X
20o/rSQ/1GaHvUXFx6HZeG49+xwzwQfgsxYtaqzRzj8wF8Jes287I3+LU/FsRO7ZI0WN0/FbZW2M
lAR07B200Ld+9OZpzrHpX8tBe9Fb+2iV9boblvMUFAMvcc4pzWP5JiDRTLjAocttaQIfe8c5NEwz
Sy3+LNKaI7z8lpNNgDkSfUHd4HmxngzTeBdqdzCx68i2uQioEXNonRcrA3qzJKDriTNPqA1D5/pe
wFade1AYq360zxjcvvTOeZryQ4Qtb4UmPuj79o5D/DHG+luR9JP1+bG3s0/10scuRI7GO2uN6G7K
Vp3P8k/QptM7e70w31vY0kx5z7hU9kbJPkciXVTJtwW0h1O5R5fBfj4Xb0NVMduRJV/y8Nu4mEzO
8T4lLXrDGBZax2vz8IRISMCI6ytcJ5679xr51YNVh4lrWCdMNZZMPDupf+5gEGtzd8Hdv2y4Eqs0
7YHo4SwE1cldgbvsgGIIgHe1TVseqHlEh26m9r2RRe+VwY5pZJ+JhMALKtWWnkeImPc8Li7IIPvc
FxDRa3nKZgLUSU3YZd2IERcN2NC9UhU/ofU8uB39b3jSuKXgoy70SeEzdJtZi171GshgYkc5ijY8
N/CXS+w1IQZETL/fNfBaG184R8lUUJluvpHR1CEg0fc9pt3fX6tnTpsBLFzXMeSYoWSvdVpZBR1L
NOJaEaeq7W6hbzT5fEZ5wolnx9EXMySGrZTFm5O7x2nwGEkXB0u6pzb/RCU9MRdpLDIADUj9FYrQ
eD9L/1SkfCdvuXGShokvcGqXOxggwoEpCd6MiQZxFhdARqRv4ZLCcz3XJCGSc2JrDlQJsN9YCsBa
uUdD8CFD9Tv47rifNOS3i2ud66y4PhXjiNqreecnEg/K8+IqpDFwltryn4expzqZoXmrTxC2BMRa
8QoDBScIKileUeiWh7RzPYLkMi6+yQ8PteSzJ3YupwG87nLYKIp8r1nxW09vI2wvQ21rmPt513B+
+ZHqRtQB4NUa85DJZk313GoMLP/WGbLvnSVBBBIHObfax4LWVDNwwbYsgWqtnankxih/w2f+SUo4
3TuvfzRcLJI8Y7LMPz1mmtTS+3ws3kaB+ru24nWn2dwE7vsVIy1nB7iUggDr6M/D8qBe41zylFmD
AD5XvtplvqVX8SFSC1Kc+4wa7dh6pFV61HIsHTqY9RUiF8aXxq7Uwj0Fm9UQwRN3F+o+7mSosaM/
fatwDwbXv92hzLRJQI6qlJfFEhfnn6bl3KMIfhSlUMZTsDTXl9aE+Zs1WCdApXdhBIbbx+mx8nr3
sOT9Ra0pYcGfznII3M5Ap5Jj17DOCMQ+AVEeVM1rxgwx1QVHZZMADhv3blHd6qwOmBzWZT/y8sdz
NS3frSJl2ygDGjJbJ9SeRS92A81g3XGPWPzeNL8IZjl/0Rd+miqpw9rZk/2jGjzug8TcQPpOFsGo
V0u9nmafvjPd940DMAQKxAZyPa0KWrpuse51roaXziCSecgN+UCD/IfuQ+kqO8vksdWH9UgpXUfL
sJ5ND9Q73UDLPSCMz9ROU5s+T6zHFXGTc1014JcL6uBma7S8IHUD68TS0gFnM6lw4cwknVUGH1jv
yEtS8QPirlxhOfg0RPvkN919NYp1rC8valcFxoZ3tjxKzT53EZk7Hn3DUcvrtVuwByW+CbDSR50W
nYh2qde5b5xlkhCjgcg9tI/JwFXQMI+iIC0OZVe8JXb4vLjR58KeVjd40emt9fIS1vwddblSPd9Y
QDMqke7mQbG1mCv3zbNv5so7c8lT3nQEFp01Frd8kX2KgecAGNgbI85jPBr3+nf1X1L3n+t++FGX
9ykiGsRhFOOsTUNc/JDyyEzorK7dxAKr3imMuOeiF2f1QSehyc2A4yQFVB5f6n666wSyi7TbGoO6
qmrZ8JyjZXYXclnQ4mSRr4Jq6TNY5+srRL/25kdcotnlH+hJ8YZ9fZ2H7IxmRQhHfYH8Dll/4Gky
D17MCCO1urU+0rkfO+tdFvNt6ES4kUp2gdm3N24hnoa2f6natuPYx6M5L32AweDU+ET7MF+IwexV
aj/u0uYCCeettIxzVECPscBCqDfaJPLBx8S3CgvtuafhtjBRU9+woupzSq1X/UsKgqb1jCfXdp+L
sbos/XcXJ5TaulW5FY3YSSOVCJzTdGGjTwvzzB1zVH9fduIovOhcD7i5x/pxcgyoxaqucJ7Y0j8M
tPxp2V7G0j5nZ9lk7JD8c1nxmqXgBs396UGmx4KpQhNxo9a6LddLS4CCu2e2DmLDxqYQp9REFZTs
iEoY0gkLu2zXEZEv1cILsQjRaLe6JruNBwNylbSo253RLgO9i3ZuPXUbRs7KoG7UJoHKfD4c8QN7
1J5EyykATfLOi5Lb1o7fhOZvzJGtg8nhRpjGZcx51IY6f1PVeZpqH9ni3pk+tyh/+7r0+2sqC50P
x/lmlGzvqqwvBm4ooRubpCC8pG5pqGnjAakcCvkl3idchCnGgVuzTXruGvfXWjUEGoJWBqu/VKN2
TqNzXvXkh9pUIa7DFYhV+ejFvDi0ascFPGl5byEzXRlUndf9SKtZpzXveUp81Az6pw8JC9b9YU7Y
bSQRWhpA4pBRrxFdKFPTVW9w06hdN675WDQ+kbBw9mMavUomgJMCKRKck326jnXEQg13mzCCsTF4
cwP3ejart9lkPzDgfbTtSMiPqnOrghdagC1zY6Zj0gB77jX0MXVadDS3YaM53Xkwm09dJZiYttjX
tb13lwolETi3jPEUoTafuR9+TJOxpQf6AusB6iRW+Tz9rBuKAatkTZp9yKiuR6+f+6j1pptQN895
RoXQ6ETZmHQt5LirGot0vZ7s+DF5y3N7B8dlxzP3Hd8oWlsyZ1ahmDPGzucliqtdWTBfIDDA3bSh
StoBLDXY4mQkxgNTEbbNCEchYAwIXtyyRscLydWAJ0dc78SF3Ir0rKwaeIU2skZNG2P3AG2XrC3J
30XR8hh53v3YAF0svf7dbWzSAcuyWwtiuRiipp+iRqLO4LWhPoiw+GvfizbkHk8OxL7yczwAc10p
LqbR76AYmyw02mYBkC/8+KYpmkucpG+d/sVpG3xGDEdDAI0gPy3aB2YeRBCMogIDrx224F5DcRZN
ziKjREuJ9DdGtVh7utU8J36zTVJud5/gHU6pHZfWj3YN4iCn9b2tE4V3zCEtCJa1HpC6xCnBEHeO
RrR6tdi7pYZUbNAe6VjVyoHrlRi0jdLm1hi5FmTPEDszFBPqFw83l31rCfQABBM267RL7+wCKvks
yBBS22GYMG7s4ZboE7lgkJ03HfaxVWEudmCY+Pka5SVpZHv08kIPwAk8Is3lwTbBEdrCeRKN+O4z
kkSyVLSBEebPDJnpzww1wIMQOb9TjoGnDxAxcxQX7SRr2LAtM7iO8K4Ghjwobw8WCrk4CNOAl/k+
lkLxTZ+MeT8OdMFLmzMNja37fPTf0ENjzB3D737LbmfEvbmu2uJhaJwbt6eytXD9q+8AJP80qoje
RGZvwH8Nv/8x/dB4bTZQqHBIy+6UGjxXecszlwz5FyrN58wxzpbkBs5Lwa0INTVpHpvBPjshVriG
sQiGp+zWrWQT9Iyug3qwv09CUEI7dPI6rEiJRyBqpPbYAQdz6WyQEPDohFygQ4imF3Rqd2HU+iGq
qMcWiHBtcKbVmOZv6vgmKR5XTs2OLHHgBoNHVWhxoO0alfUanuqhuVxPb/SgztzIR/4gGCdWkHAK
v3FAuW91FidE458jOie1lM2gWI3ev2RZeVC/ovDE0e/SN5kCq4bc53bRwV66S0vdPwzEtxrtpRW8
DLUbqDtGWsnXTr9xRfqmSlvNhDmVV7eAqrHBjid1uFDtirlA/z6ymi/cm4taBvoy/pza7HPQeBdq
B0STWyEVxYwxRsTodA6FZJm+uVP2Ytlyk0+DE8Q39bkA8dFK+Y5UFGol3vHiR6IBUFcO5RTTWFPv
Ojq0Q73QOIbhOnfALswvyRL+0DvvuTThs07lLaZPe9XShCvBbtXjK0baBwN9Wwo4mbHgTdXJGz1x
g6ax9ihH77JZozm3sOkw4+Yowzx3UZAUvL7K0M9Cm7DTErId+T7VdcY1Aos0r0D9njsCeCQUHUez
g06OX4uYpqOjS/yIY0DG7xd6wiyO89ekxoqo9/V2nsDPEvfAHvFUlICuy+E7TBDkzds2Kr6yse7N
bHgabOMrfYXnKQ5vLQs6H6QrjCS8xBRAXq+/xwMdN0Zxa3OkUEXd0W2QHECD+FHW3PpuRpGVac/e
wFZi0ixFzxXe9mP10ITxWz7wDGRR8eA27m1UT4EBsIh3xamojt+SiH0ya5LP1EmKVQ4bx5X9U93r
N9d7UA/5XaXRXGYne4tQHUpAYzxR1BgmQOxwMPaN/5HM0cvfdI5+HRvQA0QwblkOgyzbdl3VJfyp
s2YVTCbKaYk3NXwmvSchB2/Es2oAyHjYhx0yfmHvomrtIocekwajCQCwdQoDaKXpxd/0Xv+h4evo
pmGaphpgCAeu7Z9fTVW7HG0TTwsc3EWbIS9qdh5n78bfIpF+TVFpr9RT8DfXQPxDe5Ff67J086uZ
iDJ++POvNXur7EAFakGpVvQqnK0Vg5TkaMYUwtf+Xj6zvYoeLZGRYybJPrup4UDwmVBD9jRiVCto
lgkKMHbxIfSOGmeROSQBSz3CYuwu6vzTp8NXyU8hxIKOiDoRjpzb1PGwAKxqOG+zlb1lGlMRGkrN
5D8XbnMZSm8P3TTI4vbis1Rl2LUZ7hQH2hV7WXMy8mNFDmYlsOSlX+yzOhhPnlo1OPdHyMCvp2FL
FY+q5O/VGlKFw2Xg4OE0HMgJLsgW/6Q6CNriHFVBrd6jxtBjoYZRfTFcwxe7fG9pRnCkVbRYhaAe
hguD9E83JFkx14N5kpdZunsXFxLJBM/wPi50Oy8Lp8XC8s5oT2WWvJmJvHSaTgSfvOSVvfNn93lk
FmIvt45ZX1pabebIy1cHM/XP8R7QfkTREiaUyq6aW0wmkqU6+ryecFj0VpOrQwdV21BUFDMm+Jrc
1k2Tsq9HIWWIjpK/peqGNW+fQTAEvaY/s9Iw8Mj9EzPeYldb+h6SE1ero2KAouSvEwgiSAOpy2dH
+6o5HRqy6ByW1a3Z8REmKQCvmSPJkLcB/cW3hsEJmtxNHmkf6gBKvOxFdYqiqr64A0cLh/6IUu+U
iOnWNtC3RfBGUVFiMnlL/fYraKTsbx4q4zpG+FP73NGZDepC1z2g3YYKbv/5IZ/msu3pT1LLucMJ
0UVQrLsuvsX4ttVisblJI/2kLdrJ9+Rtlta3FbFjPd088nhXBs275dZzwKcDakW0bCosmkfRAD/R
qeVGo9Nhc35O7XgnWv1xxKN4/cSK1v0K3+lR3d9mHx08kZ46DM0JwKJZHspebvVm56B7weosMi9Y
2mjX5YhSfTKScPBoCXvYK+F5mH5XBmWGOmqOKXKTsAzCTv+hJfNRzs2T7qf7PhIB5tK1q0V7No7R
f24hRnAXrhtiRfo5CnqYUCs5wWrT6APWBa1Nkjb8ZZuaOVVPRYcFQTtwelhta/gSa4BPG1+9nlkC
c0/e+khSqyTBCDlNOBy+CUjJeg0CHkcU1Y6rPDqto+3iULtkNvci9SlVZOUcB8z57sTEnycBdede
xd5ZJQ1VBnRGtmzHhP6zlYSbmnakSO1jTokh4+RtMMSTJO4pCSFMaWnPchGO26j278muPTXse3rh
6yti/fQAUc7EhrrcRpZ4isSumB1SZ202K+n7PGX2h6/XN9Ku9yRl3KPQjlKJxylfG3gWaQzdVLSQ
V85kk9+MBC7VArjJ971m3l4X3P8IEP61AMFQ47d/LUC4/Wjaj/ln7cH1H/yhPTB/05l6WT5bk2ch
4HTZv8aPtvuf/9bM3wBzkSDvuWxhpmWpR/uPIHnb/81EFGAQL8ie6vk6g84/tAd8Cx0DbjGD2FOf
oDr/39Ee/LJps7IwQ/Q8RDCujxTGVQPVn0oISHKd8McU+lH5YeSnhBxVUqLbirDl3F/ZQ/I369k/
+32GbTEqslyEN84vQ1OCqYwU4xYRk+kBN+Con5bhZTbfp+JuwCn20+fwT0bphtr7f1o7r++Ok7rp
0vM3Xf3XES39DakxcBuQo3X09l6iG60+pYhuQzirg/OhICxo/1v7SUkK2BnIZds6+qOl0+Eh9uCv
Xw4jxl9fD6u4MPH60uNxGRz/spabZMHNWoqLKHKWp0aHqM/mVPqKBLatzREA6A/RYnViqZxbFJ1F
UJHUEOrjQ0NmeeGG99nylmgmiAxy7IwSwMJs3SYpMM4sOUumLgAZOUo7p7yhIInKw+I3GxiEd3Ly
zzGCJKiV2TDfGMNz238SLsn5Sm6kxQmypNnmcmzHdah/WHCWXYT71fDGzBIKBp26lY7nN09geLUv
fU1PpzvNLE+FJVYGkJY01FbaMASRUXAK4XJ7e7MHcsYi3o27Nk1AKBCuttDpIS8NVjuaW4I5eA8x
/5IhWAB5KkUaCM99lVfNpp+YKhESnYDXgwuGu+DdAcFRi4VBTh4U6DVmCAmp0QUxRlB4PysPnZjJ
m/IFdJ/pPYLOVJVrE/gdxkHAEQzqViI+9WRLpAtJHBpdPcSZycnraZE2VBlyWc3GC1gSLCLMJmNq
F0EZiWIdMAoEGoS860Ynj6DkKOe/Y/qHyoNC22D+96Iml+r6RdWp617VEXjJaM3xqyyQtR2glX7M
2YUAiCdW4M3GRnDFvewlWWjB6VszxYLjvdYeYB2evK5iiPseZg8jBuWBbZ9txow+bPzT80tOZUg3
PtBoj2FY5WhPz4yDVz3Qi5+7VRIRocLVWxihNaRzjiTgKUsXHA1TqzfRzhjfzYE9lVBY8h28PKg8
uB6zvon4KNRLsEnDgi/HZNha1TTodGgFjHiDsh8CA0Zcklcrn5w0/JJWG9Ek1W5MQCzq7S7cLwvM
nww5UZKC/Um6FTBAWv7vOfkQ7euYHPzhMZNn6FoNdVyY4e5HlJ4khOnKE1zQlQNcrSzfh4UG62wG
rqahfIesPJ4s7WhWr4JPr+RzmkMG4u2LtgDeTFYDUTipITdG9GHwsTvdukuf2pHbhM+ljZntqlMB
3kSNighT+DqX3Tq1OB/zvbEp1urvqc8h6cRqkMnK6h/b8nRtR4SP3BIhWZeU5itFL0tJiNAiPKMF
NcZibNVt4nLe1WmHu/SRGFBsyqSBd5bdVdNukdBtaxzrmVhNI8dfqMwg2la6/6jeoZF+0NJbtzaX
mUZ+SGNVp6iq9fwGuuXOFEwAwUVV3rrmmcWIvmoZ5Qny1VpCNGbK4zrlUUg/Gm7iAvDZyMGYd5kM
H0a1E/J94oPV8eWgnkWqwlMynkj54NQTrRUvo6SZp4B57QK/z62PXZZtdIzIyE0PUngvrGgbp16+
1Nr0w2j6VUV4bddMX6zKDorMvu8iG6QEP5rGiEgIcdPXhk8aEDhGEQU+r1d9VzfqTc2D37jfxlqs
Ym5POrDrwaQFDtgwfyWkcN1wArcshNzyxQBHVRN4m1fvVU21zRXtbj3D2Ki9aZrOrv1k8HFVpBPE
ES9q/DC7bu0yqSMqg7E69xSfUtzatPrptKOMm5sdBr4VHmDAqGiio2LN6+ud7BxH3l6XhOCxhAw0
3wtur8GBfsoVKnvoxjX3opusaklimvzIGj5m+zE0X9PsO6i7dV1JBP7eW9lgqB+c49KzDLHghTUZ
Si0Ize0Uc2jCfcQ0Rd276kHlOdAtNQCHFsFLUruTUbHamQX3qSJPsoABGW+4h7UUtBnNJoOnWtAr
Z8mU7+5U0vR6kdMLjLJVwlpqFh8zDyCTwJQXa0OabGnaqHVcj4tgGljBYBDLaR8DFMq1aFORloYB
nsYjK6CyBQAA6AnSNOcFrBUzc3mSfbT1ASCPk8qIi/Hwo6bceqW1bZNo2+TTj6alfnZNWL5Ofjva
UNzJ3Lj4jhb0UbR2Wz4tBpUNucDJXNyYpcAQxPpbfOhDsxtD7mA+FIsLU7iPFSaS3nzEXKVuUugh
zAREUNMvHqONWoMyPuOxQ7IQOXtzzG9odbG8yWASBmNmTgc0FNUnl7GGObe9mk8KbnjiWyr6zF3S
7Cd7utE1azPBf5kb/1stGCd3JGKRGbSyM3VrR7v/lM70vz7+569KZ8rdvyidv5f/df99/ij/XD3z
b/6onlHnmtRuPsgpCmjh6Shj/6ie/d90lxKZ+pk62KT2oPj7o3p2DUpk9JOuJ2ydh0f/v+rZ1X/z
qKxVpavEtsjS/p3q2VLV+58qTH687XkU7wZcTcezfqmfy0l2aEo9UnVYYDVkXAFhRvjympS4YJQX
vY8XqdVJk0HYwCBfJ0K+i5ntjV/h4aDbte+bchoBjYbPXlu8hnWzyzlcS8s4yWzxbog0A5TsBWLA
qmGWnBljlpyILlBLIiCD//lugU2PK6JZ4s/Mzx/CqHx15C4P0zODsCNti2czmh7J0LrFPfPZmExG
GxX6PD/RVmtXad2T0xF/hj4pVplnEy+vdUh/mdDagJSRMzB2Ek13qeQPe2d0/nNkTY+e1t4y9KlX
TcIguq9gX9l4NGhnmwSPafeipJJg87QMnZGyLViL+/xRS01Ak909ul1rR44xld20EHZGqtEmoeoO
KoPIsmKizeZpBUHerrgHUDFuqqGOyYPE2+KRRwuCDQY3YBs/qCJA4l1G0mBEV7lw/Y0+OeSqeNPF
rTF/C6qX0Z6Iinbb+66FolPWvOrRzt7i6MPMDfhp0efQjF8z0agatXwcPcBtAgI38NeVxpBijWul
2OFzeikNOOg+nAUzBmOzjLZSTM76LrGmL2IKybH09fngNI9ww40br6l2jmwo8xYuoRtLlBiMM7AJ
Eywwe7Twm7K8G0OjvBFd8WXJs3rnpwvCDPFODxUopmU+YF8iUS6fYxopZE10GqueDzuSQk4O9rvJ
lQjkVLyaTS+DvCe9d/mSNFQ0FYHNKxGCeZwI4WLjiP30qHqIBJXdTGJ4XjINKaEOVkf3k006fc27
WQYxqdA+XPi19DS0rGTawOH8Uc/VoYsRh9f3Q+R8tQdgSrkX/WhqTGILeqkFR2zEHpn5Lx4InCJ6
B+Z5Y43DVzMz9XUUixR5ktJLMYsfBKB4Cw2YydTMmMF/Fk1pBktDm22Y8jsMXiRIJNFjN3VWUNiw
c4j9KEnMC4lPS/Dcg9b3HDJCJi2gHA/icf5hgVhZD7r+ACL//1F3ZsuNY1mW/ZX+AYRhHszK6oEg
wVGiRJGaXmAaMc8XuAC+vhYiKrsr0qyqOx/7JTM93eUukQRw7j57rw3w1ESzIYJv6pwZhsyqwAJr
97Y3DBx3OHJWfPbgSiabqTfvSrNQA0mrFsZD4igJkBNQXu1GxpaFa51lwUmkHHlkYz+NHSxrpeBH
AV5CS2xV7OdORWzVUmdXEeC1I/XCcwm7IJO61cTtblK9ZxOMezVIzO8Mdazm6mcVV3wye9dU56Pd
pN5E4L157Gz+TF1+9epwppPhXfeI0ytxuyDt0mSbhh08bu1VMYr3dGY+LQQuCs2MDjXOsTD+YLk2
gMai5YZaks2skooVgBuZd/tLFCvo2ZoFNcCiytGgAgVuqZEwVue9SAOdW4vJ1nJTG/OpLnL9IKvH
wZy1w59xXTN1d8S5jAVS1m1Vi4rSLGG/qxXvvYgQkkvi4+JsmfmD2UdfGOxjzhtcxpZ0n8AekYMs
KEUvWxbQFhUZRI3Mh7JhoODQy6VnNx7Aw32rks+My3n0u6guNiHONZaD8UfTWUaQnJIIanwaeh+D
njMwGBQ3eWaNBi0KVnXUWiuO+iDYZdG+rN4ahZYC+A6seGmx5zq+1A3d01ZNAbA0d3E03bSQ6sDJ
p7cU1smEMpymrFajMdkUHa9XObZPiel80EREy3fEgT0sm3XtFASKVfC7dBfhiNIZ49OmWWc554Lx
oLEVX9she4c/a2Z5QhyKgngGtmOJn3cqOR+Z/BytUf6M5UfWalg9xMydcrnW1Pzdq7hg9bK4VnH5
qhSEJsLauJE2eEsWP+e/Ppi8JFlS/3wnH/+2SIFfVT21MMnFv//b33519xRc//kP/O3Pd//+529H
P9X6Q3z87RcM5nT7PhLXmS4/AID++rv/80/+v/7m//r582/5v40dJsPAfz92nPrxp/is+jb629yx
fNFfc4f9x6LS2JjrLcd1lszQP8YO6w/HwOzP1AGA889g0P+eOiz1D2I8TBYehnyduYW/7v9odkvI
CGe345merhEl+vOF5Yf/TxmL1+2/df9bFn/Tf5k6HJUtgcUT0jZ0wkmupv6TpX5CvObZyglf71jy
jZmNO1W0PgI9O7amgRCb0TZayc2QgbMttIoTnfcy1rLYpZRHboo6mXGMDBuoehyr6Z2nndb7UsKW
bhlgBgNdmNhUeB7CwGv8wqP/mnvdiN8DWCZVMsrMqR4v3WfvdI8yE+tZoQt21qQEwMJoEo5vrV4v
pMnviFJHKocg/lG/LkUQNySIXIyCpdoebYpj3YzORPLmZEiN8TSY7idXJBBZTd+H0Jvq3FxTud3A
lZPtxki6W+foENZpE1eUcvStsN6Y/bRu8/DB6Yv7kCTVuq9A15vTG25GUure3unLbWoAYy6Hu7Fc
aoW98ixCexNZDfzFEracFkZvPRgT4ryLELcZSwMny8zSqkjKasOysMFYcvF6Ylcek52reDifI9ao
QwEoqi7LdhVOtBDUXY3B1/nWRmQCN9J4Fs3AQGFDfEYht2P4/t4uU6rPXtLU4C7Odq+VOM+s6hJl
VrwyfvOkDyoVt+KkfuIMldtWyH2mZ4/GqCzl2L7E/hT0ZC79wSEFr8SYHeaOPg7RRd95P3abPgb4
q8oRpFgb+WYx3cwOr1h6D2NV+l5pvuY2OzJQTMOiF7j41/BY/5J3+4zYasWKch7a6pQlzdWx8jlg
8rmCB3gmMApbamY7qjgYlnB1+KnODyo7m01ILyDgzd9tWJ4J7sMBxFRC2SGy1cbGVOZXhUUQ2HY/
GIrCbyChkuhSXLPbutqj8a1Uo8pIK5tAU92XxGw/Jg9fnufUD31UL6zJnkeHwmced468K9uiW82N
a15clSNrixkzIP+9wBf6Uyi4J+cCBwpWAygQzq1UMRO7ACCb0U1WFU1NAd7B0rd4VtQ6K8gZD9iq
afBVzQA36D7lPJs9qsq7lr3qTCjBLOZnThXKLtYNbR1CTqNBNJIeTfbJIZkmue4sckejZq2YD7JI
VOulOowKiGGreyhzhiq3MxwKbDFggFrz1owIkFbdPhsTPvNhAG6ZYliYHh1d7kAR3YylW3bisYaf
ACJnbz3bfXVVWVPD9g4PjfROeHEueTw860a1cSW1mEp7lTVu0GRjZl/gKDR/GEwYmnRxoc2DJEh4
bumgCsruBT8EEJvm2dPFOo8nKgKUCe4vlkgzJBsca8OLpfA2qQrAQ7156rQmRJwe7gScv1Wc9SfO
QIByu88SkuTK6eegRhWwlm87dfMPihUfQrVHzPCaty40tqNxauBU52obhA342TTPvjj225u+SWmR
c8V7pKVgzfv1bCUfGbIRLo8YjCcHCApvCBcWh14YaOgR6knpaZ/twP588a6RbkCPK2+QZpD4Q8nI
12ynPv2oYEwBFbO+SvK5q8Jbslk6wtzk2Fx3bM/NrH1tdZB4XZbdWdWgHzXZ7cWcgJCjitcW02uE
kYjOA3o4TapZOxPb+5h/IFYjd6bxS9yNpAygSmy8tn/LKhXYHzo23KS0GB4icw4slq27QWHxOiCd
9IrCfWSCT2Hqh5hJjheILFmiYFg3pXmnmFF81pSWkd+BY9/w+VuN1VF4PdUJudnyklhcx3nOxz1e
t+Me4qrG/1m8gqLlcsChhVxPvyCYf/lLqwmmMGlqrAqbJzGP03qZRXIj2bd1dIhC5a4QThKIcdwX
Q/owtr3ity4OpU7a+n1biJ0GodVoaVltq8fe1vYUL/bAFQmlgFOYBKxusHPUJ9LRECoLD8V971Tr
LYuiT547UNKSx2pk3yHkfO0suCJ+NPGo6XC9rxLDDLIZ+omhFjTAhyQW1YwuoRZ/HBvoGQ+Sc1Rq
qncsQPR+mpXpCe99wL9lt4O7j3tRs59Xn0rP9tZDUqMoV+oLpOqtokT3wqlRljR2sMjxWud0exdc
6OCpD/Slo1NRQbiK1fAi4qU6Z/7AYnkFksHknGiGP/ZyqUnJXxML9R6KRIYaBc1Sn8PADYetnTXT
ZrlzcVzGBGu5M5bCcNoSrmATQuEHiINI2VnNYrPELKdo7T6M03U9NfRnzG5EoCMjhdMzBydA9Bpg
PatauCvdoYlOx8AVt1LeEwpwcT4VdFSpzOGFW+DFrlrfZc+fdOy30kLmQCo1az0znaw1jTpEzIhU
eOCgMNK7VgVlOOES6A2EQg4d5TpC+xweQzd5SFgCHuK4flM9+yWNl1a5EvG5ifK9Xnucj6nkgHDk
pxURCRzzRB9zsBmUUWrmgFPG+4hKtipJnJ2Nvk2fqzw89kr/YIXhN+3ZjyIjFTT32FC9mgdY+ho1
MuaxELKp6Oebg6UdmPeek/omZ2hZRfiXR4f1i1UbXwm9gOskowJTAcAvrf4yq3YRhGI+lviNCm08
e6OzpVETQlhX/lY5Qp+LLXDlJYR7FNwPW1yDX2j7xIUzavyc6aPq8bpT6xPt0vjXiqLXeszX6WA/
R5BYeSwPdyH9rLpHo82EFQ6KBxsrj5bEsJ/QyuF+pjbotl4//evD+P3HIH6afx60/zaJb3+q+4/i
p/sf/9D/L+O6pf9P4/pdlX9XA6CEv2b//TcB/OUr/prVDcZuZgcTugSbbE1dDGJ/SYS6/QcCIUO3
7eguR1qbr/nHft39w/RUjUFAtzTTNl320P+Y1a0/yPrrNl0VrNiZsrV/ZVbX+F7+vvUF8KS5/IUq
QhH/kPrnmv+/7thnOYIlouQFTqaMjllq0DUlmDhLAtJrFQjrujTSJug04iiW1+crFeDAeqzjLMBC
2VE7DiKaJkBt7bSN5EA6GIFeWMytrB8P9oRRMiR9z09UBHTvXDz8UptYqtz0lP7OXjawjgtGerQW
uJ3o/FF3HlqmGO74Ew0KrHhqT9y1r55Dq0jEKsoGu7UOTaiepEAx/JVr12Kb1A2UYIVdc4BpBQkx
xLEdoe5VjvuiPM3xPOIEQogzTJUuxoGDw1jAMUehojouj33ep70nFJoFswaYY8qDcO7vQ1f8mBZ1
rEooMd2W31VObw4YRcj/+V3mkHdtRrl4endRzrc2i6sNg87WxDN+ZXag8byrFjQjtVr1PL3yeg6k
0ugDc5rkRk7EDvr8iXIDMOk56yPFdMHW18EwkqFodMgGOQ7QVaZNE0U1DONmaz7kfXTWXVbxhs00
j3VnU1ZQA9LytYurN5S7ZkVtkh87iFI6EPsNcg1hvFYQK2j8Nsrng+HZVJWq88Yam8nXMJZVvU5Q
6cd0N1DL4o0JmW3VjzvNbZ+L1HXYhSEMeYzzpU6HN8LFta9pqqodQqMD7BvaAdAyyvZbC8OnUSl/
ET+wJ1fTZ+OKj6mbvqcYGGgf7x2oOUEbjhZ7dUbdthsydD2HjfBwqEqJl3fmpNhWE/vUBIofTUgh
oDo/EoDtKGAo17h1Vbf2h8VhRAsVY/ZIHkwtjnGDCqO2A125GpYsqhdm1mn7WYVDXJWQmjizsn3E
WJGrQ7HN9HHfp4vvfxIVq30TYn1W4DmOIr6vsLM2XcoySTqQ2lRsL7tpAT7qKUVCDngm3HU7IYAy
ymX5h/P0wW4kHN+ZIm6DkqzccWEAVe3WAsyJ23WOfDGXQaJQ5jfNnwsM0hdayZRZjgZV3FxIpk75
M5aJemPFbrZpgQsFwoKUlTrtrshVcWtPkZkca3DVe07WA9h18SLn8StVpXIuSNqsAGvRsD3rhM7m
vL2YYf9ucrKax/SDRiuUV7arBRngtSgnqr6Q7YNktLet17evhSheZ63xG5XZIqxyKFBj8dIW4cvc
tt5anTDVl2p8KB6baFAPJi0yKzVr5wsSLMOvQi+rnCjGHVQ6bQZSU6rcQAa9cPZ+1kmnpQMFDijz
ECAEiMYsVMn4jMB17Mo4afVA6XX1q8v+ybIEm3NQphsgYlwAtjw5sdoF0mbOoK89SBLCuBa4NbVH
niM9rEgzuXdFTb2qdSU+Bd453IKf6P1+zlrotZ1YlyW3KLDVw6HOPehdy38IUUPKnFwOwSaJnd7x
2P9VN/pWnukD9+Cm+iTefvuivmlR8pOHWbFNB9wWGTvgOvVcjjUWfQeqhUsHACdSaP4uquggW85L
emc5m4zCGHxYgZOhd5POCfnMs1ShxsscOdjYZD5r+4nkUuJPPaHMtCwgxNLDVpQKRsXCfu8gAGC6
OrMg/FBYBrK0Oc0aSSrYCh99g3CrAOprvtNO11eS+WYdYUqx6L2CRwbssraew779dOzpuYfzzT9D
QsIV0QG39N4U2Hy5exhC+9RpCgBetRJ6DIEwzs81xX91ZJFbQUFaa0q4K3g0+a7LCjpMMw18Lhuj
fOmfy0O5ijt+tLnOTo477PnIsVgFXIfkQT+y158lHX9DEvocESytZ/GZxEdr5OwprOJKKea7UQNF
q8SvNIhGxU4GcRm7O6pGmWDXiKnQoBfoTo+ixyR3n3kgRYQ8AVrnXEsa339v2MSS0q859fp1AQKD
Pi7PZA5Uf/UGo6MphpNOmcBKWY+56gZGohw5qoXbovfeXGOkpjoTmCcKp9uQXAeqP0QP+pxNfmdk
zaZOcXaS5wU9DlPxQJ2s3LR2Si6DV2PmSEpMjQGsyhC+ki9WIfFVqW6eN1b7MGr5Ujc951KhCmNm
1zyQC0mMeXE22O4G4OTvmOjXEAaZN0YX19S2oRF+miq0gnbQT0XEPVMU9P42XoIztjHhMOe7qegf
FT0CQ9MTHJHUatawZNfSCfFrugJhP1Y2WalbQVc7z/VQwBYUeG/NpnoEgYmZxVFw0ylkHasKoFFE
X8e6yCWVUj1reaKnim8n+GsmXYCd0hN/aLJrM1tfDpLE0k/zTqFes3JSMN9JQoVuM17rugmqQrYY
OJx6GxvGK42dj30HXT2R9aPo25sN7L5apgW8WuyIDgpFgFAY8bUO3CXI7Kp7TtIUZEouQRfkvoi9
l1zbobA8SH5grs3hhCfoq8nanc0PD1IzS9aKVSE+tZ9RHx+z+Igc1/mm8WFHdBJlhfrSNeZbLXAK
D97FLmixKzxPbKjogJOfDNan25pbI0XJcmPYyKmJgsfD12zjB0voyRmwHbd+eoqawge/QtFh1UHl
L6t1U5ferjZo2ipZkq6kC9lbj5+mES9FHDuPsT6fLSN88crO2Y31dWo1TNDLv4RWhnKPo3lLhxcu
rZHjmuo49eKGJjRLiL1pTWACVcJqrZBX+nmtQyOSIGkejL6L9zZ+Zjrhhk0840ZQ5gdlqO+x8j0l
8z2LQ0D78ICZaCZSjxppdH1pEZGmz4lI9yOa3De1GZJe6yhJnHqoPO2jEMsTNooBSyafwsMVpI0m
jndvnYhW2Zs8eoqYssCIZpshj/F56fMjzkGKjDU8LalO3qE2ChxUA6gCqyU2jIHEK2NfdnRa6K52
VVqNpqGh2MQCzo9L7kyon1qifLdzc8rc4UG3q2+jTQ7R4kFuJt7xpMVOXl84xxrrUsw9C6tt1pQW
qw1b7KOsfih5O9IQRQADhp7Hja8Pvb6zHIXi5GiRRdRuV4Yj+1l305jU/sRYyjCz2Iy3LU5B6XAX
JrnCA71Y6x1GUOemINCt6Jz59dpqDma76gPNjt5qyq4LNf2ZHYZL1wXP2Uj2WNPSVZHQMz1Xs7tB
1jDXuNGaBzfBvxS6MtyZKSHmyAgmt0NUaOE7exYe8YZPKzV27LTT69nq8M2NmnlKihYBM4L8lrY8
0hJ2tdEESKrk/J3p6XeWYydJ1Ck5WG0vV0LYq7hV5M4uwTLoFXihRr6Vicd3V1c3fAfZiscAsxUS
uDJUcDFS5bsqAQt0zg26d5C2cF+L5tMTz5HOQd5IMzC8lIiw61z31NezW6xu2egpRGOdX7tUL/MU
x8HoYKMRi3yO22iOswqhmk9JbWD+K8/9sh9CW6neuuyFki/MQ2P9JMvkHDb6W8VFQghf/swICrZw
WPmptZ96ybfljPGOshHiQikXSJNmZLPT6bXOjHafVl/jaObHVqNzQeXz609jd8phaJf4cRoaYVkS
AhjL2LxnBnqAF8WBOSDzdmqpsYx7BGFfYwbDnDdqmPnA5/e6zn8nkhvE3IBtN4iElXLY4sZzl2eS
DVhk4HwAGp4ynFEilJX9No1w8hhypQ/UTRpT/6Gmqd/UV9VkxRe6UORtIJ1DaHkry5xCX7qYiaLe
OrpzEowZ1fb4qXOMVsTDWkeqtFpgEIxksmn68AtPd3GcDAcdPauWLGH8aibpE9vhddpwU5h61qV4
J3gTs4qne9S8KnOXYStIb2FHU0XUsXtR1a/JfJBtWfljN6I9d/Il5ZTG/da0N5ls9oXdvlAcpXEP
yc7Yv0F8sYGI7fFZETeNdb0Puuau7Xh+CpfjU5qmATAPd1/1yzqcsQWFlvEyIVUUhRBcoJmuC51+
JRPnFhpYwG6AekcyDysZ8p6xc5VAPJeYE54rKadrbEBj7hJ5koaXnZXWXjbi5YNVx89C6cfDbKHu
1aUbOE7Dlpt1CY5RtMWSL3PjERT7wKjUJ9RCDhl8kgfTmz4nPu/VnF8Rf6gFddAko7xix41O7Sik
EWhzEBsGYb/t0h5SfH1Na50629rIVpbb3mJSLj5jVss294z3rySJPJ6iyHgqOx4O9IwYoMhrrK8K
l2p/RyWp2MyItFGb6bg0Y1ZYFa8KvbtVy7QzzGyI1VdKL1iKtEiIU5FkQVKnvrrkWBSLk55uDc9D
Ez9IG0nHzZePA/lUISX44Nk4WvT5zQUM31hj/q1Of/4JrZU/qmcRudtaZnOZ3ek5REVTPZ34H3/N
bNQlv8p8yzDmtcOWbu02kUany9gGBZFpUOisionhecRV1tb003u8nV5NJAtpAG5xRbcAnYLg07Oj
MdHHXkTaXaRTTcCz1WCr3NnrMs/OnlLWa9cekJgn2/JVm7ugYZ0ryfaBChduFKX3NbjapWmNeC15
Q1eyZl5X2n2dRtjvlkR8TRsRjk9rl1cuYAlaKrAdD7fJMpmc3fZOOPQcTmWPU9Om8iyeDqOgicbF
oTO3QZdNkC6Z2FZePB/SYbBW9HBNvlFEH+pk+DNtxTS6ETYy+J9+TRDcDE2MlaN56xEBSdqbqB3K
IRbskZKYH0WLmhNp3Sjrf1yreZqE7FZjEXM+ia/CBiRtSapQYPi0cgd9/nvUr87U3Wdt+QGX75Sx
l+WeSxQmsyyOfe5hcpaGBBc+gJNxh06V9FyQC2twt2OHeslNhO4+sQKA2Q1z2hTtG5H+IEhwc6me
Q8QdAvacdrQU2BL7T6t94zAarlWZXyqgOpmptCSKtvrcctnFgxl0ebFld3IbXe1nitnAxTKt/LkS
G9WrvjJHX/fanRsW8E1MhFaXLLPdYb/s0uKqgGjH5uJt4SkxoRBYrcV8s22gL4izy262SNRwV2eq
3LuDva1clRhsgyOyzZ0NdZYFMaZ10QsAGKU8yLT/LqjtxFwQX2M+AUDRVp2Lb8QzeTOw6CCIUz3Z
WmC0adnlUMM9imw6On3GvW6MCxcTtckfDfMDHrWGG7lvhlm8j1zk7yz8IvbS+NNMY0dMgwyW5yBd
iB9FwMNR2XBXWttp+yoiBskF0Z7p2qNimG+VEzWcYrYCwgjCCs75sIhVIrcaFVJOFWOgpvZiDJ8N
IYg+jozjztg8FAravhzqdJPHRwr+6J1xQGEpADcsfZM6akx3sPGkGByZKG2IN8aRAzvLgSn9Def4
CWbjJsmkAc2pciCw7KwxhQKilReHs6LrzPue61MJ+7MyxXecjlcUn8bKSyhZpKhsPyzvruinlAv3
Dins5EnojGQUuYmp4hoPWk3G9o48B+5xrzmbLRpGmkPs6Fnhue65VfLCp/QWpYdal5VWFkA/teRA
Um3WHTpTmqVrJ5q2g9IRkk+mYOyO6PJ2UNJUv2Lm/+nZK5Uacwa8jSDPyEamrsH8fxUloyN1cgz2
eEUyeTCzCa46ZeHrtntCqbECLed1lCHVWBIhi3Qb7AC6b7+irDxM5n1vwT2Y2/whK8zX1GODDCzC
JCiOkWe0vuMuMQ4egAWqv59snGwb2BvTSovUoLY4S09TTfVHWQTQvMZNpbJ3tbOcnorymQ5D2kDM
Ce2EQ7w3wbPsHJKKDW6jITdDEBxDwxa6Ymqi6pRB3/ajwZnx2PewgW19Lzr7Dp7k7ziQ6IPSfGe0
42+cU3I0NOMpm/Auj633W2pfYV19eIb6Udvzl0YFnl+I7CrNehfNrdg4al6yXOeKoWGW7yQ61WAY
1rFtbJyKDSF97YQXp9uk4uDJ+sOoYyeCtJgyIEY1u2EJHIvXMD7EWVdvu9D+SkKm04kTdD+XmJAq
qa9b7u1cQfRMRBciuFfLKV5TV023GveGJARzHR5F4zzDlpebppGc0yCxhSE7PItGPF4l57GEzZ8V
uJ9c0T6aERE/Av4T/SkbMWHbaHWNmKUOrEtXJHibeJ+l0D1z9jObKIseVcv29nalbJXWO4hM+zYS
1lo5mmmUy9dkbM5WZQAyyrRnmyc9DrsQoTEbfrMk3QKFukm1f2pLmyZylM0AFe8V4amEqkfXtlOY
vrqoCl4BAyDSnXNZGVc2ZRt0E9ZEYzP64chHkfM7P1Jeviamly2CNDiKBUfeMwKrrdGwWNH5CAns
BhpjFlnPfTFOXtBOcAWzJN52yqAFA9kgpwJ0WrUNk2/LLsbUxGmeDH3bGSiChV594PJMNqPJkaXz
JDibGdlwyQB76LJraykoMaCS26F66euQ8YqLlTVwv094WVkUwSlcJuKRDjs31/pL4/D0H9NjJtI7
l+XBIbP0RzXGZhaxgNxYiDikyaujPRaELIzoYQgRO1Ud9Qwh3VcrHuSzUzf7dLbOQ4SskjYa5nyO
my4nMW+CYMA8Hh6tLDzbvfIGUT6murtKtrk2X2Q3r8TYq4+0lrobWEBUszrRaxNShZ6iQm72RkG3
FLo4tQAhbWfA2JxuxFVXmcZ6xn+FbGOUR40q2lXIYnQLqi7fI75lK41GGfRd+kU7LoZMkW90A9Jr
EdsnN3Xck9lOs49RbvJzc2KmHomRiNHcKh3PhKKJ9Q1eScY1FfW4pAViHdbcZCyIe5yccDBH2hDu
cjVbLdcpaOP+qMTnwkmd5Z1xce5rp1aZ6HlN4wc2bPKASYSz06TchY3Yp4VZ7mGuQm+YcYUq9Usn
OBzQt3VfeeU99HqkF48Hi+YpZ1hD13rKh3Vntce4wGKMf1jhqaUNING6aP6lpFMNWovXI68bzNhF
1hO0zd1t27FsVSa5T0yxSeq42WojlDDZL48HrXhMDEvbTp5k/K1eqSds1PTqARtYDz2hlFJROPlk
kk333KJm5cSZeEBMsjkiVcBd7Lsv7r1+6MXAn3KUZtnWl0SrLoOlH9VhfuV2RBS6VJ9PwCF1HqZW
sjM1hqk4LljzqNTa6Yv0MFfswquZp6Nqfg2mWu771vzVjGra2X1zxHiaE2Ng29ktlrAM2yulF/1x
CMsncPCc8Vwok1UBaQCHcrJngXWgBviioY7DDSFp9D02S81opUwM3wY3/djbG5Gqb+qoJjSh1OBi
+JyX5bjrqoRKFZDpa0WB0xHjOVWjt2ZCwqlV7uBmm2462wTnYjjb3q7ONtCBY4FlV8IcWnlGRIbQ
hLFJkcxDW4UnnFkmE4xHW9LS7qE/0mw2+pBDieSM2KYc5HBcpskhU/a17ozHJbnX04AZNLP3YyRU
r/TUdmxT3emCEN1W6WM9aEWBUy3Z0c83cU+xliHExDZFAxUOZWAo7nQvjZ6hjeaUEqYch28CWqP5
ANUj3RreRNWV6ANOjRu9Qvj0qDbgPswcqhaGQ59DkAPuwQcSUuyugZMoqfu1jH4d9s1DOm8zZ3LW
uFq5uin9As5QbFX6ptaJmUIbMDkfCpMSGdVh16/1o7FTKRMO1YbuQXooggjfqX4mFcZmmncJwCmH
gtExsaGVd3z+l3hi/6NqLevyNDEDZgMW27Gz6llnJYEecQYQGkl7Xa+NNa/GUt5O3MmzNyY0fl8v
YEpHOdZZFOc+cvGWLO+3pNSKk273TPh8gbqoD2plpzuRzgGbVCbFZXr0OIPXyathNfl6tOsfMRtf
I5/vMGtYkYQfhW7e6s65TCnWaQlkuOChjvCcYQWzD7NmvTZCx7qBhOZwmHS16VUUxnNHK6Ffi9Re
0/JLxdlcP8V0oqxdJB4/Lz5GSpzbJywTlji76ufsntLhnGVn08RXXKPDuG+e/hQRfFLDh0i/0rxo
0Ig7nGRxn6GUOkd4LYp9CZv7bDcPB2k/ldol58Ra+dJ6MrSLE5+o9l3b0SOFQHwtV8HAVkmzLq77
NNHR4vUvcXXTeJlrNhXgvIrZ9OsElkRicZItgcWy+2pQSj+95lLZdzM9P9VjSeCT7QKCyJsb44XD
FJc9q9K+C8POR1XaGOFtDvf0uWE2QmkIKbi4dIig8mkq7/PmfXEdF9NXaWqrcX41JATDJ3c69eYt
nH9D89lyXpP2WmXxzpvfbckyz74ozjGbj5BlszGYvZMN8NLDcZaIbQxVPTpQkkUdR1gcvfa1NS8q
WE27EUzkXpCBHg8BNnZ7VXAWe8F8GXjGT53dUhfIXXYS6D31g2of9eZLrZ4d7adEPKqajCTk/dT9
9uJWqY+zeYnq39R8Li2bGwhIIe1elO9x9ClCVq0MEMpE1x9JUsn6aQLyJflIR29W8amGV13/DJGA
QvOmaxcjrAIdsZLaVn7oISHYxVZLw+RuWH7CTSop5l2GjT22XH8skeHJuk1sCTywMBxwFRVgnJx4
ALxrlDOJ5Fbg5neyP1ke/mh/l8qtyiHs78nir/Bix/0xwys7bE1xaQSFhw9hxQf8zoWuxMfNpBMn
cBW/PGQy4MWkuFDIO5u7dlbSOB/v3TRwErqMd0a0L817vjKzDo5znt3zgEKEEDD4nVx7NI0kDQ3n
Q72ucSIqCCsSQBMnUU2TdCp7qznhfNGwzFbeLe7uKuI/rDG8Uxh4ka85++GisY/CjQPdDdcaAtKc
8yhAc3I4e+jpLif5xgS8EvYHbgkmUj7Szds4AGXTyRoySsVQ5wSh4EVsp4SFoB4zZ4c+4oWkQMDQ
ceubxLaZIzTkbTo/xCa5aPxKLM+CWXsV+mvMsHFWs3OePeTte6TG29E5NdVeAKtLNoIJbTKoGz6n
6XFI4H7spXbNo0thcZHiuFe+vAFDJYxJ4injozVeeZ+thqX2085qi1Wqv6ptta5QJeIU35B+ibxV
03b05fIbhzA7l48RoC9o1isQnlwiWnosmietfnfTp1H9LfJfTf/OWOc56XtLh26E2JAbvyqbSUH2
0Hic5AdgNh6xvCY80DE4rQqexVpy48GpeYdm+nSB7cVsczISsjn2Ctt+n+QDfmX8h/RNrbnx6dPv
yCyt5sR1OK/oF55vK6l+leywKxxP3M3WHq7lxIi3OFc4/wi/gjaXaTeH4ppron9QBbjhZWRPvOal
oAyncg5wE3AZPhv4KAForwSBm0T+4CfZJOO3S6gJptPBrBMftGAQmcHyKa95k5brsuOeI/h1Q7di
rLEvDSmlYzQTWDyH7zC/+w+Szmu3cWyJol9EgDm8ikk5WpblF8KhTVLMOXz9XZwLzMs0ZtwWxVOn
atcORn03qj/N/DDFR9Ec0uq9nE6l9PbKj+H4UIOvmmcRgVCP1qMkDa4At+sgbjVOjOI2LGD05hde
d8A6hPDfwrOp61WuaYudyaq8G+ycjNcCgaJoEI01kagcysiZiWOuofsNzLU6Jmpjz1v8NbRf7OBd
sK0VLYF6nQzY1Iu2NkJbTbZzl/+YxPqhGRUFyJu1Zb5VCrlRnP35YSLQznnr69SGIrii2VoZ8OuU
7Ctu/9CHrlKJl6f67ut1CwqswRBeao+JrZOIuH7CwTGCeFdN1/blJkwvQTPYWDQ5BMkB4g/sNmlz
X/gCRijyYp5vAFU6/lfBB2G9jFd6f+yB6DMYZEUpEtPIcoOrOWyJa24Ut+A0wSddCbgNpiPDbR4g
ZWp48SsoOiWdDJIwpsZoymj4CFJL6ZZ4fPiSFvRCer6ekBNlU+tg4eXx2sESIaKuKZ3klW3iZMYj
oHcg1fPsKq2xLS1yRfE+yRNJmDmvPkxK9v1qO3GzKWieS69VHknR2tgy2iloA8siV1drW+dWDTBh
iIIlihFEN0NsYGROUjzhldzVPnfNHj536EJrdV/8wJqZRxC5IAQD57qWaIcM8wCrGmxUwqy2Ez+O
BphOuIFxiI3JbZMJp3goJMk7zh/dfBWaz8SEew33WJcCjBegvtwG+i7ckzGemDwZfwN53E+4BQ3s
ALPu14p3hrEXX6dB+1Q4x0X/O7FBYFKzBagmiM3cCRHgND8ndSfGM7rKjTBHa9A8h5eflOJVW3Yw
Exdu3xPlBzkOfGAuWpECWkIjHkPwpuZbjmx94i0BaM3grlshNCcJsijE1aVHSEkLs9KG/0Z34tKy
sfRblV3kDeYL8wj41wsPP+agGMeGJzIS2sjfY6YfCiQOTsryeNspdK1MXbedAd8HaJbGGMUY4yua
JvkQjme1JvELgg6tlPVbd08Twr+p8qlZjcto5AYTfhDe4XiV2havlMY6sFd+yxLlkvEWiN+i+tUQ
FlHy/ughr0Twl0FvUijNATAyXmgLPEcbmjgKL3jMFJPOuLTnMr4dHOc48yo0AaYSUq9Urwi6i5hA
oI7ni8BVwYoEUCfFx75y1UBZ2tk9hKrbEI7HBDcZM/uQB8iq3DgMI4DE71q8FRu0otypDbQIXPhQ
NkAkQZWZh6qjhhaJ16VfwPXvdO1MbAWfJDPvryLhDlrOnOy1hua3JQCYDPtN051R4ABL3baAACGG
PdUdZ79St9UCnlgfYwue74suOtaluCUXdB30bFelj0b+JsqcQml6sooME7NihH9vSVxsi4G3aBp9
uAR81sHVwxHFRbVFMwB1/xoO8PLF2TawjiENZsyKTaTNfq8mOE/rfpjS6MjqgQSSiwl3GPnb79BN
O6EUWVERUNDq3gyfTmxNBDw3JvWjGQ8nE45XYRp+wH4yHGff6JNr0pcHORL2RRifqwA6fs9yuBc3
ahNcibryDa05ono4unIpHRYj1AyJQ9tMXtcjiWH9p82GjSs1gsTcVZE3qPm0l16mN44LpPaCaNew
AoFnEBf3MhiurUiUSYyF7JxJ90jsPirZYFuaHfKm2YdVSGQnnG219c0IvNdUHpUkPsXEOtaNeoMX
eVRzzS/wdEizbw3zC6M5VuUGD1xcSwWMsIudHAG805imYgZdP5vfZdU6p7n4NyZsRRgCSOKTzgJr
0VRq1ukWA9DPeolV0cxjPoRvqU6yan1F5PyvMbnyQ3Qyr9chDKYN+aFIivTqC8ffd4XykQIDwlLT
oSwutX0wnxVGbrL0RTQ0m3bJkRS+502FdqqovkX26Emv2khmxoAppv9Hfl/Q7ILZySwvg2NlAVia
2zyFNXGZrE0T+fF8izu2I37aXl/yG24zUrOvE/SDP3j84kRbrvJm32sfNcclU5FXhEAH2o7IdNLF
fbP8VFcZ64LPUD028XuOZWnMUhineWcAUBNstnCgKiPNAv9So3EyD9J2JfmS/ASfcTLMTYLo2uf/
yInEzgGlVzDY8mSt7nQr41nst7l4wmGQ3aqtR36WnWKPfYNuL7BE9FeOlxKtdeUoWH8o91fzyamm
EB/Q4JBO7MmHF5e21AJyK0crPusuyJQfNkeOkj/TNWE2wftSsxPCpyOE0YQasqdVMOEtKXAxlPDe
yGvVeEspwBkO+51yl3HtBSBN8DPyh86HGsc/sbLXNdjf42cpiRvRYxwp/pTkUcdwO93CXEM7mF+b
qHrnrlzlBPDoJ7M61KvBibA3tusVNNVhJXK3H6gupuVT03Ad9GqYddJPCnQCGbb3K7xNWtzc3Jdb
OOOweYUw1ZyYwMNvLi+Et8cWAA8/kLQ8KFA7pf5WEqbAxlqG8xFPey0ybEKZV7nh9rjx/CL3R4KQ
Y62qT99Kf1n87TPjM6FcxJcFMuh4KyDwj+N9mHd6QBDKKXJhKepnOn5Tf6vHbRY9R/mm9u/VzBz4
lgnPWH9nPqpnEn7Wk3Uvaedz6UCqJx+QcWbNZh91yJXf3Iu0c5YcZCipr+3oYWSj78ziSDBxWZY4
e8xeM51Eu3VEw2EQmcZTVfoERQ79O/9bomwm7ZSbZ1N0tMbTplOHJYoDGZSDQJ+ebV8uFmGYfPi8
OPkmjvYjW8oyBVr9yeZ/AoZ3g5fa9wkS1r8oeG+kaxT/0awP1mJhm7TrSbui43ndQ/V3mIiHvtOH
I7p66qizycIe3yjGonkxHIH3/rd0Alc0jq9N6wn5yagOuD9SNzF2ufEz7dbC3vRfzP0nFU8dYHz0
WodFcWyyBQZp5sruyp9B/Zjaf7XgG60jqUdt3Aqv3Vx5uR2ijLjjY9N1OzG45PY9Q+SjdIPbNp+l
Rne1KeNt2/30NGpGe42RU+Rw4cz+9lIPcrVOrC+ev2tIMKEvo7RZvgo/8QaIy6+3aPLTZNkO7Uw3
9YXcw4IJh5t4FSQJ19Gj9zTHzM8zDauxoh5hqF8ZDsb9dlwEq1r/l/c+dJuQZrGzHlKHbr6/LHkv
8ggdE0qSwAzp6yJmNdVes1gor9njrIzyvQ3cjD6RtJkFpLD88o9AMTREMYMt1IH+ETR+BioBc3ll
XBIk76l4klKciVBeRL6e9XRlWOQs5jygf3P9HjSHMXrkzdfypmFY4ZoxqiMAe71nwWXzpzQlZYUL
wS5WNmBjK231C6ucweQjV89Y+8TpYVBPi4Ynny64ujQheW/dCkMLLLu+wvrASMTchNf15DTVpmyO
UXvEQEcb9nhATta1LUeWkhUyPzbCBTnWm0n4M+Bi1AJoe/w7CP9iP/FT4znRYXbKuS1+lg/4PIvy
e00ajgbFcmyuZX4mUc9g2+5Lmm9aLC13df3WVGfsn6wP2Ni9RXnZNMJ75FBwHexdmRf5xMeeqpt0
l8ZRnVl6FsFBrj+g3MD3W7Xw9ulcKEVEDa27zh/MO4noCEnew4aoOFbDTm1js8qkf51QAK24kBiL
q2ATCcfF1mP6+m8/zU5PRsryZcp78slZHt5C5Y/w8/7a1T6M0PSD/I0SzKrdxZYnYqcfuLFntDTS
8TnQMAZlKcNMTZe8yhdS9nQN4jepv0TUF517r4PARsNNs1foW/y2Zs3J4Fy/1B34tMIsCKO00Ddt
940FUdVtMU3t5t20+hIrF2oDw8nWbHYZi7cp++gTP3AprdDNvYYFlVNkhHzSHzZ/GBU4dYQzPYwN
QWPtuvgeyMcZ2u60F7SjTiI1ySXdtmKKHNRfZiUxugZUg7a7kq1aivBgWR7ujHQnBftCe1cSAK71
mPujddSQ3ElbEc5H7w4e0devwofzL/UnBKngQI+kXtbX23w8WDz4QtiJzY5UV8KUfsL5Z4lUENTH
whxnQLFxRmUWf1Cd0dgG687C/sFePgDBQz7tna3t0Y7CZfY06KizqS4hhHaGqA45gb08TeVOgx7G
7kCkLNvdfrxPkRtb/pcOJk7X5lub0tcJC6ae6/7vne+uDDdIkazyahE1ILjGcCcHHqUqlGq/L88k
ghvSNgz945lPjSUJ3vWemHo5LMyS3fe2xEuBiy7Q/Lj2TVdwChjLwroP17j3xfN7pW2s+pgBKVsr
+pxVdAHgqxh7cTn5ZEHDthjlrSPlbwOeuPWuZRWkbbvkMMY+joD9D0SqFRIIbzZX4+rbdFSWrifa
6CZFqmacxm7dK8DoG8F6TywvTc8vrhycIzOv2SNfW4kE0dkB6yAHsI7Z6rU0E91ZMvYWhRgGFk+i
KDZJClh7Gg1QkKJaKUSepeeux9wUifFDV+iQ0PS1nlo925Z2Fqzdh3DyfzSkoUs0+3fsYcEBceQl
5LddRlkhZ07zY9RopktZTN8MOqp16CmoOQgmg0Gh2RjysDfCvQrG2VmiGiQ7vb2laL0ddowJdO5j
isFYeW+hdkGoYpT4DnjkjbIu5C8JSbsJCtdpWzF+I9mJAj9MjsghVza1+Q6DcaRi5Ps2PnMyYddn
JElK8bt81aJdICKV5G7jeGSkftBqdMZTmHeFu/iJEMz7Opb8atOL6rwbuSgCCtbE7XGIOb4me1sI
n3aCD3usnebxzYi2QrqJ0kf7Th/j1pbLK73KzX0ebQQ2w6KntjcW06CA+KaTt5SCXogQ6nS0u+Dn
2zwiBdmZEClkRzxVeCFHKBhnhdZXEHeRfMvod+R8TfYlOhKaXkv2eRmTzINv0hc7czwO1na2E0AA
H1IAL2fMkzWwGOzNygnHX2PcWsY+zCsors6AHpmdit0G/Cs5CiEs87SiVYKIjI3AqlIZZ9ND8YCC
bun7pvITVqLKWuGHBGu99MURMS/ucux3xGCX9Z4JXcIxXp1NdKDSnjoCJnVYGA0jFp6CiFn/KcHP
KD9amcE7Nsn3TFlHXbPxhEkQbGws20WYVXK2gz5S8xnSZybg81ZsK5ZcLkHB4S9Xua75zeDllafG
bhM7ek6QTP9lDg+RdlVZgDI2J6p65cjYQ+ib9WaO2a4ka0M8jH8j1Tz6asabMB+M12NyOkfLbksT
N3+GzcWMWMF4iQOe507VVs4OsoTX5HDS8w/KpaZulwOvB0+xA/7QP5cD1bXoD2wNmi1ZcAiOWeTr
HJYAsKt/WNE+FTbidFW1zz5ZeshKPE7iOZe3WnjQzRPiKWVap/luttkvBwfGBIylWOa3UBgeGANy
7a2y0AfxNLnN8vm0pOZE8gGyIW06kQ4Ofnp0g04KzE0ZUTYv5VEsqSMscbr4tMxWBvA7Q8IrxBrR
fAzTwSxvI1/22B+I5ja7s/LadeoahKqDf5J5LSerHeAsVSyxYLbx2SwG6OBv6i8EHzLCruVqg8u6
cE7EY5mulweoBh5Ci7BK6JKeVn/RNpxGOd8aPce8SzdN92+BTgXE2fNPh11AOj5ZMNl6d2TsUWV8
Da/QFdAo8VY6qU0HjRxpuRwU5TqqV13bJfqHKr/J9Gl9/mzrj2r4fAmbuaNgtnhbn5rhSMGlxyUa
pSDTnM38ZHcTjlzXyLpZqOkmG4MjJqJzzxQv7RkGm2A7wk40oofIwtQBwQVoz0+4dpt+j/aU9IOV
ZBdEBznEaljeUoCm+DSk/3XIcufxgoYpbH+eQPf3ot9bs0uV2WWTYSS8S+GmTXei7s5kZNjlqhPe
Qo9Q+9dRpyfthA8GXmblyWbLCp9C2JrWMUXXV11K5VdlB5CyJ5gw1HxBfJatm1rgvYl/6bALyu9S
PSczHfUDinM+uFLqajmw3iY2v2uRV/d9fG2rH32FXUO9EQ0GvF2j0SqhShCVf0CJgzjS7nWrFxQF
q/iXaf+K8GhhdFbaDGsogbjKrfCfEf3q6npEd9Zv0xIg/xLXlyrZ35ct6SFs17Vy0VDUJOlpoh/q
pn3cH63oFyaA+K1yQ+DNaeVsZAAzuCRUDD0NpzOfM9a1Y7Fnldik0CxOeuOPtKRz+lDDnSx8Nw1X
FyWzuNI+VFYJjgLBodjL9U0RP7iicp12dFyrjZ8uqmneLuG63DJwBppsozHRszy49yoqHDjhIlC2
MB4FcT9U34v27gUyOLLUIWpeHZWNmv6rrHMy/NTZVcd0nwWh5cW6D7hMKSdPDha1O9sDg4+DyTmN
qbxKv+bMVxV+yWQbNE66IkpEx1JrJc+eER0QeLnFYgFwG8ONrPmCfg5o4WTQWSwpbREUFW0XG4l7
aSBZ8PQXnLcdaFXbHbLyoVvw1OHz6iKkABscDeviRH7ODmQSJWFteolduJ3WG7l6SXXv2k8T5zjd
e2ENpfwN+R9cpZ7lIn2spvwuA1uWboUVEVOBnzaHIduqwbGebknzrVUfpJIN0p0vRAm3c+JH9V7C
3BhDFAPnC4Z7dgeqiFJ9o1TveYdoabrH7YURKCyATQaROLP3rNzM5X4wtoH8ReAjoh5Yo/vaoUlT
fjqX9/h1xyiC24KaoVzkCOst3GBZGuP+SgpD80/u92g9Wfj/DXhS4z6v051OiYNHi1sNv3Ftugpu
wcnwy3Rlzy1PZPUr6O+jB8tdfh9BQcK17lvWRo4vKqyTIrwhNLVJFWB7hMckfmyWg7NCpJ56Tiz3
CWux5GsEiV1+Db4OKXLTGbTO+J6LZyicB+miSftqombR5iPHXfVgxtLsZyhkgoV0k54jxSMPO1G+
dTNaPjfErO9E5zw8ZnTtLeHAUXFN4PAsw5oiU1kjXFNb1c9Wf9KwTagrAUfs2PXvJm9HgWtJMLyb
OFFjqCGwtiD+UN9Ag+Navkz6iTGfJtmZcPld3qSKbWAVv2XqwVq/yoMBuEgbDOFCh2TKUgYTtqg6
0MEUwS4ZfzmX+fgmANAxX2vGeVIc4c+cveSZxf5UrhttkzYZnsgOTi6VfGwJGPjLsD0oVrVy4CRI
8rYWN2ZwogZQFSYEGhITK9NXqfHOVj/ysDPMWxddzfIw6Ou6xBARYFP9qIFaNTg8jHJCxiyrfZhs
sobiFIw7flhPxKu+npjlKlrQ8I8ohcXLwtUtaGXGAcCm8shqmxj6y2MHJCltyvAC4RmaLNYe2bNs
zrqCEmhl2GF1sIghdeBwCxPYPisvFy/m/344gq/xPczeXtMhIklwOC5NshbGcKoHeJkJZnl3bfAT
VsBRfrW4YLRXbC9dPlvyjmbd8Idp3dLb1BSZFaiHQQ4RpzQKqLM8JmGrZn5sHrEwSft1W3/KMXSW
hyq7Ve831v1rtrPqREWJXGKDSAen7S3D9ZB8zCzlcmqlkX4Pa107scUsdBdespJskjc99ZZnzsIi
Nq+IWQh5JKITseZEKPpN7/+1/K7cG7YMmw0QINK5REu07w8cAslY5dEMdzHZdKxl8C757DANaaHM
fMjiNy17j3Fht+YOLZMNmzk025vlbRbkXb3t3wWco2ETrlvppDQ0mYoPe5qS7LcFPMD9AmsaMuRF
z2w2c3qLpCe9gjSt5XiHgWHeneEtsbq9kwdkS/V3p/2YCkAJu5JlgQF7cSTqWbksf7HI/uA1P/lm
hOJmWHv2xRMrUOUyiic45jwRIJelyrYejGVoV58GhB58v7kGR2OXWZtw9iL2P1+YeCDfwK6DVtXp
Wdc5r8mOuVgy8aqqp1d5B1AuDJil4xmxYSycpgk8zidNovShUwVYc18WCKlKPgDrdOVQWodCekr5
MzgUIAf1JY0MT4IZ2cyfL/axUv1mJg/BOhmtL0+Hut+JKDnokMmKHGLcGbVwOSppdHiVv5OKbU/x
rgCVpM13hZTTAq216r2+6m2dG+uTWwqm4oOvXQ93y4yXHjEn8qbqsUzOI3gbvUEE1giXDDEhhvrU
hEra1lx62fjZvNYZUIKAW07+FWBzVCLM6ZiDjW23mjhx6368cF3zw5abs/Z0tzfuDDvof9VV1zP5
FOGKmJOlPGrtOioupTm7SegZ1j2ZT/B9WslJ5LWOzLr3ptgroUgm/6YEb65uv6AuhH10yzIgOGTx
s+lWLM1Eeh3hq+aPk+ppZp+Qk1lH7orqlEXfOgyr8XXIAWiM8K2B4a4aP4K4KYSTzmovYo9CpyI2
B1G+xs7XyMoSfZ3dVI8G3xPbcILw1Cfecifo8yYDG5o7jc3o96z8C7SPOHjo3d3SN5W8btPvNqQ7
2o7l99x9CgLkXy7y6D8se6RZEz+14IZVMy+Myd7tsYzyinoLq20d3oCa7fy1Yz50zYWm+gUFbGXi
mGSwLy+xpay4bTPyncfxBi5fZKSpOBNpPNjHa/h+lbw3MaX/WEn5Bh0qbvWZndY4pKCs7ul0A3AP
I1soF3/LTqEbaQetuzg9dBHzste+hmxDmau+hwgrl/K+sbpzW27lCLZN+iZwXCHtElnmdoLf1rAz
/yXmstGVV1rOuVk8ykmLeYW8nvx4ITwMGriSJ6eeXjkxQuf3Hg5+5SGOYuRY3rdJ/ZTLW9Yci/zX
IrGvY3LLkpsoPjX0fIF24UUbIf3IIb9wfm2Tc3J7zRdj5AoH51yPU4F6x4mWmQcKAxy3EDSfv76U
2YYAk0Bbp+6NP7CZWasCb0JcLF++Kt2JnEE4AGe6f8Dsoi04GdE1FlESbtBAuGl+iZzvJQK8wNkd
wKOnxBPoKB4NGE/YRbmqgsVtYRHssqQ/uolpo2AYozPAEFOubu1S5u1apx0fEBRizDEdJIVaw+ca
d2HxXE5iIR5FCwiPWbNZgm2nR03Za8KjGmyWkXsZErgmeBG58wFysGCDCYnYaBVIT6vazAKphJa9
fAAZVFRn3TwspPDpTuxVP92gKq+U8jRPFA0ovhvmgizz85crGW5p7pccnxBuQtmddK6qQv5Wkh9g
e4OQifyQaesIoaMo985yN/SE04zEcEvXEbzBdBcXvgcZGylhPZ+Y1Nlyc4W661o0tSWKnIyDTodm
6Gt92pT6va/ZH/H4k+yitO8Kfp+Nl5ZHU/5bnoShvCnDPQ8/6q9Yx+xtcToXDoyEVCpB2rD3kR+J
sAOcfP8bY2RelykgIQqDVMlg8Ah/Q2Vdo3lN0o853/PcXmyOOpkNwApH5nxvDB+V6kWTR2eBWZ6g
E5pwNOsjukdYfMYK3RvbfbiKyZFstRB7d2E7bSd80LsSYybE6AlCITW+8PVKcPgaxgd28TPky1z8
CK1LUN9YMjg6zGWswXAtOJgHq3Gbbt8av1n8Mb5V1RkhvjmttRUCRf5vCUTjou7Ge24DhIkAsBBx
Gp9OyZLpyERkWZ9ZexunN7IzQN/hHNC85szOfrUeKOzL9w65cMH2CgPX0e7bMJBmthdDexfNnRr/
FfZ3PjD4TsALIyrlQyVutEWvd4gY5GuTdFQG6ZRxxwhPge6buyWiMpze6/lLUJ6d/gcrP+i3cvCt
lKhCVqB/2kOer3r/vuxzguADeFjR2bxBSXGLW9xvXyNxgb8lGiMo7tygtQpJwDy0FtR6SpW6LPPu
nVk73M1BRqvpdTTwwQ6Taxh3y87HSPB63k6u7sN3E7FUUd/G7F7FfwqrYbj/Fm/IYoc1swVJao45
w3cdyVh0aFcoZnYt7Ttk29IF47oydlNP5c57KzCtMJTZ1YHNCOqmtfrMy+dSXPX2C4Ov1XAhTQx+
PWQDxMNdI9M3huhVr6YGEo3X8wveLL7IMRTohAwL0ybJK/htPe4IEnCRsM6t5ZghU7K+NsdTJP9W
xkruWPscLHLViq85opuidE1Z4fQ5BzV4SvgnaCX2VphwWQCWyoTS+x6StJkxzbLHQDGFHLfdSGym
i34llH919GYNB35vVnwAy+CJt9GrnTGJt4vipUckmnE4Opxawm3S7hLYdIl5oCaK6Non4kNM44d8
DyYDSld5bAwcbwN/TMh6x7TFaSF4Irlm85mjuOfrUB4dm4h44auAukO64B+WYsYL0A7YVFQgm8wY
JW8Dtlm9tljYEXAPz0qRt5J0URk71eBTqL7rmWtyPziD9+r22H853N+xx4VCcjKTB/iXhnlMTpB5
f14I2uQe2mK5qfT3XiJ7AVmEirV18Jh6Zvg/S/gQ0o+8crUY2sV6FDGe82mZ1whfG8hL00bzO0+A
fg4ZA/kGR+DxRdHV/sECZGee4pwIsLXIqCbUXz1XBZQktX6oYuvA3tOmj2UuRJlo1adl7qzq7+Yv
oYJoQFozXKG6OCkYmWLUw0KiuEqkbtf/tOAIFlXgCpSf1OXqXu5ac+Bya5zKuLJ+k6qrCYnXRcQK
/ABQZZgpmOSPjHWgFPaeNBKPAB9/WOR8kJZaBcpf/xOIX6a1ixQJkdt3rh95MswwMbUWBbCz0H9A
/V4zRmf3EUZaxG2wOBrIW0xOMFd35EcWe6pCJMshCPmJUFOD4hGjoc/7AhsA2nGRWyyiA8RP7VUg
nZ32qr5V5J1ZA6n7kOJU+LIo3UESleymx3dlYLTTf9hQYRvx7w4f1fiw+q9Y+x0qaH/ab0ePhRuM
PQXcX2zuNVtgRvantYnkX/DVlHWrC0JJc4VtUA+FXRNXh/cWB/QSjM1gpxP0hIFUN+RMrbGfeo81
vYRUD/5ZNx/16Mp3as6s5GiNXlbuNO0hJTmyeuZUrPEV8uh6r5r+6TBiCI1cVd25ZurvoN5JJovY
9KvOTkF2BszsafIi3ChaqFDDCH8Nb8F6Pi+7sBcphX9K9TWHmxcXIu6LlHsQmoR2Y0rdFyjrS+KW
TiLyQaDUVhxVbbRDCZB014jH4o0+KIFUIt6ansVKuR6EpxSxQWZ+yHHwWC6qV0FhfOqF05UIB3IJ
zH1yX1TqtKIDIbk8gdlbulG4BlfHiyuS1vRTy7dRKpc+aqjtIeMHs9PChTXhVLJwfrV7fpAfB35u
4j7/mVJIVgHaNLINUL9r64YEb5f4HwBuS9u1NN/x2UCvN2sHsvTsCq24PuCzu6I5s41qB7ii87ug
irHhn9LYqYuXCRNGMB2l4ry87yk+HVn1VvHlFwM+NxyCMuBd8vnyw9tyLy98E3ZX8rRZvvwueDS4
oMUFk2w0gFBgggCyY+1kkZE94ms0AHXodriqdespznulvFbCW4HdTLcN8idFQVF8OX7H5xPPYlqP
whEtIEyMywvktG1JixsUyGmfeCMw7EEABcxcVC9LMlB5Ro7naNjVLyukTrNxkQRhYI3F6ZzxFFtI
2EO9SJP44AVGNwNLeniXqP20PFmroe6KsQU8LqxLdfbzpPFVsktnbVnqQWhlB5Tj5UPw/Zw4ciuv
aq6CZcrSO8vO9wiTAMZKQd8FYKgWPdPoErhDgQf+ZgvCzow1pCDBjL7KnuHL4a7U3sQXvIevqvYD
mp0WBBQ91ioHrMeH2W4j3OGW1wZEkSTfTxM1kFz86tKFSGUsm1SNnqJPnYWUmsp8R7CgK7OzUx/Y
rn/5UMNUjGsqlsYb/goU0XV2Jg1nBtO1RG4//YfRAbaSwcHtzVub/IVcC6wOtHOYnlsVzBWOKlqm
yPiskOgrCFKs6XuhRQ2dS3VmfvYKYRvQ8vJOluFpztbxdBut2wQtMepZpTEPnBNKAHJViHl/s21R
EXbEetU1TtT1T/FUqrtWQg0BSdNHmnzogdqcbl7LqQIWE008IRJO+St3xnMdsR0Kdj2YWQ9CnBsG
xJQOrOycBp8asONAIpkBampsUw1S6pZANwthcf4vSEXkU2spuC3FdPlFnS+xqVnoiLYozWzpLCBD
mFGwqzJ23NRSTrZa4Gr0RQiSIxSnb0TQM+ihbOMFTxq0bb7OU/KuSqeJLfMiJ4nMvxZvBCE6c+HM
0bgOlU+J7Dqr/mwCT1msrm4NDI8YAxxxuMWLnoB1vwlHAmTL1qDELwBYHder1pa9MvVp0t1JO0Rs
9mv5wSFeV9ax0z9qyBkTfrOvEPY4R2Qy+SVfEycuduEawEj4E3R6+O8o/2IB0ahrugchYKVEcUnF
TUMOBb8EaWn0xF/VAtkZOyVk6KrtgVFioF8AflL1SzX8cJLF1EFWLQt2+t9q7d4ZF/K4fRFrFhxl
7VqlGZ1TYODBQU2IiQ/CLnZ1Rsbe4dAY2LnAVoGji1GAE7kEP8DRqh2AztYfrEf9YkhoCAHjtmvW
hsaTTD5pIuN5PUfnQjuEGcso3g6FjgbrUscom58QQrbJN0jQKhaFvyT0enG+Cb60hUu5a8GWeZwv
aH7QXkRDAC95CvCLjZBPGDhr5Al2J2SbEua/iR5FKdhs45eesiEYXMYgwp8AKaEmflADcVl/x4pF
BjA/4003O6NHPpjKIWelPzv5grkR1s18z4gs4V/9ojscaQ2F7mB27y0fFZ9UqlEqSYzQlktkmisB
ADaVYFuc4le5z2e4Jj9y5MInF+rjC0WIwM2ZjlcNsUNZ1Kuff3VzZjHLz3qmKED64n2yDgnKtOQW
QbwyYW/o3Xap1vLL4zpaqZItICpBoW79KVgNYXVJsx5OuWcFv4V4X9AhqZ7orGrPKmS3U7kJ+O3E
yJa4FF5IlIq90QMCXgbiAV+NN8kg0ZhD/suNZ9a7jRf6Sn5eSkEUHfBzrG2oNpbXT1sZE4voIscE
nR0XiA2NxcKPgRm5lpQV/ZgbZz64Y8QfkS827SrjowEC1l8Y16RbC462mb9bOYwEvnwoTcE1gom8
qD7yg2xe9GJTpFe5pu+UrolhsLiGfwJpflDKHYaeNoNQdFJ9vIkxR2r3fCQmFbeTDxklsKGflNM/
Jf0KsNX4rbjSlu+BJtxGzDaVH5LEw8wwXnEkWvTitNSNtrhZ1X55sGXiG0/et+UKSLtLJl5a+VjW
g2OY8yYqi40xi0sYNNYhNWev8AburtXfnBhukGMCUKk0TTACF9Kp+ju5o/eCA4qC9H8snceO40gW
Rb+IAL3ZylCUt6k0GyItvff8+jlRPYsBBo3uqkyJjHjv2vm3RkVmGdsmeAu0R43gOWk75MjvsvaB
6OzfRweuhOLVkcksnbbsbVrxWWFOIcFCApmOyFCOwZZG63VqrxEmoyJ7WOYy3/DqlS9d/yshEJo0
xqXWLcrnsO7WCeAbXhKys6BLz2UpL0bzpoNrlM55AMioXuPgL+8499GRcEZn4zPnZU/JwhxrTKIz
UnfFq/N1Zb8UzU6Jqbj803DFUwpEpgTJPRQktl7MqtEv0TJp0QaEllozk/RF0rrhIbX2QIS6m854
OnLYsmKTd4eepGr2CO5HySZFbwVdAyTerAn/UBbdX9W4puyRaGazzNFwGb9U+Y8ZPoL0bcKpMIMf
9cMjHon1ma6MD86vIn/I06lGp1C+kA+EWtCzCXf904NNRAX59QdLj3YPrCtJPZg9Ts10K5IrwZR6
N64o+6R2GX6+kd3KBFNY/BhMdyaOlPzJBaBIO+A+DgsXMg5b7t5eVQSN8RKzbibzjkCNQv5w7LMf
39PmrEG8Y1vG7MJ2JiPEuvs+znh1Y8Rbtd5SxbdGJY9QNdG3Fr96hw3WGd8MFUcCFJh4vCbb2Olk
m5l2wL+L4kJsvC0zaS6kkAaaiXBp0CQ5TeRZncHgBv9Rw0KX77p0FJiVY6KDEtvCBRcbFXlnOimQ
Ygq5kKS6QUgmDKmhV3GCWf6HbK5QtS8SYfdApMGaYTFcmXjSa47ANP6px6sYiEd6h6S6B3pIcAG/
w8U6v+XyZTbJxlmXTEx0y0EvI30w9wH8WqX/VPPFyp/0+6GLIOucl77nBMyZerB4A5Ayky9tQlRJ
0TqquJlsdBd8LcRII5NhO1EzoKQ9ysla3Vm4o2AWuh+7eYf0dzC+L5jygP9pDFp+2pw5R4KqFm11
mL7AbC2d4bd+rbEm6BoddCN6FfjBKqPWlE+ftcNs/kJ+47mBA5Icguq3ZFBhgUMbw+XajRdsoelN
63B0oO5EG0jaLQMneQwWhLDxXkPfikOwrzCXIcY2d9wzQbx11Cc9Za5aXXxMRyLSbKq+q/JbzbxQ
u9v8JCXwLf5Gvz722hFrILcb7wpSUIQ/arllEYwzr22+Z2yUPeQtWYDat4Mb2aw/BmosIs8oPHsV
rBudLWiRI9p1k20+IiyaAHr+nWYjqMhYNGsJs160g4pLRtSWHcOQ8qhs+iMuwVodgUZcuf5UCHhJ
m39EqlHszJVEsf2uXuurkiQiSgUX/LFrcsjADxLUWyTmYdZZEGqG9IYhB3cyuOrITLI1kFVlxU7G
Epwcm+aSKLthOBAGTF7SC8k4Rz+6jhyrVbm0WFhsBnQHFyGjfKEgd+0whEGiK+Ddh7lxx+EFG/8i
hc0PW7y40BBuhDhfX1qZm7rUFwW/zjqkm/JdLEJsQXHuaRtjrUuuHx8aydUIybXZpokrcUMAPCAj
CFG5g3nk2IItK+x1Eb4/VeBn9hO2vTZ6VuVrlr6BG+YEy7PsKmsuPhO/L6iMUvOrVHBNJrMLSXs9
hKjQLw8MF2n9/ULcvkpTk/YY2MM+++Ez0/4cIt2mtXqmab3qPKn7bSDxYuOD32RNuNTqAC1+t4Mb
4MsqtN5U2yPFnUzStfwKimFIXh3+kXWzHNRkUd1Dvo8q2sghOcp/cf8jI6YHA8q0e2VeOgZvPhG6
B7bjLdPXHGqARu4oe0XryfWV2DjSNR8T4IeYFR31SD7vMmnuiEa4G018V+Tmyi+GdgH8i5mB0OSS
y0t4shyiIAo/P3N28LVufrO9gkyF4zoFLotOwV8LRTtLI18KRjI0Den0lnVu7zzD+BmGf615l4Zb
7h/oXpKaMxH+bmXsS/XQZdgvGb/IQKqB3k02zg5OR4Lf0delcoiwpnKvDZ40bcrkYupnVb4NDalB
lzL805wD4FZRUdK8GL6qakNsF8Y6jzF2BUerxls74+Qut5Z9a2eKvmaD9u3T1N9IF7Ht19I6aKT8
QXhCK2GxnJ+l+XBGD3WbYTwMQC6j3BvD5wRwX6kXK9uJX5x5bMivQspHgm+pn2oNUOGmcDyP4Y8K
lUr3Ruqs/ZKcBHiJJc5wG5Vr97Tzh9R+9ut6nQGZJv2EkhKTGJu2znMaEdiazMTC6cd5JHR8RTxM
y7MdLLph4yRHOOoVXkR0SCPp2isxMSYsZsAtQwlIcR5TD40UT7kRXQQaPxMOwPCnhSe1m7Bd1esI
m7y+V9WzE+EI2GlExIBwtjfiYwF57zHoxKw++BxWEnw0E/7v3J7T6Ecl5qmX/pzeQygtNNE5gI09
/PgZCLPxMQL3owXUR9JmuCh848Pp35WjQbMzqhmHeMGjTForkhbpI8nFW7KceauZNlfAckgZaJle
C+q+w9OFhCqW/lKmA7DZpeX8FOuGLoZOJ535WMqSmF1QlKocGCIWz53CzwKaFWU7nSSk8CUvmv0G
RBIpr9H7NLmD5AbFS0waevw9EP/jaB7uxDUmORJIf1FpNG7pFUjFjDewK3RhjcNsGh5zuDHGHXLN
mvqIEJUXZiR8Q0cSxQ1uyif+H5kaQ8VEto2dd7/8jOefeP7l/Vs5zT4A+lQ7D6h3qXAnuyU2MEYA
fKQitD31BObJK5R+yMaxx1rOVgxflxDSu6m0dBkyXQdCTKr4S/JXkCRu1fRR1RyZBbpn+uS7bWEc
KgJYqJCatSs/nnK0kMijOYicqwyjrgw02MD8lhA0IBFmtVdhJrjQKKEAwXvqMFVG/OnYX0PP2Ix5
pliTiZvZZBIs5v6IFLM33vOWq1p+kha1iBVPi0JxdynqZqiPhAggVdznG+Tz+rby4g00e3u0tPrS
KC88LjD7sbYTIn7DOV2U8lLKZzn9gERCfC5xZFvJfgC+r6U/mvyWk4Q1kotFQWdc2Q9L2pLtiSMa
s/F+0GyU0T0C42/d2A3JdSyWdbLSNYTPGK3G4jM9pszNdKIT65DexBEwxa+9f2zMN6feGg5myJWu
rAmwARPnd8vrS/Ww9R8AjoSjp+MpQt2ConRppDtWBeFA20BxO+/865uIlMAeHW+RHitVIwNnm+A3
KHiMAATI6ZZSsMqZtF4j21hbFv3CRXSc/enFRf3zOWqdPVLJiaoWKC5NYU9yrkn026R7LVoHtEj7
u6B4Zgj855EDvWI6BvFFmkq/QACibX370A15ja0ZZ69unEnyCTfxZsZD3yJ9Q5yOyGQFxRCrkNxq
7wY1oKV8yxn6tBGl2eASCKmAwfGJBuz2N6l/IqzgJnygjaQV+sPpuBdUrslFY3wNEV8w9Yad5IoJ
Y0oOEE6r7kdGGihgjOnb4mvqfOzasJeMswkfOdj+Ck964jIDbVr9twUGEJgn1wcO9AZCnDBRWEwU
6KHq2f5L3X86+U8CLm+Aj65TepEF5wrBUrJ5BuV2Gv46nXx0VABkvCRX4rlCJgoGix41w4w6GFeP
Tii+3IJFBhQeq9uIeEv7mqhfin0xM3zFxOnbNQiwT0tVBHqtnAL51an/OnvReZM3jAfCdRJ5M8zH
ftXDXtxk8dUy0/UEGsi5J2NAzulgwE++AtgPlQ29J9pf9AOpJqgb3T/PDIvpfcKWEQAr2K7dr9P2
VfhcggyFfwA+cBz5qUGGZgkh3GlYQRk1297ap9W+im9x8NYPcATmWiNijM/aDw7tgDglXIN/Y3NZ
M/gzfcTEMHJSDfva/GcL8TmYIMCA7+85bDOyKa4BPnO0I0dnO3gI9dJ4LfHp+ZeEZ10+xsMrS6Bd
rCWTAA5QQTCXYmLTSLeW6aKmQlQNaqEpxJJzFUrdE2R9aVZeu6YIlXASaCWMyQnrEFHDLWKHoOYE
K5RVeEUY37X7FHaUhiJuhFDej9NFSBxj7riwlVZJ9gcNH7Y7cu9JvABXLfKtisC5I8GFXTdysNgQ
iZkjRUdNU1t72fKa0R3jXOiTCVVr521jb8yAOqFsGUlHrpQ0e1WjGwA8sni2S9yKGfPOIqrudouA
kIzlRuO791iw0/Eti86ldOvC9z49xbwbzXwA4Wi8wWuoC+LeKdIVSq++OqpLNO35Jtd+bVaZov1s
B/jIep+SR8QU33hmr67N5mh1/HKV60t7zm4ocp7NdOPI7huhxzSEgqWPB3D2RRhsQ0L3lfUwPAfg
rqFHrhGcRZaFZp4ck1i4XUJeHkGak5+tLPU9hUM0OAFHsgcKLupy8dpOH2rzprvOBqGUEK2QzQ/Q
icYKiDxW9pOx62v0i2a2NvjrsdPCK4ONXmu27LkKMF96wbAD/rCkE15jQC4eOZIq4oYoceRU7aF+
4sEi6LBuURNTYXhqOiKxOLg285O7SAw/Juh0gUhRpiw56n8ZvHApF6/xlv+qXoU/ZW5QIQjjioAM
S42D9KddZYYwOf4IExOR/9lx6i9R95r232QGYh6gDb7lPUNX2cj+Qmo/4vZlnCkcrY9+u2OOr6/k
ZQ9cdtT61YwNJeR/svgLNdR4HIsbdROA3o7sYEH2GnDeMLghcSel4iVewT0gjewvuYlvVfKiZlGA
gLETxXeGRnJOY/yL9rNlTx8eYgMe+otmXTAEipKXcKMbv226o9B1obBRiL06wwIFmUbUiD9B4CJr
yf1nqHBCzLuQMw5vUftRYcPVNiMGee5efo0QeDLzpn49qvxyLFwFEfWXsFzP4zoQLPeCN3BN6Vkk
2A/9Tr2H0Hj06XdVMZSHJx7zQWGa7cfF2IxLh2I39DEyAbI/suGxO001m5qoyPYYE8bmBeckxzMv
ACIy8utWETWwJTw5XyM2yrKj09o+8CeiHVIIpATIsj/t9ujoQsbkrybtwoYjwyDiuWLWEKBgQJcx
D4EYDUl1XNU1lwTxIxEwbl/cyBEkgeSUdffxo003/Pp6fGNoUJst73NVvEssl339VcUHwU9RWslL
Mi4YDLJwz/Mldmu1OyWmBVjEx+X/Rl90mwgJljRxfZTXUY9pOQmXEoLw7mIPf1gUJEQa8bQJk81L
YG2En3JuPlRyhAgi7ZjvbfTeDE2N+ddrFPNaRB6wCwkXAMMudWV1flNtDiAihJvoXQi4Ps0oW5Kr
nTnnMNnZ2fvI1N2UMdoGvIDpq0AdcshiPgkjxowarLSKSLyhg0P8lnkcuLiqO+AxTv40eqVeZzE4
CfcYVgXumgi3lfJec3s1OWtIcNUNwpxIqgowl4uRU1BgSCD1chdjC1Z7YJVbXL2o6otUHRR7P6O5
1NQVY1WWfuRM3DNPf2ZQks1wnL/DN5umJzsMzvIq5XZiEEVkUH7A8BvbzlM6r3D2wGI5Eimw1P5H
q4AODIqE4MZmBSRFjNlheYpKVgBFxwxcY41lLe+e5qqjYdHmmamSbk0JyGI23zP7sxw/coizBVxE
A348razcQhMCS6zxnXB6ZkfTxIs0HMUpz5EnzMIF19A00V+4Y4YhJoleH9WNR86UHWdOo/9i2hSe
mVHVV/U1Gn87ZJK8rkQeReWdM3qpNRZeNoe56oZNA+NfNv+JtwQVaWL/GvbA9c9lxcNtk/qDXrpm
Yh9wmS+TYR/We+aEqUWm1APegWeJsNdJ5Oqt/ZXE7AYwnipXsaUnOucdWbMRaHyAiKCcknUgYpFR
c+D/WPKPBUIivtT+yY/IxOh/cSvD00zt7rPBe7gZEZ0Aq/gdAIoXm3uZB2LiSkNSoeFy0hzIv/rK
mxxdDETgypZ5ecA4iDqKeHnzUERwPjcx58QgOg8h9NRfR7Lzmtyz9Z3O/oqKH1EnAXvxCjmLsQE8
qhB5MqyMwaYrLoTJt4o7R9+Rg7OPg6Y6oUORsR4h1M5pnbf30JpDT3edGHWF8C2UPLGUMXuBIGBG
ZDXe0xeYTGegf1iufANV0MkrpVu9N28FgSQacnJ1GTpvUo1xglgGGZWjMSKGHEOeC+oCZB7/S2w9
OhLmop9Q+fJt0tPd2G0IqoftXwlEQ41O3fgmBaC0zCDImgd48XeOUiFL5knFGimOOMlaP006Blr+
kQiti54xFREmqFto3E3zrL/KuAMUbZ8RIhWTBlSWt5BnMz7i5K4kbCzbtt47lUmYVLfOpo2tr6r4
YkZ78ESykxeDay2Bl/i5YF/vY36P+a3VUF7SyDVY2UqPRXDpNgpOJoDZ8pPh0UC+Ybmd9YgJ0QEm
MEEgyXdg/CAVp3VV8yZlf7PB5p2tSXkhlGKhcXSPxQbKU8QXRP+8yTPe1cMwbZ1ZQ/REzMi1g3Fj
uQDFXvfdLhb1CyZn9MWWLrL55kP8O2dIAQpTnHE3cJxN8hKKvs1OpgwnP+853wIDsZsszIwxm/c/
LsKiMfbToVcrGMC5iaEpN35z0rlZWdpEquFKKU9SDEyhZOtMJ6gIKA8LM8oQHo2X2pG8dKAoaD7E
iLgjLjii3cIFe3IQ3toGazRNBqp60IszqxaxdlykKhres4w6KN8STCAeMR1uH6qy7DlgjW5ZW+sY
nIZWWCnGRwgJsNM3VAzHW+N7Mny3JJ0jBguJiVdLISaymyyAXs7fob7LQHwhwsobMV+BxAyT/PC4
y+U5cM6J/9KEX0XfUMzmnvQerwAAlXHJQVmSkjIEfpZu5n/jd4PZTd0bqFEbOgAadtYKBTjbPfa+
SjsYfGm4acsNXqJpg2y7G7/EwdpS6xBW55yydp/OipwRsUC6RrvLAc+tSapAWf0k2rPCfvw0h9fK
QrdN6IY2v/tQZkb+o1lw0+q8OqmtsrCmD7Golpbh1urVkXfgG9Ym2cJ3tEvdLR17yVxqjNtxfBex
bWnCjoik3HbZARA98cI9h/zp47HMTFY3hb9WS92QpASJWVf1wmGdE+ZtBsuK2S1vP1TLIliMX9Hn
8HUHeYUrcGQKYrcfzQxZCcHe7S5nMaHygz+Uu/uFxw1+ScR5acO7obwRzsNbRy0qe5+QonU3kOsF
Sx4HhEGKF79Kw4TRgq9avAo2ITXjxz9ENLvHEmVcXxkR4NPRtHba9I7KtLK3OP0N6x5k2WIKgP3E
TphRJf+tCWQ3eIZIILvGwZMP/Z2ds+7alYuGPoGCBAvxR+NzwXKgN49kQj3GLDi1hLVEqFfeHP1u
sTiZ1kPofJ3srMvvA/lHFGFWJJcSM6y4Wn+khk5SNvBGkfmdcqZNkQ6//EKQLlqWbKv1jN7Vq/mD
oV4nrb+JaAhitx4CKrHRR1NgthRYEgiKxLimyG+8h2ImA8BA98H9RDAYtWMlJlQ6Npe0epBU91Gq
f6SL+PWhaSjg9L05/8wgnAyt578BxgA6RNJOWc0NjIxhsRM+0m1Pb2BB986HitQgMr7N+MOvrtOE
ipfxqmNOlje9A5xCJxv+m9eIfbEaSBpeQHx2K6JDYW9mjgQ9PFUmX335OhWfJa1vMTpEtS3PSv8c
BD/iidNRgd8JB+Sw1h8wCq2MqEGiRfOV4Ov3iYv103Y9qRQT4EbqOVn3/YCen1nr9Gr56UpD6MG/
xY2CGPaqlPtaXpZgMVbgST9+xQRDL5m/Ao4ZN0W9zSWap4PvPHaYiRFJIejvvGblAIweBQ3mkJPQ
lpdC/1VGGtXoFNP7TciO7s+wjtUjsTfqRe+vrX4ucmnxXRBG1W2Fj0kl29t5BbRbNMWZt9xSr2bd
E5kHhnI3y90ooftatc0u6z4r4tqyrOB7Ijwc3SSlcoUwk69lIYndG90Lhg/hYd69wq0LD7+Op3lc
IAGESg70D5gJ4nYdYb7aQbrqfP/l+F2hCPalbyX3BAAM+B8m98nVNgET1oMaL0Ffx+FvNFxSZ99v
hhh/p1lhsGETWvTWGnyoSbyRUzY2GfU3kXJVnYuen1h5NOQtCJiJWED1ofP4RrbPpQ3ShdQRwTxU
EBnVNhmBHLr+LOLAmLijs0qwF+2ZCToPfFHIaJKPfkH8yBeQnl+tqsnFz0Mm0EUzWVzr31x7K1rw
XblzJylaRzj8ELQREcFwxsDB997hPKtFdHh5l9g6ZHmvqQqOfep0nafcku6/l75A4QmRiZpbUHzT
TslfxUe4tHClkfkJqtaeYIn4M59l9oMADokBrUsSWVLnACUDDxOzb3NnBRcEtN9eBH8aAJyM0cFJ
v8v58X+8L8R2LWqE4w1hhVLyZWrbgP6okktBeWdUjrfTxppOIKainn3ehOamSS+57iw140C2XDeD
cTFabUK2U6VpXacfVmZKloV6wd4G6J0BiAltkGCO+ozP/ILWvpB85kb0V9HOFtAvN3M3NHx7D8k+
SOmJtAtYT2F2xnut7yvlriI+nYEK67JdxwiCVJ6QYB2THsSzywrW8Q78YwgHV9RH2auS4CoJMWqJ
O7OtxIK0ZIlmBoI2iIX0XPomLBdBPBsQbHCGTM+ymfaTU3olgD8lIySB6BzuQscHnqMmpJawcnAe
CwNWA4fFBIyaQuMCjK/Z4soIodF+E32TEsMV3icWck7U6SRB8fmKuRKshdq1lVStGFfXRbEXuDQt
lcBLqf+lVrzwv+P8SjourBBJGik/SJW9KdWLwl7XUCAwC0sYF3dK1BaMa4578KDyB9unlsRqrfgo
MGeWBxjdsfg1GoycG1iTxp9dP/tIZLyMLH2wdBZvtDaL7EzKwkysxYRB9SOBh6hJFcKw2oKb12Rh
Rb6icvH8E2CCZoavLOGc5ZwSJHKNlrxUdWYxmnYSOJ3A+SyL74ghstm35jHbEOCVb6nHc3uLIL6N
4OKAYqhuhlKGd2YpmAjvyXlCkQoqrnDmGNIm07Zze8T1jk8Yfq08Ep+FB8Qs1rmIeiYS4SCZSG3c
riLEYJfi95CNW4gDiLRTBKXOsh8dFt1bRWoGhClQWmNtyaHClL9upn13xzdqs4al1oXY9oXf7UGX
DExINmeNFyPbkn6bofHCMlnSMwaug6IcjwZWh+LGwdKpj8h8y1N7q/IFxhDlPJzAhZuuPOgyMIGx
0XkCLNRPqv2MsKo4EM83zu4kyhaaxXnivczLsb+FIVHMXzZp2nmjrqj0Wlcqpx11B7LJAfM2NR64
U2RTiK1irscpXnzL9lkeaAZH5r1K7LeaYbjreMa0A+lzbgV2x3jo5pS1rnkvXad7xuWdSgqS8Npl
SaLnHMPDkHXjlflxcCT0o6CchHNVHI3EOW8d+WX+p+ISN4runKGKJh8ZEYeqYMYRlloiOVXdBzhi
6Wqnmu4aEZFq17hxsU7jBJGPdexpssUD9pOwAkqkztRnc3xrcpLl3uC1pRhBtv6Xa1TbAEACT0XB
21Ce1M+w9IjbIL6da4BdpCAaz22kECDsgJFn4ff7d2QCX9F8gTKcIM4bjkYngq1rrlN5tpOXwf6J
++9Bnj3KARjWyhSZl3UzAs4BhVimk9xt2LIzn8Gc+hAdRwCSlf8umJ7vz+d2lFY8ECQMxI0mUjVX
baysfTvEWXTtXKY9/4ISPNWArJnpIR7U/jcj3iXMv4roXSIErv4EIiU5zqC+uARNuFqLn8k+kagW
Kn8GHa7OPZbnVTR+GGSft0fJ+TO6o2ruVDwB/tPR7pr0x4M657c4QfSztXHdnlV1jZFQwx+urqwh
2GopQwAqRMp0VwSORPlZs94DhTccFZE87aR17FbxhkVSXKhiq+MnRw+2lvz7jHCj6fFkodc3BN3e
vsmSK0wSqrSD21dBapSE8N6zdMXsWyojFPpbph5kC6EPkRr7chw4fqGFECjRNAHLu0VOFy2LdxVK
sgupBl3YMCY1gQwfMt31w0YjGjKLfhQNI7pyM+sOwgwX1PQYYYnmzehVG8QZpceDaG4HeP0ofhHA
2cQwGkF7WqzX8oyMVielrHVLpMFE+bYpYEfEcGm2IO8vZDwvI+U0yIBQgIzOSMLB3eImKHhUUrxz
3JKIaRjLGbfAepzt5HFGix1Iy12c0SJYswEpYXotd9wJfeQB0ifza9MQJnnMtWua3TuyBKID7hup
cg0ed+ictbNhKxerEWH2TBJNec/YmCn3wTj3qecJWj2vZN1WeCjhgFaEUCBXH8nfZKlr4hfCXcbi
bwQVsdgzhFOlVUH7spVNf47C+2eg9dO2zT6bvJo+NmJ/WpuzG97Eb7+y5rs3b+Ey8Mb5JwzpUMF9
kKwd4zNDRVs//uXc7dEHduICYuy0N37K7LFHxEDxA0Dkb8iuZtN12Z0alipb95LyLRxvylzw5u0q
Hr64PyjB2xwe7Tfd2cpzeDDVeu1MVGK9NmTcCoIaJpmDVsQlyg1qSvMkOQhrRZIbH/Iggp+EgBNO
iwYpxkiSOYPPjPayOmO+6Uymc74dKvRiCIrQha01qNMEy04YLYjaI1UA9z9emH669Kj4CxixsvZA
jAzV1eF3sq6mM7ugWBHks/FeyAXt1nxlZXUxMGiRlm4dOvTnKp9oxhIv9w+ZWIQIhd/UHtG7LnvW
Uf8ithfSkYW82e43gm2pKYWsDZ5D7v9aKYGJhkWCCL9BqevAySYSLyZxT8CBs8tHRRaB3mx1KgqL
n1onNkNCeMX1NfNIaBbvZajTki553yDcwMxrIiD/i8nRrS+ho2sp4EBPAg6dtPeEYSkwtAVbPhGr
y0bDIBxgIiIXpBsRYLCGUJbQ9u8aiqHxqhEYHlDsMYzPmvj+EkfwVnsWBI/Fd0MFh5suanlV2MFL
RoXkYyYyEI0vcyca7vo507PDnANOrXGmO7Gn1+uxveiCiBADov1+4S/TSFTc95C46rvDS4ZjTvEE
cZBwgRH/aBtPCiHhm/fweexVx8qmbn5VkRcqkAtfZ6tlqdOmR6rvIR9kmi0eQfn+7/CRJ9Seh4An
yREJD6zPfFPEC6a6q8aAoAQsDlv/VuPId3N5j+q2k695t50s12/JlvQqnz9uRR4AKJOW7nwr2Rjl
qWQXGTUZ9bML/DqTl5Ufej7PEC8g9hCWbmUlf6ekCpLhRcL3UUg2FBFQHxpo+fyHk56s8biTB5fg
XRH3gjgThUZY0hP5GjDB+Nd6ombVy5CiVN78Aj5Df9K4An3nPGKRi8Nzx6vXJF/W8B3Fqx7jVgPs
8KjDo2zemvI9r9BLbUTI4eAyrXVwT1UzEMVHJFm1KWyXvKqqRHTu+v4RMGRIPjThtY5gmjHfajKH
3J8x3uaBuA0JUu9Lg/xQMIZuE2srOG2XCNR0XDVqzcgAeB0ep+ZhY9YgS53GU5/HhGCGlBSJXcCD
qB8brsE1OZ3hJ+BQChFABQeWIWT6HHo6dK6IuCl3mGSi9tEop0l/WqRV4O1DHZr4m4AXtgfK2xbl
bh53efTUp9Qz9Y9CfeHpVBXsVSg5xQY7IxWquNstXCmk1IyzR+wtcSVnuCduU7FyzXhhhiWtIYtJ
/aoVfF1uV14dWpsj9T4qnypak4Z3O+pWsxktHft9YhBMKE3yfH/XhkdNf1eCK/Gvsr8r9WNq7uL0
aEZPx3ogYOvIqHiflS1i5DC8J+D4inUJeAO0HY916dxDYJUAUNT4hiua6qPUHgxGZ/IkZH+Lmbma
6dCaFDcPkB7pE5AoqkvpzaY6dcSd6AJ06WQe1ZTdrnQWohS5jK49R+kyz1tJf1MRw6QgV7IESpu+
j8WzZNsq9oSmJZ2YL/owWEM/L+uXEbmwPPzwgUodLRL7HDmSTHh9TReEHZEEVjxC+Y++biIcG3PX
h55frQt9SVL1jljIFHVfgYLTlC8+IbftVgi/fPMcDacZoYmxyYvPSVlP9qPQmcRXXLIwXHa7s5WD
fCcIU23eteihFi8zUVwQLNIm0tcp2cPoZdf8BQy7XUBI+Ts41JxS4Nf5m4LvOgNJnpDnO/2XH/Im
rOeUgo53m1gCcyVn7mBiSuDnrHq8fUQ5gHDFwy2sLyPeKZSaPUoa1kjChs3pMFJaXRM5ArAqdRjp
MVzFF+INgm7ES7t2rDclZeQ6hgmOLTwSBRkaNtbF4FNX/2J+1gEDnmx9AbVQkeOKd760yPC7pCiU
ABvXtrbN5BeKIqf2QvBzYxyBsWbzQociCCxeKrLu/wm3w7904GWeCYP9LKaflIXPzKjKkG/IZ9HS
dMfcb5erRnojKAmXSF7cZHJOsmdn/cw8BRITfCYkjMML+oQoYtJRdhQlJ+pTSOpsolVf+Cvp4SRj
GVIOTgCSnhCWsl8Tsb7yh7OgLTItW8bqr+gJiZXnFD7QUmsB8lxSAI69cq5TYJGj3u6klklbYHXF
T4a5hUHftDwOB0FpdRGBnS8Omah81Mr8lrULpxkoCoKg4fwOQy4DB2jXPvjtnh4avi2924ilXn2c
woyMANL++RMT7cCbQySKT1bjWeRcEYnVCqYhrRYNAFnaGMuWayU2TiA8I6FHyvCexcYiFcEYwR/X
Hzk/Y0w3SfYk+jOYIzoaTmZ6TeU3fSbka3zEO4lfbtgVNNhCYteUtB8Yr8LqMoFltSy5hfnjMFwN
wenfgwP01+6VACCfV566y0eKFH30f3N+rYEIe0Fwt9IT4r5CM21XSFvYyMFZe3UxKj1AA+EV98yt
x2OV0yblssVxXHWMVv9gvm7VgXtkhOERhEvYzj6B3YCr98stpAfdqHN5qQf0/NyEaK+T9APvV5Yi
xt7QuePr4suqgoNOBkSE91ucdwFUEp+eap4VxVPZ2PBJYzqpyTTg4Diq8q8AggmGq+M3zT5xtjWE
iJLx63yoWCmb4i2UgN8JaR+/Ux2jIcFvoVcDVzt7vX+z+cmUN0FNWuLsNM6htTTYq819xrSG/bnZ
DSrnnXBcnnhM5mQLu8TBRogIEw1tuYA5E1Ga9NkgUiRj+ImhjbBPhUQnmyPHAa3Od4q85wMvxif9
aUiBQj71txgtPNP9UR8+53Gv1NQ1rhkAbRkgjroHqL564M8e/qqBNNMNII9foV6EINslDAzj3iBU
+zCP6BQYn4E2AUocRIaetQ155fp7kf4ayn3s1+SeOL8gr1bxWxXnJLqN5n7qNm17QGk/oBls0IBJ
x1F/OMCgFMQ1D53XAk9u/KfIAIAFsFPznPO7/20MKzuCaT/Y4QXEpM+9lJmmAzSJaAoqvqmxhaZO
2aPggXQdSSK50hAbPTlWKBuJHci2MaWDaeiqGZrMXUx7iXJtJ+Aid843mA46CQkOyYFIprSXHHF4
c++TSxS/T0hHmgTAYe4XtXFqJURBjxzZA4F+BQTlXXS9APNI7a2a9iKsnaFnpKBoB+tnWSu7hhU/
R8HNl59t9dVot0j9kSKy0hHal/uE7cvlrwzji4Rfr+7Xc+8FuldZvLYJafFHPye25SWtUExi0wSz
7re8kGSGwYATWUx87dS8jQz0NaEs3QZ3Bvb4YNmKH8Tsw11NjIUt33picjiMJtCZk1+SiLw16erm
+xkXLZ4JVzT7tv7o5RQ7AhFBQQLCYN5VDz4tD/IxitCOUlNieZb6iKVXh+OfqFkhN9wqoHrNyEsz
bCbKNJo/PS7dGr7EnDx4jgzX4UA4kKf6j7FY/4+981iOHMnW9KuU5XpQF8rhwNitXiRDSwZVMnMD
I5lMaMChxdPPh2B2l+iZ6pn9bGBkkEFGIAD3c/7zi1Ync2ed9BpmPUcZvU/w4Tq1GkYugxulbqj/
0BKpdMvq63ivPpPJ+NFNVwS1OOWO2PpVw14c4SKADyN0W8hgRG9E0UuJ2w3C/b48Ru3adugWD4hR
nexuqDNUWjNVb5WHK0V3LqmTx8cme+tNNmIp6Jpmayhm/VRbMRHkoK/FUXb3Dgr2unrVrKU7zDxN
yC4VnhdOd+uYMGniU2lzabnoPRFGHQzMARIcl9E+Iq3GeoqbzocL30Gpt7f4aNI+2OQ6dBAkkYJg
6zJPHbOzpsVkMB4GJiQtWuGoe2x4+ZNAx7nAt6p7jBOCUIECayz6JrnucNAu192ww4wriFeJvGs9
Kh/qCwNlCSrADg+xEDImohZxxL43k2sL54euO2jWg2pfM4Fh6GNf77QxpTt/ZmAYo45hf0pPEGEb
6yjg18g7YggYkPSsnTiPZxGXGjXJniAXe3yr1MEFYa44Wet+2FvTUQ3nUXvT5lTv19Rdgd+TQT/p
Gzt+gasjdYxNkHHj4Xr2xnXB+pgjMrAQcHtPZX0/7qP8uQe0AKPWQd+5oJzmB56QDsaa1ZINFP4G
iFGKk/z4hX8K8oERbqTTOvY/3OIZOWkLAha++h4X+i7FIMOG6bVSDn8JHw0Ky/hEfqZk2hH3Zzlc
hvKx6J9y7pha4Ww0vmoSF0b092n0lqkljrWSzyzc+c1GM4Fm5Jvr3AlgRXjktAzQZ4iXVTSyCzO8
m9oXgXGLYTyQeNDIfTHtPWtn5/UNPFm9XtxAHiJKRod8P0O+GMwL94xxDVdDDuWCoJcGksRJYdQb
ANcpGjzHfur1+yl/I25vrnJ6a6OxOc22gjGyHObXFWNR3hLj9zx4GJNHR77OtyxYbPxl1lET/3hT
0q8wLAJrF9VdJfaGeSH4a5rXCDQyslhF0dcWqlXGDt/S/achuGj0da5CUR3Q/OJxFrQwLn74tNm4
XBinLviSje+pEy/6CJBlcAndOwtu4mI5YKiVZpiA3yqBRbFb3Y/jHcmuGQEeySufAH7aBDn0zGkG
GitUcbBC8AyFuemsU4y2eRY3NnR9xrX4NCiXMN1tT6wxBWkSvHpQ8ahGobtzudIQ8aFUJv4w0gf2
vOekE+pG9cyUI+M9tYK5s5gjJV5q/4Izb1az2m0T77HEaQsXGfN7lT8pxhQSOq3+QN+oMIFksl5s
ucCV/YVXn0Z7UtC5T8vhjI90g/Aw+JoRAebjoswU+8ELUL6jErhYqM0xv52nKPFb3b9zGtv+Vrr7
KHvUvTWgKNWmG91l5i2nytWOAKRhgLHHMfdwtT4ix9RWRXkpwXr9ft9qZ1C9EfTJrZZ556+0+g6L
35beqjixFBOMDQ4MWbiq53ELYuf5wgmQBbIGWN9ZBumwA2JSo0UtME0tP7em2nfZywQkiSQp2Ew9
9gqHSDwZwCktA4Yecx40cZIdDNe0U5hgKfCsObssKABDaGAw9bWYNDAYWvKO8GjVmse+20/rKd7x
r9Phca6+eIN4UMxeJ4z0Soz2t6Z9WxGW3L0b48HXnpQ8j96hVgenuzBEwBQ1GW8j810kDXfgparv
4vrO1J9Ufpv2iwScKofSuOAeCQYyIn4Y/pOTPfRsd+FamzaYzFfqS5F0tF2MtQLMexGRNMwArUe3
uBvdWwXiH2cXEwwSHq/9GuL9NKGhBpbHZ/9bN22TCdLShu4H3U6h38flac7kFSTNTeBqVFWwmXFZ
NmAvd/iNblr5KODxcpZZTtNspw+3pnEi4CeIH21/WntKrcwkJkz33ENdt0DQYioF/ge/E+Io1peg
jyZbUbQrxEuayRu/d09mPdAZ7gzMsa2tKL9ZWNh7traVLci8vJTMvhViOXY/Oi+4LkT1spIw5e1/
dNodxl12eB6hmSDzXZbVverThda4DL7bLTCr033HvA/yVdKtWrDxBvOvdYLhklY1UJi+D+q7svCF
WDXWPkVBN45IsX7YEAHy4B1WvuYjvf/Wqa9tAw7MWweSPVO4C6ZaMOWStRc+6/jzmaDDFJPLKV9V
8aHBccvl1sZmVDo01peArnS8YUAx4JNsb3WD5iIBjfUveGpayQkZQF0dUvlqC6JS4DGmh0lte+dU
AkXr5nOCfQjeezh2WstUvOY1UyzQRchQHh63lPPJ1yF9MiQu6mjdbKr8kew7xiZGDCQLjd64C/uv
vbnxBnqhx+SlcCFpNaw6IWZR9ZtoKVq0lwnRsQ2nRM6GQP2eXGLITG4FeWcV8ZJFxT5fQfx5q/Fd
jREPHViAlIL1B+eSRaaeTkF5KTBJ0gQtkfYtS77BNKNRUSAWUPZAYTySB5jNIbCDlVDGS535kV6m
LF27nlSvftNYq7Hdqf6lnLGbBi5ee4fJoeV1gMwH9j4f4DqlfmutFx8YbAK3uWl6BvC0UWHyNKLJ
8PdutqnaDekqbIpsquxfYQ5Bw4LhYXIZGl/ESKGY3LU4zrBvMVoO9NMsUsyhijCr5SYzgdiJRF/N
Bt3sm/P6GsDZn3n2mdiGJFNQQFg7euS73nmaVRH6Bq8wfG6Yh/LOguHiDDtVfikoTLQOks/wOlNr
4npFmCLoP1uDD6+9B8R3IIh34Sz0/aLNNhnaW+z/kMBZBfyjY9E9T4ikNNDUluXIH+5t80nK+0IH
zeDcGSAyLIAkj5YQ5Rgp2SeyimebAJ9/K70Gcg4k5NkliVCA9LnWyIXbxtmXbPrCsPo0ZZtAKFrR
r419oaaCNV2z907Tyma1D3GvAP4JPYJCX6bqHDk7LqaZbG4EqLgdtl1Sz1yNzHHopxX54ly0VjMb
aZRAbj/64FsVAd1C0M/Alb2VRwAAmU6PcNbi8XkYdjRurn3W+ks/fq/KFy969+lBSofsArnLFfKO
+4Kfkx/SeRg863xyEFfnXcwhoGLdRPugOenGCzDYjIkRPf3Z2Bbzz31r4dkBMWcJJLcvWmVA+6HX
DDHp0ACLmIkwsYqfP/3yX//47/96G/5n8F7cFukYFHn9j//m+7dCjbz4sPnLt/84vXTNe3l9zr9+
58/P+Mf6vTi9ZO/13/7S8X718NdfmF/Iv/4o//jnC1u8NC9/+maZN1EzXtr3arx7r9u0ub4A3sL8
m/+3P/zl/fpXHkb1/tunt6LNm/mvBVGRf/r5o+333z4Zwr2eo49TNP/9nz+c3+Fvn45F/vJW/NsT
3l/q5rdP8ldbGJbr4XohXMP0XP5U//7zJ7otbE94ruNZri3lp1/yomrC3z7Z1q/SsSzh6Y7nmrZp
eJ9+qYv2nz+CvWF6poQroPPET/9843/67H7/LH/JW0LpMQKof/tkCvPTL+rjM57fmTR11xSWzeOW
6em24fEi1NvLXZQH/LrxP4juG+NYjSStmIiNICFpMTS4xl9UzrDo7tN7aPU3uWKMus76ZZ0ymkRU
RCAv5loSqc0XU/9hBjdmCa+a32ovnXoJ5oDTZ+ZNdg0SfDGcLbRkHYcEwoBK2m8XBGct3nIU83AC
4m365g37WGAgy/26SUYEc/d9TEIAAq4o3OgYB7DUmwZJPo9S7mKUfRDErYnNZ9W4p6L0Vrq7bCEt
T4eMJI5ZsVQTb7Cz0x0GgyW+/uzVyXSkBk54Zrncw2ks4/cI2SCJ3A4UdIrUyL3JvmkUzfFDYH1N
+5V4zrVddIHCPeFQNH4WX7hJqdURlGD8W8x2JdysFnk+MU0/uNU6/eqKvWYs+pdiHR3yNVnR9z2L
H6EvqOOgDFZbbUNAsP2tnQN5PocrbPlQx4ezjOeG1rZY33UbYsewT8L07eD88OHVggTkJxzDgf7g
QGJ3grAHjawN0927r6wbdEqzedE2qFe0rnt9g6zIxUKIJIG1OlgQqxkbxwzAMY5DQhitbBpjbTt4
x47XA+GMBKJXJz2Zw1fR7Mj58mmrG8CNB1vsCwje/srJSCdaQLywX+dmh3BQPK0/Iz5hlm8gEm6R
OC9Gqo98wUQBHFMagKdwKT+3L+wwrFsiORjgT9MJAg5+9YCtw7iiswO3GsEBd65kdkvfAlOSOLAb
ca++2z9G8dl4Qwx0Sm+LUB06mxqauBLTDt7dus6xVMyw++iKVVzbYqGgy7K7hiR8TPEPT9U9G3C2
///r339a/+aliT3i/7D+nYoKpfuf1r/5CR/rn2X8qjuu5bieYUjbMhz7n+uf/as0Wf501rB5QdMN
lqaf6580fjV4gu65unld5XjSz/VPyF896blS2tJAauGa/0/rn8Gv/3H9czzBEmvounDk/Eqk5/x5
/ZOtZWHCqUwSJrtvzpRWdFhrk8mzperuXOV2dRmqKj5PAYVC0mSfpQyQAIdRfQhLZP6DM531Krce
yaFFR1WW7d7oHAZ087dTOtTUQiMqt36sLnWZJKtkRMQ22eIWRc1w6zmQgs0JuqXv+IsItJNgreLZ
TGoc3DIU91FkHEKjw8muaqZbtw4iSqqy3V6f7eJlh0tZ+hHMBMeDpdmnv7GjqN4njY7NQafsdZRV
D44Lu2M0a33TdDZFWJaFWEkYcX1xfWMXRyQGBJE1rCJbD+/1Vt6YHkYjbWmF95GbjchR4NUaZMyi
ipiyt0prMX1RKPSsF4Wo6+hWRkxqHMM5J36NxrA45bHRLk3XIRTXzIpT60131E9Y0WT2oVdCv7cz
7eAaEyDeFByvB60NdhYG1cj2V3aOX3fvucvGcMFrU/JxVo5dSAxqR3mchMCRl2G4N2Bxg4Ve2bj5
qQqY8QUwooY87m7M+XOw5SC3roFBZOMN56roIdf4HtmDxfQjn3CPMmQBf2r+nOPWvLE6DPR8VYWY
fedHN8VYRHVtfsyNYlqn7R0bPCC+ivtlVWsTNCdEsaZpardlgeI+7kucKwZpbtvADbEub4KbP9xZ
PzfwP27YhmH92wUruV51xzFsy5SWrv/5gtUn3Ru6MWS103JxbMuwgMoS1vs4c+boJm8X2hDsXFt9
/figQyfVV745DcjcSYWyE9vYXw9THZp7I4EiVenjuPHG6qmtZHxIsyjGAjK3HweUTs37EOUxk+g6
Z4RlzluMEYVH3/UdrAtTyNgTxc/e68gA7oYUBFolmARj++uu67Kqz92bSmvj0GmQZWVYXYxw8m5r
sy+XnB2q7Kort9dvi7QZtkFYJ5+DoGjxTa/87TT1Mwk2iL3d9QLx9RF/WScrv8oMsbRKy4LkOHB5
5VdsGl1Bpg6ZwueiINvesKZ+4Xm1oFLp3aUx36UI60KXfs1N1DwESPAHuX72hYefpmgrDBXMIkQl
pKx4JXlFt2PNgKqx9UM9H7RZJau6VF8PhnVKkiF4GioNoUWi5LqIqvCpIFUz6PC3QuCRcHElRAm4
u66Ab6hNAX1LCxHYHmtvEWCKpXkM8EJeVWC11sYLg+QhN71zkNTRUtnjcFtf71bV5AEjntF/8NGl
lVl8x/2G4QuuyaFvlKe2KsBJo2zZjYPY+rZ+//eXHVXln5dJz3Y9z7JtIVmxHUuyIP+xTGwze1Bj
azeA3BYEQOGhUwt/6JHdrpSSWLwlBNAUxK2hzML23Mv97mwNzPf9MdHWQQcg0brD+OyEvEjNY1p6
/da0JRITXM5x6vX3ljSxS45WRlIWpwym66lKsQMNdLF3VS+Yw4YFgGwarYQFhpBD45CW7PZhMq5M
WLa34TwZgsrc3KXBnKjdheXnvz8Rpknp/YeCmQ3DYD8z0UzpzlwxW38pmPPCzTWJGmDRJvbbdX9w
3CbGFjfMV4FCZtsblEfO2Ma3sZGc8a2zHkejwlezyZiFFU2Okd28qluydDf8F+Q+XFjXh4i+Jh3G
gxgpct16nDxyYUnEvm4oENxpSqW3ymUpLh3N0V3jMjwo5Gi2BGbhlu1FsrpYaUQl7YkvBpSBo+XB
NynjbJ+nZbSJ7JphX1k0d04TATYPbngoKpPx+QhsKbHoaTKNay6PGJ64sPXbECBs1Ka72ocnrI/e
patN6zHNKuGipGORkcpkAJTQp+teYD02CZZbeXoc5YCHpmYTcBX4xp0/OacYJlYQuulbqPX3eFlA
zrm+9EJUuJCMMCCEPVHjzyv6UNO6BsOPIA69p2nAw+/jPtCCPrgJurbajT0BE5rGCKimcY7d7LZ2
mMZLL1AY6YFZf2wjKa5dVQF/V80HGTdyVQtlbmxl6ss4ipkKR/olaPNbM0usLxVO95Idw95OIgpA
EVlLxjTt9lY8oaqMhjtGLxuJ5/XxemC4vflYo+a/df0TWqTlqJ0qkmqr/NS56rvj4gzuW5M8aZ2l
O+t4GIy1bk+K+4KIOn2O42oc4yFJZIrBXTUtXKHhHqVLxuC4LGtjIqHdzSrpeUdrQ+KmciPbNbMx
XC7SAfMWL9iXZj8g8IbwaPhmeNZGIgLJPiwHRu4sxNaytyWLaThOoHe5px/8cdIPqYsFgiHN3XVZ
T9tk1leDgTZVWRwdu0R8PY3QM4oB2+YgzlCZ+M53Y+pfdXSnZdO1z6GJxF3oo3mrYqRPSYSeDeMU
1tdEBA8kYfTojbSpYxdyEWOEZn2W0cFP3OlURZjuEvY+MhjP81vb6bxl6pVPAkg5tb3gmFfxwKAO
y/frfdTjvBHFfXUI+ng20JRyZU0V7rxRD8lWWROA/lzdXC+iYIijdZth4IT8sf+e5paLygQ73Uoy
bbeCOIGOzdiY2gAVc4v2wKGQ0DSn39hGWa3MfOo3Vpzny5C7jagJqz8auhjx8pPixpLpuhlFjkPs
WH3pFHAQwXvWo4XrbSuhLpsCvFrwXQJcy2sVPri/0eAi3s8C6vmg264BLXws1n+/StnzIvR7V39d
pKRr6a5jey4QgTd3/X/o6m2MncIKoBciDX6MrVUUUPewIb6uJFoe/fz2elKlyf6RJpsiaCOUFL1c
pUP54rsS6PP62MDZIf+3saJDOCUM77Ns3LW1/lmBijPCD9py31TkU2C1rhbN/K0Dje4mbcqZYvxa
5ml0NPyO7VkydA5QKg444CSVdR7LcKeGqrlzu/SxU+ReWKzoi6rGttmsUp3ZzQhdRpMZ3DlFmlTk
hulal1Vx8qfWWP79aaP7+Pfz5gnJus5WYzu2M//8D+fNDZ0hFx7yiziqh6WlWfIYlZq+lEMDO9sR
hGFXK0ziKYgcGJxOnohNltT+yancRR1F3UGZps9dD6kg6614UVYuF5ZfNKDlde8utKER204haekI
bf9sev677GxKl1jL9Xv8jZBNOLZxHxSRXLPjWhv63bNuFt5tZmeHxMnN2z4cFlrPWKis5LeBLgJ4
BZ3dGAYlEeVQULGNQpMytPXZbqTYBZYSH5+8EYR7XZv82+sHP39n1553a07bIYQiITRV7x3l3MWd
Z91eD4aS32Ns51extOHKGqP+9XpvWWF/S+HlHoeiQ8gxF3cDa+Ti+vavZ+R6CN2OUTNFuduWGK7q
yfQNV+NcdGpvONAgrmfYmE+zVjjBrq9c/JzK55L+5+KotFoXWSoYAdXN/ZR8S4rwlpOt310PmZjw
FIszse6Kki2GfUBvq+iceuOFYsbcD27LTjzWpcf03BVrlRY+e5v92ioVr7q4QZ9SgI7YGcz/JBfU
VgLjVzdV95bdAcJ4abC/PmbUKZnkYYj6f/5pG2SQFPIUKnsRP+VtWZ0mNIbOTlexRp2T0q5FpeHd
aIb2NQiqeYmj/dOThvAwiycTN2e0K+z2KZeZBppJVZ6vC6AzqR0X1+na3XVl1J6twiN7ZuoeZM5Y
zcvrbd/6FsaUpYZukQLxo6zQY/rQUmZkJFjYvLX4WBDcXJx7hUS3xZSnmi+HsE+6c+55w22UOf1S
jQWOqlKDuBVamFlH4c9DQktYllM0MzShKsfJsEmGrL6UBS2XZbFFzKtx6MNkEMItNtdlZXLDl0rT
jn2ceXd0lvFnErIPFQDkY93CfQ089Aiqtdq9NgT4eDl6sKoLNm7NeLo2oo0k56To2cCbAusDh1O/
7/711fWxRnYaignjy8cPa2s3VOh6dBPcOzB7Nuu4abdAlnw+k2HfpeKtZ4D6oPtVuiu6+C0NPZSx
XgwtjbtWOa+uDzzVgYKfQ6eoMYqv446g1ipbTXUfL4RnZSuK9YbPssVvMDOKRdBHyUL5CenXthNi
gv5FIf3oy6di6uTx+tHFbnAfx5Aarrsl1uMzdczwxXepGmQIlvPa5+FwZDVzV6KbSWyCluejifHS
8EWpANd3M8lv2xzWitR7aGqQVHBV2bRRmz/Uqb50Q9IEorS4jdtofJZ+2a0yV06Lqu26U5Un/ckP
xp3n9PbOcQQPzY/bdiqw6UNo3ji92DRTTskFo7wXtXnbDEO2lYFWLRA+YUSYSMaypRq3eoWCpdD6
fPtRV9W4lVJ61NVl7Npg1WHvt4SRKB6Uh1O9Tw3ZNpW30ERQX0LTw8lbdpfO9yhPZYf9sO9h0pHo
MUnI+E7oFrPw61c59uo7M+dWrsuQwrJxGjJy3XjEDHLSzDU0iGQ56fjhsCJCRocQFTy6gXZBSGfN
nW3gtT8PpjKnXYsGbJpBjutrpa81zLGf14Dq4sNBQJpTkzREEraNMnT+oqD334QkW2KKDVQPMOC3
y6HAGm1osK/SRXGhq/QvuU1it5H3WDIULvR1L9cujerIACHgItKhbaD23btpSeyDNqd2JAN2QFk0
smpW5iHRmJxOUj8EGtP+yLHjjRuLO22uyCZJkELiolu19QyVldc72/ml+RmMiqSuwvPvh1DQDjqa
qlbXx7qEYXRGmudgYUDl+AOSUmt8TgNyifgo4nNllM696QzbriRLcXTQgxO2ORzzr701+x2nUbIj
IwS+X1UaazMx/FvhvsbRV+pudErl1D59fOUYnyPC3gCI4TCMJTHpXtXU2ybHG/FaNV8PrZzWClGi
mdYYYs4wD1MPFHXXrl6lGojA3GITBGDRNkFgEYKzZBXhvRdOFYGnIykdXa62zeRCEPL4VFJHJrfS
gbNvhpl9sot0Z09RsOrN1DwnLLjACqjYdEdd4p4gVCa7+migvjY1Gp4K+2p/8tnkPJ/gL74qRnLB
PzqPvme8fm07s4henPVpX7uQtGopxlPRhtOiROwriy65L2JNrqSQIaw5g33crweDlbSCXqBywPbR
k4+l1QaHltIRxwwHCWyriBysKrWtagRyYSTItB5KKoH56qdzvm9kbydHXQusXZMb62aq7Mtg8efc
oIq2UVx1O7uAeUvNdzZzmpKP8+i1GqrKcDTWuersZda6xq0yClzGejfEEERdAnuqDqIUR+kHD/Z8
+V4PGdfsGNTdwZwf6jrYj6ZFrE3l9csw7vu7D+RNtAN/BgHJ0Zw36r4E1JoixhXSGRCz2OjWvIYK
IzOME/6fr3bZ95j76Yq8bObQ4SJJmRt8wCqVlM7Cp2/1V5mto/GYG2EjcBV03Bol2EczE4iDpgVw
O2x3L6aGnOi2/BG+UJRrG3ucR59tgP2lVtjNMlLGfZ/YGBQ3VnEj9I4lBr5q5EZzDENeHFGACGY1
XrWReYhxvyJmsc78eG/A3PKCDApW/6pNULuvB6lbDylMrK0KY9rtGbm0DZQVYCri0CbfMKELvkZN
j3YqhtwNVudsYi/JL1ZUPWtGQ2udzezfaXaU6CN98fclqmHOSMufS3vDEZYuhS5t23CcGan5Q4mq
hQXbZNciFa+rEXuBAbBj8Ipt6Ji3baveSzvPaNdVtsksAifCssN42s6qfW0QAerKrtrrAcWlq5xj
ZMGIDkXd4ZSD/QXyBQ573Yjkx5d2hsnDR8UiYvE0hLjcmoJlpZw7qDAfNqYqvupZ0J+aIcDb2mcK
X5Tm+C0zL9M4EShJ2M6mhHD7YPaWjZxRqUUbm9raEjXQ4dz0OS2mtfE0Zjdea2rknQ/l6opRFH6C
tFlCtiid4q2oLHtrw/c4D0m+9nxlkuFAh+hr+I5EQ47NdKywkhXtj8QJFVaFpevsRsu31z3OHpUj
GryRk+HS9winBIreJr277g21OWWnpCh20i1xbuL6PcU94Pf1MujG1l95E6baXmGkjx+Xxhgew1Jp
cFFgv13XNdzi8RClavkA+eoAasLgl+ornPK+MwLoMY2/ut6614NruLjF6PFd4GBf3acSpx4dhcEQ
Q8VJY+xci1bRKI28+yJARIT6K7oP6k0+n92Qmlv0prHJPMaZSSxyAsm9YhVO5blSWMd3+XKIPPW1
MKP8ScsbKMsJQqdlrdV7v5Yp7DdQgVolxX/Ax4Txb5enyUCHkYowpCPdK3z9h8sTPxOZljXu33GE
/EBLqmkpgfN2EXPMGS+q2Sr3NAKvk+4O+5F5wFHU4XOe2N7JpPGScXm+ntHroQdQtLvMPbjKC9bu
0BL6YfSkPcyHUEnYUSVALZOPCaJqOUdthtle4TlWfL5+Wfhmsh7n0qENBsocxzKxbDJx8hvBPK7N
qAp7LBKl3+48PqhlVRBrr7X5nHK5Bwgj43qeOtTz1KE1s+4QQr3TnckmeD6KqN1HVC+RW32MGT9G
aP8boN/+K+IqDJMdD+TFgzggdfmXwVRjB6XQgyJdjo2PIyuYWqlj9uzNX0V1+54aAcje/ND1hyCy
mGPN7N7f4YXrV7VXUj8In12oAYzOfZ8NiHDnNvRPxrz1XA8ioxPQGYK3OjZhTp5pR6uKrHWN87cy
RHGE87SqfR8T3i4nIVLkHj1Tr2FD27IUj42hPbV+IJZlnSKGs50tpZx+SUdkBw5TkkuicvIeGtam
vGVw0ssGYlHodAtj0oz/cBFa/wZXi5k04UjDssFApHD/0sfXxsg/bkKsJ7N67cyLuDBAB4VexIug
QH6i2R2vEqZMN7rMAfB4KXOXsD5yFW70PJtDb4No2WHbAIkNsnQin4mTpQRq7Xw92KgXKS5GrorT
tRUCaMbDOMpPphPjVe3FjGBmEJvb770sY0yzy5ayoO1+DmWun4A+BunCLiGKA+ZTd5s2Pk2Ey5yr
StxFzFIXH2CWFeOvJGbYzPQnVlrDX7ej5y5Mu8zWvvDtXSU3XSXVhvuZAIdBvTW1Y0PGnaEwhxmB
XTZU0FaIHiERZHKl2YZRHtGKTUerGsOpntuuc97Y2cXGt/pnl9pnffGsVKawrKE1smsNpNkIIMGb
gcVFGTg/6r7M3nSaAc3Ht62C3xsV1qOKsY+ybCtcZCkqIi3uajyNMxP3E6JwssA5DNCk9Nz1Dxji
HGNUwvcyH5JlihfnPDscqaCWYY+c6XdwPNeziyyjCccNhj5oJ6cZKVY5xn2Z7a5+b7E7LwM9NchT
yuyOuIy0H8EoNeJwuVmCGnFjgF3NMfDwDuoyzGRKT18WDkVKARy5Moxa4LPa9McUUB7jpNFD3dXl
u0EiDiinQUdrZ5q314MVINdxXYRD/3ooNGMSizpMK5omtD5+zSWaZGWXuMDFtGK4W3TvLPzD0S1t
YxUOWIUkejedbH3AViUMV7ZS43Pb5PuqsPwHIaZ6owkPJ4VyXGjRFN0bESZRUZu2kLiXV0QmFCOJ
NAamS43VZg9NU7AZHq/19RUnMBm4/6ye6JTxxNODU186sGrntsxlXVxU1WgtByzWYVKaeEzVE5RI
R7ehnqIo9mM+fc3o16ZGDrQTW8XCtXoQr9HHk6pPALAjeTuo1NnAI4o3ZQ8G7hfRu8yG4aiPwEfY
1y+NvLHw0gJ/jrq4W9Uyo8we5I88EO7JGmougrku9wun3nR2fIhSbPYmG4OkMIfCamY45Ywvrj8S
khdCWr2i+9eDNVYJvEbz1hD9RYdAtG0bPFM0QP91HqXAPdmgYTye1cWa2yl4xa3ukR4jep1pt9AD
xq+u7I9arlEFFJPD7Ir/dv2/14Op82anAkO160S673JtCz6xtRiMnVSkstOUOOSqpWpOdOrLr04a
otAOIMoEnRbspBnglEHiyOfksWyc+uh0OlwmaU753qIkahiaPEtMBQTPhuPiWVtMu3aFlkKDETlx
JEmbj0tV44VpDgrxk49psDaXJkhIRWSmj/M76ny0Lr4XvOhBEr1WcXfUQtXvOLOvfeg6KxX0OOZ4
MEQ74XnrzKjzW30y21WZciuJ3lgVNvKLLLOmQ54S18pNG+5GpwC/bixkv7mEdGhlCEY+wIBcNPXq
2rpKpqC7pjX44OzwC2Cl+zlIiK0fVfaAJxzar0EQXiDScGnoVK91U/mbIsI9x6+6dpt5oIxEJqol
zqBMNepG6Yuwt6abkSYLbYtOVJsVKPbfTo17JV4jbhhGr2qlB2a5xLE5e6gytz9Yk7/KVd4/xV43
LPXpLstHDPr+1cRcv5Kdt41tO0Zdpz8bkDOWdmzheGg6d0NWkcqct85nLavqDSyI/D/s75aYN/A/
FfKQ7oTlgDUbpmOaM/3lj4V80YRFMYCcLH8OBmXwDccnhhUA42jezXJVWgrzV7s3IJvHnr7Xu/5Q
CvSdbRLgcN//L8LObDduZNu2X0SAwTb46uyVjSTL/Qthu1zs+z6+/g5GVu1jyxcuYIOQ7I2yxCQj
Vqw155jG8DB4JdQtMPMmZnYOm/katIE3TJr1x3lGrjKpeXhQxrCf14aTvujBoCHc9pD3WHUTIqbs
aCm+90Xy4NXS+5hOCRnBU3qgTal2o5n3b7m19vN9O4rQ8H50lbL3XkDKNUVz9ZlDSGGG0WdbBRk/
5trapiLgOSXSShf55tgfxkYGl6zJ3nt5FzKt4Qg+L014ZqtDQN3kJ5s4sl5GZ3sCyo2O5GEYSxcf
HlqbIo2rc4g21oh9Tpe26TS7ISNnCP2Of9MXZXMGn+qKhGvaK7TaVQpcuZfI1geGm+ZX/dx28Yix
wY/eGwOglrzoztU0xO+ytHsKDQUTYB3SKkbS76O52FVsqnkPFJkC6oct7fciT82brH0WB5PULEP1
43vPdpKDv1Jey6mfYJbMBI2GQ//9vmEy+cG0Lmb3ZUlreOKzTVtBFl9mmUJHaIJgL8JeXJwFg6xT
CHNLti5s0HWWNKfvljacbu7k/GUTJXdUbUPktMEkZzZDDGbdbHyrZm9bJEZxcxd33tLO+WpzTHp2
MqUevTUf1K49snYFBkIsyzDUjGJihhIaOHz899Nke/8MS0VuLS80Iq+pH2GjigeBONAFCVoO1qmf
BBBqd5B4W+dHPXBd1tMbSwgCSxEi7rbKoz6tt5ZJUMhcO5Ankkfh9NXOsZz8wBDnKaEXQS3Zhbt6
mlD/6ZFvE3SwdFuFCbcO/rLSuXiXR1W1i3jAyDTr1Y0f8lPeiPzsuVN+1v9AmOAd9QvkkB7YrXOd
o0FqCJjp624GjgEi36vjr1mGEzWRnX2WSfqhKSL7lgPu03dXf8eH8Klm7H4OFNAs38CgO7CCwuoH
ZWOkBd3kleUKw21tgiVffLyHdixXTzCyyMWaYwJrBgN2ZuNslqj50BWL2tV+LkFldM65DCPqRbT9
utWRlPwxs2FJeGcSnhrTlVvqSvMzy8enTib+c8ZJpnOJsRMg3q7OU9HSe66UK/aBHgoz7vnrPjcf
BvW5LMbxG7pO0nuTb52k2umdhsaQByH53map29Xr72NmqkRLDVTTe9LfSqcig3pJQNslxQODEA/0
VPzRF/T4bL/2dovZE/imZ8ZyJtCX7tbNzCS5lx3hQfcyLcMPWQK2Z6J1rroIYOXw71f6z/y0Bs4s
BkYedkH730tqCFBeiEmACcjb+9+4pV8cdUVQKMIf7k0jpxeIXLKRuJXKAi1LlFfgEx3z71Gs61Xy
z8qZJrh9JfLZtRa12vC5T4h7C134kmh0XV37lnWbXQo/zi76q7ahrWZkptx0puXurEF1B9uP6o8h
95doEpu5EddNqfdev8wwN6/D894FoT27nGnZ+EGXkjExeCuP5UsU5uF5iNsH24WMjj16ajZqfYez
hPAS+sbmAR6w9R5NCNl2U2yC1DL6J2vI+c9y0gJGTy/oGBbzvaJx6pWm6cryu+SRdAs4nboZpXVu
FJfl4b75qmUl9k02ROYB9JVlYK0vhmsXWs5DYElx87MFeTZY66LJSO2dhHmyFsDjd52Wu/BANgmq
wj6JkCmta7099V90be3JGmygQ9aCbuRX0/xJl5J/bmk5q2Lt1UZoO4yrWSpc2lrOK21RNi9DRbp1
SeHnVeabMWie3Qh7WtAE9scsGE5zCk5jbgiQ1MOcBGrnYk3puVRtd3GuUx19nEaXF0CFn3w3BS+V
xz1k7PCTFFMJbB8evjJzTidNn1Pb5R4wAdaFinzplcvAobAe6pD6YSgeHIscLhMXCrnc8Te1kPYW
syEbzvCJ/Kb+YaoQwOetF16iIGrpGVXPf74fv7dQLA78KK1MDP6BjRD218KAEqCzygaGDKUd3evB
C+77c1QLuGxJ89kQsblzTNN4cLycznuajTv6Ruwmczzthd+QAlRGOWwzvmIFZDcq8Dfqv9B/Jmr4
Trr/3hgAf/TGKGsONk0Jxcv+O2MxJnQ1zq74tZZtOidiS/MPEoDA4tOuJ+WwdznK6RPmlBAB3Csr
345BkO7baiaFTXd+i45E8cmm8V10HCMSI8IsOrnurjCi49CKahMvVbRJ1kFXU1fF/STz59v5u2DL
XtW9JlJiF5dFsAqQf66zgsgLVe949OcXcAmo1zOndvGSl87LuOQt6TvhauNdG4hiCB4Rc/1dGJAw
0taFDhBwLgrrGLwOg1xC+9JbqShFzHFIIFNZdX/tzRJ1f4tZJ0Egijm1ELHxKRbLVVhQ/rUMZHED
Z1cN1pf/+N1+qyFt4aCupk+0rg6WVjf/1G3zGUPEWeO7d63g5CsX6St13oIgFCUuM8EfKnmLbNb5
23UI6WVgGKf1we1q5uupPV1cyQTZPgmKi7eOa1Oj4I3ymmx6TD1/fug99W3JpXlp8wzJK0MhLKlE
JPz51/BfNw19j6ddmL6/CuukY776iDJ3rvtqMnC/a9mQn2fmI1VA+SadPXNPDntFM+PfC/TLrVWF
X2sxhRd3dPx3gnKSZBGANoVI/U8O44g3YrDh+JX9AgjJfD+P9vhgGnQ/J4eJf9hJczemlEWGFZTH
WpYLnRuZHksf9IZXg+uYQpDPS0uAqBeTvavEfFTSuOk7p8Xcjei2aDbEyYqdRgLCnYmPLfjAowRg
lIXVOTYIHKeFB3VsnJCvdOowlTnNGatVe2P20GIkg/XQEgu2fpMOkApEUjukarbXKM+Cix4NTSEe
QDpv3taHdXDpC/9yL8QrKRy81oTx+Jb13VpmKDzUEJvWCsE1212R3f78OcnXsiKkJ4Ft2vQzVtcS
6vxfXyXHistW1BboDWeoDl1gVuGmdWKImo2CiJV2WynN7JwsBZnVfuGOV96RZsT3Unv2PsC69qA7
X+y38MwoxN4FMIWnJqvfirkJ3qWh/8mrzfCq/66MwVtkyyHnJgeJ6r907AObpQHAN/vA1urewvi2
zr4H3zhGKOx2lWqZOq0n2mmmmRmOPkLykAjW1ADTrj/2+1ygahzvhXbuRS5wNTIHRNS9GIm9ML5h
QUIC3A0GnmhGxYtpAWiL0mdZmsP5vujd6wG4pSjnFL09J06tq++T4BoIo9i4tXvmCRpPZZpOhyk0
mZR6D5Oq/xKTE5xtWV2itaFBRiLcvD6Kk6NVmWfGqebeZRz8GYW6ux6BaSu9L170qAu14/i0uIhI
UsoF3cEHdgzyxIHNlJnR3//xab9+K5G6SuSlthSeQPX6el/26iLoY6RfIGX65KUuQlJdurh8HFRq
nFNffKM4Mvb0JCGsD5JUM/yyTrIkx3n0P7V2X5/9xa/OrJE9Ot3ZOjZdGdx8/IuoDrqngObkKBcA
s+sQ0I162gvy0Wtk8Vg3NtKf3GA8G8aMEXhKjv1sFGRgY3WOSSC7RE32FC8TmXazy9GVD2iqQuNL
ZcffnTaKyDbJKEnl2nDy878jP6wecoD1yhbJLZsn652Vhw1hw5yV+6p+9sLsJSdyeOeMfYz405uu
Fkrqshqdr9NUfimnpX/0izVVqCgmxCaJ524Qbqbnsa48TFl9g6oBE65DAXmuzODbktkOwtTMgLCL
+WtqwuhWY0Kn6cZXFoX3znJNqOP1SJ+4CZ8WZ2wf1BiAPcdlS4+O4OCi+Q8h9+pc/KXY4kNFteyY
FgWXh43g1fjQ7pBNpKrivlnKR0EmkactTg5gmATqyafhYnkNpATVk8cknGHXxN1I3GjvvmTVgtJX
JE+TTWxGmfdq6+cj+oweNlCatyvpkZNQPFI49zamF2c9J6GW+yzlgvdi/csuekC/mn5IHZgVRqzC
Y2xU1ZssJjA6MLKKDuAmj81PefFDV7pDj0Sp6sjzFhb8/iDw1hUHAmBc4uqGTwocNDXq81StMYQ+
M34nmP1PbiHOEvd569j+I8P8ZFT4BO2CKJe0t7+UY3NI5nT4UfnqXa3oB/751flNRxi4FkWHJzwO
tmxtr/WXxuL6vq2pBFoXhqa3IQkM6VGoOuTqX92+dG76kuA6wbtBNC7VJLa9wH9QSZs8wAJjApkb
8yM1LNW5cO2dLcb8OKmAw3LH3UZYZm4H17EueV/kN0N28OgXVtxwvmZe2j3SAy6usQ0iw0DNOIee
+T5oEUekArXsiPZql0gDDR2OHgbW6oOvbOIwq+VWCxnjw29QX/TL5z5Wamt3mNtp8aS7OIrX1/Vj
Ryv0aZAQfv9887zXuww7i6BMwxBm2QG18Lou/VTU2GXhFvasCPrQWrm4JoUg7BQsK+Y0b/XFmMkt
a6MB/s76Z0PaqafS+jCpk/YvCSdiwZqyDCxjf2XoS5R8J9/0HRH1+jIFrXNA3E4yi01gUjWDOZeF
H+ymyPGu9ws6UGaKqly34/D5XtDWY6juQhbfJemnZayzF10f7DrLmc5eFjONTcDeVE0K0s1cWiji
zbVK5nNZOd2tncsaXf7NN1XxwVNPxVIioyzX389kTq2aCSO4GKpzuaoUZoTRZ8uriX5oLfBNyYzI
HYPMG0+19VGPkRMXORxqhcuSdd2F+R5imqE7ir46/flD0Tf950MaH8pqFKbHJQOe69frRtQHkTHV
9bjtsF6drcyHzjEK68ix8Xs3wCOeKJO0DrD44KQTjtp5dJ+Vbx0RGphPcWY5G+iLD9zu+INjqujk
GMg+xqDqDmaLGJEnydj0PpLtwPent1E8TW8RKUFfGCWZRHyXLrI4jebahY4/pFNoXxtVOYQW8hWw
anMzZ8PCUEASdq2udC8IhlfpP6OzTrRil8VMDebJYX3nJcC1kfq9T9pWW5wDCeizjitiMetzVc/W
UzfMX12ZTLsJxePVloY6Raj/xrYJDnNOE7qrJtIv6YHNPR24ehTne1t5kfBqg/4rHaXurd9/Gclc
BcnZGbeocgijcMtzYM5RvcmWQp1kljzAx8seh9r8cG+p2dD8FvjTUYCuYxmt5smsmvzDnz9RvX3/
/Im6loeNnIUKEwv959fbe567mUxDOdHLcBAgtzIeT33GiXMYgoDxrfcNjxXOm2EReH+xl7Tse21Q
IZdCrXGiFIS64DoTzjEY9pO9/HBrXFY++PW2Is3PQ2uyC7I0hh4byeE41d7LtNCjBTXUv/OA82U+
iz6nwdwHOuMnRGesOmKRRw7jpTIayMQLmbf7zF2aJoQ9JRL3oR7wcjNPIxTLVA6Olbm2HoulIIqR
1K7cAhL05xsl3N8kN5ZHQ9lkkCw4A1EU/bogeaQseoZjag0XDpXU4J8l1yPKZQJ6h+hpfTH93H1k
QfskJuaxifk5HkWF1DfzvaMZJi8yr7qT6tZWhiz65zQYQOWboFnLuPycSmfZu44fnzrPZ8Orh+dY
9C9IJ5JvWUkAx5A7x7u0NHS8fVJyDCOEp3xbYpIP3FEdtdmuxe5w9ozqmSk8SRYkBD1beSAxbQTO
NjKVuDapiG+QDZ8nr8NV0pDPLNbOnpPNSAEXmJsFKwyq0wdnTJcnx6rd7VggIdWXLga7ZMTWl9Bt
llPR1fPGaMz+TYk74GCjmdAmiYAq6828TOW2NYLvk9lON2tqQTfWaYN1/69754oNeJPb4/C2ZehT
YZzdR8weQd/kGJa6dEMq7iwBMXduJLaqNlR3w8GYbbQZT7dUo8xcBR8Nu17ZkqFG2JgWN09IG0Jl
4u38n74hI3/6/s9WvPKXeYDpeX82k276COoS7LrpDftU+tl7iYNShgxPQiMJrlZpFWfPLLOzDNII
MCp8R5pZiBL1GJCTcXa/hdGKxO6JTuUQZ0MtiM03swHVvC/s5qUZzezotfCT6lhmx9IurW0sJ4g8
luEeQiuMKKLpgxZkkwj4ORJuVlclCP0PcWLXP3U+SxhCWS2sG7+ru8kHS+21stYs3uCbTN/Sg1kB
Nw7SX4QuByMiza2ckInQg/sUI8SWLUYvSSuVCToNSv1t49R//fm10V6JV+uL7boYrDFqO7w7a+/i
p218aZZlXEa0hL454LDyh/7i+eXnGarFXhtQ85Z20BiDZ9XfxhSfm9nOo21Vy3XwVXvepVsmxAKr
61P51N4iGoxb2YLei3w7JbwgImpU9AfHrasnekz1xguQtFVQco/zqiOd0IIxmwcAOgAWrIvkZBfl
xm3p0fdjmB9Uot4HWetdtda5a5mAYoDISalxxzd6IGv3zXw0oDub/If14z0a1bQ1pEWR7jucY2p1
1XMPcEjnxl0GOLsgGc22+BAmmXObwMtEI3Y+PLjQWQwhLxnYjY/iIRkZM1nwNvoQ3mTVAvmmzKk/
NwbxZr1BlMoyqqfeguvz58+GQ9yrY4CLrIh91F7NQWbw25LWL2woNPywP2Fq55SFNFer6bKljK9m
l6gdLkaCU/AxQrC1ye5B01JuSmQHzV1hFBUI4BMe3IsXMuOIva7M9m2CzyJLHP/iDdjnYhUd2tJN
6cWWUDYG5iiJ8y4vCvOseyhG4KoDulbvDZ9Iss1QhmxzsDa3LCGOQ+vnZLXmDZqqxg/Qfcxk9YBj
9qJFN/nSvzRReGNwZu9tBLFEFQ7Ok55uDFMwXFTonn1XvdHbSidQkwwNanVnldLYZEweIsI28Iuv
xkSGyBhEUCQzhAdtQhV3DOO82Fs+OWY1vzVNFmREHS52rWMzfTKfivSRUjlnLW2e6XGx26+XdkZG
mIcfG8/ODozN3Bd6JNWD0V1kgc1+ULH3np1hOne+hZ0+KuBAWqgn/IAY6sWcjYvR+wYvixlsOZrb
FukUVn0YvOatETLYGfo8e5e4PS0KfGZfvTwDtAyIKuuPpq+cd0nVNmhu0vntxIBwq78qpbX/8zMk
3dePEJ0gj50xoEeAG/Z1046WJy4JA/3MfczZJQ0oxtWEHornenHSD0lmkyWqLI4MidE+99Kgbx8g
UHFkPB1muxV366sqzIqfErWo/jMvY16q772bs2xJNFmM/quWiTFW7LptsnOV2sE3y2wldjIB191r
YT7ZxXAsjBQB+VQUF4MADJStggJ/YBnoi448FfNQIsW+MAVlKxmW8ySzny+GmpgfDrV/MuiLn/DU
LGI7xp/wZvDAaEMpz+93ryh+tDgqH/v1YuD8QtORPS6okcHtM+IBtHVvEpHOZx+KbJheYAiQhd2f
+fWTs0AUdVhS0NRJYqzYgfDZX7BxIX3t+Uy74YqN9azn5njyap6YQhzbtj/1HIhQ/9vtU6eWveIs
vh0dRUe+gt9r5Kp/NstSHvqeFIk/f9ri/9P7Y8Xgo+ax86WkdPx1OZf22COi8OBC6klYis1vH5vf
7dqsDkGDfVcM3nOQ2zDZ1p5ZNDOp9jkEbFF3dzwQtXROduubZDIKVGQt3AHdqpYNwIpMNQzJElYQ
3QxqJFLO+7/TGBMed3+Q9MbalR0WIulGT6j1cNpLCnvOqMB/91VQ38zOWq41ZN9Q4fMc4LwntJGb
OWn22r//f8WD/qomqLvz/YALxo1cUQFwogeJrPsi5HrBrk5j795DNGXV3krrqySAe89haEZD2o3v
skGRlI1mBhtRoPaQ1Kzt3Tm4Hi4qlTjE0STs5m/v4oLIYN5QSh8sWABJaHGZLgWFAku0GiFnnzau
mcPRGOb1fdGyGwTM1VHvPRYhaog/rizT83VQ7VEvRhVasqe7e8hVVBzafMFZlE4JEFsO/2iFTHnw
TRNhHPUMi9BkIg2sECbrubS+GYlbXAVej6Id/OfQoNnN9vWxEcXBE1l4pYwInRQRQVPvnAr5dTh1
xmEuF2q9aaJXWXfix/0t8T7T+/CucqKvEU+O9c+UtE2zFuH3Oh/t22SjLVDtqqxbiCvUvx6jJRIq
u+zvfGkbmCB/cyjBXLpY5hGBcAQSO7Y3rm/Un+Ol61iwlTi6YUooaWnfFxPDqK2dEi4I2GgBMxvw
YHF0psOoL1pOqJcZel3jTijJaBp2F3wJHAemTPb9AKmI/sqtwumnz2MioEPVTAGj6SLdzlHq37Sd
qBa5uUF/I/fJqTniHuEegABM9hh+vi5B2W8mjuxAsKfipNt5S2N8jZsZa9mqXMTDMm8pd9ZPvzJ2
M+aHTUTTa7ckGdjJpLpwHLEOQnXwWpftn99nPfX6uTrzfUuYEviXY7uI++xX1ZksWlzpeBR3Y227
MKoHvATNHL+MznuwJbQcmtJ76DgfQhcZ6vdTXsUbbCL+x9IsQf5S6deNOKfrZUh7gc0KEKoyDk2S
2u9tlk7ixe6W6RSF9JmVGB297y2ECcFGxqllyhFv4Rgzm8WNYR+GdfQMxIwBSkve7r0bP0RWxzEY
T5dR41MGbs8BYDZFTlFJXHadE0yqB2zd7D3aJaP1ug5IxpOLd1sShfg4JQuw6qH/0k/jRdN/ExYI
JaKA4YWTKFLd8cpIMrKDY6vIMxJG96NYJW7aEa+/sqsev1EOkK+Rw7c/fxLiNyHY+lHYNi8gfVnp
CPN1vyuZZGVaTrjLJknudzXGt3B045tcL74dPZalZ530n8d2mtxy4EAkXmJHxNWSIVXM6RIokZ1t
NyT/YNXPItL9O+Ykd4yiedqSLdls9WLbLgHTIg8ua1rmZOHkKjJ3Syaewxkeplcs8osugjrny136
gLMR/1shMIVXiBs4wRHzVUAn7c3iLFnJb3bEODzI8q2ZgciJx1Z+INWoWztdA9l428idAsor46xP
r2plM7uLf/Nid9cxlt5mhi1PjI8MgoTxB/hM5N5U8tPYDhH8FMivcVJXDw6zmJjuZ9APoziWnrdV
ttyY41+jOxEABvvHHvLxpveR+7ms6D+Xqg62hS5ha9f7of+SruC01wpTfUnnsjjpQnMoluwyuma3
C7x+PcNlGAVWEFCZQV3PjBkfkIWxJ0a8eGc/eIW3Jy6k2pHXYm5KR3h72pTZtmOXhvq0nuP8iSKZ
3TjYiT7sHiLhkKvYFQ3OQItdxc5SRmnoPFWB0qKr4WSqjBk08NLs2jEFAL1DwPzSE6SIwPsIfHTa
iWrad505bfShQ6Rhu7+vuoEcj0Et0kPcLOFLOeJfood1GNspf5Ie9mpWnfpzzup00eYKI4BSz2AD
sdYqcTIiQ3y6TxY7ZaFLmpd5V8ioeVxoyD2kDRFM2jBhzWhFdWu2W/y3KIJzenmz8+zFmXhjJ53x
Pa/mTdvC02XiXvHjCJemdwtQL7L/GrQ92sTT/B/ufUujV35Z06QnHZ8FDaqhz/L1ak0bxjwEuANO
Lg4B+62Fd2E7ZEFVKj6Vsf0J/5p3CnMF3yfH+WKQu1vWxj9u+JCKChBkcXLrMUXOkMzX0eZFoy/m
fbX+DotsG9BE+1tV4tqaVfJF8Yi+UWN2dqsgPQHrcF8igRUvHn0HqVER3tKC4JQMvSLMdr41OuCH
lQfnWK7yZ6cneuP+rKLbmI+LVhLVFcz8rHUDukFFClIoz+Fjc5Id2KpOd2dqF8v5oBiV76thgJnX
IeAPIzC4bt2TkCnIdhIgfM52nO76po/Po/a+yMzDSm5vY6xuKC5OQ5d0T8LueJzN8eB1CGfq1S5K
TtA3kWf9kxm06G8U5v9VoGHORNJ7rvnOU8X4jmNKuhF0eugZesO7ZkDsn5rlcIurBItuBiABwzrl
+HDQ4CVjBNiRNUys9ds2Zrjy/6/0MEv37nk3Mo9VZq2rkfhGD+s07aluAd8UtVMeixkTuqUW+cQ8
b1cXAGS1doVCOL7qr0BO1Ps+9hc2IkTd9xejJ2BEo1PavCW80zIxW8wcEXyRveBrhzmvnL8DtC2Y
qghw4pBY7RRbHUN8A39HawFWx2JpAW6Lg9K7hsnXTsX1uxK9x+DPUNYzkJ/5uHwJ67TfLCWRUHrO
PUYMa4e2Cnh9lcttZKanx9FJjarv/tl7I0V/MsHYJ4aTaL91Wm0GOL7uP7vrEVA6ABcWBqoEJzDx
3KblEzSAS5oIkjPKuvqn9ugyWzIWKLl1QIRbBl0XRrV0h2yYGfruiAnEPNQ6etemg3kxr9jtNYTH
SSuUOmFfniblTdgBejCXakj/Sjn/M7omHwhCMXLtbMcmkb4Z/cg5Mqf0H+5FLbNTeUGnkv6InPqb
VRNz7F2jIsCrWUQ1E6rVUjmjaAtlIS4aP2MJp92OzUJ2/Po60MYZT/mUnAw/PCTRcNVnKbZ0gyQA
uqKde9ZOhTxZnEtdZ9e0H1FWrqo8N2lPbm8enCXmrU3t8Qkpa39IRyYpLKX/XDglxvUbBY2dJjYG
VJ7ibjOs5KCmY4KSovMOtcSys+NnEyMs4+uEAI05PbvxRPSNN7+9L3vObD0yecgfsrVXUcSgov9c
E/w2P4RDKKQLhYTDlufbrzVLzOfSKhQphyV38k8adnBXVc8KhHlXM8u4ExDSxd2mTggDTi9ri3EJ
xIIMUznh2TJi40yNZRbAMPSfdJUyz1F2MqkHX0wnjrYISPeDE3BLsLdpsl5mDPx/5qVKWV2a9hb3
YMPvxZo0GxKOnfnYzXJC/T9N2a2qYcZiDakP5gDCNXBAbk1MHD5Ord1eYo+QTt1+mWMy4QoBEpSY
728hpqdSYKedScbYgZab/msC+7o7QU/LZmC1mhDpkDCI/fW46lqizPBXqI1qCSlBCOQ/6Iv7v6/0
tw6S7RIkdBHuw9l5CsdwWn3H0N8jW5ECsCx7eHtg18z83b0xWBFvpToPw21q5NyopD4pSuJO1DDF
VwihvrTqmkyIEu4vcRyW5tuxyPMNmDW5u/9hZdn1cWxAxc0dGLSWfZglHz1DiFygE877MnooVq3y
KhuNc3BzqvE/2mFe/MdZ4DerYUC8neubLiWu55m/3atUNmTOSGiTd4pJF5DxvZ62dDNQf6Uv5cL/
JSUsjFj36aJtdLqo1Bc77ByI1F27W9DTXSYvI+TU4KgwyeiqZmZFrhEHhx7rkO6KUpDZ/7AebdW/
1WfBZqq2BffiGgh04yEH534h57MkrfYYc7bQpp9s9DIi6P5lwgmZPQuO90ypuW1uHrCMKUKYKs7x
z4Nn9aB58N2v3y2eKB7//KLar7Wr3DohVh6jJTlGBVrb+lOTOxpttfY1HVKCrWobg5o/zh5WZi8q
DjkqtaexYorcJ83B4xwOMvNfQVLgTIQuBv2zFrOzlpnfiHmLHoxVgA8yvryIsOquYWE5t6wrbsD9
IPOm9sVbRuBTY0BIaLlP1h1FBv0FayxV9Byq/+j7+Gtb5+eaKkAlwv84mQgbhZ62o//0Cyr0j6or
7HBTmIHzoH03Bm8FAkgcOBBICCbC5nLv+ch8Cx8zIDZjhLDIG7+lyxOupq7xwH5JJsH6bSWa6Vjk
HkI7QZyS4c3LQTkgEPW3mGr7N03dGDxIUDyBn4HEMNZNYyZ3Lhma7mzkTHt89JtEMDOkoaMe3Lc3
S9VQTG1cWXfFeXXQJsyJlLN2bqm8G++9y3iRns7kP8cGjXknilGq/a91m0Vf7/thwHvnVsSpLj0y
Qt03mZrko0CmdgRpJZSZmQcNtjKq73GmzEPrkmurgV73JrkshbcRGVOobiViDesFd0xz1t/qr5bu
6c+Po/W6rc84l0OIL0wQVhwlvXVV/OnTMlm1FmOgf5o1MRDC1TnTdm1JP5uFrAoksNIp8vfL7C+n
pMvwiRUtKiBzEAd3oUooPNqeYnSP01x2qEPs85wt4UOymHAYi6x4HjooGCNwx2BVpRSVbf2HxnBF
m//6wPHjw+KllEYLzvTo1bA1KFJE9gnwTN0kcf0Jmv1gVrex9uG65WX4oZ+I2g3Z+R+VOU+7xowh
/M/dcmkLk2zjgryAtiexBBFUc5RGQxO6a8RVBOVIKOHxP275bxsNP6/0obHCq2Ck/frnbVPoB2qm
2VOU1DlJTyNCBNdptoyb/maeCu+xXXq4H2XxQ/bNsjM7KOGsgriZggr3UmEfqiAkC9yNwwd9kSbx
qzEGI122ukmB32hcvJ2RlN4+X5IUC30o/uNdt34T/PGrBJydcDehmHZeq5aC0K59TL3dJs/sZz8e
wjfNeh6wR+urm0WPMqkfwnDEcFKHpOsJc3ofCWqoNEqL7yw/QAyKbwq743YYaE6kWSBOac9CpZsu
hidgqREy+uf7rx/pXxcoihXb88m9Bh7jvl6ByX9oXM5YcrMidZAcPATir7KNc2PTjKO/acwu2uG5
7YAPI5OfC2dFIyAn1NJ1esrbcEyiJ9ubf+iB92i59YMju2BHEwu1aTi8FKIsQZ6W1WM/LacA1/tm
NB33ENWG81Jk/eOEhPwUr7Zya6x3/7RsB1r/7VBHl/uCUi9otfoV9LlerJ4g52nxBaVH+lnPiOAN
Vxeeso8jSLONjUOFfvJMUbZeuraSh6Wc/wKq3O5iixTGoekxmZd9ugvhxmzAGKpbrmZ1S2z74K0w
FJU0b1vZy829y8mkeLjqitWNQBx4A7DbP38W/m/vggN0EFOJazIj8Bi1/rr8RFUnA5R204YmeHVE
OorKTI3vBa0F4uTNDcZAqKwW6CQN/EpbNZ1GH4QFxj8aZMU7JuLhs+GFb3wlNpMh4G73vE0hkcWj
yPqHou37B/2VvjhtKA7jkBYbWXbiFNH0v+pL7QX/fJWQ7UZrSol3UXpISXROc7++uD3RrNEYcCCY
i+ZJFIQaeX7sHFHiYFMOEnlcGpIUO/b8O1G4N2MiawtCv3ES7XuLLmPkxB/cdSioJ4NG9mZFXEcj
vrFglEx1y5kCrgMQ6qvwIILka1ZTVh8kMvrD/fEbZwD5MyKlnRsl88by6Q2YLqfVvEuD3WJVxmaQ
HUYVuRiP1bAQUQ3gOVnzQ/78yf3mOaGOwT8QsGWsbz+F86+fXNYYLiCBjgE8xqP7YAaDh8k58RT5
cf2IE6jcd6VdP05ujSMkbd9PLEFo7ouJnPgpgPKc4Ywjin0r9XZZom4FlcYMI4nGh2k1mdduS6az
7aR7bhAmXxDvRxPc5qeEPDm3NNQuhQp56HIXWLKfOKCwuIgaSjfMV1ARNuayol/uh3k1E39aCuel
XYkn/4+w81puW8u67hOhCjncMucgUZKtG5Ql28hhAxvx6f8B6PTn7nP+6r6BSZCiJRIE9lprzjEL
YpYGFtNf04GvtzeUGvNcm8FwoBqIJk2V+NfuWUtCnqZCCpp7BP/9nfxH6QYlWdUclVMK3wAV395/
vpNuq/Vemgt72XXyEzyP/2yatbf3UYQuBmCSz4E05HPmoENTSZfhgOuZivvhkhmrcTAH392aLj7G
qqjru1NpFX01crF73dlXRZY9VUVEjJ5V2CsrGl3qaVHt/Ajwr4k3/Ys5k6Yq0zSwg6Vm1W9abW/n
DpIruFB6gACXSd/DElNy94DXNN8VwK2WbmqOB9yQ9r5jmDf1wIAF4xLpBVFMCjGYgTUPfzxmpFns
Y4GThPLgXPsfa5jp/fnP8znXZTwgMI5UnXbS3zwGuqBqzWwHCZ1mZKvRh7005FBiRTZYy8z7/O8f
1z/4/9PHxWKJ1h1rDeYgfzNbASrV80KnYPgCtDZp8RlhV4e0ZpJoZ5jjtRuu+aDYD8eL7hj8yQuO
q3QL5lvZ4HcQPg2ImkymuKVRkxRc4j1obrNHyqndx9jVw9c9PWj2lgtDcgiN/jZOLDjQy/U6FU7z
Py6K7lTd/sebaGngT1RTJyoBFa35txNxktumNLVSLr+6M7jEUvx/SnJC69t+0RuFiRsqtGS7sKCX
3Mx6mGLBurUc0/yQ0c6N7ABqx7il+ejRu5lgRgjUul1RabCa3RTWB3LgZSTc6MqcuzlbdG4WI6i8
EGXPKw3UbBkkZvAKNnlKVkZ0FOYEis9jJjO31r2KHq6LyBpxyfYKSiLodOilMi2jrdWCjWtTzdvB
qGSI2PjRpo5LEsIhoyVSV692dm85bzzVYbPzaQBcugywhqKjzfefkB6U5xoRcx14nGx7neQxtFuy
87LHUOZI92W2nFVTLKiHZWm39HcmQjSf5GlMAbW6hTi3SlOdfF/5QOve7xOBjGjWlyld1hy7ILv3
eAfAL+VML6f+VoUJGPS+XVzJoHI0/z0SgXth4uD+j4pd++cqebJ8TdIdD0CQ8zVT+reFPnItT02a
2KddMHTHsTMr0IYOkpLpg47L15YkqJ/SNA4OHma4oRONOe5UZ0kruLjMRBzaGdHSEB5RUUZ3r2x6
aqvYIyh1UoNa0bsxk9ZQ0TsnmoMLu/GfSgj/uy+gM+3irY//7TRXbXlqkhIUhAmt7bbe9cBc8Q9G
arMYNBx3o416Ux8oSdTUGmjM/Qsv25EdAbFAB7eDeWjWBBloBlk/YJFOjfFh9yzzjakDUnf9I3IS
sjeMCkqK2nVbYST9Ym4WzwNvFdL4Gk9otsGGE1MhNsximl49JZyztp4RUciY/uOLmqck7YPoASIW
9SDZddKhM9um+fJL5513PV346dfsJVfyph2MbTTdNXvgdF8rusqWP/OJ1T5WdNTnhXo63U004wq7
3t6HqV2/UN6vZh1ZrQWSLiXml1k2CFFmZecq6TsWJphDmTCjCUx1P09A54K0NaxiNX/tNKcB7QK0
E/igBmdIS0F9tdY5HPPXGXvT+IWxmcfiXw1RvP7GvgWK5/n4WTAE5OpWIzI+ctK3ZhzkYfYexcbb
fz+ZTiuFfzREaFnaDJYtnePyn1pZPRvsLqHYJTFvOuZa/GBApQNcPv6UaNukC10fo7fQjncZASc4
X0I0CNNB2abeS2wsXQuzUZYI5oxuhMNVBNEi7GxlN/egYi/tl1/WZT6975obkLbKD2fS+yitPL6b
Jmu0eqzLR9/QIPaLJNnXVvxL7Ql+TTAab7qm+MxZAl39PPk0CuSw5FBQJ4bx3arayxip4YeTmSGi
heQAWuPhUDisZkuBXNV4TDf8YeFdLxpl2Yd6+YYOJ0ApR+/cqqZUDHBHuJGULFxmdUB2rJUeawLt
b6ag54ESGmlB+4MEYOsFInF3ax310TjBXWuL8qU0yeiNw1weUt9hIowAnnRV6yuIhmTIYskpLF9D
63mZNXBgrpKlWxE7AHRmhgFC9jSvfEdh97P0t4ukPOFdcp/MNHhDcF4+o+2/BaLBoxsV6Nsmkm/R
oWRmIbFMWVCvsW7lj8zSlKMo8Xb5kICJpfczxkjF8K6YCLU8Aiw3tl/VG02E7iHXCWbMvcYl6Jxl
xKqhr6P2kDjMTIKXl6n13DsKidMtYOp8Yi4FvHE3twq0damEYusm9EaN1tFXjRdYDxSPFinQXvHu
2+7zqNv1b6O4AkHShsr50PjLlima66l0EzukbTVLGNbf3kyNGXT3xtwBAVGa32YPeW4iMmeKBA1F
R0NUlGEJrwIk9E4kKLVjqa2Fkhkk7zjqtWdMj7M/XAgHxmEZZf3JGhlc9OanGDnwSVYHRTlRu1hO
tKeC9eVulA2sCBKYCxbDdulcNJAGiJvV+jBbIua7vMnHVElBb0xv+bxryllzpBIdPEeI5zyqHzMi
28FrvSrrnMCC2hHLWHOGBRHK2o5TPDX5JBOqYpc8yNT9RRyb/9Xcnzv81Ac/YOYeO53T8BwikaR8
gQoHClCuJWR0S/5qZ1JSFeRszp++XZqcN+mfor1kTPlnkyjhgzlAvfJduM9fymTyAtyTpzKQ/iKb
Vxhivk46eexyWjK7YW2mtc0kAF5uziRzXcoufnIG7xgnXfkWKba+JuLHvYYjbpcQIkc8cYZdLV0M
ftv5m6COrNXsQlNKYxnljnE1CyS3cyvZklW7Nc0yht9lKR9I1jijzrV8rFevIx7a+yyJ8tye7p2f
+6ckHaMl3yHw5oV9nfMr+sy4edI/4uhluiW88DlUUKMbTaGjqouefa6cb1rfgRu1mcPPGDW1Cq6z
xh6LKZ0vpxh2mogVpOShIEDUym7EQ8c7GjTI2Ts4k/VQJ1fmA7CMR/NZAS31aovmOscnicxApTWM
BjM42d+AEdjEpHI1kqMAJRoHxMM2ZfGaqSTWpYn4HosmXBVCqYF+g2IOEUX8lfyRJkO4BasRn+J+
xErBRIq64KeSxMazD+SOQRYxouqwH12r+bQM5Se2TecbKRUBCe2OcgQllXGFj5Vt2iPxJQMreUpK
ERwHTz7mRdGfaVJK3QA0vYG42TY03r+TfVAtvhaZ9FOZI3HxnlcEciS9ZL6VMCO2HKyR+GyGjaNz
WGRt3PsbKxEIIoOuvegFsbCMJdcKLf73yoi1NVk0PZhXgdxLdsqrz4Nd7XiHfPSQJWtCY6RoqCfh
i+cvXE1MrU4obnIcJt7zkCIEjVpbMtdWoqN0s+8FwesH0STGojNk88J05tOoPNbfkU8A30ydA3AP
svlMTd+dBrfBbhgGKI+Y6QZlTSp33j0Uk2OSGBKFsHO1W5lVEvwEwCB2MnNH+AUpLPhp/djEgbYk
lA44+ViHm7mQ4xBo1okKs2ouhxO+OmankZpYZe+dqfhLlYnrmXVFc+0ly/HSyQ7OWDsPtYx+94ML
iLRvyvXMqc3tuNu0LNGXiMeNNwZX+WLqPp98mqMJ4x5mSPFGBsqL1syIEeTcny1ciWOSC06upUXk
Wa+7yFODS8ziZKd0REXAEqjWUUWskRsbv8wkgdmSc+IKChVa3sSbpyAMdjOxgbq+5NKtvNiuS8eG
5fE5NdL4oBD2ohtWfM8wo5doJI9f/EEMAZ/IkaCSTq/T8REdIe0g0/RkcFGDMVp5vru3a93+6fbt
Wx/rfHPwGI5IWe4RClCMqRSqDQXigZjG4BB02dsXOwKsMjNKGiez+ilFLwTPVzcDJAZJ9jmyDlV9
D22t6T1rk+fBUIpTBgAqr8fuTMdKXirde2pJFZr/+4hWlCJ01CxywkHBn7zMJ5/EGAJIMOZyPsV0
ofY7R/GD+ZvZJ0tbPnYUaRpp5/2rrzbmI/Z+W8oIv3YiZigRsjVJObh0yyE80fApKIaA6Uyn1jxc
x7557Tp44Q1EWIFgPnSNZJkWj9yW7tF1g2U2lie10PtN15NpH5cUoPp40aDC7XzgHQ6Yir2mE8gY
V87aRNe2Kt1J2Vax6md9ToMN/lr9u0mQMY5K9b0jUDLxYhNRCumWjSuJuEzGX6PKbzyacIGsbqFI
VUfGkwDmrdG2qMT6pElIjlifn4RHEVhrjrYesqkj3GFKHQwQezpDSvSXGsZwoYWrHmjXKmgLUq5Q
f0fWGQL2tmy6GJc2Y5+wDkEJdkGwFZrdAZgsjjH6SxkhXbMIy/bJ5zRM/3VsRbeAvu0tlJ9VgsaC
BXq46Qm7hFRC5HZxzbvsl9JAv6l+BHZwyyPkk02/80hvUErzCgdOKOKHDdxULbtfpZPTu05umhMc
PWeLmn3fEPznTWHtdvgw3cFad6P8GBNCLrORhZYu00eWj0s/11Jk5phUcgFLVMsYW2J54vx2SD0e
EU827CTP3oKnPykBXlofDoVqhWQ+64u8IS+n6B0uB92l18gBciqiO6rUXPT2T5821VJ6Ppykiffu
jhMhsEgRldY43lIyMx0GHDmgHLO2Dpjyg5XT0z5yTQM/vYnpKMvV5zBbZg3J7joYpS18tZ99re8B
Y8IxGa32KU3Hu4YnubTDExXkdyUXsNuDbYyFFUddyySTRPVEjpx9m1tI2J/Sq699W1x78PJELuy9
1lulsmQkUwgQkM0pSoaHIZN9oGoHO3G+D4ag2cff7/uMB4dpjMPCDUe894uYnyXnKnqpDdem2CAG
rsp5KZm+m6oyfZoK0rs6AWXKO+aPOoysZRUiORDC3LVd/tbzZw6Kd3JU8XMkbsJD+E/yOw2+sg1f
hVaIjWkmuxGG1tIY6gBNjsPHQtSDmjYdNtOSwJHhbrv6W2zIi4gD92GF2Y8KVeRqkMDKPASmC6R6
CHbbOzXpms4cJnd9V+OtVYt81U1eFRvrSmWMASNEagmXtLIyRYOamcmpvBlm+ez4AOQbLidj6D3M
oq0We3gFA/ihS0x//pxJpkBGmlagjQguAAW6lboZ0oMrJ3Wm9sMlb06anViFUzQ3bpNgCXyZ023n
/W4bG/R6w9HXafc2138SaviWNgfPetJxFoCeYRldEjlBKYu8E/Ub8F4F7Sjsq3rKtynPXZvpi5aK
GiAjeSy6WiZrLcJeXAfyFCrKsC0U9b2dKSkerTiwZpzNoHKWF6pvvkrlK5mZ9yaPP3XN0petVhPw
OxwThegVTgr0hsOiXwjWLH3TvpQ10eaWbn/EsUrchXpEBiMA0BoHbKVdBsxxZF4cN7yhWZkBHy2v
jtnw+Q8MeOB93ADyPgWe/p2gvGQxxtbZ1wKfQ4GUyhoCid9c6pRQA3wd0UZNnGVu03vq/P7oOzqW
Rq9XN14YDWutG2lGtN0LSVYqlsLoVxQqKNWIHC/9ParZvWTCDCoqkchiy1c7HggCsEiFCRKbQbYG
7gcmUjmcul4NF5UldMZ68SmkQz0dCxUjCSe8ZMM6xwRUVpALdZF8OCJ+a8tso7nkCWkY0NZpEd+S
dAh3jV0+jCQCgt8/a/y566GZ2GeRQrICoVyKavAHhyR9WsquEvFvK/S+gShEUgKWA3XlygN+s0pN
QF82dNkCSg/Qut8SQ8AygK2HmFZ4Wy8un/l33CZjEU66tcdIiEpqMZFB97UcQ4CukKVOmZWKZTts
BH2+VcqKhVUEomEfw/Koy6UPFoucx+LgFho2XcNHaOh6/SZIn1V6LaFehQfJc1UrHTihOy5q8OHU
ItEAwIAz1RjExbLcdWm0RCEYtF9FWL4UY7EusrxDzQ/iy7M+dTPR11ZEqiTKe+WgfYoK37W0nHjv
a5azbCjjF4YPwswUjH6NynooqsdynAJqV/jpivxm1SasEUU53lCMRIXfZRzAkXEejejNHoCzsALN
d60dNdtGaP0KpU94qB6JlT5grecvtjI84pAzCxD6CIs5/6G02i0XfnhRyWftdcM5Hbpfns2XVBKs
sow0ntjSjTRxQXCo5Pa6s+zVgPb6AHAe3Z1siX227AZLKt5PSpVlHOMMc0OKBcdGe8u7XixcPQJV
pEVggnKfa44hlrqXDPz/JTYE/pgM0skKqxhaOw/bDRzjtRIDRzfFb9QzGXkjKZPEhi41H9VEcXEW
hd+ah4FPZaHGxY5BqEP8gbb0cItNVTsDFVWin29TJg5NCdncN3eolkEsA0kkp1PdovJNjwDjVp6W
1LvMhiXtA2tz66Q8owMjRUH9CFWAEmlRLGkV/bas4HP0lOVgNo9OqCdLyQji68+WDF+G1GF01z9l
tf4AQsLJzwy3kBpBCurZEx7CFPEbto/ONPZUZ8My7lL9h46uzdVj5aWzOQnD5z7orp8fap2MEtsG
EDPm1ns0yGwdwhrZ6Elwr3szeIOWRS8EoI1nI4u0C/Ge8ctsfMv4oAW6rvj1UT2bRGQjU7H1gdF2
eML//hFK4t+S/rnxGZy2ZV+u8qHlC9d/o2wsTiIPeeeBGeEYuLCqcFZDRqIK05dFZmrKEj1oszKS
kko4/9aNufvUtm18qDQzpiUS9qjC9PiiT5sEVO9qVPlWcHb0zl7phodWhAi2uTeiAGjjqNs3Yezs
VA7bgPIb+CerETsHxuB3LUhy3lPP4QREvbNGY5zvlShKj+S6DRkYW9epz7lvEwfIqZ78MnWFk4l4
t1L7aCNXrBon3WodKXmyQcfUhPa7tNIP6XVAC0osHaGzYYJE3vvnGCcErWtdsjC9Kd1LmbCBqPf7
RN0NQbfrsjxaYdTemV5OEo1FLaRlVrRhJF+fq7B+WBPlGgRbtM1zRd8Y091xLNekXC1Dv7ReKP20
sylD6jIjtl8aOYhz5SLYnR+trDoA/IDJy7Z16yUheJdqzzAOgWv34Acq64et+4fAb8Wrwtx8h2gV
qALBrd+qCtZEb1s/EGZwWoPwfvJGNbz3rHsW1fRAbgW/8zQbnswEU3pk5sl63j82N/qBPSwqzKE2
eik0Ev0vl+CPY+crkh6ZbS6tlJFlivjsaJCvywXR9/pVbBfuykQl19Nrf4FJW99sUb+CJG3fZFTm
+8TDDhGOZftmuhUxGVxd9sX0aFaL56pTnBtibvNR18zBpt2jg5dRd7hmzT9EaE3DYJq1/YDSlSSk
Lry3Y1ZdYlVZQboL78Aewvu8f4x/KPpIC/T/9kCgvLqySU6e7id0BlyN00CZkXsVatoiNILxPm9s
mf5GUNyTEVD/tUvXxdUZw/H09YRpf8Ro2B1T5/Jnl8JwMpLFUcFxzCq4+U6akLEka7jY6WMq97bq
VPz6A8mjZDhQ3WuMctX8Q7dxaEEMjs6t6+bXIZ4o/Jy8PnInOKVm1ryqEsB32koTd6c/vmrggOYn
KH2TLGVWrnUjUc6ZUFUGRfh621atb2GrjEtFD5z3wrO2BEk226HIVKoASPlNN1rnES/2G2MiIN7Z
G7Q33CW1ifDIS9U3p+6bLU0eD0at2kPs1aBeWT4ZCqMsN1QxkvqROZqVZy50/0Q+vNo2boGabhtf
7c4c4aTAGsMx9Dz1nbOhQb+vsg/gf7SH7hGDO+3XCzoMY9ynx7zTsocnlSsvXVOkQ8HK/Dpb9mU0
fh/j6lEXQUQT2tvE8H6CRTQOfMmD5EcwtObCLF35UKMiWUu9AoDrdi2phS2GEFb53WR/NhT6NjHn
SNoYmTxj61U2pNx6F9dKg03cxB0SeHT9MDSrfULD9WTmJcd1NoqfdWwvRt1QfuvSuQhVH05SZVTr
d3RaZOpX9G5gfaSa9J6tym5WmsAfVJqmtnU8UjajSqEtqTYl8kW323eF5ZzSsO83heZGd0vp9UVj
V/q1D73mEhiNWDCFzL/1KanDRTtY20KWxbdGE8+WXr9XTbMrnUZ7jCqEoFQMycGsp/dU5qQ4Vk62
mR+NMndjIqGhPYH5KfTaZuW2offMJb5fBgidXi0VBfxIstauHkZv6cPE29oNXfNGlJsB1tgb1Z1w
5EdVC2c6hRrHiLXkDUsPjozpAZi75FBr1gv1mrXKg/GmM4zetlrrvrRJdeNx7SNRunahiKi6VzSp
DzR0+nVeWfI91xhyTc+gGeYsE0szzh2oEYKZxnGTvPqBzO7DYNfkDqFDN2l0QbSn9CO3JtGD4F4g
NbgpaDXO2QhCr9aUW51IH1Fg8Wr2tnGVmyHOqpCaMi53o1k99C7zhktjBemmBBqOUt5VtpnFqQoT
8gl8r8JSwdX4S7jrqyGxZ92UCaogR9vmyfhtfiDH8z0MBqGNBOielGljSks5zhvJQVcvcted1pZZ
u1IGGe4Qirx0k+s9d/K/Nsrkf8eeMxGYtCQ5GDj05qfM7vg/z5v3NTI7EoGSvVboFki/GolA8X/U
eHdRj+Lm0geTbneEmCcvmA15qtjDk9B/SiN/anNVfLhj8VNxreoyED6zSvxhVZmlwkqCNgdHbXvq
thR8EJmn21Fht1zHpptlnAZAx4KBmM8cFPC80zAM+sqMSdvYYVyNxgOGaglOdb5ZATo7hea7JQDl
hw3D9MIRNyftxM2VkwNcr36LadfoWRhkysR4Glw9PM7PmJ9LxkKyxT0cLuH1KuW6kJSlYHEvbSzd
BQeSviqwimwavKOHkivqpS/qfFVqVfiOQmGns1j5ZRT2G13T7pW2CrMPsHanVIX2arY6g2vC+b4p
3nidnwpM5pKXqfw2NhzndmRVZybCzsoweqpJi25hhm/8W85LJ1yQPnsyYFGvex6BfoAzEkk4et3H
waMMmJLNTyEV65Q6kfFG0rm7Zi7IXDZr1etQVvVyeiHMl/4rCuejWjvmS4toYJ9A+97I2Ml/lCfX
MuSP1AqjjU8Wzb7u6Oa2YX4mNkv+6PPcWBqjSwS1gk/equnfxWRdMDbhXSHocVg6puzXCZSG9VAX
vMHTpqERnDC+veJnN54i4fS74IevRi0pyRw0ea0UD3rTxUMaJMl51vN8p68xl5O0++6WmtgPaJpx
7ccRiMgCy/B8c94AY4uOWGUXVm8zmwm0FMYYG+n6f92a76IT2pq5lxzS0ta7SfHCdc1gjhHDjlt0
Zt6+UER4yyIQ4BbzJF8S+mSwxlDglbOE/s7XplgEg2tclanWAVR0Z6rQL2jbkdhL8+SgagUlbCfT
myPWFKp8QSTjVKIu0nof1LV2mzdd7FsUuD2ELC/RCVNJo/CUC/pmLaEkpuX9GDNLPcwbJqd0fKaN
YfW47ued0nH7jSWD5z9PmW/Nz5t/Aov2v5483//bw/PdedPQR1yXOnFyLbyvG+WzOAcy2hS1X9z8
ro896liwAyKANkKqZ3GbHxEecg7Nak7zvXn//POYUoeFrUch3gteLiYM9mY3NK3SqHqZd/35gTQG
hyUk+T3zPsXon7MSQCNXQd5wtbqNBY3nLDTWKuEWe+z/oLKD9iWLaP63ffuzSRzxzWxMFFSwzgzP
eyklcSclKx8seMMFapmxgsk+kJNs/KzaGvSJO+AuSyaWviVQ15gf3VilnNl9/Zgmqf/cd7WxKbop
E3xSl6VmyyW9hm1CKePJqHoWQhfPVB8N7bKekcd0Nxr9Jw9P+aasJve/n7fPNlzH0GcICilVWyUm
BtyqUU7ELP/sAv2o+0X86TEEXeQWVj/iVItdDakLLEpU7dCGxU/lSHBcR/38Ajf3e4T43ukr/5tJ
oslW+n6zjYox+95HOQ73JP0h8WitSTwJEPao1G2ZHr74RXdRmUr/cHS8luRsUOwRf3RT8lHwa44/
MEFoz0mtP8lqYL0qSSGXybsWC/s98rVik9gQ5ssCc4EyKO3D6sNsoxqIrOfQuVFY/qGCCTEBD9RV
lXLxbFWM5mo6/sRSWB7ne4lKbrBF292ehMLzLnSc46YuxFW0dAzolhX3brDzOymx2sbtKmMZThyL
3Mv2akQbOjKAUckinIaB0036bLC/TAG3wnN/NkMefDZO+a1ixv1IqZl2g+Y4W3AL6Qvwh5f5Ce4U
KRF1RfE88D3ZA9MItkOpaK9u5p37Xg8+48quF7SN3HugkyjTVkO+CcKC9Y9BB2n6T+xEcHhbG7em
XVClln0bah2WDSBEJjx+cYfLny7rNE5eHAGSG4Pmcd6EuoEBVqbf874ndK6fipmKHh+G+FQBv2/B
CnDEhFPWCcWoo+GF61ry7KU1IDRcN1o+EHepPzAIddP3M+frPzR7I5xO+wmXpboXyssQdhwNcRD9
bICGDvoI59VFWhBq+haEXvbSFSA4PFpkCSFz9KOoGw3vk4Q+LlM1tJzatI8Y+32WDBk09FF+D+1w
5DQZqpvIM+rviaYcRgROD+mW6bmwR47daT8V6bOHGgGnfHnNoPx9bXpIrosoHbwNXlUiNKXSkFIg
h+u8Qb+F3Y6AgTXX2H2Ne+spxs/+JIpbzToAJlH63grLu3eOQZxc5vxOdOnd5w0D8m6DpS5e/dlH
KuYBttEDixQToMJmzG/3zd53xwvpuRR4OkoFJ8mdjcekX9EhPobS44gqlQeNiW2lmqRwGKZYUpUO
O6tqvlUT1DJMCQSGEcc6wMiScyup+tvwk0tGTTt1qC/zLW26FXW4ycF+a6ugV54CR/YXT8b9xWdk
cZnvRm1T0a4o3lKgxgvUmN3VYiZwrTPSvG1yYVZD26Z8Htyd9/WV8huiJwYlWlpWjv5pBts4fW2d
Ue8daksA0DQqe89k1VxyGBLXpbjNuSDgFbBH5U0opHIfjGQvD7jIcapzzVecLj6pTcMMi/wLWtUh
+WgldaqixwYrvTG+l3lhrTpTfnpJkF2qof+VxnH0QnOMGiiXmA1H8aERTrUEtF1WjXYpfeuZlbbL
qxejT6/fMhHBBYRwhwRZrbDg5ktYnOYq7RtEXamyg2mUn5uy+/dNJcb3Fgi/0DS0oIopHDIkgDfU
Q4A4LTUscf66OYy+eyLBuWxUHiAk6pkMKuvIL3+sM4VPq7X6JzXpSC5U3d8glPMMLCI2rqatxm0e
mgVtPKKXJQ0+KQqGQjSBSLxlowBIOxDN0i1Mhu2r+YF5n6QQ5V2eHp6fKAMVO+583zdSfAW0Hu6I
cPpdGeT6WSfelDmk0XPc9/p53mdDAvrr1rSvS2tvUWemsYbTYHJ+mXb+eU5BLadWmnr48wJfrzI9
jbCQ/qBlDGP+/Oj86LxJhkZbey2Es7/97J8XYHDbLfw+asgb4rf6/z1P77xl5eNb/fqp6WkqxlIi
OAHYA3Eevv4WNFkd1E5KPEvU3sashXmW0G23rG6uFnzTQ8a4ZMwuSmccHR+xVUDpu9MM317nfdMB
pDXlvtJp5jPGwpwz2smhD2pyDusCGBrYuHGcYhgKzjW+4sBxSqpXiionLOhvjpIkW3HHSPfReMpb
a0ZIGeIU0Fxfxv6matr24kQunIk+Ooy+5ms4abHA6VYWbfkyDBTR1rDO/F/toOpXlci9+7wxcZ1K
0YiTLSyGO+Fq0ANAuYbIT6HuvVau2jx5juzOhich/HSfVh+/K7AcdrgwtVtSEblpQp/RMsM+Oo3Z
bXsMdFAlTpzrom9NU7oHPTPjlTskYm16YzSpEVfk3iGl6K1DXRfVmrOdsdT0Or1OeMyqhO9RyNbh
/2vvVSXEkrQNnVV4Y1+yvHn4I7zJRjNf07Hlc6qk9ubELzEZcBibECdh9iiNZNxT2KMKHgig1GiR
muqwkmNQbFBvLZ0e+RR2hXrhYDvVTSLMMpjemTG0T7gkSalN6ZMkuqs8HHTA27Qx65UnygDbUmEe
0NXY1Mo8WlYFsQ4i/xZN96oE3G/qBev5sSZykeeBPqCP0BfpojbGX7phgECa7+rzNuHMe5g3/3af
pANO9tMjLbbFw5+7thM7pGRPj/hmn60MgKvLFtb6Ezk/4VNp8gcVUX2Dvho+pWPanyhvvx6bn4Wv
cnTJc/fRu31tAl9vVn4TElXxf/vmW1hLulNedf+232ugrzjzRvHhzBZ6xQjiX68U9UHGyszCS6Uz
KfTLQNyDFuVJ1OUauVUqbOI3g/yu9XzktUJEd2Kzr/A1r2iU/B9h/TYaZss6hPb5aDjWyuoZbpMv
VKzpgTDChLyHSbN8iuiK7oc+/mU4wE4Jib77RIPc4z7A9m6nG59F1iKoh+HOaG+gb9mEW3hMySLr
hm3tljmMN76TUPPIhTFaF5py5J7LkvTEpsqOosivI3SWkxNVGKviHlubgRfIKQqZruad6qD+9bCd
xthOlTC09rX0SfLgR/5s5pcBbBdDYn2oAMnJ8SIrkCvedtCbaOuW4fgdwQH1qEMvwwZvWAWhi86D
/XHM0Ffx4c8ZZoQCkSyOU2yi0Qq0l4zoxC32eK5hENmlniaLQDD91buhXahlCjGlZTDh5WI8OAz5
lkVza/RcXw8anewi0Ia3nmYcovvOYAiVD5jHtgTOOa+6g7FwwNJEejDPgtNpb/HbAHSZ7kbAj/Cm
tt2RT/FDS/R64/lK/ar0NB8lJAqZ9+f6ozfU/hsO/eBodeD0Mkezv0nbwB2O9uREUoT5MhnowBPJ
HR2Tcos419v5XtwvCgyYIbMst951hYPCJGknGggy6lxqDCCmTSaCNcyK4OhXyl+73E4jBCw/eVZW
qotuJItBjN2zRPWxb2DJIP3yvJzZvxHDiae2RqDBc/5sUpFU62QiPZWW0A7/j60zW24U2LbtFxEB
Sf8qob6x5L78QtguF32X9Hz9GeB9Yp+4cV8oSy53QiQr15pzTNtXwaK6y1EFY8T6Pj+9bDiXg6lR
YiY+Vl1XDySAmp7c8aQVb4EA1hJFcNUNEcs3JlzL00TcUjOQNRbNATuRpVhbkLvoqeaHSDSThyVl
x2Rayhiivv0/z+eZAZjq//73BMUJ7VJ5zON0OqHLnU7LR+4YNuyAUrROY3byoR7/Pt/H+nAiPqSM
lC/akUjr9eCH+OMvOJKobbLk1eqA2Yalo2/iOPa5ccR74bTxW53273EN9s0pp+bCOtgQhsoLv3yk
WsVAX3mgpbBQM4YGD0YQMJjTlWMjInANLZF70B3w1fUs/Ab1ET0+6B1V5DCJDVyeC4sQ3TJnLg7V
9KRlKiaO5cMptq6ADDOWi/1I6UFrsyB8BRc0HG5W8q7sTqrFIsZSf6iVGRJlWemDkD0XEbudXqSf
fqS1m9StQY1j2VAdg+k+bfFjZmVbCjrtEIXBcO7UcjgvHy2HYX74+1zRkzDuE3eEC42mUNHE7pm9
/X8OMLfdcwqKilFquq266pxmmPBnnL7l27cwroDO4F89FNXwL54fLc/nGXhQjaAKP+bWOhLglrn6
RbUnd9O2Cc69qvD3VL4kOGZMBtRE9kdi1ggXGVa6yKHWl+2/BZA0GLzIupzcQxSPz9WYOSdcdn8o
BQ3oYez1P7ERJIfYFO9g5dKzaTYgscTI28ntDhnq+kpV1INMo11SiBeNFvqxwO53LA3/DfIzzj1H
1zZR7TB77q0CaHLLAN5twPdhzNCQsq/mhOzcYFgpZY7OIwIlqBBsdgjtv7EWPIVSHQ6ZQqcvFuPe
FqsijmovDrVobbbiq+/ipz52wKpG+DZr5aDXQGWMUj3zvtjLQlwzh3tbdsXJO0t6eCt2qkSSQ4z4
drJII9Ai+zbp00OlKTNme7gqGRx96btiPVpCQ7L3VVAHQna/N3nanYjtKWKydfqGeCvuD55IKBBy
Byy7rL2heO5L8tAmq8aMagY/iSyaQxzDtyZ8vl41AQA4oD6rFgTtKnbyT1dW3ogKf+R6igM7W4Wh
9awGg71pg37XYiLzUkF2bta7h7Dnrq0QkLoOKIjHhN5zzxDFGZzX1CzqtZplN8KZyBKLamutR3Hk
1VRHIOzIcIVOfZ5iGECuE3NL9N0TuGRafBpOXnoUD1VBnrwb5Zc61s2VKF7JlO23AmxdltN8jbMo
96wSXFdSMnqXxMVEVrAmIPGxQKfsceBvNPXjMHTKLhgDa4PnxnzNkxdHnXvgqLgvcHna+xC0RIob
m0SHWetgSgHP8O7UTf5WMnWkUssSRvs8hMTx2KCNv4R/cceKA9ok8kaNA8aGpwEzLPjDTVS57Vtc
Y4Vn7LnOMkSRma0OzIvVi+nmwaHEHKaT125NNAyGXFAqy6DZB6ENj7+mdCU1qY0ZprtTDVVGdQSD
BRSuKa2ZMScpzLVhqmTkJUg8MOu0N4hvy5G6YtF/TKP2rMZ0/zuZeU3Ftt5R+nvb1C96UFTrKhkg
DCfMAph4oWVlFHGCRbMeSY/Nojo9VqHx1w6SFpUXdkOsQQp7umYHSkkk7Q8t8MMArTMY1Ete+P9U
hjSrgvH/rrGGTa3R1YHNuybmPNlEYJuR8yXaGrE0LjeE7wDcK5wBPT2LHtV3WSDDV43xuRl0eaJ9
tTKw3VsUs5iPy9yLCUGiCO5fZegqmIDiPaZB5RrrdN7M1Zy6WNkjaAdoDK3DDTlSgEQanRIjLw7u
0nGVrY58EAg7d6RW7/Z60zAOc5x6g6yheOT3iNynYnStdVl1o9dF7IdsB01YXO9FMMmH0YIhTIrz
wJjhoHUuvi8jfKJNxuzX2BYhUhgMRqdRYQoJqTpdxUbzMaP59SG+WpNlnhRQ+D2ivXOem5A6e3Qp
JYpA3yRJi5ALIj0U36MQfGb7e/XNEbRQ37bnVq3Gox+567rI2YEDpzljXQGHHbsHKCefgzJbpYaZ
lo/IMY7Y6ROnTYK53+bbVLW7nWloXznDlYvb8wdNpMpuE7xdz1S2kYqMy93WDHpWYVUrJ3zmV2Ia
hoeIMaCfrtyWbmqjpMU9jWX+wBRwTQ7QJmcQ8ZAWeHM0OSkXMF+rvGxcWiit6TkNFZ5sxLQO+viT
cWFzMauh3hrK7AYLx5fGoqujZ/HkDU86b4tZsDmeo6yYzkMcQpH77+Plo25KFC+h7fr7iV5Bv9zo
cQUSv9E8GankfE/1QdOjXS3lhI9MIweh1lYawturz1Jxdgj1tWh1HZXWwiLlGjuNFs4hQyyA7naV
DQk4L4VxqAi05xGdctk60Yo1HuedQfMBEFGW2gc/URnPc6/fjNyMVppbYY1isAqmfVtE7jygsRAr
YVyo7a3T9e7RgBC8OApy6XxXNRwPK3LClV8mMHHCwUtLX2EN8H14vSMijH7ujyUVUysJjs8nK1bm
cQ4fV8qbK1Ld82fzvwITlHT29FYgckJOUdfXSZseZCTNVQDYgaBOxTgLh6QIJaDNK8NDHbEGqpYb
/WF53+mTxMajcanr1Xuncn0wp0KY3jIpQ8e9M8JmDzmrvKQdgUEkg2LUQpZVZ1zJ1Yyj821NPvhx
fRn5X/tk1nZkaQS5ER9fybo/0QdHml6DlMebpdWpyxIZsPiijEwNwu6xscNcMN9rtINoa9oCEzwy
n5YJwm+vhsSbbiMr9ggkKlRnE1PBWaj+N6YpdBJ6wF4tNJ5DMx12jJJQgHI3Za5nsZiwhiTItxXq
oAkRUJMdCci5JgnrZ4cePVPybw3IzxZYEbTKAB0ofXKEvvAgAMYcC/ejZNS4pUPBS5Zi+6/YLh1b
pfzr+5nNnsRtmG657nUy859W6y8jjf073XpEnDPsriXG0sv8If1oGvPRqcZ4b7YOp0aX+iOLmlzn
vpbuQ/IJ7zr7tsC1bpFZ3o1Qgo/1hQLGDxkPxkb67SohH2NNovr8yJJ99dAMkY1khKtABtDqO6VG
Fx7aqJcqUqRsG1hpE7AdSsNdJcaHtkj1y3KQstMviizLdau52Qbr0H8+YTFqYyYw/8fRKLe+TZW7
/Of/fu3ykV7RSI11IPz/vy8Ncf0iXM8LgCemjh0TyfjvN12+l92Ja2VBtVu++P/8SK5+cYwcy6ur
4CfK835DwbAJCPT9xEacrAQCjffGBRtYg3meISvOehC98YjBMdpooZHdRCeabTup9FcCyFgwymZZ
Vv2CJH44qeoKGDh+ntF+6yPbYb3L6OmM6srPmfXhk7iiB6L40EL5EHIZNIYaHisjI+EpTbM/WQ6m
1ESDeBJVTAMLjEqdAscMp6dRTenONL15rEr1hAvOfSh7VTwzpFURykrluDwsLdf1cECGu+VhZSkk
W0hcbWgHhr06Cz4DzKNnS2Y/zOf7Z7rw4tHMdkX4OCZO+oxnOn0ureSfUysd6UY8qnW12UCdSbe2
Gdwr2NqZVWe0+Lp/gC4PLekt67QK0lXZ/CX4kpEacT6eE+Wkgje96iltc6ur3j7C8lnruNjvCjl2
KamcG+hj6cqq6uwWX0jzyz3HjYadUBLnHgaw2apcmYOOsUiFUAIxyH8FPTaEJC67XdFRnHVy1weM
+yvx0WuyYJ/OZdM3xjUtm21qEzGolkxugqzcAdwDN3JwauvTwS64suzg1fapKYnVRs7oM55GK1mV
2Y5Lz/wDGGgdSmevi7B9SIOmf5lBKq3NEBN9f7hL7Wk/tQnBO0UvvKrEPCB7Sn+fovetctWbocxY
b4EMvbjkRvbIpOgha+VumCr2zd0+bisvxqFUJNOx0cI3q/Y/NI0KSCuUQ1GAqan7Kyl2JGuiYSZn
aiXxhkA23eLqvcUSRKKp3olTfKnc4iaDx4nmaQ0yfz2lhLjYEeS3on5wgvQuxLHlcoYa+w8gxYHT
99VSIGdSl6vCZS2pLXaG9T6nA5T2OuaGG7bdrVoqx1TigJ4etXzC418ebN/DMwyJeMB9NjIcT3yU
UmF3RzlCPUCrvuEkTuKsPKJ4RbGH9yTJJmtV9+lZH9kaqJcog/5SOOU+FtZnBQWQkI6noi9hatqY
LpzOIocm3xKPeAVgdqvoSLrp9BE0EAK+s75kt2D+MfVHa8j3ViQQuRcWl5zGxkpbGwM6IrsBE2/J
Vda53+p0Qa5+qFLxgtT4rY3IYcPcsi0yxHNt+icwjZvWDUfG268GC+a8OUHkc46ieW5Xbcn62VTY
ah2lvgHTs2pApu5j36yCNj+Xin23bPdmC+VAL2VO06A/aQICdQ9dORb0kQemcFbzgM/DGcp7Tm6E
2w9PEfkl1ER483xK+Qq0lHLrWfoNdUdfGm+kPeFcSI99VL701Fy+9DcnzP4/xJceuciPcAY2RG08
qDFTqpBAKJxPDKqj7L2gcEZc9dSlFSVXx07f0bjV9OqBxCskIor5URmMFgxyVtCKweutuL0wrpyl
zyHtMrtSX+2ckXEzNwPn14suUL1KuaxWhWr8xfAMuOwzz3J0LzmiN4vVh8HyRpkD1YYGRT5lbt9A
FE+j+nNU3UOmRRuTChDohAdSnmDswUKtRWUTsyYmVn0ssdpm7NuDFLCQSznsiltP0otpjwciYUFF
JrhPAv/ofPSDdWAIoFjT4+RmX7UxvAIHOKCCWycEBAyjccGwuCkZgQctoy9zmk+m55rtDvnuNhot
JhMGcx/pYeLfZyMO5l4l3GC4qzbd9T6kZaJj426fuYmQSu4D1P9gQjuta5VdayQ04BPT3uniLyyA
m8SARFTzWbs0EazQeMXyxHI+eUVobWSbPnCZQ6Rh4UoZp0UQZ/L4kqoRlJkRLQix5C3RXYH73g1k
TkRsX/Pitm/VlanLw6B357YyDpqm7AsRn23nwu7pYPZNsbYTtEBj85lbmX7SxN9S+TBRCu5LjbVR
dponhEKA43cjtK/KSdg74a2c0i0K0UfTrAmUGTFddt3JtdI/TCsQWeoBwv3wMljqM3X2FtjKDkpr
zA4ZxX+kDH+mFm+XQGtE0/gd4RG8iS7/Qo5+KC0u2kqivbSZjesIov3tOAsNMYGubPPVFig1gjDn
XTA9t07xhTJMw6MCUJlT3/wZzfEosYQVbnEyv7ERbYOyv2rcmHB+ZWmIk4LrclAalEfnIh8YKSie
0RQQ4pP+fawmNKEFYVjuFR/NzSzhqLLTQ3IS7yBfAQJEP5BNxyDYZv10tXwjwkqWcCLCY96YZ7XC
jWAH3CTAHkQANLrh2XT5N2Ba2Tvf4RS+6UF8nVw6r8O/nEoJVvG6kW/IKtpTHgQ/wve3yTAjmLWA
bI7hagJ5hQKYDxbaCN5vDa2NrmoxCFQXg+2ro2gY+bPNdC07VOEWKgnkweccdEdv0qAwkwYLdeCc
tK7/ZMuC0ERrIMX4hdeE8c0olGOvk9PuFPv5bqMm/rumNJ6TYY2x1dfRwHFk07mzUoDY3Ft24DGv
gUiwwSnyvatBXNvPyLXu6qC520p/SDrzS29453XAEmClrcowwfch/xSpf48tSghEHBu9hj3rIvqf
BDomI6s/yLO8liji8PWnG4FHWuFuBx5qRePgkJN0Pumfhm/+tXqJnbK2H4lYXGsDyjsibt9FOoxr
ye0dPAyNK8O8DUb/BzEA3UJaZ6GoH0dDezfzM5tgZ4WlO8B9ku31iXdTR1MkYthtF8nVsMwbwohN
kfcnhGvY1xtwhnR6RUFjEO7iV7yDrbCTVLbUVeWH4iTvd+isRFMpGtsu5Id2pxpebXDjcpz0M8Hf
Sa/sij31Veb5v8mPbg5s8BWbDCoB3XoxJDbnvNVWVW3IlQ3PIY+ukcrUsGOfKAt3I4dB2xMz6o1u
bO/M1NmxTfE9txFXkc+EHzOh15j85GH9otrwkfWQTg0FFU6aqxrpEU6KaWdZ6qdaBpC0xAa14TrC
LmNSjAdMK/xkZSmCoDlso39MYshMFIp6TyMlQRoNYWHsqo2mpduu79YYEnTSB4CZbZVR3dRDuKuj
etvGDFsxRiV2sImjZIt02Ei3Cd825htNQMJ0GXphnW5akWwTGR8S0/cyg5b4uK5D1Pwaw3Bix2rG
7olpM/EAKVZnqMAbpCz5jm51Qqpna3CDrUsP9d8m7DUPC+9ON+ptlTb71tY3dZdxpgh3Fju0rlut
8Heh/ZWzd4rQQFvIosnnPIhcPTf6tA2jF372OQE2yMBnqyoj+NLgzsp4HGGzjKBEg97a+Zq+g4jI
iim2dT9uBwexbWRvy7jYEh+3KYkyE9zOasfTi3GTFMOB2Il9inO3o42Rxdq95adrukHsJ2kL0eil
s3tdKvvaRL5TP+f0ckduHz7adJrChyDpGPPT3GlIl+YOXuj2pk/Y8A7RnlnCRi0MBKPRJiivHVMQ
v48PjQqSeNIO/txowDsQ4N5gm7dNHRcZRY/eQkUDzglk3BjwHYj80ghWy61+G4noUAK37K0SiVi3
0+zGM+Jxq0TWOoclEubEd/AGH2lESboGdvVAfNpuqMjNsdUN9qbtiPbCZK8M1tWra5umMGzk0toM
ctiDz9hKgaACGmIhDGLZHJBx69Kc5tTtjUFgXEyLxY6vUVZvJkAphbBQGdt7pQVYFgv+xZgMLj9H
IkV7GkPztDFUNmApmStBRK0ebbq6R++hPjmQhObPF7biPSoRGMF8jTXnkCoYntPRK5X0kvj2gQ0c
ODCAbub0HLTebOXW9JPa6PvZhDurpjpv/n3sMN4zVNwbyP3C1tglZXEwgJokDcL8ydwHZDSyQT92
dkqQewR+dZ3rYt/A5S+6gh1DfQqM7Jx0BgGl0X5myxN7812wt9J484bquGtNc2elg0fNOCfcjUSu
1M4mUVQvCsJrTa8WusNBidW9QxBApRyyzvZU8ztJRi8pq62pmMfEzen6OQeuX69X97Uij3MwU8Kr
4wyUdc4q0f8Os6Ylbbc5VWfRW16CURdg7ltd1GfczUH1MRBmkXPedFXbZJOyQYKOY0rxYD1wTl25
mw0b9MgnEybY2OLzJlSB6f98wEW5V4qUQVeHbnZOZYubLDyU7LrIUAuDHTOuD+YeBryJUt1AirEv
llEAy2SGemmQ5DlIncDT+oiJY/sizfGxr7s/DI1w2MygziVt6DdySDO3C4SjUabwnOIUqbOkfO/7
vWzp8qeo/ZdghoZJzWky0Xm0ZWqTXULgSoijCn9ATmtVqxT2uiMYPixqhNZK7Sh1kJxDfhLZJ7o9
TGUFwRPd6CdHM52+MBeOHzTrlQcndAtPU4EgkNWI34QewCELFTY6Tf9VAMWIgwGIonsNbTa9S2Tt
EjSL1wTrq0uUEFE2Feu9q55VAANnowveqr7UX0za2giVHU8TQUxwV/sf/OgSvLA8NJAyzoXid1Mr
wEgJv3tPtfHZNCbJ2CpV863VXBiF1qd+eRXyUnIKBqInKBj/Zgw4zsFgJbyHXAKPafuz4+mysxGF
6pGwE5fbRUtHJgt3FJvDVmGV8hYsDUTycM8CtdErY7jlObBzkA4U4EWUr1l9iOrRoBcscQg2nBJa
+3MaG4IlbjmA2uc/dsFC0+Bf13ZKaORM9alDNUGr6ic7tuAPpcL+BjdCu8OMaLBUMMT3adn/fq9U
kIaQudWaLT7Gg2bwqR044DhGh90xjGepTgHZGM2aoDCFPKr/PeQ96XG+nQ7JW9qziS+abDFnJ09B
BkNmbPdNAO/Z0Lt0vtnVDKsB73qK3zrrVAkpVuaYh4U6lqvc9X9/obGjFA+bo6+NP2FWmtcY42W3
5KXQswkPDZmeS3LLkoW1fLQcmqrBgmPVAzwIW6Px0BGXqKbyIFzZPvy+MIN0fkz7xWkTA4S/ElPJ
cDDu7Oq7i0iDPTQS/7QchrHyT7kdfQ4RoRWNNtOPovmz4qrSzLuaFuKT5dAYLBPMXo7Lo2oWMJW5
dTXwnO6X9IGFHFOi64QVF3w2qah07/5LvghH7U/l2gX3a8I7tElVGIYlBnsnfpJcfuh/f6Xfx06r
JgQbDsF2+czyO0HLv4NYjuhnMOa5dSNVR1DWDry/ZrxiqP3pHFvux16fJ6UqanmSzFFIuqqysWZ4
64IPq6qU2MawOyyPrMD4Dquqx9HXDBgG9cqTMxOrM4wXyYuzj6LRPXdW9TcTY75bHi0HUyMS0Fs+
xFJeeWoh160zYg2IS/1tNDoiKQexc8yguxvi3stBXF2TUSswIoKOoVmfC1FWOC0DAl1o4y/P87sf
VB+r4EDbWhvj8SHsJBJU9O3L67u80rw32cUKhIi4G7DxWkJuR5+YdfzuBgqi+dAbATOKJjZReiGD
wTXsN15YCX0VD7gWlkPVY1UQqEu9LCb9TtN01gC/oheeTQRmWwBeYF5Jk3Kmjh6LJHhO8vBZaUK4
fELsO3rhO+S3+C/LmekzLz4yQXxld/ThVFXhQlUGokP43ih0uoPvdgx+3GFPiyF6kRlrsIH26Tdr
ITEniXWH9lDLi3NjKhpvDchfwFH54yMfLb0Tf0XzmZ60aLxCyy+uGLZ3ZaFlj/mEaKDsAgV3Q1F7
uk9wlNOS7zL3csUQGxemN/rFUIe/swOfvln/HDYYUS1K9X3bwxGQwqaxXC7vyhdiYcWWAREtfHh2
Y633u1Jp/YZYQxYMfFSEF4evfmg4CN/jR010x1abxmOkZ7ztqzxDPx+7R79LHiI27MBAMfzq86Gv
ArbZcSWmlUlsl0eEIJbTubJx1RxWQYHre5j4IXoSYlOPSLNr6Nme+8xg2o+YqNbDk1jCfPM1spxw
2GlzvDQZd2skdfbpl5BliZQsRdmy55A5fTW195/rFpwBk48BMXEE+23OAWnHzto3UfbmIlBWZx6e
LhjDdkacvuqhQ5DRSlpTdMEmXV1y3uSXGtvVKWmQptSFWlzoueieQUN1lbnluQrB5ZGsou5mHd25
bLdJ1AhaK0hO7ZBL1dBlQ49IDOEGv4GLvSLNOOXI/45WpTjzHr/6rr1WR/9gLwwgJ0Hw70jjXzWC
TyEKMH6ImwD0lJzsh7Qd+NMzXradmhv5qaxL96V1ZlSl7j7bbJECncAjYevqvkEA6fUusCjXtBNP
dqmO1tRydqqmNet8wKsaN2Qz4N248XLF9N5QBivJLYJwOAX1g2vU90A12yOSrQ4pkYFebn6Yc4u+
CFpkNhWQWt7GfrAP828MxDQcZYgYDf6BqAz6knr8xO0GtV3dKAUzp9reOV4hCvtADq1ziebbvq7o
NLypzVBEO3jd0yY4JlB5lghTyPKezvZo7mzxLkmdT8cufsbarXfL+WjTtNh38LJobcbhAcRiu49r
ToFA3lL7KJOXsxhqkiHM3Jwa4y+tb6jj528XxMAQ9TLsLrwbCRsl/PEoVNweCB7S8+/JAtecHys/
IAzF77dDnxyDxPEP5hL7Z5Vkp49AIVbWMM+upwq5Mybf0/JR7TaMBRk4CtH1K7VWFHUlk6w6Fo1+
XGjpy6Gcx3RBFr0Z7fzOdiNosV3zVCAxw7mf0wCtHOseZb6+MrO22ecIv3zmMjD+8vFgq0wRl3LF
SF3cmIw0UorB9YLt1DrNYKQ67uzUjtGWkbalVVaCYRJIZWlbPzEuRSxt4LRMJohzjdBbvnM0+gBM
2Pjol9rbOMj4QS3VLbB7Qo8C3TXp4Y42W6RuvwCvnMLWPkgtXF1hcVfk69nhtmzoJJFoe2xbgbrK
Jt4NSy8KRkfA/gn96LExqCuZUaDfxl03JXsStBC/ZrflsORTzpKF+T3qiug71TS0BKSq77B+jtcq
JTRsWYR/F1QVFOpaS9GLLOvpAKxPET2yul6Ov+/n3nSzXZ27eL5F/5+0KuCEP0qDY0qpVf3izgcE
iPnZ7pTu1pNAt1uWhl8OW2khLENtot/GLOLPKeCGVKIwbstzWTaKQwIKuHRgDs9rX418CZbR/KFS
mt1Fs/ZqLZOrJk0CaSIsS+TmWI+uYQMpiMz8KOPBevR9xAGscTcyPWg0OVW619JMXAOsU/hpXf0t
GNuQ6fZ7xcXx1AGSyMj53qYpUn+Tec+mjYFzJHRZvQkZ304bE6LJi/awJNEkzKX3EG1H9wtNWPCk
5n10t+IC+SEBQZDGglWbNTppI0ooLoACrdPYozGZKQ12T4sS8UC0NWPFvSzPuUAGL0Oc6vsiNJ+X
8i0keIPNOIU1oIJ9zDJCMNd4XU6bjFK06BZtQbb1hTxmSe1fLV23r9j1Ztxp6Ij3zFH1/VLCBCB6
VD8muo4W1YNKWbk1Yok42+j6cGNOeY0FnAFFRzjw/z4p6fAImLYJAJBl5TLnZ6RCXLaJseOu6Ur9
CPsWzHiINIuRINKVtIB+vVTecyrL4DvaybaelyVoObSR5a6HigFYNBKas4aYcGgsYR+looUEF0ua
cTaNFDuTSEfwbD5L8xtHT7PpplmdMacdQvRTL12SgCCmxoYYm6z0qTc25myMOiw/ZvkMIQkZcsZj
K7BlrSroeNxoK/+oRYzehpJkRVdRn9SyK04iio2b3Wg/YcQIYd8bc2gYW4wbGmIc+sNl4bNR2oBj
dPx6ZzbikUwGf2eMCOqXnEg4Te2BrYbleH0Wq8wPC+NAX+i+FB+RiZWqM7tpE1bmMcAX95EUSsv0
q8/vGQ2P7TSSRabOgeTIc5lKzMtX0/dyG6ANwvNXtciW4PNMI0Iexw1Gz0rSyssogGg9VelrO+Ac
rsrCvgkTrZkY3Jz7ZGsBO4HH4vgeTNoQZov5Fc0ow4bRwgGb6ANC4Oi6LA9GGX4vJy+UtH6b0Ai2
FKLuTUneZVIw+LQohpu0OTGVfwVmww4iqG6mUIybIHlnAqQyp1uPtOTNdMlunX/hXKTaqQIYAiKQ
PpzV53S5uteFsmfH2mkUfYqHK5KnXPWf9fnVBu67hrB+taJAu1lT+RWw2zxbqptu9RDlLm8OiDkg
nLg0OBQN0WFNHUe/SYMks98JE2p3xrJxrLqtKLSbHeOk/T0/g0QgnVnyTtyCujW1ENbrDPIOI4B4
okE7mtuku3bcRajK09eixTHUV9NEyGf3Ki0/fibahP+uksjQYyPIibLCTaLcg/A7nH9VonGzYxiX
JxwQ6tWYUsXTQs2/oLIECwklHNy6+TTYBc4qLbgUXR0z7jCd1yDp7yhYpscwNr0sIBKCRaMt1Kdl
E0y4q0OXJ1PXZolGEbXR+GGpWkpjLspPdUs4g24knm306WtgEK1avFLdan90DFSYVJiUKXLvWolJ
L9+R58GSL6ruFsSGjeMeR9ibXmVveuR67UyMVBBgruJ4IokmYKZez/XkcqN1Ko27p17fo3ltWxY4
3Bhy09BNWJO6pl2CnCzkoR9oeisi9TJKYZCe2ZYIs32tcRXYCWnaaMiP3PLMHqNI9zGhQ9gLjUQP
8K4o/YjxXh7lrQyPOtbbFAbB1YkbWmWmfRvcxuYW52PhL3z1KwsN3B99dq6pe5+a5y4dSJLLqvxm
l/E6aSDViKehDQrQf1Vx6Uhx+f3COrPhus7LYmaFAB0Ep6IKJ/XqV0Smp06HRg/ygxcI5Y+idlBL
gvdQ1TjhGr6cDBwPyWORf7BKXzuEjpXz14Y+XC8OWs5ULh/ToAQtYKPa95OnLDfNR9Qz1mNdZGCd
BrAR+Xz/QtF69B1yfGHsfBdVFL04buLcypjs5flRrPVzVUeJxk2Q2V5ovoLnnIfl5p/lUe6UOjRQ
p14vD00NentV0mtzjRz3C6KjgKz0/7PSqhjhMSoDrp/IwHbl9NWC9kr1nzRsH4sW1dFQfhsz/5q6
A4YOw5RzN0GvYeuKNQwz974cARvTp6OPT9UcjtjIllTGiXGQS6JRRcYd0sI29hgWt9vADJVHl6t1
qXeaQH64o6s/1oAxNi4zts3yMBV5DfeUKR9AJ3cXudkbeRW3KqvGC9eF+TxM7lc8JvLSJmW4GSFP
7yzpcPJwUpxG1MJ7o4mJde0C/Wh24zOSkoypNTsjvK8zRihiAB6k5zoa6o0V5Nhlpq7Yye5FDml5
Bl9wgicjd8ncDhrNb5YE7j0pjqcsUNJrNAfVDEp3laQPmGam7bl7M/Qzab6bUfjsx2Z2T1L93exL
HyWvHRxUxR7fnJC5k8PU2RejXJtzO9I3GnGmRwZuVen2RqyL1eSPqOHMkS8iJUI0G2Yy6PTDXd93
KUGk9Q+/sHPHQJntqjApNpGJ5HVZwANbqF9MaG241BZ0aLrCSIFV0N2pyKoDizNNxjFLzhM2oZ0e
N6iV6xLAoiaKraD/ts+EUtCfrmvUIqhmAQJHRxbDClBEFh0phQZaBg+xSXR37GJLbVHsWDLS39Ab
40adC8XOiYizqtEBM3b5Kcpun9ZNd5uSDKBxyzyFbZW9lkpaHUQfM9lJ9Wsbhid9osZe3heaBZZ4
iQEFcruRk2meNNrZCJ3DxyD8ia1Y7ArVz3eCFw//HngaCNXROhPmv7oYi1M55XI/zQmAIh9fjUZP
7zmYmK0GnQf8jnEagq6jdqPqCQS3Bx+cZOtnqFt0466XdoIeCrpdpBufFBbyTGRAfV4+UqyYiCip
irUd8raJySnfubOtHNEtfmj1ga+dNHZ9BAyX67CcpqvRnA3lDcrexplKcVkKYcvusODRdxbzpk2f
t6POkMSQgOkHqXY+vdSC8ux36TBMXtQA+hyzk+Dtf7g6r+W2la7bPhGqkBrhljmKSpZk3aAckYFG
Dk9/Bpren079NyxS9vaWRKKxwpxjekwRiOEw2aXl+h81sHSa6tDh72WeXLFvbFvvNlDhtANCl8Dh
LWmEth9GuBD1MCcbGQMCGhON3MHMarwTFp4u86t3oK3WCT7Xo9UCN1fg72GBhOeGWaNqHz3SH3F5
ekiIHgZA6ttez4N1IRrQNGVH7HQbdeuBvqbZDSY5RaqrsEq33M2dSFBSDslZ64qEdpvNIpNRlMIc
u2NK6hbXyJ9u8n8pErzVABnLdQrJ2SXQNngrPRsuvu4m+xobWgzqe6v7BpGm0xidEZr8e4iXGRVT
8p9FQdKQCe3tscCvghehT2FHUh/EOTPsgoXRRlSobFVtTBPDvEGCwodFf0gHXIy+0cBES3rucG32
HEcO6GAQ++p+O+b1b6T6/c0aDTTSjR3suxDCu6g7tNU17IKEGK11Tlp0txm0MuJgLb21WVj1LQMN
wiKDfHbPvyBA5T5nyiRptl6JcoEwvYYKhgO7bsr+EHbjpdXEhRUCZbfVP4eV+1ojGoeP5116FWBI
eyyQczoHu/qV2i6QTL/EE8qpaSCHJ6FizOlldUfAIejNEaTHUzSM7Onq/ona713NDBx8twd76F88
xEAD7+6jJb3hOTW1/UwO3xtF/JK5MtCz+h0I0uUBoyzJQoaD5daz9naWGK+C6dTJXsq3uigPju2X
22rGvGGY8YtJzX6sluxTbErt/Rrg08PZrlvOWv2LVmobZ28y/9zHBeZYfmRxTx09FiNg37kAqIjM
xmyd4a2ookfJYvdkliksSMq8bZDobDJkjLdwLs+Zm/3o3QVwWeXLJrMLjrFogGaZ9XPStvFjWGN+
WlpQSSL4oWXCsNKGGjathx240jS2qA6NeKCF8Yl5g/FktDpfk/XVd7Axw5pbq0KvL7326ED5r8da
vODtRbEZW6uxK6adWTc//YL8gBr7RdOTx54ArmCBKodrY3mMh1xbHKB1sm4gv4ndSPAJxPJnROVj
GKxI/LB8p9n8k3GrXU3zbJ2meLQewsR6tNu4OaVG4m0rm84Axhvi3KXcnavuwqjY+lYFmvOQZE8o
jrsVGcfaYzYzr6k1hLiGxMpTyAksYjdqD04abjxHfGtV7gjZVC9GbqabyO3jj9SlyQYY6J28Fqfv
BAI0cmW5vg+TohwtuPAYVpm1FhwCcs4PepaER99nnx313eLiwJUxD8Yvlqv5q6Fp5bULhbcnzW44
krW7bdM5gz8TFY9AcZCKxLimWwPXtM19NUC15xnlp1nk8fP9/4kQb6uXPhxU+L7nCNbEjfo7/bag
Es2yuKpK2UgzcJEjYXJ9tolHxAuajpVTdTdlUbdbzdI9tjfMMt1YQ41HW7ZRL5vOvqVd+tvJAXV6
ruZc27lpn5BS/vWP1Ubr25IKO2vfTEX+hlCEvcF+BywNCmF5AgqawIn50qaWdjVKy5+RR7AWaiMH
8hwdY/jTXdYK6nII8yqDv7AM5qyywGaR+u63Itc/scM6v9G/QIkS3qs7NWKHbHJ6uHeTCfPsGgw2
TEl3WN0TaTowuO9zQVDeDLLiOc/GYxdSnYlg+FCfTiNK2TIVJMOrMzttm5rSdpL3l3BHmVNK8Njl
yA8kMezw23m1kmBrd5jUU294599MTgnzkl3AeXmK4uQH2RTtmrALYxctvTmRQ/6Nwr9dCV+Ue3ib
c/Ng2zE9NekIfhFda3rSW2XFTNCc8XciTXFGGhq9pL4ciLaEYatpz3EX1b9ghz1r/VD/mngyJHG9
bmIAJ4UMoXyE+Mw1p935zszUYpxXlmitbyxu0cs5Ol/T2hFw07AxOvoyJFlqXCFaOr8Z3/3aG2bj
bNjMJ9QzfoWktsTFz4pTgAkIipCvnfGQFhILFgQgvRLjZhI5lv+aiI4oVGi/6HESWsmqBaR8naLE
KlIcsssITk3fkhFVzqqx5xHbS95jJicuhThC56CBeT1PrV6AuRcMnycm5yWRkcQ25dsaOyoiV61i
4DU8qzweKaqWRUdWH5JJYrE0CK1bpa51toMxP0zYBSCps5t1aN/VpSllXSxaFR8fnegvMKPgkXEL
Hi4SMrjhOOfGMrGu6QYJUf99utSihADrWy29GFRkGXA42Rkfc1jja3xg8SaWktT3OBn/DA4nj+qe
qRW9Fb1Vte9So9jpWHw2kf8CUMv6Fb8iWBK/PcxSMSkGwkycvZcK+8WB73E2ZQs3eumIoRCXO1Tk
Ph43zNzYNZCqqh0cOKajkcg/WD/rV1031uySvCf1itvNDLQBOJ56OTeM9QBY6VtEcD3wbYY/wIia
J6wj4iAcxtL3oDrIqw5EmM4CSEUU/f/ubeoZO3bsAOpAHHXIX8tkSs2oqCjbSzfI+5fU11NEVOu2
68ljcDT3/PXgpBKFfFO9U1ZH/MC8Un/Y6T/E/F0VLnoRgkf3tQSnkB2cVIeKPzo+1yhBVasKEg+P
LHX6xoTCfCmCvNqlfVq8yLJnGM8HwT5aRtyv1crr6yFOm00WAf4XOvUaFN5Vp5vxh6xAHjQ6pnRC
0uzb2JgC/0L8C6+fcaDWBhVFPGjQen2w0zAY0pks7zXQ5gi2R2RuI0e/peAc3/XBa44AFDfItSd0
0x60q3asH5NobG99/Pj1FfXlecAqVY7cGJns9xsrZo9WG7QcbEQQNVvCPjhDp+9s6dsHH23WJhUt
iAgXQYCFj2cD5wfKY5lAlOsGgrqNJ3apDd8L5Xa9PKvdKr85L2lhu9cCSeAAVGNTYDxG8YLymCGZ
fY004DaJ48yfpUN9HIomOFkaSbnq1qAUEuTNpNwSsrxifuO21cGg8z74sVs/4ZAudmMeJhs+aohY
krDdz5nHXKQLqRuiAKzS8rGuy8jeOJFj7ZgSipfG5jNT2eFP/5u6VGyiSIwdh3iITr2PyOnOyydP
yHUpIKKrO2brseEtXfByxIzgyxySqzYQBm5oZfWWLQAP5mBjwyTAFpZ4kYJpHpAeIF+OLljEl6Nk
fdh7FzPNPWCMZPJ8vYwl9FjiAow17CVCddQl3pJVc1Sqg4qf+gRD6gGUWX1pklFeEPnPQ7IvCelD
kZlhUNcG3vQoygzmqV1zU42b64/9D7fUKeVb/2G0Opzhy2HTLYdP56CG7RvJ+ixwQK5WDl5VUbqs
MEXyjIcLgihheeqVUwXgPMOzOqoa9U8sDxkjQLxscCbVH5AuCASB7eOf0eJ4YrbQbtqySPhngdlu
CkyRnNo9kQJegOFdFNjHvPbNM7slvRHbVl1azzCBGQQlM3rwOki3YwMk1pm7SyoY+mQu27mZqRWl
BQtLo6fNb5oueSjZXeLuxBsMG4iyC9BEdDODnJYvaqBgo/v8GoNn8fy9bL9XNr9BFfuoT/ITldJ4
zhLRXoMuYAyXIiVjOEC2Vq0voebtWxgxSgr7h2Qs81fd1BFCxJDK6fbg/gvjFsd68lyhFPHz6alL
puxA+BPr79hE1UbbdS3dJjkZoVNt/bAxb7bZv0dDguMl7+W1y9MXx7VmNIDPybLIYY5Y3Yob4mif
H5kZAArv810ztZRJJdxr4la/tyZiLtGS+RSJhN+tsKofLo73OjIdprPk8I0J8njLbHCay/LbMk4s
3XB8ZT3Yr6fG+IlCBL2IOqhGJEIjonUPqFtFOkzVvVBfwWqc7WPSB3+IFo/vHWZAmA4QO1T5ITcX
pfgKE9THEHbs69z2gN9S1gna5GEiYxtaOMgXvDaJ9/ZchXwr9su/gou9Wd4siI7lr3G7bXdFzfYc
BOd4vR/4heGmT2Myy6NJfPkqyMrsaC8MAzWzlpisifJO47X6mrn8yNPM2nMwhLdTE3wtx1AWaRM1
dGUw0OeIrVtH3yd1dw+jU40ntX6ObUpqW19HHDeg9382QoYS4Fggdrig3Ssz/5mVGoT8jmFXgE5U
RVLOM7GaVR63W3vpmuYmMs/qWZZ1M9uqQt9UbFcuPWOL2GoPLXF/pAmI2Dj0SKOLTN6CZT+jZiz8
TY8tfEIoFTTQgF25mT7kpXxRnzsTMPsqDIdulS3RXzSWB66EgQ6LV0HUEe0hgaAqEUgYeOU+jec3
3a3LB91qcPeUUiImTzNwZCkLDYO1RQIGdhUoPYuLHVM9kxZ+4cDy9ySHOLhLpX3wCp2qsRcPZeXO
z2gSttKcrpCNyaS0Y/le4+/fBXaOWD7IASe4xUQgH3IN9RA7hgHdbrY2X1+LcCK79rRRW4r0qLsc
sfoMT94I9OQMxzjfNLPGhCOoE4LYyFBXf6Be+gFDEmoipeDzIRdzDuDh6MUJRyfsoeXBY5V0f6Ze
Olb+HYSCv//6ehA56TqZtWw/tZjYcSyT++wAfGi5DdkApc5wn+kCSCe4Gn0m15NIPwmDbx/UlbW8
EgTmnV0CONXWaVqUWI70OfE1ALbaGKVw4efwih0qPECDfG0nUUSbIEKwPONOiXt0+Q6Lsgtrmuqs
ju2GiJm1AYoQL8xyBvbm8I1LSh5ClqhIL/k/7gds9jslPGwqrvQ9qJdqWxV2/TQapyaIyRdfMpuC
lO1z2KTudXLDmzsSMcL7GU9Z94YpQJ69wjuo7sP1Xuykl8TviReow9ZZuFn46LRddEHybK+ktHto
QkGCf43AMmkhPGjqDkZNmv7uExDKAG4EDFgYz8saJA6xqADvGI4dY/WzNPC/RrDNV5OohgO0zIIJ
JA9F6RunnnF67o3P6hgBRPOcoHmO4XVe72m9oUX4OnrecOeqpOrai4kQMlGzSrqXlqla+xqnfnxR
RWs4gVFIfGOtojg1Hx+M5HMxoUi9Sqvfh5H0wDhfQ7P2X1UulJ3qf7sl77olKeUY1D1ibbtoD4lj
p3thxt5z6w52ep1tStlxlPJq2poEc2G4n6MM36E+39SHWGv9G5KhdDUO1yBKpw+vKMxjMmMCHUJX
/8539YZ+53cdezjc/RCBIp+Nr4cscQb8FzbRahGD5C6ePqY4+6PeSqcqmatmdnPQ48C5aULPYP5V
3gn0t1gzOJjO7GBwI25AUJRPRVkvHCIDL+XQEYVGXUNkR/XTDObiRz+8Mh00fmKSp3lOnZQZUTI/
iDwCQks79kC2SnBQ15ZuYR3wGpKw1EuxVO6QxZ6mwAQiQyLKyjaG6DbmJHCuelJkzhm37Eqr3X0E
S3wFIYs7ZiZ/L08aEBOPnCbxyu3S6tCM5AaQLTTjwCN6r4zjY6OH2h/vl0cic9IM2p/lawLlzcqx
RfyClvmQco94sgFpcujLJdaAlIag5gJUb2VnEdOQ2PZfKrwCXMufEEzQqngMImbj6yweKUlAG2xK
J/pFUq34HhQF9zgQAZAz+v09PqwR+a1yDNzLLb9pT3bsj7x0F1cpPBgLR5URPd1DacEZY4jShqsZ
LBKkcIAlyKbmhI4vBuoxMrDJI5T0WilOyeB2J+lXuJcAy/gm32QlklNUVNVbYLaIFPCSsgtJrw3X
3U3IIGAtbv3hXOgOceli8VrWgJlpuFjCIy4nMnPppLwHzHT6Rmhp8dzjYuwWvYG6uaq5hoRgtDXA
D/H2a/Vxtocnjcyf7t7NQHSqskT/DExLuzWaddOM1N+aXs1Ojs4sK6f+h8ynwmQe0hY/hlwsmT+6
KJ85H8x7Fe4CjbgYjiBDLvgdyuQtxJlyiixmhJRg7RMyxGK5+OcfZCQVq9xm9RbHwd8IE/NLMC47
CodbspLx0FcogfSMD+6qayMWvIbsswm1HyNv6730/Gk7OLDq5kVHTb2MB4S7jy3KNckSzmvA1Pvx
3i7ZfTI9euyZQyRQk72CT+rs55DVrBdZ1pZMMA6hMkBwVMJYbA3ssqFkhaQZpn/r5nXi01pVnGGr
weun974N5R7SKt74djTX6jZEomrCLv+/B3WTcpGR6VFz1SpGtFoXDTtDgx22Mr3QP9+PcBhD8V0Y
DE8Y39wERj+twutE8vZuCEmWUeMKAGLu1SNUXb1SWzPEoJ9+KsX+rjJ28vLoa0CAjQgsCxvAdO/E
cYRmwf7dT117ykk4XfmA8STrGPJG7JiQ9JKihqF19wh3CKspi7KH+8cZhEG8n1OUTUXiibd6QGvn
6tF0UE1Pzqm/Kjts2gUpGiVptG84MNJ1FKfWU6qRk4MEl4QgcrGMpeKoWmBuDmrvJfOWjhSK06ao
EmOdeE13pG1wVr6nQ8wufCyd4dO9TeBbIl+Pif8j+pbwMfqhTtakTuWJgQoCRBQmj8McBZtsIZv1
+eyekK9x8GkoBZweP1qtFF1VDtx5LnDO6T4je9cRzTM+Uu8WkLhhoZnql5hQ1qAz6baSHYEHYASG
UmJ9IwXhMaLbhR/hkmySDwt+ygUdh8SLiZN6OzA62/uSkJK7FLyv+q2ml+2unhv9OVl+XPbaeY0+
mT0okdxmtak8nKfYM86irdKLDgELYGtwEIb1q52jCkveiLebCUB/0SN6tGcvSh9lbNSETUSYYknK
sWTpXZKpy65B3Or04Kn8jEnMyLyCLNJo+FQ/5mLkv5Ggs0vbalrf31vWIbackVlHPaPgZb7bTvTe
niStIoi9D7+1849ELw6uTV5UFXT65v4buqu/bT8DP+ZpGBXtDpmfxixqVLocs6jXaplkLhsl9ez/
vPRbvnMCSz8BRIL68USCrcK0iq3a4WUR+UmuzbTqSyGtLSG5ZE0ew36oriNtI3l+ZgW8w9P4GPCe
anEkbqZDrPNS8DspcWS9P2F1KQK5zYFubISB+9pdHmTSvTdVhT3cItwav0JxYkmzZoyITwAfx71E
+z835FECqth2rV7vXCPr9n0Ri+P9N3K/S4wNtcTye6RWeOpEnZ3xol81bUxfwyl+BnY9vQ+D/JWz
Dfaj/qVcVhLVECzuXMJmbCx4Sh4EVt19DGb8y5BqSAteJEOhHYQYSbPvSuDx5f5gi53uK+LYiqSr
79XivDi0BstBOGQ9KkmxjvwEfg8mnMHPurWchY3W+Fk1wIlfHVwBOwP2xC0Fc3+zW+GvCyIMWENU
T2aQJBfy94hFjmVJHA3AhsbGoqLKPsMisRbgPcAo5Y3RTAzJ0qt/mmlVgkHt2MzZfrMp53SmGOtc
Pl6ah7KiPg5zlu97gYPL9cAQZyYy42UBZToITB2L6jUpLQ3XGxAd0MSEg5X2M5Tk9mHqmA001G4F
EXFJmmMU1lMgu8v5fx/Vy9DbCr2nfiO07zKJhswI+UOTQf4c2Lq4DAubfGCf+292FtcsgTo5g0Cp
YiJwObvWSqNt54G751yyjuPI2za7hXjB1uFv8swadmvNG8lwHkX+KyEbuwZd2paN/mDhKAcpFzIx
0+qq3ai5JOyCbcBdiWU1ou+VGkz289VDHZBemTKimqp8dPpDRvu+KD9ZxK2ZlG+LnvuvUcnnsrLM
a+Vk34m1kd/Zo6HocVD/NQ360TSjeHW99pn2V//05yta90W2BfhW3UedpGueOeTSbPhVBvh2w6KT
7/nYcFUbhX9ICyM4308uBIsfcTo/OhqlF+MOsFKmdm47mNLAD1Cmjfl+pNB0TtZAdgh9qrLx9D1m
nHEy83WfcoLvGosNu13qJpGpeAZY3P51te7qi3Z6InGUUL8p+hYNk3FC355eC23xfRg1qM1lxF71
jk1/MX63ixH/uV8yhsvRLa9miObo0wTIbCdttgOWqLWzXNSaM077mekKpmlepk1+AYyMCx08zWXE
ML+22VWyWGYb6YDafNQDCAJEdvNvLp1HtywEPtx6JhbV9WDcVARldnP8ix0lAJH/fQlU03mAr4nK
rc7JBwkG5lcVkankbh3v/UcESSjp2QJnLpRltVNIZjQIbNoKm9G67H0EcSyAGwgkBZg9jH9Sq71L
E8V/fQ741zkgU60GR1yidn8t0+xEyRCe1NWfDAs1pCdSwKjd1wZt8el+gSDqQWlP2wUG8DSXmfuq
BiIwKQhmi1+GiLPSINmFSLuG6bnQYeCP8bCfWzt+1Fw9uN231qOdiIOySMzUfEAMbZsgHp29ZKGH
O0erk/t4wFtmBP9nUEAb8nSfV0aW6x2RIdzseQie1AN/391XhECBGR6wp6m9Ws/nfqUsfVw78SoH
fHPy879qkdz03J5r7OFVz+dlKNoTEHi2S+NQb6vl+Exj4yXSy/TgJUkBd7SZwJNOR1Vu2HgS4Oyi
xAwSYnIKn3OgoM3OqKLAyw31/ZasRvrqgU9aRX40RaEqNwQpZ1yUbNruk+1RGx77EGoXlmQxLEYE
HZU6Dv1xq2x3657Wj/VL95Nw6DedxOfZTvtLNuYN+aPDHrLi6i79cQruxD0e/UkSggnF4I0tHV6n
ZW2IV80CSFay2Vk2PuHstqtGx/OFC+yjiJz+OlTIbrWS1GG70ShBAGsDHBinEdl4HG315T1TD01K
rcksHTLO8nkPNCt+BE4bMQljawUgirVTYCWrbOk8jV6TFy04ckS5J4yg7kk9Uw++Mf57afgaTPLl
T9XXZEmgrysbf1PUUYblHYb16T6rcnvQvrZekJKlNm2+hbm7wNNMPKdzSmR0nqWN32Ng35m0CHas
yTX2jeElkLNRWN13QCLPkNa7BpSdRP+F9/DeJGhZVj0UWXtRZ1vmbhDDkZxikoxatJR/fQB9ME7R
Ld+ftglNRQtrZtNH2kF0gIS+HqDT0KDrWFOsvK+4vbj4E+lERsv7hMfPcRAaMfNg0R2bNiPaNxDG
Bq7OWO4L9yjMV9/sp5+cjkmYcCdgIkfLZZAS5+vprnTb5OqSTLKheJ1+WsPGacYfIbfWg1JUfK21
ZhdpSOwj9w9awM26z3WNVqt/b4jUmNGtPTeUnS91lBMwm/iHe/3pkDOEab4Pr0oTa5XNSxlyT08X
T14OgOHeYBB0hOtgEdH6oattqw7uxmB2T7U54I/T6Wj8EkVswLBwNfdWspfA7NVKtrd5R7qU1K65
TBjNMrPezqYZnmMb85Z6Ni4vJ8aph8i3DurreP8D4jq5+ZNRbhl7lFIDQxDoL7I0m4sq4cucGbZT
NJt7bZuUc0WoDsZ4/gsXD57/nyV4GW8b+VHL+6308hQpJ/M0NV4rbBYOyYy9j3eH2h06KxgSNM5J
6Xzer47Mx05KToK6uNRlltgWGc5ZzKqEX/mBIp3hNpOcdZEO1oUK+ZrHTs2WdGQSR46fuDrJh4GE
A/M22uEQHqwHIPqrBzNBQWaB6I/xVP/B3DDtlMkWqwNgh6V46K0yWav9u4yFf4vJ82CZbaZrXYoX
CPMxjlq0piq2pIW2cyFn/oEZVxcCvAG7jThVO+i0zdu0Rx5kkgOOaY8ehGkROXLgmtTMzvGyn9it
5NFmD7In3ila31uoxiW40ArG1ZgN0wdn8rvvsdHMtJksuIwUG73Pnc3sRvzUxqKOut8H0E+/qFJT
3XbwhlJ0U5A4Fsm7asOo9o3BJHrCNeqBtTosdKc26icZm28YydNjM1fmcRgxrIVhU9zUSAahWEX1
Pl0tcHKflo3KSiu86KVni7hLatGDQFi0HfmI0dVt+tfcBwzv23SBfVM9hoKoSt6b5hp4EQk5aQVD
KXXLLYqgZi20viTCHDAngbAI9LCcQNXrvHH6SMjnXN6ZFcczq8LOIziziQj3NPpjk/XTZ2hGv/zE
zy9Wkd7Hxl+TYdH2DNWcoCKKFc8WDfcM+/sVYdihGvvoCsMK2T8b3HU9FvIdiCfgSlw/+9GF1Isj
ClWXbuMDgc/kNTNp6mnC/b70jqFWycfUHuFjF3jy/bqdUfvgt/rX/jII2Gm60e9ngQaO6oPNoFev
ijxpX4vc3BiJIU/4PPLHMqM9v9dwUz7zJrLaLCy/2juTLTdBk/4oCbyFA6jlj7Zj8a7FLYWip5Ev
3FCNu6AFngU8CQoSRhXqQrKTstqMVkFMGgaI1zZvCEhnMQPGgxFGWA2/KwschJoFSt35qBK6IBQC
c7FDN7jWoBdcGgMZb2h2/U44KD3Uy7I1bMRQyaqNKe3VUnbOSvdpyaNXfTg6H8ySpvGg7vNzCseZ
pSm6BTp3g6CIbNHJtlE+bjh1IY4hHSE8ot+1VQfJoRIkUjdhcrEXPV9uN93BmFnpbYxwo0R1QyU6
/AKldWmmEWHAMhyPTUkUUPGp+Vp5qJZTB8age1VC4Gg5jrQOBiL+zh/q6/4F3lAN4xbdoINlYHH9
0wtk68ITJytHmaR+oSSJNXiU64ONHOdfhT2FL2YIGjvK8HNW0aRdp7hFiNSSFnp13dGFy9TQOcDb
30qS1S5qf67W6VU5tWuXXgPMpodQzQM6jZSxP5rSxoAoMgGmywDJtXzraj2oTtLUbd71wn11ori5
6HkXsdwoMZr7Y7srHWd8LiddkisWyu+jsP49u39ttKNdZJoC0O48nQuKKjfxcZghGGGj9MlFH26A
XrrnYUQ8E+rhx72wG8uiWbLfxk3EreJCFkK/jSP2D82ylvDIaNknHHbrEfIn0zZvZqbi59ZaTSy8
PpwpaqIQFV7wTk5U9q1Hk+/aufeBawUAiwCDPNSNdRWk/q2MKg9fFjk0NDn5A55PdGNNor+F+IbR
QppIHMfq1UsTPOoSKAwDxnPrs6YDlL0KSsK9/MUW1Ud1cOL922sM6a8aQwjAGC2IFolo8X8PMvb+
vQzR5+yQPJgbnbkyIWpEIvUuDDx1QzG6YNwyMCzWPvazbZVCysJvPrsHN0QrqQwzHiBODgEX3G7t
POOXrXP9Re0tkhDTPeqRTWdAhl0yE69N2bn6hhn3EkZuY/SyuuhlNkN/dTfFNyYaynFiuJZYAGpz
7wXh78DUNaagyn1sjUPtdleo5aObWHstI3UtK/plFQDDb1/hEVpPi9BsqHz/zu0o6/oFwz1ha7Ki
yV6YA/Qe6XM+IjZC4uDPA1hORlvqoVnMw5PpYBdY3LjMayvcuG24vY+GqGFPYM0phMdE4FixkNmq
l55opsObFaPUVHJ1JGmrygbVce8l3Gio9x5tK+/SUJ6rrvj0K+eqbsF97/9EPC6OLW0R1s50x+8V
XeEYDagNiDlShZGqh9QzN+e+Poxev7KadtWa3z0m+58+o6ztpHXi2Ok5eS4xaEESV+odFw2zHh8I
24zPEcEuxJNpeFc3XPVBdiM335IhE69SQiTZaZr2D+nRlCbz02CZZ7qN/FVOs3sRbv7Lqdvoyk48
2laegBlptT0A6GzN6igkJLLnUCoXlE1AGG2NQkqwSF6u80I2PzXNY2S1vKq9CkV8lnS7DpQndv6A
xmVxj3OWbUspjkr5wL4kfrMYVq1DDW5346GrpIM4zyTE3CdDGa+w25qw/A53WAgTQIfsDtJ8vJok
lmXsmjqe99B2f9SMUD2UIrwmJK6hKZT5sdRjeU76uQaR0f9QRaPvWM1ZDuJXwEW4vpegnL8sqXGm
rAlkdh4Y/29JRlx8pGEJtoILTD37ejCxi5OMhLVJKybrsYUetiYT0NvFizC4MVjY48AdGXb9V1aK
uTW/WTNd8Ph3CIrpSYMbc4g9ndSlpnjX+x52KP3xxRIAYObcKM9t7H4b6t48ZTnR7YFJd4P09zum
I7pM3fgdRUzE44Y1hUUQ2dElOv4ZR9VRW+ic2LdJ4ahiRnBAGFZhOvOGLNuWUGcEq1w7jgtijW2B
/txPZfno+fZavcqZNF0Cw5QHde44BWNwuwKohC/5gV/4fq6keVRDqNGq/9EC1MvudP9sGGjclF20
ImBh005MoMaJS3nb+122CT2BcTSOKjKYNfmdcAd743NnPPY5kcShj3nnfp9BDf/21esT8VNWq9iu
fvdIzfa1hSEtN8M/1eJsVQ9RMuontYDEao80CYJmUmvfxqyPdp0JDLYV43YwGu9JRxTMVERm/4TL
pa6tNN/xv0s7ZtQTy+D74OpHo2zA4TXxpYYW/60bf9y3dzoihHJ22r8N8HHdZ2ytSaldieRBrmxM
zq2J31QhB2k8OrhkMq2qwfFx7KeH2kawWjG6gmEByy3P12pyx+nJgGoJ1aZH9wfO5k4nSbDIQ1AK
CXexvMu2+oCGciGYiKXLUCSVeYQbONtgD9oUrWFop0gS1NVWeVvb8L/H6SDh9A7GdhzrcT+gPbuG
Qe5fiZpmUwnuya3MCsNNHZ4zhCA05ehRQjMfjsqtwaFJxonF4MGiBPGH/KMepPXNreRRC03nPXbd
SxhY4jd25kvRdOQyme6mD5N6M+bvUKc3Nj6yq758T5ELYkWkHkun5WWq94vmaaOWkn7bIuXDXnnx
tLmFO5FNR+bvonLKb7XFhq8ZukeTRDJ8Y453H8q0Kaqj2GCqhmwVis5/+2k1HVdLKmbC2yjSj8Ry
SVDiBhgBzZf7ew/hmHzSYtLVD5VpWqjfFls2Lc9KmVyJtzBJXuE3m0cI4/8tJhhb4J9Li8fe9utt
JMjavH/ky3LeoxyF47NI0mJhFQ9OzV568olZXMa/3IP5cUtMS0N9gyAISoc4uIdMl+3BXRTF+Tm0
XPjKi7DYSTXuoDFGmWBRhwiy5UktmZhoZ4NnboGRUnLWJvrbvmJ/M1sQWCMfyB0JS1VPOwzdYARQ
bJu1czHq9mQwfjooufKXejmtdOYynh1zk7SSkN914G3uvxptGBBZuwmZ8tHQnX3ZGrt7GeRMYFLY
SmWHUiwBSeNU4KLzW+2FUqZZ/3+7XJKzSeNjyIKuODybo2Hf1EMlJhTfBsx29bLH25U7jrxMikRC
lUeeRuK+B7PE7twiHj0U9qPUTXv/NZBQzyQWuZUxoSlTk161M9DpgKqR/5+SY470Ntt7xac5erL+
+ntZCusicPOj+qxEKd96YxABU4PRaQJk37aVpq+V5mzamBqz4SYP7Y7huM4k7l09S9u+xlNIgNGw
GMIn3UDp6FrWo3qwelCtWREE4iM2snCjZU7G9lC+owYGdWMbSXTp4za6DKn9NwOJZWy6TK/POr6G
tU+99USGpfWq1h5ehT6Ho+RceVm5K0VhnpN2iWhgHseoxHwXUdR+S9OYlmWMzde0GV+7RYPIGKrf
puFAG0MIfbT2NGB8ZRNWZ6+KfG+dpx4Ecg/hrSHD58UP/sD6L39NiueiAb1emEH/MVgoRSfIW/dn
6mtMavvVsHzt/kxPN4MBvhi2a0J67OW+RUXUStQmEzKa6CSgDTF7gu/j4Fr3wl6RW0aGuRZ2l2b0
XhtIP8fWjAxI4/85bdUzQVArZSVqQZP0pTDq+peGcNRHEVf3V45VVGs6pWlC5sK97v9xdV7LbStR
Fv0iVCGHVzAHURIl2ZZeUJbki5wzvn5WNzzjqnm4LJIO1yKB7tPn7L024o8UPKnsHDYttvFZR4Ij
j0B1x33DCCXYyuvUnEvKTvF7rqU2FUqGTF25eUkNDrNDIYRw/I/aOcWPFlU1Z6R+Zho6/9GKGu6W
cI/3AUyObqGyrweMj/A8ElpBS7Wt0uXn4qFnRyBX3dUIeUSUEFPq0O1g6opSmqlwuG8m1G2OETI/
E0uE0xofnbw82PXBxS2Qiv24C1ucCFRtDSkERstAUEoAkxDBktzHW8MszgXofsi8S5kfMd5hpWUL
NgHknAwzt50Vi4LlCzaKof/qRqtidi7o3JAo+Y0z5QxL0lF3J+O8fixhz6SACnje5zVsQq2r9f0S
mrXrJ5Zp3ZrqCz9QzCSmjZ8q8az1CJawc98KNX0vRzgzkBhf6OCuhhYY2y5BcPFf3QzIH62a+FRx
sEXvSBiNlEppC6zrxBkOWU5+bBuD5P9HlWuUycFvgdOQvE2mHuFpEDnDzZyklwLZKo3jnn9Vu3wy
d6Wj1ETTr5RohGhKTusKsJIZdBzkFLVDR+w0rK+4B4DJlO+NLWzellWn3IZJsw6p4+7YJgVvC6Ws
fMgT/CItHPeT2fxqS058pmh2uaFNfrA8IlLncDKJKkK4y/lDcPgaIgk32ezmW/3/Jg1RGpWbJY2c
Q1XrGGNry4TcXU9Mbvq3yNDelcSZnuzR/mYN8/nl6YVjIcO5iFCYluiWUAmnFzVczDPhFPeKvsVl
cIZnOYytRZ6UfJbWB2YDOKOwmw+uisgvUi5yVh3PVrRJSCtauxnksB7LZLTgoQBjGouWgmNc4Kmn
NdQwZsZCnaUbffcgX3lkC6KNFiomTJ/GZvSKAjaYQ/kqTnxF5xJeEc575rJP4+xU77EZ2mQnEZxk
mayTUvMcagNMJGLm0jwlvUQOW1zH86664V6BwZQftmqSzROCnq5NHdw6/c1TKOCYttr81G1s1Ctl
MVE+ZOeupacP1krZyEJbn63kqezpN4z9reij9rvS25vKgO2X5iLQdZONnFRWaloda6Z67LP0g6dE
m7aBUOsnTmz6WmE81EZIa8Y0kwoQrd4+Grl7nFyLI1+YfK/KEzBcMAeS9rzK7b36qyd98zY1p1hR
ous/1hpYnPHKLeQdvGV6oc5tieYjVL20SoZLrYbPTg9DilNINbPmkDfOW//eT/XrHHv1nmbRtLN0
Im4V2uZbFwnld9Wp6YkJ73jUkuxnGS72PSZpaKf3GTgS6oeA243SttUD952eK9zdIXbf8fEi/2oo
T+fkpU3H5aB1wHV1httAZtxTuaA40BL1wjAf1Hw/dXfZCU7ggDF/2sTMdx4WF5RA7FD8KjZfQpVR
GzqagMc7048ignwjkCi9Vg3Mc+GAYnAIcZ91y8vAl/wUafaO0IblJQp4qxIioHDBfA4YqGG7beJr
yHp+/H/PxokUgbESpLEuUhk34qnqMaNfkoiw4sym0daqg3MVJXpb2/1/THsPtBJJgcNquDcnB08l
KL+fqo70psYD8TV67t5IYuXDKZIZIg5XszfTT+5LDlVzD5jF1mzzPGJl8lE61Y+9pVqbeixJX5dj
5UU1MSIKpU6n0QGKgtQ6ypZBNDmvFeq9zaA3/Wmx7PHBASQ3du6nUdDX474zQy/YpjCzL1EDh7ZS
cODVAQp7Nf9B0sKvdnRu7jB9yfNDX5JvnRezkBNS9CKyEAzuhuEqt98tm+GR/9+y1dtcXKRV1BtX
IxmjS4LqpW2GdpMo6NcV5Opy8Ic/Ij+NzqeFrZbIEt08hzVdYEcvLOCftgFuBhSFHF7m7PIMXC4Y
yO8uBdcqSYGSZaHZ7oaDEsGcqrxK3YbjWL+b1CwMJd5UN2sucslEo5QQq+YOu+i356Djlk38FITK
rooQw+IzYlZiKg+EwQfpZqY5sB+Srt4aCPjvmml06NZL7a2Ye6TiSI/hx1WhTnp4MpmPZkPTuhis
1E/HDNMB/WcMGjSxmuyFS8I64Q1un+YtCTMe8AZw1hluf+al3gFY+MptDEO4Ctypv5o5NTBpx1iT
2FaR2Q0/RmMxntzegKZRpth3+DNr1UvKHCmF/GjyZe/WwxnJ2UUx4wAjvP0ul0/ZtjBESlJdHxYg
3xjwoHUGNecEw9SrfUfkoG+a9imdK4IoNI8eoGj/yYLWcjgd9jST5Lws17TvySutfR+4N6kgjsv5
F0YP5zmK8eYKuMIwd5w/onmdz9tTi8gm7976NBT97VhbP/uh0f4WofEA3zjMp5/lVV4XgNQfK9cp
tg627Fddae5ROPxJE0tAJKnFKIY6MA/5F63gfvpY8hEk8H/5GOw7u3dYy8tbE5EQRIfH99oUHEOv
1ZDgxaLae/bLqJfPlqzDICwQoxSJVR/2S1wEN6azMZ4CA6NM7KSHzFSO7svipApg9qn9nuoRS0un
MbMtUyMFGaW8WUP/Gmd6cHK7HhiYlcDMlnWGmXKm5qwRXDiRbVAFaw/yQevbgC5wRnhoGi7fFX/f
g5k54ynqw++5ny0S7Dh+G+Gcf4E+t5qcuIOYCYqGIwMYaYgA2c2LY2PofxAz9bd/78uXmHvfCiUF
JiKkU/LBTJcfc2kq61uB3RmbqiOfKhyLjETrItubYUeXfFSs+AAMANU/Hc/IKYG4U3DIEVv0m9j7
cx679LJk5UdVb13N1KJRCpkxLH8ZJIAdRL9ttK0OlLkpuHI8G8FBnCg+MVtjPiMQA41M0w24WmPI
FEX/qecpl02phUd9nn+t5165aZemUW7DcP5Z6k79ScajLHq0yiQ+YplhoItDfRsB17BbgF5kh+h7
Lr9uNen/O7wliRPs27Z4qJeputiFc8Ggfhp6IJCaQpMIXgBTtEEhenFkmcdyR4+jqbNy61XRHXV/
86CKxruJZktLaZwMbmiwzOjkAxT2d5dO7+wd2GU82LryplOteHnQyHWBwowGThQ1RLVfUjR5fPVC
++4Bbkq9/1rGb2Kq0909yCco0qOj4SaKCJlJXpU6flKjZsLW1iIdUJX5OpDa6cuKYxjQ3oKKo0PV
U/XiD8tPjNvKDd1ubV/omrq1PdpP4HKSjTor1iFx8vmKFGtrw024oSD5wUkTsWwogjI5/CKcwtZx
hNRWb1SbsrhvrXezHkexzBMp4ai0z6WDUR317laqmNg7jfRwFrYXBOKMxaqcLqXAKrhYn32O979Q
i2LEHx5nsp+IIwMjCw7P3RGgM72Ug7cO1jAqnBICOk94z+MtVDtbKFpK6CIoZRdTwXA9MxGxvPA2
0Do8GXXD3jo62hFfeXhc5b40rY79TK6e3KLihVOgBpT1mMHShZmaZve+WJ6NXsfol2HqSwr9Uac7
fmFUjC/FIlEs1ezPNtZjHHTsXHIQNwaqfunM7DI25m5VNI0VHZwhtqZboTX2NrBRx1bEc8gCL27c
TW1P3Y8gy856VDkHb6zmrSzQOX9uRgMLOtfXt6tND0VhLN+0fcvPNjT+6xi8XeQUA0mHca4mu/QV
osH8Nh6/vF4wbvTquaZd/yAFhwHYZuQU3fSUaCS5ywHAVAAm0hBMbk0DtmrUlceAi0+aX1yMH2fY
BNA7DHsEz50Y+1A8K1TuYSkZz9DYbnrP8Y6TlcXPhU0nSxyaUHa/SlZSw/iisIrsAl7O8tU0Ngl2
srJT3JjVMascYn8aolTXBg1lxqbUTAJwSjXfyz13TlBs4+ExIQSEKgtSYm/VFu+pGyMcCHNgmYRX
P7H3RPiz1eEs/VioHNGZxVDkTdc5wDGOPodEXVC9j+1hDgYWf0fv/7AmPDpViVgsKopdrkDi/LcI
ID1F9rIswbbEzLNzScY4xgakeCwJ88dM78208ByhzdB3KVfrQ+E1lW8NtLy5TpOTOhidHyBuO+rY
i5gpCQzuiLi8pnimNo84VQAYkvK50g7byyqEndHM9x3hYzSPzHvLEYQTYvexzKwJGzVAet5A+D9w
tXKmUSIaHyh3rpkIAIzIjbvadcYEYyKrS7wyAlhVtkO6PWaip9Joo8+5G1wfK1l39srlYXWmh/kH
oAv8tGQa/ZVmN6n+mDdkEU7OfNZTQuAMKZhSxql+URJDR43X9E8rWlf2LjRE5Q1e5oMx5D1NfS17
wc79XBYa2UuN/tKbHcWQsE6MQJYTwbPhvKJy55b8LPKleJDPejBVu1hBYxcVWvqsFIbr8xMk33n3
qbd1dGHzQFAhcOxzFqRXp+kb7BtC0UU8zg8LvfAuNtRw/XiNItysn27tBdMtDG71wHgiKasRcDhC
FW2YUCuWyVsRqeAyIN5o4YCmRIwjJHESzSHFZ0gWkTDsNxHj57ianFULySy4PA9F90t+l5pWizBo
hI++w/1/DNmd8TxwplrcxR63CYJvLjec0OyLm/U9Ez1igxTl0QaiIQHx2Yk2a7Afqip6HTMj9+cg
+UNGXvw69CrdZxXh/q4Oo4/1+EeEb7Dj7zqaZarhP2JGPIQjjh55ulLsK9YWEJsjsTzOwJ2+SdT6
UHWk7bWWHlxowxSvQFeJVg+wIBZxco16Msx0rLsMU+r5QgzDI3qqhSkUOOy/ruqeiNal8owz7Qo8
xibtfbdL/+qIUy09tGK2GeJU21rEf21ku2ztmUHnAgDCGFnHQ9grYe53TdIRNMiDkuTBFRHf0RZa
M/nWkizfQBE0pFnpo9zOmLYmT/JVBkl2Hbuh8hnXuWYVhgyeRQSGNHrUJdPQIptLbgOsg1ZPNzVp
A/Uux0mqHf4xIiU+NkFp37I81DF88YPm9vDiOYjN9eGHmxreTWpjWRK8x2wYf1YVbltMvp6/6tno
HlnXVrkGQbWsguq/LXlv6S8lagl6lEv21VXagdFX9qBMQX8dBus+ka7yx4SSE3TDK3c4Mol6eIdc
VByWEUJXlBYHpZnYFPh2fX3U0+e5smeytOyj3F7lwxgnKGoqXJ9p+XvutMaXZQSCI1SXUk+dcJVJ
UaqaYYcnb9cdN02H9k7KHfgOmZ9S+vlRrEERE01O+SC/RE2jB1ipWk1eHH7qIdYAzkiOQtajiZNA
XfmgTx529KR8H80U5qqQ1jiIKAi1mCkIMF8oao7VKYnh/itxvJ8KukPSsAuljpwTeRR31KTe0qOL
0/m8TtpoERMXg8y6hAi0CkGiLsM7DGieU5VAbwssuXxwiLeCYk47cKi6/0JB+kmiRCGhbZ73niD9
lEv3FRlbq7RanB2I9y2AxjuHvRDkmhvt3JqOUN6B84CZyD+08ZxrbJE911UFR/kwjT+XdnmrD2Ha
Zr/Lvv1iCFH9XoLq1nt/pLZk7OLsYuaxAA162jVxQs4zioeJeBX4VHOxNfCoXEIltx6UNylRkA9S
0kLgKeJWh+i7ErzuNplD95lmPVZjcr6xhLG3o4p+IapyYaeYud1L71JOWUzKtXolW8X8UWfh12iH
j0bsdleVNvYpXqZvKTeX57WIuDRfR8twkqKR1ihtTDX9sG1g1Uv9EoKF4JAAVfJjJ0w+Q4JmkfQK
iA2csTpDGmH129QmydJQluuYpMZTOKgLRpz8C6WidSnD/EG6Opb8LhvIKWM9NfjJ4jof2s5Ur5rD
rlgZebH2MbWApJrUoicu+wMemhnkA0XgU6mComLtbSH9bGW1b6SVeigPtPPnF113wKHFzr3Ph2Nf
eeFdq7XgPPZRDg2pjHeGNzdcXESA5COnuHAefyP2BzOj1L+nNLwkYw1aQUzsy9nSiIOkwpdFU0G3
1kdF3yGeIi5q1ZXplXuXcxnTxHgDIYjhrFX5Gmrva9gvGV5wochpcVYUqWleKzolBzepcarIQUqo
dhe9G+jxgskgIyqLj8VY2xtaRhpxZZN1nhbyyDA7ABvIWbbqGeE9CjoRBDQnzwtDNpzerXNqRdBG
7WFu9+XTUATN5INJJycnnshX8+STjYVeD7FFTUCqEEuD8sM0e47uI71F+TJ2+YQdohRtUYtTMaAd
v8ofEKHTdxbMyW5A7bVa70xBl1s7omRXD9vRIubKUefHIDDFTxQlAWHIQMdkbZFpwKnnGm0fFDI3
166h0oKA1CNjj4Y33cl6tCMqNQBd5Hu014/yciwnmi3r/2VxGm3nkpcrOtSJkgbP2oIE2rbtr5wM
iedIWVph3fC2JO15u6FNFz53A71fXT3OWYlVxlyOMeKvY+upJVg/Aq9CHcWZN+AilA8uutj12b/3
HPGr6Ygpo4Iktf33C+CrjuQ0XrppLvEK2PdRagfijDpAvJTrMVBMgyBam8UR6/wNaF/p4idnqW9c
4/dgFMpdgxvlF5rKsNHKnyBLgQDNqVUU26JWnfAflyLzp0hUhBhx/baI8ytiJVXgRxHqi5cah4XG
TRq6ufVMR5nQHeihm7AnTUFfqi/K8XEf5m36A6VcChQxBTpQ6gqDLZDi83482nNTf6dC46Kho/HR
b+4hxVm/Ch1+omzqOH3e7JcMkUo1myhqqSyOUdctbxlu2q+h62ilBB7WVoxOSaS192WIGSqDRj/r
KOM3kc5Y3SMDAUOWjSKS4uqhns6yUwicWr+Wuf1DtjODtv0uA8cRaVRMz6oheCpdtrKh4WRhTo1z
yuecECP6d5EbAnlYrOkJMmR9buM08xUDCj2tmOc05+MFf3PSOt1nqDa8WyrI7GBuBpSzAO7kCkLB
aFwDtELPPTxFv+k7l4M0Y1C5NHUlo6osje7/ZjzVyJYzKum0D+10erAiFD+Dnq6CJpGg8qhCITW7
qUe27E2HpXfealfpD6vtD4/7w4CA93E0q0tWNcGLfACvc0d6HN3kKwWWALhJQEidlygvNbiVv6pO
O0l6X+sc57nC+q5kXvWe47H5ey+WYENb4rpqtqlwRPvIpaOQlyT2nYYBZOKC4tIA5m0zvH0fUw2y
sSPUOu+d/f/DLTQdQsxVPAZW4SMB7/WqEwTcmur8d1XKSXn9p2eQz+gE1KV3tSxiVtQEcn3Yx81L
q8HYa2ZEOU2t1y+JhxW58pRX1TXdew5LUujh6poMRxMTzdoWRvDZ7geq0y0BZIIo22mHJU6OS6t7
H6ECFpHjduFXejMC/BSOziaOl31To0kgrhB7tVo7GLlV7ZgXRc+JKSgYaBfRweu96ebSoET9HVNn
Ca/YUoioLXKwMnPsFj/mXvSNps0ORYTgNqc2RiAk7Ea07ka0FtHsg4auHpGyUFMCN5bA48lhCty3
OL5QmpbFZv4yq2a+Z8F0J7jmZRWy9aQBV/V4B+BARNrIiJpE5rtNo+tZ6ehdrb351OxImQ6s7qKG
xQ9dcemsWE6xyUf0bk4emruI8+IzbOQQEplCCKvb5WRo8f+7Rk7z25qb4iBfqZ5KByfP6MDK1wPB
idseWuaGHt18lb9sYiu3hCx+vjqLYx1iZptJnh+r2DwOy4mISPDSmqe7+yVo0q0sm/tW2UaFtQft
DVdLn8NtBF72lHpEPc3GozMw9uDEm9WXHs+bPB3Lafe/B/neCB0BNHdzl++XYlLQVoty1lvOXVnP
iKV2h3TXmkwC/Ki3sfV70E7X13kyfk1t+l9QkNa2VkT8K19tp9fPUWk356KuoyvJHpxn+srEIW7E
29bof7Dc6S+WnX40+M/8HNvcVQryDQNlffK/xEErootlLwBshSVWt9zvUl9I6GaIsY0CA8IuReLr
WpwOFVfpEtgH1c4BfuPKPhuB0d4yzCFboEQR8UxqT8ZiaG0XZK2XuM8I3k3JQl0bH6HScGDXU9tn
K//qveF9rrN0ZxmBB7C2u4VEeb04S+weRpWMAUKAz6Gm2T8J8jglZm48jOBY/hlZVAWu9JTfR5Hl
sTDS47/qxsgRH4qsKYIEK6uLYcoSRk9PAUWqa8gxpK4oJIxuio2NmVWEdLnOT7ZMZWUK/tPnID5m
m+iXHBmDuGucnrQVM4Tvajv1NzQ4yh9TWfSNBBatv6cDaYiZrNqNNUhsBgrGT8OJ8FmEzr5zDeMx
q69QH3wY7gnFMclqnT8YVX9dn6owKX3tFLqcuFYFgG7nAd+rmPSquMHlvDUYFOdMOwZELA1Ex1C8
vefSyZEhKR40vWObxvb60haZKbBscXxj1d05efKedWgjDwYknqOERiJopacuc1ys2nhxlVm5TtAa
7vAfPhtpfBCp5tgZTs40bFYRKjkJC/G+iPAYM6B+ItCt2icq5yFGq1Qp3RRtpMlMN0I8Q/JpUinb
nnCv2zyAHgdvDsRUiouDj7Vh1TREicD8eQymAYCOGZZ3pG3ljZ7hSb5axFtJyNUWBuWltIY/EXtw
Z9LyEye7yqkyv9YmnX+OzbSyIgslHyILyhZ+DUJN5EPgYh0nxsra/XuPnnRKOgXekMG1ym2PQOzY
0iPYreewOmSqOFpINWsN9FSZfkhH31hn9qZ1wHcXCIUeinzB0YCk+K1A/JHY0dOkPa67KDqRQ6qn
022ZeqbudZ7d0gTgPB/TWZs7d18sS362UPudDBKfpY8WWQT5jADmoZ2ItXlOlPhAQDaTUtNzHz0D
AWbkhVyYws9aZPBHPCswz+ZisUyrLU0AoXeNQmXZWikBcFwZ32ZAFom8ipD+XLK+tXdlMJFDKzzD
WikyuO2sx+2cIvsFjnrWNQ5oZuO1ZLam6k7gUWmNaeiSxLNyMa9JXmm7rIKaQW9af0L8C5YQWKM/
M5t9j4v8KXemg7yvynjWUSILdZ0acFJA5sF2CRcmUcZXw87V5zik98SlvGjpB4GUzjaabTD0xrcU
VCPi2vc1JrzKCA34aIKwMJnjU+JgOZFAbs/DqJso16zF+bzeo3wZvS8r/YAY6os9k4VdTznJ2fRi
ByuOP5OpQwWa7smleAyBgBxWeX6TYSorxtvkNt4Dg/zyBqj2BvizfFJoeO/+PVPGDgG9CcFqlbV4
OnNar68JAa8M9TDZZItKUVeto+NdF6gsExn0dmRd3d6Bc+kZ9nnm1PRkoUtjImPdE6/snmgJd08B
oJBTxlrnOxR7UtHhAO86ordxdkXZTWuxR0MTjPDixcS8qET0WtY3+Dh2nLEPnnqjfFWS2uJAn8/H
Ul1+ATao9zVCLRJ0i3DnBiwpigaEQuL3gjZHGOdBTqnyYh9mOOLJ7Lt5S/IzHGPlGWNzfogqdb4Z
GrRhLASfDrZXH4EzFytODfySLGcDFuY5elLr9JuNCqGCNVuvINfHDc3fDIa2Yr2OvvHbLos3OZS3
VLc7sFYGh65uWSnhix9zpkj7tcODDJ3ZTeYd4W1O71psvrR2VaXkqqJPqWMag+jf02IhT0mblB2U
w+kCtBquz9I+5uEHzZjmICcKnv6CXww6ms65Q7Z3HRJjOnNgqtYMxkNDvUKOK7fnRUcOUP892oRO
+F/h5vljidHPHjUCDjF44Zk2x3g1ibjcol4T7vPesx460AjPlQltEgbwj3U5iUMSToSNQl7UY41o
gKFVfaxdAgpRrBr88Wi8EFuSb1KRYTByvCJLeb5XhsKsREwgNSbj547PkDAZTuMMIbKDZ7cpfhiv
u8RjjbxhcGilLzCauACSwwjtER0oscqRCLTnYBUp5EH3zVMYK++uUNwUDMb2zhJWxzTJOVmPy3CR
R7D6swJDtvHESsy6Y70oKbIVrTE9ck9qspwXnXml3TcbPcMw05ZLj9k3w3PsdmP7wKi5hVJU0Dow
TvKFfJvToLavByB/juh7yJG9pinIb7EJy7dio36eFgxOE+kRpy6AEmFbl6KAPWlXKGdHoQD896AD
KvMZveUH0xRyHqgVJ9myy4OccWc9GpuQUAkfaRj5ZUEVPFKW9deoy/eMxTWySXVrawUkhqqiAZaK
/IkOnCrCVVACw0LIKYlY+1VtbGqIoGb3Q7Xj8bju1uT2YM4NHq1IhXTIOXkr/+/E5KA1kHeVbBEp
Fqo3iTEodIJ96m7WYIGWr2VfjyGfL4nN0hf61xjRJOFGsxeTcj8E4uoRMcoZA4fWYKj2/2JpTDAQ
OGB0zOzWa1GyzMqLi9aWIAsjbCQ2ad6wSmfP5uTe6VYor6K2pCT1K8GwIU60op/Kz64MU/Uon9UL
wiNzPHSp1qzeHmnw6SB3wNauf63YV4ryhKK/mn/pKZoyWh57EIPaUwjhwudPzl8RRsy1T8+XUk/R
S7X0yp4kTB9r+KIY3L/MdF7CcKCcnq6YH6bnLtQCrNUL13wpQrOJQ5IfmeeSeSdhHMykyXSEiwLn
cwgPk/CCOnhaTqwKlEtzkPuCN3FWKd6HrFVua7Ux0V6c8FkMHUGfUownHzT49Ht4WLhhWtU+94oG
CmC2o/e6qRAD1N5fkXneRs1jnqnzVi0CZ0er+IRmGEZfD/wAOEDG0UUh8ES85Xhxz7xBDOOUyRie
ypybAwVufAI5BH2ENnsVkZxMH+tBdt4jC/jBennFij0LUHGxXSbVJoUVigGtKjALHq3tB1KdRYAX
RX5ztu3hv7UXpimmt8+u0GpUH+QpnNegT/5YRaP7XeeaN1yQ5s0IKmLbJmIRpcnRMbPPVOsSdJ9j
wNF//NQgA98LIlJCHyvOjESW/nFRk8WgxQuMmxLBvdbjR5IuNkMZ/hqCGaHBvzK8v/ypYGB7AQK1
kd1bglGpxpDWHiQTbrZtj/ZcUdKLZcUGHxwjNBuKg5yVU28BtZR3jELdtP4NqYh7GmqGNi4eZc4u
uvukKeAXpXpH8m9hPL5FonuvkoOyslPyBmng5BKy1gzza204gpCYuqTCyXOC0OjOi4EqSk71Z9r2
t2ShfBshAJel+yjnJ3aD5DS2E4QQYqYSO8O94PB10TpXP9Seqfu8HW8TyvV0n5Dxu8k97dWoreCh
M/r8lXBFwOPeeB/gpeE2YYYvZVwLxyxSg5anNukoLtt8OgbqnNzC1LzL5VB3cVXQJQF3I2qcXlHJ
LCVvdxtwQH8gNbDnnnum9nP2UWVrlwyHzoUuAWYV+enhUTrqIkbJ49DAAqFBQa30i6vUlY9ksBHR
dkz6y/H31BIIz+3yJFvELWBgXJkAaGpll05WidWgqc+xNlBXE89AQNIAKtBtjfsUZiPSr+HBiXD6
BqaOqXrMMbCsKlOvnB6JClBCzXnSA4QTPaHu5zgpoYUP2U114Pc0urEwg57KraL8pyD8IgbO+lxX
jA5KkvjW033XV+GV8+ZxDs3wNFoMwmSKBoHiw6rgSoVKhU/YXOOXA+WrZ7b/1jTOA7Ln/jl0F/Wt
9n4E9JFO6/dP1HdwWNu6w5gd5bqrAeq8EI0cbRvHsbdy7ZUB30M1XmQjyMa36g/je6ln0d6L7fa8
qCEcEnB9G4Wm/x3yESiUvHC28qU3kc7OyLzms0wAWIvvUh4b4ZLMh5yi6CHbVPhn39ELx6cKDc7O
Coz8RV0WMDqeToCH5W7loAEj8AkFNXbjqoDbBBl+YwtndrOY00kyzrRFBeSTNq/9ZEPVmBjixW7z
c6k142GmCkIKerPQgRwgKU++fCkfFBP4XoIYQs/m+eSAuzpEtTvvwfCC0Kjn3C8rLfm2OQ6Gcze+
q6QfMcV4LGZipCdRqA7iwbGT6axXw89YFLBLEQXXAf+G9X+GKemfMp2YWSWixrgqsmeGF79lu09b
OgFu9640Ce1joY7OMWZMuC9Kcr+bGWdJ7Cx3x6jYZ8CSSIeRXTmPscYZd/E4BsveumpORHfKfa9L
6XHaM9zPrmaXgPLhh+/0WT3btyM1FvkrsP5QVv7MJ3BlNeTsvR4jyCcUNDRt81bSz9i3dKyFkrna
xI1yLemPf/d9+TJFHpCxKob+bxJxk+twqGI8B3FQVLcuCmlpGa599XQ9uEPAvJMclX9pS/kz3q6z
fEJjcGSW7x7S+WeUe8ZNj+3Zr0Tu26JawwZMzkcSzvVWTuldBft8Z4T3ruXCy7TlN6bCajtFLkGt
U6Zv1y1Z1+JgJyeT6UBCRR+j6xJzSm82pkfosX5DEs+mFo468sHzUydfhtNPI6JLPIv1KQOAjAW2
Vw6hmYyYx5qTtP6m+Hz9OveWm7JUOzKQ3/MSlyhpQR8Lyue4i+9qPzwCrNGR+VF42IxtRQhV+JC3
TBtJ3G73MlhhMFJSycMc2JRHJg2zEu0S9Ul1dMzyMtihfjJrfLCC+lVnQJ5IZdHP1rz4tm0a/6VJ
8yw1snBC4FoWjncqHBuUV6arjxizyZnDRpqy1h5l1EvRADzvokLdIy/WfINAVF+T2gGS26tD6YRk
IlY12/287Jp2sPdjbGxlnVybNKhBlluol+iUgcN986Bt+LaS10x3eiqTEAkWwCq4YqE1k5WX0vq3
eN+ii2k3WvM8tpB0WiuBoAM+e0vWVXcyqNSTNEUbktMMLi1a7Z6SP3uGQmqX4TL6VSNSGh2y7nSh
rZ6Ggdh38XIOgpQAMIodWg9Nc2qSstxasY1A3n1t4owuooYmTyS3Kr2LbqIKIgYmTvRpE+hRBcCA
+46OuXQLW0QJbUq8/8IJaphBeScHFO18COBSI4TtZ0YxfVQD+kcIwcKfdkQlKRidYQt3tJjJzJps
MKVwY5Njalr4eSBGKpuh7DX2Kc7MVdydxNVfJilTn9nQbpnSEFYXYoxPwtHbQ1Lu9rNSfY+aeQsG
ko/gaWAFCiBf+ppDNkzhYErIh4nSq4fS1rw0bedu11njClzEYZUh556KMwibeW861V0ZzZh/0ZLQ
e466TTqT92HzD96aGEN2Qz0t3IWoRjxCZbfrduNoRfXmNsG1sJgX2dkClUIAWzGbR765pMp7lJf7
ZDGdV+BC0ymYEMH1JteA5urE7CaiDZm8NL1jnPBvHVqh73XNAJRlaUTbWuV8QAOHfChEPQ8R3t1z
GOa/JG5oKvgdjVOQhSpkIfVs0Q2YWMhYhq5qA0FkoOhYaciZ06X7wvOmJxRpyPfGt8Ayxaytrx+x
nOQfKfgLOaKNzGTeS5KhykAMmBmyfNuraMXrMe4Sreo3ns3fL7g4WN38hSwUr4BOJufTbd0M5zwz
xQFmas7lUCX7ol7o7Zc5El500jZyryfa2dmVU9ZvSVxCN2r6dtxQixbGSJzk+Bkl+WFZEvehARRz
GUouoVkd+7tZwzyCBhgc25i8yiELA1/eZVYUGpvOiitfLe2f+ALtb0q5k6Isv5nUo7YgoPzU1Ia7
KwRAWknTrdUsD5WlEhbkTvopQqS8qZ38z2AO+hviE+wqDRPRISRGzm4yikchUM8LlngM+R+rknHo
OUiRHfHYdtPDOvREI9rvgsnbtnkQnYt47jeIKfZy9cyz/yHvzJrrRq4t/Vcq6rmhCyTGvHHtBwBn
PpwnSS8IimJhnmf8+v5wKNulsqPc7qeOaEe4XDRFijwHmblz77W+Jb7ZS3Rdjq35CFOt2HUAm/3L
h0k/grUFP+R2DvMXmTi8HiuW5DLyxL8ZAjc3uMyZcbITEwPEsgkNYDBRd6KhSDoQia53oZ6filFB
SrJ+FFddyS9MSiXoOl2oa7zginFxgvHaKm2EX9J8mPVQvbvY0lKF226cLPmbgvR7AOhB8vvVJZIW
3O5yxewcWzlLw8n69unyb+1kLLfRwt5l2HPvKkWneLH1luhLuLOsuSIla53ZzwUJ75dClpn6Jbqq
A+GzB95G+Btq+41IW9KUDUEjpbXHTZh29l5qyfKAQPZej8bpehQZHpXcONoMx68q1dEojNZZ3oTj
fv8R08x8Iy5dnlYUb6Tm+WKCKB/wqOwi+jhjEhEmtT64yCcrWmwEwComRoR1zlK0BMOFQ5+e0BLg
9Bbm2VblTYix5TZMlpoJmw6z24QucnlKE7IuNtzln2ryBI5ZhkaYHOL2ylb1R9YkY5Nu/EbCn3Zf
RWj9kctaxCWDAYDvGPMeTI2qPoE46DcX7QL8knCrd8Xox2XlXAXUzxCQhuRkk6+VtAzCL+dCpQRH
cwH6Go6YqG0Cx7wi0291eOife/ukRiPcCWAqxyCuv+UrJXFEbWkOR+ZyAxS+a8ceuefqQvB0L4pv
06bdfkgWm6blYBySQ9pCxl7/JVRLxibzeEsdZ1BBGyQo9vZ1OsHb7mp5XeIq9JVootiuGPGdcNox
YOBC4LYXapHi1LQsl8kvMzJ7Li4k6GMd4BvnDJB0jT3Gq3TRCNYNM4ZL/0/R8vxoWGrk2oq6PGlt
RiikcqX2N441lMeaLsd1OSO9B5LhJaIYny7/huIMicwEkCjVtPg8NtPdh05GSdT8XOQRBhvVSW4U
pdiFnT6wvxbpzTrnUZeV5DPbVr3NMAF5g5Kjqqz8xizGN6eMCP4IVhZ6O7HgnOkuWTAvBXpoebTp
0l1cz8EDcIDNx6gyQHE+DFdprfVf2EqVHWOcDPavc80ui6p7LKo95A3GlmF4uJSwrUqjKOCs38Wz
PIH9FUwMGVPpBY1BCkeFsrbBITAS9n7xoU7ATalfxAczDCr2wyC6Vf+s3YqUAn7Ng1MhZqJTkUPH
tR3AX9WTZNrb8QONw3RjlJiq+q56IMZb/02h98V/CyLUMgbMSmrcKqSMu8Ixqi9VZGcbB3bx4dLk
5/CBZGJCwLE7SlHDrO8sIob9/DKZYQuYuPKGt4EVPk8rHQxKcuM14GFHsDKH1iKDSKmF5lZIqC4I
s3mNENMNq0U7IPx2bgK/Ggrk7b19/1GxlIDlFHJCUqTIV47zpU/4lkMzx3Aq6UouPWAGDtTYjXNu
VzbOwYeZOpKSbnmlM2TiKSLRY226ngNpx26r5POxXi3/a01wVNv51aws3HOkW1xaA2NntzdZy4Vn
aA2o82sl7CRlcQ2j2IcIRi/ajMVJsZcKQSZq7IQERtbi8tBZRnNTMBLzCcJdNvVAB62svpgm2qVc
aIYfd112a7aPGDXBetTtjBuMoYQUzZPC2G3XkISTOgMS8KE427MaHCNS0FxhOA1PBpDxi2GjcLL2
48NkuU/INLn9QFcUodz0QYKwqNU2/Qq/X7eFaCgpYmfnSzw7LaJabfSVIQ/RezcnOhPKVVb03X1p
o6SzhvCM/0TdDcv8nZaKmmEZWKdCH6aJteBLuyI/Tqke3IxNc3R0j1lTnroIPNu+E691XD/3KwGr
HsZTa2r2Qx1UqJWt/ThXDOPXMX2mZbsAR6HX6kN9Tp2mOjExdbbEG6ibDhoP8oSpPQf92HnDakfV
4EKD6/K1uUheNEt7loyf3vpJIuEAH1hk5jleuzjh+g9nJrFRKYRfRmhoK6c1bpqIv3VJw69Qiazd
x26H2b7b1SPkAtoQ2UphTO4pAPK+Vfc5+gQ85TR37TzWn4yA7geK8fOw0vfsikbj5cmz9ZfFLu4C
J6shn699DMyWdNTzCoLB6hALG9U8xrZynWpPtDHs2wtoYlSxqLQ59dCkNO2ObiJyusuYXM2hXg+F
R0ZLuktXTUrybuMU304DluCPv8KKidSaloIW6pooPBRGv0+D5vMFMDbQEIbGWkybatRrRJoDUDKr
Qvq2MurqOFLhKul79IHNnQKbdqNU7YwGCOjuB6+qzJCp19kJa32/DxuAJNJoXpCjI6nDeA9ys6fT
UI8cWoaR7ltTPod9/n6xnWlCJ5nBKU0aUJIWf4iINBL3dUC0sq2gUGdS1QMVRQfnmKRpBFVaXGWa
8yIU69tFXdnkzrZG/VcjhjvUTEJoNZvy5rJPoJbtfBRqOZOVgvYxmhH20uJRN0iiTmqG0+vlcUGc
8cFVzKywot8GL6pTcF+gH7lYYcdxjZzLERQ1XfcKq4/kP9LuP3BHqE4YOWBhzfWJKeR6BV3/oSmR
Z7EWnwPDdrOrsNXsV1vhBO3TBhkgnnZX4EjV3Sxk41IFPNg60ufPTae9LPx0hYIRTdviolmuPlrR
tumE9zwi+Q/GOfNyZ8XkGN9U5KZcZlZDqmhtLyTi8Eo0NZNcvT+rsbarcfp0SBNFzJirlV5EtTjN
nzVz0t1ff/mvv/7P2/Tf4XsJvW8Oy+KXogfkFxdd+5dfDefXX6qP//vw/S+/ItM2NV3DSC9UQ1qm
IwWff3u9j4uQP639r6gLAMEbBD52JfHa8fqjFAvsV7xMCAmk0po7MwzfCIbqvXlZ50uOYh4cQVVb
4AlLmrKike4g/WBCcwwJgYLh1eu2/WRynlxh3EIDR+Th0wRY7pSmDs7PrPJJHYuvYqcnO2gxLnEF
X5GcU7nifAGZyhy5y2GYKpVmQaaBQZRWBhFY89R/9IZFgYVLaI65L+wxu+2z5vuks42LkVF0HTyq
cd+dxawgjls/jLNE7P78ldPVP75yvGi2JTm2hKlJR/vDKwcdTNftgdtjYjXvl7rHTMRDXjrLuc7w
BzUmjgW7CsaT2TwaNg2sNNtaOgmQpcUDM6TqchrW/6+pmnwroim7y0PCD5Ix3GJOI2ItjvZgLfsb
qcXW0WZeRwWW2s9DPN0ZAT2BKtwJuuURIIGw+Xe/nvkvfj1T2qZhY+nSDE3/+cHIlHrWIq5kvuQ0
XZv9WG/x/Qhj3l9+WTVbvhPCbBzyzjyaRUDAX6wsux6zBGq8aXBtIyiuYzP59nHljFvM7Q45KH5d
dhEYzYCMbzYRokouK2ECPznmOJ5Iadf9i4g2t7FTDs6zDJF9ztGyOij/xnHhnGtuA2hNs//n7+s/
rwhHEp2HfJuoNNVW//i+xguhKPWYd1SDRLqEUTbd1WH4dBlmOSZ8+WUbJdGyqyotfWFVIbzWhzur
yO6by9RZ5CdjYNxOKASueRGfcr3OvFo0X/7BV5QDuZFSb/xLZFAWG48MPNiMsTxcHMS0/uOjThGn
q036A9tL8DT0FHq+cCDj6apW0oeL6QxoxFB2yUvXhxu7q5YX2QRXdUYsStVAJA7WqrxaoxjHimAt
xUB9eHnF/uunTaS9bCpvZTXjoo26P3z41917ef2av7f/s37V3//Uz1/z16uH7eOf/oHr16F7r//4
R376lvzFP34w/7V7/emDDRxJQPD9OwLD97bPur/tg+uf/D/95C/vl+/yOFfvf/n1DeFwt363MC6L
X398at03xfpU/H2fXb//j0+uL8Jffn3IyuG9iF//6UveX9uObdX6ZBm2BZJNd0xVlbb96y/j++Uz
+ifdYUIrpRSqZRosOkKWuoiN2/rk2LbUVJrGqqZbNj8A8LHLp8xPhtAsRzXoY+iScMhf//ab/zgB
Pt6tf30igB6XPy19WxU0CShUHX44dgBH/mHpy8lEiFCYmH1tDRUHXexE1QLKy7DZGlkBgnQm9m8A
z0ygeoyIwYDWk3QNaaqIvYKOQjlH5BmnyOnion1ImiDYA1U+pd21PUYQVsFWOQ1ZlbHg6UWCv7Oj
4rUR1SambjxIHkCvUOSym2Jmdj3X57hXlH3WRDH+pKl226JUfFLdi5Vs1GJOZqhOj7WIU8Jiytuc
TjvaPC3xOFGBDEdTRMdDNU7jAtUyoeh0LZbB2ufzJ9OuD0UR7SGh9IRm4ZFCuIVwSZluLFv15lg3
fWZcFQ1M9ENIWN2CbLQjIdrJmguPos/Z2lXKcMDOcPkOjJusTGe4WrxKU9c8tpiXqJ1aPzGyTTh0
e1JH3seqhQBp0lprZb+dVQMW07BmymSS2FWOeXQJ+3z12Nagg1zB3GyjW+CYm9SstxAZ6VsnB4yE
DqlgZeFq1SaCXe46oa3x89efsTJcL1wI3U5lfI2Z3nSrvr6SsrlXqP49QltzTyw3TYVDC6Qkgw+d
9wIJyl7aAUHwIfm3ePi9MW1aN4sWrlgKjU9RwSbmAFs2XYSjchoj4al4VxfDAgO5AlbzAot2GdIL
xtfO1xPW66vw3vQMo5M1mZ/rBEWyBvQExZVLcfalU+PFn6v6cXKIAO9TB6Qh3QmhhC9KV7wXY4Ry
AdsVRDr8UUib3ZHsLc9M28cGZgiQ/IWcFX5NrUNkpzEgcNpK850JYTSJutdDaxY7Pcb1p4jFB7Ki
Y5cnhTwr6H0WWb7nV8xoOBK/2nV95lYd0ppKf9ZMpeJmWKEbAO2AlebFougeaIGrFpV3TDd+pArg
/p40h6gh38ExUFyvCel1Ue6MzFQ21th+QUotNVO4sImomGJLRejuXNkar9/cAQENesFCCT531egc
wwSg0pLhUmgILKItrC5MLV6KvIXaD0paOhk+VuVJTQMK60F6qVj9rK3kqZhAlJHlFQikTkNk71D3
mfdFjxUi78GJl3R5k3aGQ2dVW4V3ppx3U2LdQ2skiAcK0AZcd1zxLAKH1ABO1zpU1KyYv/baVB4j
csV5/J+VPL3pVTpMVm6QjjQxYKGOcfslbbbzJJ67kEJ8gpewweR1pIkS43OlqRgrG1TxqK1qHi0n
f6Kp4jpkFoEwNmljW4tfhRixhYZOlDBS1ZtWsxV9LdT/hdy1Zu+h8nc2wim+wPrtuY8y/I/aAaOL
zqNbAQIOxsmLOwOGDANUXxETwwSrJHQRwYYttLeGomZVgVdeq6KQW8jbyGBFMnHzNRtKMm1hTOjy
zuHbeihXWCh5+pgKUXMfplodkmVy20E5orwnTyImrUaTmthMmEhDUyNLw7kOhzgASKUJfwIh6hoN
Qq/KTmjvRx5G02rLnJVYtHAHx+BtZJPfdVazz3J6BMJkDfbMJQmlizdzwqo117uiQknUzdxMHALg
sKE6dwQQNL6WgT3ESUNL0PpsXOqzYqA55HjxOKY70kVrFyaAuoHumbbowkpgTa3DBSfihYEoV2yG
OTtEAerqqlkgEnf5iqQTB2FY7K6J7ZpAv9wKd7KHsrJgwBoIzCKZ5jr590nNW592ULOrwdY7eWXR
byQMWHcWaNA6N/uZHGn6dyRr2g556SXbDG6sO7CJLx34REcUOxB/JFcpKA+T58HGihLkyikzhXof
FpoDoW7ZL7n6lsjlkZSCw2WrRJwEUw2DtTRaaH0bfQQ6REvlYUE1s4m1iN7EZY4mVQTr3/rBynYG
MuzRmmMSMF+sZu62WRTtq2jAf0qfpNP58cyvJnLoRHU8OuYGh1v8TR/a76GjT64eqK3bKZK+xeAF
x1VNIbTsrl900tdtun+hPbOS1Ux3jSlS/XiJbxtN3QECSVVeCVYqWTsEDjPCquWJadtDx/ytMkx8
Skn6XbJP47svQx+pPTnsAycQKiureCuWOCYxfTgr2BL1WAJcUdqXnEeoKWmnp8IoDmNFLywLh/06
3LfTAUpJxpk39pbhxRELsFGDas/s3tBHiN+V+n39HmK+D1vsYBrinUrtBOwfpbrO1xQ28th2tY6d
IbKqOzPvE/Ayc3wy+wkDitRubY37vt6n7oLo0BNNmm/6OXzMe5Vgc1SYbgdZxr/c/mZRPqa5vmG2
KLxl4UZWFXQ+cmVXh3nhcqgRFYbTwE9VzfSq1LhivPtNjelQRn6i9ekx60nmMoYMK7YT0vLJ63Md
kKWMJtSWCVZRQl8TEpbzURA9F9MPII/1jlU6uGFz3Wv0hRqMjcrI2g+6c6XlMdfv5SuN/cqvp+SL
UlmnMgesKOgghwW06HSw9uYEbYBhn+lT9j8Y7Ab+ZCn3jiQOpWica4zSJAj46a5UgtkTRvmakdbt
13SZ2GEt1SPDdsJVHnJ1SsiRqVC5ZxjPNJBdUzo/RFnyeY3bMKKIA2LKrzVoEaDMAWz3DmiKMLOv
bdVh+dHuXB1awM7T0oQKOuP1CQomsWnf+Wp66mY1J/tFblq0vbuYXHhrDvj7ndDtyZPZ1vMMDTpD
LxBQm1TDKRhxcgyiR50UEgQ/26d26TvUpYPr0II893mID7RH74DbJ8nY62un4snSl9G31oscMCOT
xV4zprbGL52OlEm1AHFAdhowl8wbg5QOd2I7dsfKzr3EgoEdc9V0la4kKmzZJJWDvKzv90KymNtY
f4tIyvEnUmzIg3Z2tLvvFqtwS7t91PIqApZGmVlNbmWOPEOdM9K8pwU6ggnL1EmCHqrCbZU0Xq9X
hMFVWeKLVSjlSHprqGE8x8hRL6Slct8RO4XAldHCmMkvSPg1Wjs+RpgAIndWW/684GrAzKkfybwd
vKUdkRAhTZ6nBj30RFz3tJAKYS6FvUHJEsRwF+y1y4YSeuw7EFiZye7nyK+o7CGAY/p3kf+MW8No
bocFYxK2bzpfzPa2E7QLL6lLDyddy3ZI3BD65nojOm0+0HZ/r3S82Vj7eHhFjfEYMZ2jFKRBcRui
x66He2MJjlIQoGUHxp1eMMKRgll/ZUDgN0Iays2+M5x+r44GtkSu4REQVFJv7udA3gOhe+RyPV03
JjxOpReKn6ZV5xoqLDktOuhzQpm2oHGFxsb4Han14OztNlX2yWzOO4TEEiauKTyzSilVwTHwlTQB
84IfwZqeUEMsqBECjsLpmCu49WCtUprHoGahC0+eEmkMiKh+0RlZyGyLN+6zIG+jFYWPMIMtnkzb
Lk1NZn197i6xnFyrU36j0VWxV7/VZKf7czifRzXXmJaPd0pDLa4uhLIZCTVlhREvGYvw3AsIham0
Fz8Z1/F+XOxz/qTe0YCHFVoeSr5LE2qtD/sXovmIIjFyHAnEoWg2VYikYsH3U63hp8tMiIw2CMdT
tR6ICE5cuLLfsrD2lZGbfIdQy9fKhxjdhReZ5pZyPAfWw3aOp136jZi8MaiR8YWfAWKxyS/RZ8Gc
dIfd65lt+zpX5ytu9GgLSZgx600QUS2RZEDRoSbNtplvQpr3mTLG961fh0+h1pN0pfEsEKNeMkLd
L4akJqkYVDKkWEjxtOA29M4BbmPEYyHV64ZlYMprfTFawJNj59eD/C1lokMp07zU1oKFh7xSqT+2
0FZ2+PtTr29KV0/KVYIyWW7aMezfYaUlKEGpFjIH06/6WFjsx4QjLuH4msX9OXRwrcwLulv2lDtT
D+/6ngNQURLUUQRK1Lyxkp7/phJT46nokfoleTR69Rn8h+OPo3EfJiR70XGKAK+7NEOJ31lxHbJP
XIPwymPJ98PLpxPQ2n7tpe7jeMaXyou2i3tzn0csavjtyoR5sA2Qs2mTSijESzbFm9GQI4FEOTaF
gQqP5vGWWoJ9L21rb1BLujwGpUxYm3Av5sGfGxmd9UmZ1k1uzSCXO5AskPEpEoVDRKe1C2LMQqWO
ELSJ86uMEvzWsqNNj/6AzYDbb13xvaOGQmGST32/XMlaJYuI7S3PiOIEnxX6YZER37U6dNSuvnZa
i/ZhzZkwF5qyISYp9cplJCmopoAp9el7QG8K+jFW3zl4Qznl7AXv8Dkz033F1w5sI/u0xYnDriOO
Qkm2loQ7DEZe2ShNPzPhVD2CqlSX6510lamcz10yUN6jLHLHKQGpFi08s1NleLosN2lgpudUQc1J
CCNiFQVjrnnXNoc+KMSjrn2hsV27+IIRUsrhdkjN2MUGI/YTTCwnHYr7aCi0IyplHlnl+1wU8pib
uMLmSSOymIZvtESG20yOPMUAQoK6g5riKKkvAVy62HvHTdaFx3ZVPcei3Gb1WHuIhLQNhpdzkkm5
y7O55smN91qNHKZUGTpMFbTXckruZYzkvAln2OVYwgYZH6aqOkeZfGAoD61eFa+gbdPDxEyM43I9
/4orTSUhYbK9KApmP5EFwaELkBJddPFO1aYTvtV6h/6OBsaUnXUcKWESOOAW5wj9nGRvs7nkCkAP
ZGWrj2lHQd033QGqH4m6sLtcU42iLRo4mPu7GaL3FZEl1O01jJKK+OKyn4YD1bVnTRCBxLoDt8N7
sGgaCR3jeQbh2his9QzdzMlOEUw53GO1/t7slZYx3fCkMGo+FMQgu7MpT5jveAnso4KYzZd2yMgb
H3JIH9Ifh9LZK3OZANdUudjlqrkZ2vk7GsPGT5t4s+gUdkbVGuR2Ba9BPmPlV4tN0CivNUg2dtJ7
LkJuM5b2icNN2nVwgBZLkZI52wHgOt+F1R7BqyAi0/JypZn9wnDeRvWtj41mJ/ToThuwBZj6PWge
AUbLXUYhd2bF9gMKqOcKXSIvIVVvxK06x8QN9lh7aYvYPXTkFEpWGnD3mHvrpAXjJk8p/mgtJS25
x0USPiUdJ4wqRLmbZqB+3UiyA1wLrk/wgTyFNtmm1aceRH9zj+sldNueY4VOBwdMgcE0yROkqA1t
/znh6m5SYzTqdAIby6bITzOBA/dVB62eno2/gQPNNkCmCXCJuGO1cYY/ZpzIxc0+50wKUTajb0Rb
Xc0Rjj1ityKGyLPzniHTpfusjszzsvIgUEZ6phpAr29unCLIj/zMfj1TnyhiBG7cNW+5nO6a4B3I
zpuTc6duEhpcmgw2xGAg32enNj4jFyTRQqenF4y3wUiSmt1tnLRkc8nTYKOVKlKKWtvLABBAqL2l
PbfgpFMK0kYU6RtN/GTKVZ6TfW+4AXK0J2s9Um5qeFvjOLSbWe2vBTotpGZGyHmj+IsptuSEd36Q
9/FOWSPX9B6OGunoextSddspn9u8A5Vx4AGSAyf9aEbNqecKTt/wtYjEF01F1DENdrrTUpsnwWro
IwXmXVgRtlXJ+DVXstsJkuxWj9D7ZGEc7kcqsrOj41PDbTjnFbA0URXU8BNOPZIeXDlKanNjYoIp
FRd4UbzpzcrcZA0GNa1EfFy2DWo8yhmr8yfwMNyhb0PIO1ulZkYzAaxONdDcspyNm5fUCV7wxCa0
+vE+wO2ddmWxLnD2LAUfyD6v8q3kjT43nXWD8DM+mmN8nabaPddVk+/5DaQwzgeCFjHKHhCGHFNt
emkQd1aRN2YcFKJ/pY4CPYtJvkeZeYrleEWBc2tMgA+DvvV7oZ6UWH2uLH3fF1SBVtkZHvwKcAvc
NEmwshGWrnUQ6cdx7kbO56rGCFcbM/sBgQmI1edNNAws1NG+iRSVuRwCKN+kzbRUITHcE4reaXpW
J8ILS+d6bCIVX8GzYS+3tcIBEiSd8BSinbKWwkflJHLjekJsZ48pS2+6XyL8uo5zFxrjzWxjUXLw
bRBKvxwWWkbwMomhjpt9q6EqTMiiU5rwc1qxqtKjvUaQaM763ZoldY2y88okYxjZMxBkIn5SaKcW
2popROWvj/dWo392MFWIXP/NWQ1eurIp4MW0Znxt1OGDcFizaXTXZKHmLk762Y4VFaMYkqEyi29V
IM039WmROOfsidzbHtStGRSaBxvla8GGdTZz4zcu/fAVupHChiCLUWLPr6v+VTXIw0o7nloWHGc9
eySv8zfNtqC7CMpT8ztU39cIA/U+tvp7yRLagXfF5KIm2lo77DQzNTxDTPivNTau0Kp3rE3uuHZ3
pRo5PZrCvut1ZnEI0xQ3L/XHseieoopsiCjtN85UqZscaweMkS70yhLbSDWWvzWT/dlRqpuB3f1K
hsUBCc5jmcZvCJ8d4J/V+yLahgdtVvbIyHMu7flOW/L4MVNMKm9z9WU4d0SKE6M90W0tNJ0EIZ5v
+CAsSkLBtlUUF27TJa+WxR0tWJ7IUKLPjm5pqFvDm4+R1As/GBqFs5LuoEG0UGCH/XGqVWS6Do23
RU/2iXyiqxqibqOlAp5tG00N10vmdB7S612AjmXucyK4yD3qghEEnd3TAYunaJtK4ivzMqR6mTty
dOvkvlIYcI8LRAMd8VM08hFykZAcO2dTEX+CXkPRdlWZPGoDL5jRn5VahxefZQhUghsMkNInXRrV
JJBjR/2C+Oob4ivqsEpESCq4DKvY/4eufeQGRPj1ZKA9XdtckjHvQJ3uhSYtSSmrmu75solL7W5o
m+9ZViW+zIC5Y+WsUfWN34n2tdHOehk8IEwdKBrtBH06EX0XVpQDSDdlvuS3sdUBfEtfmKI/tbyt
rhlgyR7T0WKi8ERjEBKf5NZul8M+SWLPbAt9R/A6gV7gxXvlMY2yzTDJs97b3aNMNpOyJ1yCbaGz
6dfQ5uSOB+5RkcMdjfZjWHDUOYQA4HRPGTXiQsAPxq1gHAFZ2qTL4yvW0MyhKDBblM/W8BDYpuJm
pYbTgnaSvYpeAFn31DM0LmAS8ngJ1nWk6PdZZe4rLtZYPBtPHygNSWLhd2ZNxOo8IxiZHgOVvohi
gRGrSvMrigWau217QE3VbAh8c/tK/WyIbNpwMnPz6PPjUPfNVRbp9HxZnw2TK55j7LfkRbq5SIkl
0ETjztwPfGZXPBtrPJxJtkTu6AQSWLwQdN59TZ915BDGZ7U3hi3J6cYm5TTJp/CVFjbTn7Ld4zNv
8MvRQ6hV6LUserqFCru4VV6rvbgZVZFsWtGSsLaKfMKJ38xcgXTGwpsTd+jpUbjQwA/Nxjoo8SlL
ZtWXTj74oSbYd9rvcijTM/1cmwZs/YKEoXT/82nvv57T/jT5/b8eCP8/Oe01/nTa+1r8cvXaxEX5
87yXL/ox7xWfTDKgCerSma1aGD7/Pu8Vn4x1bMt/bEtIXaLC+NvAV/8kpSE13iJdMN91UO78beCr
f2Ioq5I9akoCHHTD+E8GvjZ/++8kQEw9DNgh5srIR+yh25Jp9O8lQF1iFsIaDdOVZXHKtDnCgGJC
x/u2mPI42vTYcgfq6EqSlYRTJ/M7pjDXLhj9MtBSt3mHc3kAIsA5rhUgdZOu2j42oQ4vMd9zxzrn
zbtdM4WQ1QskkLfanhoQjl5pFHs9J3vcNilb1Yagh6J8y8PX0arfIlnTC08f5tahgYUkkmSI5tyl
FoeBRW/bwas6cQeuzY4+AJlGJHHpvsjFxla4KekL913mMYQ0/2ZX6EYRCu+1KoakuCrx5i330NwL
MAB5TT58pcu0l48W4L4p7H6zapiRWavuargJc3stxx6/v7U1LbHJc3TFllndWQG5MbH6IT/5oVn4
aR7/d5nEH8UU/78tL6H96fIa37+//6y+WL/gY2kJ45NGNqOqappJ3+vy8P6QUmifVMdGLMHwDtqE
XNfPj6VlyU8qoq2/ryfT/KQjgNEcRvGazf+Y/8l6Mlbh1z8kdbaqCpQbjASQ0zk6Uo51vf1OUqdN
dWlYjgCYHqoFrXSkiXLK+jMkhatCve0juPt5Rb90EnoHVfpWk7HESwkePERdeA/9kZUXUc+WYres
IHhAd7grQBV5F+0yt+/gAEv1vlg9DVFrLngaIIJbIU9x2EljH1dxAHYGowGZVJy++kFAp2IGlkqY
MaOboC+CTgJxTp/J72z55DPwhgg2LRlxubmnZzY8/O5d+/Fg/15qaP1hn1FV00ZRgpjM0dc3zFoV
Z797XSzQMdPEPcVvC5LGaaMpZLywyt0x7AmxjxzleeEUz6eMmwnhMjttdbNXdsvFavbDvOF+nLTW
HXbJxpuGFVuy5sxiyOaoZBb8NcHaAjRBFZsI45Xn1Hl0hZOTK7pN5i+E7WaXLEG3MwOQSgB05rNh
0wkrWk0/62aHzBybw8eHiZkjOQACRcMAR6t9JdZ/cK2rN1Gf0knRFNJG0qS8L2VdPyKkEaepJKQ6
6MTyiMK7uYtstCHrR8EwqI9KDheA2cKdDGL1EakvAtSu0U72+mE0E8NEC771JLLLj6DsUTS8IYu+
XF1AGi2Ou7rb//lbYvzzW8I7gltUNSwTTaa+Psq/e0siYlWRQ4AztRqUHcv3QWjByzRYzS7XSaLP
y0R5MTtCD3LOqquosZKXnigtYr+es+hJ0eb5ZPwD5kTFxhCg07nTn0myF9c9fb7ry78N64d62Sm0
qclIqUPF2Zd00an8aISFIgiuoqrrXsLlWlPs6jllAd8Euv5VJRmWUZ8fYQO4UuFAXWwTvci+RFP7
DdSxOFWWPbky7Lqn1CZltK//nRRy1Tv9tKAtkxPYQNvMJqHKi2Lwd6/SBDTTTle1XgOKF8WKJZ46
MQ+HzlrFL6sL05IZ8c+XSKLIyP2V0sQn43aDa5BEWZXuTkUOjrSZjAJVKTwTlsBNijxoN+ZiBu/f
xyR9OUGP8GJlqEYSK2pjZ6cK1MmzyWwXCADzYNX4PhqDdqW2eb9f5sw4LOTXXjnE1f8bHeTlvf/5
t6YkoB6wTH5n21L/sFzbNp0GA3IiB7NFJg7BNSyrojkvLQHKXSNrv5Hg/On4lkSIRfbBHMEZZolj
Poc2cUIQyedtbOGrWJwgOJQRYyC3GvD3mhX+opQ+x+o6EBC+7sJUATTAxZJcCnzoEHY5o1GOgX4u
1i4R+p9YTEcjwfTUEybmD8j3vT9fDOKfFgOiOtR3xD2YpmRauQp+f/c2J5VqV/hxsH9MzIYSM9PP
DPZRZzkMwHDp1qDQqydwys7X1p4OKFOdJ+zz6l6m8X3GxGdduB15YF33vwk7k+W2lS2LfhEi0DdT
9q2oXrInCF1bTvRdAkgAX18LoKveezWomjBISWFLZCJx8py9175IcnEuUOFnDtj8enmIwcLQJHN9
qiDju4hGgwQzaZ40u662ZpWn/89ftPzG//kRMhM1HNt0Lc/0DWte2P/2FzGkHgaKvmajQ320vDZ4
GFviIyDA01S2TGsTdgzi8iIL1zbD0QM72I0WD3EcdnjPJFueVT1280rTzgj/7X1lw6J2COXzlyg4
ETlnA5wTIdKyfyYScWMqIR6hdUGowfm2iqQ9XsuWpA+niR8ab0LrMmHyjMZpvxA4NRKY9m5fff4r
cDkoTvfroGxxv1d0D2o38X8GHhGBSwQCfvWTNZKelTtpvwlGozgWWlO+S/RzRVsQkFzWBgnpTnxB
WCtBLNTaRxWbhNBb8jeQ0g8jHP6f3dR0/7dwUnd9z6bEJyA5CCgkKDn+/f3WqiHzAHvnm1rr6OzT
rd3qg2qr9dQzcJexr446ESHP8eCfa6+3PjJugseaU+am66zgtbONbNtipAMM12aXcmH8DYM+HEXe
fZDtATnaFvFLFSDbaHHX4SfQoxdfM1/RkbxVfuqdQegh9xga50UJZ4v9d5v0gfXoBUiFVOPOdvxU
kJxCnzE1JGPephqZEbGJBSmBblEF1icnMAVNFwZGI0rUEamUQMcAi8U0SZP2m2RNbyzeBjMfquQs
7SZucIydzDvqgcSzMPr149xBAfHZIvpEslwoOWwxqyWTTI8COMrJBxl3JD7jF93TmZ0NuMFw3Hzt
W/3BtGZQ+4ywWx76GYrDIkbDNdpF97M08OqVHYlUvRL/aE4evNQKykaHTm9zB7zpHvRcXQNijU/5
05L5tZ6BRioszY2bVMFeg+G7pUEykRPZMxwyvHS7bOW5ZQI4D4x0287yxyqwa3o4Q/NHk/Ll7iq/
Rzo5YbRPGod0M689qmCwH9j7fss20o621uQPQd3vcjf6DCvJaAJLO3PuYjzdDZDwLfprnPfNpQol
c6EXPCPVh2kHkA1FjsKv68ebPmIIWEFA+5GGfrmuBu4UTF2rVR4pubds/IiCFtMjhYbrp1x4C7qg
CwJ5ytLpKUNczjTTpyceI/ss3eqzHPz8ZzIBEBJVL88ide3XBoBJPX+9cL1q27uoBbH5h7hpm5Sm
vA4ehhtAhw1M0c21BUWO7tAfwaRJNvzsS3Gdj8GtFHpatztoVi2fU2x+lhrvib15jbzs7+VsdDQy
KnkO61D/OcUeFBIEDM/4SvUWwV7T19MHqalPRsb/7S6p4kMFRAfxjAV/xzJP1Fx2s1Np/2jWvf02
9dGEpixPXuNIels7mHZOalXHOPDFAwbAbGM6ofqiBloFetJu86SLTxnUf3I2ibtbLEnLS3N6DEVK
mThfCrSL/v5AV1jdzdHH18kD+E9QXbuv5iu3K8xjAzDAH8fip+249M3pgq7dJWYCoTJi5yLKTugY
kD+n9dE1rZ6CVr8R4a4e7pmXyOCyz4wcNnC+IJxbW9tDYCeNPQ7ZtnTZ7phDb5D9pefKGzFqIzRd
FSrFgTXzkeg4wRSoSKi1ikKeghnUE2tz3+9uqNCTX6XbYqKZLFBSO67ONvKI1ZwvtYGhL91kwgKW
HWSIKk7jJNjgYaUtBUqym6+5CVT3mjhRuYNS5UPj4SeiKqN976dd862NXYhRCO3sPJd6oBAJH5Zn
DOzLjRtDgjEb4/h/36Ydw/lP5w2HNJfOmhWY9CxMA4fK/7pRd2HbeaCOkFYv73aEJOZiqibY6zUb
Q01CwGs2ufXVW2kMOqeZEO4vSaaCTexO0mrbT71O5pNH+ifA3VmOCG5Ixb4uRuUqq17wWGB5Rrpn
bRY2zRLr3eqBdU5QO8eO/aAhUXswnLDnGubYNLvvDAQoVwvs7khtdyDZcZox3M4Z89Jb08o23gkT
H6LTtLdJfdx/lbQWfM6dtp4G33vJ6gplLlPydWPMmZID+2/oZO3OLHr3c1IZgiez/yeK+8c6aH8j
i7YvoImqZ7PVfvoV166XpISdqeLVDulwirRLL71j70jvRrI4m2lNq7SAlpoP0qVJKRocvBLBJmI9
d3+3U4dthnaCn3fnsMU8mS4QJ+pdEgQtA7oiO9z3wRapJMtOK49zGPNqGqeaOx++wAqLz3Ne5+6u
SWpClZm9IYGIn1Of7Ddi2bqtnnU3N+7J706L4jHU6dgUi7JWZr9H7lXX+zbpjcW6ymnUgJGdfjoo
5MEgVgDvSHrY6cSsMAjvo6dFcZsbdNvlrN4AN9rebM/0TlaSvJsCsCfm0l/WzPPB8aEdhgIB7Vj5
9tH3y6da1sNhuR0nefGRjmW+QU9pnxI27k3fmuZDgwnsULhAVVz6RUkAIag27eRl9IdfESerR+kS
1FIb/hFrKaQrdg9yADQUKPdVZAjrc7nOQM7hrJbOQ89hf5zpZ8uyaee105oWsQeLPb5I2SZ1c2a1
jXr6EZltfVhcikIawfpOfJvctCcZfr6W6dGxG/sBsvKe/7hpxp8L1aJQtuIb5UicUAJWbvZZJi7y
P4THf8F3wEySbZp6CYj86KtcIuvspEGYHiswKfzjcxXQTIIkgaZ3V15dQYybH5oaz8HAyZrORFXH
u4zM3OVCWR5cDs+7+3fLui+PRcJgq6E0wUUiJWxzOttF3EUHofcfWuIPK5ClxWeRww3Grw8Ao2+A
X07s2JSZ4hoglNxjfL8Zo29thdlGP1yg45A0SDikAmyUf1lsafcHE3NDR/5nF3fzvoRYf6qG6ME0
Gbro2JjxItp/BHHPbcJNbap1YE8N4dRuufe87sFzlX9eFvFAyXtpj1jlQU4wJHuOHNN7SyPH2NJ1
2kRt1B516bWPoEGatWN/62jVv+r6t5w891oZXr8T7T9wuuRPEcURCe1M/r2hBgTIjiXBH5gx4she
/gP+AtmYHR/iMc+3qRdaDwyQqRwEJmI8gQHdGZOAdq4SC5P4FS3a+OCHWbApW5joq5ldHbp5/cMP
Goyl9/deCXk0ke9um3wc0P1MDZ4Ag+anWbwHieoPzli9LqSL3HOBi1jdEfp/GlQ64GAiyjaF45Nd
k8f4A5j5HPBSW2+MBN+Ssfnd5zHHYTucmHxlCfrp2SWYR606qJh00mCwNh6Iw2fKsgFehVOgxQ5K
Un5M8HFZWv/Ieu8Jc/WSXkKM4vjep8Fpoe9qWveL29msX01hJ/rqH63vmw1a0H8anV2mKn4OuTSP
aR3kKz2KMeQ7joYVsYXyiGycN+CO0ipUNT6VOO23Y9U+GTPs4H6JIbgbH525ygGa8VXU6Yzxw5rC
vWOSBLs10kYfsdxKFG/7HULCL+Svld69LPtonnLOyD0r2inSUJet0ujfJ30YjgNqnycZc24sVWQ9
1B0rcEile1Jc5dsp2t430E73xEUrzQiaqOBD0uy1jsnjB0HQWF81/WUKrPiQVPZr0oPWY0ez30VY
UKl7+6xiB1+QAF3/Wo7ll23m3u8R4ZaNUnWXj8F0liJEuMWSuUmrVs+40R7haAWfMNicHZwzjOCh
63+Owry6iMiaOeK0Kv34aA1winGO1be+tPgtuGuEjCfPY+TRBpqxuRjmcspfO3kdPH3iWs7MS424
6B3R1QFncLOfXCZpgnhCMbnNjyAoFXPX0d2lobVtYHeiMOIKMue+W173yOem2JzF78+8rd2lNb87
yTlytK09EvFfKdDcLdw866OM6OihjyNDstK8tdsV7vP97VReGu/awVTPeVvdjDm+wepfFkyJlhIN
mcJ2OHsRrs5ugQS2uVbv/YkitMyt8lgROL/N2QD88BfwBdhQuWmxoLPpUGgxIV/cLRu7137q5cX1
hfn01+eduO/hnF+JQcgBXRK/BtJHoWa7q16MoC7RSGEes+nuxRayhcGKi3PQuPm7paXbaQZiD1Np
IoboXTLJDPG4HFWgWd/Gsvt0FodvLHFQBRH2iCWIyg5CaMdJ+9003k9p1PHaJ0TuUUxzKvD/PFOF
424D1/um9MdhbgPeb4ysP0dR/GcBhmgulye2FawGifZqtlZ3NSKNXX5eJKbfxpvU6l1437Hxmb55
QjovpUwfkUNXuF1kCHAmpl0zImfxevABTgcf694Gw3ZtriBx2rfIQu3tM8ZZV5qD2on9rdhOIv/F
nd8/GyJH8aVzvCk6UMFLDQm8+m8haeRJvZZRF+3ud0PxXoLUG6iFSz9KP5Zn09TtSMF0DqirMCxA
BgSQR7ZROvD/3O9o86ZZV2MaP1UMZo8KED+r0kYwPSaEgg6Z7yJ3ipo334l+DyWWjmWnqELviZji
CgBXOITgFoiksh251QIHe0Zlg4OpZ7qy39vwQbl4E8KD126IqyCI3wlkaV/1cir3ETbnGbhrP+ih
9u3bWntoYWnZPvwAG1W/U7tkt6LTDpl3n/R4PHeTo627mEyjwvfPUdiddNFOwAMd+aJzoWpTs6l0
55JZBqp1DHDGeXko46fG6UlQFZFxcbzI2t53O9Jr1TaqA+yR3oRcc6xwEAzDs5/mOyJMMe15Gooz
3BsPtLfdUx5qzzkzhWtq0c2Iq6D7KoVYqzYNn8lAUaum9uNVb8baOxGmycYNe/vRTci+a1KKvdxK
vIe+TtVmwE98suumeTbc8DEQW4no4K2UbvSAkPNgpznkAUAJRwSs+WurteJQ9fk/IaKedQ1t8aSm
2vtMATORuXEZUeIA4rabs8tUH/mEW7yT1rCchlICUs61C3SydHKiohJcZ3PR2JtIsWKdJgcYb5DW
aXJtaeZtJLS0fUWe0Qxd9A6VgyCxyUn/Tfv0JucEv5o0+GOvxn8LhcNcB84EgyA6acRALhdPPa0R
5OwavImHpcbzCG55cG3tzLucs/t1OZ8E2mvGMdWxCeJ0c0c/kGMCLmqOYkkc959mUPyGAP4eyinI
HyZd0oWgYXYty2LakKeSrMCQ+Tt0Dr+mOR5vgu+3zRKOxfeqL/dSzlyq7tFAqvnBCaiQOcvWVXhp
DHWl6H1zQ+rAGmXEe129KZbxm48v5BkoOUzscdc0qXiADi+fQmVDthMXXObenpBZ54WDtjh3Pcyw
Bblsm9Ad7pd6laIrDTO3eG0IscZ2+2pLz3hVcfWot9oJzK72GJPNtqNQMc824OxVKSJqY79RBw5m
8aU0tG6Dxhlkp44ikMqK01XmM/KtIzpOPl5qOuJkOoyNvVrueb7rvLUpKPLllT0EwyUV5SmuKvQo
hT/q+2Y2pyT861fmwJ9LQ2zJEwGsdanLIbqRJOCCfNSZ9C7NpzJA0Yna4nRvSAU10rUseUnlLHNB
e/MsZ7FsK8l3cKNaQxbP6orkofOry2jKkJTPCMe/oCAuhgk9dNBOL6rNKIsnBFnIDSd849iHu6mN
dga9gGKXYD4V2sV1f4hKajsVaQzfZ5fBanmaLU8Hl0m7AjF46NzhqNUEiMRRVhwjrV0NQz3eRxAM
+ct9MKtcStOdOzgE9lQAO6uVBs5uz+Q0woSQMEMcUwOpfeV9tZ6XH8OIiE/YRsbOS317vhjwITad
g4A3ScTJdIVDwSk5CUDI+QEs6d112j5ZW63zoRDQnwOV7QJlpau4Lb21XnNCSctpIDatlgeZQIJI
Bz7DCKuJX/o5aiHojyEOcyZ9jOWiJhufo4nB5MQKPdjkgDzr3iCeUgy7A6cXePfVbNbG7pXCrXkg
8hlrZFB0by3I15WjrPh3FzXrQiowulHRXerazh/ruv/pB2l2xrHAFmlFcBNyby0VFrv7+4AjAg1V
a+D+phxyOc1/lEP4pkuVHSsVvOgLhDzFERFLhyzhKYUnnjarJYmjddIZnzY+3osAq7aHxzQProF0
v+QckGKWJTuDpEthQNHZWFXnv+A7vcaqMH60YQ7FKTWJPNFc4skQFRCOS5QX0BAu+bTmfEXSigii
mxRa9Up/Oz+HYrjd46nwEnirznD5MIOY4x3t6BcKzWoT4+l8xYhSnGogFzTMiBzw/TTZLigsGzTx
qiFWgO9CQqoDb+YYN+tW06kBnBj9N875WVNKS8CDj71pJotst7gu1tIM040tepN4HtZXS0njIR3+
MzKi5V/Ub2li4Y+IcmqrkHaMsCd0c6jj/QkMoUV75U4GD7nbzNp+myNbub0TxZYfmV+mWYvWo4AU
GM4TiCVx2qJCPQLNPbb4/I+xF4qdarTyC4FmP9O/4O68Mlz8EnT4CBEN57G2v6JIL969tEhJTuPP
nzyJfZr436s5JPa1a8hyiAvP2EP2/KoN5Zyd0HHOy7NuRNUpJr2+E8aXN7jNoAAnfQvLVRlyHRYB
IWzzA2nTByh80ymoSW1RWVauXVUOnAT3hRsV9L/YgRtfQ81qQ+h2Cp1hoQme6H6gKGa+dYvlFrzg
FSgw1iLDQ/ZoWfG2l2j0zJFFts4kokWjfdQZTz0OIXFTJvSqo43xfVWF3fAQxFP5nEv5Nnh1AkqL
Y844ecNnLeNN7FjRe0qX95JLMhXJAtQ+OYNtXTLpItMLEfz6zQG7NmU1qVKXyaxRwWilt/OLJrou
IMblITWccwje8Ban/U8tccJvbrkrKcPp8T4ZCAd412TDE4sg9F9Dhqrd863mncEQs1NnvsiCEVGd
mGD5or+hkT0/NVX7PBwSi8QDKwqTfzyvPaB/BYw3DP2mDaB4TnqYnQeZdITijO2hmtAC3zvKQuBV
EMNTSVYh3S7IfSYtJ0q6p0SV0Ul3AotsnSjw1x4dvHMwP4z3MjCtV6Y35w5OIns0zSSDZdaobZt0
/mnig1tx80tOQPuQ7s7bh9Ps6Uqn2zsi39Is7yrei48ljK+btG3ly+kaOen4iMHk9/1IIgzrfaFu
hXMIpGN2PZ4y+vPtSAuuV5xQsGqdSsN49wo17ZadwzO/glJon246FYfly7C/XPi+c2aANbs1LLqt
8ZB037aRnyPDUz8y5eabxgU+a2f4UmrNWevc6R4gZ9lnOXLS92lGHon9IoZXxfVz1nD3c/Ra/Da0
59j3d0YX1f/WwIEejUC4xl8UKc+7xlPHapF6slleGmN5SWCn/I037OFDbFxtlHiiuf7irDmTjHQP
2Ckr9+XeVQS+oZmk2GaHsnbWC5Ifn8p6UPSyCzP0N3nvNzuPCIVrY6y8uVBlRpps0hzLdTwXr9At
ALcY00ZLNB38HF1GRj7ZNenaF6bP3drwopKBDq3rZXCU97gy7lM0K4osDCe1ds3TOYJi7j+gLNPX
DYddJZ9EA83Kd0R/f9amvrPGwV5d8vRA3W+/5VluPftxtDeHYngHjq0/tKH7awhpAtMDNABRgRFb
HtwpgL9uOPlGiwNrX5hYg5b2gFUXPUoT4zMATfUstiRC5Nfe5HA59lH1UeX1G0777jvh84iV2x6W
e27VAhhY7ppjfalaNHFu7/+ggqJEHZruOaqNtahM47W0y/94Ngz+SgIQ2oRz0BWWBIKhcGKLM0bH
3fI1LTjFw3yoLDr1aA1gLGhy3rCVZzezf9DAkD11ltYd721MLEhnRvblQ4yaHTxnXRAAVUgiMdA7
TERIHDxSr1fL4QOIkHEpNP2XF+B0o8OYv9YAbFc4sc1zpCfezvY6bWvbdntsBDOtJb0716GL3MdY
vtJ2zphjMqNYO9YCeyJ6AzKGhI0HBVv63pqDURmsJ3/jHiszvcTzoQ9Wv9gAKZa35UH3RvAzo0vl
2sy9vaCA8uuab3YOHzcywluuJvmWxOYTXg39tvR25ldjl06X+9L17RfX7c4p/Pln3NoHRTrvdtnM
UTTlG8Y/T8uXPMsITk6advhc6GsHmf1M+CZy7faa5E6O7xtZAzs7EqxhDOMjRrez7lh7Mr/mZDBa
rWlAoCIZi8FOzNhe4Oxc1210jmFwYwkK/3uSttQeI5Hs9BMa42LKIV5ZXavvhMWBMpUnKl73204J
dInYSfkkbn5m4dyaDLpN8+RCmm60Swbgstj7vw1N9A+uq7RjMQgfPCes+ZlBX/mFdabj8ilFAQA7
6FyYJ0HzRd7LpU+L4U1kVn3MGCfjw8cQ54J0jhviueD9fFD0bUyTOOAa9ejBy6tM34fBsGswJC+N
Wj2NyusU9jeT8+QW92lxhCXrbEMrkTgopLu7v/+xxBI2+fSOIYYE2d+7531HLAJtnL2X6aVBs3QR
oPLWnD1prcwfgRfBjetGDL31pPsk1GuX+80q0WwWbsWXpsa/5a4mX8gjgx/cVvmhD2kqjD7SOKSw
0aWMNVJTPOW8O66LI6szoi3OkfTFWLCy5Hxnc4ffj7XzAiDEL0U53Q7AJazSkdRGZfhUzdMzFzl4
3A7+3pknK7SpoxsNHajxwEhGtLOCnkvvaHRfE8pwaGvDLdRAgi6zC+lXO0KRppdJOIwWlynfvY4w
/bHASE+bjsod/btqT4WNH1efE6XyMbN2oLMHosD1I/PP8VMXcuEyY+kZuLOiuEKp38n4SO8NRd2M
EMeP2ZKw0JHYjkVxryWuc5lyUtOcGhYjAr6rExr90YtH8O0+GY6u1lJia+OwN6uEOmZsvzWncH8T
BL7N7OFVRnTfXGb6Kkpt5qGkO+U2zk5g9/V+UUnWKvnWReVBoUVsOzXkKCgEO+ue3vAFc0S1Ib1v
2rHl/GCK6oEybU1Q4/yTi0KAFIddUfnBJanMrxCS9A1wMMNro1bnVPPDJyR1RKHlF62wxff8ZJDQ
G4UoX0KZldflwSNW6/6MJDHCTbBFnJpSyqfRT58jvJ/pjsks66IMzaPb9ce8cZ1jbvSHZfXldfKt
gG7ulldBFfxthzH+H3YmmeIU96dl6UchOLcQJsWRbpqzcyS4eE81WIj76heyp09nFAhVWvUSIuRg
eF0y9Ss0ctnqv7HqYxSZd+FEaEnA+AKqT6xz/hXa4O3yOsSlO39OXR93O5oRIUYFI7zaqkj2/3pm
J5IWZWoprEnvy+l9eYhzREsM3G+5YbtbsnEATMkEX5HlZi+W4spsw/7NKSd3m9WN/ZxM7Z+CUvAV
/0TBcqVShmhy39OCdo+pMsM0E2snPIfVR6bqK80kA1KzfRVtBGZ5wEW0tjX/w6kYuUA7E0csqmwd
y8hBJ5UizmW8F64hgLrr72WB82xpuIyZmdwUua0FXVj6iBgc712vqc/ZAQmaLmto8GxmXuNGP4QJ
CIeQgD8Jvjpuejlz5NxvXrpE7JYw1p7ZM2xJB0FtqZ2USUxQYuUEtmPXyvegwtHGCKJam8mxdkmo
8CobEnkK/ICnKkKcEINjunqj9KgcMJhEtuWeu1iAruzM/VKdLOs1SucEDzI3scQSUGugBCUj+Mkt
0YXVOkbYUnpQ3LXu4M+LUpvXqJ/haLENZewG8DMnN62trVSheKn6+s2Zr0D62/WtHIyT0oOtO43q
+q8EHzMkDDMJzfAwOg1WVza8lT0TqyvNgGbkyznOZDJwA6e0FetAfgeFMQ9VA8IICVp4LmRk7kJk
LOc4EZwHl2ZBqdrvMjazsxji6rg8m4x6ftbGhyGyPu08SpnqQciAw4R/JiPepCPpUii9wT1t6qe2
UReRowtpS0xlu65D0GvXPzBQfreELXCr+u2CaciAap96k/D5e8/r3haTipZPmA+XqW4gMSW19ZSZ
FLdBXd3MPRpF8NA9Bssz1mQdw5rwDhxAixsyBwAVfp3sgyGg9WwkzTW3mnavOue7mtrmKusSIHg9
RRwU5zNVFkI6WxRYhV/Va09hl1oGuPSZAJPMG7yKZlkSuqdne6q0naZGbZ12zufS8uyw+l1slyzE
uWJYetF6ao5XLdEZsqrggQR0qtRF9rJ0FFo3bzY1h/61U0hr5xOYcSIzoCZ2ZcgeNI/Y2ChLx89+
GCNqyJ4Ym84/NxgMH+yUZuG8/RuRE57ETJhe5jil+q38Ln9d6Ma8CDBpvJrzFIYXNsP5g2o5pC1d
wIFtYldOaENYAqdCMaVYbjLKmgYCCHhZFTSDYX4qUBCcdFP+bD3Zi0I5v/02vKScby+On0PUEfl2
UoSnTxNq63iAx0Loh/iB+QXhEEbFFbdPa9cApjp7Uit28UQ12mYA1RrAMFfCIhGrL9Pxuieh3dbj
KlwznFfHEgxPvAiEGK3I010UstRH0O8/k/DPQmT+Vx5SW0Q9ptjK4aTSQr8JK+3a5pDUYEmT6hak
b45iSXk20NYkauGI9MI5ADTCwzfzR+04sR/tRhU30UpxMSsz45Qss+vyTJ9f3p8Fjb6JsqjfEdA6
MMiJNr6d6F9dB9It9AZvC4MBMFXa9JuEZvK6pzOUe4Yg/YvDYu7GJJyM9el+fhzhN3solfgUYSAr
t1s1ZmjjH/MTARKIrtYivSGM46rIcVolmvgTpRzSy+Epb8YB6V09rLRpNF6QcQy7dEClQpjlfY0g
9kAvj7MyGr3ktnRLTYewGcLg1yl+HeBvdEeFbY0/C0kgmRt1Hxno3nXfhwdgUePJAE69DpSB4iSB
hhVZ5kvZ3cToJJdlaTh68ederCAnjZ5ohuMvGiqO8YwHV5beEO+ek15rmbBupvxJFpP9gjIDvhpl
DXx2iykdI+XUeh/DrPjsLN3YhwAA8CHW+aUaUUMuSYTYCNOtgbJnu7ysfJdoD6KKrpzMu81YhN3R
todhnxoVpFqGJCsG3ZKOx+Rvl6t85kzMk5K2pqTEePmMzzpDil8A4YVAfC00DmxdOtLx1Nxqo3XB
c42B6RynQNrjOd+qmQq5MxMc5feXdK0RFydvHUxNU7bNW2biJV+SWoZ41PbGvKLUvLaieCQfpxrz
7Ug439aDHbNBC0WSRDQcK3NUJ+h71zYzuR15mrEGhIgI0sOt3VMQNcUwPsZxh8p+TJs9GOfisYil
2GsV787fNjef9HKHozqGRoNkcDsyx1kRhBNv27CZzgDdva3gLVvl8Jc3ZFXLlZG1JZsO2wnsoHpT
+nM8kF7HKxH19U+hFPCOcazuz5av3b+rqDPLysb+2JnhU9cyPhCpYRz9OIbQ5dThk+v7m4EsH3NV
D2X3oZyOOW+ZEKoLUGzH+Me4MaQTu6IzjBvqbG+zZBLdJ7hmla6WDKy8As+D5mTYaKLTnoYZqChF
/xozDnvVpuwyhn+Lgsz83TkBWQ+LVkYlCREcies+OE77Eulj/crm3a2yJRxsIudiU7owflP7bVG/
3bu9TQVmri0tul9tkx3cxpjOhpv8SYf4MR664IY4oTjJnjOZyAOyj9zYr64ifVnqBlea43YqIW05
8T5zGEcXZA9ttMw9xEZm7ALUP9sSFc6rHffWXhCEtC0Qej1Xnd4DJCAgPuxogtSkMlrusIm7gD2q
tI4Vf+iqNntycd3go1WjuZauO9MS+EBtVKU6C4eNukcJEhr4Egz0pCY5zDhzSx3fdAbsrWJ0tdFa
F3F2eRiTHAVKCJKizcsXYoRTrjYSgtEHvwTkMWNsl2LtFoVYWUa0KSw5we8zJgCZ8T9RCrRQyRWe
dIz1SHqvDlMsWvrhVouTgwyiGZ5qPGsyME/8PREZQquy4SjBzR/4ScNnbQip0WiOCN0Nch8CZnt0
qrpgHFzR4hncg28RwABtvpKg+YiXITnQcH6ZGZR5Ur43VeuHa7NqsFDrwCEmAoKu/Ew1C9OFCKxd
2dQ97//VSjr+Ntn9MTIHRMw8IvOdRX4z7qIZSJLNK2kYacQKTi5tLxSKeiAhrmdswy6+kBkjzwY9
oB2jeprAU39zu/gHN8lNUxXqbEV1y3s/ghqKnS9/qr7siEaU8LR9lGa/w356mIpY3wJmpOmrnbG7
rVI9EXsb/jn8Pu84Wlq4Tdy2u+riWzrlLsICTUKWUmtRfHDGzXdeXioAQ2jgMCHPQmz6IDGaeRTm
eFBMzN1BNexyG7UhXtVva2re+xCp2ui7p8Exv5ky5Y90/53N8qDBA2ROrGUHcyLTbgBrQCTRzRp0
guzF9A/zwvjBH51bM+5kz8FtynsAq2ber8gQuNCUVqfOBsPXCCV3QDqrVdx8Ge3wAAGzXTmj/O5D
ej9Yhv6owiOWyCd4Y7Dp5OlGMJDJqZ6HCSP1GHBiVmYCF5RKbXLYD+Le+TlAffDS1CWSnXESRMNB
CPRjpfllNdxUhB4cEDXmW0eW9UZqHx1Iob6Q8TayK46Chv4Ytfp40AnRZgOXr6OL7FIvEcED63Ha
wTgPKWSCMs5pFaj+oYp+qAJx2hAa2XM5ZBtcER4TuZ5iRvffm1qRLtV2/ibIJ8KuNP+3yCfvYTC2
6EnkXklhn3dppb1GcGtASwQbQ+9/BWoXEgG11b1iH2C3XYeZYWxHlb6CCS/24E+UOjatfEHA4D0l
nMQUNJGqMEGNoNFkv4JvWjH5IxzaWZctqWkq1YHq2+3WBFBFdtFj207vrJDxECNuWpsWIu5C+OGt
CzR+siPgD+feRB6FQSpbqVnYapNuC28BcBHybiFi69AO2ldIH5WNOhm2ejHJTZNDxkMEYa2a1ge5
4kVoIhJAmOBuCL9z2XcULn0y6liLntoXlst519yB+gDMmnolyQrpfsz1LxqBv5Rd7ukxZvQNm1eh
M8QdahxgRvqkhjbZTGGk1matg4CcaniwRfQ8Frq+KVPoqJUWrGOnlgDchp+mV/k7PLx/cqVB7VTD
qc+B2ahcEcyNXH/N9fDHiAU3PNjTAxHWZFLzNxkV9QaDiHxbAHRmfVo66SANGr48/u13rIXM8YxN
ZvwXXee12zjTRdknIlDM5K1ytpzdviHsDsw5FItPP4vsb9A/BpgbQqJkW5ZEss45e6+NFjb08nU0
AS8yhiFhcMHSTRuNbRvWmAaFBaay3pqQqVdQzoxDHGbpyY/cawYVayUtpoo2R8+mEXzecW5WJHP/
xM5onBmN86/aur5WRGQcjeKC2vJE9yO4GS7UZ69JCZUJ9tmAVtFzvFORFyetQWmcZNRqJrG+uWNM
tzJiltH7fb+GpAiAFWHsNpLVtbVa5Gc+w4/GCUzAOdAPkQ0e2lLc0Afq68jiEHNM0IGmU+LySXjB
GiQ0xpVnzTSdOxTabLZFGi9cC4INbqphqwcpDNFYAMSgYuJKpg8uwqEg+NS7Xj+wVCVI2UB2Ia3+
t9IggrlgSTeewWkgUe9Z0idbqK4IeeZU8rjYeeRxSL0uQFX+KBmu03oZgXzr9U25lzj/FkGrHc2+
zTeD06a7WBliXU/hnUmRBTtjALpWGpeRV8ofKX+mpX73WgQYXY17yev9+FDBrWOFU487sjyrUxAe
+iR46o3B2+A1htwQfZR9M95aK9lPrl7es6p410iaB58TvXaJ+busg18h5cxm9Lybh7P9xJG0KYlz
eCgj4a5q5XcHTxt/CDvz4IZxWu66k18SUIZArTvmMt1lFp7VtlLw3VqYicbU7w04ihgEMwRTrTra
SRhf3Xljxe3rJOLPzlbDj2xOohHhvrFb8ZSK7IJOLD/24EjOJTHToDyScu2hRCZixHSeZj0NJJLs
ClaDwj82PiIIM14EmI6Lk71Oi+49S33vGrOQ3tiwaoPq6FQIMMELy8f6teomubVr/4cq259FEzwa
McV03NnkPHN5J7khX4WTZ29Huj6JBDtUtY0O9NWVl87xQVX3zbnUAeCObU4wYhLdQ+T6B30yOI4o
SobIC+6t0ZX7yWPenDaFdm9oOW1N1sSwCMOjJ7PgkLqTtuuwyhE0qW5ux7tEo5Dw2RQnqBVw6e5D
G3SqL/ew+qbLpIEg7VAynmDN/fWiAtck9MchLz42fUZbTOExCUGKGecAdWtfWrCnh5ZFfpvJct2p
9LtwsGm7hXudujt+IXMP2gatJmfUTdfUr6WdoneNWMxCJ7/GLQAl4UYesv6gvIpj1mf1qelwrQxC
2/lBTytMZhfH9OrD4A4Yl3oqEVZ4APdjvjaWy6mI0c98RbhpsjixdsaKECPmdELvaKoevRlEv5VO
34H4EIOLlYmMALZUcx8soo4xeuDEdUr75iWs1HUdgujg6uAIVRJvNNG6Dw7tQ3IdY0zVHVIq0HHU
1MYdJz2LIThD+24bbMA5WFu9VuUm5+KFmlNCk3RTdWBS/tpkpiBRCwJvIYePvs+aixNPw6E3AwDm
YX5Ktf0QCzddSdRnoT2qfSHNqznCiIxGQpSl6+90c+5Xk6C97aZwN/HyUHQKDTS3AdVN8+xNGva4
fswnV3b1rqTPv+pNFrW2kf70LY1sZ5VaK0YL/ga7PTCssP6m4DiGRm+/RqXnrkekWXuZP5VNiYha
oiOZcO+gK7e9PfqZE+SONVV/yuDGELfBFt7KbnTyBeSQnYsQ8j9jnWGbO513ZtmyTs3COhX4ttb9
zKDpad6QUeXzRrHCRNX2bjJj2WRgYjGYNX9cSr2gJRk22WZSt99y7B0FwqfByrGF5ahrE3GqKlKh
KJbo4Lbe3hd5th6Sdjf20DZzzGlH12AqaprlOaqeNarZU+Mmx0ohG/fUoQwBdfMlPNN0Ny6ZwYQk
dSLSHQE0UTsNL8xDfklSEJBWBfqTN6uz0SRtJsMM6WpC0KUk+XIHPzvENM0i6YiDHN69uq0uIi3I
P3CLeN1QJ2wqWgrbLB2sjR0/cAFPD2Hd/ZZB9oD2yFqXJgvWaCq3gQ0W2HDikx8gmWG2DfWtM5p9
S8MLKmEdnjULbqaRkwSWNVTKlTN2217TYbwaDQ08fzw1icZqSc8OtShASqmZLJx5pKWFB6fN0qs/
cuYhy5hmaGvtgyL1+Cyjh6lTwN5tUD2Bg/ClcM5VZAAQEJq5wj+R7xhtf0Zj993P17fCrcReab9l
cm/j2r2aQJxXsUy7Sxi4FLqIG7Cuy0K9VVmRrNEzki04AM4SU8/CrSpoLiLHWjetAwtU5BTHmG+2
TRMdXb6egEeM7BDykW+r1HM2jLjVxs3w5OlGR21HsrXw7Uvep/HKS0B8oUMyUCyUydWy7deuzLsH
uvk9iVth7YpjG43juuXChwSkqU7LBsTWbpqq+phmOcPDrmLi21OquTqyG0sz/RmyXe7yoX+205Cj
Oh/eGfZk8IS5fnq2V51ireKYWm6amahOyXzK+nd3uZWjsAPZOT/9f+6Xy14q74ooefn7713aG+mp
iz3xQpMdjBTCzzrlohHN94ie/+BYTG7LY0lGeaOJ0jp5dRW+pj3NAqcN/f3yaMVXjTEwa5fMVMMT
MC/kVEa/c0DwmVXdrvjWBByCHnSYsCTAeIDH6UU3HanLtdPrfUmKz9Er0+40YVeMbe9WmC8YBMQ7
tGVgE2VpvfUO68qwBf+SOrdSR7g8wBhfA1x6JETRvQ6Ji/Ibh0MUx9mDmTMwAQDXbEty0E45qV5c
zDcwqWJysYIKnjzERrQweKNorn40zhm1er4zi1Huba+DQKmgh4q+fPDVoN+TTIQHPYo+q7772WTt
1XYTBBFx1c8ijTci2VgCeqJ/0qjmbJQTbU2IoUkC9qQF0eOy6cGUPmTBbyQ6asugks6dnZMnJqBp
qUDnPzf1MT7RhrjVZO3eZJUEjCnsgTox9oFh+Nq7oTnffnAPrdB4ZW6mvzDi0JzyrQ8VFWcihudi
qij2Z9Yo8NQ9JbB4DCJFrDU211VBzshK0TiF1lch/JWMjawxTw7AheCkoVDmsMxv711lyFOVa7eI
HsteVqF1JXKbJEsAW+tRy2fHUmEge1VXRRfiqJuTrVYuAVzX5YE26MXZlDNDgqf927jxaFyXp2kj
8y7Ul3K17Pv3lOXWsi8Y8Fplqte3/x5dHhBKs8AxIPro6HOe/p9fsNzVwfqfKouUtvkFLH/xf360
yy343Rmq8n8/++/FL/sKbc4T0Kdmt/wGlk7jwVD1Yx+KCjCeFzqnqIq5GVqVc1ruwwYA17jcDEx2
WqASqYcUQuz56csTlwdGEUfbqvOTNbNr4hdp3zIVoJfjBkjeBaYNhhPeHz2Vc0oVUks8EBGttulc
jPgUfT9/7oj54fU5G0433kUYcw+2sof6+vdmblkGUs3U3Tp+R0BHoqntYMvPgGUdg9P/uxkqWVxz
6QcH22qvXj9ZG+m7xVon4w9RQB0227GzySJAGh3Q4rS9YxlgL2h6/WZ0p6pAWI+CrP5WZPR0AxIG
Lh8gR+z+d+Xp2a1Mmp+ZGdubIC6Tx0b5BrKPtn6QhmPuxDjo1zQqvH1DRPvFHuD31qUrTtJzkNIb
fXVMu9g/w6uLDhY21muim96ul4kFwhi0Wjd3JquOUyB09qs/NysdSIa458jooKNwUo32p8u94aGZ
N9Mw4OoqKcuXfQ6T/4eYr/IDA27Y1Gn5zpm92URIAjik2ARUm7flbjRqT4436puEFvzKQOFwG62i
vRHQ/d8tGf2UnSyOFo3fIaujW5y1Gd2cVkQ3p+k/SCVWh8jEpo42bibglnv83sHL3AJLDPo5I/xE
rQrdXSSRVoBDcO8ctjfogQh7Kh1r14gNqfWC5zgtT9QEc/wJG9un6FaGLnf/9rUtYcPRYJwSo/NR
yCSfUPWLc+0/aHbqP6W29J+0qDrCAgq2MTY7fBexQnLOZtLILmECq++dkhhwPYfykY96+bBsIAFV
D3Zv0d7tnmNM8z8sA+kj4YMoELo6f2H9e1r2o22edvT+FIGKWffDmrKtQxrOaxYPzhmzobkCjruV
qvR/ai64CJs2+ZDAzU66Xa/i/JUjeB+SMn2GlAvpBmdK5KHYi33SWjzlB6+pkdG1o3u20vMaS1zg
5jstSBmlVi+VW4YX6YJQtenh6aafPHvo6MkLrg5mwmIxk6SFR4FbrQpLJcUuc4wOzzBR3UAM4x8Z
ppWdCrTuvGy0ggEulfGrX2XZGo5j+ZjPGdSO7CGW+p1zJxyJrKHZ1l5T/qsi/EncwkFDJA63VxU7
DenOqQ8y7zFuiOKRoxH+dFEijwx139D8hPvR0aJjBDLjGXFd9Pd3ePn0KpI4IyXbdZmFyPRQD67x
0rnVx/JHTN/7JazaOyeRiIi6dadzNTMkEaZxMzWNaJf7+TGrxn7dukTv6KTaEw82FI+tlpWPcQun
22vKB8vKph2Umfapjvr2SQ/ETuCFfFh20SqszqKXv5Z7Wt9OzE0GQVEPCUpjsn1y6CkSwJOqrZ64
hCXOljydz52FSBauuZoR9Wm69mdl/ACnEKNcKuwHrxRPQRTqz0EzfhFdQLcrDe2745vaZQhLSreY
uI68728hIPDXRpDPTocExalRCLqDevrlSwDVdZb/qCyzn6f+014zfP8j1sfV1CY/mOQNr5lHZhQk
6vjJaJ36kFIkH2ISLg6N7rJWhGWxCgI7/lm24hwr91evUu3CYBTehCagOuv2IbbJ3bDd/pmyHjM9
Jd+uHrwnWjL1cyzK/lR6Y79a7la1UT8HTrYDV8R6PzNveZoFz1YQOBvfRORD795/DgJBJTyyVHN0
/duabKIokUIdEk99MTo1b5pt/urwnWy0SoCA4a29NdXEeK3D4GH6/uv8KZu9Ba3TrT8Ajf/K4pCu
ZDi8YolhjJzb8ggwc6vKBncBIsY7TJB1RlN9w6fzLIksu9dzfTImOiDu+e6yzy3L8h455WvNEXhC
LVLel10OxNADHzuX+fkZ/35gBKLjjHlwXn582Y8Wny90yNWt75iOrZZHwopM6IYRy/LzDEnJHigH
4qw6KU7LRuS2OKl58+/ucqtCFMla/v/3sF8FmAuNcbc8uVmevPya5SeWncvGyt2vaeiKc47CVGQx
EfXgVAiQ0MdkM5DjtCUGWL8vG19lRC2wSl85Tqq1W6feEn2d3SedsS39KesUilGdLJcLb4FM7dHl
EJPGaD6ANWNSkwZA9RvHXdtCMzg8w2JtpYm3U+YMkdWc/tX0axZpY0fUkF27FLk5GrPQEOmJAf88
cM6uy2YM9f9uLXf1dhzgI2IFSNr4jG7+v00z8LGslvtj5kRnt9LrI3iEzzkzdiXGvHzJTbSLDIyX
O26g2GPhxuhju7/Ij3qcxsPUluDbK2U+BG6DWMEznpaN1ze8AayOt5Pj47l1LbUzE869QHtRS3tt
c3dNlV3BG0MoL6vua6oyjGlh/9rXWg2Y38UeOO/XIUq1xVc6AY1qkGofU9lbr24JZl1O/lsCbtLx
yVFzmlQ8BGEZoMsE70uxb7yHrbrQCHF++il/2stNDayO6e4FaK0DRg3/ybcQrC9PmX9RH0v/o5lZ
xA0naYafdIJVOjRXDQjP7JtoP1RW3FiNhL/dUD1oJBB9hC5ioYjgwGvsgFNyhaVvBxPAV+OZ78tT
G351J/3wcyb+AuIPRgLdudxy+VC7WnBZ6pOOGGHsm7eCNJ8o5GCFz4m5J4ndFHe3W98d5FX3EQLh
uaRvonzadth6eSA3aEd01nhcnrE8N+zlAfyUyxrys04j84L73rkiyG1wrM03wdtUWzUyAqJ3AKXF
B3dRmGIdh0izgWwD3192RuQTEfQ3P877312G/XLbxiu1KbxUW9MI3TjUR5tEDc2t9WHFU2R+R4xS
KOaNX3ZeHT1oKHh4cOgDiSYQIim2aS3orxfyixCkKVoNA+5h8rzehi4/02vUsGAU/22m+e6yj7Jt
L3VaOkB+fXC5vfu/z/v7Y4b9GuLEOkgFPrdkornuUxKIWGciyl02oROHF07f4YWoF/tQmjbTBUZ9
ZTp9hFOc7MfOjC+aoHP5uDwgJVRSKweQvNwt7Oq14Ey/x69DM6uBiYxG0VW3Ate9Cr2Sk38Awrna
lsZgkjb5KjmX39NW1+5VXGv3vB73ia2N13/783JmYPAmCTV1+0YlJ9wY7aMhovzRe0ajMu0sWzAy
MxrzOtXoH0231L/R1VCQNN0nEUzM1z1pnxBe1Y+eBO63PMPNKo6z2HvNlbT2STTeC2XZG4mz9nVw
dETSbfedDBoqC1nKexiV5pmmozt3BrtvSG8aM2cjKxGZltjPByKchNn766KG2a57aO4kUs03rlBM
jHJ9NkPV/cbHVf5oNdhma83Z+VWsv2CryXdBHYltOXsJR6tKTxqfLJY1HjVjXKNG+0lt/1x0VflR
DMreywzBIXqd4gP3Gm6vyO9vndMYD3oF2Jw44vgxoo7Z0dJjelAJSfIFXzfKb9bULbmFHaPBPaXJ
nDxIchIxT/5zj8ZnHSVj85Y72CwxINoUnZ265Mq+mUah/fE6m+l2Uv8Ko7xaibprL2njIaIv45TI
0kTeXRYpO2ocFMJartEQzrtrPFpc7jQGVkyoTdYxXDv55p1SD5tGy+d2m+KS6N/K6160caC5CZjo
K5rUNY5MPyT1bofcJw4heTYvsoondGltjvNyBmaLpsWiAbonqfIXLS6zcxDAfEe6KD6NVL+27aC/
6JJAaU0wNlv29wmJJaSIQjwXElxQtidnxrxDxOhekAcSyVdnxUk4sntxJ9i+eDu6rUXlQJNwGDdc
qPytxkKZ8Gdrevfo2K0AkA4zxy8DurbW/Ey8G21lX8twaFEwBNMeU0m/L3x7Hxih+4nVeKKbKtq7
bzBpzGogArqZatc2p5+ComddiKT8Flp1zmUwvaVDZ+2nrmPlSp7xG+uHy/KEMUFh03te8WBnbXxl
sBXx8kTxnTLYQiOXX2h0Si6cbrPTp6w7ZnFSHtAdsPoxepLAaFbrYVqeyfiMzXB67HJdPaaJ69xq
4W/+7cL9w/fAKR+WJyz7k9CWJ0Q01IX8zLJx25GgRBQz625kXhPxsSKz0tL0gqTvQaoseuznDewN
+6HQP//tSUonfCxEQFqpV9+W/Y4bR+fWICYri02Y71M1vOsoWlfKdYYLAvThvWnn7lBnvTCIdu9Z
yyEy7+5wYR9Nr6k2yw8lfi6RBVTFcfkhhqZveT+1d9k41avZWqvYKb0NGhyF86DEYjnO1QqgGHyh
ZmCtw6TCCjFXNcgVf9sui9EGI+uOy+r4qfp7PTr2F7J7vsIp7VqMM+opt8M/y34Z2Q0afhE9xmke
X2pkTpt2/oG60eaEPvMD61e8DxK9OYCVr9/4Ep1sr7G/NNfBV9ea5imNWNRQCtqvIJLylanF4bWL
fOt18CEeGUNZX234v690Fv7oTa7/fbAaZrxkuW0Uxji3t4wdQ/d438130XG9OHrcXlnWxTtYIgDS
/Gjc+m13CEvoJ47o8Y+rg6YRbkwt/yldaF+VDmdeK4mDQYz7M4PxMfvP3YRoXyg7UZ5859L8jMqe
EVdHy9jAQjqfdjedrr6toCMUx5wELLZkm9hijsZpr1MeFWc6viHF2bkPKfyxk9DTaxBrpZG77q3u
qtrOOBjMw+ABW9NG4CIO+I4eJtcejsNAd9+qfUxU2nkkU+y03BtMeNrCTOSGJMvkFupsBBcCQpxU
sp0JaqdhKrynGcNjkGZMHGK/ySxdWw+VDl4mL35wpaWeRlN+C/yXqoh8Ds2kvHj5+JETidVXKPS7
wGKilI7P8Fi3bq++WQrbhmLCZAQ3bJ/Vqg4SY0PQz9a3Tcg4Wr6zy/rTc5JpR8gLkAzNvTScIt/1
NHwMIxKqIkWXfGZbfNrOgHkE05juBcWpSKH3O6GzcY1Ee4VccY5lZnwZPZZYgObm0Q7Cq92HGcOg
/MmN0SW2VrQ3s7jYE0Ly4hbjE8TGtdVFr04yXi0tPyM7uMSKkIZIW2dZ8D054g+uTnz8YjoHk/jG
mHEl/I50DORfGfkEB09P28M8zbYR8pwbQ8BmicujRgjeWgXWQfYV0rwBgUYu+Mi7ErmWlySMsyWd
Cf5d8Bv5oS4Zc8qE0ZKAj7pqPdIl0GFuFOJT7KRBti41FJSldgMi4m8V7g4GfwXkhjzcdFQITZ8i
C2mxfRu+gpqBjXadJ9HZs4lzFhqtGNCTHtGBfrQ2x5TeNytB2EPmXjR4TZCETFysw26lkEqdSsfe
YAl0GL8SdNjn9ibSy3jd9l2y9sAMbFIlfze+VFeK5Z95AGeos4e9hKNDQnRM6qgltrEtXxJog68p
UW7FU8Ac4BRoXDJcAXxh7MoCPYpHfm8bvjPFM66hS9Mg4Z+BRZjt0TxM+8ag25ltVIjxxk1MkGip
+VKieSSACCdYMCdTG55gzGdOybEGwbGKvvrSCU6Q7MeVIQJ9a9c/ZdFrq9CM5bpUBeqW/LULPPJq
HY4K0M7bxipvyikqNJQE+pmDvFA0kexXRorfPB79DBgF/VOgDE9RYSKiCgmLxagOK0RO5cmQyZPp
4zwQgTqORdgRZswcCSzXhmtNP0TME4S4iEgOFxSvMDIQ/6GGOY1+9+IZGfmWkTHtaYA/p8C69qHZ
c8Wagcqu7/xhsVWsCmf4nc//Mkr1jRmR/8vKIRoZFTqR/9HWyR/L1g4iSt5wnZK30zBpq2Jtx7TT
QXZXe9sse3b1gDGaKF48UUeHqMZ2ZpBLXrlzlhBJRF6dvJt1+k1fB6nxkNAe26ZxeGP+R7X6M6zq
c4sMrNBTY2sJOPzZJC8DWdoK2KgJ7hZ3DKGuGciC2M/fuNZ1q9Z1CoL+5FFUwRGa8CqKtH3Xxb/F
JFGMDPJVyElb0WVUW9CsYue7RnMagvGcU/2vp9Ql01bFO69qg3VBiDyTm82oRc++HgYMAM2rr4VM
mTvxgws7ZzDjrpT0oHwhx6gclIJkLK2NpCeXZApuFm1zi/zT0jihX8DnEAicfWIDxO67o1RZZ3n3
SnbfOhznOHsvI7+FJhsn+vPUV9XKIGtjbajwp5ZWj/M/qbL4ywmuMRlOEbG8+iQbFttGcSh79akb
FhmZdXOpCOvipJ2kGAeJMJ/mEBLLjg0YYJekzVG7zalmBPY2Mcq/tiAksM+6daA5fMGTgCjenrPV
SXjyvZHTr6CfWNNWwKax5DnS/+PpIliVOtQMcNr9qrU4SF2+3emkf3FiRQloWNFRC8diP9T62ciy
ZpN1MAeIKq6vrnWTNvmoB7PkdajIf+lKeXEwhKM9LJ67W2YBEiyZshtEqcydi5+1STModaDCDZyD
Kfrm5cIRENTBRG2LQWqbwdwK2/zLcxETj50Fb6rIsI1E+VeFgOolNrub7RnvQakeW7e6ThnZM2NN
PONYuLzFaEtR9HNQWaQX6iXj/yF6syRnFnr7yUqL3SdH1L9Gzb/ISCCAyt4d3zgMXStWRY2jAy11
FOBNIHEY4IsWYAYmGtr8YQIVBDgIPCxXLTIIC6GL6RD0Wju/takmljJmfIRTeJ3K4Fx32bjBcPZD
QyRhdOkxShXIrf7iYIMeB35VJYn0q/MjTcNLNuUPE+Pijvmu1fV3RVeQbJ9mTXdlEztk0VWhhokN
JmiEcTsLL6NbXqN0fHSsbnjimCO92ScJLcp/QbpM9nyBQtQl6zxWzwlCDcS1IqY4d9gVFeHGcsyT
O5G7CRQKz3ow7qYCzlsVZ7u2BsKqAyVo/QDLYitQsDW/UGHQD/XRXaq22seyv8ncfnNJVluhCOYg
JSDAnGUPXfDFcvvsOXvEkHwwTxC0CKxUJxLmdVgVuH7HAcoyes+eoENacuQgF8lL31vIjUpqFUur
v6XR4jt1opeoIXk4gf7iE6coKLeA7YTpvZ7HQpX87ebatdHqL316CmvrwcYIYcfykMfGXrPDe9N8
kT11BTn2267yBzFEXxkq3mzwo12bAj0OfyOC93Fr1BzfVvCm0SJDzHzkpUmkvQ1k3fLc6Jx7gUOE
e6T5cbkRRPDoGnFSbauotfkc0IgMOFuUFrlA71By+CFCZzMgVXky0a9nsol3Ux7w9hEmQfsHCZI9
FhjF6XTEYiTXpO23U5NyvemFQbqfzZhuDiIS1QpP/2+wFaBZHOIJMz+xQBUA1NWaH8OcgEuA6p/K
yjbuMJGR5gmCV8W+rGuEF/SVtlVOB4Se2hE866ZiTXZoXaZJGWd5y9O+22lAzeYXl5T8ZkBy5D8m
JPfRCz5DfGMhP+RqbUFaenBE0Wz8ovffAyt/i9qm/ZPKemX3Zf/511jau+rOqCbCU5ytyT0O1nyE
B94Lbcdry4+Th9hGy6GambODzMqJRnOw+OJ4pcwcoBmFnsf8aHarFJKiPLZQpGmW576G863C0MRp
8bLkmvkZ68becSzzz1R0BwMB1BdrrFXUlgwbRYC+VmlnLRmdH9JAL0QHVvFpZr+N2bdk1lg5i5zv
nia97yI2G3h+tMw9xhG2Jq+qMsSxbeFWGGlxXzaSUGdDf/oPIVHZ/QNReIq4xUnbEIHWHnQUK2+h
B7AJfvJXOQwQKV/9Nsw2kbLd7/FPEib5T4KvGCOD5fusrOBD6Z65SUwHK9lM0xrC/OkvIMmIK5SG
KVzpNCdAj6sXXdzZLPbXPgy7obj4WvGWTFJ9JrZ9/QvwbQbVXGy9GPbWSLPYcqbxCl6y3LVNSYYN
DYW7Bir4mjeJdcwFkVZCUx8e5+hVhiMBDKlMiCQG8bd3GmK5x5busa73zq/KosjzhzevdlnMgIT6
t2mGx8kEHeNkbnkuHLhxg/oRMW2aZ/sY6apR8FGqVDLXUnhNPaScmlace81gdmhrENiqDqyPomVN
gNou7lv1o2Dx6WX69BV2wFsHJpObqp/Cx44xNiaaXrsCevvy52J2TCrzHdsTFw8AZdhC44e8atIL
hRSZkJX/czHWWvmvEe+i1lLvAR5VF0bCzsvYTw6ncIj8pWztFwRJ7Y6YIhJ7dYT1iRtbvFy3ebQN
lFf2HJnuFTFUJJa5d9MGSQNcvN2xroOr05butenGF1JL8tfGnj5kWKj7WE+4RNr+GJuqfcMJASXT
ozEr4+kkgqY6m7YkzQzPShc6A0UBEIRM+Fe7oDfQeeBXSXo9FajSjn1SPKX8M5flScThmSt8UZtS
qubRyj3jVIlhJ9zq1sw0IZYTZHdaTrtXKkGCyve0tl333kaJeOwtINXrwUR2uGSFjDU6osHymUYA
GphQxuxG6A8H0aQKtwieQbMkBzcVCPYA2X+2Bcbev7Y50EMrb4hw88yvY4hHe0/bAaqebIigbbq3
VpTiVNgt+SYexuuFMxtI4xOLbX/X/aqBDgt2wrmC4hQX8JtMnxIykWObKjNW1hOcZhsDQ0OWWdBF
31Or710Gm3bwtHDF2ig2nzH2sZjnwKexxCSAfpxptJswGWIcv7xCipmCk0o0f/X+lBP9nYaXbJXa
9CsUTyqx3oilk9+M89+0wfrAm9cQdR47a6gFGeNWCz5okVYjpCNPHLq6ko8G7aukHfptWuZIrZbv
QBpayCs1JDdFNnYPAcP/xYzmB78Ls8pe/voph9/0L9ABULvXMyitrzm7hUV0zDpHu4bOrE7Mew9y
K7Exwkuelg1j4OjY6+7vDCa8kJp8Vq1jAFauOtpicXkr52D7XHWnQbnVjynyHbSWWY0RVQO6uhhv
89TXrlZofyGWC1ZAQ/SN0/0xSuUhobArRBQi3fZSu7i1a196NyhwR+U1n8pBEhPw8veNCGVurcCw
2s+kToN8rjPiWPNprTp8owsfHSX+DzfrxrtFAMf2LzyrQV4NrzBnOKJcgIukQwMEHFV4quAZMdhQ
z5POcNSkOj4nHnwPdzDfyS3ID93kb4UcFUAdyBdBzejDcL7yymIONyf+1M1Eu62cIIgSj1kESfWo
OqL0NKv/KBxnfEIOQWpxW6k3kwCWtprhnE6hdhgK8hcgQeYJ694N+pT3MlaxhMDrpUcHFdQ2iEOf
xqqAdzRTMRby7VBiiel7WK6EwMtD7wzaIVKlfvl7dVAYEoOysFZtSpJl3Y3wtlu6myvXKKyLWG6O
jivpotdEoswHa4D43m4+dWJP94bvrotwDA8FGbBnTTsAePHvFTEYa7w2+a7Ifk5p7VFkJs64D3u+
AxOQTDjRzlfV9sHatxvj1nrodSTEzW0tpfOm9fbTUMJqjfiG9V3cPXmcNnHL3vzBn8116ACWtxJy
Xo/3nkuw0OOMIXHZPMtZ2uahM9ciyzv1ZasfFKvSdY/J/FbX5P9YM9Q5zPP0CY9tgiIVhqXKUmvD
P05g+hyr1E2xczD0AtKWnCogqhJSkii7XW4eBE6kcj14Kt2WMHX/mnY9eGDmWEePWqscMBEeLffe
xWCaQ44QEB1phzFLg2tmCMv9mHSUe230LelH/h/2zmS5kSTLsr/SknuLVhvVVKSqFzDMAAmCo9M3
JqSTbvM829f3MUZWZYRnVoXUvjJFIAyfCAIK1afv3Xuu57o9FquUvHZ08M89KZlznXrl7GsvINcs
3KiYrOkqQY2FwvJY6hSDYdajsA4TDn2Ol4DGiwcOm/7614ffYfa1W/z7t6grkPh/w0nxFLv6zoWP
ebRHZ9yWzDX2gAyZ4E9d9wh3kUDxOC63AZPPBN8/eOkgQoBU6wXrIo0aMlTMYtMFI/5utyFiSvPt
597gMIH+gB3g65B1A+vRPLiso/0X0fsfD+Bs7J2InbcwRtmem2bocW2JtuADoHUSJJT9nuRIDGPw
WfyLQC5D/zXxRic7kLu0abnL//Vf82EUKy+ZDKkRXavK46TRcpnwWnzZ18kfb04MvD84ItDkj5OG
J6OasSLoNOpCAr2hQdV7JejEZIrgGAQsOtR49DWwduAKEFr/5ib1TliP3ZJt9vVg2vSnasPRDnEd
Rw8TXN5zM02v//gTovDHVa/XwXEgpoPjtz8nvTLOUvIhaXyr/D76Ilg5Rnk/oS+4VZa/mbNE3Go5
uUltOkPbtz+/+E5+Ylj72i+JXY2n6lWX2XOtT9hQTTO/GA2pQuPy664v8/UMrvhYac3RjBcJ8n0W
pSlND1Hdsl1s3V7vt44YDcY4WLekT/epNOCvLw+JRSyqSdB4lLT9MhNbB3Z0KoseBD8f7S2KnPI4
JIt0lOmXVzUkHCqt3xRoBT7ccf6A8Fs/2aqE7kKu6MmJRX6rY/RZC0gpr4kRHEDu+R/Z0L3YYzg8
BxHUh2SWA5asdOuTIntXMvrqsCMcMe9Et4EIsPiM1W3nRmDfp01mBcUn5vXvHVDC1nLUHjgtWueF
YRYS1tIFFGJ9Q3TqNDnZJ/4P27ILLCli3kuJBt1c8DE9kXPNcqwXlhxOYnxBb9WKPnvz2ag3bgBs
XDlQAGBZ8UP42Vvn+hHUjwcSpVOgUyI5WTiPfn/4+jVHhRjtMWXeMlO+/12qbtYxKiSd70y8huGk
0XM2ILYNLCe66ZWfnSRNeD56pF/0YUrl0AXtx2g+tjYdTjSyH8PI7UHZ7nM3CmddNkZKv7oJuUzG
+o5Agu46w/TwuP3TtydGfNMBnu77ift0P4JBUbP9MsoMlbU/vScqJoIg7bKrZgUwc2bX2Ss9ImK7
GE9Jp2lMC1J7P1qif5wN+RwnTvc+Sm7PlZY51ymqxHHsNHR5xP8tBWy9xtjPck5s/Rz59JDnsL1N
ZshHY2Hqe3vsIyxOnFUQI+x7szBbz5kLC44zcdyM24ly6CT9sybtHiyDThTIijXX8/6Cb8jYl83n
ADf3hBU3PJXLgwY5g1dm+VJYJl9+/T4s+fBkquHnVzrH/8ZX/u0HyRBtPd1/BqDN/xT0ahOr9X//
37/9vu+u39q3//OZc+ZOt2/Z57//7fmtjX6QEOvxK//01/4zH9ayXUspJVyG1MaSnPj3EEvjN8ti
gkbWie1IxyCa9T/iYfXflJBAXaV00HGZBllTTdG14b//zVp+Sxic7WR+SdPlt/7j2f39VPg9cPRf
nxLWL2krgG6UZUg4/7pjSkfI5RD5Q4hYW2pGMIymDoIoXNXdNbKufvvm+1j4GN3le2yacnwgDz5W
+8s2Kwm0vuAr2WB7JFad+ViGmixA489+69aPefVsls/29BTS9p1vQzYfgAIwWCqYFSOsd29yYeD8
cCXavLP072394X/X6ONUstb+yzWquyQ7/tdr9JYVWr8F3dsfF+jX3/l9gWqu8Zs0UVGSvaOEhcKZ
5LPfV6jmyt9IPSM4wxHCdsFpshD/vkZ1+zdhEKXH+llWoW78I3JVF78x47EJPGbh68Kx/keRq8af
I1dt/ue4RPYhTuQJGNiK/7xGZSqwraVVsxWls8Pbve4V+nJ/AWFS2AJU97N3PMzrMGN6m1R3uj6e
Bxd+Mkg4FurwisHp0M/2EarXKcXfP5mqWGVgcvyu+Yuy688hcV/PVQmbEAbHIgXWFmTZ/vHzVDhm
accEcm0JRD9UWXuNy2Rn5neVFVxAi+6s+a6V2l9k0+lL9Nw/ogCX77qE2xqW4VhCKZfX+0/fNSmF
OwEeqLeG6jaaXuBP67zCPAf9hPrEOTZtR38YWU2+Rm9jdDdJaj64B8dMPDXjkxbExOuAHv7ixdD/
vLv8/XmxoASbm9Id95fn1SNZqKeO58X9bDt1AXwzjbprNTTVhozXzRz1pK8gHnKtmz8s8X9R/n4t
il9fkmWXdHRWIo+/pCPaZVHHoMJrqKv05PHjCgTpsLYvnbu0PH3YdH4HHaX0NzC5IGv4bFR0MXf2
SBtWDeGnO40IO0W8SmrAKFN1iYfhXudma4r5tfic7e4Jd/JNjKzRDKK7jBEEXkLj0RRM/ifX00gV
yB3hEZq3yYV+cgxWMO0dQWKLHXU7oZ4ivV5BX8N2AxQZ8Vw/yyeIC7tWSo+qlKFghcJ6PplC7rLJ
2ZUapAMkW/z1+9L1/Jl5Xd3hBy7sD7tB8oTeblW4w74aQ29GGoZxZ0COUl/0oLvnyT1bbQudzz/Y
7TSvXGf6ETQGFTmJnp2CeeP2meTiqRer9vt//4YQ3PzrInUcxyBslFXKsSa+8hX/cNTEhkBHoYJ0
2zv3U4LGGP7HPUMDO9joNCXqtYRhB/XeIG9kpZhxPYXgzJ8dLppc61sMrB7z6wRl1BM8kTl5pNdf
NCvjrSb2+CVy0RevupFg5BXW5CDa6/A0irWBDM26KGQl+zS7ZiR74peJTc8iQqCfm1VQAdLL041R
bsfsm2/dRmivxLBB/OwQSBThDGVeFHhG9JBEN6kBXucish8NWa6915bLd6yHbat5gA/AtpfZKsT6
Iw+WPPjqqMA15Gcj3kxim2Y70hc1MBfZDnsy8c1jvA9RRLtIqQ9WstXEtUZ2QueouKAPnQXoso1f
o1NBMcfGt0Z8UYmVwy3afSwJujN3TFJFSXz7dKrTTaVg4R0BUcfcpdyIHQ7E0H7k5ykDCNWnmJBC
/16XOz+6Ek5lNJ6odlV0YdFF5a2RbtDBwtTKxucxJCHtgG7KQjUfMSBpI389l+exMDxoQ6teZMxA
QWJfhdrivJ7IbOi3Jrp1qP4fxM1x0/+L5aP/0ymwLB9lGBxFFkeUWH7/D8tnDKBKFLAot4IEDPUi
hwdVobeacXUsci5t5TAlI61jBWzbzlIGogZsHHJJg+Y+nLTLbCSMRrW1g21yJvKysoD1t0+wCFfa
+JBrPfMgY6sTSbXsiE3v6cMLEXWICD6r3vYMGs8K+dOix7AKLykEDRNS4GiHar4FRk5DTBHiavoU
qCGnNt6o9FNChcncFl4spk1qrHDYTTqAwRQLfLtOmy0ZMb2xy+pH279LwXVZew0PRx5c4/advowQ
t0Z+HbMHBF/Yfkd3j8k/SbZlsOlquKtrorXaAApFeqFZtwKQFAoaFToyCK65MEQGc16b6s5Ut70P
ImFPkEqWXufqSbQP1vRiJZeadCMbAbm0X8zoR1sxCVTxekAWbOczQpHKa8WmiggN15qdXX8boYQC
SPqLt9e0/nlzwChnSFj0UlI4/HLGR24Yh7akZVZp89uYYQCVJcKNKKc09ZFsnfyyShG4IyMrM3ER
bHvr0WcRiyzakFR9NsLiKtrxRnXqXfp4Qkj8+unD5N47ZnekufYj7X3EStwNzZommSN/DFGPasKa
ccOHjbtxzf1iCgcxOQW7LtffNVdbZw0Ouv9+KVMk/XpeU1OZhkF5ROFtcmz/spZjtmYrihSihxZd
mWqWESs6ylWtteGa2f7McPEjM9IGgzGTRDkWbFY+STjSQV/nlMd+jDOG8mz95cLiI06zqKx3LdRv
RDOclc8Qa0hr0JczVLiq7bDStKtWY7gdSOCvdHUokuiQagcVA5tT5rxD1aQvWOJNA1twMl7zwJI7
KAPtJiE8xskzPlEakQoMNSW6qCpelDfN2blNU0qtvM8YngbavicEjOCrx5leP+7jatOXs4bIBvOd
ss7lyCcKmX261ftkRoDDni3APywNyXM4TLwfWX0bg1g2Zf8o4ObERsLQCXYzc41xm1f8kTZfkjIr
P4fkNESHpnqKXPATc68dpcPS1GxyufFuabe1tYfqXL4XBnA4rSmhkGNkYayThA8iZy6gCbJqSzjU
tdIIk1iYWW6k249TNPKcOkZf0njPnMm+M5bmvh1r6wIu89kFOW9YkXH31Z+xDfcJpRomKxWW5zTv
+43MchAeFtbhNk5pL0Pb9iBtgZbVbF5WPDat0Jwjm9AW0J57jbWsuxu66bkDoJijMTlMNNCRoM3t
Jq3oa5emuAQm4gVyNZqrrJsXM4M7MJpooQez3H7x0uVctZ4RtmpXVeEuT+LkEhriKTBT/Z0EbiKF
CAcOZNAd0VwUulkffAZRyKCxYX59NXaGtoqiITxDbaAuQcaTwyzfaoUv3tskng4pDl0G3ggpERxb
59itK9ZR8NkDeSHLIyK2LyDoVxpDda58Hc5WTbgCKBeO5/BtcifzZsocjHNdOG1a24H34eJudBUo
BMUwTkn3iDSbCJK8znZ5rT58rGsHVRfFls2/KZFP4TJ7cBLaYVnVrLOQqCq9eaCII5/IYKhqmJBs
x/AYOE3D25Vy+trvc8pYdMaxbKIHtGj4Inmj0MsnCIA9GYOyWIQ5slY7czABoNvBgbneCF2DI4EW
6DUtEWC0qbo17eBdKtFugsEwSOEYWyhNmYK7nc/bpZTsiYZAKNOtc9Az6Guv1mitdBK3mJJ3LyRx
HnKYMeCO++chcKsNVpTcq0nz6lHihq5+HlLOTz/J4VODDQmnql779kUrZMm0oSHraVYKaEC4sDU+
pYushk4+RowBYm35WXWo5GKTAb6R1EDnomptpPrPSfT6DqfqucuWsiIdZyKbTX2DxKs+RoVdH9PR
uDPSNuKM6rKTbpjZyW7MxZlM6v1cJgGsgsaFn1Vwmhk2lbzI3mvep5MK55FUYuTfiY/GrSh2A90M
5hVsP0mNglazmLs50fQxWjGpHbTQVmwLx6JHnFXM+ibBo+6JSV7BUz3jZwJ3rvXJGscopAwOz9wH
iOT7/X2JwHezZHBLyh6nwBYVHYJ6nnd+pugbdhwZ2YD0zTTiLcL5FnZQHK7CSqcmR8G8M+GnLFrK
fZGBZgG3/MJY2yf+2DqxX+swIpEeAbFZ50HKsWmicGT78auXPqHJXwY3cQF1OLTh5vmvALKWabR1
MgmkDKyMsIkOD31tPoN/hrbbj+hRyeXA3bmAj9p7Um+cHfIhk09WIT1Cvsed5NEjyq/apKSXeEOD
lhx+7yWPwXajx7AR5R+rvM+3CO7XsdYhSGpLG6jL0K8HlgA2wSODYt4mHcRSWaLL4U6xjiuaAimd
m7KaEBEafJeB9VyZ5byzGixfuAlqMFStoNhuo5XdnGYfmYdRofYVLsk+2K5xtdYWjiSn+XBjDtig
BVumpStdYpcAsYQsy6kPBQ4/S2mvU98ma5jzwaoeGqrkkK2kPMTR178w915HClc/KEzTkfaUh09j
uUidhhEUphxe2LahdYZIVyIT7BJXuy20Q1TZ8Wiu2nrRV4QHxAkhiSDdEyVJiyEt7VGdRPHKxy2y
dsw5x7jbbYKCsW5vFdMe8NyJgQD+OET/84yEvpuMq0K7otF3pSfFlpyp6tDUEdsaKMW1YxkPYzd8
SyewTVKR/DE0/kFLgo3gs8Dunx8aE8VGnKNdy1r90e+NrYAFxtr8AOutrRs5X4Xj+yi+WRODVRPX
Ahe/raxbOWKgDn8w1N75NqVj6AzcKDSukENq8bJn4b5uUTbFfdptAERwc4yYNQWJJIyyMEh8yG4I
LvRPKfW2qEVApQ3Zswwafys5NNTgI7/GVRLCs/LGeZWZqNelc45qoJaVW93aWNVBnCLZ5vPqgR6w
N53xhJe/PfQZeGvTLXcIXHMkUq1/CPveuWH6/pUnYQW+ySSTCYocm454ZayzDucvF0/sgM6ZweC8
7VKdYZjmip1r+d/rnhYDvhO1NyNyDMJPoafaQ6xxeUh5WXFSoRLjvniBViEvjqOcE3pLRso4Z4B3
HQjv049gS/UjOcW6l+XF4KU9ze3W/VCTlZyDZPZPLfxorT1rZoFqb/mKOjueQ+2usSOddU62KdNd
M1XixnfK+GiX/lH1gjz0yQHWqbR73/frU16IR2JYQToVtbz9eqCPT6ey6jGU6LAqp7QA9K7sZam0
2Q0iwOzm66uvhyqeHkch+MzPz5XV9MQsF9NPBx+S8OJaOJu2To0TqU3zWlUA5ogx0LctWi34nnKP
Ms89+CCSznn9OqjRujWixkC1MiHrLqTPKNyAyMRQZRVOOeDxkctv0s8+7JOKWUqVJQdlWRsQM8UN
I2hFKkCarLJcLoo/jtybcHlIRUPUblCcwwyYXF8F/Q7BN0NppzyRbMCNVBUQk4K4JivDvvg47PZ9
0BJMTLodCnubmRGIN4+05iuq0Rocm1SYtQLtBpXxCWAENucieesUzd6yCYk/ojG1jwdQBJBzvQhj
w2NOWO1qUBWRfUF51U3oMmNu3BUBmZGDSk9MmwILy9XwXQR9jU/ABlJbDijPmMLdshsh6CzJmZ1E
fAUX2D6WrF1+gnw4mp18T3kNbspK+Rt0xPglhvkQ+cSdZfk00hOzP4jNGPaqqOeLRLyxIvWEYVHD
2F8kssL+zmB+ChKqpZTz207VuUEojBxFFN4oSUS053y4nSftzI1uPkv0YaCgcyrler7NJqs+BqEx
nsY22clar6+Jrc6osSi/Bu09E9kMojxwb7KykTcJBqZ9HDO8m17tmVROrpYskrI88SJZ9zVRTPe5
PsLYXY7IpusuJNzUj4gxWeP+vAWL2K2zqeyXEexjk1seEyHyuKBuwg0IrG3MURABpUMIrBg8o5WB
pHfIaYlR9vuOFzegry2LSEs5jLsoBi2kerpjCD8J1eLWOwr2FoCgOO3Esy5MZ2+F38GsBYe5jvYa
7leXNuNI9lDLeveowXYgOc9GihZQTWQkjOINQxJSqemFFLh6g11SE8Odak21R1B/OxR6sMF+Sj6y
Sw6IuQ3T7FAb5ja3fGJdxmELWQ7b7oDEkvJzwKLDwAEHhROEN00gGvqIyy2p0bdzPMnt0I6ELzDp
TNyo2OSboJqv2LPxEJVr1HQplai7JJIP5xAK1ySL81RVr0bIiLEa7DXRbvaKS+rL3Dcl7aiKaWIR
dZ5P+HJ/9RFmrnJ0PRST5eI30G/h1q6H3gzXXYpdF1Qq+6XV/hwXtr1OKEnv7prWfTfr6VUa34Ip
QUHkdlTcRnRVghunHsjPfrAQbxoEViXZ2UCljS2sXufhtG9M/oipD2dkDvt5CvtN6PbHNu2/lUOx
WElMz0iG51LH1EFgzl3Aa1WXYDoxfrxToNY9h6JoXyn5jiwUIlFEfxwbypn4Jc2xX7q8eIZh/EBW
9RwY0znPyyMuiHdRxh4aMcDbgVxNTnXl3aTnNYqzHRXBEqDLpWKbFXD5jTEakR+JB2yR126okAeh
YowS/5NwlwQFNUewaUWbpO/J5eBbyykI15I8Xq30F1BdtdLz5RnFKcqwJH+lUj7rPSbh3Ch/zp+h
uUCVYsUltrKPA1U+nIItgcY6oThTxwoGS3F1cICsshTn7/gtnqwXBxkn7M+CjiZ7IyjqyKaeirXP
DouMl2Vv1L+3lu4+QVe8jWPIXL7/xLCOSAakzi7I4GEs9iZBXqbukwCT/mjnjloDlrhpa59+62Mj
moPBi+cfBmQrZizv9WA9jHa57mroTIgbn007uZY28M7MDh+GFPdM1g/vlsjPXZn3x8bPDhqF/yqO
PnwZXX3dvEvdaG+WhCu7LqqHyPqBsA2QaDJDow6blyhC1Q4vl0iRXPtccBEKmCfuVXvDpXuPP+Ud
Ysr9IBtan/Y7au9jA4ja07L+4FQ8kYcxSa46kXwQrVDzafmVeEz4JALpsoi5jdOx2M/V/J5Ohe91
Okz54gaVZ6soWfBPDFsG8KcGLlRoZQfXbS7zfJ9qxAwu36+cpgu2yENEDpBIENaQr/mjyLSrXTxX
Q0D/s88vOO0kCybeyno4uyV0CKNVTwQnXIjjurOD8BHxL4FSs4VvQhrHvBtXVmDexpCD8sx66ho+
hmXuhghVwlOajtFGFMZDzukdZqG1zuP+EdngVY/c3DMd4MyOvNXrjr9kpM/YRraID46hwT/fc6cA
HQdIrrXWpp7QFkwpb0LLea5S54floo4vjBYWIHojcjrWc1pBToLsmYnhzWyddQu7y2EgOsyEZa/8
IO8RQ9JjjbJvdNWZfDbvekNpiXV1QtpWrSZREdPuMCjgPN1R23aebRMEpDrQu4WlVkkRAggltkXh
JFrhT9+ppHhI0+iRY63Yzn6Mxti4h6FKq1zIc5+F5CX3z5TzP1vddtbEyfHzt8FmAC88+NnTyMhn
FTUxcQXxNtaIK0inBE+4xS3fArkdOrdOCu83a5DjtlmDyjh+k0L71KNFnanRxBAKM0rAWIKEKTyc
LYsw7zZdSLlJNCQGSBy48HhaT4HjRVYGorBYB2D8PC7sntTI+HAW1izIx9thrismJGHO3kXAE33/
cTLo0+CEQ4zmrooi3CVNK73Mfc5yn3C+Yn7/etF9szrETXnnwkhZdUlw00y2zjDlwM059QjjhR4d
OGobV82JOxQ0GJw+OMymW2HMwnNi8+qCzsOYk+K+MFwyiuArzDB4YcLZx1wECbssuqO8qi/ThJ9K
5p9TY71lbE0EtpC7qm2dhGaHJr85aLql6j400e5MJb7nVvTd7m9Z9cdsFg9WAShmGL9HuXiI8/6a
5NHFktPZ6d03O8dtD6qL6k/u9H4CcopR3sdhvpodSm4TiVJiITYzqx+dCRYmDrl+xM0xkf5LPpNh
D8nBYkHTquWymqMODj9ag4u1PVGtqfK586NP2Jv5qqNmbBYtVtnSPvTDn6j7v/ExxRVTvfVEagPO
xBdKzCr+smNZW9+dRvtptuUdsRYd4mF01LiS2q3UzL0qq89MBz4VHrUZeTGoy9U2j2oaRXwkTIwp
uGvH937E/UO8+sowk3w99o3yxmIxiDbGjVkZd/YygAmIzhU+yoM0DLd1nb2A9KNbYLThpuqMCVOU
8RSUzQdsoKd4CWyKas/vCS5f0A2cNhLpvIfkMPTo379oiGFL7VGmzbxGzMrkTVp7vBDuZhbOm9Nz
nCUgTLc0HAGRQGzMvzcpDZac8HSupOb7UCI6NpHeeypotmBlv0e1wjIAjt6qxGkcMkyPc7kKUrCr
tJMx1jJJHEEjWs91xA+e0IA1AA9rMYX0kJT0ZGy2hYhJjRubd9OAfjnjgmhFj+3gn8c8DDZJ6dBq
VLXJ1YsIWxUfMmjiRdl7VUjoBkHJ86queriC4T39PYRagP3YAIgmdd+tiYCj0OysTVPPB6ebfw7Y
41NneC21cp87UeTNU9Xj3aCuoY1IYTL03hRY3LSbGYmRJG7CBpANxoekAPsujqZ3VeYwnYtD2CDA
cpSiI6jZSDL75kawHMi2uh+JHMGEyyfcDO59h2lmNlbrynpOk9G4WFx51rrFPEPWLwlWgrUeTU9G
x4jCVQpbs793+lSD3aw/wvAg3Sod3prOIM++BcE8LapKuz6NGvEdvd/sewsITBWNn3kc3luiPSz7
Sa8B1Wzjil5KTvLknOfbpssJGq7QuR4bg8yczlKnQVsyXgr/2Q9obQpm464cHhOfq67dANcf0M2B
+rO8MOW/Es1SzBXQOUdlf2c3LdkD6ZEPAbEa/YQwsRqei655Ae6CU9/XgjWBkTttKAu2ttrGQxQN
m0Kr90k9XPpS3JmtwB0R1/j2Xso6Z6gowpfCdsl64nJWJ/2DnAvCVoZXv6dZ2Cymg0iDp7uNR/2H
lJi36VVkQX4f+YPgfZK0EstkayFDDSriD6D/Eh+Ev2Iof0Lc6XexYI7s9+0xwzLAeJ9Fy2p89YMf
YIBuhqa215VmtVsMbO3YFDASjdBjYMvIY0sPa1hbUXCfSywEUpPNsS+o2izdX4E00jz4zCc5+Kuu
M0NSLuiNNSOQHpn8xNAZraraJC8RFOkq+5h76yVRu6zANyOxo3qgy45aEj7GBawH4tSh4zpoEgGn
fEi/OtqQBzwWJucIHpcoggIdOUSbqQZRW2osrq9P5MWh5xJ+5slmeiLSMl4NNNYltYDmuNE1c/oP
ZJpkRpTqofIpblSJFolU56QA31nv6wHblJIG5aZi2ZOUZzBDXtcY6YAijU3wM/eHzZQ0b7YdnFE5
al6cf2TmdGcQRYC6BFpi17Tcm7tLXcuOlLribMnmsUu7n7OTr60Rg1xpvof9Apa3cGoVkj7Y5JzT
znxq7ZxJmwx38EQp5bQ70Gr60YRJrjWvRIqtTZQu29Dm1OrsiAqeefBgkwM39LS0NfNdgzCy2AGE
UG8aF5D1oJPrK6hJVH/UHf1nzGXskJlnNOue33EtG7EHB/GalM4JlF49lzra9lc/AiDTztN2SCNS
5gAd5H5wFXW1oIY5GIZ+xBfhID133XOii5NjOh+97nOR0L+jYowZVZWPoWLYnGahu4k0ncvzaFF+
C+c9GOsz9JM3u44HPAA03kVkfqOYeIqVXrMfAu0LjGbXhzTRizHBikw/sqJ5iibDnXfNVN8l3fSQ
zSW9JCcaibDLfrhuja84/tmRuMFwk9RhFTmHphUYhBlK+qbqN2bAR3+ik68Z4MO0gcNv7HklAvxm
PtA/IMQO0Ma5sj56K7hWDSbdOl/7Gt4IsmzLlRrJvS0DgjGmOVqblgH0g1zUHIOlVRqEHczDMU6w
Ms2NpLnMIl5FUl8B28TCbYqBEWn/MCT+q0OB6Cl9vIdC+NGNnMC21b6M6Q4lz/eZAD4Wvo8jSAY3
tes7tPvJWzHpJw+5S35NTU6Jzh19S2eKoeicmZvMhJWhhL7jyXZ38YTrloh3UuPMpsL/HFxtOIcr
bL6eMejkkPCPisa+s4tOuw1I2HNqnSOhZwZosF+C1/xu+/FDHfvfci2NVl0xYMHV6An7abh1bdNa
pj7nJuepd2FS7iCjH8rAv5kTThUHD/46xwG7h4QdbNiwtQJah00HfouumTd5CI9wDd6cunwN5qFl
i+lv20q7ZYt9ytVwRev8neuBy73myYzKO2EsoDs74lIhJndFgwKHYoAbGudpTgrIFMzfqsWTPmn6
RweJdTVhhVj5ehKdBnc3Y4mhzNpUVaxOSVMCB4yI/ONldJOqO8Z+eXS6Jj1II8RmJYyHMg2VlxV4
BrXqLpinciNx6cZmdl4iN8qkk4yFOYCchgM9IMd+01i+YG4abcUgo5vYJlyI6+oPXdRbuhXuTR5w
DBiMtoDOo+4W16bKGOyEBe9y7vltIOiSU/NX7bQxkjQ/5/I1i8hWZR4OkA0xRave0CU3a0aZ215B
pp8YdmU6Di+0Fa3COcqYaC1j6gRizjD0YiZYgVUPvKG23bWTYnGPbNhqRFtwfco2jOF2Bc3WqqSe
KMZvjsAdHCj5Te0ikZsgJLRNR3aXTejgoR4IUjWN6COJ4icHMvB2QkLOOg2uUVfE6wbcPoguBBM0
almUjiZPvU0LSeHy98RcLiEPBH5gQrZsLOvmBmMc7YOZkUXhD8MqAEa+cd39pOs31FDpgdMx2Yz4
ENCOctzOKdASVBG+DhzrMklgWEQtZPd2tHD7zTUCED42vX4/GNo3jMxQhYzwCgt4PTnGcQ50Qt/i
6Yoy/AbJQLNNgsq8q8u6Po6Fdg/s4S026lNip8NJn/vlwhJ4MmTtl4L+ORGR7jkyaRnNZWssTUFI
lVxT1l3kB4x4Sj6VEYiFlmbraBKutILGb66yYSBjR0f7E2hvcT1Ga6lh5yInlGodH3GQNt+L3tc2
szk+Ql0VnmEX5o2RuGdJhhTng6uvMgJ92FKoQzNdrQtrfBN9cYnitr/0nU+8kZqOU3FJRyeidKWg
1a23hQlBPu87cdmcFFFnvM/x+I3xVZKV8V03MgCMrJROLdJ4LyxJjocxcRBIYLLWeJuQSLjEG3LV
HPS9n9OOjGog6XFytlLzKmJw6C011SD6d1cSBKQcIgIE3p/U9d90gCmeM458s8k/1QGEr/DdnBbk
h+gXar/hTRGNCaLo15OtNV79qeLxqR3iaBNJeVP40WOjEclmolbIrXWjN9+w5tGs+pilfISo7SBI
bJ+SeHwoxgIEn4+JaXbkgza5725sfDPNai8XkDeSiRnDCHJQEKLtDvvAUZdo/Qx0fMyAHmeHzq8/
jhhc5ifCzuJyuleCFuRMKPGYN4d5xsilRY/kVhOU5v+UVnvfBlGzszQgh9rk3zP07TGNIa6Z9lbd
F/sqk1cxgsDGTEPnqelXbtBeJA11U58AtdskHObAH8eFUz+7NddwHUi5PiM6HGbSfYG4nZDljRu2
pHLVG1hLyhJ83u9fRnU38zEqLmXswGAWCe2tJmlfS3HTZ6SSYOG8lG7f7PK4/lmCkeFtVjuDrNuV
PiFAk+ANFD/pHBLknsvv8fz/2TuP5ciRKMt+EdrgcMhtIHRQa3IDo4QWDjjk189Bdvdi2qwXs59l
VWUxSQbg/sS957bdaewacTd3FM1oAJkd1+mdhVgiUHK6CRbtniJ4RIfI19YOIO8fXS10Qmxhdd4M
R/QqgoBZhgWRP3VXM3eo3ybGk+aSo5GOL34VvQyFJbZjH2Mo8dP4rEt2+nZu3AYxsIksCD59gEfH
OEGtEHTm1diylxyc/MWWmfVAAOxSXoI0qGAt44TMtP7tRlV+96J4XqbGvfRrag9f2CbNJWED7Krs
3R3LeRMsUwqhzvfRweXBU4dkZa6q9g0gF+O5ytzi4SgffBGEi1Xprds7yy5A1rx17ONgJmcd+HyU
NflktnCqE7ny2VHZJ1bOFByjw5mX/mUucj+/eAjcreHM57g0L9Gc6M3krSyz4iQScyM1qopRz/a+
SYl3tGfeAhf+5LEvnVdNFtuxxgUdglAbGSQogcGbjiRWe4U98nnpCFQNpqdxUtPO5Vo+eQUL/65p
72YjlptplD9OSZVgrYGrLCXMncyIq5KEKh8H5RMZx4TlZSgnRCalfqqzBudKbHhPCEJBb3fqUCnp
n2eKhApF2zMrQSrr2nrzncy84YC+JhI7JybgwjwfOV1U08lX6qsqZgowlj47B+8gC2H1waL1YV74
OIiJ4mjxXuvetS+iZzVIDA+/NXe5aSJArVbKMMuGdr4O+6+yJYfga48XHi5mvSwXoV5dLIcCCvzc
gHJ1ePHT0jrlrcPaz10AF7GNH44z3d0Tg7MM/TSUqgUGc4Ynfk+wZHLw/Ny6AtizzZFFzmIwPuyG
qbWf+dmtgcrOEVQx62ZbLEHzhYCOtfz00nbAARdAVbG2XAjA8Na0EVDidyR8FSx4t0sng4fO0Pei
NAY8bLHcCSOID11MLJRpWs/zkD7UPl34oBKkp0KjyBpn9CHTeKMMIDBEwW+thIC1hBvsCcoLrCfL
eSiIXd8pT6jnqu/bY8I2YStjpEI2n/oFz/19R1w4sWEWwTFGal4V5KY0MlOhlFN7a48G5vZR/kGG
wws90UUSJOcpyZQrcauNN/IuZkYV1k7f4y1nO47/7UlRVz4DVWlIkMLCbqg0B9vTP5oyaG8V40Zs
wc1tPdjUW3V5g/pjbffmeg/2LCO2hlAVIsprMGScEAw70iONMHAaUsqupuwlmZzyO+/dvVzkzzxZ
+UeaLrfdzLO+TMVynwIV2kxGlz5InmEC7rxw4TZ5gLH0BwUnPQ9xc6WL1DktdY31RBTtkejZgBeT
VN+0e3OT6W1UvdwGGQdSEhVMw9qJJ7iqzItR/pPTOjsCqrut6PjZIISvgRweU6YJ8umCVm1kshGq
tkpPcK23gyGdWwzRgFT41oyyhnwS+1TO1MBkSTTfjWij899IUuec6uUI3XE5pjFa0cn/Jg8wOps9
5eWAC3cD5vY2t00J9tvMQiQd0W6012AdpHg3PFHowfihgkEOd72ZTRvz4i/AvpAOdCADyWlptend
VPEpTSOk6o4fHSoom7yoqKf+ZWUatmEiAap+Atv/0uUwPDXuiA2d4iEfXbExB1PsYU53uwhBnOcw
iS6tPnuGN1btjJIphNDlsimaNnqcawzHS/9Okjn5EONWmkFxCuoJbEbTVVcFiWJmS2VoCMYllhPt
dad7NIAMLKskFe9jhH4ApdaBjysIZzG/dz4kTvq3H2n296zXbg0iaK6RpWtWnSs5dDmSJn4lpQNg
LJPNDSOzo5VqInSZ1NGFSsaMxUKjIbfDmGYPgB8zXP01glhBt/Xv3+Fgj45VVPwSZ1Kf7SBtzugd
XoVX64Prq6cJx/zzIrz8ZmzzH/9hiZbqafDi7pF+yRcE0uS9353U8OvNrKhwkGyj0YbZjyECCs+V
40bQyqz5lxBBBwM1OmbDq4J7BV/4HlScQgTFqFzn1YwnmoQgJzeg6ZeIZwKCZ89qzRUoSKqcPHu6
KXjEukoPDDUQhIXAKk+RzPcRETlofkX0qrsI7mgExe7fP8Y3UC5e49bVd3MaNNfW1Lx2tTj0hS/f
3MwgQlOPLp4Nab8FGP2muLrusni4d+wS0VvW48qeKgAtElcsOVCsDQELla3/2g3srdsokhezJaSm
Lisg7ZVVkMNzFfRIjJIZx/Wi8ms1ZEtYGIYVJnnSHqx5IiDHf6oZEcEYK7wTDdG39OfmNIoGf7yw
3P18ITG8OZWKICAOK6Y3zadRDehOzvEM1Jl991UvJjssRPUXxOhpREbCksvUs+9jKna7pGRu+nMn
lrO9vntN6+z7AOVWwIcl5f2oxofK4QETLoObMilf6m5dugHHsHMSNhdsIIxtQSvE66SFcTYZKvgs
DKZ3VrYck9SiwlaC5WExk7znBYfeVC91dssY9V5kfCdLl5L627yOE4MWfwLjBNQYfXwfH3H7JotX
YPPOdJiOCGrsrr9Lc/u68SKUXUiHxltSYW4xgjwlhSw2OJi/FYkFZUctMT2mrvepTDo5IFfA0x7M
Of6MI4cVLGYBNatXJLtkyTv3hZm95jZOcLRMLyOGec12OZS5j4E9eDIKtPijm30Df1hPbni3YNBo
BvNjIesr5XnPQ8mCpjTG+0L+ztntzPfSdB8MrsQlsjSACkejYamjz9HIr+csr5EJWlUYDN0PF9pP
BA42ZFRxitmDFGgSq4n5FfMHazP5+SNJrg+L4R8zDFAblUJMamMuTNPvwkylSDWJHBvXcBEm5PQR
RzVxRjGT2DbJsKINnxy7QCrmRRuZK2wqSv71g/ml1KQ2Jk+TFu2NwUBcdx4TdUrlLLNZh1OshsrC
Lk2KHdP27JH5Hvyz4sXR1vVC7RK6Jkpk8Cj/ZNr/3+z6vxsJLQ+72v9uJHz8bb/S/8tF+O9/+E8X
oSX/wzQ93GeCXfZ/WVb/y+bq/4cvqK75L54nYBGg/f9vn6v7HyLAt4ZlzbOFJUzsdP/tc7X+w5Kr
X8gnt4H/jG32/8Hnilfwf+AQLL4Fc/UpCgv/LN/L/3C69ron4ShixeYF171t6dDucT6BVbm0PgGy
ukguvUelSjxQs230Gaf6cHRKeHoLcTxWjS3dWBg/lVa1dSF9hxS6P/GsUuImpMMEoKw2zGw2S82C
N0ndV583jKCeGC69L27zEUtJmz4QCmDtkAMF7kFZw3RKmckhngLrSf1Gqikyo9Z9DLIiCP2qOFYl
JodFs73vNOZyGyZokn9QUdWhWOImJF0mNOLo19HZs2NCuEmiEvZEO259MdXoZunrM5/bFzeRWUAT
m9ZsUDH/jD2tiGqGBblW+xAAGgXwRowQWZ7bVZIJgi5/KiqygN0YUjgrjmZbod+aMnJL/YzwA3cl
nTrMk6vUu4CpM8P6aLTK3rMcgZvpkcyeE9q9M4iVJTGr3BSE/e2MZDry/EA4YATVGcHOKXFFldVv
3ajb1vC8I4HlHa1+m+78KvmIHIC7ac/cY+knqKpwKGB9SFY1NrE2LqdlTJrKfkSTtsMP99vma+R6
0B9TPUC8qM5uxxa9yV6D6cVIxU0XZ5dgHn9y/uBGFflnZLDqGHP3o1BQGRm9FERjFOdFGRXzE+uv
HDBD20yOJ62dDaz2G59BGWMdpocMN+kw5cdoPI6O3yP472ivG9RTwmXH1UDh63VebkAdw06pv9RM
rmMLFAp9u835CHa8E3xxxuke+XqujmJGzPXOKqNP8FpKw2bsCROXZE0SM76mJkXXgGUPJJ/uY2e+
boa/SJjHAnJiT+W+4bd1kh7bzA7NNGHIoaCF3nV4aky+AuBHoKFRjhpueJyt8aYBUsMUq+CnIQbV
Wd6zbNCbUchuM1TiZkz/utS9Mg37w9DGz0gyjY6LHY+yCunp63AG17spDPlyyp103rCWxZBStlA3
CUPeSOeajMdrTRYiw3c3Dvj19bDiPOV+GvXyMtuBE04dE6uMlRLyths/hUqJ+6kiyc0T/hvrZz5f
q7xNsWh0KGuStiVHVbIxxuNzQhX9V4nktCLE/WYJNv9+ZErHhxbbZi2GQyv0jSu9x5aQRW396bj8
cvP5tiqIB5iiK1aat9L4dEkbGmNy1QCYvMJtvJ+nM+CJTex0D55ovts4OsSg6/qMQI0m3U84CEa1
45d3mSv1oFV66oercl10lAtT8KhqrW1HvEKbsuB03VMe9Yo0BwqNprDeVBs/8FGH1rvn0pBmlAEo
ftida4PiKn2L6aEZSW7aDkS0A953iAhiyseNofFkiItRpeCMWHLXeABCqcbPuoMPNFOVZOKEu4lV
DENgt/00BvHt2MP7qHlimZBFDUdS4Lh3TW2dAmM54uSCkKjPLuKRDbU7qlDjvh0Z4Xm5d7HM/CUT
jLBdTJXQOPpV4jEjhpneS+VuCWphc2+h0adi+jq6C6sm2ek3UMyvwQoHyWHUumCjaSof08JlWdgz
tE4T5lnjfSuYoUpWvVsimk+tA3OGAEgmldP02toznBr8yITgvmDYQ/fHen5K5n3RgZjUSf6kXFKC
3Dr7WZKtpbPvHuK/YdvXQZnfwFdEReb4dynOCZLh+YNJ8tAvI1+nc45B7hMzysFv6XXUWL2S9gGb
bhpv7ZAJuBYdv37XGRCT+B+StQfSQsQKlX+M4ZmBtgE8V8fXqV2yZmb5sEZYFE4BTVbL60jl94FL
Dnbf/8iWuKp4QMSR41PY1CVPARuU0FAzJZJpXGJ40zviR1/IPPpKCfXcipHcalNlCN69+8n/itd/
WQTWG0Cbt8iSr/PE+tHhr0eISVGunSskdNSzfA+Emew8g9dWK7oyLe4HX+GuTTErpIR4w/B8IPUt
dAd3azrxh8iIXTJ4k2r2eohGUeqWrCLZ6u9V9z0vmBpKNWIOHlElOsvr0DhNmBgOSr4c432Xqdd5
YQU6dRM/KTkcqfWsbOOjXV4hlyHJ+olilygauTNWveYiTt7qQiOy8zMtGU/Spx5cvbwhxoRFvtTX
DN52uocuXafPfj5/0kETuJHYzA6Y1U+GwSrC59Ah73EzyeA1YdBNOKhkXUZQdRdfGs9/cmZ6cpJr
fvIkQe5Qo9ejubgaRwyxtnaPufIsJgK4LCOJ+7pnA20ACkQUOSKHBqnYL8HboOVfSSnajbUbVhH6
yKWk5arvVQ9euHHly+DMtzrqHAAxOTk2XnUfZcbL4LKPcRlu7TD23M3NSOIEgNNlWXsPxyt2pJK/
K20bu8719baOf3zjJBpYcAnN8Lafq3veXjxvbJKTnLtN9sWxcDAa5DDMeFGNb6ucnr0lOgEN3ibd
wMDKNghEGmrBYB7joN2fMh75vSFIaq74WEydkHs/Ehg6qHPv4g0mNfgt7ZopLALvwxLqUQwkhUXp
EZcCU6MBm4HPyqRiDcZOhC5IctSzKA59LFZlxC1op8rd0WOVaPL8iynG9gCge2fEaRVCYuebMntW
ZYO1amIPfoP3lU47Cu1YsGJdyGnwCJXvDPblu9yZxJ5RGi79Ue80g6jScm8Gsrs3aEn+vG7CT9i8
TvUAmxluA2PFK8PyHirAAVsr/SalKwlVZ+4nHALQ4NiUBkb0ZRpsvPjSwdahMvCgMmJBiDIu0H4N
O8Jf0CqkiUwgZN4+EOxOzTH3cNOz4bJSqsIkEJ/1FKCPIICvWagK4hwzQbbemNGTMTCst1v9akwA
k+caY2qdTRB6ZXEwzAo5fWLJUJKquslqk9uU9nyp2UhkvfmQxSZmb/lGPURMlErErhqKsxADNV87
Yf1fnDBRwPh8jlxuPMagNdszq1YbuEYR/kVqTVaC18Rz4cNGN1hgIqhj/V3F1RqezFaUPJ65iL4Z
U/1y7Z8mBlu0+rijl4I4l6G7Yad85ilmv455h2TJfVsyw25VgBQz8oKdaFvjkmErt5QpoUs2qDhK
jF+aQ8zn4m6H4IbOjszf+Sthoo6Gh7Ij+kV8fWqi5kBBMJz8SDzMRbP3SaFhOWxaYbzE+N7ZGZEl
v0V1lGzyon1EVxttgei/64g5UPKXx9jS2+hlistv1P+3HnuUmv6aVRajuqLowtlJPjxxNw2e3BuA
ADnG2nuq6hNcxBKkrfOTpcGu1s1dVyYu+ulqlzUo6NebsMr4WISZFcdSuqc5R/oHW6oCU1lwypeo
RzFM8pmRF5WIlyQtDkHjPPPkkx8CsC90m+Ze+cVTUzIZHdMU7YJoEVKVn5g59GbNLGIiCFO3tihW
Z86sJB2eFDRkGigeP1UD7vZfiMz4bh220AZ5mQO36TkjMqrD6YLlZvxsTL7ndsRG1yl5LAHqb63c
eJrU8rBAQA/JjCHzViG/q5zyj1XjtfYYZloOwM2MgSASlCOw0xfRo3Y0ctKBIo5LLt/VU1Lug9bi
BNATBmGUjVjhWHQsmZWF7SxYU5kk5Fm2YIdLtuRQJVGYdxFoho4Q4qQx7Y2dsZUaM4d5ih+E7D+Y
GS14it2iOXRT/Y1xjvpFnNz2Z45yHxYzBQAWZLAK6DTbhtTFUVUwjocGsltTyC2ZXYh7Ne4LE4rV
oY4xr89Bc0+Ets8dgozQylqQRPF71hQgyWRMtLXBwdFB0zyi+NpqCu2DSKMnBodA/LHshGaVXpy8
K68VfBtMWw01Yc20c8L0OK/DA8HkQFLscdFs5ynlaYrR9bui+iU8kTNJXk9aAkNOzG9EHiQUl5oQ
ntx7oAc1iAO+MmtC6/tS/lRMx4NR7HvXwLQWlFe+Z9Mr5tYcLjKhh3T6P5E6lDaGRZJJPYWuylGp
I0LrMPK1rgXrwUI7QKkEeNmT+YmdSzPsnJl/NjAxb7n6U8G4ObURjEt+cRiiolAelixwseQ0v9pB
IDoPBjkYMyofdG2FJKh9Xoh/aBZWRuz45tZzYCCDqc9sOO44/bEbbZTTHseFUqBhZYgSHvmkQXdI
Cv1N7TnvpjsSplZVj0i4PpoW2SrZNhQgYwbbVDwtLIyRSiDn6A3KOu8NoUHKRdbOO6wOTFVFcra6
IylVObnoS30TJyNzo4d8zOrHWst71867M16YMYzLJhzHQJ5a5A8bqx1RPtV3ZkOorzfpn44s9rkC
3610y3rFMm8n7liQw4yHMqvm+coY9xGLSt+TNNuI8C/wgor73hzJ1i2mdxOSdujOtrcv454LZe0+
RGSAcORsp/j296LojyqJ2+OSsIBya3HJSsaBdW16Z1g1t21fP0aTd0mIJCR+ZH6cTTLJoPzycgtj
57p9fbE81rG2SsF9TuoTBp970IPxwBgiu/YU/euiqotwsitknrR60V9ged65nseXxF/Bdw2zCNPj
wRwH9BOgaeuDPZLbttL+NkkJKLvwOZONDtpwrJAkUEoouz5DOLVgS+IeIP+xLrkFAwef8pjCkq84
mFwLqX+RSxGajgM6BMxK8OEn2DAoIqrdommUymNP1LQyRwMLQ8FBptkuTou1VZHBi2ljhrIT824e
8gcM8HtqfHurxL5VBBCKUmKaMgoy4XwYNUk/XhuZb+0ynz7elcW5jWxqynjaRqw0QE7La7/qj17O
6ZI73VOFAoL1g9uEvqj/ZiKsw8Ei8thowaCnrLt6ZwSAKmBvrFFyIhjIgU8MnCusXYkfSlb5zpz6
imkvx3OvUAchEO5XVXnlB4A/PPT+guaHnhbZWMyRFHnzT7UQatsYHW3YbOChTJFemy1ExwnPIZuv
YV+V9Vvp0VkCw5p3tScYJJASauhpq8qCyrOMd16Chzfn+/IEPZNjScInBh06K0lkX0uWWbSxxsbx
3DdicA4V/y8qFK70pJUht2U4SH4z5hIPYTFilPUaIkiNwTumjAwyLI+o8OuzoSk67Qk0SC5+xx7L
VjMzRaU1zSPYIrPLGrCIscGzl7qwZriz4uPQem/l1PyZap2G49TaNRYrx5RlHNOkPTIJ/JWB+040
YUgG2rlUL24wvAF/LIHLjLCBnPoma8gKrAcGy8Ax67D5h0hPPinLaszumxyAyyZvou/MsQ5NMT5H
tqTGLlYHQZ/c2ab39G8ooZGyFiplC+rSxOjWOFZ9g+tWmoyMdmUGBYlwG6zpLiHCBbsDVLpAXgSj
Zs7Dvdug9tHZvdXWvx7+O7M+ctTaeCjwajkDe48+yi9Dzy6BIVfQAGkuRp/xgAd+XncvMmUzL4s+
37rjGWblb5KMBm0HO9PW9I51lzCkSBZy1YP40/SvhiibwuaV4O2EWyl4RsvxjYbpH2KJuz8mtijp
PljzxdtgBIaXsIpnCGPia+PYTnnIHGPruIXL31chhL3n7uWVZwfUWyUNqvg25+LLLwwo4Mzh8wCx
oTR4KCjiOdPGgxK809jW821boxvl+CIKExd244Y2rsTQc9CEVxlnVQ87uyd4bSidfFtWiGOjJfoI
iBgYXesBfPyHVPa7zO/1Yr9SpHvhGLc/Y9Y+i2LuNrWVPqO3bbE3bRhy/qJTfPOoCTe5zFbv1WPS
u7elmf1py/waWeSCOMGhlFTf6K2PVVXsJTtq3GTYPJZ8vEjtfBM5T6VkPhGz+NCnMYZRSvmMVR5+
wrCpXTzkjgFURNmHoO4efZm9sqeCO7T+ubkE/22LN5PzfeP5/r4yJSda74+bjOXMRHJqaBnAcArf
PvoZDVdtFExjC8RvMiOaqbBPjDsRiutgIxOsd+nAHqfNeBymGQSCzXqit658himR3C4YfFCLcrF6
477KdE29GBBYhKS6Vi8q1Yd60fCDhBTblAee2hALb7y8p7NPt0A4l1e/qgh/VmwTFFmO94Qbo1Y2
ezScioCP+MvU7kfjSGhw+OK6HrM/PPutyXln0O2tiPz64GCEYcA6X8rum00db9cQW3BN8u+U1gLv
6OMyisegjj1k6fS7hp+uwV9ElAFb21o4j01z8S9+xiLF+h66jvRP7tF2IQEviejgiz5dE5RwMs5I
ojonPltuEsP1/+pcRoc4HsgAVA3DAXnVMmGJO8m6h6sfdhHLH5zmTRnfdBCKmE4u47JlzL9v1v/u
GOYXZuo9xJWnRjfHBKs7qvUAUBaiK9E7h3rIOobwy5YqCOxAROY4nwOmFahrkGoqC05VUyLVsp9L
3TphwLg0bFAAGAz2iTrF/NuO9Tu6+Hdv/lz0+NbjYa963qQSC2eaJgyvmUCPiftUm0T/DHjIJ8Nl
IoixBFYbVyfo9zSvAvqqlrc8Cf6KuvxU3XCOGVdEKxlgSPgwZtkj8JdfKmFBagmO4ME6jmKRKEQM
2CAEZAZxf4xGRXOqoSUgJr4vqunNjtNNYXIUQJu7bQTmek9qa1uDg3fy4EyALG1agDiSJv9d2/He
j+ixJVyyjn3fdjY8NKdmc6tbfS1KRA+9R4CtAw6A6z30Sh0OuU08pcw1npYrnztr7/bJzxykL33H
Nzton1gy7ra1hU9OTk18kN2M0050F6Mf5IFIccbIPSdOjczJMHjhoJ/fLZkZA+8Gy7AOLhpwishV
9adRuPeFlyBhi+RuXBZKUNa5m7nqf6AzEPgAsTnUbY6csTE/7Np99uoeX3Lb7XhFOOKtnD57IuXO
AVpctJoKL782I2nvgDCBBs+nG4C8mNwj8VT6a6lXR/fmwMe/RD3RcoT1ADdu0+7VNeOHKWfOYil8
9fzOeQME28SqDms4zJRLCB99aii6hYMJU2KPVcOegbP7HWq1proBT4TRKs3UngdqOy0+O28xv7qp
QMxd9cjBczh7aU8svMMd3Hn2bYMcn11tVe+GLHktCGYqIvuzAMe8sTmwQsrgd02ueCzxO06L8awd
9iGN1EQ8wYLiewdpIpJshyzzvS7N+6lrqZddBz5x52+oq/MTJ+cL4wrl2/156Z2EKEZy6POk2jSe
OYSp0Nmhr1OqUyd9rBr7ay4ATjtqaEhOIgXUGwwOpQXukLuG95AmetSu8ytjPHU5FMTQKukV/YTs
JWvGcz4Zy6YZKJ07HNpEjtXbGXvHvhJkPtXOVO6HWL3AmGiJ1+F3DxN2ubjGD6lnh8pCsjtqpgCr
C1X6I8ptv7jTgf5K2awpllpswmnDk8pjrgBzq+ndcgfL6nXO3XZfaPIynXHc2UXFKgVpGWE5iKNE
c7bK0trm6j1NoVSOow31pfSpypGIMdtBzVVg/XHrn8j4bPO7lDh1dHu1nRdXIpPPxLVs+ziCm1wR
f7eymDfEOKOwvu58RmDBEv0si4c6axnIeXolj7ugBJqYdGMtdiTEJegxVxVTetpL4CSI+FevstoJ
FxCZ04NHk7H4KFkLzj1TSRJGatj6+VNmBHeRMT6vAP9cm+uOrcRontphio2Cxj2b9k55yFNZnjlX
phmXpO3tJqsHTAHLYOOo7DtaLSnRe8eOAGHbswQsFpat/Jsi/YXlqeBZqrdydd2QDJ1u2bwjlncd
E45fcGW7pLNM8/BqU+pSOtjoJvihkLly1LQsobpIU5fQXLlJ1AMdY1SSae/UINywHGaEUPfAwxTp
XnT9PaYCXOyzV22IJ2Ip2nS7MjlXsOHCjrABZogO2aTRuUoFsuAWlWs7VWdyb/dJHwS7of3GefPu
Tw2glcaz2YMyjQUBCRUkSLc1/KuhXl25XnnD0fxnYS7amtHHXFGgw/TmUun7X+o30Whc7XAtQVJ0
ZIOD3oZA95Sr5DdfxuOEVTzwEA5TMCe7xma6MqE7H8oyusr7+7nHCEeiwXEGG3SelgH9VpytgEtx
doNP8Gihn9gDZETvKovTj7zC6OX7sPmUq42DU1Bk+UF6Tj3eQgjzSFAIRdrTKO5qGz5R55+F1BCV
vMekuFQc2i0pguRZayukKlfwyddodTQj+PEZ2c3vrWdjAQbtwHIz4L61LLIR8KMtyW8QpIhT0o6y
uuGla12WOE7pf2U2e49uNF+5Ecdd7vKXI2q9w1t+NPBHHxcj+4y41fbwTP8WyWSb/C4GOh1aH8+M
s7CXyjhUc3vjzcl339EK1wN/y+AE92TT4qvOY25Maz6icTQOdMkLV/otuCuywBEPajphphXYMQd0
usHqSZ0UNoQ+NzdJ9+0awVPbB3fF4DLkqfMrizWXm8eHIb42TOIYe3a5u6QYrqfFfYmVIYh15N7s
ELAusYfuyyFKE/dOxpIB02NHDkafG3DMXM0McHG3wvI/Iit/VT309AZLfZaYRxfhQOingGKoNN5z
R/zaNXcItRc3Mfebxwi7GLGzzVy/dGQYzJbktvdK98zdeKgSurC+JGuAmdVgmUzYIQmGRbWOO+2d
RuofBnl28YuuxWiZ09RJqIuxv/AiqOKn9P2Pfms2FaNDK2aJvUjUbfyiQD1huCsGMnNAQTClgxb5
K6CqqilmsAwsTd7jtht5kob2ij51o/u532XR9NDHyVe9mvZYQZCSaH8DYcDV7FzbwT6S3bC1DEF1
mq4bxhA/71vW2rxLeGNlxSSrQ731gVGFkt901H7q7QLebHzr5nJr2ZFxM+UI3ikTUWAx87KmudwR
2g2lz27QHQbzgxLBIdEN2Ee7AdlrVhfTs3EL8Pr6i7VXCPotO7+vo8q7z07znBf72nSunGV+8FxR
HuhXi2Vtw6wvhwMf9AgzrnjGzZbPdNId7rUQBVOx77X+QenN2+OMKJIL99pJsZ6lBUlcczdd2Slw
zsFw1TkZYn0YovqGtNCb2OwD+sEBJWXkMJ+cvAjJWBd/+RUhcORyvY++2iaJkWyxf5Bi6mUfLhtA
5UpAFkayQxvNngb8JiFXI/ZU2uBdtrD+JNs7rir/ipNxMzijPtA6nJBC1FuPD2tbjNaww28VNzEf
t/sssmYbtGhZG8N1icLaFPVjGfTJdiTIbdNCLImDmO1lTEBopK+H/0wNSUSzi9ecwsGxYbu1Evte
1h+LeEbUHTnyWE3ouUn15pXtPeNST9Z9ng5o+XvSJK20gtTpgH8LdBBvk4mCfvyHsLOu02Y074ax
JyDaAqs4uv0zbf7CGXAlnT5jcMVpvjQkkASKz5A3jB0WFn3f2ltstra9rD4LJK37Enl8BKdjwSa3
i+VL4bvYA9ueWIaRdGOSpNKR68wvmQK77nLK6+ylspABxz1tkU2oOF5Nb9xagf/RuP6Il4RmQ68C
kX5umcgoiDc6/XAth7Qxswm9oXW3eaA+qjJreQcpdBwnPxSlc2oT2K4LMWfnOFtjPyw0OSgkU+xW
sScP05J4p6HA0Y5ZZNz5NqiZpUcNaznzQcaEvXoFuCramUOwdNQBDMRiOL5aDYdkWWin7DUWj7Ou
r7sDKRE5m9/yWQS4OcAo0Mrrij9etgUqDT4EMSH+sRTmS9n2bw2A3ioxl0fPr3EsZ/lLoEaOSbOB
tFrdce69IZPihvRZCLpjwzBNnZVwHpuOj0Iu6s+zrBLnrnccoUjoaj5WazTlHCAGiev51+FrbiNa
bbyh66LXM5ujKYuXsmdP2bni21KM3F1l3tqtesmpf7ey8I5Gv5gMdPwrAp4T3OedtyH9G8Ec47d9
ieu0bT1/o1DX7vB0+wxRuc4G7wWwgYYObDzXJjLgQRhig3AvAxow5W2xrX0UwpE+d3qSVCCo8EpP
XJmucauKAFJ2OZ8GSOIIKLBdFON35BI7k0bFuTGPRGju2KEeioRhazeNCPv1fVJ358aibZqEqE4I
Ww//h70zW44dubLsr8jqHWkY3DGYdfUDIwIxMGYyONwXGEfM84yv7wUqS5XKUkut9zaTpTIvyUtE
BODu55y9106tERaoDSZqrBgClyWYh7ydQDixc+IxwVFUZBccU1ipa63nOXFs+An1q0We/TLIdeII
WUeapDhw7PqUT5rXNzsPDrNdVM+NyWxHstcDpXHIAmYxcITkNGXlh4gkTN20WSh6ZdM6PeDGIXwv
GuczttPvUJJeX5XTQ64YbiKHZ2zsjMB5qmSSM5JmuVn2avzpM/9SwunLq8Np27JsLztBdFYqzjmE
fKBS/bkfGH+2jaTVmkzvAXWqndNomfz6XPYR+1CMO1YhFRRrI+6xHEDaBLoGFA1/FMN1cRPOXXeq
mMJ9Z5BQWDYkGmod9JHKvq9oQXiZ9pZWRJIabV7cqc8ouUijXHt+WWyHirdonlbi0NnwPM/DzAC4
GkP0zdTH7lQazIbDhJZTH1+xK2/CmnAYdsxjqrLx4J3x1o7qdiU2XytAtWJr2htHI4bv00hbYjPo
I8NXZLuzx/m1YgUsqUUZ20bkLCXk8ODhUuE9LJvKedFy8sThSWddREMTPmgyjUsrJsRJpSaJfUxt
LVPLPbY5JLdB9Vhim0eRO4IMAZR4VxS92BAs1yKq86thObRo3H0QCAc9z5eDPRBF2pLTKJDwmA9W
jrO26l/yPmPD053PpIo3bNObWSS+MWWI6398gPr7rXJKtL3o1BkMf/0yvCRVfitDL+C5p6oP4/bQ
d1qzYWE6qNGeXbKjsYtd2lZB5CAPepJBwcE1HlbM8pnxHyNgvuNMcxwdvqNwvGGZRuCrEqXu72jP
lIxOtLgjULodh1mSW+6UJ1X2+RZl+y6Scc6gNh3dhgIxqrQvqw7i1aiXF7OwFE5HGH2LblhFA55/
AEPupCDgTz0DeXsUc8iarL1hAtMZkaarLdWxU3pIbunEuvBg8TqQsLSyBGXFrEoKxrY4lAGrsjE8
CAaVkf9h6tGvAt0yTdPMW/rkgQO5seBwkdMexlSJQ1uv9C4sIeSSRJglX4aTpe8ina5W1qqfeJBx
M2WvNXs0qvOcmtPu51hMVOyDiuLXn0G6+Sak6uDWtShA66J4akJjK1T7SU+5fUeF3C61z3aVP0Zv
eJ0uQ0bBbhZYiXKAY245SAPJNExGdTo3yTlzVP++Lct3pGoQUG25YwzB/jYGX+Egt6FmVcdZXuYZ
v7wYzlIOsvhuaLs3uxgIqdTiLY+0TVjzAL/LjNVl3oibDwuYh5LOTj3x/IaFrW5ZkZ9lVyiuE7WP
GjzTu47Fe+vxBA5eDTSICT20HEweY0XjZfKgetBZszow9U6s0zskvC0nwEPzqGeZ9drOsFbb8pDB
tr23hNLwzBEEnratsvNqshNwfoyLgjntFg+M0R3tLjsnppkvaTeN91NIx07R47fa6ti8hPdJFNF3
q5dP80oW5ZtxxCuiGaGOTCV5nzErZUeLncMXYGo3LrOASeAInaU2VkgR+tbmlTrJAXSfuRzV8g2H
B+141R43NsXCqFfTupxMgdapfa1jYHrotLOj3ol1JSXA0/oDMNMqx8VdB3a7YIRxRxsV1y9NBfAl
3r1jli7WrTfESvNMlylei2oH2mWxSjXM00h1eCMSRsZAD1yS3o81Qv1J8ap9mdcjc65qxVSfdSLa
hJNpQyUjVqEG65UUpb2uzOxgyB7uLwQt3+Emx8ylOpzo+hFEjVbdBJvAXZWSF9xI/5r75esoT1nf
gQ/KUdtx3pxxXfuSM9hUGBu9oAHsFMO0TPs58xl13r6VEI9HluygslzbrBRaURzlsJfvQUiR2A47
SGFrAxVFGzYegT5FNHClxcxKGUKy4h23zEqA1OG0aap5UBDOE4FZH+hrsARUput4TCAzdSNei+pa
wo/0W9o7Nk4MlmTrQlrWJlGsg+jVLdqtlVpbBxzlW3aX8b4eOAWVSJY8xEIYGEBgQcTORovj24jc
JMqDz67dVO0lieJDSssRPLZ9N8T2JeZjLn06I6RftiWzDc8T1NE+npv1yBEABcrMhsKce2fa4g0h
qLZtxEdU4GKIe2BJMNVRnDDI6dubHqVnRx8+54v0zNQ1rficFNqzIbAm2f4jaLh5w90WwXTJIYHB
s751wiaQ29/mKntDFjwm4tsZ242YAMLAlhm04MlIvFtay4eBGA4xPENHOSbhcEsyc+81D7QbtsMU
nz3NPkZOdRxj436qtXuav8SmM5WwqCcqcxO08VmdtxSdC+1rbWmkb5V3rYp6b9NZUKripPgO/rP4
BePQSqODN2IAG2EfmP2J6n/X4WMqiptnxe9YNRu2DeYYCpS+3uf5C0tK1oBky1G0V7w6MmKa6XTs
mUGecO8HyoFj9qMx+OumovOcjIsu2HhWwmvlvKsjf6QBtKXyf4ENeRkIYJvYluYFgYFkqS0so3OL
5J0s8V/sKd9mzKbbi/bJDP0TAhGGDlaGcCi/F3SwAYGiO+UJKdVpNxQjMC3lWsSEA5f9qhy3EviD
LWoIDOHd4Bw4xZnVey/vMaS+KEV7FCXsB1J/FUGgGyizYYBXbSPyC+u9znIc5HRkOyM72L6yp2KL
hXaGGvorcpKdWUHCKaYnJ5r2HWapuBy+LUt/r0ztUDdU0mTFcrSuJpLOho2v8pNEfDswl2QuvuSs
1FTkHoAvnenhmcAfMmbHHa9NLE0w6IWCPypu7v1imagvXaieyxrHqibMV7zkz0HRvMESNUR/RTDz
llLvxRGq4yK+Tq/TlH1leXFqA3fw6QpU/crgTeERJAgvcmVDveFnKzLQn2AprcaoI0zT2aVFeLEg
304iWRPil/m+S8p6gey2vpJSvA69bdm0h6mw9mYDHdIhRlvvt95gwPVGOWeVmPcuFoeoZrA4Ylbo
TKZdQCczS6t1OI+l39TcwbHGk90tywQDQ6FDVacZcBdo5kqVLa037ZkR/zn3Gjrp04M07FWcaBuw
zg+Rpp/rUrkpJm03Jh98Hf71+GxThCl8jMPQ3Zzx7IzlMR+NZ40Hcn4A0aqdWr1emXoMVLu76tb4
nJG2PZh//bqDWMrbweTYD3r5Kk+t8C9Olp2zMbp2Uf+E6fzYQeDRnfaBamTR6whwbGtfaTUuvPYa
ZNMtabwLgZEQZo/KyAQK4W+mtjclVp/VaCXMllhh9azCaaFLwJgGoM4QXseAix+7IzquY8gkyyDi
uauUB/BE16Byjmpiv87LiN0RnoOfcr76oV0kRXgL++A6rySOPSw1kk7A85kvfXH2q/ipl+kOAlhr
L+qhudXfk4PIZFz4PBqcg5P+OObnWusOaOvt+iyzG0XMoSdwvqLrFJug1SWMb1j4QzjuVUiroPPP
A47GEjrBj6gvCp9yHyaphq+ytV9hbNzZRb3VBM8UI8jgrJySybXgYNvteJ2XuflbmW09MgG6GV13
K5GGJL084B65lnV6ZnBzNdXwaqIY8zv/qahe+rA/aiYrYxM+M0E+tx1YYyIXI0ccRPmZtO0xCLJz
Z43nzFB+XlhdB1cDQgsJQGaqHOfrceb3s6NPyaks6x/qJNsZHWOmPjn3MAm9YG9Eb1gId83oHIM6
fDIi/5jWrNH8KskriExzlRfHaYrALxvPciCyIFAe5g9g/vtToz6QpWsaPqwc7R4d2q03hucyDPcD
G53XRC/G6D8NJlpjdr1foWm+Stk/zHeU1tmHwfoYi+RM0XxtUgF8zL9CXMDSknIK7K4U/xQfqI64
+UIIshF9assbLobdXlWb39Wax/lrifA2INOrFkYyFz6G0zPMwcv8oiYRninfar1cgwW6MHJ8jNr2
AYXu68+mo1qvut5zhGUwHDwhDX2AcfFahsFVVitptOexzd+zathZuvdQ9foagOtKo3NN9290+pWq
lL+CqUWb/GlEnZsCevGigBCK6Rm4+8Zu9qCXXucnivfqqLXacwfeMSHTuouOujbeF7NlHO5QJd6t
MDtzknpgNnCVU7RpPQCp6Kd+bhu1u813ry+HbQb1a6KDawvl3imaBzQ9L5AwrpGiPiOpec0lp1cr
PZeJeEWusR4i6XJnskGAPh/BpObpOeUBnffJXqTr2Z8Q80QWAGC9pnsEKX+V/lfHkiwM/0kocmfD
DJl/jMHnz/YKKP6xVRvcuulBy8UiDf31UMbvwoh/Vc/2VF0814u8W5V+j1534qD7QBjrJfDqIz7M
cyrbG8PD4yzuY7BVFyPy7Oxg2d2DqkcvQP7PijD31Xhqne6mVMOVcjdn0BZAW+cYMl/Wz8fooAat
sSQZKMtQ1vL7+YLjPf1cJ2AZpXv0J/UzKP0rDQTOeb/mV2E22Qsr8EWYO8f2SfRmLfP9x0jEkBTV
55SbohpM1N7trWk9DCPTfY9kxiH2p74JSz9VrFvlPGCMR+dhsNX7NHARuG/sip+wOGMZJqoR0Jx8
2cpvwg9u8+al63OVtTKq7L0p6g+NQKKO+smkomJ45D8ZgHFbVlDfUK71ABQPrVlu3fFucb6t4bGR
8gufxlDUQylIInP8TZSF64gzqUXFHsl2j6n2EWHFNrXye8Yfe0koMPkoizBIOVXGl3lnr5x040T1
R9AWizy01r3pP2lw5e8UTZw8WS38Ij0Y1uxkafIzeMk+AtsEWxFRFMti8TiI7F1Ww1NqWF91353S
5DQozhUo1lo1DUCF3WOEO37m5BSGvRY5dFmGFmSGyRECUWYsPdPaWGXy0o5QCYDFj3a/C1FWAgPz
EZzjPyOyfmOr4OppebXTxkZchI5l7TUCYio/gNTJysZlKfXFckReGXoja4NYZE67n5LsbPhz68vc
E4t88PNmP0bbymoxf5MBxiCPfN7gzCYRHmmgbkBT7zH77Am3WDU0qhv1PlQbYtQlAtXPAoaDGnbX
RM5RZeGpDF3BebieE2dMfy/88r7xO4TQRI+p5VrVx22AWEalLTma1H7jExGH+z5P4QU0x1n+59k6
s3nvUQNzJ/UUtRTexWRZlV/MUDleymXvc4RB66mq+a4MiapFb1Gg8MzjwZ3f5/lEiSxRdXxI2Oku
xzWjdw7LwbgjE+Xoc+aw5Xvk1FezDa8taCXMBkhei7UjWdMYhHfFCYT02UaEiD+MYc6EqjPgSnxG
CegkFsJESNR9+NxFOvBG2Xa3vOkeDAVZZFSTgVLPgmYo1UZ08ROWG35d/JKOIC5CTgaVEq6LYTzg
oN9MAoXYyXoN4W/EdnFf0toaTOdL1NlO0pswwcCONNByDEmO82nt54OrH/kMoO21znLWqeBQ7f2s
rmysdeQcQBssLDPYNtCgE4aU6DRoJQB/50nUQSMq81Xy5yWU1Qi/cxmVTEKHZdddWvCEjTUAhcgW
WsPtxcX4+ERi/UbqIKohYDRodBVqfSulM+bDTEb9b5KWprtg17cAgmlh2ztDyTaBNh06mrdebW9n
oiLxbSNMbUu4zYgliIgD7iIohTqpZqci6lZ2OC4rb1xCkb73vPnBVRbFYO986VULAYUo7rZ5qp4w
iO0AQG4N0oDqsVxqkkSMINk2Wg6eBpM9OgtSGeNSZ66I7BAc3hS5lY4vx8CplC169dOmBp+jKjpe
ktewc38aSFxRCnCfInV1jJU9Xm1xmN8B/m0+L8+fQuoLmv/VkpzBJSO9q20NT+SBr0nOOTiQ+QH+
qs4unKRLV4GsuiS8dgS3EIWzpup/zYK5VAsuaSxeI+8Ky2XV5WJntfrzcPKs4Yyy/9WjYU6VVXQq
OhvXUu8lj/6Uj4eqHh7Rku1tPz3DslkVlcoI8HlGjkVRvZ7vgkRVDqw30Lzzj96kVSN1dDlivCCQ
Z0hNyTNPRsH4zAvEfH87HDnj3NnNG16DBtMfvZU/WFvoK3d+r7gkoq/BfOLXutox+SBUuQdfY+fr
9ZNah0cwNfjkhw9PdRgsA6niqvN6ISCs2U5KhU7YPNYWIF17p4s3ODzw3J5Kr39gYHLWYoUlUD3I
okekCvqETBWov0sDx858NC19GhyTi9v40Evpzl9mR1/KyN5a0GGhseMKZjVNfRcIG/gYgYOQQoH/
DlNt7VV8jFnvdg0BEtGmEAo0OzaDfe+tUujWqCKOgzmt0VGTjDjApnE27EAro1NW+KRmlxDu4VUC
HVtJx+X8xxNvtmJ5ax7NI7N0WDuLWXJuju+zpmJEyIgveD1vhEMYX8YuBU4lSBiULrDEe4V+X3Ch
I7AbxcnvEAvmSPhr+5gKaxNpBWw046RDhFQ9Zx0FDwUTXMN3pU9WAAgBGlZKfe29EyTnpSmL9ahM
a3MqXwvDvxRse2G1JcVnj8CTDtpIHWxvM8VfV3ypntkbADsgaAIVpQzFc9lVS5xTyw5hqBFVS+K8
1t4AbjI19yaD8T4VdLf6lU7Cmq2iYB2CPfyUyenxTI8bk1QBbHtPRTQTnDtYVSMDSGVJxbKMHAsM
avocTvGuFShF3uebyi6dXYkgWpdbe0gPYxCuBXKUaDS/omTbqwznBn2lZsVGG8hJmKtD0Tz4lDJg
vl/KQr1vwmCtaK+eF2xFn60KSR9P34/cKqA0VjYOZ9m9pVI51C0ToCo5JGa2KbdqbJyljgNZyI2h
sMK0ncsPppu+wbTGsmN56axm2lokXqUlGbK8Tc13dEzAxVi8eTrkMePu5y3nd9ViWnoM5egtLlv4
rnR+54sciRBKImdNx+GOe+VXy58ZBPsMWCppULsekQIzQmT+/yj0VnoPvi1/TQzPNXN7C2j6ogvj
VKvCtYPuEirtvsRzSIdswdrKBEG4oRDscTdlQokRjMshyDeoZO7a2ZLXqrQSCndemLsWllC4oYbk
PSnvf9ZqlQ/dUSEaTwyCpEtrHsg5GloCOHk3xqhFsgkYzwz2suAO7sK1Ypnbxu83to1CKWxduHD3
SWMd4yzZxXp3KxjDxVMGfLLdxpTKmPTZrvX7wBMohp21pyG2IaIKTzh5ofKYMBpHq7gnksQN6umz
qYCdAvItx/B5vpPjOpw9NqepSA59oVzAMR4MgZAW5UpNPN3UcdMBbGJ2vUExdqf5xb1ev+g9o6oZ
G6cVxKa9W9R1kAcS1VtG9n1WZC766TWdpOX8QZcW0o0w3Ywy2xEZyZkkTh79QmOoKE6qYqwQQO2s
yl4XeXfMrGQHa2BTjSrponjVPEJrJHs0DHWk3ScvORDgdg7DjDiodJdCUSpiip4C/EDobCvIIOhl
96kSLiNjTnoa3AlfZ4K0QuVjGNCk6hPgSAAlkiO3Pe2bMd+OE8bvOkG1JQC6JnpkrFEYAT4jYpM+
WSbPFdR1tPzezdAVdPuFUbv33mAHKyAlDIhTKgEPTf3/J4f8iwjymbbxfweHuMDfPwJl3b59fiV5
W3z9MYl8/tHfg8hNDYaIapsOeCrHMqVJLuZfGSIKX7LBi+gOYeQ/oJD/hoho5m8SqgeeQ8eUEqEJ
2aG/Q0TIKLcN3bAcQ/AdUtj2vwMREX+PEJHS0XSuyrKE1MFD/8+Y7anv6LDAZ60G57FryoNXMOzJ
wvE4UJurtI3v0pQQWAXkYFy9Ky1pnrEOrNXS2azEpGykQY6CN/wa2QmkU+Et0oJk1TCDXRgj5hXI
oMCIwQ1W6RZlsRtjWnEYj8Ffg2pI+B+CUAczHHq5XVE+BZMNqViXoMYt9ItpfRjSnHzWMNv3ZfID
rTct67NKigItc7AQKVKAvJDMp+W/SDUVM6ul+GPiNu8OxnbHtE3dBhpn/Slxe8LHnpCB0CwVivqV
kqPMGDxCBY17y+8caNRY1Afc3IamvcdMlpBQk+CZ2iGSGnRYThE+xzVGtN4DOz0hnh/kJa/kBWlG
t0jfQHzSUuO1BkHV39dRuh6FPazTPgQfRqy2bxfPdubj98jEKdfSLTKeF2ajcxVLm9RaN0roYKp5
yRJCgqWe7SuDHCvDYlgemnigjQtzW/AEjPYZAhG50zIpEMrLMEZ3QadfurjhtGgQCGFyYI3GfF/U
NGswqPbjIVSDUxecpAHHIarslaOG6hL1xgJYFANXDwkgUqFZmyZZNGd/IE5LX8mXjhNQrli4gwuH
fl55R/fQJus0/B6EOMaGvHhIZSJVvOZT8u3BwFyAhkUjWq27ztkHjnVmmv5IM34VOP2r1eT7OKhf
Zs8o5W/0XdviIge5NtqSnZg24pTtowCZTFg+oE+7tLLeEyJGivLA56PlnOJjy3kOHS62xmkmSzBo
0oIIMo09isXu7CSAr6OODgeYAq8gFSyYXUrs1jkaG7jN/HvdrTUfpWNeM+EHhforDBhMoYZh7Ox/
Q3P5JOEC3Q3XOJoYVWZ1ba2YCP5Buk/IcOYbRfEyoFBiJYN0ztUklFPt9IXW6xszim9KCc1hQkVt
+9TIKfA9NCMgGq0APBho5tacEL9nx2jkguRo1XcZozxMROHHz+9sE+8zL7x9RA7KSvbiG4xbrJCj
o0mmpp7Cc9RoysM4eu9eAKHPNiO0MBg61YET/yQCV+rFS2uSwuw1oWs28kIwTodQZ2Nl3CVDOWdW
Te3oEnD5ZLakwaVttwXrysl+QjKlDMxe4rwjbTqGcWky5iusX6CVWCay0lna2JW3FhTruw4nIlNt
7R45+zkoZ+E/R7ylRVCgNdCl9R2CofW8XsV2pi0rQ+DAGWdwIGQXw3ZIbOsyQtQQcwxGbYOZPMYe
DwrABrnIGPxVaYbeTy9jIjrBVDSAj2HNHBl6h24D9JAy6UTiMMofU7/Hm3PK/Am9RtqdgEFfchOE
h2K/5kQWxiUj/SBg6lRelYpsqVR5CXoUR5ml3yzeojpdCLsiRDSMqcU4lFawa9BDTfRrWgCtWcE2
nWFArqwRdgXPRQ43iRis7gCr/yIlzBokCFVctOCuT0maDjs1g4vLCCiczRyC4JEVRiSsJlixTUex
GYz633BO3kQZnGAWxxwIrKOYJlJAFGfRio+kwSCIyDNGGBV8RTKihf1tlE7mmp3ZLifNvtdUpoqR
/63YPeduqYbAz4cTsCu6asksLdL1eOXk6baGQt8H8VFmzT3wCSQpsn2BRXTXG4zoqjTcFJW5mLru
CkpjAzHeX5Y8vGveDyJFmHUF5W3Ugm/mfnbL9FUdEbLgsyjpiKGus3SmdsUo4UGlb/Sz+KtS62sa
LJz1NyDa1MCedjHHCtJ9CiWpQAtTgOi8YyhdwC8cg3XhkWTC25yG4TcPwLzYoMUyiYmNWvp7NdF8
mWmUS6NugKigBjsGJcUMyy4STtx3SSI/y64hgda319AXAA3b3DGaFS3toPEIEi4RSmn+Ohas7fZk
fnoTuS3W1LuGTk+hqz0qa05y5vhJUb2FPfU6BJjoAyVEFMVKY25kO6orb2A51pAVRBq4LX9kRRoz
VqoyZOMIJu4qIloMymA2DTAtYFsrlm4tfJgM76uS4lJV2mUYypfA2avSIeIDoUWtZJXbtPZFSUjA
1uKW9Umr0XRwEk1CTFhIQWPuTs7aSKXUhJFU5mCbrUw0s4iieiSLzWON/JibRWdVDMkrbfwT0GzS
h8ii+sNB6fzX7fMveJPOeZg19X/+x8+u+edd1bKFqRkqNResInbdP8TemwPZIQnutWXBaBVOzcZu
e1f2L215jqtPm1TXps6Ws6ZspCsbU3H2GAUcI3SteNOU1XsZDycj1RmztHyuyWtadctoEqsoGu75
H7jGQ+dVKy9SKf/Q1m66uQ3EEDkJsFZzJqnKfIeukRg4TMtRjrbyySa8oTbGfaQm5yostkFk7Dog
yh4haOzFLimuiDYLag8GyyOJTuR8odAVhaCUU9EZk+9C454FDYxhc1/zSVjtuK7d3DMvVUj67pRc
A4uxdIBjAH5Hz3khI+zepv7Ay/PZoob+52+0rv6D44vlCAerhzDRNYPC++MbHQngkKD2Ob50cl8r
mFljA83ctO4cbrmOhgLmglQSobjLq3AXBOm6gUBCVuomGapj2opll5obA6Z2qSc0dpvNP79Ca76C
v78VDNXEIKWplqURHT8fwP5wK1DGOLWfEldSzlhwtM+Lqh77TaUMLZM5eZ+UbeimQEzvyJJ9rVW5
ilty0TQ/ZovSgpemJcc5Sn+Rfh2uShbW7AORTYPKdMpXWjm5wq/JuhbPA8GmfIa4MAQUJDNji8Lx
mN153cUwfUrcKeHZM6JTXsMM9ThOZR2PequhX0eIEiEEQxsChGiAx1HH3qNaFj2XCCOo4EjR0kDE
TCjejPpJpNqrEs32Jon8HhtJ771YefEFVAl0kjG+lFAryPBju/TkgVAJghHMEMVMlWPNK9q9yi9O
Es+NFWzfSarj7dPxjbSiOGY9gICMG3sVa8W/eC61/3naNXRhCtPSKTgIj/vTc6knZBxJCBNLx9Av
KZHad4WRfcdqdgfFGQNsBu048Z5LRDsTCfa8pbdghN4Xe5Jbaxo+EzJnxiFwE9Idg1HfG0UOe/Fv
RdY/WDsE5dKfbhjqJakyjtFtTubyT9fYFEOXA91slnH+qZv5MYH53zkgQorxNKbGo2aAyWNq7vv4
y5Pp1GBrAuTggs+ZD6xl2W0aL3soi1tRApQlAyVPhiWBTcsaj+YsMuvhsDPkUiqxnSGrs/klkGJb
1Ezqtcfco0cjv0BDAMtSH5FtfUsVza8BtCHF6DybEgxb//jnL1uz/9HLNsFvgIjTpND/9JxoQ1vG
YcDLpg6CvtO5tfmIC5+FkXZ/aqKQGV3awLT4gUgU1sqC+G2TYILsblHYzpLE8kVcVSsDjffPpf1b
TNFD+FFx7P1u/tf8Yx95MXKEC5ofuOV//9fxrWu+yn/6LYcH9/HP3/B3f2X9v3++7H/ly7fm7e/+
Y5U1YUMSxlc1Xr/qNvnrr//9O/9fv/iXr5+/5V+0Bizuyr/dtfOF/P5jx7f06z//Y5X85eEt6d4+
8+qPTYH5h35vCtjWb6ajWhSWqmB11qjh/6sp4Ki/UdUbhmTKgBmOeM2/kUU18ZsQUuULbJyCf1LL
/1dTwPgNVZYBkBQ1uWC5/3d6Apqu03n4u6dsvsOAnpINoLM42/b89T8sywhnh9GYTBK74EI1InnP
A3DJ9bOtmMef8pbCHtyUpR+bwdt2njimHa4sj9ygOTTlLma0hMAnWTkloTbqgIQ6Tpx13WNeD3pG
G0oJjhEpHSl5vgs4OSNVOEC12ccoWSp4UNUUYegL211vWgoNU50hXUylA1zJjFhtOLBJjQKIpgtu
O8B8hUHFaHuvmfk5iRqLa0Ul5nXW4/wSjFz7yDQTIzUgCKY5XR7vbI2D1nyw48RkbYlw4OCTGd8o
wIi5mtf9n6/ppX8begu8JCVX7lkUVHHstuBlmJVh9Gp7QtMic5XOAJYyGZyFn/E3RWzqBEDBf3Ie
f6pQQngm96eq7dudbsZv82UNDWfWWIMPP9mPrGTOgoplARNwa2T2I+CX90jjEGepbDVEIny2U/BL
9SZqChy2S81nfBfXtJv9fhUFclhAvngP2gwgFUtd7WhMriumiGX6yyR9gfojeE+LhlfNPodR4REe
nFvNHvtcTh9eNuxZXTH5sXIsG4E6vfAh+aQksYAOucPN8ksJxffPn5RO+KHkr2WHCTM31JeSeyX1
u6s/6bux9PJ1mwIpQAzOoDE5jh3e2iY4ynYmW2HxWhBytwU11qxszWTW4MWuGagvqZOiCXSuucyO
A6I/VLyaKysf+0dsrUp6ZXew3mEvKXu/zuIVwvuzlZOiZZMnmIpHStMXLS23OoGuoJb7WxX3NvLg
19KusM7W2LsNp3+34IH15D/d9TY5aoBJl0UCuWB0hivyaHXhNnpSHW3eO+ZVDWPNjVbaEFiNfmso
aAgAkmwJnZruPZiJ0DsghOclru0xrtLjmPKGeYo4I/LTyaPA5wEMNlT8a0+R20sGwx5GEWdU4djV
xXsy3/exiTygD4Xt5sRO3Fnx1YwikoiYz6SOQH87lztly0kgqCN6Xj6RB7HvbDWGQ2EEACXS0NDm
MLekJV47iXzYd7TXBA3XCkOYvowSCKZF1+HcqI0HrDzbqnBAd0ZTRNdeO0t1ODdjQJKHZmqLtnL2
VYUZMaj9/q6kk4Vt94L9jDACHtGF2T+DJeNMFSao2uJLVHwS2DOcAmXlZBtdDT51ja5CLqZtU0dU
QjYOo9bbhpQ7FmHQaMK86zA6H6mVuF0Btdagj0WqO584zEuMgfg9KxA4ib5UkyjfFs3C14L+YHmv
4JQulm4HD6ZGj6ou4GmbiAL2fO70yQaprOs5aH3uuoUePtcOeuk9gxfsgAxbPS8MDhXWCD51CvKM
/kHaDY8ZK9FQqC/alMBdoQYlkjP9RGvWuUqd2/ctOIvAd/xb38i7qgWrxcwO/ozsoCxRQxgyY5DY
dDUAEKac5CO7JLQDpojy16YbUwzciALMpAdBw90Qm/QI+EBkqFsPmYoqPLOwg/nGgPf7weywkahd
/8wx8xeusKKNTqGREL2msOg2eYYuespfs/jgRLRdZfJKsjslt79Uw6FZ/kTgKbhE+4FKak7PsHvv
UR9IvciJXXLcKZggXd2MkhKRU/V76OcdREEWMTvyNddpcbR0xVbYIGmJxqEoLAeoiKGAW1EMG8Ou
rgAC0oVBAhQMMUPyc86mNXRz2WPNhs+By1cM5SWzOgsDmsXxNf1UuwZvuVY+NjayA0GvDNSjQZ5a
dos66GSa3Vzs8Oyrsll2FknKuZF2YKC+OBtzTE9AwyerThpH+KTNItXFt1Ijg9NSEEo9RcL/4e48
dixH0iz9KoXZM0FhRrGYzdXar2uxIVxEUGujfPr+6JmNisyurpoCejEzi0wgERnuV5DGX5zznSRF
Xd1ANTOwTjOPQa6hQEc6+RPYQv9kzzPupIpem1y+NYQWMkIYqqUqGWKpAsWKl0a3JWM5pOxANEoP
1XiZEjLQjll4ZbNJQCEpvvCGwZuYPKE22o8iw9OAMByXGRQ7cNfwV0oXc1LIAFGWSHsqYUpwkVyj
sF+y4QmMdHAgBX3L8pr/z2xxU9lIJiWkzMZsQRmUwbXGQwI249Cjtlsg/P/pdA1Uo9RFE5LZOWLk
DhTht7PwZhTjfVXlnza4fVRUIC7KHexP++CGub9OIh+fp5qYDGFuqJEPXCYXRL7hJTeyJomV8qTd
NFl/CkomUHEZHMOSmBbwbbjrHd5RgeH4qzTvVK+pvQwT/eSG8T7ok/G+aLwXgAvg+rMu3LasXBPG
2neMVP1l3FVE2Y92cZfAhdTLkFWpn/E0VJdR7x9tA6NESObwUKIhjwLiUvGmUwzIZo8tKH0iD3Lt
yqUzo5yAWt6LCL15BORiYTlmcxzb5M3zJJGuev2zJqJub/NQlxngv2aaMl6Mh3XHC3eVO8TbxIVE
mBI+41avgG6RWy87X7+XuFs0ZeSHXgy7RuOQa1t32xHwiLsxOj0wHYEGk1zHDFNUFOACyMJX5big
ckxwNj1++zaM9g27Sli0bOPtr1JXyfK7SIDBow0TINmyj9YFgX5zolOziB66tYgLuRIV+rocI5ma
oYQRvC5cbTTYYt35xsEwKvQVwCs0WLHXMXdvcNERPay+k886pkgW2k7Mp40nT4obGadYsB+RuTEp
a1ZdHb4lIVFyILo7kJHkG9ebyfTWYxGGJz/Mt6kJT82hd51VF59DA347ZSCP0TMr70y7YnQa2saW
sLZ9gaWzgPq0qgECNtqGFFO82pCa+y44Bnb3nAg4gLXhvUw1mKTyrm4qHsJkxqXmeGa2hYWmb/qV
n3veo0wo4joexSRurZxZ1dB1x8octaWBlBISXOwACQmtQsHb7GsokoQoO5pZrToTZJnTCA33GTBo
N3s1FebVVLGYCks9Aa/mw1GkTdoOkpSyMdqkqnB+5tjqmxAyRd9U194m7dCnbFxFCQGieE4ANGu2
TtSIg6r00cVbeMx0zldVnPs47PeGA3lSWRuzdb/imK8JU/C0kJehHB+CHFYJQ41j1Ok/2aG5S04m
uCexf/BzAJ/ZYFzaeNpzo921pU9eRPdMJM/rNMAni+Xd0EMcjDvIhFFqfk3S2GkUZyu/puSQ9Q83
YqjZ1ki204FZhhArJNwRz0GiY1q0zOiv2cKI8Q5PUrbSmD9EPJz6KPvw3I6T3YqAbIlunajqWDjR
c58GFRUH7ge/dO/qIl0ONe+fSEEh+lWgWW8iTT9r/aH2up1v9l+GS7nu+gUeUIQBC924d0Z5ZUj0
EGcC/CEDZvDM4DpSlnmBgZ4CL1nOSM/K4IQYWY1FBrJoH4Oka6OaCwJFzth5m1JN5yQwf3jJU1dg
CXdm1g44ZY0rnwErLlZ+oI8IIw5LOE1ZEawhKGE4adILQU9PhObgk8LO6wXucwvIJnp1NDyAVgpE
aog/hJsg8nF2Xnopg/HG8YxoH75Ju76QJHsD2eLSlUguYjd5rN10D6cZ4HsBTSRoBWE8vPiAyDxW
drWudkVJaYVt1VtAmWDNn+pnp7W7y2AMaAJ4VB8MVclVbHQnI+xaau/qZMJhOyQg4Y00zM58mavW
Tm+7rK8fgEKUW11yuEq7fPGupBL7h8CdV535MPIjkBXVzVPZhPYZHG7PDqHQt0n42gSNT3hrx5jJ
M9lCdPXRDtvbzjHhItPtD3zHywjUFatSZw8Z8MEXdAFhTHJ6wzYNCcs3/S8mBeHc+6x10hFncHbM
yBydbzT2er31XGRbZ+4VTBKLlq41fgp8gb3PESNDuiw3YBXhBvqHEQC8KImPgo4KI2AgtiVxXNLR
CAYkFCxaYotkxalZD/AV3a0LuMPHF4mTMYPDK+VjQUwL8i91EUS2ccYXYIrBoIm5+OOCh+iqHJ6D
vbOpe5aUHfotWIsHHULnymyTj8I3caTa3U3YsGSpIN7wxsKdEIz06xStak2Ww9xwYRBBhQKLcKEr
9wFfPvP0ihmgXnlHqtQf7qWhHNICsdLH6n0In77/X7K/oWzPn0RX4XQzSD9klD/59Wtf9Gw0oo8g
YLlolzzCHeIUG9rD77/TpWxg5/83syVjqBGTo13hZg3AQTEaXkY4bg5VLz/L/C7Nnem2NsjATSzr
ACpFzTObSUvHo6EQVKEk0+FZJB9krWEUGOcsjK6BzgZG/NgSIhPOLYFfBequ5cd3OjYbXxdsg1zt
CmMQRU5J5pHWnussMZcELqZ8edOjyF33FoHXKfP4EnSTsAqlvQuN7dekyZUplfU4KxA9Anb0JB3P
ba7W1ZwdqCm2cS2VrR5on/QLECnH9OO732xdZz/NTZVHKMF/fu726D4RNY6w1IBYo3R9TxQlZlIW
WevagOvieAjd6nFVVmN/QM8JnyVP6EO3bdgOF5iNbKGnPUlQd+jXejzk557SIVfeSab12epp3eMc
eV7gE9oqRrM41I65r1vuk9HwnU1a4QOSHT4W4uVGJO1QJkPPTraTHQS7wF85xqC4S4IXe9T9g2OD
/vA1BgQjU+IYA9nEgVnq7t6L+HCCkdU1HbKPbsHbWwKSRI12qjYHaDDxR9QM3L3hXcrIovC8B9Ir
z4XZwCL8MuABrMtZGdCZ5o3snTc4pgDs47KBUXUKFeihgtad53a3LHUunYbUp6XfQ34mpQwIVrCJ
if4DJO8tiIDbZwG3+vw5u9hqF0nV1cuG72IVEodyCgi5jApnjWMUBbr7YPncFQHhlindB2OXy/dS
EhEdyHKwSxTfhJEYeMVMCIRL9ZS3775RhyA826uE2AACL7Z4VvkPsp2f3PN9ERv8l2l6AA7khs+s
XcxDiziyL9jca384f98Ousk5QiLohwOcyax4gkZVvId+by3aoeRFzSswSiAr0+Vyfl/zZw39YA/h
+lPDA9GDatyCWZs2UKwhiLrhZzgU+xa+6cIxTJxUbbPq0RWMk9Gxtpf7LN+nY/ycUrjMF+d8Xeom
71QF6kqyFCLQzXwgajH0lSTeVEU0bQKfJsOkC5QBsyPZMVmaf5QfqLM2D+B1PfnQKXB+fzn+ZNOG
zKcS450SYWg2F0mzSHCevuAYhXdMRMiylWRcOnRhsWA6VM4HQk2SLDizrCaLtms5stsMuzIsCHhg
qPkreu684IETEnCDI5HTfHzJDJIF588GmqK3NMULlHpnqePkXn1/Hew4YiQ7D6K13iuXlzV/ERUT
YgMEKNiidVXACyoM5AYdlgiMGC/fI7M448d9f77jPDGbesHgSiSbjGS8QeItwbzJNvogEoET+dmr
kncLBwsOVEB0tok90h3IGPcmB7EBK10osKzuXKoVPQG4phMiu5608eQMXMQ2e6dN42kP2ci1Nh+Q
3wf3EFSUZN2n7TAMqmG2L7rN/PV/PwIGW1U85CWCQV6p5fCtuJjTKEd3gkn3frSCcaX5fQIxh8YI
MqI/c9Og5Ig82HGco0U1mEvOt8kQkmyG9mYpQkZmWONsa19x1CKpI16xRv2k+917WTaPSclz6JcB
8D9YW1h/XVtIgQRIsOOydTbptjf/+S8DVbt2GlIyhNxogqtmjHd9mx2dZGJ3gl2FuV+uPiMuODE4
l5A4jt+lK2npP8yvTMuBwSfBy3wIzN+t8NIvVx3wIUHvvlax3FdchCQKXehG1vM40yvZP/Xc+TIQ
F/ALd8A3//lb+uuy6PsdSVc3Lc9EQObNG4tf3hEJDZ6npI7WnZlw1mfU70zGZPShHGNbDO2LjQIE
ma2z/+e/93vV8evKcP7FptSdGfGsG471F02WmSNOk1HHR1kT7u4HHAnyMo+BFRt9TdkXwbE8nyKk
51zwMTwkLSv0bIo+JPxIVXqvFuXDqB8JH3oKSe9ozeyHmIublrs5DFDO1lAHeOGsCj7mmmGseMgU
9r9Ql1l/ld7Nb8TB3iQNm0guYfzljVix0PVwjOSmN7nx5lc+3+M9ie0NJgQ3xgRQ33DN76uI29dJ
OMIq6g57jBjsUXoIToeIl9Uw1nWGehPPBHLtIeEEZh3JA4SrfjQ+J8kzsyC1BRMubtL/LISE4DSd
65jGcu9HIhbmj2/+LmfJwvdX9m+tiP4Plj/bH8W8QGn+ugD600rp/5ENEVzzXy7r/7IigutTt83f
Hi9/u/xoVf2e/u2tyP8kIf3+Ab+viyzrN4+kObZEv2995jX+7xJSy/xtXhEZnnBNwRrpl2WRJX8z
UVcYHvFwHDmu5P79Y1lkCX6esFzdQ5LK77HEv7Mtsv98GTvcirYtJDoOtrJIVm0WVr8eBJHdSbND
wbZEzQVhVDAoJYmc/AQX/m+NU9uwYPRU8YuWD4faG3auNNl8twYYiPw5GKcDqrZ5idERy0KlPGW0
n/4FDEvdMgKKghcPcouSWH1i1BU+jFVnANU5xODYKYtluA5Vt+8MCwZJWUD6QYA+eURoDtdWkEUz
Ipduo5cywmtuGuvIMBX3RrmEgk78jI8Qnqy8vpbUkCgjKvUk6oFqX6xDd6PB7cdH0VifA8POejSZ
oA7ByQmyZ9Ebd7UkC77Nj41mnf0swvHS3f1yXfyjJ4c1f35/P+/+6+c7f/6/HLRNmToWwXQTD/Dm
1hwEmXUuyA5PxDPDODigbrpvYgK6Te1nmhXvdtMdi4IAeQLedr2n74fYu4t6hq7E+hwoe3fglR6t
qKmXYR3QFXX2mTHptNCl9mBCunCZUZRxeiqV+ulAZNPEvNbX+WjTyQGOldJGTyW4G2vflyx20sYF
9mWcU1IH5jw9/LTTAwn1OF2teg/QYJUP5ikPS+cMvZBtDeF0MUh9ZI/MFlpDXO2i/ITk8WSb3TmN
0/shioedCTk1DJ1q2TNL7Ab5MGn5yTLcUzFZa1ORYwG2WU3PUyUvGeFkhMphs5oTkeJTU2UnTAfH
UUz3gxFczBQ5JWz0bDTxs1fLtEFvofLmcSyD/dxYxzBCBSD+Wbxl6dDYGUDQVOdIN0EL8/TQVxMo
2hjlj5GU6zR8s8QPi/MUEgisNzY7UDxuPLyDzoRAA82QN3W3ru0+9HM6T5ewsHGwIvduux4M/zp4
CKOtBl5d9SyD/jTiI+5d/d4KgBb3BOoy7YzyYzk5H0alnbPcQfQiwlOS35e2YvGUS87zlLRyC696
MhwHiw4ngBUNYntpW3JfdjFUMrJLHXRFRt/vKtyxMXarNvc3veZv7cJexXm1iCM6/EYvt+EodixF
oZKywkhwpxU+dZvHsbSY5WhhEmxmPWQD6INcoMcyx7A5kaozbydbgiXFiDAUoigE9RELMMUt1mTE
hEmaNwddMzaVN93VOJHZWrovVR9u7DRhjjhVr5rwPjUewYtG9Z9D3O37CN5MyGbMctNqGVnEQU3h
U0fYeiuAeBk89TRv5Qm8tiKeF2b1rsopV72+/ApLE9to3T+UMSnptvvWucNdVao3pYGo5zyk5iuC
Z6Ih3mplrIvK2eQqvSpJZkuerVh9b8ghw1YcGRwtkZayKiCkmDYbvSb1hoaIPcdVq2Xohyicz27m
MrHLz/EQnmNh/wgMcXZEeVd0+RpG2p2mrl3sX0dL/qShIkTKGW7DxnpuRPAj6vM9UCLGGcyuh+pI
CYulMtLuudzeVBZ95nl5O3T+Sg36i6eBnq2MHyPVXhxWV5M+elFRJsAjiTh8g5JvUXr3qeP+1Ec/
P4qojDnnnI2p2hVMkAcEaCtDlKcW4yW865lkgoTTDcQ76phtZJEfAkQsyPW9jIdLVI9no3YfWmG7
hFW4PvLuYJH7zX1rxCsVGCAbv5CdM0TWtkkf4GSKgC6xfEFrskGjtfZDkoL0fnpG4w2yAbxasJx/
juuz2W/UPYqsd77Rm1lGR6aK14uXMRWwsyXL3fHC+vbimA7NQ3DOy+ygDTrKeH1TkkZR5bhauZ36
sSa9wN62NSpT374pNP2UTNGZxGh/mSesDu0mNhYxU2j02J1cAnp8KgxGPaNTH92iOowD4BFJgCNF
3lKbtJ9kAVFOu+WFTF61Ni0eaibd0fpfHO3izzKL+Wif7R8eT2miHGzbnvV7vxztqmprPZJoJqT1
FbTWq2BQHdTBgzDUTVG8B62+DfUPnW8JxO4NsX5LVuuY6O6AHR4icU8+8U/Pm1BAddO+qQRq+8G0
l2WVkidgWtsiY2qp98RVMksXRg8cJL86FYsWP7w1IMbIEZr3aMsTRzH2BsbRTIS7usWvGJGj161a
bMSl259z/juTzD5sU9sz/gXjG/pfVpTuwtmfUNnB/WzwipW37xJzm3hfUVZsJ0fs7EI7aomAapbA
v4Qg7iODH9Ad5ni9B4ItFpPVXqbWOxSkouIP/RwLdWOo6Gr55dmEsh+zTGmU/oQQYJ3BrJMFIUok
Om2gF15dx/sZACYM+/aZVvtim/3SQ9Ydh7W3gP+1Ui3yT0LCQjzrE8sF5iYozBltcCQOYbXSywbi
F5bmhoFyOGlbBW6PqBXiZRgs5KLYBq17zkEiW9bALkBUNyR0X70gOwE6QEsPpqx2XxHlnGns91Jp
P0YtfvN6+y3CVYpm/bEEswWzjChJyBMr1qpXwJs7clI3ajLX6TjX5k2zVUb66aVIlc18jPAb9J9W
E29gMXKJu0eWGJcGPxErxug9NwjFSfWLT8pAeRqpfPBvrKiednwGT6E5rf22uJrIAJIiOg4pXhzP
sLVtarsXN3ZIGsOMKo1FUVP+NONXr+Ukj1gcHuYxTq0DZtA5HIX5nI6Ibhf25tVPGH7k4plkkgN2
3HOBgLjymRFBON6j+14LUIZDYCwMDA1kuNCv3mV69bOrzK+xGK4V69+6Dx/zztnZqmCzRVcWRMZN
OfpbjowTOU239Dj3EW/YHe3rBN1nUboXX6tudZ/nSNzKg8dU3pumTauRIWn2FklFirIMTXmVSqjv
EOYha28c35gWFvMtFkTjofXLvYrcj1xlfJzmuZuMOxPU6kK5XrWskFlusVx+oivnMqmDZEWq25td
iFesf1znNnAJg+B7P7/r8bgAyGMDNnbWXRSweufRuDJZ+O9rXd6MKAQnuu0ma/AKDls++TfVyxui
yqE+kN1aG2u7MHeD6TB70jmC7Tv2AIuqNjdK4EyoYz6w8T00000FybtWnLuhu9fxRG8YYh5Ell7D
XLthZXoVobGBsbuZRL7WC4vtuOOSAVNET2ml82ELruHEqrFlEzu2YNoY8Lz/dNwI1MFXp5Ahw/J6
bIR926C8Ng1cGb3nvbrS3Na5f/Z6EA29DUnOO7Nr9baj3W+B2EjzOYwPufVWlh9aYj9SMs16BDAL
sBvM6KynN8ZwJo4PSutAwcb0XZkzqld/1HHNzCP7mMW5R/sN68bcgJ++ljaAINWFGwDy8OeUMfMC
H6UXQ9lIn42q2dpjj3xMIVVG0NBaapUZ07asHkneQGYzLNiNXgqt3HiyuUsqf2fm/m2ueGlRHR6c
AtxgYx1TwptY2BQYulR478n+xnXKjYaZs8H8889Pd3Nu3/9Ut9sOYjyXuQ/DB3x6f5FsOkaccdkM
03KAvM9i75iQDF0lOn2Pb/O46sI3rdSW2Dzv4kE8j2I4jwE6KyN0Hp0GW3lftDuv0DA3a1/OBNIh
Zls7ym3DIhizp3ly4Cp+v+j/gU79/0IVpiENk2bovxdi7pv0x9+Kn387v+e/CjH/+Ht/aDHFbxb2
TJce2ZEmZgTxdy2mwGmpe/PD2cQZaZourdkfKe8SLSZKXKLc6b8pgU3+1h/tNX+kC4sfyl/SJb2x
8W+113+6iqRwcI/iO7TIU6dc4Kf+uUSorVZzrTlMPQ1yFsAoMMHgzB42GDW/fDb/oNOcP7tfLtjv
X2XoQqIj5aOw9b/aMlqTCC6n4Vf1Wnq0eoN9qgL37IlrMBZbM8qOURFv2cYdaIGf4krcpypl6QUU
IJVHw6l2c+6SV+k/EvQ0YTI+T0LbVRYb8CQ5OmV8Lalf06a4sTXtX7TJWN/+was3EKYjoWHqiDb8
zx/UVGb9EOH7XrgYeRhkGTct3I6FmLJoFXrblJjDNhtP5J5E8aeoCEMpXDLjKDOm6K43j1WZPhPI
d9L6+hIn4cZ9Ey3YRT8K9swLSehUWrzUXVJAnGkvWT7Y/QiXEhJUyb4Hsaqhzym3WLKRWGKtqSE/
jzkPZuilQRC+9XllLDSdJE6nDI+9gZll9HjYxtdqJFozt99GMj7cKrwbM+8YdO6RQMZqMQBjdEoE
sUZlz2a+7lz2QKVVWh9Gy8NfxQQb9AlEYh5lKrV+hGBGKPrCowOPzAOt2wjnOBb9uQYstyCzFeVn
Q/4JMdtsRsG7ec47IQo1Xqx2yYV2SyVBlhFHOPSxDWj9Q6JrW80KXu0JQkvIS1F2dSypgfwp2Ks8
3MTNvIqH+dXN1N/Z+xg2h67zb3vMoLkvgsUwGfsMT4XA+NA65kmzYoQE8a2RazsvT3EUh5e0T4Ft
FDf5CAGicJGNSCgl0PyRnoVbryb9LO/XY+O/J3DDYUGsszZ8QAqDvc8310Xz1ukEwbhcf25hkli6
ClV8V6eIrTzmOcGAh01sM5KDhswEbT9d4hRM/Dz0MAMMI+o6mdXF0AfUoKwH055XYx+rKVj3pf3u
DuEtRo+7inArzdjnFuh4M7qWCe9I9QFMpCK4871qE4DMjMIIkW1EBFxlvvmDd0rcEWClcYJwAau+
AMIOjPZc9a+9Jc9wYsjXAPdsxC0qo8DM8OaqZZElxOTQISw7YTwDE6FXs31EyO30IcPwHi7TXSJ6
SFgZy70KozL1DCnThGL4FoaMLOeC5XgJNjjUFsLTh62rCIBCGETySGZGy6lRW8kgDrZWg6sgLn0s
e062nOMEGJUVxYYMiKWWUfkpzs69HReb2lfacqrU69gEn4X8CuLpJ1JScpn6e4JLBQCmZ4ixECkC
RoLUMq+2cncQ6Ht2nTpM+pnTZKd4FKd0nc93qBdZgFjxT21qRNILbbDQT+TPivGNp8il6YhU84Ly
kimoJEiHvOpCuPVWj7kgBtI8dQV/2S1IArHf/MBbT/YcwNsONgZGl0yIOXqgSI4lLpwi5JPQ+/LF
FtWOzuyh4JtWWXoWOn1pYXKbsxm/b+AL0j3C1C4/w3GLs/W1cP1r7GQ37RjTVPckJXbr0RhWQ1Ze
ZIJIRO4DPV/KRL4PZfJUh96tG0ZPgZGsurbayXAAEtK8eFa1yMjDXGbIOQvl7zJdu/WF/zNleEfq
z9olNLmFtz1O7p2EIevE8t1mXc+g8uSjxCWR3U0Yt824F885TpZ41wiMHoFyNIb7o+6r3VDKdzBL
/WTTapmnOEuuuiq/INAj+TJv/azeGYEOFcU5prTPpUyfq/I2lfYu7ZInzXXQfajkhtTzNi3vXc/Y
16PaBpMA49GezWmAl0IWPPff1BGbjEAV0C2aKOIJiXTbe016kyTVjrzXa0ugeK8Imm257jQz3FQK
3C0IUdVEj6LIVsEUbpkVHb1euzp42znY31uVEKK8NJAFabxW12gOeZJcm2kkby65CiCAqNn3mg1b
I8LTVqnmkmXxMZ/KLRr1S2lNbwb9++jXO4a2QD+Cx64IYFRS31acWGV4i/v3uflILcRpCo0V/bA6
p0aLjT3ZBpbEJKIxyaS5mTxKLTRr1ZghZffsbTTBu5uQ/rgRtj4gL4h4y0tdlRcECMeyCzatjXdt
KJ330dRP/1Pl2Z92JP8/LVLwyMxmqP++yNu83t1Q4X3++CryCDfZ7wae/df//l9//NXf6zzT+k23
XMMCm4EQmb0b5fjvSxRT/+3b9DZbq9gnSodf90eVJ8zf0JMyoWHD8u3G+XuVJ/TfXFs3qP8crJXf
Pp1vuxN+oz9qLaxKfCt//+9fLbHsSeZC7td2wXCZA9mYIa3Z2sOi+M/1CwM1qyPShhhpb1h3dgB7
rUcUQrtmLmZUW32Fig0xJ77qwj3Ksn4c0VUlRNIxfCW+CPKYxDdBndLTuhftDS3ymzQvWhc/SjW9
sPnn+te0gxP4uHacjYMhZByGVUSjiAnFfnFRrqVLRDrk0GUkP9BIQx/zt2nmIxIMwfJMSEl7AGtF
EpOHlWx63Z7WrUP7nXrDxdeRbXZa+E6k3UMfYx7XfaPYmJLtTmCW/Uqbsic1gIWVnNkLLJJkmiXq
0Se2yhrjGSKeCDzu1q6kQl3gIKdrZPvtjAZuQgJFq/KsS/Nn6Tm3ZRgPh2w4RQWKb1jWJAMoaj1Q
gp6sqPrmWWM4kuCgtUyFsf1AixREcTuvfZmNdKZeviDxmKzG+3ZAmIvg+DXqXZKtin4OnZ0Yhyz6
EmFKH+KTmD7J2OrQg9HYMuG0UcZXQ6oQnbIU0Ch8lQmr21FLo25umCesahXf5gYLpqB2r5ZknVAQ
XukogKKIH/Oou8ZaMa2jqOR0jMBQzSzIGCvAwrLaN9vp3vUe8prfT6R/tps+ISXNGNKTLyo4rXAV
u+QmpZlW3pPkURKm/CuKnusSc3QUnPSwPwxufpdpRbgiluB+3lPJ6UzyNcVYHdx0TXvSdO1kgnbJ
4vSnKOURN/+lM7A1YIDQF3RGD7JC3jPZn9LvniIHILMURLlow1E30L55OhTnbE7E4tvURXPNQDKH
QjxpeX7bq/RW9ZjG5IjigTgYx65aYnqIvoJgt/BqkuYUpsIFqaZozZJ720n3AirnQjF5H/prFPIV
+aV+anXkZuWg7sFCL7Vk5j22lo6dCC9KZi/83r0nEH1HegrG90U8JTD2GaUhPRAk3w0xgl5WDqbe
3ed4txnqv1G8MSRtDuCbJAGVIfEs3r2BqnvJWB/bSEYiW1ASW4IHgz7omZAoivb23Fv21m9IvCOt
rY2MtV7lpyStQVGgzrRwctnBO36I/TQHt8QmA6fceMycYK3FVCOQMlFjUOqhgAdUxjAoIIWpVlxK
AVLuYKLSzfObJvQAplTiUxuYmKkuh5gtsLhYEnVneS0IKEyD/vH7Txk2louGWsBsaAWs3iMb3LK2
7cCkvCcdsc31L7ipC/w3xzCCXSKa/oA0Ylma6UfvNK+62/10xfjBQuWF7AQ2WQlT096p9wjpchte
v0iyK5tZMAXucCPnVOlD7PjUwDwba7Whp04pS3kToiWEzUq42/Su3eBKeR69cZ11/qmPp7Up+1vh
NGdphRuD5gQT4KEU2TvKvGbxVEwO17CZnIZRnKcgOHfMvASLH5TpK8M3nkbR9gtrKJeZoI/Lu5DY
ohHIlRuw1C1QsZM6t/KRr3ZJiSeQX04/z9unwJpl916pQC9oWKQEedZ1SmE8BM2NOQzLlNU7ZhVY
KHFGoeNsPSitRAEi0G2Lbl0xT2Js3D9iDalhnKAy9rXhOnX1XeyE9qLWacZSpDgpC9eu1Z+g7nU7
jXc3KF8jpenStKDnpjhtUXA4EBbLR5dYOD9Kf5oDOcHDwHK1aYZ1ZpvLpACfEiYV2Xp5vnMmcYjt
+KeoZue+UZHWAA9XZbAQcDSzhzS0Ze0M3DDjD/B1YOWs+o79JF1M1iHOniYJqKWIb3JT1Uuzywlh
zYe13eT5tisRFU+Jy6oweIZv8zYJJEam1zSrqZfbhKaYjwghZPlKohwvs3rNfefHkBsIa+817BS8
aLItGmxvorFYphY3ZPhccpcYEA6rYxdIjG5D/AOMA7FzwJoingFkBnCDGZH+FLPLJ7EKWC0pkGjE
vduxgmU31Ka5Huwd0YvmvFgmt6rQP0bx5rO/WfT6iJhLowRH30kGEqlRndJ5kqSID1H7tajYbNZK
i1xDbMvAk+xT/YcvEqbO6T371y+0zntznKOzeqI1eOKRhsx7MRzOFggQT9lk4ziEpUtEymPKv2Z0
abHUIha/zAm8EkdjSSeVezX/9Adhh90CSfso/YKKM8Na0jId5it7cPFirDgWXg3m1zwBlqUXkbru
vMQZWbAFDsXKx6hmxj6mOItKW8B4sxAHN9K44eEHehSgGNiLD8zO+coe0Kw14P+wKmoL0fmXvEpO
lssV09hyTdjSqfYhwSr9XQuqzzY8QFf84VQ3ROy8THTrqHbXvUveoxDVmyHxkngye8bAioozOTb2
q5LTU11mr4bH/rdLI5/bD55MxoJbKx9KP/0yyQwh04FMGcesiTEfImwl9SlOxnVlZCetxtobKB6g
Pf6xsswfHbIAOOv5RJDGknHY7rqG7IbCab7soSK2E8iKtHBZdZyZ7JaWElo00NkZIGrnl87uwScY
PLAdj5yDVLPXsnTfwQc+xsxd6KTVgy26jW+QmjOgAS2DJtm47IyXXSrOWLeo3AmWWcUNoJHKOKZT
hgQqU/Yemt8XSagLAkyKKD1K4kMyye6oaiymMB6mfz1tx5l+wjCnQDVpoFjmtLtxGuzHHVsQPr7h
Tdn6kXgv8ssfsCjwbWkYbJR17hjRT95tQIbZwiBzc9F2w5OXmT9yGkvWltldEHZnjrsto7Sh0Xdx
I59wKT8wTzz0JN9qgSJSlI4tfMBqiKA2NLae1tAsisf4mXZULcqStNverm2mQQksTefgDiY+W4Q/
3IJk/uqxugElxyWM4tQhuoy9D+uSEJMyVyrL7OIZsaS5RVqGoY5dP+3SsW/aQ+OLfZXVe48Zu2sU
LFlevosypMhdEzLlwtnk5/qmKLNNGjunIq2/MosYAr2U6NLCDV7iz8ZN7yu9fAF//uVGTxKEIhFt
P1UjK+QcNMRGWd9gVoSdEEW4KuXZyhpvoVHDenb6M475xoNZQ5QJFksVOz3f73ySvgy5yM3qP9g7
s+W2saxLPxEyMA+3nMVBlETRGm4QacvGPOPgAHj6/g7tTDvdf1VFRfRFR0dfJJOzKRLD2Xuvtb6j
ZzZPjUDWXhjaQK8GrWkKU4lV3msrS3KCNWZbpdKvtET19Lga7eiSiOhB6s4prwG89KWA5ciQ03FI
VvRtZAgpk8foG2c+Es9AvMxm/TkMjGc51We1TCwS90467vNYcewZHRx+PRh6coYwSWrj57TiRE6t
sMgKJkf8fespH696HIH3VhLfNpkpOG1jPcfuR58UL4MN7LFXoWLx/JWQdA5fKWaX2H83LQbdBLJW
ZE6xxK0LpPaoPuCcCudpHuw72Bbl0sehyCIpffE4sWNlS/sh35L8v+uyiabd3HwdJ6JmYleKDbg4
0n7s6FhJFaI0l1j1WfuumD0lSxOiMnjgkOAS0HbYljmQxbq3s2nImdaH4TFATpFcYBYOth7B8qk5
7MbcJZKJ1ZxHHU8KkeXRTUBdMZQGceXMozf1Tpazvpx755DlhUHkHwnmeh8spjREpU+vyQNgsmrk
5Ky0HMYEzsLnaMRzaoXmaujJg8EVy6J+rJ8mkEyLUXjo3I3pQxvBeBv5eO/O+rZMUUtXoX8KWHKv
sNRIkraLnctKZO326TWKw6+ePy7NOUKGUMM3xhxdzGxpmWxQJwlOpKxQyCFMaZ9E+OsL++LWCVFj
gZWtKtV/J/qnNYfxLqAJEB69TDPXpKTocTUsiS89DwADyDFiZUHa2csQcSxvO1ZeaNwWWT1jSaWB
t5yn6sP1UF4JpyDUTKhlDKHVqPFneEz5ttU9sTOyvZnQOS0sjsPOpO0HK2VOXemHSC1PBe2YpTWf
gLuxACrGpa1yPzWVALrVLdlt7FsTmoDQTiWFVs5DSpcMpGqzEP12bH1zSwfwoxPoSWeVNkrWPMna
03FyxSPxC+GUz0vPR/GEF09uRee8OdbMEalln+1Batc2nexIxDqcUfOKUZvsNoGzuXiaGpv6xgOq
odrLtrBfZ5DnBKk+JtCpGMWZaxvWXZy37z3IV/K1JIuO7lLJ6jIhk5pt9CN2w+9i9g3dHw6onCwJ
RLYwfQRVtszoJK3nFi0bosceNB6f1wdPi64kkEuR1Q4KCdyEsTaNa1RDHDfTqN8FPSeEYKCLgzUK
BuvREgCzRWEQ86+DxuOomaHZkXn5KRT5ZvTEwWG8zW7TrnMTqG+SN3eZ5Mg9aEhEaktDP0d+V9by
U9oksrFRxzmsGguCki/cdTDoFqspLJRTTfLUbH+dadCSO5vMS/LEWFsOMqEFl1GhABMOvVMsU8ic
zoj7fQjWAZ4xun1MGvS+tTeWMdxZ1RCckTofSvIEDz0jDbuoYhq2Rr9ObHedsKGR8S/X46w64n0r
FmGZXEv3FUcvGNGpOMelHa3txIrOLUVTqdXTAUyS7Q64itx+W5RUKXUfwscrBmNV+/oj0kGWF4qD
1Uz0P/G4YTVtsytyEdx9Xcu2G4t06zNZxwHYpfe3iznFicz8E8ZTTwp7SAS9Q7gA52SBcqqQrxbI
AxisOhrD8qWJUrlwUoM6SJPLpew5tRUBrWZhjLjLCvNk55n7XlSnwWSPqhF6k79ABDrpg8PRtPr8
U2fJz/y0LTleY70hQ5wouak5+X0DlDkS6UYP3U00ODuJRpFKK5jJS5+mx0hELQxl1B20p1snbT7C
5tF0y/pqyuY+Tabg6PXO11gEM+3LBAfiFd/oc6Jzgm4tsjuH2oA6oX1tmu45pfm6kBmYJkM0ciUS
djppUU7pOhhZ0vhFL0hbY0knzFLHEPbSuSRbOCJBEtUI8hCSFbL2a5obrxbO6V4vBM3xGANa9Ng1
xYdVJh+29J4KMEM9c4Mx7R5FGAyPBSZu0xrFJjKqixOZ14pDL62wXaZT01oVdV+TbB0EotvI1xC7
Qd8ziVKO/Omx7cl39rzCWbNHrTorYJE41OQGDGCDYvfNr6duTeThuJ5s76ls0E3Wfaov09zdlT7L
pFbgqdDbfJOGlYVIzGH0PyJfSf2E4BfzdYw5fkdWQ0jenBLvJ609WpNpBPqgW980B6dfaTjktdhe
zDoclRHlZRPluQJtleue1LbBa+8tfTohqDonFIKNSW7AtAEewYHQqd5sDwUiprl2I/3oc9bfYfoi
AdUMvvRZ8W56sHkm+8ukNW/GgAHJLsW3SLuDYnVFnUc9Y/0ZS2jiyJa6mXNNRqvXlKw+anU0DNzy
jkiyr9LIOxIp14BFztXAkd/3FuCEmPOk1XPQ1EdrLj8GSpwgGLtl0BKZgJvlLZrB4gR4slVAKYCt
GSur/5nVwERDikKFkBiosjh+LAs7mJG6VJlkC4izU8LbriIWo3jcNorEoCH6Q5uCJnbXteRW9GFK
kyemgaTwwUZ/GXP9ktpYAxpARsjsPCJlk3nlNTPfLHDXsA/K1WBP3QqpVYPI2rs6XapvTHlsZ/8j
xptO5rm1ilU/f6rSgMgUlkmeHRNtEyfmpiDis0poTbqVZ9+FSObCNHf2hW4fzYq8eJfvf1n308eQ
afMBFPXaFwP0qCh4Tmb9ZSQ/oSOHEVRoriJnmz8jt/02m94DeRIbI5wRbmccsztki1gbQ1peIe66
QoRi1TNxTR0qqanYU0szucD54/Rr7upj70tVcSij3gtpZOLmo+WUSKzorP6kYzxiXMcYWQ7PriCN
tJvJlqtCsOMWdt1Bt++y9pJ1Tf2UgbgsW39ezb017rOA4w9BR87WIxBRWC4qjKCG+9t+GmyYAdac
bzLf3dqygl2eONrCGQtGURMi08H8EmI/QrvRPSfx+D7A9t4YvcUXMJJMOHrjax6l4rui8P+AfOMf
84H/yUPxH5/wf6EAxGP15apG+b+eDjxVX7I/8/zXscDfr/ohADGsP4jitbEx6X7gw6ZA5fEjoZuH
PIcKKeAJLtNCZev6SwBChBeNf9d3POYDvm7j9/hLAOL9QagXdozv0wR0G/+NAIRn/zoYcAgI04nl
Vn4n1A0+tMB/DgZ8WVSkPcf+0vBo4wS1Txh/qEJpZmv0oRayzvMDbRXkJsHZ4AKHwxCQVNqVCO9T
Rs3bVPacUXHI3xtZU93frjVCr+5ZBiIe0EjEITUgPkcUm2cWgQgf9eFkGTImPe+7TuO/2kJfkiyp
v34kf/6/YPRhNoT4mWHSv94GD0TjDdWvm+DfL/oxmzL+IKWTcD8GU/ZtnPTXFshsSscYxnwJIRED
IgfVy1+zKesPE9mS5/nIgmyDRJy/N0D7+/vxGCchG4fef2XwMciC/8cm6ClnkWuSLodBDnmNf3Oy
/apTHmrfLmybyJ/C/2q5XnAs2u6ePNv6KszHIZ2bj7mQdHqCE4fudm/5AYsrpghbutCccEE2dLm/
GXuCGHWNUCC96U6tj/otHa16k5Tkp3Tt/LmgPPzk2WSwZkQmscprvHupFn1ldXJui0BWg4NaFppd
UyG1iMVi4zKFIJib5SMBC9QFL8ys8mMqg+jOm6dXviBq34H+nt7wdDSja43MrV1JH4KcIDO9v11k
LbMew8i2HbXDZrQ01rf9XFxZ/PTacJyCBz2YXJqP9IwwXT3qM24nsgQII4g55dDTFlvbl4o0M0P9
PmhGeLGNOD4z92MAgOymz/uAHfLNHLJr5TK2C0bOdXOg8yIiNhvPW7OG7cmjJE5nbMOtCg4/ZKz4
TbX0N6kBZlUM1Kos8FWBEFApGKpkiFTx0KsyAtXKTFWB4Du5i1ShATpmXk6q+LCoQkaqETU23fqq
QAlVqTJTs3RV6675+haUwCaVvtdjEzei5BMCHpd8eQqflAqouJVCqihyqY4mqiSma5tqqD91wj0B
nqQg84ZdkrQGK1oYg6Z/ZNWFeZJ5OVJYFmtlv5uMIEHN5tCJdhWhkRU2fYxkXOoq51+WNTBlVdxN
qswjOwSyC5XfrErARBWDoSoLw6Zd2QPZowDKKaupHWtqSKu7mKqkrLOB4tLo320VQ9Rba5c8JQ6B
+eNEPYqc/7W86Z9UqTpSs+bFU0gFG3YDpaxnXxEOg3ZWZW5HvYvImWZV7MgVK+83K6qRwdaOvgoz
ZAr0hSdPPvbJU6MVqo2CZDNnVDevGFdRECKkAfyRAQApAYE4AEHwFNxNAEISQCFN1ryXgEMyACIp
IJEOoIiWn+BNnFswI4FTw1PxVxq9sw4MCS2OHYX8vgFP4rf+dgZXYoAtIRH1zKJtlefPFBvb4pHW
xn4AdNL4eLGjeWWDvclnSFV9Re7HMda1VWhqi7J7DofPLRStyO63Jnk8wn2NdfJiYC1Z8JUm0ueh
Cez0KD1asWCsaSxQZJ0kIQfwy1SFddbnFC8RlW6QvThjuVYr+jw1PxR7KUwImHdgYqXsyBI5WdUz
W8bdLIMtduhVBjAmAhxDssB+yOVdFtd3OXAXPaRtBo3OgQwbZeZhBEivq8yubmQ04N9VVrqFlbq1
h/TY8ze5Jks6nX8PoA262pGqugJzU/IzEMS5ncDf+JBxAnA4AVichHGhoO7nrgJojgCeA6hraTCA
MLp6Z/JttcJauu2nCX01lscN/+iOljxOpPi+MeSR4BvcXWQeUpKACHyc7IDEIm3jm2/CxD8EOsgU
EAUZaKv/F129wZu4T4HcmK6S0SV/GqQQUm1vEyqFivto75tevYSAsDJRmfumvmqw5bI3bZndMVyk
CT6s4fNpSBgXjTEuQwfOswy3UUJgJKMU9UtXY7SRgIE26utIw5n0MYJwrHqdZc6Du6/zehck5SnT
+TGmmFL6z85g20POpP6xKjrlOjkaWPiZpdyl2TvphvyyxiGbnVf1KV1QlDNOHea8G39qIDhbawYN
67K/05rgKynywMJRmI/Qe7Clz9YigPsUj96d9XmABcV8du+VxUsWeJc0JohpIp6AjEu7giZHnrlh
MmqW7qrV5p3lwaXLN6JIj3Sh16Iv6FON65FKw0MLZkOq0iBW9ZCrbAhWHkaYhHon7ruVgdMjHYPb
12TiXOwo8ulzIAbl0BfcRbS4Zp1IXGCaULlzHuqt5NFN+je1Kavv3BqBDdYPnk1hHiwcGa+JEEvL
TQOVK4svBowukvC2aWoRzlWfS9vbtbC8apheMWyv2T7bkL5miF/RfoL+NUEBm6GBzYoKBh2MdeVZ
gxY2Qw0jSwc33+dKib5higkNuXt0H/nhFluDogitcTWsKMZUS3TNSHjZuxz+QNZB6w1zf2elBNHD
re7HaYuO98R/eLLW2D0FZ7UwONHnmdmXFXypqE3c5TNMIyBy0fwyjRZZCBojSQ04UgcYw93Rc16z
IaDVAhbJ/qjUX2WVnzihbsh1RgC19Byat9SjNxZTxoQaipuDvdCE6pbj3mmhvNGNOZcqYztDj+8e
O1hwI0y4IIBkQpe8Bt5GyowLOU6DIAcsG3NotjQgyzkQ5mJIcxbEOUY/QALi9qmLmFCwN0Cm6+BV
qI0qhlgnSKmLIdjlkOxCiHYByRA+35cD6W6Ak5JBckOdvB0sjtOZv7dnfJOh89nQXOgtboCAgY6g
y3GTLzuvXxokl3IiyhLSXghxj+nssw6Bz6UfA9J08AlpBDKbfdawm9Qw+zTYffO9L8wXScSkck5m
4VOZMU+A9ldB/euL+i2yyy1Z37sSKmA3w6QADbfhWLe3V7UbrLVsPs0+kMxx+KRX/lOsTyuJL7mE
OTjDHpwIuCNHrMWCFNgnrgEIWnfQCsHKrG3ohSL+0ODOShSktM8DCIej/pHbWMbA0Focbgn20CeE
JohqqYY1Ea/DGa03bDqzXlcDP0mu73SocCkYxyHElqjVe2Q853aWd/hAQN7zPRJuNvgaxhACS6r6
YFEsZ/HMmUeu+3MHzVFjp65TJpwqVoN5ySYzyPCnH2Mu4R0xYvdpxxonr+FAlIPCc5CUCxzWhrVJ
drDZlxNcSXVkjjS4brRIBH8SaYnLnLRxpEnqGzB76BtQKgW0ygFqpRweLRiWbYqQiUWDS9jhiCgg
bYgwhOhHus/GJmRjxPmm7o9dGrkoEYswIKzlhGLCJzlQbQVG91WAd+2ga1aMj9SW4x/D4KOGv6l+
BQ8eJ7vm0oHPOcHpVB8mh9uZwu/03ybBDPwi4XoCjjyhht2moXgqFfgTYcVr+zmGBppBBZ2aGa8M
nFAyjFZe7WH16C990V/NWHu0y/joDV8cl0RJDgaxEWzxYCGh6ZY0phfRV7V9FxBKkamcZ4ilofOg
wS8lfWVNYOyjJ5KnDL5pCueU8CcX6mkI/dSCglpDQ02gohrQUaGHO7BSvRB6BprcBoYqGixGVAyg
82ZP0bmLgubsWq6KblxqztciLVYM9UnNXxMssHD16Ir6mvyUfBGw6VVwMCojPZbTpxm6qwHBJoH2
akB97ViUCCiwIhroT3IOhg7b4xFwZnvZJpv0nIIWdV4MWLINTNlefmi49VIWgUI/1KxFDPh+Ueoc
46o/io51DX3fZa4AfQpH14GistCoTnzkqT1qzXyqcueI62AFNeUhLfsje+Ny6sZ9Y48rOr101ThA
zCWRUjBzNeb9NgzdgH5jq5i67ECztTIh7WrMq2jccWBOTRJyoPHqzUjzmZTYJn/VXGi9UHuJjlpI
KL4hvTx0XA1sXwvGbwbrV7OHZ4NwX/U9T7CAyxxJ7HAuIQRjzkbYUtK5rp9dk3WZRssQovAIhBm+
MJ78ehFDHNbI+oxM+2wqFDHyuU8EvG0T/B8hrOIOZrEFJaOQ6SPy2Ds0h8tgmDZ6xSC6xAFcyjt9
JkIm4Utgha9xLLWgQvY4HSeTkXah2t/glYfxpAWsUmEqs0H2EJZ7PGcxxOUB8rINgdmAxOwpJLOE
zQxlcyVgNdswm13QzQxjYQu8ORCd/epqIKhyyw2k3JVQ2OegFVec2DvMAhOH0JyHW4WJ7uBFqxNh
AT86XI10qx2Y0oIoxhbGdDfCmkaYYMGezmBQk3L7XMvuEpKd6bj7FlK115evFuTqwXlP4FgnimcN
1zqSz7Fr7l2o3JmiXsP3MBUFGxp2z/AyUXhsYmEu6oFRiivVRw1FO4v3UTc+hfl0LYNzKv2jmeQP
elq8WjE5q0V96iFySwqGrjilg3/Pt3VNZfFgwHxXQHt4HpfJG1HcfJsq7TptPfKSmhcL+rdsss8C
tmKdOgQvgveGEl5BC1dnLvU51V8RkALgaM5efSxJuo9L+i2VhdYPzw0Mcla8Tw5McoLdtuplpS6u
6mUZ7PIemZejdacJprmQ+raFcZ4H2UPERhQO7lvszGjZ+idWzK913l78NDyUkthsDSF6I+/Chtzz
rr96Y39N4pLkjJkVK1k4DY4Q2UOmzx8qy/isT/0lCB/MeDyURnxPlqhXiecRrLvpN8Ri5g+ANN66
DKR4uptM+VKE4cVkGYFxgJX0l54KMMN5P7HijAlxcJzX3BVMGIxtOfoXzxn2iZd/JgISKNe6wY/S
tM4bpfOl7LQr6i3TEg9qo7Dz8Jr6/pv6GTUEefM4PrZmQxXzMNnJg4PDMi7HR/URHE+7DmZ+qts/
MzvcGYG4DGQlsTdfTV+A5x4fk7Hcx6gv1WNBnnFWxSyeD09+UTx4bfRkTWxYtXkmH/ypadOHvvtS
m+5J9iWiRXmJXfet0Nr3OQ7F0pyiT5C6X+XAAj9JjgOmSc2W17EzDvyyT161DcPmdGO+C42FoH/J
re7eFMaL5sWnSDuRU7Cmw7hSH1wU2iVtwhP2zE/qj8rjZt8aYCajo/Sfiil9aAvcWH2xl4m4MGWt
DeNQF8Hl9v5tcD/mqHXMa8cPqX7k2QsZDcgHgy17nLt76X0h2+2k/qlwBkUVGQ9zEr3Uo3ZlUHJv
BC/xwH6P9dLTObHoEQGvoH963L3SObUCaUP5fbNp/PDSu929DdDeb+WTxl8wdhs4qvdRCUIbxr3u
NXcl2b+UVW/qqVE8P2iOdtUJ/3X7cd8j7q/JW9YxjeYdsRjkwk8c6QHIrTu/3Y/k+JlGeXLLa9A9
UDr4fn+agrP6w4yWw+SDWppa01n/ktXtlZOEzDdRne8lZgzQuVn/Shh6zF4WyhWdHvQg2uMYR4iq
kNr0Twi00W442zyivDP4jFC1hKE9enlwMUWHe5jPZbl4TQgAjaeXjD1SS91jnLPULqPVHOkPlitO
pKqHmQ5OTlylztbAEbS14RQwwe7DR6ZAV8nKoDG6i88wj23zrp9ZXLHxqS1Kb6L71uk/pTJ+UnuU
sMOH4GSU1VtoZawG9zX59W54oXF88fKcGAj5oj79NKUYtlpaOsZZPR7P/iUqjJfRrmB3PeQ1v1MN
fbRzVn4vX0p/fqEpjnojv8/i4Ir27IE8AIRo867XmcRZ48W22meRsY1p04tv9WsC1tfEUpO7nWnv
k44coWtWni3XdlMs1V46m9PLpA9PKUEZRaEfNLt/6r+1efA41+B61hHhJz15s3XcrywAB0HSvcte
36qzgzV+NozwVPIWgFc6g2FMikGoo16NoPModdLs6w9a01/VZ4o9782GbK06M77XXKEpXtTfqLZs
KK8seqe92lcdBR/IzH3ZQa+N5bWbOGWSol9V2qX03fvSDI5+B7yhOXRs2kikn6wRw8kIur0vTnZr
rYgJXxqJ2gaMF/Xtxp58cILita7EtQ/ad2xYNI2y222aNvOClXAGZeoladuToRz02StZcydOehWn
8PCEhNDUPrq0WTuszZOSAtuL7snmfkgqFWMy1STxktNgmIjGA2/RVPWZxumuHr2dRVMxhm7VhjCe
WRT2cK8HmxTJYV2iqLntAYCHbZuWZzaAGYyPuvmpytisWQ+qjWaO4m1BzYvSdJk5wbPts642gdOF
Ly1dCOL/vF57LwSnhQhoMP9XNGPC8lEGaDeK8cCwMPYwQNoFZLq9DN1FhozJt7y7sarWvVndJY7c
aTM4bw6dVRQjgsbmna6C9IDoGJHkqSZzKJuJVNCcY9+1h8Q+TxaB33pf7skZrdFVsK5JoEYbfGwR
si7sltXYk/GAmwjxNL8KPZHoHknheiqRSdQavr1ylwzuZiirQ5Cy7PXpGA13gnQeBfNVb8fuR3aJ
vbJlcm8IQi/Y4QmH2o6xjjas3Cf1q1XSgXBXw9iu/LDe2rSd3Pottp9HnbI+BlWAFK55tKP4ULTJ
1iCZwiJ2ijbe0qHdqL6tXudnyec9M1cw5e0xNIINZynUjzP0+lDKuyojBwX1VN71xwahBFEWz+qV
HKeiZtzx79cdX2lMFxTXoVsTTzNRnVFOTZa26vRkKwnGrrFTZUSmVJbclVPDwvNefSfSDba6rIjf
QE3uhOvOK/cZuXL5ICGwhvsxqEkkOOo5B1NtPzrat5AowajKv+ZY9KBLFVtCefyl3g0v2jAax6pI
3nNlgIg9BJ8DUrOQppTQsfkXzWczRYea2uKQC3uR6H6/qOjEJ+O4FmZ9SgJUumyLNPKzQ1HXupLl
qEB6jyCFxqC+I1MptatnJwy+GnPcrK0OpwAdv2XuOI9OnTa7NA0uoo4uHbFSQcbwtnOsFSuerRNl
Yh3CWklBQ6waJ4uWjeU8h508d5n4JpIQsOGaWMp0yWTfXNQ2Ze5U+SspcqRptfyoTMEV3fyc4Gow
q+R9CtwLmZq7yiAEJTjlFS0io0cW6trLwTKQFiNCkWm5rHONIBPN32UztbRWhhnvSoC5bX3kXfot
okSIRpTseXdwHuJUQ+4808hD84YQClU30aov3ixe4ai8JLrTrZ3+zQe/ecJlw+LCuaSZpi9rBTlo
U28RAc/YFb5PX9XS0UHRNCyD/ixVmkomYOtgckTeyjHaRnIyovVoAq/E0uMeVPon6T00Ekwi+2OD
b6PHbX6ADLmyyN8HeWUQPMWTsip7debyknQo04lenxQuZp3F4xe7rKFCxggZTWLW8dfZYDwlE39o
PxuZolAMtGZptXTgC21CF42ngaj34a4RHexbd/wmJeljgQmqm4bCDCp7Sd4oiq6sWLdu/6e0xTXz
5dYOEYK6lKEL4+rKCgloeDvxjsvMcudF4HjPQU04uWYGpPS2AfpbzNwJP/Wymi6mS2Rv1eDlJdkE
SE+JpKwmNSFhaWbRIyzs/IOt0l0Ab900nL9MNyIkKMfIakxXDdHzArU7s1KMF0S6Wr62F4MgcaJA
uDjS/uukfnKGjGBvBwFxSGbd/7f5/QeiVsBg819PULft169l/mf58Y8hKi/5a4RvkMZAAiJzeH57
3TKYkf8Y4XvmH56l6wQYGw7LXNdBLvBjgupbfzie5enej5wGnYf+GuEHf3i+QeIie/R3ScBvZr5/
Z+4LVNLHT2ufYxoeQwbmpja8ekDf7m80rcrtp0B3Unny5zey8psD+N76MBNpvxYaiNwSggf0IHXn
7UKfEssnQpLbMaT5w8/X3O6Tfz/x50tq192YhKdR4w8wKnUCEquR08HCQg5OxL662pFid0hLDCtZ
1NAJvN3Uav3gac5fD/9y9fuLctfTltIJyUtomnSDc1ulyJNYfbtwnHgAxqBuF40QA27rYlGQGH7I
s4qgIKNjeaslPtbjCVHu7YlNb02Yi8i7uDNj2J/qxb+8T19Koh4TSn93LqZt1qrobj4v0kvRHhOX
pa/PSfx263ZhwpDoF98frWvyXCdp0wTKfzxRV7fq1ueB23OwB25Q4o1YKKeJEaXLtHk46RG5WWJO
6/cQDfgEa+95RHx+8CA8rfrOqN5dMb57VZo+kdHebslPlsuIMeNBk6m/z0HjwMU43O7JOHruf9nc
f/hF/+kP/WdUmNqGGMsjrDYNnbhYOI3/VIF4jpN2hOMYJzczxw0Okn6fqYtOmCiu89js9zV69v3t
kdvN27WkILQh0CP0/45f728XZq7X+zzjXP/9zl+u3h4PKo6N/pjAzYxGHXs7A/ooP98uBDK4c2VW
/Ai1fyeJQNn7vcicZZocCxlhn3K0Yw5LWUXf67SNxJ0/6s57ShChkRj6azvJDDEAucEipIojRXqT
SvHn1Gf2Nk5xRkWFH67MrPCPjj/QfMUSfvx583YfkXjO1q7Nl9utnw/+fK7mmJx/wiRacVq6Y7U2
bRxdTHvTZ9agOyE73c/bhpAFzhP1+PeHbs8KO2vaD7T3fzzVUo//fNHt2i/P6UGXETJlL3XNtc94
o4oT9qUVe7197suMk7dws36bzqSe1dIf79IBEylxbUhuZkkv0Ggf+9ommmsmBjEfXffw86LwgIH9
vOl55BgltDOXt/sYGZEAR6dwjRdmBn9d9u+liCidwavuSQ2iZa8uTM1ul6GXxZgM/HrtlV72CD44
XY+RmB4dWyEjE7xF/37T/Z3YiXjEsk2Xg7ONcsSBJvjPLXcYdS8csQWcDJP9FlYXS7YsPLQDekEv
w2znpe+RrKdLVs/arpYRTsYoDBYmzUMpSTQnieLeGcqEklBdnSsawEz8P77fB04DeZ5xMYzHaEra
i26VzmqCDLcM4YeSUCljavM+4yr4cgP55TBiM3No4+T9CcFw/Ilky9cuL+5LG97XaKR9tC08Ozoh
N6AnKJLT7RYb6L//ZhwUOv88L/DNeAYkZItgH3br3/Zpa2qqafTz/DRM7S5U1iGUia2VlT3IGXWZ
eUZ9HFqtRu+rbt+uRoP1AoOwJaigztZphanM02xseFMi7ptUfM7ogi7HSf8YK5fDmNYdpOZ1+JGs
4CEjsiEP8BQUZE/tW7eAPX27OlqeRzSiurcLday3t2d9v/rLE6xyQBxL2d+ONFo0v2/vqylt7wdT
Ig0YTZqbc+IcRNcMm8D3xNlwStfByRZdy2gICL37ypgPx9uY2uUxrjPtx1U01eXRqPVOda5RcLRR
dffvv+7gNxqyiRIKhLXpkHyMnu5/i1IK0z41kegEe11Ke1m4prn/eVHr2o+b1K+UJT9v356DTJc7
f3v692fe7kS/tUlGg1LvX73t7YFJVNb3f7Tjw/76r9Qt4fY6Xr21m2v9seszwhizJl1jdaTGksKB
aWPUHFeNohj2XUulqQH0oN7gkXRSDUvHT/IfTxrxYN95LhO12323V6sLVsLEa9xe8/ORPsoS2EPu
GZovb0PkAG+jnq2lOH7sALmBHVQzZ3OzI1cujzAtqduuurjdZJc0NxzeiajpZ8ZYebUPnf7gEm1k
KiFJu/DyxLnzjblcCSMyX27XbveJeoa9HZGKn0xn4Vrrpk+hD1bS3ukyPd9uaeokcLvWJem8/A/b
xe+nVrYLZHIOqi3XJLfr92z+MXCiUKaWt5ctpL4SJy2OZ+KvorzLdl5UWg+3+4zZYMhuCTQ/5cxk
KmImAEoE9UbhEP8hfNYxscbiSt3qQyczvj9Q2YxiEJvhViDFRmZmvZ2r6FshBHVFE0WH27Wc0he7
X2exa/7zkQGvJ3Y05jJeDArFKCJiDd2qgHuF2GkR+NJniob2YN9Orrd3BesRakueNFT099pgnxVz
cNDcOqC/ZYQL00z11e3mz4t29H885ed9rB2CQ5vczeJOH/AHObWs940L8A0v1TGvLKZit6vMHjR0
aWF3Hmcy62ppRfGetvZ4LPUu29aG/d6OYUobpXkBixcesnAOD0WI+nvx8/YIN/T7Iz/vS+PRQGmA
/iJn0KxPRlEt/ZqY5josHh38U5dhDAckcYCSWtsk9NjkwNM0sl79+43kprL9dQ3vEENiWy4aYNI5
EFz+FtWaW1NCkjPtLUFdWqGmErTgiM0KtlUnC9Q6lrAWVNzHsaYB0VXzfU9w3KfZEM4B+wChWepm
6vVi2xM3itxEPVo2uDQRXN2NAR28JJjbVdX67dPcxHuOqOX97RYJ1Bwbg/rT7daYVd3ThKF4bdYx
uVfq+bcLahsIb9V07zU2TQgfZFtbBA8FJcG/utWVNvMpdcGzpT6icpTWapjm4FMRbWPhxTBtSoa4
vSwPfpQZj4afVBBfu/izr0uA3732VJjlc1wmR8ZE9alIM1zvzkgjngus19ODX8xvEM+Jjfv7frdk
wsFMAeesZqTfVfAo1P/nMBXyXH47sVID0p0PiPXzLHwuvy+We0ubW9gRACGzqV6HgVkcKxhb3eJ2
VYtrrnKWL49OlYTruqIkitXN232/P91PTRA1jV+XRxPp1IJeJgbX397z9srbewx2A5tF6zgRqsrD
nvX/Rdl5LceNc2v0iVhFEoy36pzUSpbDDcvyzDBnEgxPfxYh/5atmbLr+ALVANltdTMBe397fWI/
z+nZUMsUNaaafIiHjtkJ+zhR3J6XWMMetOj5bRc1Lt7ep/qv71g+deRTVQ9SUXvW8gX4XYkN9eTt
bU4Q3bjJCI30huRaU121BZR8epmor112qysST+3SqK6W+RRD2MOdoOz5dehtIwGmYAuZQ968jb29
n8WksQZfSh3o8nFqg/pM1Z3MCkGIy5xUbSgleRYLosqxlKZYNy7qOgJx8uMUe59LWflXhIYuZnL/
qFHX7JuLG1Pko7px7pNGRdm0Vd3GAj9C6j5dT9LyjoT43DtzHDT4FLW+k0xuNSZS0t3ENsrMctms
9qlai/LKIjo6VulevEz2yIpTo0dSZ15fu2pL50/uBQ8/9zJ3AL9jhDhOgCo1KHydFDuNtzTuYLjl
2u57HLByz9kmSGiJBw6n3CTZV+hlc5mZ2WDZnluYQLHUxDWILarpSmbzN+rlOBkoM0r3y+vYJNxm
j2MBmH2csCiccrezEZlPVJIaTxIjW48H8IPqVU4N0qfW+7PqZhoVlkEdhXvVDbhx7YyuBWS/vNXs
Pwf1kF0tDERsQwwnrhTPY95lsbSae1DIOllgqWvLYGe97pMbbXGnNvy0Xx/farnf3EW5Fpybivos
J/K0Z9ZL2V6PKRdXXV+iEqLWxt6rriH4KXOKHy6qy/p+DT9xOPhDwDddHg+qqdX9vM2BGGvRU2/M
PDFik2T5RCn1cwyNfsrsrD/EtWGfxFBAu4l72EGD9ChgjPWXJJrbPRaLzbUfhu+NsVR7Zun13bCb
H/SxNm/HX/ceq49mzbJDvT8bhmOkdd1xMhP3YlLxfEmMY2JxSWUWRqs3akhtDAsqlJrSdvGk6hBm
q81llHGW8RZrLrKL2u/70LLPlGj3UcNdyk7Hy2w7w2tDlet4sexm2EH8/8eMxb7mfDjEVG/0B6T2
9inhkRStM8PF17ia75qevEGbGvqDavQRpnTVDCDCl7FgsOprz2OyrTtq/oOAAtK+psqvtP0JBkDo
bCkJJ2rt4uFUpk9xZwV/F333t22xVjLgY27csYkvQWIUp6TxJghP5fxYes6nHpCACLL2qhrZsepA
+9ITD88CMGps4OCxElmatw1qTG1VG6yScNHbO8rCDI++r5XpV/AkWOpSNYmWO4tslP+E8103Trxd
phvHoYi+knpgFjZFJanmprz1HX/d6qNzskpRCcCOHMhlbK5LQuKxQWpP7byM9ct+qgcX/vv7o5T6
wN/PJAz73TpEQHM1bMo9HNPGMsV9/3TS7MQnaTQE2zFjBslqpfpYhtUpjbryoW+l+xjE8ybJnfJj
6sW4ZzVAH0E4VB+Lzgl3nluk20hG9Y4QW7yBGAbIJis/xmFoHUrCXpSa/2/Mb0rrEC2/thpKlleF
k32Mfbx35wFu9zKihn+8R33OsBw6NfRj3F0+623XH+MOiS+gC8tBF+1CRAXZQTyxO+JpvPim5eWD
l8riwZfmuJ7yET7H0lUbbIST+Lb4YEyc4qEyye2ls75XPbVXm3dwNgubCtMfHzRHDXDxPMwPapeg
SJ+W8O9OX9TdqpHhQshamj6VpKEHiu3VhjYR9clrA2x7VR+PuZnbfbmJLD16tBbUWg19BV+xku6c
i3MXTc/JVDHtHCfQKQbz0YPaWQfvs6WiLMELtxPQAGPtnkl+cG/3qb+mgHLaqLGkN4N78LDUmqS1
jZEhXbUBAfq6T/Pmqt6VR2N6W1rW3nXrbDvIHB174Df3fdNjiTgSQzIcZnE/umpjt+yReeJ1j9BO
2CP5X7fEF+Fe7aaGvNm8Wm3V3o/M1BoXxgDZQcBsI5+xNkoyfbbUE07HIh8vr5tay/q+SQ02RTXi
sLIMtsP8JPX5S5ZMTnXr44d4svv7EHYOZQd90/4hUCJ+ZeMhBbYos6OOySFcgnP8Et7/2SehskXM
ytmUSMHteWvzXU4ACr43MPsvPXXSxzwU/m2fYz/dueG17eYZzGbmPOSzWyy1Qikye2qRjW78W8g0
ftYiJnMjJFbQ47kczijl8bXTiJf4FJAABBHW2Re9A4jA2+KYGuzwnDY+Eir+Kx3dK5gX5FGORCmy
NGH4dQDEcAdYg2wcZ+v+9/eN9+ELfgTfB9eK65lhMuVVZhI/FWHZ/AVuSWpjK7AE0rCxmcnsLcGt
yLH6oy6oFC8KYgpJCVTEGXKxj0qdW7XeX2SFSLFxxp1LKf/RjIRzHF3v0rh4fkgvnU6+iJmQlZXc
9Xl0sG1c3DWJ9FGMwXBMkm44hklhrfwIlahTph/S0Z8Osxn+HTrBsBur0j/DnP88JH22QcyO/MNr
q5sSt50AxeCDgTfJKKEGkbo4E+ix9m3Eksg0wEQ14lohZ7YKDVtMcpMHNys+RUktrib0NGqpx2Pr
WiUSO1B4Ogi8LOowSx8RYwHyyA8ydL7Ucpwv7uDOF4w15wtVIB2QtC4lmUvxe9EGGiIm6IkmM0fs
M5rwExn9ney51wrWcHf4T31Ww0NjGTu0jN5GvYlY3IRlsjle8kkrPqY9qolB+9gngbdl4bGXlR0+
djVwgB4KmNDMz1lGGRfrqeQP68/3SxpueTYkcYsklxD4xulLjumno+96oJHbYOq2U6KTbPXc6TT9
aJwCUNOc+NRFI7VDqtom1GmrOi2uZnN0iwtOS7Wjuae3xkTEshtH/1tVW9UpMBCGFiJ47tKJnzer
o1s8PZGkCOyTGivJ/vAYVMHNnxbUfCGu6IWPb1KQiyHRsob76QuBqh41F2vYbTPDSw1yM8FBiyaK
Qxy+Qph/nGjOVo2NaR+efN1BtV4Vj7WD9wO1fMG2qcf8Uciov0Iv2+toYR+JfiAbK2R68OpkWgXo
+5Eh++7l3VzeyZN/mPcGO0ObQ+Om96z4ksm/5njybplEeLfqVU9RBAgP9OSqq5qiXjiSk+9uZvXW
KJmdVTzM3CcGO7odvrVWommE+6c7JnneiUMS3pOiL7cBnMOlSrF+tLAUTjpOGmkgvO8RcZ7LYIKc
rV6qRmLwhaG4Of00tswo4FcVif2HJbP7LhTN0SAo6vgWNzDHdi333dEIzGSAzJC12xnY6dXNHhLY
WeccIM5rU/my2ZQ4TcDjacN7iXPG2a3GY758OX3KSmh1erlxNGqmkWawlEVTZKxiZ11EbvBsDjBL
vY7qkrZ2uKADEMpRFeB2VFFchigHvGCItIKixgmLo9FHTj9m+S6xR/cpScJpF3WsH3yvNvZh62vQ
M7jXl5Xr7iOje4HPIxA+LmOqsRtvLf2+P6ueZpTBOq0diBNh2qIjb/tNmZrmJdMquXH1OlnFPNXO
MxUFI7ZLPA3SAPzXEK8aw8LDHgg2MO7hYRQgGpl0inWPxPQ81LJ/QIOE6go24EjN6n4GUr1pigUr
bASU2k2ApEqEFHBMIiAzfifB7k09saxkOSezSfv8+6fEf1xWJE51zzR929Ide6kK/vmyMkDwDH7Z
AoSgmCRZInhG6MAybZcAn+p3edPsuM881RKmEVUdYLaHJqPU0a2P7tvLyEyaoxqsvKJh+oLcRMN1
6lgCqjuqV6qBCuVuA2++gAshpfi6oYvsHfL5crJwpHIqcx82PGqnZR0we5AkmyCXRHSnTZ9P+Vk1
o+Hm56E0rZs6t5CI64fYdF7GaeHBlGUjzxo8p3Pk0qiu0yAzm5yjb3j56a2ZA9EdKqo8Am53wLGE
7A5+QhRxCMSxNg1BnjS4GVwO+GDm5bnKjBmuR2X/4Xntvp/mc0kxueeBjUeq59nGuyNhdZZOJUJY
kxcw42MfzsQr7IAaRshJCJe88D4Q8A0Twzb3se+0F22KdqHtpLdWJfHYayFUtCFaKGcme3SjBhtA
r7dljjQsGXCy6gU1e7atyb3OUuHagW+8abnnfmA5ZFdn8qTxse75RQ2vQBLnDeG1Wxo3N6rbJerY
h+UF36zykmNtfSpMcIFVT/kqT/UnlD/Dk8DEbQoXKmXvIKJawtXlEqPuVVCaEjqNTNESr1ajdcbJ
JJwY2ULiX62p2XltYZyr2PaBDzHkR1l6TIzxY2OSGMPHm7GxI8UOvZ47wtJ92/nH+5HwQLpiPb2b
7K68yxP98vur5l9zK46VrXtYgJi6bbE+ezfBjHyrT8A14QVjY8rj+ES6jMkanvoSiwOt1gfIXXST
MLyUnoeEiWgQtwpzo00hymW8HvrIthYai300RW0fNZ5MaOw+M7P1X5qq2+gIZh+dDE8AlYtVTR5F
SO9Ebm1jh7AHugf/QdiWf8pk+xLpMdwZvTyIeZQHrLLXSrCBQ9KWmWLzbHNYmNB060yjVNKR5C+8
SGs309TLo+8iSH5rirQj/fnWV/sEXXzA12Texcv8cVRp0qVR3bcxNHNudvPWf9ucdek/UVv1ByBn
3k0y8kzD2KnbZj5cnjb3hw3+pODFOkOWWz9eG0hNr26cFgDVIpZHUaIfKIoHcLSsY1heBluCy9Oq
dpjpGXriHFy9CG414NUEebBGnzqcvCvPeHBSYHhl8eX3ZwFibm6Ov85JPBYYFlhNayEevM8E9c2U
TW7n9ds8wVzOjUFRox9zow0VPafc1ttTSBXvzcRCBfOMOUJD07NUl/U3NUcuvRgXXi9+ah0DHF8Z
jdz2kvImb6eHMqHGFSjVMfZBc0bJqlnuoqqJTQjPbp1+JlA03nYVP2E6Gv2l8GfCkjOUMnc5nIMe
H0FO91anr2ITgY9EFX9O8/J7o7q5GO7kPOf7qB1aiG55e+ahehdpcbxzMIumxD/LHkZ45zepblGE
qAnjmBlQn7LZfOkwidgQt6zNmbpt6t26aqBYllnpnmYzt+6eA4FmhztYVmfO0VnWE91ghEekfsd4
bPBXSqU8ihxNTWBT7Ex674h4W8dc1cAE3PHxv5RxQ2VW+YTBY3mCqZudG6ED/1XjZEx2hoV6nDp/
qDvxMjlbzg8j1tAcNfmhS7sxxyGAmLePdTOTVh17qBIpc6ebzVY6ojh1XUsmjgUrqvnQPEtJKUkJ
BwzNYrTjfDzkoR8ci9Btt2AOI/BxeXHkD6QIJAmW+rgJBC0zkpin3slKw666aaCvnKhCak4SI+VD
08UEzNz2Kaq1L1pQVhfVa2azWVdaMVPeHgVYvUfuTuMon4bGIzDcsgSHo9g8EpvsLkgCmscZ37md
nSUYfc0kUMA9PergtxuM0bH4QFDcgTs9+IKarpp5jNFo9VEsTcw65ai6/pDfx0UkL5PIvkLQNW6L
1O2euuiZlCOWnHMEtLtJ5rMl7OnMtN49FfppjiIHgSVOIEwRaMok0P4wrXznXUumHWdr23b5R8O8
8p32g7Cu1lSe3W6ddqJixpofJtQ+R31pmkWupLrheHVlLw5pG57xwNxQY2Tu5pDyGcQTxS6kXuCm
NDP/QsWvdxld6V9U15i76KS5YitNXZwwmUXJWYM8dhsmcl3RbHBGJ4GuJ/NT7I6PEdT3fTzb8Tll
qk0ugeV+pUMf9v6QURaL19C7+4iH5TJqQ8EkAJn6r5OwDihvLqXot20LuMCZreERQ7r4nLjN35Yl
yTrU6A9cQlsWTBGEH8ZRNe7yatYsbnPmx6bwhou1hGOiTH+BjpVvvXCejkUgjUM3mt6HGfYeEF5O
Wh6Lx26ZSRmYrZ6xOPyaGHGyM5e0rcrdhmRn//AtrXdZNnVw4cF4C5rItuz3xs8uWOkAG71+W4+G
thOZRdn20uDb5+6GmudekPaU8EREXyQXquoaIaWepScolKfMGkZbeIJsNsHqHu4Hc+hvk1BoCOYN
fiVyZwd/pkywbDvvqhqS7ifbqjxmIQxV/RQc3AriWZzV+ccBaGTcdP6t6H3g0w0p82iukw8DS5Hb
Wb+2lJrG/teOZNhz1FKmTc6Hx8rif2tU/NdNTng4qtFRVOIPy93/OiXIQxqcEMJl9e69yx9jzxda
mjd02yFE8pUXYfXamAFcFIPQy7boPXmsBoTOjd84uC6szJJgAg7LzkkfLSrOMwdT7TyhUFJI787q
U++OjYiFWoyFIkgSwqjvZjts7hIC+IicOCqWXQKs7j95ySd19fdpW26E5HE6Jn/4ju+VXssJsViK
20uMQufMf6dnMuoRZZtXdduASNaOjDg4zsiikhSRor3Ce6g5qyYJTRA1Pd/5bQxwIjxaOzNX4ZBj
Pzb6BsVdTOAn4okXGzpkUROQknGwq/NbVGs2+XKnMW8obo0vFaWjxy6eEcaP1ZkIOdhFczQ2WVnL
WzMEcBKEhbMqwMueG6cs1qPbd5vUAZjv112/N6VDdXmY7cu0vg2tYJNoeJ3+fnrxX9eL7/AjQ3GC
pcgP9OtdoUzTvoAl0W7HgV9CdoAUcH1IN21tSFxzjeus1eTh/BGjbdehxHXszH0XwMpw3QhDhrwf
17bIEZLU8xVHdsAKRgUitsukfYy9dN1qnnWfV27+ZI/fyqRyHynmNIdocYCsp+Ms026Lb8GHNg3H
k+ZFHeY62gFp/aaesoByaABibiSNu2IYPye1TQS7y75ZRrEd8OP6W6blbQ3k+kvllhTofA5RyLoQ
hf8Q6lI+c+/unr5rc9c0F1NcMGq//k5JW/KtIkC2VOUDW1r+fsuyxqO+fAn1So2Rv6hWeDH5mz6l
UtZPHvs+x6TV9NfXGSDxpqUoY19gjH3ynGwTsIA4VliWXQrvNoSDeRR6bZ5m2eGSnlnHatFYVlOU
7ayyeLJnVpaGTdhx4QlljQsvRIMM4/nztSk9TnGwQqsuYM3/h7Pk388O1qoCpbpOiJd86LulSBUx
fbOGoCY/Y+4JX0UnHf+BPRWm26nE5cFvDeK4YKJvjLH61rmevMZCrCrH2/opJ0sxZ/W6Lg2W/HgQ
VaIUy5OBiLTUL9qMVjjArno7TJgn25QVucG0CTV9Oki0H3FgnbTOP4jJSEBrwA5xer0/oqhc1bIU
extzrhUQBVfYPlITZBEiy+WBqA8UaafYg/X+9vufw/x3YArpvK8T9PZJ3TEr//VkmCs8URqbwJQM
TZ+KjRzjmnayVzDrr6UbDo8VyNYohRdWWxSdNTBxj5rQ/+Jc6dE+BAF6spHy/tbTDkM57oJSUrUc
Z9Fthf5BD/t/BkSL56KFBxRxQq9yt2S1lw36xhlz7daz52b7+++kHoy/nuC+bggOMo9NkxTgu1kR
iVtIyHPVbu2wtVad5W18DQhPk9niDAHKO5YprqGEHimLwz+jRxv22vjZ6AHRig7UNJAMgsp6h8hh
umva2LxoKLCTAAIO1Nq3xuvtDVlzSl+kQXbsPIi0PyVRiHVOU2OboF4CchvPw9LMA0ibMR7JprEm
7G1x0UqNSmMyaBAGsqOseuzYw576F2HvtUDrT23WuuveBFbvNFZJynlbVA16l9KtKWKmWL4shDwZ
LYnwoBuWr0rRqI7aUgvcfA33QztEOVilVDMomq3Jf0dAy+5M1PivTdNH3wx9TP/wuBLLLOz9YTAJ
dCH69JS956+nVk9NQKVx99um/FwjpY2owJtGC67Ux4uD/GbO8lPkNtrt0JnaLfLm4Kj13plwnjhF
/XiBe+cdZuY+B9eeXjAwgNSyNOOPVxCLFoxz7W5sUyTHGWvhXuuT87A0STM9FYVILno+9RfoxRFA
emPH4S3xb6rv/3DS/ce3pXDAAArIdG25vfz6ba08cnt/4mQeBFVZTWjjxOi7Ay5AXroNT1MR3Pgk
pv+Zwuh+KnZ2TloxgWMMyqE/YoouDknT76MmGskbHQDD5bez48htZ/blAV3hJpD4k4e50+/IgBNr
HMaPLpTgUwQ3YUXeqlnNsK12vsiTdew6SJelnhLqoCHz161EncFSCzV0mEvTS8vfuiWVXjGLK9WU
4VRdvKq+TPNEqT7Il60Yugn2x7TNZZM+hNiMuIMn79K4BU9MBmhdLkso+Ard2inmZ8MEXIeFW8XK
2+TGFVGDZ2Bav4SSnU1RE7dPg6T6w5nm/Mdvv2T6MfWiNIn1wLt7utmlsqpA+G8th6yR3X4qmryH
RVDLjWZO6THTvXMYhMnVCDJjBb/H24EqTR6dVvbnpvXXoQ5TxipTSgTqaO/mSjjpQFTyWU/P4OMp
0dFv6sopP9gz5uZp7ofrUZdruFEvHYmYvZoGkP7Oji48tHgSR1eU9z6FGA7r5KS5Kf3WOuDfczcN
vcFKkgw4hTHtrm6TTdViB6YFJpmyZXY5TOJLMKATUfEuuQS96jHNdxT+X/A8F0e0K9omMkBS+LVm
rjXTmHblQKQ8b2xqnjAMe2icwHugTL4l3saCwTzJaWouWHH8ydbWXmad7y5zm5yxgWhzudDfT7v8
KpkIrGn11owqUptj/uBiU0uRZHYCosLtKXLNrTV4zcXCmOYgAv0EPAMLBUydYQ/PsCQa+ZTXyRnh
2a6qYzwv0Bzu9cEZ9nE6k2rz6k92Z6drbuAzmc7P6MzFY8FZKQvrJS/t+JKGOgXjHk5TXtbvuOl+
bEg3HyXOsWiGqh5Edo37dWXtWSSHhA89Eq1hzcMuf7HGdLxR8Q43NdqzN4X+aS7kYxRGxtlfwGeJ
ZVIzmacn1Zgavj6uK0AWmYRnfn8fUT/Xu59zQZQKMvLMv7kyf72PkHLta7LwzE86h+U0Ka9NXyU3
fQ8MUUtZhcW19vfo1Z/LwUhYfyT8wtLttsSG5Q5NwsUcoEGnFvegsjYJAz2HWULaeZbgO5C2GLz/
0Qqaam9ZG2p80bA1TfApZ1mFh1rNNCzGMcQYIx5PnOkxhnLXOm0vnZDhpQkNjqqsvsVNcvr9F7eX
p/IvX5zku2/A0iFLhi3z+5kIV1NZjZLzyJlh4RRTfxqHWlDbml26Osa7XcPPDr2QhD0/ABSjJI97
vKeTpI9xtBzxILC7SjymE6wSz9rhjZLvu1DcdSm2OcPkU0g3ZNjumoOzr/2U+p0g2o4AHq510VS3
aLq3CekBhJOxvZ36GhELk8KOXEdNCZ5J7ZU/feM/ND+Os7luRmqa+HW+tY17r8c5PjfZhLQkjanc
14biMbcxRaOmqfDsHF95l1IpfIxmnPLMGjbYWLLkHBu8BIokOTSeL4k9lU/NEudGZGEduxpl4u9/
Y+9X0CzxItbGDhAtLlcHF2eV3fopKWxOM0bsMJe2oU+0w6r9S0UxygVsd70JhqZaqS6PYgDlZFn9
yyxwDDPv1TB2NyZCt+UNqgnsFo69hmnw6xhWppuK6dIqtpPivjB1dxVodr8VmSzu1Rg6dn2hrskN
8/zg0huoIdaaNblwW7vu4PTFfJf6kBaZaOnfrBA+ZU+orpYWsBoh13FoY3jHUvxG7/BjlAPie/Wq
H+dr6jnJ7m3cxOEEfOmy3+S0/5jSGq4TjxBYt3n+GLGO3Ha55h/xY+gukR3hlmvP8rkI+5eya9MD
BlYeoJRF1SziZkJlP4HREYn7PEnZ89gm2NXkgfs8exIsmjRbXNXG8oyD/LPX6IJUU5GsMth1x2J2
CJegIbwAoj5WvmcQVJHlJfVgye44StU28cnCOSRhqVkne/SHm4rx7zWfS47MMVwborYwxfsiMasq
Kk04ebzF1Q0EjuVuZVdnH0WPA+yoaQDwWZx8duoPIofi4zv5TKKjCQ5VZs2wrYK7Vojmq9XOciUg
Z17MfL6tRpJ6QRL5G1G2/sNYUwpvALP4zMrxaWpCGFBZzZHOAFR56XwbSsP+gsbaA2Bghk9hl6F0
1PzqZNjdmkBd9Rgl1sXK4/pW9Yo+L3e+0S2unCXaUp/7fS+hhWkofGHHFVTuL5htg3D5nrM6xDQn
owqyCp8Ie4kPS4/1QXoxYCxMtRY/SSN98UYHaq7qDUbPIjbgR1m6oC79ky6aFGQC3QG+6n2dy5Vf
TOLOp2QuYGn31e4jeQ2p/WQ651XNjWig7eaV5hx1ovDnaWlsZKwbP0qMGzFM+jnzCRDd4BHjzb2J
Oi/37jHUoE4MGNMXzClPHef1P9gprZ1U814EEYKbziO6kLQAJZCFT+cuIC5nBX28c8EOvHs7qXNL
vT1Kev/FapHveSCa97gJaKvQxcFvSIvwromBBdaIXM6OX4QHEzHpcZj98cQ93d0l/kh1G5LUjd1a
5j3XOmSRtq8+ZDaUvxwPm8/IWL5FaNi+USdy4HSAR9zzx2stXqBiIKuZNs7fgVM/tJOB6F70L3kb
Ua88+vF4jI1mJGHHq/THqzFs9dXv73CG868FLXXlhIB0Fn6+AdH03Ty8wCpMwqQGW1nDILIjzG7G
WLi7PG2DWwsZCWLPOJ22DrMkThYCYRCEJw0B8YPaZXCm6FDX3lNbE/R+a+ql6/uiPaISgsrzv43R
7IuTHTXf91Vd04wD6sGXfVT/be+hAoyD5XIHJIn3vW3QcV2l5gk5SrcIxpRqTDVW3P/cfRvLtNA8
Vv2TJAIDdCGMOQK2+TULzGTfVHG6BVbILKHq7jzTDB40N2tuHavVb9S4TbQT3LgxIesOx9tq4iEX
FgZkl7KZ/hqkOFJtZ1JIyDn1LRJhuVOrTtUMvTO2zGpZhaI3HeGMmu0mW7rjSOlz3DK3WuLqHTWV
uIsR+kpNt7GP6dh0K5mGhMKUNhLXSfgkLGnabeHhcR+E03Np+sVZ6ln3EHSldhmtjvqtsXtQQ50x
eJupS3leVIa5k5Pln8NB4PsT4AMfd9Mq1WvjjiVPu29ZTx9EUxtXmaThGgBqdaJ682tU5O2+jvVn
XboOSyG9Km5Cq0Kx5/B8hqw6rqIwRqQSp/m3vHny+tL62nU1POqhC/eSImqMIEuimUxPKXsTA5dX
R5Fvg5IfhFN7Uo2+6BzL0B1xnHXN9oQD4vctbtEtq6ulL7MIqhg0YfUWo5mxX8spr+Xv9FcVbMCV
GB1R3UZebJ3rNYy4wt92gseu43g1QfQ8c7GGdY0B15hFffb60oiGAiUslQx5whYnJZ6vNv+0j3qZ
pXEQrcVIMmC0wnqjBu0xMf9wVf778YMzNMJSQkzCdRwmtr9OanlWxmYb6v4Gxfa8ga7EUmyWLdZO
OIPqOLaQtCP6OqdFcYfCLEcxyKsBUbsZmNusFv3eHjBZVU2qTeku1TQmDNj7snYOmBqrlyIMo+wG
nTPBahmWRzWoXo34uMnZdteZle1YlZHbXBoMnc/8wuGjnmBBGAW2+axT1LV2bDneGe0Q7v5we7KQ
Cv06z7W4LbmLvNQwDGZgRN9+/S1Y5Y244uTJDuEWfKaKFNtsvIRNbN+/NsZgQJNlMoYHIx55XmBo
69QCF+D5fZasrMFmrhlih/a6nfDHczs0gL5/fETDM3YoffeqhqwkJYvLym1vVOU1aQ3rKCKzvdpL
0xIQuuZ5fc3H1jqWdti9Dv0Yj4tgGc9Gmxva933V2CTkvpexcYiNKLiaduNfe71wV9hfio3qvm2Y
NOC4GnD2hvDx1UxL+xBW8lGXgqDZ0kgRmqd2gEe2Vi8tCAP1zTj1d1qLhEKNpTrhseROk0H4eYrE
BAW40PeqW+aQZrkuoDr69bkwsQ2beRJ89s2pXrH6JYFjjfGzLJO12bTRZ3Ospn0FkAoZLp821pQB
OH/pU9Q9aiaItlF319I0x7tILMA2B3smHjk6mVP2MMO8u4vsaqM2qqFCmmB6xr44qDE3G6k3QO1w
o7a+Nnl03w25e1H/AbZz+U74LeWJy0cGjlU/zjAcpU4sJ82ztW3G9U59WByBD5wGGxkgezI73jhV
Y915tvZlpsyPImLdxqEZQnVI9el6aEPn0Rmt5poZIxbMBNtWlJN8/a991VuF2bzMnuGyVJTLoiA3
n62of9DnPvmLsN4Hy5/i5xB7ya1NofqxcUHDIawrV2oPvqM0Buubnq9xfSZ8nuceiMpx3rcanDvV
jUUJGKGYshfHDBG3e93fgZG8jM6cPpeOxLKJRP25Whr+kBl/Wjagt35J9AQIRhzq6yaNu0OBH+EN
9hFDioalltDtoZfPeZ8+BDJOH5iJfSyCMjipHrpTeddT5R2GxmoAgJT63nyv93b+SM3WwqQVH8lS
EIUtZkhHS1dPCVM6RoITQxjdggOpT0DA5+DOk5p+TERbJ/+M/JHGbMpHqJrlimiDs1fdLm3bUxWj
4x3sJqhWbVHdjiHGWiwkCSUQwdxWbgFFbumaKbaleo5aRF1S6kJEXGTs3NHqOeuljJDv/NqPKAHf
9dTPQYj633WbaiUMfNuz1l5un7qgtu94gpsflp4DjgI0ny4+oAx53QarWahtFYVir9u6Sfw/3qc+
U18+5XfvW/539T/8+P/UX0blWXXVnf7rbD94UKBfYCVka/Ds9iWGTgKsIBdr1vLWl84dVmRAjW9h
TAJMQiG967DZPAaxgRet7ohnO23u1B7tWP7lirp5GmvN2k21PSFYjWJAgtj1qT1KXx5dBCqfLGu2
NwJq5RwPSDctSY6uSTSg3ULe26nPagJx5ydr7p55gADR/BR4ZYvdNvxMZ5TOJ1Kt+kqL4KAmmu1v
NT+fT+pjnN4LXj+mtiLj7WMom+ZjLm8fUzZLJlJv/FOe5TosLe83n4Wt7/fP8rTyebmG+KxWY5mA
vRdVlZkQlwyQWpRy/asrmewxOU6noTarsB9NvMnAkTA1uikJgdzEvh+d6zgRHxqWNjdkYL531VbV
bd3RWyoc/4+x82puI2e+/ieaqsnhlpmiSCoH30x57d3JOc+nf38AZVHrx/uv92JRQKMByVxqBug+
fU6/z70m2E+zQQzDmoQgdtaD1g2zfldWRfsgGxMNuIHwmQcGxDKsR4vn0409UaUXlIr5WEMC8qiC
u1Mrv3iAcC16rKPsPe71+XvfTHC9Z4l659WhTgg2QUNYTCRDxFVOV17mHnmNwh6TLWWP3lsHnZ50
MJWI89HAJYbr9fFS2oZgreJUqojsUCUlSqU+7RxJVB6eA28vOUEabWENUy9UrvMd1As8yZWYkkro
Nr4rqvJPCbHhg+K10N/PA9wBfFnQLosXyMgkz4poYoR4KtfIH20/ZmShg+jp/lk6dEinA/SNg6Oc
LCYY7P0MYlU5VBTE5gdk8Ao4WRr9jvcX8fBAtX8oULGZoaF9z/OxBAXc6NTbV7a5Skur/ha3kEPa
if3D4s4LuqM37kO9rve+SfUW4OHiWY/zd+lhh+ODkbWgKO3+eYZodlF0kf5t/OwFMBFK02dHesHx
qX/7NF0658Rs7POcueHzaBK1cgJK5MpyOLY5mUlTDAFJGtsC7RiwpV352nYOQbEq8PaJua5nyzh1
eVuvvcoldtlXoo6whtA86UEUIDG8T9K4tGH7gzHyhVrDjKrjtj5mWvzRlHFBOZjWQqz+y54afODS
42pr7PnWVst+32euKPP9XB8NmQL7uvoPjxWfwDsNlyVtPahdvVKs9sOm+J2yy50OcLxwkRMeb/mj
mob7q0n2yuSvISs1ZBcM7+KZ2/4L3KYBoFzntSfId+P5+ptrhfaNifToXZkW/l1EhdoyV6GsH8kY
KouaAvZ1GwMxldPSMdUd6HCqHt3t0jQh9HPhm478ZEfe1rtsA4CBY1/amoQiTqrXd3e5ZB9gBFVf
d5f+a6THGaorzHlIuN6pWtzck3hu7vvp5M4cMhNFp5TITlzvXBl9fpfknYUcAHVMsZ7kd7JpLM8+
IIRyiyDTsi6Npdk42lMQ280DYjRLW4xKp9N4AGc7Jxz1OzkKwpg7RV3xThSTuVPYq9RL060c6g4F
DSpENKtcq979gDtUZWXJlvKB8anUlX9spax/FgmxKb1v3gnm2KQPZwXpicy6TdBkW2VBnrzrQU5y
HNfay//ulMx6cntHQfUhsVFwqto7TxFAnDzIf+bb1KVqyNQMfaN7yXDjNPo2JFEMoFgMK93YjjnJ
t6iox6PsheNEedKncwUO0rrR4Fu8UXjXSBcgORuzmpxDzRX7VIrG75FlLNTSXspwgrTJXl510EHm
0SUScbXLScsMX8ZEhfq+8S3udSJYcd1pKkLlJG2XCbIH152mLjA3VWjpG5LZ37Ni9P+eNESRI9/6
MfPR8fTP4kfyqA6J49C9KXOn514Ncq8fq/nlc1GbF4SdOuuHn4Hukotc6OU2Hdn8NU+kn0at6i9x
USyMoJ7eojQublQSb6vCNKc3r+QEHKWNdfsHN124IXD21W1AuJTbPlXqwu6Mdn6TdcGrpbU1j16z
eZmFPDMR1uFHFfvrArIMIBlVgyxUXvwcfbhw4mQMXnloRzDlGxaVgW68dVRrPoAZTIWmEZXec9S6
lMW63V1cpXeRCAWrZbOqgtb+a9Z9a9G7afw46oiSwfnTH0xUYW/1suKSX8PNTFockFsSNj/DIlx4
etX8YwfNK7LUOmIkabfqsyg8x7GpbOx83MUWkaW80qdvrvVDJe1I3kordqhxjwDTiulbXP6UZj/0
fjNTKRYs5nFuHyrPQxXNHpqd5qv5W52qJyrFasJqdnYfjNFzqVvZm9fEXBP1PtjIIdwxJYhlZTz1
WQ9XM4LhcnUfyLePFq2aKs/fvAwKfK+Pi0OfGPlDExH2MbURaH1cGq+FOWxnpxEqp/C/tMrwYJFJ
eo2o/EZOqzNWsZM/a2DeiJuQW8xyIhQmUUxEmDQtPkOtbOxyU/9bjpq670wEWNP+aBDckbZrA79K
ckaFAhIlMj3SDnd2cpZ24iKEqWBXhTx7qtobmEentzL8GfCgfjGacbqt0paqImHugjBb6cXckuwb
prdk+vGfXgi4fewVTT8MLVRecgRBlkbdBDudSP194Ljh1ua+uIT0gB9QBikQVtCfm8sYADM6zBXl
Jso4O/eVnzv3EbK4wDC0E2qmzn1vdHCDtx0y2czlMywJzjzfKs5cbjWuz4fW7luEAYxiywt0umvD
DmQNf6UvvmYRgagK74c9RADrfL7u3CDX5VA7P5BW457V7GDJyZ7reFRWkVoUVKoE6r53kNSaOa/d
2XMXryykY95STX2hIM/8Jy7PFlfuRe6jKTzkoEFzXUNKqlD/pzd9zv6nn9KbbxCTNY9R1b129lw9
9FmsH8PCD5ejTrFVHsNS1mapearmMrk3JvfvhKTP+6RPJHpSdTr4XRw8I1G3l/62a9pro3Ft/nLM
4r0lMeUEAQA4svBBzpUT+IL72BXDiYrd9WhNycs0R8qNiYLUqpln571Q2x9xGtX3lEJYvBJRkjb0
0H0fugEy4MFNj6lPESNnYeQ78OeNl635Ved9q1MIq1c/zFAx34lSI7QEl3/L/w4f8urOMByo8IRN
NL4RmSipVVBLMZKTtoUclew1JTmAqLHSnbRduIrSaEbyu22QxBFLruvkEt2Ay5Oq9zIFg2iiAX24
Njxz2v8eaq3THGbRyBUFAsH7ecjXmRf9cIdBPfJf+gx8WhdEVMlhEsM6N+2lo9fuTs4G45Svo3ki
HylmLUisNnVt5ms51M3Y3bmKayPkk6fPfPIxBDeJwelI7Cx+BiVFPy6jauhgJkkO0nWyQGIHIoMi
PNM8zJ4TcteBXlobP0jKlTl2IPKzXlsqPM53clg1RXjsrOJFjnThkVqAdfrOUw/S5oVNus/NlLOM
hPBbRrOpSTDdXVZUXbghu5+uo1rTF5aXqOdItR9MP/LessGzlwFf/jsny90tcoeiVKzTj83UIjUM
FPLZSbKSM2kx/zS4M8q/GsBlX5ZzGJvvoH35WK54fOUpminXlhYBxqn580Lj1boFzwBhF0iqF72v
h30QJcrSEkPwR+YmSLRgI2eN2hpXsRXMOznbm4qzqCUTvXAuGzQU8rA+62M+voyw/pRmA769Mrwn
DqWLQeUGSGVftZsB2p4ogMmB2sPto1XUVme+ArCOs+BrXDnVEoxYdZCzkEHvAthjH6FEqB90QgLS
HEWadhMm3DTloiDIc8puFSotxZYFZGjUtvXrIB1T1JtDMkaKQgJOhJxkM8+vXV6NiDRgGVG4hxLA
HXbyAhqU04d/ZIVZTY3n6xjpIxIrISJOeqWQPXbCvecF6jrKKSWlCNgyTwO4JUSOqPm92hReQ5QN
6+1Sept8oCddNHKiBuh52xjWUtq1vlIPDSCPoQrzp7G1Tl3XuqfaaPOnoMwgK/cnbysnK7QV9+lI
tFDOTkhT7HvbDRdmN8QHyiOdTaoU6PFZ8UGalC7/6Enbdeh7bltclknjn5ZQe6nuSLLz1a6f9GjQ
3uukLcEIF8kGnK32Hmj9oY/t8ikcc5XCybld5mGkvXcB9YkVahDQPvn+fVoor3K55o3pskzshjsU
QeuiDAb00uIUMUFdRLPs9VDq6RNZF+NuSuZn+TJ3pkjfaUlBTFl4yUVuYycHOfu/i6RXBrg7Eux4
1J1+wBM6AUu6DmVPghdkTw+DZGdrGsAToAxWVfAtvTr/32t/2+oChhA/97q9w1tlXWYNjOg9aB20
3FUh10rXHd0ZTCDsbXNW6nubt2G08qXxMvVlQWZM8TKv+nYljbKZB3NGDFduCLx12OaF+1CWyorE
ZxBMSPAVzqKJIMJbTN6gnrLQRZrOq7Y8KkfCXtmHSdobs5h2dlD8uNovS8OOv/nB4TlmtBmV7WVX
DidK2uRALnWMUNQ3QydI9R4/rP7cmczA905LQDIJ02U/Q4f7dgr0hygJeJK3fF8ST0lO5CFmdSG4
ESffOF5GckI2dVvtqd8yqJnD92p3KKY8Zb35k+xtvDPlHlcXmw93WUVwOHz5EbLbdH6/Mk1Is67e
l9XcaYCBGq2+uIzlT+gpcTs1uf0w2GgvdIBp1jLLJ/N9SYNAlO/A3SpygYZTBUfTDO6vuUDgb+Va
LmrDVEuXdeecCUAL4aevC1oxkiZ7MMs1eO5mfd3k86fYMYeZmMfqVOxjTTU3cem1xyr13yKAwrvL
CP3Io6FHJtwCYjZy+PoUCbs2YkbaZJNRAzkuZjWDrEPVEUrJx6/T0rsSSyCRdbdRrHy77Cptcgfp
EoVudQjTGLT55w+WXTnbmJOxAJ3vrFuIAEwDteBQ/Fa+4quASIiOAOWksabpn3Li6+HB2nE0TNfs
V3IWWKO7bMHWUaLBjLTZTkZhixxDfCtQULARXoxy/mPzCDaomauvdByC5IXCX4CowEcfo8K/pXC3
PfluWj62OTxKmiI4B/IM6GFfPs0zQNLL5OhQnOGrwYb6p+KxtfLhDhLQlZyUm/lD0S3Js8LeK3Zz
kzCANDh5kZNyka9QeKvUby3kTgi3EBj3codgH2Vj71Nj9/vfMlp9Y13s0vcaff/0/7JH+8v36iZ7
n/ZrIF7ahXqx/JlydPk9dAoOu+wcVWiscgir72UUZrCb+z+YZteNSOf0zb10pTT2XprkSEZuuL7+
aaHcS+78uTDrqYf7w15ym0+v6/bS1bKqy/b/3gu8bHT7b5NcKPf6/Af1s/HNrcSZUsSYPs3SU44+
/wV/2O+/Po0/7PWHf9R/fUD9qEJdYIff7b7YWq1jnpUWCmvfy7ONHZjBWh4gld7y7pP8bzknLVah
ILgaDg6QW46jfVIXx2KanuRoJk/1WOdTDCFG2F1OqBVhv3XWhije2kinEN07lgTThehlO/YrPafw
IOHbKGdkxdVlom1hhOPYystMuqet9mslnPLzhrRRtZDGXMy4I6CxWesB/9vqMdXsm0hvvXsnjGjA
2++UrNIh8PtlG9EnXZfIm6yli5ygjsSAzRz89mWZWGt6xaH0yukoTaFLtLDKI2RAdfdeLtJbbhKQ
Hvx1NY3Q2W2iKrCX0iZXdk0GN2dSupurbTYf/ACsnxvkZ5mOMucJGR5GMlX1OZJzSgMngJiTqSMx
qnL9d89LiqtPHxC9GTOqwdN++ha5RrSqlNk9aNTmcMeIntLe+2pP4gR+0jk5AmCLT02m5lSGUjAR
aE18ko2ahMmlF7QFUlqtWS5/nxDOZR1x+rbM718WCLscAu8DPhwmqz/uK9y8Rl82PX9S8he5uAVp
f1BIaRYkLJCrRrX+Zm7AAfKMnuw11a6/utIax5miL6VX1CqzDXMMCy5W6RAYtY8Gp9ft+Be621Fs
FUmbE7gEVZrYXPXgNA6yadLUO0yAVTuqu38Z80wh3kLlvN+36rCPch7coFMijlPB7BWgJdUBxJCw
XubkLpduijLmPmyHXctt4VSXlFYNVEBXBiI7q6yeu20XOtWiaxvH3iZO9pPq0GF3mR5buO2UUD32
he7a2zEoBK9M4K0v022V+Me5PpQQPetIW4n9K2QnTWNE8FjUHxb6EG18p0/BTMOxLW2U7n70FFOf
GrTMk7ckHqxdXWvhTlcLwjpBlpnEwobwTHEcmFgK8K6msHTCc1WPT10+WXvpNWYOC3qVSi9zECU6
AZQ7drtGpaFdqhRznIKG96BlBN2lMdPcRbgMoqLfJqSzqynHxI7SGx3CP20hbZ5emNCWIObMHtJy
3a2xbOqUXPNlcEAqJ6H6rDQq5USiCRDXRRsRyWs9UvztF5vs1hOUtcmYLOXI+1wmh0rhgn9pCmXZ
NRygHWLSsqqPAtLgmJheAPiXIr9rI930GDLgf9udNrPWPGW7pd26NSnDrSb5pTMkLtYqx7U1EMHw
UU4O48ckn8C0cILme9pMy0v+Qkex4CyGl1SHHFrK/HUIi8PX4W9rfWY1tEkQqQuTG3J78yPJYn1Z
ZV28U41wftT1TDug9U0Zv5iVtgFNqQRlmLM0BbNtrtXWJtHl4xGGRnfuh2p/9c8GgGRdrBZgSNly
ML0WcCxXpLZ/twjgawubgM8pq5ziZPteugJ0Rvg4GBleJ0RPzqYBIGN7Jl+2ktN9gDpwLI3C5/d1
/94wIR+1DPVx7pBMU4yNZqYe+n5TC8Z87JL1ZRxY1XSey12kWUJhVbiANf1wkckfK3cRXoOWCX3v
kBtmpTQ/wgF9rAppeUjxjfrSBEYRL0BQTZT4DCGxOqta6HZlvqIA7GwS3R02QEuNV5+6v4XZBNPR
jQZ177pxjbwz0aBYD0zSt6l1Kgg+CAaH6K9AsEoXJanv2U12UYAU2aCbyZPn//j/QEf+yaUzRqSv
i+C7ivZzB0rJarj8/H5C1GekWErjgpGSRznZkJ3+YierkK1m1B1u8sI7xrZbfofBTyVDoCXPGtzQ
K0AoNt+dCiHCqUZjKG3yA8G+ads2yClrma+vMp/Uat8LBo7ayL6TjT6Fsf6kQsVx36GVtcnyFvlw
EZm3fZO0SNejU+qMw6tzd7mtw21+HGzIFOUtXa5p+bPbROJqf11TlMrw6p6IiM0LrS/9E4Ji860V
Uf4LM2MPDU/fPKpE/MXg0hjVoxIFjcgmMF8F+nLSa4pyCIvf1AH1D4lX3geu0d730IqSIi928heN
CXVT2BtaS/krmSOEyE1vpns5tCAakYuiKW0fS6NE2I3fFOadj0Uad+7bLk7gOE116xAa42vYusHD
FBXhQ2X186ZCnmglbbKJUg2x8dlIdlcbxBM3hje6R7kqdmGrBAaAHO6vjXyglTs9CHVoybHJRndD
bVWXvGiutjZV/5l7jxRhUKIC0gfZusog0SBuB40AVbzBrRwTeIc7LyaBNnU5ItLS6JgZxCJXJ6OM
qPeFhWf9xUkNg4I/DrGp9AwzXsUFhwtvlY3fGqPsDoPZD+Hai5KDHCIrw/0GITdqS0C7Z1V+Jxs/
1/K7zMjWBHOGozTNiJzeBONwX1pRZSHqWlibEJybi3j2Kmm0XWShwJCFtb6hVGj65rjP0Eyl7yVK
lDuClB/mPH7unI6nXw09gKMSGc20BygKOr51qr+3xbDvFPcELnMnPdr+3NaUvrS6VjrLbuz53X9r
oHjcWUm/HvJg2/Ubx2mMv+3hpeXZT4xzzs9+Xuff7DzIIInTb1VlzNej9rc6GvVRNgpn2Esv9IJo
ZWmZIC1M28OQgoSDiPLrA7f2iJejkbSJ6x4FdQDKqHl6R6gMOaimlH8ARd7muTIsKxht13KyNA1A
v2qkdTA9zXtpQxVTFL9E1MG41GncOp234hxkfuvc2lj6vcdvqiNnTDbmZxEo5rfR4wwJBTW6UlkO
YCCC60kuiNXOQx4qhT63M0FrBa2KwBNaiEMJy+zncGoCUvhoHV5mYzkrh1apHC/DT+eI1OR9MMQB
hDNQ/auRh3LDEKypFtOeOt8MD1OMJijEqtqT2zgFetjIiYrJoMMUNEiTj639IE1ZEv2sjDw5ypHb
wuXOkkOeqtHK4UlKcswO1E3YpcWt0zd5upJdKhpnNTUOl9kg7lFcilReDAmv7LFGy9dKkxyETfVd
ns91wH7LXtjrHpLzFGR1mhsDn4MPW24u27AlNBT7ZbSUU7mjoUjbA/pIocVb8rfX7dsgom7Sz5ql
3WfeX6T8F5rW2T+9BgEc07ALUlYVyc1P37yqG9DVhit9ARibz6VKkDJHLDQXOXSATHsCKP03kgdA
tfypv1PLhIrE3PV3duzb58YkQZ0OeX/vU0h6ROUxXEh8lWHr/VHPIYxt/d54lkM522a6fhn6MBct
xsaojmhi9otKT+qNEtmwRXSDdj8TDkREKsp/FH5zYxm+8fonjyy0IGmc+5z8A/HxdHjlAxCF6gxk
I+PhFlLyaDCAKP9tQgbQR+1FLuKQFBqXffQw/FhgReQ7WztWYI0U6eGat69lUQxE8cJjn6NgLp7e
JqUxlNgiHBOLoTJSzwUBpUPa++siw0A0u2nVL4tGtGmUtD6XgkvZamBP9myQQ4mX9avQEnTLVVD/
71hJm34l1wyCuYogqbGWNklkJW3XfVACCKgZxQWS0xT0V2Oeykb1b8IqH88evGD2ogo6oGzFcFRK
bJcJpTRO6Xh7WeQP7nAeDCe8HREbjsLajtYTeuP7xgvf0dZ1orWhKeO2ToToqHC+rLORClkbHfSI
cmdQavw0l0zbinqYcJ3F03iW7rIJOu1lzCDsTNWMKmY+DvmPVNXIYRF4NTmU/0ijz5yFZjrZxSad
pZ+0yY9AOkN/+uF3+Tzl2BDrrp/VdZ1cIvfK/6I0WqH8Nro19dq+DTvNvg2miUDtdSx7emEXi8id
qo0cjkFWffhEyzGDcZxjXb8H48GxuiJ3ZIKtP9miSZVQWWVwKi8nOSONsmkA3SBr5BnbOk+GU931
/emy2nDeS1gYlwjJoT2h6tFb3d01MNMCkKzV49zy+UvzTBJ63ZSVe/Eiiv/cJalCGnBWHtQgPUiv
Pi5zeJZV5Jlrt1yFfdosZ9s27uwwM+/6xtMoB+bqLUymMEl77WXboUmRIRd22ZTQvSy9cWy3ZIUp
U426eYPsBYTBTZ2gZjjy1YaC4P5qS8asuc9EI21NQ1GDdJFNkib90k18CIncoLJPQinwqYpaeOG0
RoVteNQPRogQrRcXw8uUmi9VYdg/y5TyJOT43v/TtRzsFwXNsJ/cTYnhth+ugUFR33XXLHD6F+Fa
iF3r/921bAcPacliaYF6uNMpkF45dZ+vq7LgbCpsxRS1O4i0J5Ixv2zwBDTHCRVDQ3hIN9lE1UgZ
qFKeKtt37owsDA5jkTyMs+Fs4gTtzpSq8WNmFdqxqSokrWXXmwZvaah5u6o7/5cxgxroKN2nGPQj
sYBxK72l7cvqTjABxJ52aCYyawCxxb6pKOjuNX1DVkc72ISUPrCjjnVbONBljUF/o7qQ6VPykz9Q
xeeT1tC8pRzKCU1X50VnlOVe2jjj5A+pduB62Nw7YgAVApzfCGQs5Jz0SgNPW+ldqqyli5zIVOVB
Uz0eQeJHeQVUjbBjb64/HbnWaauNyXD56XKRb1JDVATttLv+dAi2F4NWxzeqFz6Fgz4fZVOb4GUW
FeDeahTKDGJC50Pgf4UjlKIgDb4MpzFQL0viRrF33hw+on+qHhsbIUlKCaEJNJAjgyRpDufxJBu7
88ZTVJAnQDmTcNi/7HYVrNUocVAZJBYpw3l5bPYHygaNhYz8RX7XH/yMd7cRxOntqIT2rS6eQxRj
WV+Gft57KydC1lK6/MnvaqtJN+iz4F0R28mmFz2XSilk1ewTeh/DwiJIBXuFHT6GQ1TcttX47RKn
EMGKWXgEHBRupO3TgzLu8NELvHYfhRlkesgY3Jm5kS28MJu/VS0wYF3T01PaNsqu6pXWpZiUyPgC
hCZ6n4bjHh3vbzloRgrSZc+17fQM6/MGDa7i9mqSvbmI/+mr0Nj9ZneHqlsqvnFPkTnYbYpyyEuW
PC+HYVPK4hugYbupgPzZ9upqWUMlsUmtxLqzg8G68yDm2piZVy0hbEWr0kVV4davoJ8XLrIBSBij
tzNs9TSgGMeAV1AvucNKHclISIMYcUTlRW/su1SvjJWGtMVJxVnapFsIUhJ1hspdylBa39b2PvKb
p98jblH1bVb5lsdQQj4A1oAmspn1FzRm/eVgm+q9J7hPYeTPjxS/Qk/kN8FWVWtqfmYu6Jlp/Zx4
noojR3t7bbI06G5B+nn6Jm7Orm+oBznJ+VTdRDqUHrD83vSiCfyG/42ya09wcMpelqU6SHdBySmn
J6gvNk6avTiDwamS8P+hqSEVAL6Y2x9dr34n64s6gBCUQbo02EbVgBYNn5fWN8mL2wX21o0Mb2sQ
QX52tfTs1EH/l1dyTc2aZLyrEHg9+C7yFw6Vx38FazkfQGa3cubWOhQkHMg2wUgJSmGgiNKCybl9
z/upP3gDsW7ejJh6u/mYvLr5ykhFaojsu3S5TlCQXc5qd5MqUXxwfVgfQBXGh+tQ2mwxIXuyyfwZ
MAQQYsKjkdGuCjn+zWmY63s/q/MDoZTgwU+jv9UJzlA5msVtn0oKLe/ne2kZ+l49RLH3JqcuTjEX
vXhq0tV1TWTk4XKoA4JaYlfZxFqzN+syOsmRanv2ydeKzXUjamScHUJZr5nTbFsymedaNLJniQMd
+SzzMuGOPtXQc/IG9k0nUFfb58gMnTOqbO2eYiX4wv61fEIDa+XkE9Kxwvey3DWMuxAW8ZuP3Rz0
GKMYDIgRINZaRWgqrIoGmRJf6F4p0/whg6W4mfZlSELpaYTqMMoReXIDc17l6k8zVrXbjGTScSbG
Oa8Kt9BWFi+ytYTkeI3ln/J5+igaE2Uiru++zqGfHhOu4Fuee6LOg3ropCs4JDbFX3Ikm9SBJXMh
u5Pfgw7TQ6QAXOV4dZG9WA8zNFNnCIo1BEuruXkzldZ6TCd3MdWucW+LUR+mzhIyCGBgYli3ioVq
6nDM+7FZwuZTbTKOEDH4ddRSefN5+9qyGDeZApDZ7k+R2Tr3YxA554rn68XZ4xJ2cJPkRyInk8i5
5xKSIvhVPfZ+9JI4qDgt1KQDXQBNtuTLnsRIcmNLNu2cbwH1FHlG2gWOZb7KweqyTPpkofrHZYJN
28l9br6Wvq983eOi2wKb92sdqk3R1U0FlH5u7b7a5LR0dzQex17u6SvpLRs/AN1+GUPURjymKzg2
iM1k41AqA3KC/AVCaTeR0yVHl3KTnTMBgRMjQ0kScAr0AtFMZDB4f41kf0LqPSEHwHh17AmvfhnG
UD5Rkh47gDL/5SdX5HA78abj4Vg5vnVQCqHONSMATIkShUXmRgnN8RbR8vFW10K+cZ/DPMyVHNCr
HS+AR/YXR09MSx8YkLMOuPCvNZZvWut0QsSiVaG0Xcgt0Veq/Ko4I0LjnVtdfbIh77ixEdo5y2Zq
Yngq9WQPIpH/4dLWmxmacB3vhS/GxtOfQqJCN9AC/nkt2NuVApFDEp3iRi1XM7UZz06YQ5WB0Jdv
1cozNbXHvrPmu7LMObdMkQ9cK4M6kxJKe8hsaP7S5h4ak3pfjUOx7ZxYe6pL/af0oPTwQBotewsz
r1+jpmAc7CxsiDTYjrmrfa/Z/ZHW5MJw0gsSlJqcYr5wQI5/IUWRM19oUGynIdweerw//u04x9C/
VF4MrQF5nG3cWn8pgq1ENq5gKrkOZa9vOqoVkIn+zX719ajJ3iJa/Zc0RcTYyYVLBpTP7XR9APIJ
waO05/5wasYOLeWm1O5aaoJXTeEnazmkBE27y1C3oQiz+n41yV49TiiRczoOkVpD9KaY+bwBr2zL
zFfvpAt8HTwCuN0t5VBOqBmvBFcxVnJzY8q2GZrBwPxyZR/F8Z0l5OuRXhpPlZuDvBMND7ZkhTyw
tlKrttQXclo6GlN5k49QC4ZO8G0KE9TDpAar41Y71ZuIVCG5NwkF1kpK7mWZ31OZJKB7Y2iNt10Z
vjVklY4W6NgnvwyDlTEP2a6K5/4pGid7W2ROvpKzObIERz31v8vJisfjraZE3zUYa866YsdnUzQD
lzIe/3YJrdCvCdkb6ynfxRN/23LozUj1yV44KvbtzPtUboI2D/B9uVU3h1u0HsJb0AXWsYvfynwK
Di68LgdbNLL3J9ufXMa0o7Iwnlf/99Kxg9ch1/W1VD+4CiNch7J30UmQ03JM/PpDKyH77F0nMrXu
ESDWNBiP8bvuFasTvGkudM/haFhoDalusQ/7AjQbPNLLUZ0zzmxWrOy6ucoOkKpmB9mbxQxSXRvT
AcPtaXaz0lSUxyqng2wgz1P9RKWZCMhldeLcok2BTl+ZP0za9KSQQHxPHM1YD4moWx0YEoxfdKlX
UWjXBwe4cJIVCk3eQz5b2xa+oEMtmjjLp3Ivx9agQj/U6cMmGvRo78ihdNJC24cBWPhfunWTvxh2
Mu01rSLXl5Y+efghcYAbIMjDqQbKharJEG21/MMoRtJ09ZNDq7PSpWL35aHM3H1TWt0LgMV+p0Si
wKgx+3cdzLvLQeT7AAp03aq1IihBjAc+9x8eaiDfs7bgXRGO6R25poWaN+Hd7PgU2qt6ni+h5JhX
QRDfXrKmrciQynRnXHD8H2H9kiNpD7iiLahZKpaN4WhLw4ZiOEj86bFQm/lAvS783ar3FkdjcgbS
YR0mpK4XiGK1LwQXItK3QUYOlmECHcumpgoEDHxqLi13MjaprMJSVYoo86zdZVPon6RN9rJMew1M
D9HUEFCxI149lmgq03PPlj++pNmQ31ztiFkOt4rvbqUDtKrDvtfRtzNrxbsPfECFMez3BAqDYeE2
AxqWoqi2jcIEcQDlnYLyM5RcprOay8i+1ZARIMvgzxteGOFKEiyXhVEv1JACJmtu9efJB5shh9fZ
vnfbWzmUs3KotlTbdIWdxP9QQ1FRNZH7O0vR55Us6nTdbIA2I49RrKTks4iMv8bIrc9a3iWv/W4c
5uLV1kxlrXJM5tX6Y3bAD0nmCcCp1COZ8+ZKTdGSDLjRB3DlwxTAboE2WYkCIQogjtdaFwaMNBgg
rgtitHYlA0ZY1xbHzmFG7gGWDCvl+ReE5t0YeyHluFSLB1YZPYPXgllW2IIgGOHf/jUre9JW+AoV
EA6lj4le+HzM+rCcxnncuEi4wSoW/D/Kzms5bmNbw0+EKuRwO5EzwyDZkiXrBuUt2cg54+nPhwVK
oMfyrn1uurpXaIwoEtO9wv/D+FmHcwTDosLa/dabUEeF5lxDq9bql7bTTr5v9u1OZBm9Sy3oT169
2ohQszT90mN4Jx9qB6RHiPCqatdDHns2FhiBspnfA0IMdKOfqVA1OeETxUPJMYAVfq8EafRkNwpZ
c9XQomubRAQY87o/5Zma/jrnhb1TyU/8x1Oiow942F+eYzy1oxdTZ2CafIXwhMql6ZzcZPsQk0R8
ivUi3fdtmB+gl4dBtUxK6zyR2TE5KF+nNKKCzF6++1x+I650tkO07U7Pg5vlD1NkJPOwo4dn4JZl
Ki9x2yovoxN+jvIY4pllJfIwT+xrzM0VfrwCXlDPin+hmCEBkRKuem2khmZuqj7ZR+4HAwybd3Xe
PweqpT2EFUyziVVzeZbpmyEsPuUe9+ZNNM2cPCkXc5bWhhtk2fNLE/JucWNlOFtq1MXH0J3eN2BB
XONFKybcrQjwqSE1CR11zq3rXGCgeCYEOqkkx0KV1o35A9hEJNPaEy9L5b0ZKP57aJ8oCdG1L7IS
eVZFJrDRjr+HRMJfzax+7Pdqlfdnseurxn/p6W3mZe7+alrwasZhpp3MyS8/x1N3Ksiw/ydU4A+w
I3N+VjyvfqJ7WNnL9T7p3V3Cb+PvzQJWb8BydO3SrLvRe/I5UKAeyszR+KOI1UsjqdN0BvEYZMhv
bZSSnfKr4DctNrXDRFkPSQmre5j70oSBMwIgeDQ+NqYJjJeQX0IYE19bKj12a67Am4iE3a/7Ra+Y
S24mSYiDiT/ly/axnP3sInnnSEufXW4lt1xL+GKxO18/1zXppc6JwCZzx+C6ppu0QP/VphP50lad
7RxsIJnORmVDm1INlO5pQ3aAkRL6SQ5kRBnbgoJN3fhsxgYAuVn8rTcIcrVBlnyolWA6BxRkXrJ4
Dg6lxeVC2B5MAsycxCGXucpaZjn51FehrGWAyjk+Us/zUtFwPhWmW6+FU2apFgdFi+NDPi74XJP7
AsySDzhk31IVMSbzdVgGmcngGRAn23HY71a+2EojaNlBcyM0rgO9Wyv3a9vwIs+dBbcO4IJRUAp+
yDYz8RL5sgelAi6lgt2pXI4wWQc3lCo0UbKWYV2HdgPLZNJ+Faz1ClyIfKcvmFcr9jrHkavOD/BV
yI/evvpVz89uguyQapfpkEL9cDCncHjp62aAb4oZFBvc/I1OOYosqFTYHXJ1mgBXjobzZijWXlh8
zZskv9zJiTQ9VWZvngNvflfY5ZdGy1sux4Hx0SnzL8WYRHDGCAOhBylQHIxnwDX1F7Jj1kEJI+MD
9QRUQYBvdR56TT0FXQzLDPmFLzLLaSRfZ5us3GRGA6SdpcAt25Xaey8ZnwO7bj55Prn+3oHbTJaA
scBcm8TAqWVW84kiigUbNOufZWn4FEUl7m9em5UvBPC+iU9t2LzDatc+iBFwjDHMPLzuZNlo3a8Z
BfehXirP7ajH7+JJzSiTaD7LSoa8yX0qAQ3zIVB675q7pndNl8Ejp8gXS3+mSYEEPmGukxeXS+GJ
pn0wF/Im10iTvWjzULWe80B9L6vV4Tl1m/5D6GXFEbqy4WhCYvauoyTnlNHtPPnhC0VGT4oae+ea
yv6Xchn0OQofANwrdqPdJdaOoGf5YqjxeGl69bPwbIioyj3vkmrGF7tKi8NkRgBbZlVFeZ86PKea
9tiQwP9VRL0/ASPquuHVa9OIcpJH+kYS/eiqVXOVAVx3+8xdGpiUPL66dflpqNX+RJVQs6KygywA
KvuUfcxLzQMuFaB2Gfji6o4BsO+8N77Lyhqe4TLRL+I0L56iLHEfMv8f7qRL6gOxSK7JMQyXbQyn
sQyuSiHXrgrnZpfxHw58Axqq3mBidboA1WogYofoZq9TPyn9BJ0F45AP4gWX0O/YPXeKPqBX2gWr
fcgaSMzkhjE3UdU/yuVD7hmzUbm8iex+N7XE1cos2UVWPr2rnJqmv1wn4G3TOLyDgjp8ssr8oZ2c
CN5xv/9Uz5yI1lRiMdM0bKWK8cnm8BKapfUxpw38ZdKVP0WszgQCKZcwjrM5TkctD+ODusTwc9C+
HmgW/R1Scsprwh804KKAq+p3MRO5UIHLTJSgMv8uq0mSAcuwKYFB2QdT+wAv53ClNXq4tkHwOtO6
8e3S6wci9HH0i1vPjgdAPqVF0JR8DuupuqR+P70r+w/ksHoYj5YTnR1RHjZXM1+/k8u3md18aMoc
GGoCj/UlrgJSkYUxnDqKcvhmMuMrbaoX6g+C2wCS6K6FFfhd0fmfXRotP1MpOZ1pSuEPr/UiwOv1
dgc1QkhrYtL+VlHSQd40+uwW3nQbw7ClcBkvD5yCQ+9SSDtF4QcDTovDpI/9bR4Lcl7LTF2GTbYt
0zr3yt22xt81c3036x/LJm9fEqUs+bqvsq/NCJupOY1fCGbFx8JyKbZREw52/MmnnWJybKXgIG6C
/kPSUlnXZSDirVqIb3/JbG8nShFpQ/ScpFb27FPEBKeqFdfVmSb3vH6vuG270w3AAt2BFKkMDnWF
UAc7PHOq/oqpVP1K4dqHRm2Hj0VB2c0YO+3Z0Y366i84W2X8bXbt5LfY8QK+9ualTqYyPhlzN5wz
I/eOrRZHRw8Au0M/O8G7ujg0UAK+2I2XkDKzJ+2UKG2+76YsfOd0OUK1jz9Vo1IQxsNBBi01lSsI
+u+X/8j8mMd8l9V1fvX21NMp4S/AMBbnIWv/CCgyumm1eW7c5ddaUlgy/FDM8ttf+t+zXDEHrNuM
h6S25lStH3rX+rZ+25dN+ZXnJJdBo0aNxo6/L6v82lZmA3hjTlezo9TWk7UMMkvc0Hrypkw9AD9j
7dNhTuedCDfD3s0e6pAqS5G/MfGAfj5TO/lNjXULcGG2emPSaxCL1HamnzZNYJJBGWdesW06dzuC
z4DXjuXDWMDbLiujn9zisCoME5uFeLuhouvCCz9+nNRzu9JbUk8N6WUHOkcMhrEIQZ5iCtLT+DhG
j+tKFJE5fQIkg9It4Ls45ifdn0Vyc+yq/hY6NUGn2Bl/cQZtOPt+ZF0m0y1efF5eByCLwy+G01zE
J42r90lZ8fcG3G7qJ39W3dSTKPf7XxLD/ZYTS7mJyCK6+uza7kVWE6wLv/g2MEBNb0XHamzi9xCh
Uoervtfr3j9q5GcPsrQ5Ve4Uw0gu0cIrHz1xQLfeJ8t8HHLlprXmWRn9Y2bU0achnp2r1Qz81Zd9
t/cCzbqSM4aFxBxDMO0UTqpdBUdIUt16rSb/mrgvPpASV6/o82vZ1icL5O6Ln8GooGp+edEAH9wX
PdzbwJjAYwGk6+Q9NHb022Q69TFbkprUz7ZQzrnOQlgetVTW+BA3LZcoGeblhrQtN1nQvExlEq46
bbH6V9M798ojp1mGSzwlvHmK8+x4issbnABYcpxiM3+M57B4lFleGOTwZU19WfHI3Xq+OTm0dJj5
rUfV4KZcfS2DW4Sl/DHQQd8HyVdtaDWK+6fkJajc6FaHoIi2mZ1/otjyRW4BwOx9dvhV+xjFOQWu
QexfACJoH2t4qg5aOvWfpoC3O0hz1ZM/Kf2n3Ap2XT/YH3ug+l66fvpdrAyz8R5iBxQ6WVpcqg8u
7TwXWfYJxUOOVr6fnJYuxslbrUi31ie7DWEKA7AsJup4sVszfs6rIDoqc2F95FBGzWc55n+O1Qe+
Mq2/3Hj6WNVu/bmOwD1TyixdvdVRNS6Eb+Jnjpmv3rUepbyng2LxzlIgPSJ7Z87lpyTP4g80K0Mn
n8XWqbb4QspmUEXpXf5P2dH871S99ayBOfmUAJFNQR2Khr9INQ+KL7OlmqB0lvXVcWvvYRwTuqNS
XT9Uk9m/pF2vnBf0WgIASfloJ4V68igQeZ95vgEjru5/cpL6K1VY1Z8hZe8rOs+oktvqjOhqBNMC
q1JwRrbrabj1ozPcFG5QJILni6wsardAHA7KuNptNut61WVGMt5E1Wga0DMhAAGyXI1kF78EH6EZ
oG3ye7jBZeCvKXy2xxfFjfInWWzikNKE53AGXaLJXP18pxBjuN/0w+hVzt5dtnSsKlPJRkXhpU7i
HmpjvY2MPd8mT3BKWr8FRdw8RgEdOxNxyN9So6oebKMHaHbRekB6Hct49s6ijdra3QW8J26ibRwX
Bh5Xf9d4HenpsEgeEodfmhKC26TRQwDlT60FKA+lQaFz9Fq6SfMk7x+Dsn7yALgK9p1R6i++RylI
Fb3vNC0i2MGQQHQZg275vFrlVvme4KBzi/KG5u1ZARZTaYz4IsbiyyUI4P7WNE/bLgZJrOPQ6/bB
huIj4FUU5me4Jso9GcD2iVwr9UdLiGkeUvcITXt99AEy+NWBq/bdFPRH0vfg9k0WGbB0cPWLGCtc
9a6GCopeCXzho1/SQA1exrfWqcLL1m8hJ+VFbtr87EW+HZ5/yLOhq29e7D6YMF7cZJibkDTOT5aB
Getcetxst9pZrQH40WI4b9M3jpswdkv9SLVdtpPN1QL0lgo2i8OWQeBaZe/jMc72Wwrinr7552ux
l2zFmsyQtZqZF7rv3UsRBaR9ofjcDQtblNU1Xn2eRqfdaQPFKhq53Cc/0Wj3kqkYJbsxyHUqi+v0
ZnPRow38FVAv+E2nvugf+Hmgwo807FgwjwHBdtoA9DZPkdGwP5+KkT9cUdRqDQuiV2iXgtPuSxc5
H6V6q04avh4sc12J7sdKdIullH2BmrpaSvfnD8s6yuwjFRbeUXpyYTh6mJpofJH+WyMdqpNnhN5B
lHaWZb8AiiW6dVjIXg0duFRp1bX9Hq5cO/pVlOKTOPC05Z6Z36DM+MLL9dcuMRQK+5vXgaMdQfLm
ScS54tsq8WhN3cV+25zETC8MoIZED9rwcGoh3uboBFj53wMy9+s3ARpRyTpfQjm9UH6/0cuUdg//
FSPdaoEYIxRVgVcJcDx5qdjiOhNpNuAyfXaDzIloiky9KCNBpU5LaS7pb6e1W9BWyLhDy1rrC/z4
DwAhgRLaluaCRbQhECkaxVRpEjp7MRFjqtl8agb96SBt3QbkYu8M8+vanicrtfy6dWlLficovq3Y
hNartbRs/83/TsIea/+f7EhaodNcYDDU3j1FTutQ2mA4FCsw65LIferhE8yDNLtu8qGyunk36N1w
MtRk3G3G2wbassviS/wko4Li+8a517k7UyXKmTmZ/wxtQLknm0WT97LM25FizGWWeZP6UNvJn3S6
wSQgshTUe2qFQ5hkg2hIYEwJg+egM9VfUsgDd1ziwe2vEu2XelGEavVYLyuxcM1JP6S5DxDW4iAD
KY1d2ZHL7sfU3ddpP65BELvRPyYBvORFGZZUHGR6f1Qrozq4KrzeO2p1wEr06gtJCkK8hT6eer+i
MEuwadYpP5t4RbYReJt7FBsR3iHdCLyNTTPTvuhoVGv3QUk/FriQLS+WwlgwEr+vZne2h4MT0EQQ
knFc3ytpYx65WlpXeYX8DM7Ti6d231KQeZCXzt07SGQzKaYHH/IyWWFaPnQ25QXTwQn1ZPcGB1S8
5+mdQcXSo1j/bFOQbrVdMvXe+q5s5IUohskCJkpXwBWEoycodenJc5LnrcB+ERWLaI2hL8tQGZJn
NQNQ0o/ilvb4pH2c2ubbmt/T8vmh03TrRdJ7Jt8lB1AJuYvn1DmTRvFe5qUeKZuoU8u1jyLZxLbZ
eaeY3gHQkTCVIWunP2ZVcc9SgJ8s//cqnB5HWUrhvsxkWMvz06Ai+g//+BsZbIUfa8XUOA8G5TPI
YRwEbH7/ZRkW6WkN+v9YrjkCh3bYc6COgDG2/K9NphL/IoMVmg3oIrA0pAtznMhsGnVMr06eZRUa
cBnTe3yhkcJ/9oox5m+FhnKOwAK8yde+ejMMWrLkl+rH0kk7/9ADBrWH2Tt8kcGYguglCQgJF45u
ne4UeRpmp9Ag73WnGEA/IYRBFuPHTgrdSztvhPBL4lMS0LKb9krCfb7KKpM4gMSxXBQxCZhLMXxN
db96koHISr3OZBmo3ddCoRzmTi7LzFSrJ9jYaYQbqNz+mX89FfF+SojoUDYU7JdjyFfHh9RlTKff
M7hmjpoO5hPN1+k7zcn/ZwvXh3CmsIZ3ZeDCXGpSnwL3T3/qm3a4+rq6K/OWXq94TEmx12CMmgtu
ggxWbRm3urUOKt0Nq0jkgMX2+NFZXmtK+bguNze7tD77nUGDy9/dtAV3Adz4hIJPSz1uDptdYQbl
cSCbsRetKBrNfedSOHnZIFuLwSZLncXXFdl1WVqVH13XN5FAtgYLvivX1lWRSYOZyETreyawv+Xe
g0GDKsYKEs1Qf6rtVnuqs9aYdnMFuhgYuHuoLpAtCh3s1Wkna63XwnM2QsZd9QSPD6KXLUxVNfa1
G9NRuDjKMBZpNC1wN5/Duaj5GmEzUaw7rutyr3GAORrV6F20dgx+sV3/g1sO6e+FCUusPo4FFVRR
+vsE7bJGsoU4ZBQ/8i4kRwtRwClTy/RcFUGzL9pRuUHrYn+aAUBfwDNBxlWAKzZ+68z8/ehQmKpH
MdwCaTVf3LyKdiKTwQ/V9p0JNG0LpMAq12z/qzeQJBQDbWoPruVaNKAQRnIlllSENGot1OibTGYE
/oklSUGrrK3F0HetV8O7Stc7ZzGWXXWChRfIzs4Srsu3AN2U/TH0Y0yzNIFmUUoIT5bfdWu0b7NI
tT/GitJ2Md/E4ohO9tt0/9xvUHNyCUZ+1kz3NTAq0VFZJqoTBQeZ+q1z8hs/vIyUolanLYz6M79N
a6nuWzdrTLi9iLqtDVrcZOqb0Xh0yX/sytoluk9rav04LQP4B/VjVJYIZW0mxBWowyxOYiPqzVCW
62ArEJ6FxmkkZkpQm0EPimidAS3+D9n/ahcGMNNzMD3LdkHrfpsdyz1R0ZI9dQ0Hh51MZTApJCy0
DBI228ueNrnMRDbXPufvLHgQ0b2/mLSRDXw/6UsScjxj85XZII/kOLVLY1O9Wdw5SIWBXedO86Ey
Uq4KlAYCYcKMwhWv2MlUBrIKYKwAHlws2k3+U2PZxlsKyES97fqvMj0wwp0aUQu3GYuveBSGll2t
/iuHUFXZA3kz36CR23ET7a+6lIDBYz/f0lKby4tMxUbnW/5gVVTg1APkCrTgpuptVUMMtqOBtjgu
TdlXZ/CNa6Vrb4fi70vR3sk2N9lFTO5kaQfZohVnoBMtz1B9Osl3P3vmtrXi1sUR7IJh5ywoGJZi
PAQZiOtV6+bPVHksUApLvVg166virWyx6RrroWlGFxDQxWwRyU4yW5RaOIKkA2lSnxACGnqPwHRi
t9GCRJvcqlhvXqdpMM5AYZdLrtEI6SFtoAxvVeDFVWUCvj8sFI2yndzhuj2O09k20v+AMo3GqDkp
W8vwatmECk1FYX1cfUTvmDnIzgtinnw+JZpt2npaG5iZf35w0YKOaAMMyr9IBnNaMEdMCiuo50ez
rrd/8bbjvSZV4mwXUw98ArG6vdWNAxztAK21zOJS0cudrNepSGc7NsvdZg/v47fWitOTaEW+msi6
HiCj2K/TZXf6Fdrb6MaXaRqjK7TJwSFw/eowLiGPfvRoIlQkxlFrOmzpJPJE09U9oIZLBESWoDVO
FzflKL7Ii4huEpAzj5U2WLdtsHyLavU++UQxTHC+k//rkhJ36yauYuLhH1LAtvpvcsVzwI/Q6ZId
5gRY7Mjs+R1wrPpc1z3ltHoI8xV9794h4id4eCPUSD08pCYg42IDeVT8YiyDTm7xKRgrrp8La9Yi
shVXvQVJfl7f525lkS8i47TfXtvAcTXrO19k67eBTD1aKQ9TrMT7uy+HueAypxV9dRC6coMHgAdQ
2TuPrPAVXKiRQ8U8kvOBx9zivJgfZE1VgbsruiQ+xotaZG/UYj6qQXlO4/GLaCGDP5UlaKKCzZQv
oE0yo64TXjmgeUBomqGf3IO1yEM0p0g4NdHqsxMzGQTRiV6yfO+aenhIFY1KUDpCoOzQlOAms1nX
gxv5rQW8dNG8mRZuHlPmK17ioARms2tU2rVjh2YHc2mcWOBm1pnI5izyryOt53fycHHYvMrRyGgi
g/v9TiEmm+9EboS8QF8et4cNVhk/0IT8RWp+GnVJw9nDZ6kPotFlgINrkanF/FksZqkZ+mH3rzLZ
IFyqjIjpvtlTHKYUdI9Ji+G4Ag6NY9/8oVWnAdBC9S/pkoYhxT/1yTCf1LCMPvsgOOxKjegygYec
4oHw0ORJ/FkJAvMado1NLCBWPvbFJy9dmAi4PCxjyPHIXwb6EP5Um9Q4ymq1ccgrWnsRbIMtjrIm
0f/qvalFtm6+2SiJ766P2WQxeAxnhWZ+EVl1q/nH9bGQXqr5bp2LMlW6/mGC9lcpHQjIAq/TbsYS
IpaZDLD9fIGBZz6JfLCL73ZvXP4x/eG02our9fd9t8e8sZEntp71hVQVZbTLx3mz909dVu+xCwJa
FH/VHYqvFGX8kNd68BSSo9u7mV7+Dm4OCXRbsx7NMbc/0GT9IPLcV+hXd0f3AGEPtUBfBmhN6Bqm
sNrhwr4gq5S/+7H7rnIBxgXOoXlWK9iCRW43HZy/5TDcrObX1DGSg5LH6lUGF7LPa5SNQ7a7X4tq
s9zUCSAfrz6bzbrHthZzx4jG1403923LYHvuG/MqCdx9SAfDPtBHB7aW2KXf08gPgd1YoJYjk6Gc
bOc6uFUHU+QilLXM6kUjs1CD0+reRzQymG0HTMe2/vctxQZmFqqJVMIlm9/21G2bN0+Vj3Jns6pn
2+svJN7gCO30a2rr+tXkqmXsZdqqup3BFlg42WogVvliJfptKbNKVfSrzGRY/cTa18aD2TXGg7iJ
qAFwg6vwDxcROo1VU2UHr6FKEaanhISclkFmUokps8KqtOu2XK1LKdzcfHzZY9Xd2277yVbbcnN3
ZuNc9XVA3TX1oZtZoNtk8R2z30+U0xS7gWgpqbihiW5+rJQAffdadLOXQYRaNFbFDtRbUPZFoBNN
PuVm/+WN5+ZDnY7xarju/2bnki7FG6UpBiUu4+c2ILXVONU7/pyLJ3qKi6es5mtyt61z/kiJG0bK
aZO9sZEdYOtZdxATT0o0ZCrD7FMsy1vFhwGFB6RN9yd8v9XZbZv0iawejUJLE6Ase22e2wNJx/TJ
qPm2H7OLLLRFMjkux1uxo907oxfRUEBALieOyahVyqpA29TdXVuoxdMYEaoerNHabx9cZuunl8+y
hC/c1HjcPuybD+/nlFLGUWvt3winpqq6Q56dp2HSH3VIfpp8HKryRB+tfyD7Od2yuoMwV6YyUBA9
3YpNKGvR7MrYGG+b0Z2PLFdHMLGn1VCEhhGU1e6N+xvp3Sarf6B1hGTU/rMOdOPZWHp6kpkaDRnM
pWjQAgZoVZRCxlkDYPRGKIbtIrtTbDIx2fYPU+3YznQVlI6bUyzBYNfz60AvcgAh+bIm1D/TtASF
tV9lxWozZT2lG5s5QJXjobW1ZK/LOe2npzX6+QLe5hMNN8s5T45xXfc3iM5tSTOcdSF4b5sPQw7F
RU0KB3ZtP+F3wcZbpsHQcjTsS2BO8zpdbYhhJtCMfreW2epiAu/d7BbrJo1fre93jLKqhBualkux
cZOsouNv2RKg6ZEmvPajZ3c0huUaJbFRDZBw0Dsz9KKlFz7PXTfv9ZQO09AATXWXZMX82E+BZZ2I
tLQEak2aKwIb7vkRxrnHrAuxUuuWVOXQ/7ZuIpo2t7prbowLSiQbyzNEUWa/m6DtABi27BItLH1T
Wl1iewTgYBl6z0iojKNyu4Fkod2J8M1UazoNqU/njKYSnV98iqJ49U64iQEM2FvQCSxCY3zmuKfd
xEyUr/6L2/ZQE960hzZIbuK0+ov13fZ9C0Y07AYnCgXJpmdzqV+hwOUb5e8DyQT9WlsQXIuiytzv
1v/dRbRUQJl864jPOpft3uy0SsfEvNlOr52N5UVepC0v9mZ5x8taZtuwyRz5BhDN6rOprGWjyStd
aoCy3Sb/2TYi+x9M3jzuZ9u4KSirQ5f8Jco3xj+f/myLe09Vvs1EWg8pPPdDl/LL9P0H8+8/qDeP
HGo6ZXO3dHZ5CuIKnc/d1YJQIwW5EDgJ+8dAHwrCbS2WU0/YZCdTcRd1pAPvv24na1HLbHvEts+b
fe+eKDZ3srtHaV3pnKwahIflc24f4V8fKSbrBxSXN0/fHrf+++8e1ZCpB2NAbcwg2hmKWT1AUmzf
7CXeMKtjf7GtAfAIVttgRBrtUbIW4/aHh9pHaP7ut1qrM2H406pfJWLlGP26e6DnRb3jkkANiK9F
x/VXOdA4/chUhmI5nFTLoMvviKxnOSJteurswqOeQjx+v0fRRk14EmmtFZa935xktu4km77Zv6cA
xoYFa29UDrWEMdkpGSpbe539d5lWhQBvio0x+v+Ty/+69Z3d3fL/9SnvfO+W21YqHH77KFLVgx0H
JwLdtDurPeBYmcW3BeDUBTBt+Y4KYBC0vZjeeJmKTQI21cM8eB/mBNCrXT+lpLQXZxlsCzLhpgH2
aZOtu5KL7mGq0t2D7KUEjg6BkTyhyf8iJJUf8giyh+X0KEOznO/WSmCOYTV1OPqfIusWRRVz5jlY
1n84Nlu32IhoyCWmuTX62ktst557nywSGBGLUixUCfA2YJg82ijETBQyE2Rl8fr7lmsb8Q/F0OXz
2Riyr+CjENBdBi1Rm1PT2J+B/YcHR8kJ7IqizIc+OkmTwSo1lDBdfUTvVze/guSoq4zwV+KtymVU
+mmBFgY9KrSccwKqxRnApOyxI2D1GCgVMck021Fsx++yyERLV92richW9eB4ydEfbH0nNt6kQLu6
bSY+21Ic57n8T5Ok7knkiUoQqjMo8h5ihwpFw0u7Z4t0WVfO5U0FdP3ZpZLsWeRBM/SPCmjdd3JR
qpYLIVsE/dTmUDu9pS1QrfqhoeHksBoumzqWdVWDEETgv+eMtnTRXR5Jlq4Jyi01XwDzkl/abLd0
0912Vpa/wEXYnsO+rG5QNVc3pfs+G+0AtCjIkD7YVeafRCt2m8kbWcsx2IVG2Bg1k37WRjnpeu+v
S7UNrBdR2EWTgSSeTydZbgqjMi9DqgePm0h14vnRhdKRtOguKTT3KgEwmckggSpviVbJbFPc2QWm
OwPwuRiKzZ3Lts22KweUkARgWNJkIO3khquUJ+FjHoDOeiptDQCjAWJ43QeQgrK7l67SUyIO+XBS
Os+8JhUFOnpB+9VOpjLA0UFd6o9BDKlGepVtfkUNsUxdj+FeZLlCVmy3qbe96K3+rpF9qD8ormV0
qfkKuMngL2UJtpu+LkWmG3p9KobpL20yrBoYNUxEsdn9TPbD7b/brk8k7M0X7PJcqOu6g9dE7klg
3YOsbB/LPPgqK0F/pyvlxQbPD4RKcN8zbo/cxNVwBYpPaEJ4R7f76i32gUb1qKpY41UcqiqOLlXc
gk2S2POv6QyvnZOWZyjskvc+/bQvka8TD6dD6Xfwao19EzR8LPh0Pro10ABDrv2eJO506k1QqsSM
m8GuKMb6k9m0HXVWB83qodv+0a8jieYimghcinAIje+55DdpZeqFg4OaqdVejN5o/jHlnnPxGzu4
WBCtPMpg/JjpWhO1Owqm4XANKLtYFNqgtym4VD+mTtZCOFC66r4Fy6TdBTVXzTd6mYb0Q1whdd+H
uhW2O5FVwczpVMzVii8/Ec50qO/0TisBHmCf1Ubt0vliDXVFnTvMhE9e5VGJEun8ri54V3lvRyeq
fOwV4EpkK+BVYqX+I20DIpLhDvSKLpEYvl3aX98gZP1/NnVJIKuHVgv/6L2M8i1zGD7mbVrcKt8L
ISdcpjLUNn/Vb9ZJ3xU3cmbtHs5jqtJ/GIpClqUPRFNKv8LaL2Kng0ef4NI1QsFRTPtb9YdiVZZ3
KRdQvLYaDfq7Zh+20DKOVsN80UyW7tCOTWPXo3jL4NJ5WlGdf54Fb08MZZ8YrMmTBl3pbqUimYXM
ZBlWhpM5bQj+Ca9J6dA9Btp4TjsQeuEqWdWyXrlPxPzVVXb5wZAi9kBqfKdN+S/2tgPOX2qBzaPV
41UG0+o92ksaaq0pzEwyflSLzm7UV4PNVGQQJGC52azrhWRSG0D2WrejPu/V27N0wzyuRv+6590j
tuX6gQAwHMEZ7FSYUoZLLlfm5XosMxkGuUxv6+SHulmu0LXchDe1zNJlH5mBSsTlekr/AGLLWPcX
N1FuW915yXIziWeoFZSig2nUawmuLSUHql7ONyk2kJkTRUS1bFPzzrbaPd2ZJJPdv5YvGJk+KPt1
o3apZ5i7ydw1MchosRFa/FFrfQeGxqJ6aytPGX53xyVVLR9DTGSL7WNMU2YDi7M4i3CKgRCNzIji
btlchHcfzrAy/VhXIB/UVh4axzKKAYU34dJ4yRq7vfpeHA3fREqbELXlhkWXpGmn4wEK8VYPXkRH
XVZ31czeu0xKE/YZZVSg3lz9sjKeIkogntoSqJySxuiVwEWhOhLoLQZAy8Ce1fUnIWuJhN5ltelC
I4RWldfWEFhwUEfxFXzknUUIudwZjt7c4Ghobtoy25b3arGJtHSE0cmIKKNVyezdv2fiuP+UBA4E
18trZnvDvHkzZfI+0q2g3G16zyg/glufncFKDx4Bxw4eZXa3jFK+c+O2m49p5EOvsNnIzB/IMR42
H48CV3OaQP1g09Wj48yD3+Y9cJS7ldND2w7qlUyfCkhDq5wbzzzLSuT9D+Umk9nPlsRpAXbb1D+z
uZPJ/tsn2Hz/u2z9WFoHp4OhUmBKGQpMkxLNlUCuhHkpNwIRRH0WiQwSK47zG52y8yreAsBs4kIK
89wXNfUCWn2VW4KTRrRCQrO9U+SGsd1FtsvF3V2jJRO4S3MOlW8uMm9uLtvFpnZD4+aqJ5HIoCcp
eGXguTkRF7G7YHgYZ/UlrxK6df8l8C4OEqHn7cJri2aGs/zDU6v46I+At8m/16wGkuVVWK+y7ecj
2h+2It9+pj/kmwg20fqsdxBEAaav3vQUut79Oq3UoLrIdGjTxxA4m4fRqUd6ihbL0aksZQ/GPqUa
lf9d6pfLFKgMe29MxbDuFNoA0I5LAZZ4wlEcVRcikwvD/ew/cNuPf4GvWAEbOe0exqXGWmSd0R6T
ok5fZJU0VvSUKv6zrKDeLp/Cnt55b3Ke6J52nmRmKsZ0hZ6ZXT3nCbbjV7mb9jRLaGkBg7K6d957
hkpqZ6EgzjqqWwdlah+1Zckb9xdTd9J3OmxIv2mWuktru/ug6aP/axCqcCpglLYpHDfK+FFc0sEJ
Hv+PsSvbchRXtl/EWggBglfj2c50DtVZ1fXCqq7uFiDmGb7+bgVVSbZP9Tn3RUuKCMnOwUYK7dib
qZnjQAUn8D3gWx3GekteO5yPXod6/wLMjv2GNZ64gklBXN0EJ9I4QTkDBmR2XLf9GEGeDigwMMuE
/W6dSo51HvUsxyiOmXJeaOTqRdewu1imBER9LO94t6Qds7OyIdJV0ZZR5MbDHIMJxqlQmRWBHDXX
JmoGBtF7DnDAnmJBZYp6IeqCahjXU20D5pVxz3nS3rxYgC7Cj6pnqNhGYRcFrQHdbMesvik5M0hL
PGdQD3MOXuS1+ywFwyEqC6ZHalIwKUEJTSHn3VkNOxhTN12Ggp3Bu+68uUV9kmZYvIBrBh+GDlLs
sfvmpZFz62b2RjEGYIAXY4ogmN4z5230/PLQ2hagU3oF6J8C2Nsa4dF0zNsoZ3XK9YUINeCrUuAT
Y1cTz9EjmQa6n7kLAYb/xwxyRM58LYXooPn2brfiHpzOLhKQjtnXqGMscufBc/ERq0FA0ad2s10I
AKi6v7Xaoxtaw5VIABrNBJBWuXecULsEXkbNCUDGzAPJue2hMn5lBuD5LB4KxqEzVZgHwAEhWB4X
wHSj/kFdqCl1L0zryoKECyRY3cyQQTsCCFV9n4QDhlfcAXnebGFD6VsXVE11ckvdRI+pR+5GRB4k
HCmowFFSpczYfDBS0DrHqXoI492Pc1t+anheHNZ1716rqxP/VGU8mFpVTHs7GabdpHxsQtIRVdD4
XsR90HIROhjsxCH2lQFLhLt8nBPRnbuCn+/Hi4usHyZ86JKLpjpsqnfgQIg2H9b7ML8BIfyPF+Tp
zoFUAEDj4fyhafTjeRRWnwFcDs+P8a9iftr+e4gNlZ5l/f8e54cOMCnLa4J+YOtb0Mj51VugBQsG
5lmehq+8Eek+jTN+dJHv2nmx4wQmDsIA5nmPZez8oBSOdJlOn+YMxUzgwmr76JimdoYoVOxRmR71
IC6NGiDqKsVRypYcHE04H3vtc4XykAcasaqPT3giATemne8RvLD/Gu1h3qKKO7qsTJzUI5sFNA8o
fN7dfdW9JqWNc2PfThevUNNlbm0n6MKjbJC5QnFS222oy9r4wbN75whKZhmfoUrTorY7L7a1Vq2a
4qY7W9zf0GhtbC2O9a9DcuB/EBSZaQ+EYaxrosBDAZLDEUqtDUcV/SAubp6ND1bfyjMqni89do43
s8zkLa1G62APJg4B7zbqGVCsgej19c6cW160YynIkaimcqm0LNrBDbIRFbvLmMoxoXQGBKGu4aTI
UTb7yMceHcTU3Sl0gAnHnfSDBWAi+Gx1dxnjZR+crx/MSksxx7qhgBQbe5FZzmk1UQQ5yWaVRgnB
yoIBefZzWXK0VRtd61S+uck35LtQGeZJ/8ZnFm6NECdvv5sEeGwHM1BD2u5E2nYcdfW+eDRLVHmN
pX+lEcXFfZwcQaLlb0FL5x/asZ/PlZ3iBY6Z0eKyoJkrE08+7J1S5ng7pnUeUi2pQY6BtWHg2CEU
W6KIXZKyYhfquSgtwbesHe9WGznitMBfSVFLhkyMh7a0z7Y9utCfakCFfjCk7z7JGdoIG69I38LI
kxeyQVHBBdAMFaxIYG2Fa7JdT6QqwkWCwgpdhrKpAXJoLu6LwAsoHHyIUOOIT+IE6oWH2jvgshka
3fM8fYaW279eFH24I6KYD2M1Qu06uJsJzk61TQsuoXIHWgtAkPOrYalijzJlBeTGTxs5anBBtADk
I4YaJ66LK2cSSJsxPQ5DGFYbHoIEeqIu01275GBfH0FqqDFbTTPjiE7dtVEaooUMKnBaOoaGfAJZ
QOcDIOT1g70ZvCjFd4JMAuwZeVCkEn/u94aDugr35O9j6nG/mM/gBsAmsbF+ukso7sQld44R483Z
MNEoYNpBTGF0zXnCj3em3mIkP0WSMfJiVL0u3bvpFBTTSms8LYdPOZZfX05Ge7NAkj6s1XCmyzHq
0Z+FetH7veDq+FcbhRReH/24F7ybsg5/Gbi+/C/dsvH8oLIrD+Benx0NAYSKhI5nQH8m264KsaNu
Rci79Q/6IYr+mOSpCUL3yzEu//BfQa6M4Hr63wDZnIoH69iNAC7Bvum0RJNjibmbmKt9EybiMrhZ
A7UP6C5ILo/AKI/88/vQUDJuXwxmf7XCGsU6jpkg6egBESa4j/wCmt5EtcQylnkULsYptkBNOyqk
cMIGj8E1PAe/Rb2MjTpBEE1a4q0+sffeUH3L6zBopw5y16hw7zdcE+Av3aqFeIILTqIUfIYnGhm4
rLpOnmI91LfRJWPSlyoQ/hBux9Co9qBpTDvcYQ6hEVBRJ5VzUi/Hn2/vjNDCWx1rKejqXQnOIM9S
HnshSvAPQz51HLtqF5ne+JQxP0QeHyWBeWiBbcydPhNz8NCEDgrpNJ0wA6kPQwnLtS7KnzZ8M6O2
tUM9CJEN88j+7rV1uQeidziPmh6t1w31yHY3XEMMC2ujIgbzLM2jtq6w2mSTXvt6foMQcncF2wzk
JLXiSDOM8R9x1n6aenv85ILdb9/1iQjA2F6A78b4fcCz9gJiRgACkgLox0QrhNB4bShmeg+0IbML
apVkDKqqiJ4PJh4vz9QV5hw9o+LghMp3XBBrr69Ncd38iSd/1tbFAZt47r+0rgfpN+TRmoJbADsl
tdiDzV7tqghZazxqQLW5nLeTUG6jJkM5MR2v6WSOTRIE1X+cz/VRffH5FxTg1wuZJu0A6OG/bgPs
xjxwK62Od/aFaHONu9s9EK3D3RSydfEhbzno6ATPrYAX1XQG70iJXaScJ9BI5BWy0dpKY1cbFz8Z
1yaLwU6zRC5+ChU0X0z2eFS1syUbLTShMgUSpHo5GtNCH94DeUyntoPJhHwxkvdtMwNtoG8vXQ2O
buvmR2+1hXbWbT1mmLgaxnke1F+IAZOnYQc054OVxouLopidYEKYYdOJ7YWx4x776np+crAqr74C
exBYBgqDcfENDE4lTzlgBzSqhTDA2FAZ+Ya6rZHvDSbHiwcZGwXAwBWnHg/s/dgaUZNwptXdRnNL
wzCPe75Jatu/xAqwer1bWjZOuKoCRrWYRKCAvclcQFxxY1I9UZN6frwfc9CDr7a8ADo3HwEjNq0b
ma3ycx/53XVsQCDiztLbxdD3ACx2aB6QBW0eyEE9suEmYwSG3MOnChF3YVY7jiOEHfrDYKSPUFB0
D1KXccRUyxGmYPFqshds/Gos8Wt7bqQTbrZ1LBjt8QHCfzqNqKGF9Bpkh25dH2RNZ28bI5RXcNCz
GQW2Pu4enOmFbACCGc0DdcPChea5ys9NB8UjO0OemRoa1jmoUrAJ+2O5KcgFsHz6XqJyW2DC2wXR
pw10xfBhDMlo67yMl1iaRqsM+YTnKPga521vhN9T2/2SdYq9gcG9vFSmHQdRyc233hy9wyyqZKe8
7qsNHutr3oHxb2S/8QFF4zQoQe6G+/rwNxo1INJ6UUk570U7IM2sw8kmR8MAVUzSHKVZfHKBeoH0
/ATRScWyTQiBwBMNSU0R7FzZJo/ZDxuRRECb6odt5YyYCuelUKIHswED+CWT9aXTXKK95odziUp0
HZObPL+y+UVXlcsSyhgY6u6tPvCJqHSdsyz572PylNB6FpY82dYAFYLGUGArNuWur5Jmu4wrIWII
XHMXksHa7xmoahvUzXI8ZF2T8BahCASlBJHi54S6ji4gpTE1y7DWDEwfxjqchh+mM8NyjyhB3a5x
ELJFVU4dvoSGbe5Yh7uk5a7+n+iAX9lsus7PE8PcNVlTbQgBcB/oFvN2rkED4js21Cdx855jtwk9
lIC6vuboQ/kMFEpoHHs8P3uGx+fdh9DJG+ytD7aYoE0YtFuUOWyrMrffXKShdhOOb/saxFhPEmm/
Z0hcyE3qAxTN6yZ5piYbZmNTha59WG1GFZVbDpmpXT5FYgt8qQ9hDye8ObFRocQ92rWuMm5kogYc
Ue0OFAHgWxukB30HHTzZ7KnwQNlHwY6f90fb9cVm7CtzA/Ka/lrqbF+TGleWud0zK0XxNiP7qlOC
7TyAbzcyn10aiTw9+3n4Wybdnc2d6doWesP0oStlWAP/3IWb2vPCMxQJ5yvjFWzY5c1XXzcUTsN6
MH4fRQfC7Xf7hxWXtZIOFDyQIAYkmta+W2eJF+Cf2CVDjJTf+raWeDLQ686GgT9NitK+NWZ9Lx9e
2HoENxnuxOmHW99a6qrsoMCziXzj8FBPYtp25mihYESB7oaMqwcqP1bgUB5jwMZ3aC2+B9Nk+4Rs
RHtqXBZtwJHOfGDgYHSH4ZxnvL3GftE+4fDdPjUZnkjAlBdbslHDs3h+LCOxTCoZNpqbcQAZvAT6
+7DGtZMJEWM5RJsYhKlPq2N9nXe7yPJ/vI52GDkwTTWIMVBwPSCrn4d/5VA0fk0MNh3dSI2HmUf9
b1NrfwIHT/Y968QvAxLwNjseWC3NPEjH3v1TxriuB2ul/OTaU3yIZgni42pgNxFC9q0ZubmJUlBC
OLHOZXvITnV11O7jrPmDRqudhtREYYmaC+oiuV5sSzcEUZLm9QonMWzrKDMCw6yRpF95vnzI2589
20Fh/D/4vyiCbLM13SyrmE52kRcB9hjJnhLJlFxGdQ4gOg5El2awzpKpiOLqbCXuG5nW5DSqkfOA
eRxXYTpXTV5ZhOatGYIlXT0KMB7oPNw/KTtpWM3177qUG9ezP5k9iYZzHVLvbupq0/PrFERhq2mM
RXiIDFzNag3lzJodrbO7XUh/xix0Hoehux8upD8hNH8pmB59djK3FxbzF7qNqLWob6mwgbq/oYgT
/jqkfDjFNsqBlguMNk1xQWtgUzOBM8QFA8ySAczzSO3S0SsAA8BnTIERapv36QRdBWB8LN2EHFwq
2MKD9lgPV/APDQkG5DTJoXer5AoEoHmLHBAXNhVoVmk4iZndqJf3kLBxkNoUsmQ3Xzd52fjAINVT
4wdxFIOMGOjXEhgE1CXz4tI0gEOiVPqTmTP5ychH9Rix6gVfu9FiGuripAoo0yHBVQdxX7g7CM0P
19GF9iKpK0YqhYRWCiym1mokOzUKKASon2E/C5b0M8+GbsNje7iMffH23y+M6WJ50oVsVdlGgVkU
zfYDz8qqIzgJCIJ6WTZviaSF2FWoUWAePmB3+kUWVY6CCKSp5yzCFfM/hx9sBuiJpZHzLdmoUcOg
9r43gBRdb5yHJNW753rYOajxRVEJtsvkwE2cf/PNoHcjEPn7jQKNFJSo1qaN650fuWC7fLc7BoSt
Kq7FoUdIWN856kZrV3WAc5BDpFF7yA0xbPx6qG426KB3rgBUKrRUBSL7WFS3pEzZPu5zY4mhQE80
1Q7VyBMefZP5MudpG1RdPe9q/RCrS2leWVyjbmcdU68bgUlueshvzuR2TQvh73OsMvo+TDzf03HR
K2wGCYUs7lDUizs2bBmcQOm8s23ZuEmgY+JUd/4xMqetg2zpWUbDeObvPRqSg2xD3AK8tI7JvU5Z
V1ht1GsVdIhM86878xp/94rmEE3LW6EZ67R1BhiRf76Vuxga/uo9ks3yOvdk1jeufPygujH7rt5A
idkNcQgdzYAxsw2gbokLY2gbvEZ5ga/ekdWbMjLnV7LVtgWiKkOh3rExX4cZ1MuNmMo9OU2Zp5u6
98CpbZjpq2LNV9Ym0zcPG65NA9KjG7j5TMBwrnZmmQB0ln/MdmccORsisDH8bIbQ6lB1hkq21Ua9
iPfu0bLD76tdliK62aXnPyJ7AHGxoxZaAAVPHD4ZThs+tUNvgCXEZLgRtji6tSh3eMaybSlb20BJ
SDYc3SIDA4YOp4mQEp2udR5fcwohm1acy/BRGxLvtzzJ0iOlmtdMdPyek3Y8fAX3FviHdEaa7BSW
lApczTTOCk3b7EjPwfYOXLFjm4aoFQScWJpR/kRNC2LfM0+bN3+yssVEdlsfSGzk6o8hHnIgUQRt
AZRm8reUNflT6ibjecjxG0aFDwoMxVif8Y0KuDyqzS/p5P+RTGVWBHYPEOjqLSZIknXC24mwwrYV
4s3gdSLp4LXx7TDGlSZycast0r/9QX8lFLmRbO8cTY6nUWOHb2QfRh7t7UoBAPG+61h3F5CRUeA0
blJ3m1bAvVNMaYlx2Z5MLpv3cxj/3k1RdpkqyGVBVaNONmNkTTtJonLkGkneodUqcr1u8HG6gqIS
qPdEf2GDGv5RaOBBLmwJ3uY4eoAaXCcP2lE5IS64WdLKw+r2UujZNumttEA7MYM7w91ytxwvc1Qe
HFn70I3rsJPybafaurgSBauia82PxVwe8wnnzanjo7s1cV1wFANAgDTMi8h8ZAOoRyEsm+/bYe4h
QqznUWOfOuH0jx/MCZKbgHsPAWdFesJfYbrhsxttQc0JugDTeZhYEf4lhwbvf3S/hl4xBknv4MEB
dbHNBzpw6hJXeNqCeDl0oDTwSzcZiTy875HkC6Xa8zzbiumrZ5fzm6pCD1dpWXlyCsN8cawSFBQz
+OCmKC0C0cS6nrWbOsCqQAbe2uZ1RE3YtY1jhrSHBe59P8Xfu688EGZFAKK0ri03Izgx9n6X9dfK
84CJ1Y4lRmgjeTq3Lc6ez5Fqgmm104xf2aAVBzq5ClwE/49gekl8HWynMarOd29lfQnqGR2wrp5V
/8WaHsKDkWt8is1xw8FYeEnGIvvEweW285vc3FnAz36afRlfx5xhl2OVLugbp42L/Nqre7PNTRwL
62gYUn1JKgOAYgg0ubg/2kNi94MdasQDQFJ+DuS4nZaf56yFaG0TgUYQQhsHJNzrI87Ib8uQeW1+
aWaopidz9h0qMxupJWRswLJ07tu/iLgH41HJZ2imgR9yPzaiu3Sj6i8AbfRLb7XVvlmEuI8A04Jl
QX149cxiEseEN1XydzqC/d00IKHFWyd8dRL3CZpm09fBYtWW7I62I9252KGY+8Me8tSAgo11DOvq
UBtN9+DqW/iuNeJTY4EUj1TjyZaE4zNFkMnS1/Y4+xgbclIj/f7ZxnPkfo0J+su2C53QSacPCyEH
MOiJtNm4UdjvzaQFQ2fVJflu9lFtjWRV8+Drhi+JQt3tY1C8dG54iXiI2e5QN4c+rf7OOGBK1Cjd
y+O43KNUqt+gbgv8z6ubev6cRw+Ff29ONR9q02nmZ8iMFRvf9NiejKXTVw8flkr1+qlen9ajGOot
s2U3Rg+tc7/+qKIIsApo7CwFCnekeM6oUKqQjNEBjAMS7Ni6iOG+nmEJuqt3oCF0iQ5VCRklmpJn
CtDdyDt5Ffi6QMh1xQGNPUgjsh46Ynts5q4+Idt1S+vIBsW2dv/ohlIiQwaeiFiHf5hDQbGGd4VO
LQ80RIEalDEywLffobMToWTdcm52rAXj2oqXXWOoRw0Ba+9C7uKWBdeYXy1Ny9zNo6Hsy6+QGy73
fqYYBE9HO70s3STqMmSzSh9n6dIUQa9dS7fRz7oPVrfiIRLkOsAe+vRSFnN/yM3icTX9x/Lkamjl
pavXHKGCDbSKXmh5OQisJjNjkCn4uXYWCyeQsqmDKTTaS4rSvXITJWV3YZ5I8z1ZcZkgw8Dvy3OJ
IsVjMY5OuSEPNR/GSyRZE71IQutBnHIOsJmfg2W8+u/nf1hKdKD/sg0QgJRmYoC9E+IFKmyaRwNY
mUcLD3y2CSPVbRxLRofVE+sYGqqB3+rZESeaUZf8x1xyMvP3skMVJfnW2f5suBfk93eraXkpo8nY
EefRr6uDXil0UGwV4Z4/toCi1oRGl9T+kpUATc2eQBpCN+N7r4IeXrVZwgA9rjbkpzH14hFkAtEY
39Yp6zIfwvSLjWmPLOzqXt8Bb2u1VV6ZBeRdAslNY1pneSfrnM4Z0gAQLDzgZlQJ+wwIclJrXoSZ
oeBpIe0Wbd2wbq5kW8SbTZRUHNss+SPhTnkIVcUe7MGW+0mE4uTWXv7KJf8ObqP8D6MeNKbfBe6W
O+zchwkIs5Ag+8YTMMAhAKrP2Bcqxi5FmYPR3gcmPzO/z87kfEqBSHwZnHjbNIbziUyl1WzNCFyu
NFKziVQiTx9oJOZxDLjXq1Nt1C6eybWxM4zG33V6OjZO+UlWRtBi63+mh7hSebozow7MvVWUf+qT
2EX1pQs8jn6mO2DWfHGcLzSg+Dgbvlt27l7pmT/WUbqbGdTVKAIZZQgE9ta4ocXwPIWWrfA3uAEv
P3MvR0bIgN4dLh6dY4w6zVNfFuGjXXAkE8zBfWsc889iGoe//adCDfbfXe9+c8F0vMyFXEt5Swzp
fpjLvHHeCuEvc/FPGW6ACEHGUqOeY1w+74Ywk7sV9Wy7QD3gcJ2hDNyChGjV7Gw/m55pQjui7jyp
nW+sT2ag54qvICqL/oAyDshQ/TF+xoHcwvdLxMHgAUctvyRNbXwCtSIP2GzWr6D88C+ytP/KBq2i
MSbNl3wq7KsH1PyryaGdHSHx+SNW26zW22TdUD2njVe9GnJG9gA8WDuawLB7eEpUvXPCVgWFGYY7
p5y7q9DNoIupCr2RpB7ZQjdnwaRLr8iReD5UGWw5uu1m6VMU7r1PUzaWp3Ud6q1rm5EznWLcG+Id
lyB+xeVoj2+fOESqLI1x9KJun/aqhXr6WF5p7OhgbuVyk3QNwMl6SLb/mEMuVJNil+UgxfJhtp7T
jT1U2lrrSLx7xMOH6hV5oR7ZVpY+ZnclpP3Elzs7xf5q6p3NTn/Xu9RLCyLvAcl0G2kjoN83g6pw
grJ9+WAVfgy1ETBkL+M1hmwsSnHkB97qfzGrEf1a1/lvuC8N99CUjwEdNEH4bptAamaTOstEQJxP
n2epMQrjK/CR2TXlngRc01VnMIT+iBBGejDdolLfTOjlbArgRiGcWCbYXdXucT2NWClH4pfG7146
pkC7GhIQEffw/49POuRa9xYuQZ/okyuNFsnTkRVgXIczGbh9kCpNAfzDl4QVDuwRKJpbDxR2E7xP
pdgc/++BatvitHwH4HN8MFSVbgvmQvTQaM9FbGXOA/YMu6TuxaHw5oMvPP+JGpPXIO5qw9/Nafxh
4kC83VK731AAZMGQ2DD69uDbBri49UyKHSENA01mvzgVkDFcVptClYJG2/Jw+QVqgsyLux0VM1HJ
ElU0+Y5TYSdoblcT9ShMUCEUjU18jS7VUGaCr7DeleCekQ0U6MJkhxxygtM3+JPIRtU187tjKSeh
2hrXtpNd7UK5OhryoHKr/OYrmd/AYJHfhgEyB60EDz0XiW9vCu3mJTjK8zz5g+KQoYXDyGrrYrTy
tM6lXqbrc5R3WM3LQtAm3mbO7FxpxfVVDSN7jSF+B3FQvIfVPs15s+HMAT703RH1oToYGVQNGTeN
S6ZKfydVm6GspDbAtA8bOWi4NmQjL9lo2BnlFNiy8wOyoQTLqJdlaFxDJ+nHeJ1YoWS7bqtm/6ul
wa7U7cqMga9dAURul277xfLMOAjndPrUxn6HXL+Mnzk2gHu39r0HSGXn0HqfwUWCIpZjyOpbwUKx
KXmfP0XMyZ7Ax5I/uY174Ti6X8nu4Mt2BzUkCHKRmp2vWcolN1FwDMXP3WJUrdPsahOAMQJHdCiU
eVQ/kad42nuPKJiaQKYKTLEelWIHfKdYNFag3rqLh/kb6aismikfhnf6K+RpZuRj8FNDewUV5gWQ
M7O3jeN8Al2UQiayL8cm4A4um3urNh/JRo2tvXg7vXDVYqaAHEzIj6AGABEpGEI2q21ZTa9RRUgU
KqhmUixAi3EgcOuBTBDY0KiZK1+V++acTHTUtpNy3xc4AXhumYJOuLMfUd2ErJQMv7EE1MlGrOzH
1T6HQD8qHn8nEzkpnnrtLP/getJqorCi5HshXMgq6NRXppNgddTLpUc2/HEOhQIFMDmpWWNp6JfW
Z6vo/8SDKD/NXVZAmo9vCzNRr6DaOoM+wL1K3HNdkantjw1jT2Ra7dQzxgn7eIqbMyh7Ji44gcgz
yKwCCFEvs84RkvdHYfL/tVZTKVSRguF2axj5ZcFTzg6Kl9wp+VLbuOKSY4i0aZ942dMIvmcrBEvL
pPL8qQPF5ZMSothTXDmbuFCmuKJzljjQIjjb0Jh0Lu4nE8bKjoFvPHBi3LFgVENZ7cIwhBCjptFY
5xE9Bmh9X1SI2q03qQCelFZzs+RY8W1kFg7kRFl3cvGVcvIgPIFyJmbfqJk1Z0bNce1a4Spwe+cw
uPfNMuV0IrtglX0rMtTSdvj0TvzboAzjUNnYwbLBa16ABmxfTFvVQJ474YFs1Ejjt0lJ9Qx+QQUi
tAP9Kug3FckeZK8iOpGJfm9kr4YwBgx3/o9Y8AsusQMK2oCrVz5kMES2qzvZHN065p8FM79AZb14
qi3BPkEVFVmZnn/O69w4oJge0ifTUzdA9MIhYm9ktx8WNm8QNKQPgAzIw9xCJmUxLsTfFEpNFoW4
8R6h/rb4jXnoznXeXCyHR9dMQREyQj3glyL0nW0klToVRRx/qWYNGi/Fi2kN8XPbq98oCkig8JAw
SCrTkFfFDKq6bnjo1YhnkpGGJ8FyG8CWUh2WfbbebAM69BBhI/tAe23P5t5j1lZ7ZYUdVKXLtjhW
Mn/M/eER7NGgPncr0Fqse8m6rmZzTxtBBWHXPTP9fLPuIFtlxOXLxplMyEBSKKB2m1y6zulfGV6I
8IWYYNaQCZoJxlCZC7nMav9VLNl6aNOFJejOwbxeMvsiWqR4+QiKcacBChCJHvHYcy4eHQjRbCBT
2h2mIvYeyUFN1Sp1RKopWYLXGa2eBu5NFGG4WlIXK1FD80PpP+L4NDdWYAJyicaKd6gZQAFjqSCh
ZpMCotD6iHE1MsiJk7kboZVI1mUMOci96Kb4RLYqK394lzkUTUYTiro7pOWQp9fZPd+Nk1NdZzew
0c3mmWx9npyENUfnD1m6pWtpGs4BtzlbChRFjKyr6b1aOMRtlTDqE9h++Ge/829j0bPnvmfqVSTl
Yq6E2ZwHewSTho5Kp/LjpGwUN7/OrOewLZdJ0ijiDQQIstQ/gEcpYEir/47CtW7jNrYHssOhfEmS
6FMzm+XvENZydi7yzcdZhzlTt4F8rvkscck4YXc78vZRiXk/ALX5NQQD8W4QDoMUeTu85Wz6YRcg
r0IRr7ltIsc+d7rpM6g7LD0vcj4OtaO/s90N30Pulvp/LE8huK1t8JIHJxnsGzWm4dq3tsXuTOFY
dbxzSP5n2VX942qGUFJ1HmvxiUwdsqE3tzreSXioVJWHOne+rHzwC2f8GlfXWigkBzbowJPwC3HE
f6CLp7HV9n27oS4FDkwsga3+VDVG3x1mo42e8dt3Hu2ZBTGe3s+jNlEvBre6RNLjtpo8Hj/jOQVJ
yvdQZdq4k1EeMgvaRs0U236Ao0yxpyG9SjUN3q7oeIZLhT6VAapb62PnotzWbs5N7176pCsO3uDJ
h7URVRYhU97hiDjH9p8yY8WBbIXr4nBIgXWhPtP1JV1V0r1m0gBUatYqAjoBN5/kGA0gOUSboq4W
ps408BhuSuxVk6qOoCmqbz3dCSBkEKac8GGAO5wRua6Fu6n6oZXWlqnMu/q6SsH2eu8axWUHEeDh
pSuKY+662Q1p1PxGvWlM09ufq1GmQ7Z4zNk/zA2wzKuJwoAC+S6cELhpvRI1FDG2uHIGnRCIHLRj
nRXLaNxC12LarjZ6Ayqdhn3d9jJYl0r1XNO1wmPYON+HzMEVOgUDWOReIDZyvFtk+QHsrkMl2zid
Gl25N+tqPs8SxmNfKZS7F3515Kr3jqXdfOojIEOpkbE/Y5NNmNKe8KO2RpauAZN1Gt2oSE0khhhq
AexCPQ9QnztCrQGnzsRUz2RzrVSrzlRffJa2Z6Xs74UORQnK+KBCdXQaP3luoil57qXontr6CNHV
TgJ3CHsmQqDCExVkTY+cGRBrvT2BUj0qHtdiECoaUfyHL+TPWVy/uZXnPpdOLJ6q+clOuzYBlAH/
+8Cz/LYMh7ByDzXP84Bi6zAXz3Ut+TYse76jITlQOTviutRLTxxkywBfp8W26Dp24y7ogduuaSHF
gKFROOwWlWi8oZu3DUv51skhqsMaEHvUunYiCyXHNabrAcmix9hDZceIDy/A7nqn2JsrSDSpNLM2
VSybC7BN45GN9dFIy+YCfhMgfCx9YKExNRTXeuNYLlN+5V5tmflcZihFSCEF0oXI64e4MXuQGl2e
t+xHT8bpCEcXGBkoZlCQCi9weehSTA1hPpy2xclqADGERtbvKA2NXstYfZazL86+3nI5s0J1AOrk
5pHXD47g3bihLtPjoWIy8LhqdihKgoeMuJPELZduwOpk7KEBplAa+dPW2PqvQOPIxC1ZHgU0ANAS
yPj3MBomdoRL9HhKcSpE4qCE8P1mZlF/zYq6v1JvbVYbaPXyfawyFEQCEphb6d/AH2BjIhvnMuiG
eobbaSXfEpjAnMcOqgaVvXOQ4MG+ykxB56mNS0PjZXobwUVdcrX43YDfoSt3VB8ojeSQ55rurxpQ
XEI25oQoHKGqQF+XBlLPNrvpnOBzamWou18RL56K5z1EDwGg0+gLcmjc/A6S28mWVXMaJGVsHbHD
j15xuAsfgEV+pFrmhkFfEzcn4O4KpyN4txLATmP34ufgPy1Hp93NLocSrrbZmQFcev5Az33fQgl3
7/fsyRIWDsIRKBTAmD59JYfI+x5qS/GhbTzQ3ClN2RMhuY6SWd0tYqcXrzVw0ZuZdxKH+cgA+ywS
Bue1meLOAz2mLqUiI46N8SZnrMeFS1lcSk9+bFo7Bk/XaryLyfSUuRce8O3AuaAabT6njpjOUdXO
4KjBcLVBuwO/ERoXqri10f8R9l1NkuJM17+ICAkQ5rYo2+XbTHfPDTE9BidhhOfXf4es2aneefaN
74YgU4Kdra4CKfMYUEX+a949l+nK2hXetzJ322NT5O2RDSO2UxTrFAV2R0P6OB/QfZ4PeDPnR8jP
AlOfjqCoR0Do6BiHeDjmZJAngZQ5hpYrNoNTXOukW3v+CIuHxKifOqwWYDiZ9jvKASVuPKBLXYDg
Vq4kjE6PWWPAIMlK4JvttwDh+5lgySrMsPoe4Nao1aBPQGAB/Nd2ctFYrtwyHqKsOD7eyx1UpgBz
Tj84k3X8qwJCYTUDgIaBbUcPtZwKcijoLqu+OINr0y/rKmbLfnTxB/aHVKzw3u8DXTjg+Rl2vpPK
EI8i96JlWCQSFQbtPIo0Mq9T90wBTUgB7F5lgF6sdFfhBe9D9W+G66ZKKPym5tN4Ruh6WCNsbKu5
3FNKaEjzSvjw7rAXW5N+KB3iDLq4t7guvefcj7KH1FQpAATgPMFBvJ5lQ36/lrLcA3DB08/0kqI8
z+Nxm/jwbGJRj01MFcJHCFXvbMSjic4aaX4TVm3vADrwV5YPvVazM7IrLE3xXiyUGZhR/xV12xIw
lGy4csfur67ILYg/ylPDfWsLXmAf5MxRa69mCmiEqOcbqLyHO98IH5QeWeDY/rPvqm4GsX94tsve
8goSCZ1p8A3MPeVjmGR7+AnzZQ49nOVsynKO58MY190Zxg5gwnHNAVNBLjWscp8Z4A90Kd8pI1Rv
4wSIkRs72ZElSl7ryM0WsYk1MwRNwFrJ7UNRMevToYGXxyHEhy5sV+/vgzSXRzxsF6p3K/g+RCt6
pvre9IvJEM3j+QlLD0d6to70xLw/Zv8enmfrzDnZXbaEVynfmJGXnqZCZSc6owN2uqCSZF20YvOo
1WugWB2Rb9CMGo5Fr3qsc4HOauhHmM0/OLKl1BpUOIu34bnM1dzencI9HbwBwKEdncKjGXrz7JZP
5hnhfRAs5HBfRViftkP61rDymWilNZbbMLvL4L06FuEmazu+J0oqHShfhZYfeOCEriiXz3NpANxU
a2c7+pnyQ231/rLHTdR8E5pxv9P9JpXXLSvmN4+i4CB59jAghD+s8RIDYX1I8mJcqDkEC9l/yA3I
h9YindDWgMQOoBnDfKAzG8htCIWlanXPJSyXhwIsDChl/plISTU48lDZ4xVrHHdDg/c8ndkMj0tD
g8qMulwbgDnfLSHCIQ5ZCsIrg0BiXvoaejc4EDuazvDb/+V5Bl//lce3uW8WWAngSEMqbd+9zMw3
92vvlySOtRo4mM3EGInGDjuYvNgCyTYcKfXpAMmkI80oPbW95YGpWqJjr5f3Vy2+WGgYR2MJY2a8
fg1DKnvBbBB/WmbuezhU22gM9L9fzIabrvoZZH1P9Wr4KoZE78QAn6eQ9+32zhQkkiHsfn8PUIGc
RmmArsDZ7ytuzENK+mHxP7ehAc9VElCAzocL06y2Y93Vl+npOJAwj1ehxgiMPkQ8HBfPXivDXoG3
9Q4+6NY+nnxrT2fYazl6XaKyCjUuvaWcAz0JvRb4yt7mdHmCDw2FjYCImICUsxXKH+7ixrX8i51Z
5iV8wTPok4RlEp6Gyl+hHige4BqErwmxNYm3qRJ7WsgaEFKsmh4j0yy3VjeiowcYP9xQ4xp4w8S1
1hrM2h21HUJP8cNtlNxQKaaRf8/71Kmg0WU3L2wqd9iBP8Pw61HqIX/twL1dt15eqFUD0EqJDv2R
z0bS5Cadepbcwb8MUEeaElpRF7AM0E6aI12YrC1GG8VnvDb/87pK+9my11CzJL6IdO3mKBu+uzFC
KMSjaHejj1CIBfru5hkNsOr/TJ6vpTsBe7uALu5imkvcjhzzC0NzrZrc4kQpOqii8lasEW5AIcB5
6kJnfSk/zaV8WlgwtoJSkzs3d+gju33e8x+CPuRUoxteGt/pw79/7BTeps5/GqeGQo8r0Ofyw48Y
vorHcSz481gBnh8Z7rSl0IVHFTxqpmRFIQ91CLDRgGou0CDPwmDZpe8buIcjohlTlcMrMjxzoVE/
18mHlGVQ4A31PnVlv46klDv8cafnkMtnmgABFOzBzMo/2/lJdNDIvTdZqJlChwgYTVtitXXvqAy5
AhIpC42VZw/xIa2LGFQYG2DCexyHkCSv2x80aBgV3u10+ndc0HVpIfNgYGIBHCd0msXUX8BGLIM4
lfL7ZL5zPMp+uHigLYqwguCkMCJAqv34aeI2kAJYoKxog5bKiB983ygyPFslaCEzkLojnheWVLE0
xIYiOkRE7LrH9gzPpjBmPTTvwRUKqPHDO6zOG9/GJuJ/+0aUu0/r8eC9942GxI82ENAG2aYz6kMb
Tk/jHytzMA86aD4pqNz3TZ8FoA+aKJhpWK/Mc8jfHPUIGBFmV84KeejnFrs3ySpgdaZ27RxaZuFu
eOSn0ElHPz4phDjFqj5TZPJ3kZjeJs2y8WxFdrwsLV6+D413dI3I+Jl7ejt5ufu10MkQoEhqrH24
U+N+0LssIW+8HUDVwyM0SYath/LoohoF+IOUdCeQjxiWE6MKMQcOTs4y4dJbirZtLkCRtpfKxB4h
B7VN8XpVG+gWzK3TT4c22wwsNA6l2aGa5b2WPH2F4WT6ljZJh8aLTtd4uyRvyYQ+8AQIzUmoRn2J
0dQEDj15m7Xh9wpwroCmSTm2S+6BPE2jqT9su8jYC+nZSz4lV+zL+QEqiPwAADCqEA7BtSkRyaTa
znOgbYFH6m2c5ocQhpbYLMHxxocL15Qd/EzCAlX2ZnKCaJJh/7Atfq5tM7o4BUDOHmvyI3wzrZey
RG2fQpGzzyGN3iezefI9jEMr22DlOC3LQTePJRt6cBYmtmOWUT/6PUi9of2VxqANWD9mfRRCNC6q
nJOjUIdK4mIFhdLuWYRWu486gF4pjFvDv/bKCShKtOiekwpSBROYaWh0dc+DlcigxUNn+7vrLLiD
L9ufzi2d8QpSegnEJFbgLI17ODqBHgniJsoJwHwZML7zxlXuh80ihqPrkQ6lU1VHlAK6IIZc45Jy
DP/g4zgf7qHIubvLLWNHeZpBg3+FoOa8w0E3hG8z7ksz7veguQ201NZTjQ/urwEKQ1VCxBPmbANw
pE2ZBlEu8lOUtObS4On0quIYfUkR/nQdGPlht/bhJxGqdXnRnscs+drb1fM4vwRJhY3NZ0VW5rAk
H4sV5e4DULbe4SmVH255xlaZ7PkOuhp8P4kGqGM6vcV1bO4t5gACPclZmgNT5lRUzaaRf1/y99V9
BUp2WMkHusbmkVzNFO+gqCE9AZDD1xqYnHUGZMaWwghN/C58j2qz2hrMKNbSbJOvmROt0z4uvkDq
YnyA8C/2VXO+ENNzNBrVKZnGjRYpv1QhwIeVi+YiM1p+MaTDLwK6AbsxFxl2v//k6Aw75RYGVhe6
kjk29oYFA5kjK5eNjmBxnDb8YRZc+YZ1Ewpn0IB7siB7t+aAKx4g3BjtS1jDbqwsK68qclmQ87xb
MtAAA/pgsDy8ZFqhw+vCcawyW6xXRg+vvDmC3Yxc+rPN2EQOYyrq1AqacODkkCEZzaLxBn8m8IFj
tfRSu1m2yopOrWR6r8MwWqODEn2pWvvdqU3nh1NNWFF71vug/d9TZaI1/NoklmvzVBHyd52V9dKr
mnrVzCJwcibjcRZDY0TVFlxW5kNrd+HneKJxmmqaQm0AQD7TxPslNHibJwa4ras0fvEN/6c0uvxx
mBK+H1psjDw/q78NdbMefLd8hSRIsY38YbZdte33SX+l8c4CjxL3gg5W0jXPkQ6vbjvV3yb4BwSZ
njZpLhoQb6bvDjQuH+Sg6iuJaSaZ+X0MHdTgtGYbW/QeiucJfCVSP/ceKI5L9maaabeEpOcuq3V8
ntyuDZf+uJ1qIJBv0dgAmjnmqsFXE48PvJ30sRinLybLwsdmyPNDAT/uwDAtfqq96TtVQ+ggMoWv
qYlK1r1gkkirWZZooOKDB+B/NgIOyf2XTpvZG47O8KQv9mP5REFZdnLXC+ulKbj9MkoDGvOdmfzq
XxuR1L/Slv2q4GTxBQ3bGM+30Tt2rZAPTTNNGw0nvWvc4tPiWWJ+7TsA8uaLwADZTrCj+IbPowiq
LnKuVhiDt5ebaN+WBsxqba8GZckDC31qBn2hg9cl1j6H43bhh62/oByIRgmqplW1q3vv9zxIv2to
p0Ei4Z6jyWmoYPc7uYd7Pi97Bq1xDuWFSukLDfQF+5h0CVgY9AN2ogNuOYXg6pNfg7gghJqF+lhT
LdElfWm1MBclAL3YecTqnFbZTCabjC1gGvFZ6QzdHeaGX7rG/m7ZBfs1BblXGF/ilkOdHarQqAjV
9XVqJMDgo9obIqqvlDed/FMKnLMSjRZoU1OboR750u8kTB/TzDyH8yGLjfHAUeDzRWE7C5oGmUMU
9hx0E2ke5W4HiaZxLIWD3zOuvU2WIsb/ad9tih5MOt/OsCfO+lPVdigYO2CgQYWB74o8eUQl5Xfq
PqgZPKldSIkEk1UZEOP9M4d3KJEzlAk3rVAQWA6zn/SWFi3+W5UC05Te4HTI4P0JdJiTPFDYQTby
wkxrQRFdVcHQYwMex+erSgUZVwMFBGgtJ94GNHB3U/Is3w1oKC1cR9SPdJjQmQmKCtiKlsnmluv1
NnWleaUJ6KqrnTnhCeiAYigDNQoZNKb8fYEc059pCdN5045nMbhZAu7TaTnLA95iRzNwX6136PdO
j6qxsd91mfwe90kAogC4eax5i7GOwKtJXswYzkXQgytNFMobWI/PYYI2XIDXuR3cfpTk9KjmH23l
qZXMIcAGc3pgKOiHy2m4TCEPOuRWUA5hCCpX/oO1WGvij81PoyP5CV93fkIFoV2HzoQ96Jy7zc0T
9uJ61cWrOTwO8aAABRMNtLJwL2Vcjui+mpBI/pMTWSk32o+upjc1mx5F5Ve7gShk68YfFvh9gR0z
+wgFaesUlTVEIa06/ig9Y19BSjeIm8Z/MCqG7QSrk3NoGviNTbu0k8kKDxw7C+CGAvcjZ4AKFnbc
j6pA7TQsr3oOKAP7LA3F7AxM3YqVARwF2KP1azLt8WdqQTwgi53+GcrZydrHjysI7VH1J+7mUAcu
rHbdGL3a1cbYY29gP08JAzi9NDmqEl0P/kbydqumJAKKIZEAvfamhIkKaLzg4fi/Mf5HHkMBoIyT
uvbBmQukU12CjpU3g30woY6m/NB6KOfIxba3XNIcmp16WBa60zeBny7KM2ZZPYxml+8aCZ6Ya2Ab
WulixcwBalFzWLVg+dAZHZgcsL4qmi6wsqo48dCC1vekQcB1vHGLilK+5H5kvcBh8nPYxJAVuY/G
oH+v0nb81na6W/SuZV14ktoXlQ3ReYDywD1lzfmqEk8odA3bRnrOkTtW/FKpdcU88yXps+SlUOt6
DmCfOj0O3Utd53vHyLyLmBrzZTKKW2R2jvmSC/kp+jNmZFb2PIIFUQA9pS3jSzmW7tnpUX9hWfTa
dXH74PEOhd55sC/SAmIvib0Gq/jDbD1nCZilcQWn+ztzo/GrsI25CtVHR8o7VfY96/zP+ckH668f
/B4PMjTP5g8tj3LjEWDzpRkz82WM3JAikDexc5nH/syksTkysX59YSiBHabR23SDy4PGwwIoAg7t
jW21bpq3qc3HfQk1YAwN45vdZByyB6IGrh4hGh5Z1r1NZjLsszybgkhm45tpYMvi8SjaWLWBDR5c
N8CvAkJoT/GE78e+hAk1nCjm8U9xY8bPEm8/OPfodyvJiuP9wID3+BSCEPHeRDEeov/OY0eV4GUB
r0J6YaEA14FNPFmoz/3zErvn7m+xaYCwsZsPgQ09kHftz54Tpv7WQ79x1SatfoBFvfEUi+KZllxx
1RcBcxx5goC1BsA7chY0YMbGBxxl2aODz3XPQjD2w3kNB7/0VRpal2YCprBBqfLYt+L3gYNyf0w1
drSgg4xrqUsD/nx0pEnFvhgjdruALtUWlkBG3d0eqfTY7cwpPezp9L5A+vTc/XRaZT6mylH9Xkbd
5wvowbjMhkdL5L2rpO+ORYpGl4rtFMQkFm2rOfSHOgLbBTULGnUSr0W7Nf5KgylP86M9MiyOgnxK
4SXmwv1qbhHQoSONy0mj6ptP2H326NwuaCRsYPVkJ2m8orDoGhcYQwOMKpsNQW936TYyO/lUeHl8
snN2Ao1OPvnoCj6FWeMuErwud5QTU9wcpij7imbAUtSx99j7gC/mHQwLjMq3Xh0V6rWL/4sNhaDi
g7AajcBr2OkbNIsTuJh41SFh/tbhhX9mvsNcPFa6agUcIwyO5+T9AEbrS2SY9jJJoc5vGZZ7TNzG
BSAh8W5nMp8YhG8yd9lXAn4KNEwTZZ++KWgcB6ma5KGG0N6+jUx7DWZ9/SggAxpIIdJvwrF2rl3Y
v0LVrbVZFR/jbCWbVwMDBdrqoLpMgBM6ZBbju050l7t66R2N0qaF2PZG98uJijzNFgODW3ZXe9o5
AQySgqaJchsoy901nGYQz1RW4mFypmvLsSQqIl9uq2mCPsDMZgnxIMu4tM9EZDF8v96MI0RZ71QX
XsD2DP/6czyTYWhGbqkwuMk5/Ln+djfbrDd/jbqpAwIfmmTBHcZrcDTFCmXpNUF4bwOT6I7RUK7u
0F46qyAxc5tLoRG3zRbYiy6APxjoM1gtLpI+YU8OyviXnnc7r033vV2UX1p3qrdhJONN74X2m+e7
QTU44psTNe0S647oMEFC9hq5Wi8gQRStHVTolvVcnaKKFB08le7iKu5299JVM4sK0CDl7uE8V6Kk
sbunaBrdstf8l1bY/qGVPfM6ygTWc/BycRehC4qDABFMLGI/qja1yBjWP3PsZ1qfYeVqb+DD2dxC
b55OA4Wh8m0DD6MF5Vy6JBm5iY2dE32+hZcxtcPj7IMm0n+Q7tDUjrlD2fX1flPK55adP4gperrd
k3LdmELLoj+jKKK+xiWKFwAN/WhtrCM6EYon0bTDBusAuRu6sbii/+MveJXoH6x54K2ovqNS14J2
l4uzBb3SBwMKOuCSse7FVfprNN8MG7tDr6bqLTwba9IuIdWSyfOqbYMa+V315JP0Nk3B8zcH8gbl
uUUMVPWityBSeYtpCFC+KhgnX2wrOT41+H94dJs4PBYD1suuMbF3KCrJwMhddRTeODzFUBil/GgC
HhLXyt5CAYy/YwlQ8BxLUO2cdY2iOT3f2/lNcHvqUwxhmq9JjF/a/RVxexsUmc/3Hfdul91yTuGs
S8HCQ6nnNYFhdAFpxpGqGy9c6CotxejYFapJfhPERoHPjaTlpkmLB2BOXkhQjuaHuUwORgzW5owv
uh/udgCU+yu85wadxsCLyhcv3EAEMVCiqdnFKQt5wlISfnAuBFrwd8Li789ZP0aBA47e4a98Jc3i
VEioI8yDNF+WYcQXdCpciDP5orsNaHswVsp2eAAse3ZKQnHoLGnmQVY1JrBzlbkZROU/apdjFyPZ
8jZaQlZuWYi8xjMKoxK6uY+jC+oiglumHOxV4el4ZXwjaZd+bkbQ4RYOEMu9icv9NUxzXEvUoD/4
xaozYMeN9/8+nkVloTDingzDA0qcQx3KcIExpJya9WnpLIlkCxskH9/I+QqaTAMU5oURuBCXOWSV
BbgMDbRGmi9TL7FAIcGd7Vaex8bxDmWlGFBF5Xdb9fwxam32mDGojHqp624ojGLtXGNwjOYxOlhA
Z6/hICOXAOrwR+ZDy7uLobMb25M+NDE0UtEoVXPrmzJ0CEMbG/jYHV8itNg4dDAZdK3CtOz2Roh1
Hp3B23FeDJowkfShSBxQ0pvn3LTU7rHDzQ9uloCdUdvGhO8P+HHFtodl9Q4+aYCyAA8MVx00de4H
yv2ZFqfAN9gDr1ZQ4psC1qLJQV5pdw81OqOchiEVS4EyoBQ5r5EHG4Ve4zrbqfOe7nlWNsCTA4Jj
MBVBK3MaTz1sKr8MgCxw1ofPHiR2HgfUC8c5rUwwPrFGgsbYHJagdW+8wetWRgloVBIa/U7P/GJ4
zhzAELWfRrP21ra02LIatHjq8944O7G7oQisL/H07/mxC4dfmk+DkXZCrFL823y6aJ6fzfen6D7f
nbJkrboCVjdzRT7323JYADD4HXPZhnLKZpDxmEdtGxyDRWsCTAXxIL7omImYhu4HpweR6vcysBAP
TZ7baACl4+9yHq1TP8W3qgD4zBAtnafS+G3JOgHyk6ExDz3UBroyANUUO8eGOHwk0i7GjurfcdPH
5Q5Pab1ouIPx+/ywS7DAtgxna83VgZpHyTGyIQQ0R4PE32kxF2ukD44clRMqJ3QvMgXHf1IQ5aQc
TfYbNSzZMDQryg0ePxaA6V2aBq+3wnvBB5RfB6AssNgzvrSsAlZ1wBeRQjZC5ls6YwhuKUZjOTiQ
devjh1HZANCOTflbYV5DDBHL/sNdb17R46+LgI/zISL3F7qY1njzoFAVO3ShKTdArqIyP6QQY+9r
yLLPZ3QIAYu+5YacDZukj4/3wf9z7n9N8fxiWMdtpgCQ8bF2b0uQXRJWb8uEo8oFAchDz3K9zsoy
fmxtYLWUn+u3WMO2ZGjMn/bMBqoUHJGBQN5Ntcc3dlybD37vQUSGje9V58GFG0rOUE606udEVy8s
ypKPtIHHmJX71aUIu+ogU0MvaSDEyqFgany3YPSwri2nALslbe5XejZnsFhE1UzXrHowxGzfzCL1
NS+bc+NGdQTjkBcwZeGek+c/apM1r7XvpMs4LOqLthu+GQaDPWA/ACW52HiIlI+GYpqb0BGO2T7t
wYa0axiAR0nT78oIVlPlzFZLMoaDsCq8pcBloxwdZP3c5HiOgO+DNlzbXCEqHa10MmqoYSVYgOcQ
p1mhyPtPfB+fhANEmJMNR9YDLeNyPFUqsx/ghunkGxstrbfULB/HYgivJTSS8YX23il9n9VA+vHN
tPWjMcnw6iTjKU4r9l1DK+/sWMy/iOApDHX0BUJJ1dH0sdel3T9HbWCJ5ozYsd7ql5L1077p2c8Y
/M8nOxxRcqn9YZMarHlxDB983Ux9/48JyrFno1SGGjrqfIdRemDf9ihl5F0I1YM5pAGrH9lBKv/V
YClM8cJhXDGs4MFWZuJJdco9Ql/+sZ5c+2lyc/HkVN3FYvg+lqQUxWDUtYUpbgznGy+rF9CSi4Ef
w8HmaXwwdehBEHewl38NUEhTaHInWkAlKIa+R/EQWQCMVg7UkkGqGdwsXvt9nj836KPvIxN1vCxz
1XPlKPsp5QGNUUalJlS+/VQeKGeweFyZSsdo8WH+/fLb3UbHeppgd2G16pmnbfeUpCusG7NDF9dr
SIuNOzVv6PFlyw6UpxCQBDxy1QCGMPg33aKaq3pDbXZLPCfbAPY89oEbwJ3fRty5JHiLa8+6AiRW
bSlH141UJnTniiHF0i+SBwFUN92GUvEwC+HBtmFZTjnAYJURQsKvBELdDAt0BGJ5HRugN1tsE39Y
OeTruv67y9omyEcAWSIboKUpCfk6irl+mazsmwGM1I+yrvcof3ZvzlCpFSSz9AH9xgZSA+kldLDh
nGwOMGqVNe/QepPQYHkXzE+3Y4nOGYVJHa9TVPW+dHVjA5gK/lo6T4M65lufuBLgw1EcPdFEAc0H
zdSc/damkwE62RVI/x+U1yXcRlMzZ2vOU2z28wEwmXrqdvC6+H0m5hzkEbsdVAH/f6Ninkd3YcI+
ysqESMtcz6pzeGKk6QDlvD9VMLDkY8i03eP+owEH80CZNgXQJ3fK6KCawlr4pWwuhdvYe+xqnGWa
Oe3Hu+uG9UfDlLfETsfEUrQAKleCTE7Ddu0DnKqNF4hcehtpNoBpTw0Klam3z8fmPKJGfqGDiJV9
8bJqyd2mRL3+nzx+ZRaWq328vedQQq6g+9rZQafNYynHd6L1SRm9poUjriZ6imff4FDRnWl9ft+W
IJF35oPqJvEqzXdK26p2t9J0+hWF89XKlc4VuzB9rsDc/3S1i3//g1/1+pCZ07soef0i3W4NtHb1
PpQpLBOyzlwb0i/f+7zZQxwhgky1Dby7jqA/MefTmjeBa6FzTZeD2oxSLS6vUq/9dDlw9HsIL0TP
E6+xKkbhoDBcaJawbJONVvTuaX9vS8GeamWWpzypwEie811rFcvaCocHw+3tt/qDssod1YOPAsCS
wiR0QQHwK+s04XsNJRVoilFFE46a3jEtR0jy4qMOsGbxjmqcNvdaJs3QLtuIaQTjgduLqvBK6ESa
FwdKQXtge17dyp7JEGlX7j1bv9a5ra+5qPWVUiFS1Zya3DJcgPEDGFMLcoLbj8XeFzFYDHQqpxAP
bV6/f8rRxE/x7ZSyQmXaC7zRLfainhaFDUKFPznm97hdsn5MvqdW5QUJOu6nCPJIh1CBEMBqJd5r
DkH9Vpvfi9AdFz6afldHNQ2AQnW8AfnKeG6cADZfGmBhkV6BlouwAwScSMpGfFMQURyTSLxlDPWc
FI08ADTiTetz9WKy5BGKeOWH70HxPoz98ZIXlbPPHMhQ0gC+LTGAt9/cQWqwzWb+ENao17TBp0AT
ZGa+u7brPeEfoncJfpTrtO6Mt4a3tzuosHaCsFPjEQ7QEJANKw1OrD65ePJuAMMHcV7A4mwzlmgq
OqqU8JWZYxGhXXiLR3RRN9Yc31aB8DcDIH0AM6+tPPC3wmk690zJM7hTHCtItBHuA4BKyHMatnyh
Zfd7wM7K6Szngb+uoIEodDFQag4BOnQe6FZe0vClhubETpr8ZTQM550DQ7+E6g0KUmjavNpA2VhJ
6763fak3aV8km0R57ns3oiYI67YvGgLJD7rx2ZLydjW8lU0YPdZVLk8gHzgLXY7gpRlGv2WWbWxB
eBuD3qv4s+H65tEOs3eKwkYMTwxwqHmIDqXlH/Dxs7PRWPw5h+j+okh9uILhJblrTW+cn47DkXeu
v3c8QNzn6KY3CcoADKnAa7iF/55nC6M/wuL0tR6n5jT0ib1NZp4KA5nnjeMrvFC66w/mHKINFjY+
ZCbg1QpyfwiE9ZwGxKJeoVRVbSkceu8aO65ew6Wt2yhi0hCmH4qrAbbu/b5TvC82SQH6oQPNUaDP
sNUIy33OgAdiKM899uBeQf7fLY7YmvMdttL2tq3C+oRncLkCelM+Cwd+sI41hV/r1Di6PqDJCz1u
ZFnWFzmiBAoKIIiRXagvyvfKQ19m9XKyxuQjdFysb5Lp3fD477V3VKfWZf4Uxgh8qSLmQIfgc7kf
orQaD6UA/q4Y8PkOAwj1jsS3dz51LA9fvV5qNJ3zZsHN1rg25mDvQh8MUh/AglfTAQrd09ZHCpVf
BTQNVNPt5xbq/CsTHgsHbUTq0JqTv0pj5T77ssgXwywe+2uAjPJPX8fFwjQcGKPHAGANpfFFRqHx
Bdy/7qGQ+BJRCOcaaBn2qbWmMLNaaL8nbbVG3UQGJpP9yvC95D01vG+qSsNL2vnTxU3zH5Zpp+9p
01QrFzW2Ld4aCNElcjuVvpr4IsPXfrIDutrvS28BlbD+2Lp5+zy4v+c32mo2Q5mxNV3OmTxXeOk8
5b02IZqCppnzOKLg+Bh3nf3YwVjG6GrnQFEVFaDJTBCJptBoMWPwbA8vrC7e0VVD70LP3PbwWPjn
Hliv+0ujgcT5WLv27eYD3Bq0qtZmHEMqzp7e0qkfv7IkF4HjFN0BCoLsUf6TH+e89yc/zw+9cPw6
AO0eDM34e36LX7KEN9IDFut6OXQNfMlsD5rbVm98SfEWCWJhx/t8/pvAne8Rbf/p0upq/FJixTVn
C4gkncfQu/3dhrE78Ry/YQH1mNfWYxkIaCYwAIyPX/IUGqym9WpyHR7SNgEhaQ6TMgT2C5o5cP5G
qH3QAf6Pi1ornPWccWu6SLROgbdI+V8XoeXhPIXc3ebeaGw6EUP/KlXGuasiK+jxAvxauuY6GdL2
J5RPX8p2UK9tmkB0IcvkURXJtE+lna7rzExe/KFKFhYa/T8zSy7a0jBWIo/RIjFcAfVqHETTOQeA
u0BKA8UkGE3pHPxIV9WShtkcG8wFlB+Au8Q2nbWP+tbjpHvwSQHw/LDHYcUAO4GibXbSQCK+awPW
VK3qh0spcrm1LDEAY1/zU1/05sIP06snc31WrhXtoGjPtwUqqWcoY8fLuHTMt4zDSoqN9a+eo8Hr
quL7mOLC0DTbJ7S48IRAEXnBW2gRjXXkxYErh2DCswkmVHOYudDAq1qYW/TdVZi6uEL37/+xd2bL
bWNbmn6VDF83XJiHisoT0QA4U5REDU7pBkHZEuZ5xtP3B8qZKcs+dmf1TV9UnEgfkSAJYGNPa61/
ELX2OoyT7lrBhPUq83xCr/nV/H4kYqejlA2bNH2timZ1C1Ovuq3VZo14THn1+tYEvlsA0rU5HwxM
/PkAWRnu+ahqZASSov9yPqjDe7n9cj6AWWvFD6Q7r/E2qIg294GU9etaiIxZ2wWTo76GDdFMpwxf
WxRCJG9LYKEeVSLi8/vWlOJuMPgJeEU13gCyQLmnGW5f802iqIq7VJy+viya7vXla7YqMKnUzR/W
TNRthr53Fc3ztok4SvtIbqxFLA/CTaOzE1FLCZ5+Kru6gmBiYTHQ1Kp6tEycI6Qgf8Z+Ordrk8g5
UBUkLiTpk9AJynGmuuzP7+dtMT6Orf7JylRtadR96o6JRfAT6Y8t3g3YlXkxMX9nLXtcTHZsfyuE
3xlEimiON1bjq7YqiPJxiETs3jMLBW+56XYSWl+QSuY/m1lueUyhlzeJ0Npd7j2ca1Z/l7DeYLTP
R2JRbFwIq61zfvn3p99VyM4v0/nDihy9/fCbCptcl+hORrVzZrudCW1Fh6ryXEEnKS7UgjvAe3zl
v50P+3nf4sk+U9+y+TPm/JleSjEc1ofYISujTHYQ6NbF+Z+ywRtYiI1hQWztXURixeHzn61k1BsE
s6/evPf6Z6P2R7Ly8eb9j7GhVaE5ZL5z/u2kGPuLLloIs36/gtAOzqrl81m0//zP1ODkXpkBRAbF
ehX4P79fmuEiD6Ps8PdH+wArnyKL9M35x85fSBWyuUaiFcvze3KtkkRNkZKH36/DfZybgEHlsQ8i
0jSU0vpKGjwfURNhCt2/j7/5EkrMmpObtQo3sFXYX9ferhCD9Eq1VM2GWtI96VJxoaB6cS/oFF5G
ZLLWatUqd1oRX50/0EDrtE0m7isvSxGuMT3BrbsXX6rlhazE5nKoZMp8kYjBsz5tRUBq2/NLLVBN
R7Kil6IcY7sII+VuELP44vzSY8jcSsM1aR+oslhruVKYBQ+T79U2ilD6wVB6FBhD6eDBGXvoq0Jf
NrKYrs4v466nSsLOR/SwJ31tXLxQ/DivX5v63KxqBlmK7Ji3CadIm/UyTNWZrNmE6Pyaa9cktPqG
UYK3nPkJthWe4eixBKZ/fu/8j2SUyaUfxeMyGCzP/vvA+RtsbeMtEejx/L7XZJrdVtm47Ih4Drqm
bSGOSNthfnV+6/zXlOJUlObu+UWYDs0hJHF6OL/s00jYFNSDzu+/fuKvg7SMvMRHESn3v947/3X+
MHNd7FoZwvJ/v3f+K6mxcxW4EBdrgMzWEWddnZGUooe0sU1aDhimkdmWboUXZ/Dl6wEYq/KG8uP1
TKrU3PMRfiZeaGoEpNZC8+TDb//xr//6j8/Df/rP+VVOaT3P6n/9F68/58VYoUbSvHv5r9Vzfjil
z/X5W3996tvv/OviZnn70w8cTl3zXL7/yHwhf/0kJ/56Ye6pOX3zYpE1YTNet8/VeHyu26Q5n55b
mD/5f3vwt+fzr9yOxfPvHz7nbYadxvHZD/Psw9dDmy+/f5DPLfTaQPOvfz00N8HvH/43v+C3p99O
2Zff7FP11H45vfvu86lufv8g6NJHXdMNmWCIrDEGJ8qH3/rn10PyR0U1ZIXMjqKIomFKH37L8qoJ
fv8gGR8NVZQMS9QlllxdNT/8Vuft+ZD+0VLmyrJpagiU8YkPf7bBN4/x78f6W9amVznO8fXvHyz1
w2/UieenPd+jppm6QXaX/s6VieT3uLzi8+kYZj6flv5XGwVmqnsllgercdVvoz2aIftsb1wWe+tS
uMR76So9pAdqyIfy4G2nvb8bNuHOWKfrfJtvEea6KJ3ErS/YhV9AQ7lEPPuQXsQXzS68gDCwUzfF
2lvyv7W/GbYQTffTNt8Hh3Jf76NDu2/32aHfK45nj3th22/6DenlVbHFonCr7oCWX8i7+LK4KC7C
S4QULr0DAuIXwYW2KXcIMezG1Zvn+LWF3rbIDxpEElVV0mQF2JNsGt82SDIgPennFGknjDBjOVr2
2eT+v52Ch/u2zSVlGCNl5BSGoNi9BrvGzO2fn0LSvn+u0vkmDE03JVF+dw4PneFQYfLB5a2+FLMv
EF62sqRqRBAJWICLUgtPaZwOtlWiItBfNYiAgrTdaM3nwMro7Mwe30weP21TUyJi0gxNZgjQo8Vv
bzgfPUQwzJh1oNcv2A1sEFvd/fwU390vp6AMa2iapJiMC0bv2zZFzAArBm8Wck3J5jVYfEGnUVHz
+PlpJNl637AMPcXUVE00Vcu05pH59kQeoj5KEjNglMlAMaq+MZvyRlOyK3WCQCsefOJvG1jqIY61
L7rVrEarCUiihPakpleNYd0nRnjnjc2qyZQt5LRtbCzVYUAChvKcHY38Q2JsmQX+EzXEZBno6S5J
2U7WQu3omTksLAtsSRFjACN2jhzJ7ujBfjDIDOkjziIxBF7bsFqnkYZHLoc63vQHnHOii7K+GfV+
Q/c/IOixs8xrMB8QVYZ8TpGkNlpIoW3EKtKDhpPLhFlCpbx44IjsUpge22B8anTkn42A643wQE6k
mUPWb+Jmq+r+g5DUN4FR3YSIwuC0yeIdIRGBoOdgdTdtK3/xYxoiy3GqDRBjzcgWCFaLBdJlIMDR
zSF6+mOMfLgKk6VLHG1SvshMnAvPz+HVoozfxwP15w775NpoD9LYoVgHvSVrVcHppHAZRbxDMgiE
V0tlKDKmY6RGs6VK4QgG38VyHVqTY5G7dwoo5o7BAkEJQsxJ0omfGxH8cUJCA82U61JaiCY65XGZ
NouOvm3rCatt1+FGXmWruldvsqC9sVLwz13OT6H8oqbmIZ1axZGn9hdT0/d9XJYkho9qKbLChP2u
68lDYORlnA8EsbNWX7wM8mQZG8XDz/u4PI+Vb9YE89vzzEPgzZpQ+XHmm/V8nizcWGl0ShtA/Kp+
lbch+bEIeTH4XW2wboNpXzcmhdjJJZfkzvS/QXvQ8pXUFcfc067GlBz3GJ8sPdkqWrj5+ZXqP7pQ
g0nFkBmPxFPfXmiedGnaiDF6J2K4Qm164U3iHUAhG2rc6wbo305h0nfrAo2iKqzkrNiiqqvzw3nT
KHIThG1qUaDNo2xpCuUlVjifgsZnCMTsVkhaFY2DObLTpdrW6P2DHnk3lMbvlDj7xQP60aVopmFJ
bBosoG9zs7y5lEEMzCKb1N6VK8upm3IHC/cXt6tKP2pbxLIROhNl3UK469uT5JMfhZgi9OcFRDEr
fBcqyu4kY1vrZhAbEHSUDtHbHYoBIjKN3/fRJuxJ7cXl0a+SpeFnzxPPn83M3eBVgl0Y2lXdPWoG
hIzEu5mv3iuNhT7g/xwIxyl91L3kpA3SnodN3RMiqdupsPf6wm21iZQm7hNdk6d2aIFHU5NbCsOX
aQlCfJr2qVTsjJxaexcvsbTfTq10Z0R2JvefBpUrsmZVYxH4QfJcaKVDwmGdJfHJS4qtmCg2UjAL
RErtorJcL613ORMGtaGN2CEo3iZL0Q/Q6MkhcMqoZYOGz9pdnN+YSuDIWUoz8FkljU+FEqyy0WMG
/jSR08DefTXE+UNTwCwZCaWN8LMXTi7yhcu4M0hw6oGjQ2kJq+CY+xcJYqShHlG5qC5FpVxEhXQ3
NTgc+UjCBaW/VmVh5QsLMWwhQYt3nY6yliTAe6rU0aUfXiGWczXokO1RiJ6sZufPPC9i8dQKV0iN
QZRGc2OsLj0pYN5MrZXc1JeQMnHuDN0hTv8I80t4NEU3uOC3HyahjWy1UhdtiU5bR44KZzNANVr6
OKqFmwolsLy5G4pAD+W71Cofk/GASsi2F2HACmb2MI2w+SNqVLRMXV4ObKh0KYRjE36ee2+Nb8UU
k7Tv97rCs4wth9nvKgf0HJX9JxwGXei5d7qfbTNZ+tzX00XosWkqJrDi9zjZLwvSPXKeosWttZ+8
oSQHbqK2YV6AvdglQ3FMxGRZ9MFRAbsuohiSCReW5G/QKMQKl+deJKCgS56Bf8twPc3zq9iaV2gN
XNTXBasF5Oa6bXYC6nxZE1GTrC/NnPYAcufeSX2I0He1oyGXIBGcchz3nSbuIY3BdWt2WhqsUync
IDtwjMIASn+yjIL8tqF+ruNvJXb+bZ3xaznWz1nhHxD2XhEAIy2ubPUOwXvPh+ALRLgEwNOfmjHY
4MHV2jMt2Da1yO1aH8H7cEXBCfq9ckfieZ/xJIXiccRXkxX9DgK33UbGFxxNNBdAiYhdqO2JAasg
ahnOxDUIqCE2AU4CI4VbXAJ4oPFWDQSNxtHWqMO4k1iGzlix4+/7T5Iw5TbMGDsx6QPjWu38m3m+
F2vjUTa7Z7OryLE055UiZvdRpflN7HXX4kw5Tptqp5vhpjCtGzLnqy7ul/PTF+Jk6XvJNpXiwY6N
+DksWIMGwN6deBdJ3bYvN2XfXU3dPhiZjOiMtt7CE0+rRdDXuwq8VGOmn/0h/2LUf6hqcoq95ih0
FqgfxtJY3lgtrrGNR8YgWwyxhoo9Kxn9sOBafbH6VDXtp5zCSNMRiTCqtTEiNO+DDYTwB8UCkams
G98EnIHUcaBeTQM2u22/R60CsVcvLx5ytRbQC6k1WxqLo19nK9M7lepdUxzNUEXSUEFsKxkQNWVX
boXNJ52NayckW7iXOK8nI86GfWgnVvqgxtly/oRRoa+SYKmVha4ht1deg/0u39D7cR9I+hWFnW2V
50jboSYZTvuQKWs0y51Gm8o+ftB6thbiDDCb/gTWCFQGK5MAsL1KPltds+urpyJP17KmnVf5IUy3
ZlhdqoZ30WXNJ8En/QKLrUbOtdNXIDnuGwEZFw8sRZvgRMElqoZ/67MjQZJkpUbBulLLSzBjz11e
7yCsO6LEKMM1eOz5Xc+76Glcu2VaV8CezCO0YTuhMR6Ksby06DyJ/3Xl/J80xr9PY8yR4V+x2g/y
GH4bJsk3yYv5G39mL+SPlsyuxzIlWZQkQ2Ir+Gf2QvmoymxEERIxVQ3x/TfZC/Mj3EVNt3RJ5A+O
/Z29MD8i8k6gxj+mohFJ/ZPshfzdjhhvEp1gzDQNijmkRb7dpFChEdVALXXXo5Y8SeUyRxNhwonD
ko/iheaffEFZySVadIzMUr0RFN/uLcjDTbyoC2GhpjkQjEcrhCUQTjZ4glkJX5EdVBouu9Bw3rTt
D3ILc+7gm401JVrdIhQWNQQsyC58e7kCxWtELDyV/OKXznzwUWeSvAMOL+yf4l9kAH58LjaJukY6
g2zSu3PlVjP4LZovIQMqitwqzxxlINeKiKn4i304veC7+6JkQppBUWR2pO/2xkNj9UpthKqbI/3R
RJ6T+jextSEBYQvRp2ycuVrpL+7vu/2prtC1qDZxYs74PqdAgIqOagRZaBq+KKyQCBY22d0QXP3T
R8ZJdMmgM887//c9LKhSraRQqbqRurdKV6BGoIwXBhKzFFN/car58X/bPeZzEdjBMJZEQ3uXehqn
NknLhkem4CTB+VibovzRknK3l4u9Hh6U+K5h7o7VW7nfp3BC8YDItMapqyej+mT6A2CgVd08Nf1t
MJukTU5ZEuQ+1aAIRQ1CWrZLpyulnzWIKGOZMfxSV49AqLnDqfSeSn+bpC+aLthjhy+h50bIHbT+
dWMYFJp8V6hfDENFqwRcuBw6JqJGAUp8Xf+UoWXQ3XULz7hr/H6VBru8C4BD3soFxK7Kd0fhs/Tc
R7krZEsDwlPXiqsoyhCFfsI26xctKc3ByfuWhE5vqHOUzIN7FyGVbYxOfS0heBTJNw2inXV23iXa
EM2XquAjuof4xnDyrfFShQKeV8mcQvjFZcjf99E55yVKpiSZMk/2/RgMrCLOhlF1tfxWJDMTpqhk
5MFSCrUlVeajGeSfgyTexaajtFDNgyr/w8OiyZbUF7UmpxOZwz0YhYAS21Iqg2M6jI+9hTybJC2M
CIcIs92G5hM2fL+49B+34JtLZ3Z/G2MWkTA1tTWpbpCze0k9N8d0yOgEu176Wr0ke3rhG0cwcJuM
bVja9Oum+UWa9PtZ5dvWm4fLmzAXWQnKuzmXUMFItPTSLauTWFBNBRiLTNGGur9bR9k/nqM5q6JY
siYaZJbOcfGbsyadOolVTdhJvie1VRWEQZp+KmcHzBHRLl5c/nzYf7+GcULdlIGZkNwxrLkZ3pyQ
8rpIMrbkNmPfGcZ7onsYOt3252f5fjl4exZTfNcVg17VcAGv6Ipd4PrPaggG8DJV9nr0i9v50Yko
aHBHimRR1Hh3O2Qg9bFPuB280lOge31AXNUSU0tPVeItf35X32VCdM1gHQUOwLJjSdq7kzVW2idt
l6uIJ37uqYZO4f3PT/CaQ3o/lbw5hf6u4co+RW4o5n5iPUX1kyQEEYfUBEuvFZCoihzYCisw2Uuz
VTGMG5fE33iqZU6G9qYs4OAw2n5fkTbyFp2nYwswrAtF3SZSu1Vqcx1F4w24EJwxwz3Jp60QE5Yl
bosnLIQuNB9XcNBujYYpPs8fp4CkZhyhMvsC52QTu0OE1zml/SAwlq2foo4br3zylqTl3KKG6wUm
pAi0xaQ8596NCmUUiWuAmzi0nAC8w+oLHTRuLpAU3hh1vsTq4ZB6EkE51Jq+XgRG5hRyjEJnjfjH
6Eoe3pcNVvbqo6/626g1lqIVr2F87ZssdaKotWXwVOhNwgIzlwXemsqIIkLcr4U+2yWYXw5Ju81H
E4EpLrsc1nEabKe03XqcIkrqywa/y0ob3FK6ttIUHq2Bm0y3lJN0pQuBE4j3ubhVCzh9ynNKTjbM
cwgB5hrxExuFZnesufWABzUTrBrjYlA68BnDMgXfYURO3nqLjDwRkvd7nHrwcUE0Woz2qY81N8mY
IBWXabHyg4KKPFqEvrmiHzsDAabZRAvMLC5Rv19XerUAkLoKp3hhWuIm0rqjLMTrDPprHmIRJS8u
sNG4LE1rLSjYw1eVy+mWgsEDNEo3nsBjtISAQ3UHxd+25FutOUrhbdxdQnoac3HRp9dy6iTDZT3e
jHkLkuBgmdwe2xAD45jPIsDSKpscDbRRJvtuN154PRCgvLPF4K4zHjx93dWHXL2BB2GPeHjo1pdY
rW20n/coEq4w0uwi1TGGxwLundDNcKsEjY2bkq1OEWlub7qk7UDHaMIlKjJNibRKeDWf19A9B4Gk
jZYmFwUWNpZZXyvSsCFB8KAIyMT1iP1a1fPo+WtZb/ch0C8wbXmLka0QvzS5fhzq4ErrHsMOpz9L
vG3dUm1g/4ZriCxggVLbI0w2w9W4l2ttn03WptQAWwO0wIR7mWX6ugZUbNaV7UFZ1WVpqShofffi
TpHCHfnrdUIDWNjPRFn0oOpPPCrMOqOrIKezStVSCr4IYo8mekAeLLXrJFnE6ohfaHYk87Uah+Ep
GtBrz9uDKSIukJtbPdDXmlqB0qPII+m2nFu4p/oLMwWVWVbb2rTQPW/WXQBjRPEb8G7iknKLw5py
WQcLYxpvddO70qybcvoDaRQ7L0dH8z5pCJ/mACCa0gRpCc0vqMAf10uzHFaatowRFUjCbY6WaCz8
aq2fp7DvpjgWH8I7TTYs9d0sKpITIGnWsuSV2TEjq1EVouuXjKq5bYV2XbIAN4C/SvP48+n1Rxsk
ypN/nvn9BqlTIlEq41p1xwLhI2gmvnb0/dl7wP/Fsv6jVfbtmd7tZww5h+qecCbUwxZKErhl1MHT
DP47C9KbG3q3ZxmFUIXx2ag038kbKLD9Yj36UYPxOHSVPYrKpvJdwCv4ra4WWsQyToVeXKL333rb
sPzFzkv/0SJukGS3JBZWYtV3i94AS6EvdYIrcRqXulCARBGwm0cMSW0eW61zImDQhg5svh5c7DDd
ejDsko0/Jqo2VIWFj22iyegDueuO1D8b4XNXpmtzqpa9tRA8aZvONs1QMhRYVQCZFjKcBTmX3SQL
lmHnOa32MHbVvusoNLYkqqsJLRlEopKMEALEtXoYvJFS6K0fXoskIXvEczoMYo0emT+QehV7Vana
C8WnmmjKj5+ySN6q1rI1iXzqgTptu7f0g49a/mRaZANEu8NIoejAFRfx6+7rH+Wdfgx8eYt7+e8j
bP4/hM+o9Kl/n3dyTmN6yn6DvAWCpn4LnZm/9zX7ZFgfKe7pKjkMy5Il02BQf80+mdJHuj/bWEXD
BPiMgvkLO8O3NA1TaxlgDQH1XN78EztjfQQBL6omP6tIgG+Mf5J9Mt9HmeBvZnSOaiqiTOZDf5f2
wPbLz2v0yJZ+M+6o46QOFK2jp4vXoEc3ZjDFdq8P97m0hQ91l5vKBtKO00vkeE1BhyYm3vfC+JSQ
kokstAi0UMFAK+/Rk6n+KEPvlKiLSq4+4f521AxqUz1eFskwhKgpxydK3L4u3OqyfK932CmKkvW5
Jf9S0OhWCjyB3zHy7JQY/NHExPVCBaYzgJonPcehfsj77j7ih+Q+WsK2+pRnwzqNtXtBpoo1oUFq
BafSgtARpC8xxAtSCLxQfW2TTN2F0NxNECjPH/A0dPP6ieio9iiSwJJw8DsK513f6vVXkG9sUCkU
In4gqiOblLQjFuGLmYQvHv9lcUP5A5d7PyP6NdgLlN0v1prXqP/tOjdDenTRUpBFlMlNvsc69T22
5eJgKkurZcc89t5AyYDGaVlfPR065vRFUYtqXYJQBRSM0VKM6ZXf5Rhm4klqpadWHHciJGDMaYbY
nh/7/BCpoq4sy7tBNvWUlI0HgkLc6STwUysGBgHnzVa0LgaOUiAAVEE/HdZjzoOA86oE1VaMjEPZ
FV/UAlUUhO55G8LpVuhr5OvmjiFcqmImofhdXqDuHMB/q3kqJZfQMi3iZJLaEH7uy0Y/jMm4i8Ph
OOFE6RhmHVO56Dy2Uz6zIbZBUgJZIK7YyI/NUTaBjeZFaRfRtMsQ8NCkzu2yL1qZHM147jZFS8Q7
dHsrFZy+QfmkU/jdqTHWedPuZKW7D/XgNPcmMRYuLePGV0A51hV6IQ3w5p4KBQpbCzMZjq1RxdQO
p51Xe9hxJidF4cxthGexrh3ms9cJe1w+0GvVfvTuxuixbqDFZ9MOvym7NdqjrOABKt0jPfbJzMc7
Gbg++rP3ooXDobXrGGxCPe7kOjwJpUqBsTvO+qnaJN5LkOOmhP2siUly2Q27uZenZbs0E4UNJyhm
3IJOFV60UHPXc8M0I2QgVVlHeX9EcIJir3aApXzM5b5H40y+j4lEZvnMITtFmCCcuxJITDfn181s
2MnysGv11C3NzfxSr1vXH/RDEAPdnrRDWdPAKnR8W+u/hMF00JXwBCJs7XOH8xcmusXQnerMOkD5
P0ztdJ8J7TEQ22OVMbtO/VGv64WaRNu6B3KrkGMN48ARcusxDpNT10apkybiowzwoq1H0a7qArxx
7tky4N+xGI6Krx2mKVjEBKlz367Getm2006NzYMQ4eaUTQ+mIS50Xd5LtHIgogopJicM+O4NGn5+
jCOiQLpJ1hDV8/MMkRGvjsEx84bX2xDGnSFdiPpwMT+cUVIPEfx+aO7bEW+V+XRDoR+0NnqRc7qG
NxqoF2loUqAhUhTU9ZkrBDOCSsCQaQuEpcKXug9PuKOexFR0CHNXGFUutSHidXc0mFtjobtPqtHu
ux6e43QxP9z5IeGKSKMP9AvlaRIswAv6ASIMuyoERfSd4ReCMwTZIRH0ZWvpa3FSDudxGAAwJ/M0
HKWK2xKS01AwOsVw6lZCFN2jeYVO+4sZdkefcNQ3xevBpFPVpXp4s05evU5Xb7F058T2t7MYmU0K
4LIIjBfE5rstZtAnyEaGgbScr2ZeCPy6vQvqwgHz/WLF4j0A2vt5VSgFSDZWvqaAux7T5MUThqNe
QQbv9UMRm09+ojtlhv028VhqdbJT1wxI1CntJKBrWsn4B0p6GFdhQxlCKxJDGaQEi1rnBS/zySfs
ZSur2npm8gLS5b7gPzNlBun6o1GlL+h1up2VbvJ5spzniMExPCzaUknaN3WXu6gZuvU0kmoOOLPU
Nl8EFBvOk442T10wSG/MzHQivTnO08A8eVWJ8Fx1EWyRUXeBgdEWp/PqkYbhyzxue226LClPdqwo
8wTVCK2rt4xZiRi39sGqxv0xDRXyEYx8TV2fn8//bPX+fYlRI0r5yVavffqmvDh/+s8NnvqRfdi5
Dvh2b6d+tMBXgkGjejVv/IhHv+KiZeWjbMB4E7ETMoBAzdnFv/d2pkyizsLBXBRF/u+f7O3keRS9
HWWcQZGx1TTIAJMONt+NsmrohzFXjHClGkUIK7xl5+URx7O2Eoc0tdPV/rgSKslCyBNJ/zGTEQho
fIKKqJQOQV8M90OAHUmT6v3nQRaAbubNJgzUtVYq63JnqWECZ2Ps7TeN+4P54Tz+v71y4OQgzRUV
UByx27srD8Ismj2j/FXKJGrBS1n10J7dtCnAc2hz/ghXCRy3u1VcpKWNHLd3pUaHyp8QUjM8EAQ4
/w5W0aM/bzzEFhSSwluYbfK5KESOxH62UPPyCmmI6Z4aE8nO+I9cTpqFWnvYRs3HZT3oFqPZ32ig
cJy+r+tf3OV3lV+Re9TmQJjHY1JQnvfmb7LmJcxVMGepQLDGRZUjBbJCIU0nz0q4GgqFTlu0iypK
jJUu+hV6AnEJBbr+DMBqwniJtFnVlIjaKMXRCKtxMWVWuujni0dpyD0LUJsLICHjtV/56xGLHDi/
4ernD4tO+b6bURGei8H0c4S83mfLhzrUIY4L5rIzMHEEXwb9DplB4F4tKEazE9aqBu9QbjzNEWUS
fFN7lYP0ImwWpMuoQRMoq2MEG3NUh2eRWjlNfDvPfXcgPL6NTAB6molWWJl2rJAmJn5GFYj70dIL
lK67T0UJ2CISUBTKM5nN0SgckPFrCJhN5B21DGQXRamxkZsDee8x5k0zGLfWDBkPUaaOtCRdWgJp
xxi7koAQpX4UehQETMWMLsxsulMalb1bU6AktEWwhJNV06ZKu8xNzRDesDBRHwjHP3p9mxRBaTdg
Bfdh8BAUbXCbg9LV9GHaY/Akq/nSE/TnFkyP1EjBIcnJ/pqApmyvqpRDKkQ3CMk3myyRkb8A2quH
onqQC7wof/7Y5PcZM0JSE1KGRAnaBCSpvxtjYYbaKAIY3YphogEaAiTUeObSGj1tGQQlW3xrNC5A
6jXhbaPjYEcLow9V4LFFKWPZkps8dzUNZ9RQ8TosVnlQWYSbSG79Yqjo34WpTJWqzhbNIOIlZJ37
4JuhIrHrkgZNHpY9dZjVpJaZq7TxxheVm2hSMGsUEXEaK/3ei9i2U2VgjvACdZOjct8IuywNPTdG
7hYgRSk7gwwreTTRVNHLBG9msb6JjXDaYKVOaj8uJDK0uMjXXZ1ti7olLRTq8mLMIIQi0BcBY9Om
RVy0BYY6KBWUvoffSEfKfwp9zxFxbQHs7h2L1ltjtHY9qZNgI8FiupJMot3ML6Os/Ywz1VJPrP5i
8k3qGwP1ec3nktWaErgxodJoZXc8HyxP+/ahBabq/H1p52cG+TK3Vab1VSqECz3mO145Pfy8nyAJ
O+dO387GmkEHYZumKrJOGkOfE3pvGr+Xp2bW6plDq0Ry/Jz6ZTgCUAmkSXeDuAoXZhi7aou0rxng
MjBgpeNaSpc7kpxZe0tpMqfrKc7kljVcoY+rbQtZ9g6VWAX2hELCJmr1wSkgLF8N+G/aiZaKm9Kz
cL2ONrAigkOtAoDsCabCprr2C6Q+MOpLHRmXqVU76CrDj5pA7QEaC0bLxUgnWMnIh9jWKCKyhemn
PaF8Rd+dcpD4TSmtFT97smYHsByCj5YKO7Usma+GNAQKrJwlvI39+ZqIpWOnygaEnTsBEiLmhN0s
xl/X+kUUSR5ZRSyCxYIExqhXPTqvmEARtFWrSpE/W1iVXb3eG/mQxZyOId2uSyCfkwonXRiP1oi9
spGb8HCxN/OQaUmRabTFGqV5UkeMqmoadjXBwfrcolWtXp6F8agEgHOodorqM40FmrzLBIzBMUAH
WQgBglgxK6fi4fxXjhXIok2FAdZz5p6btwcruI4NdBPxDMEUKWHS7YKuWA9T+XC+R4O0Zj+A7e37
yVvLHqVkg7TAiuob8FvRQ4Rwfk4otd72CjRDlDuUjei1blHF4wJPuGrRGFm89zu4gZMXkotgQl6a
xYC1ndetSXRJOzkYHsVCE1bDFLmwkhkEyTTtKCZfCWODqQ1Q60UgkqDxvdF6fSi+okRbIwSFUDea
dFs02PAZjSgvsdTqELKNUbHE01qIUCfAx1ShnFZErg/kxfFQznTOl517+mUvd0+U+hZ9ZkoI9avX
Yylli46RjC/oQS2m8sXqbVAkB7nuzf1g5i9qEKBSmSqoJNYJ/Iqil0BaqhiNDHiVrHT5sskx4xDE
6trIKP2ppr6fugEjB1+MoOZm8Cyx2XNibdq+Xn0obf1ZUFPIWIXOw6TRLAtjmb5feZZ1UtQQ+92i
FGCyhtvzk8m88bpmb7A1StggldQmrloGgaONHupg5cwmoOBTILKPPGr0f1g6r+W4jSUMPxGqkMPt
7mJzYCalG5QlSsiYQRwAT38+QOfCLrlsmksC09P99x8Q+luef5JW51y6Cug40I5pID95jHd+8PxR
oppB+j4+VWZp4G49GpspobT0ywNtl1VsTo7zJq7YrunGUOyIXH3tu8gNUZ6Pu2AQVWjJMtrbvcou
Wl9lF93ry9BIMdvu68L7W1Rahv51vhGKZp9aB8tiX7rBoWDA4eFqp4lDtQ3sod/5g+6Eie++1lpT
X93RuayPy8+b9lw63o8xz8wXHGtCg8F2p3e+cdeJdNKt9IK3UvQ65cdiee/Xt7FvkFDNo0hCt060
DbdrecZA2bLwVDhiD5/clki49ZxI0l3h2xAowarliL1w++DFvRt9rR2NuoCL1EQONwSm+Ak2qeup
NnTZ3VwcHP49N2ueeNGV3VytHBPswiabr/IhLJT54Ibro60G79H1rvGct79s/TYk0notSheJ7GSz
3evzPzXJOzNw5atRYBkiSjQA7jwRvu5ab2DG51KxAHcKYYeouZPQ7Prv2MF32Krt8anrNXNTVOzj
ItKPCEkWC0AkITTl05a0kupQOhgd1lhIbz0g2QMqCeDEPMdgoE9eewszNMOfh41GnuwxgJV2dPzh
PLnQZ0LNlRe384ed9Nvy0Lt0d+MxMnFC5DWMzzhRJqyBbX0fVF610/FB3mYLDOm27gfK8pZtuS2e
4zz4T5jRe6wUVlIz43rpF/ZTM3+T8NbtUl1JjLtApSsv/Vnow4xSv94GrJi1xXJE2Ui68QBk0zEM
kLq5g3sNY4zO6qaNiMf4yI6W9xd3wy0GKiJ0Lfll9HryPFgD8epBjRygHYt75dV/BsshhCFIWQQR
Z3SJHP/Z62m3Cs/3L6Rk+lencXej3etXG2sl2cBR18G4Tlrpv4+11e/MScMBX9PrTWC15rMxiWlr
cbTjIUhY2yTT8ByPzotwnyJSmO/CHMrdPKsSSNPV84ufyNeCEOQ3r3Hh8tup9TxGtfyBakZDlK+9
NP5Y7HEc90M7gltgZXqwaZsCqkI/lPqumpBPdAQ8b9cv67PCeDXSx+gT6ZikSOPyxgwOGnFnY6P9
9+9D6XaMf06VmESrzGczdusQdGjXys47NL7wjtMoQZ1w5duYhVEBq1AAklKBoGP326TDm+6n1dFN
nD1qYBoQJ3nkaaCdSpVkOw+3w7NOs75+GZb5cEGioHlO2aPrN1/rplMnMm0/kNj83gf5pxHrRx4s
DZKlPdJRGOQV5ovxCax8nCYOVqHFodsN0d1G0hr2prL21gQ3Iug8A7s/8ipkVuIJJ0f8s+vw3w+5
FkHHGv9mPhqDodK1l0pBeURgJTOrvcw1JKwYZgdO6N3BEzBLF0ntqdImcRgEIguv6LgtmwiHYVke
7XEe73pVmxsbP6v1fwVy/GtUrbaPcUiEK+jtpl5p+9SEv/HvIRptAG+iP3oNuYRIloHFx03azMOx
mOV3i3n9dhQsyeug5XObibdzmeK2uj44YYtXy9E3h57YGFbLJeKIeaA9ERMEAXoIPxSqONQuVTso
O0x4BiKeRpRGfkFXIYhKOI6MieFcTx0qHDzWshI/Co0IQ/rS7u7J6qers3y1XLYgsiFtoGnFIRjz
mvLTJ5c296JTpLsSQP9YtsL5mLLydf3BpDF89Yk+PjVeP217RVtFXMN7r/kCDgNQmMsQsenHRu6S
1iq2629WdgHEMHMm2LmN4oMw+UkXDzriV6YQXvF3ZVofpV3+0AnX3q1fUgiz3dpj1pzUgItAn2nx
CwYdXfda6iaOX0QgbjyyhfYkPdGZ6zMNwXjordoh+2M8Ze6snXCHQp+61EbDtqd7kPApvDn9SqY6
PVAB/6aLeRxFr9mWtZY80UVjC0zvVqIPPQgPd5aa4WJXwOQ+mUXwZWs5cWNY9cZVpe0tOXMZJQMc
1eq3yL3NaA+YGw17pkkEvACyn4GfVxtQb2JsHTvAa5QkXb2Vu7kzxKcu6nAsxy+qYv8Zq9bcoL1S
DwJV8HVpevfgZoN/hNtzKmxvugXOf33toTith/4l1XKCNSTcBjOhKMfIdQgVts+Wm3R4FBVaqIbj
5LXDm22L7tDk7ZewHcrflHfXAleRbZFSftlcG9wD87B1m6I+4AVgL9oRAqMErCPNYejBdSi7EU7x
gRr7C1F5fPWxBheCkYUwOYGMBVdD2ycjTWTjA42vjV9XPl+X+MJJdI/Ax23GNONtLiJQzc4d8ev9
EAhmSLeNIL0IDlWHMSj36FidhND9vWjpi5LgG03ddEkTAITRJrUinj0c/4dhA+6fvuia3W2K+mxW
hymrxZOhxgPYUXaTBLltaXS4jJT1gv6peqUrpa9OzFsg8uoFIvJj0HpccqROyslS6tOpP+bEsKBn
ZxxfyCNCipQmMf3TQOQmU6c3j/hb2UT8Gjjcj0Sp6pAD+tktf5O6GfZuGlxjA2vRumhPpuxg3EFs
w8bWPsd52Z+EHbuH9Z/iGO7bUunbAiJOVoOC753Je9huaZ8qPQtzTvY5Gs0sjPw53nqp2eDnOZtH
oSlnR5oobIPUDwMCOnYubxHiPscn2qrGm8bYaoOYPquom+F/eT9irJWvynG+fesn0WziphcMQeha
AbRFhl7LQ28nas7sSKbTCZd0Znzm1G2eQ+ErRIA0diCjN6k1WjYq5K7KmvRMemb1ZWRFmBTYDnKW
LjJD4SxK88IK9CHq0TkuVjsb8jdiVrhLPKeC6KYW0vRSJacsf/DvETCiqJpy7wsvKvtWM2dvC430
upnw0F0Re+S+2U6wS3vrzF61xdmbK5jMXW1bdlG+8z14F12eJFfPj/dzhyPB+l+QgGCdhuWZ+Hpq
n9CByB8FA+q214S8zKS8lk2JjJFY32Omg3p4SdcfHBPuh8cG4ZiVJsY/ycRaKjHzd8dFRa5nzV+w
tIDfNzgpbr+OfdC6/r/aEnJn9GrYrO+S5xOiOjsWfi+iluB13NIOJxz/zktRBwYUkQHaF25VAV5l
u2yewxjvns/Zrz/jcSIDFGyQa5x/cng2rH3aG77NczjyPTbSJ9k6QNwsDb15ZefLLjwZL2NXfBQd
kAWDi33wyUyZLMS8gZZ9tH4Lqpml0XbAXhKXMwxWCUshd44wqn6LomvYGlZVnHIJDVUNfnItNfVh
685BVkl0QsP6UEGUvmqZ5CWRP8p6TF71sVBbLBQBXu0kPrA50nhSAKbJ99oqFeVZt0d2ykG076X6
aLIxvS9yMrsW2T4XOCXGiHeOs3Bvsdlzm8/Www0YxG3vC5rlHpD4hUXnR7c8SSud8R6ILGQE7U/2
SvrRpvlZSzsJQhbOEK515Axdg4hlaZsG1qnGZ2txzWfffFz7kS4FbUOT8SedRn0vl/coUkQJZaDk
tLLujRgI820qfeMNe3EKAHSbhwWsNCyp4oTFU3aW5i2z23lru5V6sC39M3clmyTXjIATs18qrt7X
64v2ub7EmvuMP1lwaXA12TTzY/0cWmZe46kZ91amGB3RtxIMfCzx3boKHLPntgYOWcqDP9Xvs8sc
2zGFngdbfo5yafZZMZyavDsUAd39OkcGY4xXiXQXoFLloTsZVhhHivZzQTVW2sW6C8CXnDZ9dmhu
4uGXI8XJwXtAG734lDSGefk3N9WyOE15/W15wjooKh/SWtL6spkw54SQlsiD8Vbiu3nx5/msuel8
62bSN/TW2FktQbGrL32R5vt1etNQaR/aSblXB6IToRK1v1N14IXajI/D3Gd7M6vNc46SY8Dt7lO1
irc+Ksw3bPOsRxEY775DdMOCKbn60+Qn1lloA6pR4GLKS/GIyLHwmt9zI6PParCP5RRZJ5s+JrdR
iERWFfBaO4fGlExJJh+5Nsv/8orJLdKdH/FY/YpD4qWmJztSGDOYGMzq+Wy8mZ32d0qHfqsDqG7Y
4kFEcGf7zgLjKY3i6NAuAcqlZsBFVoFsD6YNxhWlCIanaH5Zu8jKaA6Thp9Uz51o1qTwDKrtDgL1
F8e++6uMVB3xMAOg7nSXloW0h3IkgoZQYgZolpgpbdwTzg+bFZiFB+8fJpJORVTd4dQNrzIHwsSv
rgemcqgueedshokU9RFMQatOpda6b4TJ8e/9/KdR4fpaav5p8pL4GJBmuq97q4UqkrI+LoS4EXv0
hVuAdVjLJ9+X5pxUSuvhsBhl1AEcmBGGhEnp7GCLJE+5j921Y/RXFtQ4aLffmOp7r4VHRAPXx3l0
VP7oooBuFodjhMqWDcuEjU2TwcnRfRkcpAxQuweyetOQl2kwKB0zbs/19GYRv/DU0IOQxrOFgRfD
/9iPZVEd+mGyqPWjhQDWKDcFYU5oVMydNBfw3km+LcvLHjKgov9/9jGDZIujtziYivj5YYnn1k24
B/FkXhrBlR/EXfEwWr3ZSMbZtob3Wlfim6Sh9qrrMJCUApL09QmpsSv2k5i/etVOW7vD9lb6DidP
2ixbiDncrP2A4MCGoobOB2mKyMEi0ECHsBzf9vhTHGCUOC9jM0J4mkMHSwG/NMe7z6g6KDkcNdTR
VY1zZKVLykRvnlTHiGYtWz23WvrSWRsPeQfAlCWpOJeVEqduEPGTT7iii2lxE1SPyuwKrFCSkVvL
7ULTtE1a8bbYFtP8n1L6IfaGZ681m0PecLVF0aCzXcv8HU7RJDTQN6cUwOe6p2dOpfzdxaQMcb93
7+OAltetFyL/W2VJg9iQ4T+BKtvvzfialSXxj2P8tI5jpq4U0UMO9uxzcCh16565/UcSZTNJYPjA
g59FW4cbdrPeHpbXGPfCl8/KsfzT6JHzOGnWUxV39sFsDdiYKBSCIdozB56TnGRU1f0YDEW3kFiv
mI38qWZ0yb2om/2sFGKYGhCrNTT9PpDNunW66/prLOCzxBjm26QwbNZ1XGVO+YtCJVa53sUO6u59
3XZobtFspVtVGzETL2oWVkwTz960wNjn2THsguPpMV7kUfsuWW+eKncxtUevfFm/Yx5YYEHLE6Kn
iY+Yll6SZl9bg4PmefFXqJ8qW46Q79N9VFiMX6wUCq88ybo6m3nVnmUyvzdkdt8xJD1CKfd2+AiH
KAxlaPXChJmfyufUYOvUfcauKQ+yHerLLBmPYBCB5NbxC57S/Us/+mTecl55M4PdnI8/Eao+vDx3
QyAV6Ke2DpzSF4c477DqNPcGO5iNk9fPadmmhwG+UWUpmOrYkyJWMA5dO77FelI9iczY2RHkeza5
yXZ9kl5Akow7+wM5vxo6ecc8kc2R7MbKfG5xHji4tQWHbV3A1UxTe80SGVM9Jb3tMGfItISxmxmH
PUWzK7PR3pjZ9GFRxj68Pv3EkcrZuHx/I4Y2ItQzteG5mQhxsjNn3OpU+MuEBfiNgSPb9WYUhZ7Z
PavY3KnIThCVK4oKI0hTxxmezoaDgBYDoWA5BmU5Ao472TW1YeqiagttGOc7p/wTkeDzcBg9N0UK
6cozS0FEU0yr1xiYHRoqeQR8fNhjQG6Z7ntXh/54nI0Ac96UPFvaylCIzDnMpvtwowyIrkRMW3n4
eWBB/sL/2rjYitlqfaWa5fhly0FsdYfkJMlJiafyfZalc28QvAQ4Rj9xXv8DgpUEg0sQrZmhEMNR
XKNNsWXcm3ZqZnFiWcNTB6vubMTaRQBZH01ps6ohw4LuzE02ekd0AkoZ5BkmsWFdAIPfrpCPDprK
903qP/sLrO8vDABHddlmHSzWv3lywI+pdF61oSLPuPWhPHszyZdlfO2J0bv80VMZnBIN6MMbjeiC
M39EApwhs3Pi8KcKtLVbKm/71aV1fwL5CvZj9W0voKzRvzuGLO8lfOwi3cep3GWGSF7wpN6uGFmJ
EGD5EV1SB7YmIk8UEPYLrkAlxPkcpxRHNeCDZv4Yyv5bdgnjtGUVjyQP8q2vKW2XF2m5x0Ot2I4s
0DdpbTgXx5bv7E7kwSoZx6yY6d6nsuy4F9kz5nAePX4xtykax12r8JOUedEeMSIhsIBIDy0x7mV8
HF21L71I30/sucDMhXZK+0xuXQNryFJzln61CNOA7sCI0LM4mG+9NDuztH/lmZiPi3vUmjnZl6Qh
LnDfKfLVwkUll92a9sorFHItYd68CIM2GiMH61ADSymcwwk8f+XniUPheC35IROhIwDDm5mZ6s1B
101Ck/4HwGGvuUP6tbjEb8ntSHDS6hKYUKaz4eLPjk1AO5iWnRPi9BKcHYYatvJ8nlmZ74bsnJ0z
dr+NekDgBUl360cOVtt1iq12rrLd6CfOrfxOgQY3o1twBJSr6HfQozmZVR8iA768BgkWeEJDqdPS
vtZDlh7WWtK2OF0hqv5OuuFtlL62G/KuDyuoHyHrH9xLYHBFbCmIFWEPkttFd4pxaNjbiIo9N7+o
IkNr75r/XhY3S2oSrPxyuz7l0skv6N69s6Xsb5Gr6NDXS9lrCayTXvpAH3HwPYPB37O859ggwMyM
RXoZE41OM5LehhOThk3lq1sJAdHWPJGHAMLsAazQST117nVioSTNFzPCo0xb/eZmst0ZQ3RczzaA
/rCr4z7eO13Vb+wqMI9wht7tWifvsFDntc7oQjzyThPnarS723qptbbXhGYjXlzByrMuCYHKBiZT
/nBuU//EwNs+x1jd1mPQnwOiCDeDP9ZHd6j+NiTHHjQrfbBY+CFxOjnFvcaK3CAzQes9b1+lTRtK
FxJ0lwe0oVZZ859E9cEpu6NGIiPs58m5NNpwb8QQXeLM+1Z+1UKHnNwQkxt8tNy5urMxMTZ4orRP
cyliMgsRHM3KxR5u5NmppBUbcFW8X1v9q7VxmdNF1G9jlU1sSnMcX33UiniVo2LvGEXq7La+GnM6
H301GxfCTdipLhSmpvZJnJvxSF3mqMEFP1E1UrygNy6EvXwbJkK5yonj3YquEsnW7xPN+u3V0rkk
tvEEGD9f6Yt307LRgeyFMxQXe+3QQhZdWxwMe4w36/fq686+Vi4LUvId45ujqMxeJEfuNP83+X24
R7O+GCjyy5aldqI3bTbVGUALaQk2oXA/iSISUkpGXj3BPM8dz96IT3za/ISrMO4pU94Fz8UNaDtQ
TSdOFbutnZlqHqgyMvem6OpHRFZT5rDhHIwAQ5jWKrHRZ+2qcKw3mSFoKHj5ldfigBPXv3sio448
G1Rptf6h25wxw+o+DHIVdrZ1NSCoXGIpKfUm4kIbhgOJ2d2wz1OcdhaC2alvbILY+NuP3u6Pid3W
lwbblLqoXZLJSoEoTAQA9+7r6DTGq8bbvJ2M9rWV1vRau7xN6Rh61JRgGPpP102+cRfEWHumvyRW
4NiMVCWK86WNnY+1CVtfWdOa97liuJbuMSlxrR6SrAobv3tSLnfaWihivy/3lZlelCG+qpjfTEWE
XJwXeQiC1Z6C2XuTPmUXHhgxJ2l0d7S4XXSufzGVqUIqmhGOMv5Uprtt4ebacPIx0A6C3aC1R124
Ojyy2dnJHj8p29XM/Uwht3AEq8wixc8qEWdAKurrQs0i9+81tk12S041vUij0LdDHQTLvWJQJlK1
7VsTvWuS/ZeUrbEHtifbYErMA8bd5s5Tzm/iDeRjGOdNW8IxXtlsxmzCHiMPhNxYdV7fRSrncCYA
deMuu/ogJQtIUl/TwP+TYsaEkUZyEOizMxw2HolDgq1MXF7FLzF7+t352Uwwmg3otHB6GEhxGrip
zK2PK+1EkYu2hVGTgWQ4mKdiFXJPbU1slPRPQ2EUp/WMCEw7vFobdga40G59bsJZuB2VvLCRFajQ
5RHJgfOL5cykUJe2tvkTxQm+EWhOLRuPgG6usgO5TiBMvCRbE8rvPSZNXDjZWxJZ1o0gTevWjv5W
qgIvVpKp7413EeP0FbPCfEkHZJtD0Ttb8lbb/LVJzdeVAVH4CbQ5rBxiGbOL1UE43VxhLNKme33q
bivHIcIn8tY4n+s8oPy3IikXChcTwjozABJg0GWVb5rfhmONERwZmK6TXSLFn7FuC8k3oKXvAfnv
QldvZj3Y701cvzOa1whxYzybxsWQEeLcJtZGcfKjnC/g+ne5K7kG7bGUoR/r7zQj9TGy4+jaDT1P
u5w+m2yCNw5Ykwa5de6n7mdA0t5bDhWSLJx81/c9/udI8K60vvjsBaPz0Axuk9x1n3Jyfe5+36VP
WNDtCwaAe2v8Nby2utUmbOXOldreDwAcatO4EhsSJl0uXyrMGi6GGz8nnXU1qafvg+zrrQGZ4dak
BQ5yWn2co7i5pGXzXmeqPc0sN4i5FJ95xnKKvmws/44wmgjUoIl1SITlas5fzDR+zjFvvZmj+oAd
K7exNXdXn4QB03v2kQPj2BCNygp7yyNJfX5FiovNlunQfi2crrqwrwm5AnBXEcwiiuyGAVpLPDjk
nqIynLT6vXIixOpgbSqaf6+reIAb3jaytjsrSDaZXoUpfea33fxuiDOARiY/mqTYTc5AIDWGULsA
ds45p65sunkOgAX4pDXsp3Iu2bPBI3mqQa1PlbVQm1RgkzioFxumoC/8tMx+WxJKszMR/G+tZVUl
R0S3mjndjCJ9lQuTRiyp9dNsbFgA5tt61sWTrdk9NH3m4rRvb33i/5f7ScP6VvxwHH3ecuQi8skJ
f+rndj/POKpYNo1HMEyM2EviuscujgBB3tN2Ufx2ufWHPJ3u4LR28jR3Z6iM8zbyIvs3iI+RvzJM
EIQ+eCDc7TQ8WUXcntxezCw9B8Aoxv9bPsanTHMAqfLS2xpL1rmq6dJG2ggaC+7wWpMEWtaQPpyl
Z/e5n8OJ3niHAzvRELoPBuQv5yMlKRs3L7etnuAHkUXtNFZ9rXzH+STXG+HmgBFdoY/JBqvq/NMe
+O3XEP2+p8FNXkCXCtZAOxD16BZQ9HZT5WD111U0XCazLOzgeJ872YQOOBd3k1R4TOMYYDPJSFsh
fGprKqgTIbEPerWzVW/8MOv5uw4UZR76i+Fo8MdaUpMMViD7CNP7b5iqhOAuAcZy0sKqK/prPM6s
KvnumygQEuxo8YhZvr6ZWGQkVRY8xv6WxgPcDb343euQOMihMX44dUtuWfGKZDi4Fr2Oc8Ec7Od+
6k8Eob4UNaNPrFaOnWlsZ3xgrMEONisSGmsD21+WWsMHVBMXHWnuHfppRp+0fLjEUD+Ui9ne+h4k
OUN7VfvFSQZYFBq+Ux8nK7npemveOrs3Hi0KN5FcIn3sX1U0RKdRONe4zzWItPW8Jd7TPqnJClNV
vRoqg3Oj63/4SbSD1BL70OHzUrhBdRqSbsLup+pDE9Om1tTkFu1Cclzx3LllAAys36Zqxi2XMXlq
vfo7MHc9WRn9c1s45t7tgFHoWWFa9oZ7NIMJO4SKqIuoFgBPcAxvEQIpOHW/Sk00qNCmGIW9BryT
18UuBqPZjgAWr3MBlJJjmxVWCW57g5FfzNH5UjhcvSsL+7/BDiev8h4uqOHERv5lyK1nM0Ny62CB
QLZKhlQsKVHKN1OwKTRbo2QZD6uo3IexFEEimo/cV9YpZqFW9U9ece2b0bs1zdCSbkAuBa9Cs2vm
Jj4FKZwU2fg7zBm6faPeIgDIezdgY10NLFAwwDvZxqyevZTF5cRathzVFfNeNCtWnD9qY9q5Sdqu
gc//uHg1gMrJAB+TBQypHcnbE1YCABGZFRV3FlWTWT6tuEwwsfr9twyYWfWEjaWTrfa+7g4Uo8RW
H+R0GaAW/HvJE39kNyZre4vZzG9j9nqwakv/gLePcCUJ7G3ru+/r92qaGK/jKM735OEyJfalmK90
RDS3KzMurZBfe0t7zjlo8YhGM13i83gsBuKplQK9mZjxN2rm/bW58WsNIkw6kD6mfTu+tsQ7ui8s
T/+TMf6UToRMlG0/e9jBy18rxzkYRX9Kqzy4amrZdjhuY0AuAAF10pSktbJ/sqKA2k8pt6Btvmml
cWwDMNGq8a+AE8VuBbqV31NS40y7YKOpfXgNizhvonS3ihIaYSZl2+bBd8aj1vv9sdHcd8/I/9EL
ZGlbp7XzdLXoOJmZd3NqRsFy8OAh++CUMTno91jyRrYWNTlGh7QtFsZjVVbBJ+T3UpVvgesR2YiA
Ex+BMRwbVLndon2bEsNEx0ZLt/YnBhc7NtPE+9Z95+M2PbcHXGTbA3Dwd02u7SPNjVddQLDXRhj4
KI3ZtTrWzepxNNEsddJBVLescIMHyRsc04VJ6Y35S5KHyeiUv40ue5f9BOcu6kja7tJt3Fic5Cj4
E9i99RoJhXFvHb2VwYKAUsAR4m6UGU9PmVlATp56NO4ABylojswkG+jmUi+88nl026Pv/8iq9ref
k/DXye4nMXP5FXoCIYfWWPNzzGV7ThbkJYMUZsPRFZLkoXwaWBUMPzD8mMPEMruT68wpYtIiOVdD
9nvd2QyGGO9WH8W0B1Z1bIUPpYAkU2E/ayqA8gtxblMttPHel9/EvcRXIrUnOt705+xI49mIrd84
gM6pnvwKkvacLd1S1zEEzcEof3TOfJiXoTCO0opXNytYsMTbUoE8TVlwqoT6ZjE9nVSK0Es5JHsX
fZRtpAFmkg+UNbsBGVsBClmS5eQq9y9sLcorm2IIP+l8WKlV06CJUGVedW0WEhYEqCoUVURpSI5j
zruwshBX6mZvY7MOf3ILFa+m5METi6QjnlcOpxTuTnT1NufQX4Vq94NvGLfEjdtnc1JbkcYQlXyI
QsOE/UDeJ/IAQJvt1MK4GF14PHHet0hZucZ4RM9FdhBWzkCa+MXzrM7lQiNuljT2oe6/KKGmtZUO
68mVRpnniO6sBBJ5bxIXBA0Xn5C1MMSNQJ8L9fgCUiEgZeGVu76I6YKWIl/i+/iYjOjod9EpIslO
Tbd6juMbak7cPIfEoKNgbWHAHfYW7u+EhU0f5c4OopP/j0eOA+TRC/5QDxmORQMotWwfewnjB+JV
e4rN9NaY47CHeWj/tDBds4vpiP9+hPsJFisZe2CwTv9pGmxyfLts3gyFlt5s2VSbAhfiV6+2/8Sd
/gufx+xuJrr5zkL9V6BP2d2P4fJ13vPUG304d/6jsmHmmp3SXj2S1ZfjZ9+bYcgZQsxfuteIu6Xr
LO+W3kFYlh4m1fjeOXl1BFQksNCssyfp1a9mjak5rPC/zjjiwDa1r0pzaUOSF71aRKULob7N0MVA
47LuQ3VdT6YJCXLZBfu45BSXtfhovIluV9n3OkVvu36dB4+LOAAfs6d4fF635AWtOLIKL9uP8Ig3
A8vQ3eD18CvWDzq7D1YQkOW1H43RpscSssM+M8zmHOg9wKDWw2FfKgyE/eEaLSvLrGXGyYJNFSXa
zyofP6KwHU310mjpfF+J4GvXQZS9A0+DKhn1KR22vslNhM1DZ52ryJZQED3ACsDqcz1mML2Xn3tS
aCZRXfV7hCXI3AM4SWO/C5atfj+ZP7Qs2muiP5nCk9c14L3xSZanmftROX25EW7MAQBJujEKzRgI
ZUNo57ZxEcpfdKq0Ew1Lr20Xm4s9VJw+5jH7En5c3FkfkpapD+PVLENPIPddr9Ux0H7p49QcxioZ
b709wfJYLqp2pGNMC2DOrm7tS+UMLzmN7n39MQzVzweDUQ6+NZvwWPTZSz345JPCow8rd6PKqt/n
iUe6+qwT9O56SZj5g7ePsgQLl6p1nwa4k0s7QB4tNKFZ7VqfBa4ib0mYZrHLaq89YqdkPwnEKumk
factFtoq2qVTl+KS1cnXtA5SXCq1AW6fCXvCCrR7npHPAC/hNHSGB8PEeDfzSRAtJEPdm+KHWB6D
+8tn6fSU24plSAMvQ82vEKdgveojTInAvC0hTstfyvYgVXSOg8DXaJ7J/+X+UE7GCXCwIZi7Gqki
IEhdJrfRfY1bM3sikmjAVe9KJUNp65fi0M9+COCcnyu2s5qWWO/NcMqqiix0VRD/q7Gz8xFNRFlk
3FpRtptRNg5Ckjk6xQAtbmLf4MV3e+EwDMpcVacCK+Ii64iU+Yd6IAOavzyi32DRPM+Rr72VNb7q
pTWDDyNG9PW/jmn1p5JwbblwM2PYd+Ta3UhlG24cDwlaMRk7YtToUKGGb1uLLG9fr0nehNPqQn48
lTLV700qPto+8jaOkb8FwZTd8iIj5i1nlmGb8D/2zmQ5bmtL16/iqDkU6JuIqhoksmMmk70kihME
SUvo+x5PX99K2eeIPD7S9Y24o7oDh22JzAQ2NtZezd9UVyZc+tGA/OMxiduBRbFxhcap07GT2xSW
wkMVfSRbDo5tYsZ/MDU8b3uuDADutWuwuPFDG7h4Vpz3ooZms28lYSSiWrEPKooeeYOBWJKmV22u
KhcqAeB7cthDK9gqbUGRp3EwhYVBpYP+8nk2odjTvFOHnORpnDEUhqb4/RtGgP+7MgFCoXoK4tIa
eJpzuHTQNvoeesZmKLYhIctnQBPuvMRId0ATNmk2PiXNWN1pOew7KImX59TIDVz3lOljdhFU4Bnj
ERLXqCbWqWhjBsro6+3iAXYL1c5HBPjsLaWJwsAyd3ew4z3Lb21h0aSxcZP2M/I5SWidvMleg2Lr
9yS43XrI6s9n93mPIdc5ATsHMuNLBGlq5eVzfHAaMhsp4PG5S/YFSB9gP+pVIUB0yITKWgXccakG
XxI7d7dZA+JabaNpey7iYJYgB0TH4zZ2y0cLtJlttzhSR5fuogB2Qd60te0LSw0utdzq7skfTjRV
0DuAhqQqNF5iAGgM+TyUuoqq3IXNyZgmBB1sKwNBTDs5nHBCUjRlQyslhfF46HLt+ZyqYhN+SFBr
3BW652169SoZaBoZnRqsZ00vZUz4mGcOFJaoHXwgdryIxWzcWCX+m+jtu/iHHgH2PZiT04HzrZwL
PTfcFUSQ9gJhgd+1wOxfqrZBAQHSFBYkdyCUaF46OH7CTPhqjnl2MzJdimt1TXrS7uwKR8JVCzMs
ViZg9WNbbC0QHDsEJE6RgRk77n5YKsM3HSGshXia9OsGpTGgfQ9pp6e3toIRsXLVxWn+qgAoWZnB
Eh1x0qPoQVMWnF1BDIjD66lG7E4NzG/zWNmXaheMq2kqv5hTtIlrWgMqICgHofNDk3Qw/Svvy5jX
fjsXaJYHaf0LMi0+PO/Jdqp3FgRCPpcMCXmet2Q7zSnDvFfyfHcGai3QoHmNKMqMKmGCKBjuqoaN
Uuh9vTPq8eXczpzLeJ+qxT61LGYGyejQ7p+tU6Lln2YNaZ4ogdOj0uhmn/Qt+n5PMyYzfmTEyjZC
ReXy3OKcbR2rhAH8Xj4xkYNGZJgGM87B646J09r7JgOsm4DV2BXMtC5Asn8ir6MdScJoE0V8NZ5Q
rnO9aFNlwbiBeAB/oPEQ4U2GeFeiUL8egJ0s52G8s/SH3qCRJjM6LzRoZKrevXhJIQDvG01oHqwS
TmPuoSLb2toXRkbDTtXMEo5TBGohVD4ZJSf/WAHjaKnfbFT5/dKJ2rUetPVNiZAfC+F2hwhwPgKH
OXqv48fEiv0zz5iZxcFOdOt4Rme0ExzEAa/f3ZDF7WZpQEQB+I79VGs5xnvcm01StHN/HbrPppBi
JdeiT2cwR95AvmsIgd/RDkycvUOLEcD6O6JBR1x+lYdOt87qgOo1UgAIW82dOwbdyZoi0C8eaKfe
Qwt2LBJjkwTmvB8XxMDsKoA/rMJQc2OYGHYRW5f1wPtLsThHxnSDyuZ5QIOhULHr8vl3FSEVq3ac
28aYXh2jQfLFja7HmJXXMJs8NH32iBmCLtgaRMUZtA6ZvjIURaVwcE3w/6W2LiMat+ZsfhE9EKft
0ROfC8yr0wxbYd7HtYJl5v48gOix1LYAwXxUpKsyrJHnSy5xRqJIxlvStecrNzXnQx30oEwFCJMA
jaadCngVJtvHM0O7NIf2qHTBNWNucHZRFT/ai3cX6hUAjgbnhS5J7O059OKhi/xRC4GiwnTY7jRj
lZdlc9OY2YvXUOUAoSzJapR023vxY1aEk9/D9Nk5kOHW6oQzrM6hlZrLlTFrwcroFPafkKBzA8S7
Y8cQi0aqiaDuAG04HYbQv+DUvqfMWyg4oaYs7mxoZOv43/32I6OWkillij9gkTLPiIqmdM7UifMu
1+YHZ4bY5+HEOXt0gjBc9q0l9a2ebgGTd4sYR9vwrFAARIJh3YTglqPZvIXRcAhjB7dzDPM2mYce
dII7ixVl3LDVO4dYYwyLFgoDBMC/10UflSctLe5RCVo38Ht3Jjzx/eLMD4F6c97VE/jyX0Q4/b3e
LfeOLaDtqiwAYuTvVQ9sumkFsz16GEpxqZdRsV3gqGyTALiJFh06YwQBkvspqD0fmIS2G8Cyw+dk
ridmC+ehe2zktD9jdLt7eAaIKqe8bfmyIPQNefY87F0c/XMzqfllPlvWd32Uf2ukdFYxf8OIppOK
UocHSE71oEa/e35GTk3c5cymsqDswID0cPDmvc70aJfjV4IE+k2uO8uFGTNlbXpqjzK9YmJ7Xc5R
fpfp6as5aLV/npzG6LNjRtF/TLVQWxkatfj5WDYqG5LyNFykpnWRYoG6RxPuEZ4nDq9W+k0rLbBw
ff/YJLl6xMn8pR9UjS41OlwMCrmowj0t+nFqOuPoeViNn4U6oMI+hf20jhnBhSu6+2vFBGAf9VN6
0aiCMgqrxO9mCEGw0Vdh0+/sdo62PZ1QX52rU+L2wZ0JYxPm2c/fCkv0K9+uKt7phmkamiiWnEXv
3rwViCWETjoxmmw4KOokBiVgQsqik1Tskh60ZR6MN62izTe9puwQtBoePBpkSanUd9O2CfPm2Ggm
mV6mghuvJ/VkzgkDqR66jofKFEPW1kGYFAmHux6PpMnQzE9W1V+P6NEaAVxbGnivMCSH+zrLQ+iL
wbHTSDusciL3kBFumKndRYR0OYdVvHOX6N7w0nEDUgXVXQelXk2UJPtpQ9ZU7JQYJOWQhXfdWFM1
dzoeBpGjbwZD/fbzxTtrer9dPItkwoG9r4s8nPdO7tIeJwzHQ93YuobBiTZNT0oKeBXypeN/BwNq
+uGMHE71+9pYfKWNy4vUuz1jxkfaDBdm0mxgkUy/sDU05G14e2lEOU/VVceG3Q5f4G20Q8hwcJaB
oD0qWBbLQCEDZEFf2Piq5P0lDgCxz63VF0i7TBvdhi0CoAxnnfKmNhlQls6pKpMjOONmtVTLx5JT
6jB5D5Te9a0WhE+RrhYrdYmvlGW0NpbZ4jnPtAgKkel7KjyiWu+HTYMorl+b6tUUTebF93aCEtP1
HQPqP1LJnz8R+1+CvMadARwGE4CEo+e+E9jQegM2JcCr7VBX91WXdbuFbqun6AYzyn5XMKW+SBhB
531/LI0COe3A2FRLiNPYqmmSHrxH4O1cwATYn1fY3qR0CMY6f2XMdhk4xrMWg4lWK7UnEUx9jOy6
65E+i4FA42A29mnqyn2omt1GGeLh6IY2WmakMufo4nnge7Kc3k2Rdg/MVrZtFB5VNff2MWC23src
WxyaD0WrzP4o9gaDCxfQDKwbLy3KTV+Zwzb25pgC3ELysCNtw40Et0JlrG/D+dIA/7UyVSVC+A2d
vEHLfbQwnZ2VdM/ophVHC5LHBIdzZ1sdYxOouiTV2i884CxZ5Dd7D+EQ3gm8WtBcMm3nndhsSnpv
jDFYcbXT4y2SSNdJgmkSvIAgHKttU4UgqwR0nqN0ZgV5dUS9cTsiSehEOK3jbp6EGyuzjfUCWB4W
BFx0tymvi7R/MIsA0uOASWcqzVWraRXaKhCpfK01HzzQdsiWO+EJAikJiwXBfl7wv1QNDW2aOoE4
bI423LjpPhpgBji2GH6RQZaQeZB9LgFw2XCrelKBqL3uy4EWXxGddGEYhcVcb8GqMA4UlYdyUAGg
MQkIU8u4OG/kv6UG9r/MN1n0Z/69Gti6zIGhv75RBJPf+EMRzNY+kBa4mMUycLU8R/RS/jQc0j6Y
uCPwRxZhUMRs/iELplkfbPJBFU9kQ9No0/Fbf8qCWR+InaYudsku56L1twyHLOe9noungUOHV8bH
mYiNnbObH/RcGJGh22HLoBzD3KlUj1UGYxbpRITuYJfW1EzJIQO5EyIOCkH6aCgUoZGGd6FzRej+
XFzo2rwLVbIQUKBa8qxMzQEZnr1NCSE2igaucFHSbenlQ3VMDhbgjZoWTG0+Rnl6UudRMIPbmXQT
SwepAI8OkWCe56MOrb9H52rwpp3gdm1N5QhoNy6JjfxbrtnM1334GOgt4li08szbCSkewYYjqXaF
Yi4dd0pUzA0NJo12rN1YNg1BEL+63W4QGtoX4evgcUlOB0Kmoee8QMJWj3HZbjooPa7q45iw0VXV
x8ikiKEhacIp5Z9E8+W3WnS+ZUXkakrsVr2lQbOeG7emXYEEeurNO0O7Gilv+7wHy0dDMew2BvI4
K/mZyB13nrYcxV5xUeK1p7/gcLBHluoIMXsboCqQW9m3vpiPEamJO10OybTTtW7r5kwiuD11zk4j
UDJ5AhRlB5pkB4XLzVCVHx4CniJ6RbvQ/H59es9NK+6VzWqXOpKv0LdGOz2lcbeplwe0iFa20q0T
5K/VZHrtFKkDWurfGras5udgGauGZ7tgIJAPa4/pTTyo/lyzSdggcrtNB8fc+WbBr5Clhu+/dS32
VzThPaDvG1P1VbYGwN6trIDAHM4rCCglpHO/BLug5mkhHloh9dZkLdgM1Q8zxEh5snKh0cwKcfvy
BGUJdDR25bGJGKuNMqk8CHlArerQPGeBkUlVa/VmajBuZQvLQ3MMljHEbgg8LAdQZo87uVlQDL78
2Plj+g6ZqRZ+Z7udmJOVhbmXDc3geBOjWOwqnwZ0RCqUM+TH5KFoGCOE9uuAEKyFbpjcr0g2FhhL
OkO/hQJ1JUs2zs5Vo3D/wlAP6m2cYSxso1OvIF/C8GJIT6WL6kuoAlZ7AWuzLhCiiBxllebPcmkT
L4xWNwA9261st/Od5/MuRaedXumJ0eGqbZHfdbs1lIFd0TYbQJerqPquTJvSqGlqzCLRyB1pIgHl
dThCdGSyQDitn+Rny4rVZJvIs22mF5KxAGy1rLmoyVYFNgXslDxRbwp+EhWstcoWdI340KIE5mTW
CYyvH2XdjdW2W89MD7ZpnZ+HLLLmaf5QNvTW6q3Hs/TiZmNW6Slp6PfRxEOybeMN+cbz+gfDMfei
A9zp4w7oBIoHWDcEMwQbdN/64bjJ4m5NH/xZliWOgVXyNOWixooFnOkIinsUFyXPQZ6eYx0yHZ/I
8DKjJrZZOKxerlQnPsjCyA0HU7fNo+Qgt6nhljHr9pUscqFhW1i1m9KdjpEMHeOvcicJX9iMy1Gu
MAGSNTTZM9ibG8Uz9oozf7LmBswDr6EeHyJl4AW4E61PEfbN2uwbDMzbKnwQKd/RGx4WXN1yHvrA
ay2/mfP0lFJBBajZ9KyZZn3uptyPEuZ0bD7Fmo+KRhuZt0pWQjYI3MutfPr5sfCmAeRc50F6qlqV
QT1z3LFfZyZLzQU7BBuXGHSoqm6HqnyShBdwtjG94aL1YlXBE1nc9Lnk8vLwKrdsnwL3kBvJKeRN
hC29MSeuCjlIM3yRnbpU3TrlvYbswpD+fh41Py5rqByvVQZ0AL56wSuKKxTkHjYzLXIsMg+tyvUQ
3Qw2sMo1gxpz0uyo8V5B7j1kTnJwXVaCgCKHBfxKpCJYkRC6bzD7HTFSb/NTxmOLJICbSFMu6aGZ
QGVmqCnCmK5uabttSyIsbjY7RUHcmJfbi/KDXMwi+1L0ug3elq5ZR8btwG6RHxNl5iriBOLf8gU6
s/Claze5dT2b+Q40GOIT6EJnqB6gFiWf0iBEVYsGMS+6DsIX5baT3LZqLcdoMB/rbHgos/ykMbGB
pLeS38slYAb246BMrxofL8thhijUFsTUwdhHYXxE9pgHF6rLcZ6cx1objykNTVmh1NtX7ry3G+PR
AgYsv6xN9r5DcFluk3rRV9ADmQZaI9EhTo296qYH+t5b2Wny//I4Km16MJlUDQkSiuV+maaHtplv
tAHEzoQCPDlC2BQnOrpLnB5cOznJCmcdb8DUPZhEFLn7TIVllqSbkqlJ0c87uQBwC1unSrd5baNV
QRwJxrvz4ubW3ssPQ9IBLktOsm+DOj6EOicGpzKO3KgwfNHSZSunsUQI0qq94lrMUoLN5C03upKd
XK2/A8DwvU31t5Le/2VuBx79mH+f9O6ar8Xz729yXvmFf+a8BnYFOENS6cPXcEls/5nzulTBhEPN
ph4Wu8w/pXA1/YMlSAaG7hCiDbLlf+a82gcPswRgZR7INfR17b8jhatxZW/KQESxAOBZFrollIL6
ezM9d3TTjNZzslbpM/ac1ouzl8NOki4JYEFCysdLaHsPjpn8orF1bmn+WITKt1tIb9DbEiXe9z6P
WqkWw2IVyVoSWPlaOaACpLs1g/wpbbYm+bG8YGI3LOFZErtYe/nhed18/743qtt/sQa2rbLQOqYo
NGH5+x/SfoprC1nBKcE0kUSGtylXmpWR0fSyknN2XHLo/fwr/0XIV+7cQdHQpuzh5j3pkfzwnVWl
2fE01MlaDh9JsyW3boN2I5WC5AOSScnBSkYejMwf6ss6wbSHrEDviaUkjQjTYSh2AOi9H5QbY3i2
OrJ10jwJh+4CT4pkKL1H8AaoDskTIvyyhKKr//Obgc3zFyuIVSc9StnrSCq/vRu3MLtyYgS8Dpj1
S5KLUiIDbDT8XiEv7OXphsyppTiSsoLB0abrwGDVJBP2S6NqvojTI3y2krpBzuZZHc9prGdxP8nA
5K1Ztdy0VhJpeTTmjKohlRGqc4veAJhUffleuVH5R45O+chFQXPeU33J28Bab+V8tMH+EKA1o1mZ
zcsI3HfGh0Z+emS26sZQh8e7DK1TSZsDkhU3ew37mrqB7REq5EEk/XJNsprw+4+SKyV9c65xMPLe
yiOUv5cLcgRqxvOjepIE+FxjiRsCtyiplZlTyFEMoOD0LNcq5Yfkocpw01JWSCkRkQvLaxGT8GSZ
tzJ4ftPMq8CTphl2J0cV2wBh/nOur3UvYi11zji4Psn+IqoIyR/kXZaflnWWhZCDY2i6tWWv7LnG
oPz7SS9ZdgxbzmtIEvtmJeeu5BeTQ0rFR9uzs47cc1KQmagPpRheZD5tF1A330uZc47GyST5sPw3
kgjryLsxpB+js0eoPsiMJVfXO+uqhaMvNzjW1MVk+nKJsjNkG/eBvg8pCcOy4QIpd2RfyLqr5KCS
+klsosBadxU+ATw+EnNZtCkx90ll7vVoufHgsPeMOiQ9Uamc5D7Pi2aq66W60kD0//x9+BcFYXm5
PabVzBN1plj2u95ab6t2VtqoasrWk1pOQpu8zFJZSRnbsKwK2fPMsrMwLe+CZIzyYHS1W0uWZpov
EuyQ0fQjbujnV6i97/59v0LqBJ3GuGGfO9M/hJ8ZRYrCUwg/Kqm1G/bfa3YegMYxMGuAxHg+hZTE
bBWeU+U1v1okWYR3sd8kkNl0XEzWynkXM6q5qCyL4f35EiRCSGxrF3ed3zXBi5RIvXEjj3eOX+Rt
/PNYKJebimkMxbY8RMRjYFjvS6i8XvpJtpGDVk0CPwNgLCFVUqyfr50pXfn3F247qq17FpLLrN7b
YDdD9GyY8nPhdBqg/NhcivRzJCxJHyUKGiiqPkP9rQ0vVKokiRwaO5HmgwQ7CQ4WRcnCayy13Xnj
gmSTFYAKICW5eIXIOyspuOTW8h5XlrlCEsiX91hjNGAYX8J8OqaadQXucI+E2UZCZ4goL7JhU5Oe
wvFGMuyfL4D2V0/uxwV4d3ZFzCwYuXBqS8NHopZs74Ya4WzZwpNMdVwZCIIZXRPotEghU3XLjqLs
lAdHBJb0Ny3y0y8u7S/2NWaWGhtHeoWmSbb147G6YGpuu2H6/SiXcC71KurH2FySJPPV0lmQAk0u
A3rVQdLun1/DX5yFXAJjDUTfLcs9v3o/vFohbqwAOuNkLXtBvlZednHAYeZ+kIq1pa1iGssvhkmW
/V63nHdaMjjPYYBs02h9N02KwfBnlQscUcmyg0eQhafrg7JjtZPAg6yIpcGcHaTvlDnqsS77rSQ7
JUHbptchm1KCj8VxJFW0kyYH9qxRZYcx125yePoLQsQ8aklZpCcgrSSHUoWzLV9epICUBpWUoXIE
e+m88zj5ZBmahlOITRGATZIjRTblBFFHeo2W+RJO02XuUWTRAaKflBK4z00bTjgJ5rruQWuCpyhC
orRNpOXVJvlJIVGcafqAOHUNIZYSythWdarfmMMoMmvn2lLWW+o6uTg3SJDb4UAldDgeTZHwVdpV
cTLvpKsh7+ys02gj+4WdspVizOz4VVLQRFpExG+ExznGFZ9fdaqOocV9w6vrzB00VEpoDi556yVv
kSIsK+h7EsQq5Q6t3+3QWnuxEZK2g0B1/yz7JeKLYZFZqjeS6ihjthnWmHia4dY10ahbUHJn4Mtu
7WUOjsDZi+TFNveAaMze5G2b2e7SFZE+VZ+uBfcjieQ5u2L9zycl0bDQNd+SRlVFM5D7lDRE3pRM
Skn+G2jKSjIruWodihp2ph2F8/nochD7QAMkOBZhsKVJg84pEYyGngQ4FuTPpyVpjmRGJlW37KuK
Yz3r2GfsLdgOvodu4PedIRfLFHYjHyRXIomRNOkk15Oitpxy+rVIP7dILIf38gXSTTNnootCH44b
k+e50FFJOSTUct5JulUFsR+NV+ZTnWgbeWqSdiYzHWI41pBH4djynVyNnH02HyZRWlYL0MhDTPNK
diej/4M07WVF5PokOZnIOaQXlpDvxdUxm9gMPWkU+YVsAXktpP8o/4aYt5NbGZBdNBDFkrZprKor
M01W0iOb8U7qrZmhPs8whEAkzV7yP4iOqGzztQwCrDn1l9eltvYZDSxpTkl/N2JyIN9iZvmmBgOW
0e+I7ey0xBbMjkVSx8sBFVyjpymPu1XlsOv4t9ykUg1buTnZ9nLISuYpb4I8Yxrgdx1XKxtYEgF9
SOmEIP3JxjSHnTRH44RmEk3ThSgi3Wq5ccCQiOS9yP3wMksGfG5Gsyzyxkofla0hL7FlIz4z+dIY
l5ZpEQwQeRtGuySa0mIiaYudfjfDsy0fpWsnZc65hUjETifGogatoHF4kHwA0v9BOpXW+Ipc4qoc
KHGIAJJN9tyDhhyVfCigv908JSepJOW/sSU9QHMQZYaJOUBFTjnN0UluN7edXWhtkH4+esQJ6fmX
Vk+wTA5mQNwOXmjnSU0on4s+3RFJtNNi9ptuekrYw/KVrqnvYwqNxmy2HeWc6+TrcS1/I53ImNGP
xEAJSfKxkmab0cbDqEE6eZKZSh4t1y/JTc3kwKXxc87GU/uxA7aH5gimGeFBfkaWSBLfGkXcTkTy
qTvYcEbgrkYiq/SKsMyjlh9IdHnjeaOlFpCvCjFdk2skzZxI+87tUP5aXlL5ZjkeJc2W4kNydWmb
uqHlN9XVzNxVmlhSEoj0nUEJw6eI65l8oXyJrI9UESTjnFX72gX86+7lc+VAkH0txeg5t6RHHEEc
sWv6lCyIdHoHhgG1lpwSD4Bw87HklJFQPrPjNKvexPiLjeTNfKeEqFRLn8kXI5utnQ5rSaekeODQ
o08QjN2agm5Euow/kOWVl5XzSmKI1AUmr7bUObD6VeSn+m46yvORsBywSrK4g46oWjDfRPhUpc1F
buNOwbrL0KtvjL1sSzXi3aTiPHdj52udmVcbxvgHX7rAGWIUyUgNjSU5SLrWZSap2n05JSTd8UHG
IbJpzhUQD02evzy81tn9eXZkKUURAUEejvSpJSc8m7mlKfodNHSJb7IU8jOyyHIpuDju/JPKU5dh
kJz1cCUw76IEgtrDHyFlthHJNice1xc9rWEJIFKrSKSTb5ByKSHcuk16kPUvutd6nv2Evqb0NmUr
nxOn/99Z/PfmWkyvf0gu18/d829fiw6Zoavn/Ot//cd999sx7rr2N3xUf7v6yvOjr3j++4vf/+s/
zr/8Z5tRGoaeqSOvQyPxB78tW/8gk3Hd0bF+1r/brP7ht6U52Kw6lDE6/ScT8BOZ7J+DdecDYERH
+pWUiDb/8XeajPzGu5LJtW1HSNY0O2Gc8LFv0/J5CGt9CkJ1DU30JtTRbRth+OVPJSmIgtdmzwBJ
wy5dYLz1R8RHmwTuaIHnwV2ZQGCLGxrhKbAzopG3dSz83mxrRdnvOl/aptrNob0C3Q806rIKYGRj
apxEDCHslYoloIe6jUoMDBv852KsTt0Hc7wKc2etxg9hTpKZfyufUefy3Uq0vcQKydpUzhdNpT2k
+IFarWFsIBiqbhOYpXMC45l2i1EDRlU/W1ejfp9WMEwQxXNdBo14jvRZusrWi3alzZ+H4MFr7tT8
pRmg5aBiTcW20hYij/MQJRaE53CDjNiFC6ej70BMpvPa5P6SGDAxjJO5Dtd2aq8rCzZKi/LTlK8h
gZz02oI1Gft5b1LHcPcaLGm3vUgqZPSjcVUyIY39sXxprKdgRsQpgSmJoMZJM0i+BqLbY4+LgIud
Vvc0RNedXd+lS8iAZTgCTvCLPoSQmfhNll6i6bXTk3ytWc/kVe0YbjsM3cMOmnJro3WKwhsEc8UN
QQNwyhil3wzNtaYuaN8leKT0vtWOR/zcL5D0RSdNK54KD7nz2Qjvgqm9NNEem8vypkFoSGuPdV9B
G4vvlg5PqbTCWzQq1m4b3g0NVjSsQYn2e61nlw0KLFhjenhPtVO4C5EcKPt0j74KfVLLd4b2ovC8
e1nSObKgs1/SFrrERhIfCZTh56k/YnC1pQ2/D23vrnXSJ7mMakDxiaXHCGA3j1+S0YQAheOTMa8D
VqbxeGK1d1kZGYnVE8H3ul+Mg6awuQzU7PR1z13PyXJVGjBHWvMw9MplSgFoW+kljf2TYUOOCzbm
Ylw7cY5HUPKUWP1maoNNin+tGTCPgl2QwnaMMMCY3JmxZLDRg37bKP2mChfadhm5ZrTpVJPuEQVb
nUN1m3ZqnfhKGGxw0NlMyrd4YD5l6zsHxUo+Yu8C9kuQajyNqJ+OnbJRmt/jjhFsHm2gtvFQ0B+M
T8WC5O6SP6Q1eRVYa1fP9nPyBcDoiEa77j51tbXNs2hjTB9x0Vkr3VOZgd9C2wSnCfOUZPO2H6x7
Wx8urOFLMKKT3HrHDuy6Eth+rC4bUgN7aS9M0zhNscMmClDgGJAMbSkH0ZNOUNd1YAyXnGcd71Og
KL7WfMwUqi5M3kvLfrbMz8akreWP0jI82kW+RjOR69JwgnyIAOo20WOvftU6VHhgIasWJUw37KaU
Ne6/Lnp6UVs6cA14aoxEHWsm5SlXDeKHhYtw24C/kfG5oXDAUXU1qeijogmnuV+T8bYDpR5/G5aP
zjLBLnu1jKMydX5NdypprVWIKH/sFpT/T4H6uahOGVmoS0HUGw9ldFoQu6Q1GnTlLnfJsdWPxngX
6dcGXAXP/FoXG68ig0/SU9dE6zHqdxAa/bZkts5zgO4R4eyapRcDoPxBqWHRFwerSPcmgapuJmT8
I/xhbwdSfXt46iPCkt7tg/lFJRlqqcFd9cWmeNaT9CJpekRNNKpSJBia5RG9jqMzASuOwZ/27i6a
d5VG/T9NsIrgomFgAYVxQ2II3Qa6JwF70hcUCnBRhRKqZTn9q2FfDnxLlZ8Gw9gvOmJwxO62AKIQ
0i4i99TcdF8F8FiGbgNgBHXaR7XHRMMm3MFZkl8rhUfOZHfA5SezXizP+lUzSyzI37Tz5GyyTEY/
HHY2mC9pKf3Qr9HRy1iMeOJ9SvK9RWujbJSPZh7REEB2RTGpxaPNpOfrioeLEgWDA9QNC3Cj2Jm6
sQ0Um8nu3F0gmr+3+fPKU9adoVzqJkyqJgRebvqTDXtS7X1Feap0wS3dzVH4KY6XdUw9lw0cZovt
Z9QCFd4Gds/hpUVM8lF3A9qvQG6atGTbMScOXMtfVK4iIToRQUYz3Ok68vMzZsRLf40jGw4KIYqP
49ZQuQoXL66l3w4K2LAIBGbhHcrwPtX6o5wb1agg4+ZtLJqG5wtsOh8t4cTSdi6Bbl7SS3XAsIFY
2I8IbRP4SroCsRru3Kg6DPljbYcnN0Fjy+Dwcu9QX6efqVyqmXI758otB8g290C2pZcSbINc3bR0
ULQmQyGi37QgftSWoO0Q7ABRFHy4BLuu7P1pSD/hJU4evQKWd7BVBce46C5RxysUNxCLoisxQgvt
uyOGPvuhT285VS9DFyfriXg+bUsM1pwq26s68WHuEDcmBy8tSFPGSRvKG5AdKzeImCaxkEPHCbnN
TYpRDtHYjUB00IsNdrNh+g6C8UmBL1BW3nRVedMS+TRV2bTxdBUSz/+fpMKf4zSuvv4eP/+nJNmv
ZTU3cRh1//2fb/7vdL99eP8Db36+/e/zX4dfS8lA3/wP+jxko7f912a++4rW3vfP/uMn/0//8o+c
9WGuyGlfy77o5NPCuCzepLM6WeG/H7M/9PSvz4mw/xy/lu1vON2TFr/NiOUj/siIHe0DvD0B1QPq
NCTz/Mfg3dE/YDNrM3Z2bd1QTZu/+tODlum6rXm25NAAKKEZ/iMn1rUPmqs7DN4th66u9XcyYu39
DAH0qyVjdxrFZOCIZr4NOpOKeenQzgQHS0cDry92YQatWDfq+94mvZyt9Ilj5ZNtThdU6m0YHg0r
1Fa4A17Dh7pNoYn+sJp/MQR/n6LLFdE+RqIF8pGnqe9mVg6i3Z3uDCGeC9bO7gbM1LHZdtD/oZwf
f9GnN9/36b9/m+U6roGZL2vw9v5rT2HwOGrcf6iB5OkRBQtDpCwKb5e07bpAAnHVYduzihCrw1Ro
HYUmmjeISLvj9AleLJmCZX7E1u1hVjxyymC9NOY3fOqnzSB2m9Ocf1uQ22/rGbXA4AARqVKMz62V
7GtbQYZabVo/N8iynaDfuEXzqkDCQwOGOI8BJmNqME3D+GoNaxRHrsOo0f3EKG/+bxYdVgpwY8qi
9+MKfciGeKiXcFvmGEolIYBGQ02+Nd019KlfzPzen3PnJUea31IN0zL193OJOsLccZjYckGx6doG
ItmMjRbKWhzILcoR4/T685s7M3J/HJTxjbg1g1Uhq3Jg37zbUk2a9aA/+EYUjU9eq+zRobxphznd
Zm3wQL7plzCsksptV+cetrmIl012DdcoXhnpcGJif8rV+gZi6rFPx7u6OUVhuZ3Cae9mm3bP6Qzj
mHfj5xeuyZToZxdOfPgxJRhbbx7wDEBktreuQCR/wkb0dw7RAZRlgThOFx+DEJnu0dijEYHxwVDJ
ATghEUNSrI2/Gij/9QVJUHI11YYw824lgzovVSCUaPKH5QOBAveXAeVlBU3i/PeioDuMJxsQhukT
Odo27+dLpceMpsYirVcefr469l/ELlvg+J7NZmLC9e5isOCIQU9bysauq4+OrlwrS3TpFdpprjN1
45jD5yk2UbkLqDUr3DNJC7YpDk4wVbvH0h5PvRPcBd2lqW27HmOZIc9eVNV87KAU4z9rrAKMyjqs
BC4ML79HYqpcI9tQrAwwssm3pJ4/GSHgSTdAabgveI2XjP6v1fw+tfYVBdGLhiSlqnSPcPTxkcnT
J9fINmHvXvVO+i0Lmt1YdHcY4T0phf1J95QVcgRZR7sh8HKeOQq+yezCmKTeMhJkm+q5+IzPMNzx
JPrWO8Mnu7F2XWQ9ur29sXTithZQj/x8mWUV3+9BQ8PtW9cRSPOs9xESQRdkSwxlE8/5E5BJkynM
8knXrWk16Gy3KTJvOxUO0s+/Vns/RZSXlmTYhooKNoXx/Nu97/S90aJBpmySFued5mMPkXQFhuDW
oI85evZhMBG+zguEf5PVz7/7PDl/d88OcZA6wIKUpKnvvnuIF7T8zThCAd5C1ZapcY9D3XmYYjUL
eNm0P1lZn6E7iG9c+wAxqLwMpue591ofA/d0q5cIjSxJeVnhAwgyP8VMG9JQnujrZNQJ5dfZtJ6W
BaHzhDMkS/6HvTNbiltJ8/irzAvohNaUdFulWimgoDA23CjANtr3XU8/v8TtOKbsA9ExfTMTE9Ed
5thAacn88lv+CwWa0qBb4CTqdQQpdYEuYLuiHRwHTYI+Z13g4AleWaNGIbH56JY14/fd5KgSdwcV
Swie/dnUNmzqQUcZMVibGgrJVZPdqeZlZ/YmWbO2KA17B9zgi61xFhplEy861X/u4Xg6nBX6bCGJ
lz8qonOxDalPGvmDYT/jW+RC9Ct7Zk3ZsTatTaWmj1Pic7ORWM/8F75geGfY9Ra9nucqsUHatuPO
cOxN247bljHBRs/JlM0h2oaFuHLbZPRsrA6mWtkrpnqPvkm7sJDcs7tLddYlnSS5UdRqXw3Rtxo9
6CT1mX239SuC2Eef125XSYuxlaEIpF1L29Pc6MEK6RahZbexcoxQTQtcU4JAt2uhVzWI8KIceKEw
yQTFN64zY2rc9q1xlQbcS9T75iItzbtmnla+aY070jYK8BxV8dGZ97GqPBljLFaVjo/l5C9nJM5R
f+RHM4a8ujIj4tSFuLZSEaMcDYHjaDfpY5f5ezXwkWwjK0lQi0DrkJGsX2LgJ6FGvTsv89uwMTD2
KFPE99EtYrAC3gQfnRp7Sewr7bu6ZIQyGeMCIReUBCJ8iHuOtIqWnMX4xzZHFNB7DKssA30uYngX
I2QponBjCPG1TTDSs3CIaxL1GelaJjBIuARqdovg4TNxY2sl5kWS0cXrHexNhHHz/mb83VncdTWc
NB1b1S1BHDLeBgKYgLOlaLW7GoIRcUNUx3P1Nk3U+yLhWuf0CQ9262uqo98QhfZGaE8JGqa7zLY/
k5llevrCEsV53mESMge5pwkgXLGTIrGFUCspw31YQWdXhEDbcCSWD8h/JgnCkEMTPqeZvcOXdNc7
x7nPTwqtoEIJvgF2pJ3TfJkr8T3V7GXpVsaih91I6oj8Ulb2l8LkryxjVrFmRGgx7x+iMHQXdou8
hBbnp9wV/OYK0J/i2VF7hfAULPrx0cppDyIQuPBReiiG4hQ6Obrk/i0UzMf3n+1v/XAsikmygaK4
jkqdcY7+NAsjo0wq3FU2EYWaFzTpsSs1dOz6WtdTmS0t9JE92ZflcqwgdwT10Y5NvMRj9HD60vdM
1f4SB4YF/mC4H/OYFHgqF4OGXtpsHOM5v/Gd8AZZc3PRd9hpKJO6ev8mZBL0NlhTBdHSJ1IbAibp
2QFlqvhJpBodiBybAK8JElCEVVgujSJ55gz5kvovfowet0xo/91P5lyCn6famuSwmmfpmePa7OqJ
TqnVaOmizm+MrjvUFYGisUcPguGus82NNpBKvP/BvwH7eG+axmFsMZGFsW2fIZ/4WxqmeuOulMHK
F7rCW8Ma9wUjwCvE6cy1pYX0ulOSUrVj4lzdIOwCzy0LwQ+M/dKckfZVmk86/sRlO6OmUR3R//6m
6/P9+1f6+8uRqHJZXWomGdqr1sQvTa0yChwMWmaX3pyO9od9YRfWJo3yU60kq9oybwRp0/ghEvj3
w+ztx54dZohG5n0dT+4qdH3Qqs3EkCRMj45W9x+8CktOys7WH59FOQ6jX76N8wQJFszY1LXmgpij
LVm3D4p1a00NnhAT+EoHgSRMpCSnOUQzGoemBzfpPAu3gFl3UPHUCMp+RWyq8DweFfAiQY6STpqt
GTF8DkPUOqf6NKcKPlB9wIzXYqeKmn6TlR56nTNkQtBqYwTaPSrAGSMPC42gpmd3jmh0uzZuXLEK
XwtXO72K5mVg95exwAG5R+u/ciH0Y5yDyloAKYl4gxtlpYcvQWneBGF3OQfOWioIjmGR7pBsPgZ9
tQSle4NENihaBXE0N7I3dveSCIR65pwLcs1NbDGajmf3Qa1cIorQ9IWTrkkHSHKToz8lJr3pXlm5
Nqe4hTdKETKL6s3sWxs/R9KmhCbAAMR+RD9RQxiVJq+5KQMXUUxzXFS4z4IJJtm1hvxanSpn6SCp
zsOpGZPNjfDyqNql6sBYE5cAVMNU3NmCdYR9MwyaMa/Rxq/zR2RC0OgwIsT68s9pMt3nI2+hkgob
KVJ7nVmeEpSo0beKn/sw+WaKldIKjRYkGVh0mZpuuQkZmS1BXywThfPapT4v4gmZxXQql1lQkUvV
ZrbCm/G2D/3j5HPIE05Rj7Zkqd2Y/PYZwf0CJ7IhP4oBUjo+AWtD2ZZQfGCZBs9NgNxCAu0hrJSL
fsLPMeqil8RZqRFCQZ3AvDNHTlzE9ARdZW/NJDb+YF4iAo/FAerjSBhOWx+7M3xd1L3bGMc0yQ9O
OcBQzR4zoJFO1JyqTkCmnfVr3GrdgvHIfdSAaQos/8jgycP/7S5ElWFRCp9X0KgJ+owICmg9Fh/k
SvbQJqs4rY74w5k7M3tuBlBQ2NDw/pxHXcH7LRp5EY1eHiMzo8Ezbtx2DMCoMbcslFtEko4OvxZM
Q/fciQArj2TTjkgII1bdgAXZTWnziW94zMai8TD2eG6Mq6R1xVXjolehjBa5qIk2pO1WW0VhzIqr
Trfo5+y6DQnL7gCig2mPTIDamHOYKZ+O9rt6jTCAlyOSaGoBqDY2xaKzu0+i4U/E/hdRGyK7HRI9
HJxrON6TXZmEl+Wo3TQp08NQyx5jxbxPLXfvo55OKlB9od10RyZ/qU9oPqTKvlc4ThHiuwss8rQx
59Bs8uRbIKKXkvES0ibTPhiaReOYN26oBWT9pCRmTLIt+u+5Nn6l5+pRKmwjVKKAm9E2qcP2e4U1
nt1gf2k3HIBmZe30ibFiH4q1UzqrCR1tzHEYJGVmuKxnhWZLQI6CLPCTaC/DofoSy4Kjm8nklWFk
bDYptzo2hUvL5EEAI26XVvdgYb8w9DrCmTOj8in2L/14wO80/tYYd43mlIspiJ8LMHJ9OIEyHdJp
laXwxpPqGi1TqMvWt7bxWwT9xFWPNismhlQGCtIui6ET5DvDtzhNSEZLleYj1E9k8lOjvy/N8ksT
2Mxe5sxrGQ2yLxZNg4eSqQr4w40L/6D9os/tZecehTGfso7sRLOOtugDyLACg5XrOCc5My3cxTWj
ptWp1+Ua7YdjOJmUDOMire9Uy/qipbwbO2z3kZ/vFIuMr7ER9bTuW7u4RFmT3iDayMWhbVQIiDJn
DCBFozE9L2LXuMkLFJ+S2bpQmNwsC3S5KXD7JcXVZYbtIKfQsEp7Zk+4JeJJkh8zBRawk8zGJgoC
PJOu23h4oT5rFlqk37e6/+QjLGykdrqMnujxcNFqi+CFYxyNdNrzHLdV4jwUWoteo/ZJRJm7HoJW
ZQ4anayqWDGVaBCoivESR4fKrNxq31VgGIa88tTSvUej+bK3h88I/C6FzE0dTHqBJXJkNhbBnCD7
bM4psHGUmgM/IMXSLWvp9qs+N2/wQeiXnUgFpnYZoLD6Gq+ehY1qh5djOokGA2qeBAoxRafRxQQh
5LcMY3o1FVzClF5grf4kOpJkLQovHAV2S1ukN5h9M7sJuAnKPnpA1hJy63oy0FHMlOypIXnXUJ8S
OjLtkMWoLzV2oWIxMaE4q40AIiWg2+Rkp2ECxfkrrPV5y9TZWSSttmlQZKvKeVsUBerbs2dasq6L
qBLY7I8hrtkltMcyK6/UEnkjSykwNzIStMGrL6OWnxq06xdq2j3ok3vqBvPFLZXvUdqwn+KQw6rZ
6Emx7yy0y7Qxes7r4TlAnamZuy3OMN/cNPpm6DTKhEWmbSn1LhnknXXpCmw1TQL/zgpZI6VL6AFZ
u43bT1WPC5HsxLtxfOuG+hMuperCaVPMYXsDgCMG68wfGlhH9G0nDVI4E9D3kznj954MGB2ELgxk
jFTZJnhbiuEr66CDH7poCItd2BeHOmPNIqhFiI0RMq6/lHV1TFtUujPAE3p91LHSTgNSHJFz0sZJ
LMGOT77Kwprb9Cj7BMkw73R09WVX25bae52CPqVanKyiOmF/scdZxesNZZ9hk/jBHcnhy3nyRkWJ
nJUq6CWK8y5TFbpG5NNfXM2TO61ErqK81FwVKMWgC6gq207bJE34BZb1opql5iJVpKfq4f1kYWlS
a6ybJCuMZR3cxfjbbwSTeCOqP1LeMv/w5CUwCtgS7EC62bJT/Ese7QMu6GlP2KumoAHkJgWO6LKO
lLUsCX3gWzD6M2GsbFTAQyKOHXAE+J1ylVrWHV3xiAKYEYqviq3di13a5CfZy7Q1lhgcpsLjBS1a
R/muD9VNayC4hASy6hanvkASl2QapBHO8AKSEgLvTpP4nkIFIeee9kShO2TuXokR+pu5IjdLP6hU
/5BkG4aAzsRcyKY1qL+9/4ZCqlJ9y0Y7qjzNIKyk482kc2YMO8VMPxAl+uOqwI9T0hjoPJ7TQe2B
d+oWrIooKI/VzEab6ejhiaJiR0wQsJdT7QI+oQnw/g770wezwQyVIQXpwbnwi9nqdRTheUVKHkwL
N09MpFTi+7iHhzU6n1DwReUoVz19CLIPGq5/esIWk0b0/mi0wN54+4RnK1ZiiN72qh9doqSwbupO
7OaOniNinwUouA/qdu2c8ksRy1yL4t3R0IASr0XuL2u6COMK3fAGJUR8ATAV5qu+D7ZRCnfAHMKH
2VQWmOE0P/oqXereiTj7Mfj6f6znO/NtOUv+5/n2p9N/3VNgRfkfB9vyZ39CPc2/LIRBOApovBgE
JmLST0a5xcwbUhoNEHr4r0Pqn4NtzQHs+cpuRmcf8VyDLfA32BN0pmy6A/lkLC70f2e0LSPir20h
qcT0WpAjpGRwNWfrWXEAowS5DpAs6dd6NG0mx/9gBZ9vmfOPOBtAUe8i+DfwEcxALp0iXAMYikpl
1Rf0hMPhg2ng+SDmx6cJ+Jw8GoQtz4YSrdIn5HVoPtfUE3mOent2KIrJS0IvKOI7KZX/y3s//nhW
v9LRf+PXyU/UhAsxUuPQB7f7NiS4EIUrFW6g5/T9hYV3ZHpRMKdINNWrfPTac6A6Rn9RTEA1w4Rz
erqSdIopMLbyYU89zuFAJlVFnN6/sj89ChDDKpGZ9hfzyLcXpsUmrofz6CM8pNxK7GM4gBAFSRTI
d10TKNPx6v2PfB1Ln6+nXz/z7AQ29WBiyEz1kYT9akZqBSUZO7AW+eSV+bwpsV4Zc+RzO0CPoHms
0f3gUPrTgv71As56Wq1DTK4xjfHKNAbaGe5DM9l+cJPywZ3f5Otclyki3dTzNRbbU0+G0/LG/eI4
q2BjHfQ8+KwkvmL8tBOZedmLDpeIeOm2xTFA3c7ONx9chbyT86uwJV4GWQoB9uVs6zIn6vQkqX0P
wGA7zF4yonPTZlg/pdskB+1ahTsloNyM9hgUsAA6j2OqypxPYdNev38xxvkpJTeBbQpQebamq/Z5
5uH6kxMYfeZ7GGnjZSFBz1vXjhdJwTBFIFqJc1hpBwuQLJ+wuvawaVmAHkRu1ty7ZFxtNXpzgFk8
CkMOTnWdRqe6Ak9n8RbZs2qMF1UJ6Mylk9fPa1PBfYphDBagfTd579/NbwP8H3fD5N4SaDtr5lkQ
qeoyF1he+l5rzh7RG8gFrS4lWJnS+q7q4SEVXpKQnYNGcU3rUmd3Te5DCNT5/Us5T3XklTgqiCgL
LqyJ7MXbPZz5FDP+kPv4RSD5PK2jgV5RnR3LomfanXkGapDhB+v7N7jPjw91JNDJlA30s5VlBI5G
NyNmE6t3yPx7FmJW8xDtK3wZqnlYZ7OxSsIvGshlNbb2cW/uqwDcSKIcZESLQTm7E1jGyT10oKUj
/H/l5p9ni8Ha7I02LGzEZn33upiv6i5aToY4ISGNGBzaIXFAwyzFo7O6lrhpMWPzzbKW8PneTT1r
7lZc12SFH2yoP4RLuLgQkVEVdPji7K6V0sTfOK1cT493WWeskFT3Yt/xSh0NvNLcA5l+/90azp+2
MBM7RBZt5nbqeSCZQ8dJlNbGsMhPthpygKW7n9MM0PcjJj4Xadbu+vmIJL2HjqYH+xA0tL+SqPl8
gg48djvqjvWkZYc2eeoaeoSwu2IDEGwRPYz0qCCFrUqGrMN4XbGTRsVcIja+Rv50OQOIt2lK0p7C
Hzbb5jY2mzCkwkFs5zm+nepkK+H7c6LQYeyWKS4HdVdBak23I3SE0Zg90K6bPMNUmgUi37AaxcsG
PPzUWq9I2EFhQm8n1N3x3m4G3EWtbd0ypi7WhQPAyB2ujFC5gp/RYwR83QfDleqMW/EQ3NVhiUew
smZqslPbduGGysoEajdOxt5yiXaxfimM7kIyHpIgO7h2D3cfpkHEbcCdHh3amlyaGONlN0ieAwFk
Qpo+P5A17OM2XHJItCJ9qKb2wqjnTaw3O0xI0EQcNxKWO6GTRTG7V6jCfdDlw3RUDX0rn3xLo7kw
8NMEtQugZD/SQ02ZrutGv65algq/iigoqSxYel9amn7pBNMGm8cNrQGE35gJYLo8ZMHdVBdPnJhQ
CeiZKXYECmK80gduzHTuMy26RTH82oZK4V8FhXlXQeaE+EgBiVwL3NA5Dm/qPD0GiexuMmUwg5Vk
QnRBe+04yk4QIMWYbCv76OR0M/G+LIJoRUuRTWRsUWlAs/ET7qpbIZx7CbC1kC1wmQkxxB4n0Lrx
ytrgtZbUDjQQHxZAtC/ESwjOWZ568o1X6TW5q4cPn1k9ThhCp2GN+KFCyziWy2ATJuFeDk4MmtVK
DWMk5QCYx20MVQEgd0TIUO/wXACjnHoL18hInroLZcCUDWOHOlcO8uMKSB7B3Fy7/DZJrsA3FUJg
u0ydUxIoq8xm6sKHQQrYzGm/SgXajjyJPuBJcfokzIwcsN1Vl+8iVy7jg7Da3ajM9GgutbrbteC3
lYKeYBzJppL0ETnEudhKJHlvj6/UGCVSUSnEHHzA8iPc6NxRFVvbIAkWZofFZTMw4cy2qhLgqmZ5
3UvWDOhFJzchthdxu8J2dQvOeo210TrBqkQ5yb+xet43r2RsOlBU/tpxeCyW+CRhyyi5gSFS7Its
SNcO7dyQ3DnOCu6AVgTnUtlhKmUPK3pJuwbIOSYgy5zFOc7Rks7gWu/nbZMshcWlZnstmF9/yij6
pYZsusq7mHmJEtQeTZNnlzBdTLG0Bo2xPPcPqhxEgQ9qvuxgsPBEHdYYpkieMWFPWTERGEjugn7l
pJzPKHLjILQsBVGG7rTsZyUJLAEdyLbUVNO7NR7CYOS5OP4vyTZyzYbcWCQmLyZXSHHWUfp2N5gI
klfJFvPbJT6G67GXZKdx3Yf0qBug7ZrO2lI3QE32dfBC+bVPptkbGDUPqK/LxdyKaG8RjIYMYI2q
rzuE97mSNORY14OTgJVhpmQi8ImEfocE27LQkHnVBgTSQ6R9WDZBAoslemhIUsyMi2QmYPoXIAsX
fZZtJSunRTqBtg/3BOPWenj/kPjTEQF0z0FAQg7Rz7M8+kQCVrruQkKocTeExIVEQWfpH5z5vzUt
5ZkvNaFAXqvCgY/3NtHApyMtKwdD8Cqz9hl0vJA7hNuxCIDQy9gmeQRqby0BuMENnjyt9vFWSRCI
SPHj8xxyXZ/tNzczxhv+qld5cZb/2eiTx0C7a5lb+mV97RNYnPazPabSznkZk7O+/7x+61X+uBEp
4IYONyplZ1VPa8RhnvmO6wVRDI/p2qrCVUMrnhnpHYnLZWKm3oBUQawb+5E/lSRYB/mDJrrn2dCB
AbDxYbY7WntBwfhBOkeT6PesnSwDswXgehatq7PLS0U9Zi02ZMhxEIKJAh3X5sA7iZIVqFw4Dyby
pxy5UOLkt8iyUc5kOz07BKW19wdMAdn1TZIukX2srP1kDCssXcjK9K01pQTy9DC4IWq6qE+F7S7B
NGxU/dUcjeuyUDcdKKRq6FdDxczbkBIKq2zsV5wxmxo3Qkdkh164m/k5qNjXmXIaE8gUVXOtTfGy
d9xDlBiXTmjt27pfRoG1l0SQJuN4ruMbrNsXdo8+ZaEiPIEXg91ddF3G8ghveeBqWh3qdFkwSk2w
DgdC144kMJBjQJJuW4KBA4rNcLrVwIfKClFGMNNl85NydPxd3nQX8pWWKblRjhkZzXxRLrWuvZa0
kJ6kZ5rNvaQyOuTKwlZWuNEQ6uprRXJzynAp3GTpQuuWhzwbvSmgn7O25/QQmIqnFFQeLcSTMHnp
oTwZFMpmN94qz5ASrivOhZ4HaGFriVTGWpRkSVGz07R+JRMGrRogoGIJ2a/yPt3iB7gKVeVWckUt
+J7tEOyVwV+1tr439fZC+FurjC/k/ppw8fH1x6jybyWxCKZLolw0boIwBY+7cA8N1m1+7xwM9E3T
8XJsUg/a+LrFSljrgo1PNE0pupE7haJD1t3cTXa8pWEBduo1Hdv4M4LBJA1h/6QkJ5H264CkrCI/
xK0JTQL3MNlA9OpwPxjtUr6Jvq2u1Sy4dSd0INJ1iZu6/AURDKU8u5CVvOGerI4ibDQuh+bRwKaL
CSiHcbBxM3KnhBEVryPsn2Nk6jPnru4JJZG1NF3SKBUTTAK9pHumdrPPxFeRP/K/mJPFgtra5Rjm
gAyt22nTpamnMfth7NFwiJjthcZMMJrQ2VW1rzWMAQHJFj0Jzw3sTz71h++SOeXTlbxMl2BjJkR9
7A/lBgjcHkABJ26NZooYr6zsuhF3Rlcc4pqctnkUGmOyITvKTpXkHOkWugalsR+yfldO4d6YIIFR
HYbgKOcJOAoWsjlFbWElNzmFruynWe2eTPpSstBq1doqGPQF/KquYgoXgWFZmFPyQKJjjmvsCTzZ
jpHrVlrOBfWMEkm/lntORlzMo3aTDSmL8GqqGayIgcITx1hcRluf7eOYOFTNmwi+WTykniRriYwO
GBNhFciHXfCYFV5XxAsiH9RqMovhbgqvZrX90S3+R1uZ33QiaSlKDKIEwKN7SYb+9iyBrhJ3PB9S
y0A5yTQtM0dMAroLvAfWcqnJABslwcm2uWJz2jS+xTjSvX3/KJCQtjcNEi6DrqqgrYkhi3M+DcI2
S61VY3RRmWB1k9z5DDx9VuiUfcTW+GPHAEF8/bUbo0Hhf3vLupUOqYFjODhrskAFl2EYIWY+P48t
nOoMhrfbrRilLG08CnMwBREecxX6QLmprN6/7T9mDL9cytkJM/bMfhubS7GM8cquMPoNi/IpZkD/
/ucYuqyIzx6wTdvHYAxDl4IT7e1Nw01U8lwJMPOFfqPMLmxcINiLqAlvs2mR0oDt9OpJ9mkaE7Sx
FQLtnTahMV2FyreB6qKz2uuqCm+nwrlLeqK1oe9V926EEt6Hw7pKaRiMw7MAs4/S5C4UaC1pznAx
zhVGYxOz4E9GET9OPfrDilAOcRLth6nZWeBxiqndtg7QaZlu21SHZUlAwS9Mkj/HCBAB8jyDAL5B
DxIoEABmiIz2NG+GASmVIku2vg/dnKyysI3LIqHupN5s7OiWRPS2ISRl9XDlCgTcc/q3xTB6YTss
9EZ9xLveG5KTEipI3QGmjcDFNJmNcEkYfI5x28EXEeVNbboaWg6lKIOGKg4j3pSIzJ70mQo75zyb
s4P0P2HsfddYa8BcN0oCdqnO8oVDimW12ldhWBhSEyNwCWuyfduwzTEFm3T/VpJgZZo+lo8qaM98
UFC+AZpTKMgkebKETSk/Is05Id/8qGchp1SIkdy8FRxik5puTbN9Vurw+zQKY5E49AamU6u4iCbT
eCBoKjR+mkC5tdrmCZdQ0N/ZVun9UyFIt4yqA/ShHLIk+NwaPUZDVIvJNg4bbKQr/5tfSSPaeT8g
A0iJFMV738mPLd4lC4usRtaMQNqPAw0Og+uQ7SC4Q7dVi6oDf5WQGrX4nesuLpIIKiSwSX3MDDjF
K5VCoK7W0zQuHFoCqeKuZORpoEngT7MdsZ5nUe8nOhuGSLZOpHtj8NBZHKZluC/jYZ3UUHI5Ne3S
/qQNDIDbDjem/BC647JNcJAoMcKUH+XG2yBDJUHa3tDIssGXWFW6lecnstxeYo0o0+Dr2ECI76jC
ZOIzKTey0BW2ey/VCdKE22/Sgz18U0McneMoXsTkCMp8mw3Os0LAAqf53GETuHArQO6DKe4KBR/X
IlkGzosPgSlHEsr1zW1TsrakGoENKmiKPrVGsPRTYHLO5Mk6qLbuUsc8xeoBJMx1VHdXRprevDYI
gHJgOCh7BzFHsszqrbq+LtX2Gdj7RTh0n0wBwiDH0C4i1wsbIA1u9hQlOH7q5aac0pu2te8rI1kq
Y7RtdOcWwMgDEMBVNPgPk64bPEb7TjjZ0WxT0I7DuneuZBNBFoADi9hvnG8jgPvXHgEpjD4GAM4T
Uhqcf+H7d4VFL2dYSdJyVtAEg1bZCHtTaMbe7R5F5GKtRQO8uK6V9jkq4xsz8fdGBniNlqT8LuZQ
e1m60dw6NA2+UqGoL4OvMjWLqvoJ5Os1FKx7wJOkaxr+bUfDian9Guo+HT0+YDyy6xrk6L8iNBRn
hgWakowdAIaM5PE8fBDN/xBjsROiLoN2SMlwPl1CwmLKJpwgPKCRFAOA4UgJZeOrMfOD7Bm8H9Q1
GbPfxnSdQRbHg2EgAUNN+DamqxHQZ6PNXa+P2b96An4puAx5QaqQyaSCIFa/EsV2wlH3g4/+/bw2
6XIjuQKzH0HGc5TJJBn/whxsDxX4xTxVy5RqnhJzK0t1cDxoHML51pJHQ30KrfiAGPYhgkkeNR1P
JVgFrN33L0mXZ+WbpwHnFci6JHTZmpRLfvs08MuNFL01XG8e0ocSqo+sJ4ra3GL15/H5lIkMs3pf
qpC9iohk4AETQiECJ/JhyY6X69c7Re3XteseguK6qCjVOrobYffB6PM3mjKlL21kMh4bkgJfnJ38
Ipjq1AZj7XUFlQ6ZcUgW2Sj0xj6RnCwmEy8xC/NMKvc+RZSmo8ydkxvZz8lolb7/7H5buPJiDI0a
Fwg/ouhnj06JbSME7+p6mfY4Nmw/tbuQEx+5FdP8X1PY/zRC4f8WBV9O2f4ZooAC9FNUf39D2pc/
8ROY4PyFjhSEblY1+AIEcv8GJoA+YIjHGI/J4r/I+P9i3CN1j749mDabtwrfiB/6iUvQ/4KProFK
gB/NW/+3YAmvk49fNx44M0n3R3sKN0gGMmcTuHHUAUvPBv6trX4vRPttUvq9PotLyUVO6+YlcRN9
kVnZV11Ln/N5BP/enzJdUuUkj0FxQYz7EyVrWi+RLrpt2b0LtQ6Xs0NW+ctzPf64rDcQAOs8anK5
JgBLHozKVaOa9TZOMGDwGdBmGgpXpI01/WVF8+1l17sRbYHoMsg+u7k0Fx/mAx3GJVVIsMiMkP64
Vpio14crNYEW2wKipEQB6yr1rUokhWGqzde1XunksQiTkHisONCvK/1SHek3Ov6sA0rzq6VmoeZT
4HmSz7GL01E5LxI9eWqawEtDeZxNB4i3jHmMRxVmCz2D5nOV7nBvuq+Url9UDHEAnafdWqmpfF1E
kRIsitPuO9YG4OMNkJ2CBxm2Gb1urKSXgzGtnNZ6tLt2WjSD/hmY4N082LB3i+QYFPh0QHDfJrUE
VMfNiKRTvR4VkNdB2i58AKTbhu9JDNyrEjTDRAmCvGg3Wa/Ktg+Oo4V5ytSwwuScNApApTnVhxmD
dy+yQXO6aYXawRy+YCx+VDX1qwJk3kSaqaT4HSplO4ixhM8jtEU6mgFeSZ6rzl+7NPieQRHHo6ZI
FjU+2bXOmJwXS3eI9pVbR8qmSZx9pz7k2NutEvHI2XSa5uCmtI5B0GL9M6h3EX3UVdk0X/VIjWjs
Y4Y3x/WhrPvt4AfrtDK+qhbI2XCG15AE35MsXTk1MP9QrVA0VbRg6Sa7ScWKqTfsu34Kb3t0UobB
6AB2vaS5VSD7hWvIyIGvdAZUpAQ8u5lehXAV3QaptDHssdDTaaMwak+HIFwmaMEueqesEY8agh8n
9H86yG6+F1IQrzlXMflfKXNiAzD55xh7enp+ehtg+fafAdb4S9dMggG9B7aIqpHv/ER+8U+0JtCb
Z6pGsFQ5qX8GWPsvdKENqmmSMKDIgnPzZ4Tln/iFcOiYUpNVkpu9aseg7/KvIIU0zD92af6gpIRh
CVmCqtOqcd3zENvS+AR9zz63u4UB9np29GNt9Le+2eyVPIVI/cXKQLNKzyhA+VsFkEZ+Y7f6wkRb
LW0RvwqDK6l+jtrXNoyezfxzHWBtVqNOoda3rmB7WsCrpZQmq/2QTu1eikjhf74PVIHGPpYhCWSh
WP+iKu4mozAXsXodGowOxvrZ9TG1Cp0NzvURJFbT6G5HgVxXbQ7Ojwj+n17Z/8fSB+v9pR3l7X+h
dtc+tVHXvF3l/OTPVa7/BcAFbiXKIZorzW9+XeVw5V2mFjbjK+mM8+sqlx42BsgWZJrBOPJPf69y
LAbgbFoI3ICbBBB7tqrfW+WvJ++viYQsGVyVwgIEnAXO8iwNpUdVZvqkaTjm4Kk4CAg2xk3Y5Wju
QTqcViauS0rJMK/73PkZnZHuNJvpKp2LrTRlRNCKwp9uDg7q0U2vu9A4lmivrrSg2un1xNyCKa9v
viIGKI7vSr277RiMMP6nc4/DSzce7D5/nFChduz0TgsuutlaGknJbKJfgq74zsBmxYHGTKK/nTN7
7ZYYKSIb7vcoCbrZmkW/KOZs2aAyPiF3a+J4lfTKKfeZWDgRp1YDbRD2Du4MtVFsOiPA6rL8Mrdg
0gUcnY6qDfkONYAzF8+fSBBe4qLBK0d8CoR51c/o/0fztSS0GJGH1NFeEbio2xEi7cMPpNj/77R3
tLIAjH+80xZPdRt+T79n069b7fVH/95qzDTpp2s0ioHrSgXYnwcKurFAEWm4A/cEhaqzC/8+UNig
+Pw4sG8lkuzNgUKNRp8J5wMJLvu3ZGN/g08BUif3t9jNqHS5rzDZX3Dq3dza6Ryauqdusit/l2+L
Q+KFHyhRgbQ/r8jlx0j0PbGBboGQTYRfPkbkudG31MCemEgLUTddkO1jyZpnQIq80L/uEFjU8Jdb
oCDBiAx+h9A2PR0+WEZMXG76B5iPZbSwPKg3z5a2GB9owbolFMKlf9lVSyTsnJekWcBfAHCPhhVe
Bu0356h8iu7abFGgHXRtZ2x4aIXMtBf5qQ0X/TUMarVcNIf5KcjWxkuG1qmnr8qH8jNCgmjI46BO
15ovwqfqRsURXH6Nl6r96Lf7ACnGU3RTkYdCyCrWgemB4MAfMoNRQre32bYvBJ70Pn20UJAloc09
KIQJWpiql0LgZhL2+Zc1+Kei5o8vFGQa2ENeJ5SSt09agfiSzDXlxbjuNsqVuUJYOl46mHWsafdt
VP4EILeHDhl8NsqPSir529/Gbfme//50Tpxf33NaDDOZsKF71oJ3IZYyrV02HoKui3SBe8A6vYSn
/z+85bPFZY1K3pVhi/JMt8i/qQUuDIv+Gdoj5EDzWLBobv6bu/PajVzLtuyv9A+wQG8em2QwnEKh
kJdeCLmk955ffwfz1K2TikxIqLqNRqNfD46SQXJzm7XmHHNm634xbcdDiBVTPVTF7uvfsBy7z26c
TxgN4iLEkPDxnB0lJ7kZ2YHBpPWf1clejJ4/DAQ9N/p6vBUuu2fSzU/6OjvV2+ajfU/W8X2KY3Or
7SjIiu+VQAaNw3lMO2Hxk716bT1JByzIXn6IV9LKWPlP+at6pZyEtbFT7jAretaV9m4+kwpyYx05
m2G6PVLyDrysgETufn17vwvEOSL/envL7f/y/apKGxXjcnvRPb5MPhx5lT6An9hYH5SvX+dvkT1g
BL95osuU8sslzYDNZQ3C2s3f1JfsUrvt34lJCFV60OCaXNF0ao5LAHuYHg7Bjcxp3baCqyndBv11
eTUdkhftCb+Wfx1eVHBTU9r4HudfSXGq7Efr71I6UsD+EickMCjZYz7IVVegQWF5VuHkEaHBNGCp
BnjTiYg19EamXZl2xid0W8Uebd48ceO7kn9vSdzxxtvs1XhEusGhWIs91dzH4aU4oXlwetXV1a2S
2PBtLQU3JsJGt35D2GiZ71J7aykXwJ76rSG42YyS6lrNpHVr3PXEkV4Iuaf1m4yYDgr5pbc0aJTl
t5jXZLQniDsUxzi2xkaNt/6SX+TSonZIKcgVuG4XU72eb4qX7JWqvBgszlEiHYyr5seANvI0vSI7
i46AKqo93bhsdPOL6XXasS9pYAaR65aQi+bUnVM3G/naf5bQQQKHnuzqUmk58Nr5sbW2usZWxoW/
0A1bk0zuZn20GloX21G+bv0t0z3WslcrcM2ZnrrdPpRXPrVxHSzZYVJOrbmZxEOa0HezLq3oQpHf
jSFnB+cJnPEH86ZQyD4N4RPDJLZ13e6qt3q+mnQ3fVRJcAldkliDBoy5IwWbmh+syHvqMsYPAk30
BzVzjJfuVeGpVWvpSnosXmlPsYaY4SFIN4K66jPinuE4rdp6NyLKV6ObLsXqvB5lh9SWCJBNtkZa
FszsIF3+fcInJAM60aEXDkpwmShe2NzUFdHeV1oP68DFtmvR+pDXsfReJaiRV5gL+XC0eh2jjn4q
ZLsLbWiIk79OX6ol+2SlNDVBPm+WuCbEWlpTBksN3PcOLdcU9sVHetKQdgJL1twhclsEFrh8ESUy
iYy7fLrozAsqtUz9lvbur/v61moOJikqwP6KR6W/NCSne4pO6GeQTyQXasBguyKeiQVOGFal4pmx
N2Ue/n9DIvI44Z3yjdGHdhGYGdGxjo/JeGuVO2K9UZ9GiDwOTco3Yk/P1itRB43BZ4MV35mfpNYd
GagPEOkwCuuaq8frWgJzBIWb4o6j3S2afFq7/o4Wv7TmxKrnjlzaQuhAW2/w/dSuJK0xYLSGA3U6
SDyRTT3pGT9/EVE8rLZG7upIK4HNyftOc+uS8b0WSyAV28xyTN1TgvXU3y0pLYJTqs4wOcm8grGR
tcd+dpWGLBvPDLcq9NrAKSVb/DFdgjlTWb9T/mZlfYjyCt6NxCMCjkTCFsrWCXYdaW2olGNXqdaF
ZYcAOyIUkyuKbKNs1+9l4pBCjFoZxVaQrLn/ud1OlWcW61Y7Er0kAoJOd0nYEQz3wr5EoxmREQrt
YVcn8525Zy/765moXVJLArfE4tqj0arfZtMhearrdnFHEfUqr+4bxaGXOc8bSm7xj+DCv0Hw3+Ow
TFd1vadrqhWrSbLbyekUO913savpO7M/bFVzxagfXhJuJvXkCVSLbRUbxudQ0g99reMtVHefXru4
BRDKg76HHjUo9zTePX/y1OZxMrYGgPVmkxYry1wZxUuHyPtY7pqLhLwqL5PRoiEP3dfdS8y4hr0E
LXybbuVdsGkCRx4cVbLjF1jp9bwVcrf0901+rRsX6fCBRTkYHbQHWf7aLiFrXt0+kqYB8MUUcRq4
sUHYx1ZXUOFd6fJlne/HXSkdSAwIG8eqMKpfxpBfw+YhF27j4iDJhHB5SmEX98kDsA75OQWUlTkA
bYbCIWKxFLFrbFktxochXkEolSnQwePvXUH1BPNmycyJ7d53RPVBY0E4zswVJWs3RPe9rLlyehUL
60jBLLcY2l2E5Xy/sEFMye4Nl3cEeDpONlZ351/Ex7G55j1pKcXUq3STXc0/2AL081ZdqBHKG9lO
iXJphUf4JNEzzXTVUVjvHpBGG8UW+pzYH1QOhzdoKtAFR6KX3+XPxVPw0h/AOQMRn9ls4SUOH3h5
bMVit1+IzSiyBKD9tsZGN/dS0aMtzo/tTSAEtohR1XBAO4Umc3t8lC70nXKMHuabgSK94jL7am/B
5TDb04FiUHNt+G7PUvKRlnb6poh2pi6XMkubj7k6JBtc5JZCbA6UN5uX+GKxNd9arwmehNzRSieR
3DZbMQrq0umiZaPOf+xqNwHTSngo2+j4gjFUXtfZckviFWk+HoI3kXrVEUpIxgyEp54Sl1N+lB+x
5PknoCFR4nBcIIZl1GjtsQivsnLZSkgO8/uiBzDRYUcHtXsU58uodgf9wrKwTBwSc02/oX7moZbZ
yiAgCAlSyCzmsCSN2KSRRpt2Z3nZg/mQ/+iZFWyV4ctxAdPUfnioPfahMXL8weFbXgYC2zXQRCiI
4BpR2vbReuHvcIEkIDRALVknGAscn+XSuFxYfgu04xixP4QfJXn5mxSv4O3IMg6TbWHdAp+od+Yj
0HmQ5TMqMXg/xsrsXXIM+o9FXiC6xr3EwJfp+65Lec/+jP7sm3HL/x1+zFfFk0HMOYtG4c34GC+H
2+oBFsSgoBi1qwh95Cp+DgM7/RAQ89tBbrv7aReCeALiONvpo8IOhrSz+yHeypflYyHtFJkJlmDj
C+5tk6Bd4NlC7Ss9IP6J6aUBgkMS4jwh2MzFtSkBqGd5dKQVD9kUCMSBUuCQ+CYfY4mJxuJ9P2ba
tlDsiqkbpafRbxF1j+gKHNL3WrSHL8jA+6vxLUbygZoCY5dZneY1xFYTy/VNdS1rlc3XnrLFe5mC
H5J4lUu2kdH12JTpoQh2Eik9DHbhoiFsffYmHTPKjch2s9xK8dVQ7qAGltMObCHwnajYFpEXEWs4
rMgYRytVK8j5WTOUt+ak79onEp6lcVcXHo66qsKuAUR+Iz4WR+FU3BZMPrNbHRl+0YW16++0W1JR
pi1bvod2bT7mCSCbVXCktUGjIanXICKD+cLqt5WCGXNXCpuZHPbD9FAshEnHfyuYAC/Ck7VbtA3H
9LFq7eRF3DP7W7f+ftqbl+quPQiIr+6trenE18jl7zj4lZfKS7VvM0c+sMhzc3FyJXaXMwxIdV8a
nsYup8KkZ2fHjIyXAzOk8VS8yJfBY86vhjXU3YaNPW1K0pNf/LseisgTG799s5eUVU821g3BEvN3
h8ufAN7Ph8vPh5Czo60US7OV5BxC0Be8+AdwWTfJXr+SHnKvPGYHbcXEwTiotvkuuCpcf6Wv/UvT
8y/zD+1q2ESv3xyKztuHFClFSZZFVTFVMGnn6kHIy37eqOy3eq/f9g/Bh7odV2iAE6f4RiOwNGh/
P17Ki+scazf12uWn/HoYijD0tRTvXeuhSt4QrErWKYALqgH2WpYkmY83dxVgbHfdU7DwPajfE3vq
iNT96RqWUJaP5BF2kFuEfX0iSVC5T0q6BbcFBZfA/vrR/MQb/Paqfvm9Z8dh6KGF0PDw3AUUxMbC
cNU7KST/Ari6ZzV2+TJea8/5tfkgraSSJFW7Pk3CXs2++SG/Kzx/vqO/H9zyYH95cIVAhJw88o74
IeEtrMl5A/VknZyIM9ikkM69IPaab17X0iP68nWdnV3TpBqzoefsSnGLU1EUHvz7RPYyUCzoBq/U
V4FvdLKlZKW8ZE/Td4//2+Fy9qVM5F34lUwZJnuBscd+V38pr5TX/lZdmRdm4Wm+E75qB44Q/Q8a
8uw62hdzg/mHqSV7VfdkP7Fsao+sFK/srB+k7dfjQ/29SsWnQyNrkehICjWTz6/FFLtSS2lDuPnV
cF0fTdbw1/hmvs0vtMfqMvTYgIqr1lNu5VW29tfNIbhTj6Rlr/wjUZMblIDbdN2vpFNwNbAl+qFT
5GHHu8N9sIHk+SBsU9XFdCzsyWD95u1avxe5+PGLwMigaEqT8OzpgjahOzjKPN0lKwjj3gqEH91y
DKdEvJCZcy+I98m0KirMisf2tvvBB2seoOUFxSp6kalF6ctRu9JuY9isFhmPK6VzwoiwovWsr0rT
ji2k8pxPkLy5Emdbaz3WtraqDukbpby2XPFpq+pK5oTMMtTYnEFGqpDE0IQr/xbvJufLZQOz4UiU
HIpHKpXj3Qycz0S6b3dXqDn9N7FDiuvAjgIT7N8yJYg9nT53Mo6LxO6y3IfXCcWK0Q5I++rssPK6
h2nHrmqUqEicutD7elQofxwV0HCpWwJhN86rxOlchVKyfDbdroEb/R4wLHIKxB57DlySgBDDW5xr
I7FKMHzYhyisMptsQIWxVgR3pJdPiNUrrC6dM9Ehu2MLShZRFKzHeGvWW/JUSDkyxA3H505wy7uv
f//vJqZlsqFgT4AFfG0s2J9HdV9Fcmf5fHbmQd8Nh/ApIxnsUr2djv5RvJD30THekHe4m9zohsLG
N1f/47D8++o/MUu/THVQi4Yw6fmmxjeJBMSrnloVxXDqBT/y2RlkOy9WbKdEUMKvPy/9f607tFzo
7b+DVf7fCEpZZJvM6l9oCNr/daD3E32KV/nnX/3d+SEn2lAMGjmAnQDD/N35Uf4hYXJbgCfKeZMV
hRdtTyJQ4MOjGrCoof93k9X8h6gtfX8aP7SNcKD/O03WpRb/eY0mY0WVwLqiabBwXXwerWgVRvCF
hkKOEoRADetpjqSg+44xsQz63y5Dg0tGiEn76zyWMCopaw10jFyppSGbUxyfTwGabwmMr8h5pCTr
c4HKtEW+NmkJlSEnqWxDvaSi3qcqwrrO4c51N+GIwjrfFv3bHF/o6JqSdsAuyLAuHAObrI67tswK
csZOYd/ZzayuAqneyJjDjdFwBpYDuRI3Zg9nFqvsLy//6q/7+VVM9oeHaUqLtm7RTZI2c7agCbUB
yGOSFfLzOOYqB7TBtj9+fH0RUA6/P0xTosG+UCVk2ZDP3lkg+SG6IY2HKYNo6BdT/iwCtqjFfkO9
Lo5KkKjkt4a9dF+N2mvV6ceoUnMHjJBT+9fddG36wZ3JxNDSptY/uuJHbN4NWkCtAm2pOTohVXZV
eagCXgUFyzCCDqbBGNBX1qA4Ze3vu/Z1rm57VhkfEUqkvs7ktOmq11nKduTpDpzeW1m1sxpyLYr0
ACmXxvwtwulsYJtEiYClI9s1vnwJdYayCFbo8q2nkJ0TDKVPGL/Kg7ysTajxJqqpQDNF6n6YQW2M
jo6GRaANKXpYuuvX0jpLtmApHSihukhsnRw4KgTZaOLkzQpSYqjMOqTt2krITnADcNYRwbZwAwSc
dX1KACFHaVIpdTLsOPvnVBwDJd3NCRU5obVNdeUTypqXdEmz00BFqaH4s/gEJP7eGO0EuGIeUp3v
7uamBQiQrxvrowHFUHPETWWFaK/Aq3qNMtMhDRccsrCaKd7MH/ookC/IGTVuTwrwBI1aiHSqQvbn
GKKt3t8O/NgcKhEcFqj4MrhYKKWxzF4DLR+5gYOREepsnEqVU6QueCATPOQT+0L+WEIOzVaClvg6
9+a+pwphqMTX9jMBfLagcDCIsdxk+Uqf7k3ShXu3qFZTTGBBHDEdYDozxW1GBqU+VocwepyXYkuN
dJBdyQyHuFFWc7FuavITG2FX8YHLVgxlF6oZ/Qkz2M8RfM/pGsKfp1Hxied+qwrDtR9O+x7CHW5/
An/wdg7LVuQtYqAUTcd7eM6ILAAnQLjfQ9KdNAmlKJen4j9wi3NOG4dsO9rtkF0xBC+gbfEOhxzC
QvlSqfPHvFAv4kL3mgoY+CwdSWBwR6UikbtgTzGvLPAFLS2FgfJYnJFE5tM7XPM4tiOhSJF16BvJ
ziE/Up/F+5VGz72cLwYeCXQMy2vnC9/qUf/4cZMBhftt6ZEbZ4emOJClCDKf4oowQeTohjDyOAMe
QBlLVSla8MHGjxE7sbbt3ZZjXBSSVWjZqnVL0SXUx2/mtD/M3OzC/v49Z2cntjPRKOfM3Ml0GAcq
v8WPjHBJaopCBtGX5Iyg+2aG++M0ymka658o6uDtP69Jc1aXpTRMSD5Bgjewg1kgSK3768b+T+9X
/n9SRKLH+mIz87/r4INApfzlVxHL8if/3MloCvJGif0GuwT87xgE/rWTMZR/EDwls7aTTiCbKNL/
pWERSHMzLB2JC0sj2nNkk//ayggaGD189Pwthn9wTRwG/g3BGP/QL5sM9kmkI4hsYtCgQUPQzjkI
rZyqeYf4YKvgPTY1NxKwaIp2KVz/8lj+sMx/3mP/fp2zHX4XV32X5SZxwQvGHUBOXLJCCog6/oPr
gMpEhcreEUvu5++gm/q2Lk2sly25KK8SKRZHKSyoPn99mc8zzs/b4QKiYWA4lFEmKZ8vo8WmFECv
RMbeKvdyYub0muTazuWwdnCgGFuSbL4DNp3Vhv55Uah7BK4buAXOL4p/C2yLVpCImuqjb65mYY58
QA+mRk+vIFbzqWwVkDrkXFDQzrIyhL8jW03/1Ca9noq0KDSTVbwqlFpYB+2yd+GlwIjv+9ii8V7W
VQr7qYXqkk+FcFsY0PwJFtOVb1Qfn8+rv9/J2VsKgetGs8xb6iplVVYc9+MoXcsBkQ+SEL7jVB9X
vLaHr1/amRjjr8sCHyLScPmwfjMMtaVhxga4lm3L2j7pwtUMmT1AFyAGw8/9wEMRGQeN7YdZj960
JP8a83dxaZ9n6t9/xNm9N0IiDMZIfqqCR6B6gpYZs/OVlMwIH6M2ofrzzSfxh09cJggFeSkGE+I2
mIJ+reQl0lSJZBuQ3M2GnzU6K0gyjhurwiRrhhFiSCIKrG8uen6XUL4UeHII9CCqUXk9u0tLSLJp
TDtjJWcimpNeoxdkBsY2zuFxff1azy7F1MVRkRPEQgK2MKSfTS063LV+MKV5m4zFW2CG1a6Xk2CT
kMNw//WV/jqN/H0mQ1v7+VrLEfPXZ2lIXGfOpnIbx6mWXWkhHgXccb5eVOZWa0s9v26krKKTLscQ
1kj7CnxoJn6rtOza9AKA3otSF37O+aNk4dhMEQHg+NQqge0KIt0xMyU4zHKvz/ugnxNjxGQrdtS/
gklux6dR6gP4QlM2a7SAw0TDLApPBYcxHb8WsdGKdJVaV1d1E4V4CatSSInO1iI5MWCrMz/pF33c
CM27GQQ5TdVKHIJStPNYHKPcBjCeF+9DYU26RQmtGwPjKouDVNDpgFqMH68IyP1N7Y5CGGEH40qQ
QDRIQqyLq1IA432sjMyoFDvPQt1/U6TGGI6AyVpKTvIwVVniymJXoWassiYpSncG/iQdilKnXavN
s6VsWK6shLClGjzQoUrEp1SakMGXHfqs2phSw4mTQakvNAwuc59Vd4U/+YgRy2sZEvnEnm+ok/Xo
F50OsV3DQBt31SSSvq6H2Ym30/g48EMYkfxX4TJPhbzf6OZosBcOi4C2llih3un0un7XhSalz8cG
X9l0jMHgZcYcPiMzqUQhdPOkaWJPmyC8r/q56kqvrLKpciHedJ07dYY0rdUZdzOZ9J1Zr0DDVOI6
bv0omrw4yf15Qyq2T1yA6qvySaxn3T+GWptPo6f7k9omNl9OgaZDC4lBnnUhUmis+x3ZQt5s4taB
MZ4EIL0a7FjJWhvjumxsSDS4krD40FpORp1FtsVpK6DLiJqccAZctpQPKlOFL1KbvWGeoiYzRVcP
JBLfKyuIGtaPYlR9Czy9rgaHuUsKOrAFqAudBGKR4yb25kQxyoNGSGp4yqAoJk8a6R3msdRitSXo
Xkj8vRKNYXttZXWdnsJB7LMlAiBe4m2iXsuF59ZkPjrEsKReGMl66QVTWStbNSB15Nkkf1u7mSYx
SU+ClcbF7Fh+2GqnOE3p/LfGkpCetoS+LblG6JaqpGxQ08xTLR/K2BhS8HX4kTjfC9arH5sZYhms
axyIm8ryt4QLJw9GoGD9TWRfJHxEkIf8gEA9XwIhOVaE2UqTSrl2Cl8Yy5U45JR6spQgAGgXdNVE
VyUOO+r3BNANooTCpJIoaQ8BX9/akMNMbdxwUuL8efaLOfWyalKlFYAjUXfbwcjViyk0q4eBSA3/
mEm9lLyomVkaNVdvAlWm5qop5Q/4Br10nZLQMHm9r/Xiyu9yi36l2A659pILqZRvRCtK77NwRpEw
DKHi7xql1f2XatarbNVRGBse+9RQhZtS9nX6u3FZDrTPTTxpmpCUjGZfZ/4Q2Hw2G8EMp8QVjEEW
PU6K4uhEFV8+GTdRCcmo0IEcyaWs1nY2MRU5uk9EsOMrrQLXL7KQ6wXmJAbHtonK4CMy5m6XsRWh
8mFNbFF8ue9aagkWidW7vM56/WEc66KxdmXf+0pZO6UR5mZ24c/MLKWnTnKlmmtryAPUDGmoKhz9
ZZz/1qZO00HMD0VtzrRjs6iEUeYVaRgmG8yecrUSyqq10o6zV9uP9OYLM9OMGZVJkZOaAuBiQhzS
iLyfypNzq6BEkeVthfLHGvM+bxDSBM2iRcTjlAaOYo1GzSBTAuxBY+ULHcKiWm+TaCtMeZRxfrfI
swCRn6v6A4UYeX5skimLbs0oMgYEf4FoIW4IDTVPLtV6XPRJQ22IhMj7czkCl1ISndzxuAM/ZPkg
4SynhYKRDUBlrHC8oBwEoR+fXhrD9ZCbjmkBZKNuotytjLGvKvwTFu9jbZaK1D5nfoZ6sVKn0n+Z
JnJhvZSwCZ8GYhBk+XpQW5UqSJpjD/F7NSy9QSyM6q2tDGpYKaWR+G4Iq6C/LGb8kgch6jTRy0Qr
ti4zSQ5lx6x0TTimShJa+Kf02IzX4CITpFxZXLNPrRkRiGOiJL7ySdhAq1sGsL7KZAyCrWlWZNul
YTd2iAvobzhGhd12JZak2e5aVW7KjZqImbQxCCvogc6z+B31IvTpwo4W9nKxUAqTT6W1NH9PuI2a
XzNPCuqzXw3q4AXymPvrQFHGybGsYqhfKtISy2t2Epl8QdhPFhWbEKgROrqeyBwzdI1h1oxTr5al
tk+EYHqVxEzsIQqNo34Uq7aOXEMzcuOiIY609syolho7KVMJTpVWlPK9kWdgdAtoDoQ8hyKKxApH
Ki13PxKsG0kYq8ATu3yg8hrIVjAkaF9TQTwkejUWm0EiLhMfWNQOJ0UUMg0qolgkZN0YU019LvGn
nZ/j3lyP+WS212NQDsEVIXd921AaUgIi+Mh1K+j+ZBlBt749z0FYrEuhVgtUREMXFceZMEl9Z/n9
3J5Gq6U1R7QtaY8Wery+NWvELHMKjUZKUl3YC10tZYfChPaSRCo5ZHojxdA/GjrWg+CkJCOY7yRM
FsFIYC18ZCR4S0BybYI2zpw21uE5DHWaoUNNmpQUbebWvruIDSmTnbmpp2YnV1YL6rPCuMNuQ1On
W8kvFUNzi6BiqNpqIBK1TGEqWrpxQSGIN0VYRA3NPiOMRxl4YRoU8kZXx2kwTsqyHQB211s5HJhM
RoudXrPqgKu2tUgTelCKY6e0KE/Za/T5uoQu23pMZGLnkaeGKrUIBIXgQoIGY9LDpEgpWrYxOWeU
+Ikdleina8p5inwXavpsdl6mkKv1mCRBlxO6448aCJlirDajztRwstK6DDU77gifr7ES+w3JgIGU
a+JbEGk17TghwJvmJulcs8VqzVToGy8oihEpoZFDwiDDCmu0tc+zKUaZoho5JCkr8IWpdFW1JlkI
Tfcwtx1qpUSz9ByIic8Z1u0tKWkr6oN+khROocTTfBuHc1C9EwI0kDeTJJEuvsRKH6FOzgmmgmlu
CoIcYbnojE676Eup8TNPpo6eZ3aup7Wc7U1A3LAXyLkM8XsQhkOUph2QdGxUjkEXh96ISrQ32D0M
XRpMmITpUn7JVXPqkJymYUN5uCKVjYcsYVyjKJCbZFkg7c8sIXgdE4kcVLtvIjN4m5O+kka2uUNB
hXpEZGJU7CLCbtkoJBHZ6FWrhYoBETyXisdYy3Ii3OVRLMY7PVRVFUV01wwC/g6ziqji+7wa2Jxj
SbIY+6FJE5S7NOlYCpGAhnq0rbWsAulrtGrVvk1ROtSoosPCmsk0MhIp6VB5G/201+ZGSEdHaRuF
/11V/GxW0TiZZfsAF6w178yqiFkSpZruJ2rmrjDIf1dV06WZVrhkVveq5JLP1YgnRoVVpPg/wqB/
UvW2GUmCx+sn8TvKmmgfklZ6hhld6lwKb8tZabV7ksIy4VUMzDh+A/Fi4ZgpBVnpcgruZea/FC1Z
lTU0trZEhB6lhoWuUTIaFDMuRehSjjCEa4u/PDblsAzs2dK6+D2wZtlCj1znM1XFduQ7ZI8V9FF0
7KpulNi3wA4d7HYMsiiza78kmN7la2mqF0GcS58olrLRx6dsYhBdjU0kQe8jHqiRHpVZMIS7mLOU
ZtitVqB2twQrhhSZaqOv+JwwZBHdh5KzhBG02hQE49Wi2PTPfZFU0+uS9D3f6Z1YUOxodLJBGHpq
kyCVaYcsbPZg53z5KQ/HkJi/PjFhBAYWbHpFGfSS/vYUMR2yV6YG9tBwoAAZ0li6YEYQx1Pa3WU1
DYLdCMjrBj1TOjC61LbXrBq93q8J2GMydVSfk80thagWGbA21IF5ZbW9j07SEIIyee6EaGkkTFFM
244cUhJtHzJyYtpTxMk41lw+RVEFasU/Pb4ZbPMJEMr86WKqZktFGCcLjNBhaApS4wRxoOyvFkL9
lgxtXpwYV4M4OUpd18gcKKtQqlrNZq4IH30fLXGyetQapyaf6As1VZCl72YrSgSyGpZg0BhirYhS
LBRG0LZgsCXOYqvJ7JW5sdn6zf1tNSfgv2ytn6Gr8ZkI2nuHKc2AmRCzW+alVzWmhrTs/KE9ZjMs
MdwQklU3ByZJYXwngrhG8U4NVCyuYEElPupI7KCiAXo5Fpv9GDTVsDRPxIggrngs6zxDQh7OZq0+
d1OrSsKu8FlG3G8O8xzVPx/lybReigYwW6ANqWdH+VkcGr0PxXnbV4+Bup/Re6OZbaAxf32ds8on
JYPP11nKM7+oC3ydG9DTed6KSE9aNjvIioB+fX2Rs4KaDsd28ddT8mQ9BOBzVo/MBguwsSqK21KY
l1xtaacq6pWsT5dFJGz9ZCR2S/qmBrqUtT8/QS6KxxKvv06nXjkHGIlNl+a5JiM/1ytsFQWiySl4
qizNA+yFrLTMrydcPXnMPDA30SqIq3/3HZ79Avnzsy1mCplixzvUpHiTjMqmNAvWhCDGiEDX7Otn
/NuL/Hkxyu4UEBEvnpe0ptiI8t5S522B98Xw24eiMLb/s0ssr/mXsZJO6ZxMjTZvYZtfFGkLujT5
5i7OqoE/R4qKgFCidUBi2GJS//USUR6R2ydQLRuQrHa+zfTGIfCklNo33tU/PS4V65vM2kTx8Xx0
DBNYyCkf523M/Ktk8TbWu28u8fuolxcbvkoTBVc9WozP91KGKVsIWPY0L46jNNlqf6rKU6oTgTdd
9HPzzWj7w4BfrqfSzGHAU0s9e3ZCqGT5JFbzVu8mbzCQ+CKfm8THvpv2U9I4JYCVVt7Nwntc+998
bb9VOY1P1z6XeDWzEMdZy7UBGBBHGIu5mw7fDL/fx8bna5wVbTOrnVlVeJ500PPp3U+fxuoiM56+
HuTfXeVskPtNHFt6zJ1ofQHS1yO6zEvpOXVF9s0L+30Ifr6fs/ExSKkSjKBlt2ok4yd4U/t/r4/B
x7RcgB4KlWHzdxM4lYowF2e6Zxae1UDfzcqFNt6bAZES8mOJYuM/eXJ/X+7sfmTNClSJA9s2wxvS
d5dTQLFBRR7yn3xXuoQej9XRIqrr83clQ2kwg7xdxrl8Lzema9JecgXiAaZLocV5nn63lvzxS/7l
imcTeZtUfTiHjImYWhxwOzuqt1bxQgUJ6dFOQufy9ZNcRvKnxd9YboyFmcwXuBznrTTQ/WTXEQi7
zQa8mmgjUPrMObueMTGelYFe2dfXO/96DYmek8aau3R6mRPP3lwk0HvSKL1s56EQd3PLLnAYA9JC
ynhc/QeXAo4ANUBEVSmevTz6uMPQFvFAkyvZzzCdbYkKHwfw77Kvzr+un/f0y4XONlCJubQ9unEA
ej5TT+6HuBUAeGjjQ4x65wY8czdvYqlwJOgebipjm5AGYyOPSnNDpmZz9ANf5jij1d91Ss/E6xz8
2A2JIPFx1NPzAtn7eQBPlLFirRbDLYv2XVnlaPej9y6R96l4qcjDlaJ20AyOwVHF9E19l7NVamyq
VH/5+l0s4ItP4+yvH2IsWfcSuDjx7L0rrZ+VY6+F2xKwFrvsjVCFXuQTzztTv+5KhHlwv1VOg5Zw
8/W1/zjkCNNjaWRv9lu+z8RBSMlRAK50WTAv8lBFb5TH5T5vA2rY/6NrqWdjjoZzXaaUs7bKUK8o
djhtH+CMK/6DoQ10Dm0nbA80fGfrU9mMM6XfcNiOEg6qLrgy2+KoG93913fzp4G9TA6KAXqEwMHz
u0kpRPSiKm4pupFKAMhuRb30u5TZ82Vw+Xx+vcrZ5xMS8TX6pdBvFWpDsPsyL/EhbESz/gaZOfrm
Df3xagyDJaCXC5/vxkrTKEKpCAY6KwOetn7u11b5X8ydR3PkTJed/4v2mIA3C22qUN7Rk81NRlt4
l8iE+/XzFL9Xo9E7o/lCWii0aARNN5ssApk37z3nOTNW8hLffBWNYvt/8Rq6/IeWT/zDfyiWc+43
V9jecCgd66ce6KuZ98yE//o/+fsqzktI1ecQa835DQXL356uKU98juiGPrg1PcAlWSunJVFiP9yt
DfY/G2k7/8kTxbJC3lsU3c9Ywd8KFzfpAr/P4W136TzIBwKowryOU38myGVKGTVSAQYZOlecgKMb
nJZEFg6+ENA20DM09xoezHFJUeciPLCsfJtP4UjiS54MzGJPmvlpDvIxbRysYrZI8EWmc10t50oM
vblz63q69V5jWlk8mAsBGGvGcllrHUS6jLi6dWX7xR/CxpPxg253io4jDCsCkOJp7KxWI0xtrUkI
BJ/0p9d9ZJqteZYBUpWMtbjpH2rSSnLxT+69v4Wt3JdjJukOmMz7dJ6V6G/PLaHWPV0ANzlUBZhK
laOfNO59I3q3ErwTdERU1AAfRxp+zlOS2QepwnXfZeehQ/TJerBS5vRAC/Otuj8sMLWvTtbG9G43
9qw/ZZpDwW4AtLHTUTP8KqT9maQjdctdbyrqWNfl8E8K8r9h///xU3EDchaE5+U6f8fPAnFvB59H
9lBKoPML40z6T93OSzB6qGA692XVbJyKHmQD9LnJyzjt+vOU4wkJRP9Pvpv/+CiwToHJuyNOLcv8
+6NQlRZkc7NPD0VBJtIw+yfD9BIomf3ViZrYS5bdf/3s/ec/Phh8oiToN/yHJ9wdvMXPcn78tsXT
2GX9tZGciWUFdsFgduZjrQfjzmDwNkJvp6l9qRtnR4fwH6vA/ytR4v+HHgqb1ft/b6BYNWw2GZXI
XXmo5sOv//7f7v/gfygOg39xERd/pSjjHKAd9G+KQz/6F5ShHGDpSGGv+BIj/kXNMvhUgLYFPuI9
+BwaI5veX+YJw4Z5RyQU9xZ6wzsp2/8/UhzivPxfqyKOzng4OK7fv82IfsrfFlK+h3QydWiSiIMo
uLSTm5i9ZSuCOVwJNWUup5okvSGjnc+2xo92/ytfl6+Pf71VRt3DWFfd8eu94N/+RjQ1BqlWY/aP
L/z1DygZ2mvEZJYG5kk5WfeqmSs90dBfj4bVvn5dgFEoswUuce9TRst3Wcr5IZ/y8imIukcZCngD
RneQLqlF6HCbOJXyh5PAWiHk6Mmr0Oij5WCdL40+rhd7lX4YjFRBcoXBb9fJkXdHGIu1Q4eVASLM
iPGs88Lc4fiMc2f+RFTvrW1yQg498PuDzgHut4l5y+pQnRvGZwMJbSBw8m5rLPVBCVvzus38957A
H3KCYdtvDNQVD2VirsM5cp5YlQ9zgeIgj7pmZ4R1D/MFt/Ns+buC4RhpcW2+rSdZPC/m1MfhNAPB
M+x6K0ckAoW8kj5nXBLDFpemqa1LII55z4i2DGcvHhrlkhb3nGXGAgIoAuBQrtrG1ZvEW0jJSCN1
SMwigupkXmwmNXD+M/OTGnzEM686ctbsNMd6zGpPFh6yDF+Ruggky95yNH0whhYCCJtFgBpvKZzG
x96v5puybaAQXrLj18H2j8ccoOxmnqEi6zK4MuItT1Uwv3N69Q5ehF4h70vSlJpplQkAFzLMqnVq
u6/mgMld13xzxfhZzFm7nkHpNjB2Y2kEhK+Bumlr+UrdmazyfEzXyWKeaxeChPJ+tjrcD2Je1ZVq
uW3n97GyHo3U7Fd3M4YKnZNvw1lZwvYyWSjm5yXa4OcJGAaAK9cFgJWR2wDkBHCTFLsxEq1VLRMJ
mzhPV/baCItlXRf22Vn8BYF+Q1tQrdMqfVelsc1mTJ3D8FuqQq6B4V4inZ6Sevlpdb27mgL1x7Ew
M6cp3I7o05sFfJh5GxrL1bDUJsvQ9OcflQPZwUt9Dr/FB5Bl6JG/CyLD4AR7ZyUxQWa9g/uCnweN
hN9faakcs6EykRZgrcywY4jAFUwnP7j9SoT/qBgsGqVx7hZ8FJyvkcp8BTIZQMvSktgJScqX/K51
7n23Z7tk0hGZj53qfhuLMI+q+BFOfbj1kcnBpvPo6Vo4bUs/PIye9RC1RnYgfSrYIztySW/r3mat
w2NR9sk2bPUOM3TVW+NOVJikC+51ZTvf6kVhFk1eUEdO/CIBeciE6EGjKC5fl5Qh/K7Omvewcz3O
gv511gCimsIlF7XIFYCc77OhpmNEaMbQjxLrRnUlNou0SVMGb0Fmf6uoo34bBwaXLDNQqhhIAmQS
IWHQ6Ig3k+B/darqOCiNs9jRR2rbXR9iNKTWXE2ixK07cS/bzq+RR4U73Vo3rgFdOS/OpXC+J051
EmP/PGqmlVAOf0kfU1jQ9rD8gg6H0NxshGedohzYjwOAc6UGedJV+kqI5cUYkLja4QQMMCVyNBPn
KvdZaJGN8Tuun9EaXDkfXIXDNMzNfi5O+p3lG5x/s5BAwXPZIZNhN19iUZP3LcvlES/yowlcqEbV
hNUo81dopkM89SAusrp8C4Rhrk6kxLCMQ5cLhC8O0gg/cjOS54m8gLH0GX92PXbuMqyPSq8Qiei4
spHEaeZMcc+OBaljOmoR9jsyZfmdQEOqluWa+q4+lnU3HL/eEpB+ZnOqNlU/PKcBadWLZTCeGgVI
6vfQms1N6YLz7mEjWnm2q+//MhHzcESRNJCk6J/ZPO24WHinX8i45LauHGCFxf3SzsVhKZ0RRg0N
qTZGfMPQTo+o+fwJBExJPi82u8EhPi6ILp1ynpYy2HgVc3EZdXk8Lsva08Bx8N58GG1U35Gpr0lo
HTsHcEcpsiaWhXUqVJ0cpoipr9dkP2iF9USuUgQX8n3yCI9zFmDbfhCiNZhyNID8mmsYr+vhm+mS
0VMEzNcwDbmInWIJJ7Guow9pTgVjzyfHT3qYKUWxKpfq1SqMmyag/lTkEQLBHKZI0uB0noensq3I
2AG9yP5gbQjB+y3ZYF/qSx0YYo/eK0M6IT4DDrHciZLjRXF/sXor5k64UoI+yDZXa6+Loq1ouoeg
JDmxbVWwQ7dHjmIpv4XMMuO2K6/RMu896f6KhPqhzWwnss45dehp5tEfKKvlspZe95wJ/2bPpAa6
UUvRkD04qL5Wga4BqghOWcg3gVUtAcw16wPN1Tt9FyTtJiig3iRbu/yg3/YJIr9aaXN8SLuaBFzP
31pGdELxcUHT+GEnVrRBgNVFqMsG175y5NwNswNpgcH3ErCe3r9Q5DLk9vN8b4w29B0FDzNsklvb
o2kgaO9jaABLMKp/JSDts7I3aV+BmEmS21I/yS7x4jliR84NsEwjCIPoOBnpskEGVKMQwIApzOkS
FMWbIReT+araz6V1Zdi2t0r16JPta2k0hsVQrFW0mRsw/KU2H2ddfw7uhD0tZ4+xs+CEsLV7Fe2y
re1teQfC6SiaoeGI3ViSsjRtFNN99GwBaDt7xpCWvFgjkH1L8+MT0ZOvrLK9+qj49PCcEVRTj/1r
YYd/Ku+zLM7jTPsqKvsdOiEGtzAhdMVxqzWrAm7vdEXFNT+ytv9aCODzCzr8diV/axz6kid6Mw3Y
FZWtX0JJprFhOlhAowSOGrAcOX0OYfXaSv89UMHWQU6iRX4T9nzQLW1TOwDNYLf9womr3CDLLdbj
BLJIqfLPjHluSPkBckQEpQV8KemAobKTXKUVXT0rTlB5r9w+/GMu+Y9CoZkZluZMOgFMvGlZN6WX
7QpvIQ/We0VIe7LqT7f0UQR7Ke1Li/53j8SupUKVZNNR1DAgt0X+bajdVQ4SFsofEpKgNrhnyONL
S1iUqECoNLpN05tnrJ4h3zi3WmRtc5cNnzUkdgs2/VEFr67q2rWBro6XUuytLD07BnuZk20XGnnh
APnHMrwYN6u7ynhptQ8yVQlyNXPD/pwQjheTcU2DsT0JvIbpAIjv5GrxXeHX2+p+4bZuilsDdmbS
/S1ygeygvFm7fQoSCaMuVLRonYM4yl9su0GSExnfm6SfN74771EtLEghjXCbt+JlnN0fVth9m3sH
2nT/HHnmxS+nxzprw3Un8uNYkS88TGygei/K9BUoMLgJi4+k3c10DFZw9g7Ve5CmhX1BA9rF92+/
mrphPSr9Q031rjbzi4oIcgBxyAkFH2Pr7WRhrqel/x0gRl0V8zeQruthgq4AsCkwgpWMsnezg2Y1
lfDFxvZxsWd5RB+drbaDNV1lQqVGxDshooOxI2Dq5ITW2Sn1afCN730B4/IBa8Nutps3rxfc6k65
EVI/BYbvQblz/Vh6eKdzdvHyfWAl9NLu1DgmAcFDGecYT0fzkixJvncW6ER2/mdiKtg51i6xMBXP
1tyspSMO7Mc7ksYP5SCPLoDdNnx0Z7BVVmQFZEdSJBv6t6zsnV4AorW2OjZD/oxtZGtnSM6aU2Z2
0z5wkSM5g7/VzNFWxQitDh/qvLGLZYbhCYltgsQ5Bjo6YOh5bTUDKv4NcO/5m1Z4N71A73TDzZWF
jxRpJ02r2KG0DIvR2jq1+ZLrCOfxQCyU8yxApK9bjzNThURmls/aA6ZRmsjg/SbfN676OfjWmXx5
ktTcQWw7jOTMpCHk25CDbefRrIc2FuU7UhloXnP+wiryVE9kVep5oRQw6NpXjtPskdnEGVXD2itJ
Mikp7OOyBhFOLPLGCWbyR1zyAtI8iXt/vGZmg0M3m7qXMluyrWzr6kqenXNCsxhs2BfAl89B+eaa
JTzfrj1k7vQ2z9idGWcUK3p48Ce9oY/9IftpjB2RzNXZmWrrsEyyPRqt3xzLwH/s7Zyscw44Bgeq
o//qmgUnQoVPQdNkh82l//gzwvvAMkuqgDHCjmlYMI7DEkjeJN5AXoQbJZwn3xmJYa6qp8kKOdI4
xpnw1ru5AvLa1KvmONwviC7hdNDAX00Ddtq0FD5y/TShppAEhvivOH/a4xSJTTc0E/Tn/IW4DwTz
PVwwCptNWVZv5WLMwCSnfTbDiREBvuxSyRo2aIAwfuTpR6V+/LqYdd0eh2L+7iwoAeflm+PzUntJ
v2myHC33/dLpale09FqVufxeBgKFDTmBpUNhaNjDbtKlfsx4hSOFx0hUL5ypAOVlr9gd11ULA9Ar
ayK8+2m1uKw/CMyHVQCUvmphrI2uXg+F+XkXA5/7yjqPBSPvPu1+8YiCMoyAcanqdXa7TebN26gw
nrmDANG1qXP1sHRwnmLNRuv2eyJtdEXhGqzxIo3roW/ekmksyVdLiM7OIO6ZOdWZKUZU8cF8Ram8
C8YOjeFYPBhmkl8c23nWZl1t0GETpjj5a9SrYGEHDBqBlwUUHiAW+/bB0yyMnVl1a3zS5cMnmSse
24E6MwfKwVZDDNUAQkncbbZFJ8ezK8A0NAOBqtzea7YTBAWlQQ5b1dUPRgL5dk6MfE+2KWVLf3E5
sR4wjGxQIxrrzu4I99b5uJ5Me9ot1WctB4SjRRTtoyyQj7JpBrw1/UEkysSzXo77og2wYqnMpW/g
r5NCFRdh3nLOi7Hb/hjSbqerhRycpHMepnmxH/DnaHg5CCXnOnowcnJi7dm86J7DJatSXA08WEWv
ZNzdtflTHn5vehLRk8h6jHLTfsTBOuA852dEWh93GRLBIjPVtnYRxkXaO3SkqVPpz1uj9OhdtsQd
F8G8Jz+bPIHeK5hbZcMjP8Zd+7gEB0RtcHF9Nezb/kW4Mj0N3vTdq8ybEv4z27e789vxozQMMNBW
9jqWIzpqzqyzuST0gZbpaAcgblkQ15XfGDvl/5Z9crFR3e5o5H/YNMv3TNuxyVGHrXJLtfvCbuki
831krdSPrvxlWmI6WIaixZsQ65fBM/UnuRZGtA+bebjk1nX06mlTibxeLSJ8slFMPtKHhyIZ9llM
kemtuq5LYuQ+uawOCALXxqw5PzEEGFMGtzPteAoxduMlvXZJRlgjaXXHEVHDUdCbmWC1KlFG97Kx
WFccvsAis4j27aFq3q2Z7lqeWz8DSe4kzqn5GNScfrx20qu5Gz5SDY01ggOsy/Qe5ZR8dG2htkmQ
v42z8RI5Ub8d3TnZ41pBCh1Fx69LPozyaJWfJfr9H/6A6yUJCEhxG+9oy6C7ehpC7dBl83sR1Gz6
APk4Wn8kQb+pzCoEQE0jRtQoJsoCN4rGT+So17QJ6x+NafQrQh2bx6L1eVy9lDsRaxwdpPkW4Bw5
DAXG1+ypSx59W4dPQTq+eT4xgQ1boajzBgxfqB/miecFvoP9pjNMnHLaV2YDl9QtvX2llh/1/Wsq
n7Z91UUdLQJ0PCYg5SVozhNRtUCOWusHzaEa9f/PkviquLDHYN33qOgWHxivp5dpbzTpDx0VFlqj
wOWY2dtbz2tA1i7TDn10/lSoKdgFKRHAqRqitdXnYmcWFF3dtTSNuMsH/4H40+BBSd9/KIx6X2ao
5B3nUnde8lShQ7rOdb1VFZ3CNRuLu515Tmj60i4ibPopNFXyJH2pV0OXXJopaHd6CPVLIanSKiN8
GK3qBiQC05Jlf0tt4sIVIZbGCKG1bX4wty9jtTALSgZNayQsGRmJDFg2KdwBp/3c3iyqE6iuq2G4
oOEeLq2APVHNI+leqs43yhLkNpGDfjEWOYyx1aUok1rQ0tphZpp3ot8ukiRLkeTWOousMdasJmvp
ltZGCAinM87XC77kPE7sLl/LwYlbFdZXRfpWw6+EgDGjv9TK+uuiC384WH14Lt3yhzMO7i7qWnX5
uqQsmVQ6zUttd49IYMt92kbqkt8vqe/bGGSaWl+qIXy+oPlY9v39Xaee9IVnVV++3v26VEn5QMbR
WQ4pBJI6+Osv/OMtVMxVOAJznX3OmJYNQVU0CBCL6tzgbL4VnbvcsqmiMYZralOOarmBUvGuUws5
kswfJyzxht7Tqb/enYUyb9X9HzkDYa4oUXauHT6kxbSA8+Lnvwb+XvlEDK/cxmalSeCLOUM4HJtR
PGVjZ+SbqZjsLZp0XKSNB123Shzivwv7Vmtt3WiPxJkd+KjwbH0KkeGf6hqdZFEnVeyNhT4xxMPh
9/Vmbyl9yuZmpAHl2+uuD9QpQ1COZb9wupN1+PqIUTpibWR3EXTeqlNUz+r09db/vEQBZ0ujR+Ft
GUZ/Kmfu9KkmTgEv0smscZuuuqg34rktCPYy3aLFMOtrDopUO47b4V90q3LhOJlRP01OcyoRz5/U
koBpub/7dSlSXJ+uFU37bi4KgNGFSeCjPIy9ad/C/DGfpvkJlysma2Ani3a6lzzidO1fRd5kDxkG
qxfdAa/1l9cmkPmLU38nja7U5SsOC+IfJkQ6bd6x+5fJ00Cp95r66bPb1MYV91/5OlZ84x4n9aOl
wMdjUDmGM7xQgNdMhr3Fw8aFy75aInkJPGVvjEi7uFjpoKgy/WabiLPdm3Lpk9H6ShHcQ+ZeUpgq
+KEIzdHujJKHF6sFLnSv5CThN+LRCyww7h1GN50R8mr4y6ehXPPJnXqT3Lqb5zzYid5JYXZX5rvp
m67MS5Zmzln15PfOffRGCMiSTvIdzycY6IjEzCKC+6bD/GrMHwZ3I6p8yfPuh9toqMtnwnOcZzOp
Nz279rtlzFfcGhCt/aMNn2cXpUN0VmZB/mCoNx4sRIUhkfMHRlS/h8Uuk4NOjZyzQxFte9s/zk0B
BMebgduinHT7fpPLrlmHVbs3aqzTyuFhG5Ng0yQK/roExUPfldExpZHCB7OuaHnF9+cQvwcHHGs5
GQG3UGQK8Lf+ZK668qULje/YRy5M5ynoC4JTUqkJRhZ4Swgh6eaABWnxZkg8KfRz/ZZ7CJineuH0
Kv0/Xeq+aj3AOppZJAlx6mkG0e2mKZRY+XAJeduL8sd6pK9QE9bYET+0Ntw6jpDzrkhFdGlkWfUh
S7Lvoyf3BfmpEJ4scE3NNvA4uQVePazd0SpinKF2uvyykeavTKfeK1vYe56Px8KzmZaD3jcH0exC
26CNV0b9xhXgkYdJPC8yc1lXJabD6VpwKEaAvwl0rndLPzwghSIkZjY+iyinwEq0vfKwLbd1tPVx
Jh1EBm6+aRscv/mwVm1ZbCJHOKsmGexd2ZbQWofO3fSFraE9A9nW5VvGfJ5kQ8E6r/odXlty+lqf
RGKjPifd8m5L7yRDe35uRyMuTGzaogvYuhSEJCZLPBKNGUthhG8uI6DWxaLSlsaDrtTL6M2cyh2o
x3JE1y4Baqw78qLNfpHfZv62lGQEShWQ8+i644naf+XXC83Fqi5umjKOo484DmXdfC79KeBOYyr5
03YgGc8G2HDPnAgUdvSWyNttCPMLmlVxHXqOpzrMylvfiUsQDtQedd8hHOvTt1kJXBaTYI+MCIP8
miSGY8jq1gn/2IaiOS1Lfo9fNpw1ZrT8wCS8fU26gt9plI87r27bV0cO2Xao7ADrDd2mMWxep5Hy
XdcuMTju0LzayNIOdkI59/VZ106f2s5JdzVq51XZ2fVrhI3xwqT0z9d7jlu7N7EE16qFollH2bwn
jpN2aEJyHf6X7aCz+bVNZfpcs/V+vVcL/G04xByWEvxOHiYpUZXJKwXa1ztaECIWssRvWu93Molz
S52wVo2FPz53P1IPgrj/KQuZHrsG/6QZhlcvrjoMaQb2q1ha2VtKZyKuZqtdB9J7bdRUgXsHEt/B
/6/vCw1TCgjWs13t+7p78tMAzADF5FqmZA8I+1gv1qHw/SieGFEy+aKOWRg2rpKAHkdFWTL52YXs
Vpzp0Tpo60duk/RUiqln7ofHNo/m7NELdQ7DvBPx17tMWNut6mg4+X1R7HSJ2bi8/72vz04eAv88
47j+9S7wFE7YQ3RVwlzOvRhJYB6bZL3gRsfL+sCZvthOwk9iiyDpTZc4fYzjeXhQ5fhtwMZ5HKGy
PUgR6Qcbai3xhBwD1dhjKeLjVtOWgNsj5xj6dJx7+3mIlm0KVoM9NWs3jntOrRYSnSoJOh2mvZsy
ttN5SaNK1JD5C9rHJeByncoPIql2ngdpfpgUe7KVzudIfNoVUALXXo46Yuk0W0jhA+EAWTPEXXE1
IjbSoDwaKjhnJW3f3q6NVeE85xUzZBP7+9QuMGYM+0WXoP4R+p8MnPr6aeJh7cO0fi0wQsc05TlE
drrgTEzvVUaNdeb4v46WlqoZx9YU3b4uUmTrsE2s7UjhtQ6jejiomXYo8+n81likvXHCFm0Ooy6L
qpssu8c5d+kdhfQyBmVeMIernWt69bZb/ID+yrodU4JqeiYMYgxxZ4CrNzM1PSdjJl9VcbN6+7FX
9d6Y6UdSQlPsyuLNM6XN/1GfQ9ERnVvZ+NMBYGgW97Xnjx2HveVs9j0WtlEEF4sFYFUykuur0T/1
c34urXDaqknsZZ3D9E/yYxdukC3kcea6t1aELa9d+ieciheKF22Du1MUNJuG6uUhtcfL4uwZYm9D
S7zx0H9PCj4wKiafMqxo8QIdMGhBNrmzmovpQLvwFUlCtfZzEQdl8cvSFGXG85jrJ883r6GwuW/x
NnJjcVyiOzK2OyX1jlow93uCVYxqM8gqXA9OlOzy5ixHwve8vH/heH3NOjo7gfXmjyrbKn968635
OxZfb8cXLVZVP5L9EdU/pIGsSoztzQ7m4GfVh49skiN1GFkbScJwf+LxVCWjbuz2/DGNw9A6G9cI
rzSZyd8Q3c97FvtH3jjhxlNGtte5na41fuXj2OPr7d2n0B6+RQaTv4Gvtu5Bi1DNfjjIvtbBQECM
Kip+87RPW2yFQPoycCMs61EBXV5rw4iHxfxZLf1PWXn9RpuKRnlOwk8CF6Uw826N5SAevAL2m52c
oQ39MCtIBrO/zIhQXMDAY7l1MXta0nkKq+XD0HkeQyI4OliDEUJ8Kxtoip1PGqFl+TdXoRNtpvLX
bDNrGiO+gQk7iJL2R1RC6RswdK+y7D7UjOyfFNfFKqm+WzW5CPWY34bMZcocgARAWpLO7joI+2/Q
QqpWfPNb8hPm3N+P8BgwOLNUj/0KMSTFYO/RjLWpfftK0M6moyW9Qyrcbeu0vD4DK6H2V2zGZOFM
D7SIOlJmxOMMYGRlpygMlpuHnD8ecuyq0fhrsXgYhb2wdbkkBQuT+DOFXbGr90V6GCR9vcGcpkte
uRunKG5wEF/qpt9OSxodyiL9g6t/W2NBJYj7mIlK4QSfziW5vukIaDhlKSE1yllZ74uy7nnG6qdK
qsdMdM+14/mrRWWH4t78basiIX0ntHi8DRKlbCKAZjd8jGY451nOYd1pyybGvgr1xnA+CkgleEN/
mvR4Y8f3nuXMfChl0IR0t5XVe1N177i1PxS3lOCLNUQIFz0sCLAv36zinndBE2wYXOADsD6s5j0d
jEecAaP86bjkwUQDvSpRLslpIn3IksbZJnsvuFtPRSM/RM4OzzTKnNHP3L+BpQ3fOIFWfsFm1WJJ
HboeEmdzdZAqTPRdGU5xnKYD7NdqrbzsSVNF027zdmlUPUUNLAJaQw8e6v19oIzt1DGnDYtXfwAz
liGyQN39Rzrq2qXlI48hhnlJaYpf+l5TxqWcmAmBpEha45rTgDhGww442KN/BwN2pdqJoqJpQNlR
OtUl4NxdZ3eJU/oNSEcaY5C+1ZMqNiKJvk/qGYRjGqdRGsYOm/XQ1xJ+EdXowPgrrQl6thhDOP1r
V7GqlwmwqSQgwS27Bx5p75epx4eRlh/6BvstRN/GCbLezy4MFjzD3Nu9zckn4WVOLvDo/FXfe/N6
omhbArmv0uQ7c3x7nVlIPyhJx/z3XUOjGV1tZW3kK5MWeiRIP6+DTetwsu0+skrs/T781si3lMH5
JoKIgVx2bChjvbisgC6F00jKl6Vec3oUajzNJUFGtYhqlCH27xLqDu02TrigjpQxd+suWbaJqS0G
nmt3rp+rnAARCEyc5Jp7ZrX7002Us2ZCxzL2iPrAWGNHzE5+mp0Us//VrHyDzA6T55FuqFWS3eRO
Mon14GyCbqLUAK9rIADY9Ox3TDHIPgxNuQmczlvBQMo3I/XhKqNTb1aJODXlnT2SFp+eRwcI/Zbf
otFinvrd9FiafD292EUfq3Ak59uVoxPX/tDFlkl1o+6d8Mo7jdjrNpPBplGGdnFKWRN2U2N5OyHz
S855idUAWo9bYF5wLOzfXmcdDaJbltQIDwx7BjC383dlegP10Z6qH/4rcUyqSzGGWok8u+qeMk6r
j/7OFBzl7AcEb9C9Ni3mceUfYRT63Iyr9n6g90V9MmHzHGs9k6aVp7sSN/yYl4RGesSVOR69/yZ6
ssxFHL2GpuEKxWMBBY+UhFrnt3osjWPBLkDeK299Xfo5FEdNbjmzNWsCQJUSkwmD1Ti29wtlpXEc
PTrniQIf5DVtcvr6hElXF/wB4UWpcc7BPh3L4T4HtJmtRxWpC+Fv/EX9ycCGuFkE1uHFf6zLCPup
6amYObpzNA0jPwqUWU4njoiu/rqEOHM2MmIJmgLN0J5laVNLVe6zMFsYYFlOj49Q98cwlHLfuxER
SShk3PuFtvxfbxnYlQ9RSGYTVOeq6rq4lZCL5vvEaLxfvt7KvaI5Crea2QrtHzk2lyPzDo9hVvHD
Ns09jGlI+cB6dWanp/5++Xpr7JdqLxgXTamRnuykyU6AJI2d0c4HYfTJMXEfFjmSDjQx6Blae0uP
+IMc9hAIQgKealWPqbHtuuJ9sInLITebuejXp8chtE+eUzqnxQ3rva39c2511r+7NP5inDL3RIBi
Bo6gL7ZRq6bTPy4AVP566/6xTJ59fkkgUSa6al9/I2RlO7WTTWBFEz5/fahovPCYDqevT6GB+fdf
4etjZke3M1KK7OQMaZnwl+mmJRXQYOTiyGLdbpCSKw57irlXJPVDU8ku9kqFVKOD9Yab3fnh9Auv
WVE8aka/dNbY1Q2HCJ2e0McyNT6m0UMRtPT+E15lZGGtP1/GO4Kwlfk+DKb6MJqJheRy9DZsGMbT
QDG9bkE8fWPk8+YuPt+k3bpnzQzRaD/8yYHt2waove4j06/L1wSVkXx6/FeSzmNJUmQLol+EGQQQ
wDZJrUrLDVaiC60JCPj6d3LecmzaZqoryeCGX/fjLP1zn7l/7JphX0b5DbfMGgkXwqJXXCGGi28E
/UV1806Jfjj+92+zjpozWcjDrHuA0f/9iajITeoM+oTt1iRu0J5PQ6oMvjH3o6S6jB5JI7+H32IC
IKvVYh590b37AtuAF5TYJdihXxIyBsSzI8Z86eNJIH0FbuObbBKllByRt5wNdUhVdk9KoYZ/7W77
3tZbx7deQA3i3cMBYeRmsQdjwgQkGVaMlDWFAOh8iKfmtW1PUHA3NfaZNJGnzKGNR3a8LFhrG2zt
1hBddgWM9KW2FtR6vfGAnW2snviw8O7Rg2xGhziq7TWeDa4CTXyNrHTfSPsvVsQLUkUHWNbGXz7y
qBsZD3aWx2ExM+GxPzrkRXARXEyzNtM0vFfLenH1u6BtzK386ISKuFOokXiz472fDOGEt4XXVzdt
JDA3C3fLHmUcHiY6cESLYRDQnFtQLGSK5WeQg7F2gANiHx0uzFRz6MSI7N2NcQaBxtmODSdzKXpk
5eZTW/atg49dgXb+lmg8YLJ5yVRJaUkQ8bh62eOQL3eglU5y3HSgGVe1HbCOiYIz75hHI+KrFb2g
2Hzn2CKbofqsaoUiRGP9mmDf7aQWf05tbedM02BF/SDsBjY2/UNC0mhoO4gzCk9zp2GbRQWf3kRZ
oQihiU1WnIRsNX6rknLCm6cakEYTam3e+Z7a+NXA7XdkcHeacdiYZfbrJB31hl07PnntcyTKOz3b
R+KwMMzAUHO7Ie3A6xDt8uP2F+AncGl243eVx+KuzHiOp3k/FrgggTAepwCp2c9pDbHveDz4mzv5
cxmYd705PXYVb9/RK9hF2RSiYGNbdaJ9q/VCaIYju7DylHo0SjRuTGkm16bDwgl8Ed1sYDJnTX9K
tLOhIfoO8NcHrjXbi89LQv1qFSz/6lbRZlfC3yBVwtReU8mxeMM+RTtrhWsfa848s7eWVZDRMDL6
9w4rPc5kxVK7vXOa+ip7b51XCeyPipUxFLcLP9xOTPKq1dXpLG/fxOLb8Ltn3mkXDM1Bxb6pUgdG
72pjm+KStNm/Ri0vHTPKOm2mawZcR5pLELbNTbp2Dq3VPRQpCl+RtFegjmqdlP6+bdhOwg0f3fbg
SGPcwmZ6jp2ffmna0PI6rG7Rv6Yzv2tr0KvAmR+RM6vV7DO0FDVEA2iy3K4LrhhK3TlWe9dXw7mA
Q891wb90NVe6aQorEFqh9JllWTp5q9oquceq8mon2D8YP1suPzKeMewkSShG64Vc1aGp/SH0LMyh
iHLOgJ+0bHFcgpbvp9EKzSl7RFG851q3jpx5Wk26c0OqPV2mP8Mv7hdlbZKAwkESA1ws5cZoUvri
C8hMLdIDshS35+kYx6nxmyw/uVV+FAi1GJro+VrsX5+1ok6xqUyiPpDQCuOMTzrOZbdt3vLc3Y4O
9kxFozcwDCDd5oUoB+uOpZO35DEtaDLH+Q8xbk7IDs3FS24ld3aOH9q2MNKLJn/Gr1dsjNnx9iki
mIrj58Ydbu7KCvZTzFcEkufWr7wA5xcU1Nmy7tI+q9f2CBi1EcWzUiximcFZvdRfad07m3Tv6DRe
5yp+HiqNCNTT24fnJVv1EWtA4kZfDZ0Ik10/M4l263nuvwdXfFhuele3F46wYm9PXK7iDFb+eOcA
Gc21hV7J0qWoIJLUs/WZltQOD+NrNGUf7EqBDg/IveQeM17nWMzRfPrpcWqyuwGe2cr95cDpt12G
TE7w4q3rsclmxonfjqAOADMPBMT10GZsnhy+Kap+TbicrG6fYcsBtaSpc2AZ99nNPp0+ujx2PWuJ
t0kg7pWSGmRm4985kiHJmJqm0erKpR6q/82hUqKgzfoJ0WatTBISSfONqZz2BZB+0vLPUIMO2q+4
UPu8ukvn1Av1EGvqT4coOi9L/hFZ//LKTlj6zJBuZLBLe5sh4uZVu9GhCQQmFRRUr/OZNVn+t4jQ
ytiXjj76TcJlOHPht4yApa344tFNfpM3qhVhkEffc/+IU9DQOGloa2naXMkVsN7SPf4V9YgR9V+v
hbVVBVWNcn4cbx9qMk5fY+8KtFR6zbnQMlYNnJ4ZL2ALCRdV3Lk01VMQaXg/7rtpK3PfF96DZ/T3
bQ2pri0ZtGshw9ypPw2TSoOkyhAXbAB1nFgv8J8y3sm0ilwxf5zdOuvXouEopqV2wXaZafduLNFA
2ajOkcD0HlgnN00WLKuENyPlwCErGrkppBetKl7CvP58TNWNMle8YatNPCb7Vka4c+icLsa3ei5Y
fOr2DQDcZrEYzrh1Vibje107a7ac/Dy2TXoQxYhbczNti34+xBWSROR67xw5/Jko1H76k0Q2rhO2
Ju1UPSueBBoUBgbm+Q8fGxM9hEEm2DHj59R4rgMLJ33sJ19BwsBtVDT8oh4KP3rKI0BrVZbeYzvx
KJcSxlpWvHXMXl9yikHBS2+obevN4c/MhrdlrvdzTdVG0TBCWkHP2HqeYSHCGBFM8tVbxr5BVNln
KzF6GM0rMfN92eE4KurxTZbVCxt5tu3IHYzSuEzkMfb5i3fcd03UkylrKPL09M5mNbEbxq1TnxtD
rf1q0vSZdcBQI/MqRn+X+R5AsWplx2ZLkiC/xuV9JHgrFElTXxzxLts5OWroi545/rq2zz6pZ3Es
vIlXHi54o/MOGiBUKO15ABzODTyFW6aM/nFiMbdnXNJ82+xhZ1ztiNrJzI+ntcy/gx7NhqtcyjZ8
l8Ka4ng278yUL2ksDRq6LSiPbnFHTmOH/4wmRnieN7Ix80XcbQUna15wfhguN9R8rP0D6j0b5WXE
7tx8AhI9mJ6ThkHs5oeIUXVVYwvlmVM2BdjlLjY78zy1/Fwdos1Mi1s3ZEhQhtwMUDNPKv+npFSn
xklelsYc9sooTJx2xp/07ua5xaqydGTHboXAGPfwADIkTnbCHT5lpde32yF330p8421SkyzLGhqm
QADGDZrHIFGURooH54nXy2COpzTw7NBwm2+DjcimG7GZmtgxI8ktP9HADDGYO2GpZbebm0+WgCcX
OC69JCK0Mzz/c8E45U0HA68kW72oMR8NaW6tOL/LgBat69G+C4DAr+PRXUED+1luvwvhGk44J+M+
eOtbmI2uGkIDSbBaWDmK6U1Ii9WAUOc+GFLmuArLrtHdz7XaJDG/98xtfm2upiHy8aObiGMfsCid
2dysCJXk25QV09gnbxyTxqVN/KcRZFruFn8VjNRwOBpG4FJDnX9wy3rLKdTxa/8bR/kdZQHsYaV2
2bGXEMmcv7lZMpouSEMLKtLNsj936VxygW4b3N4eHSvJhNkovhtdCkmxER94uVJhHTTepVAalToI
Jwpw0O8DUrtp/ys6BOxpGEfk/uWpI9oll9znJsc4n8bP2PpoYFzGs1KXwYZcC1+CPmbhnJe2bbae
55EeXBhVbmKUv/AElANlpurPSwye1IRjwXOYKS1zXAtd39WVJ9aD5NnAYLHyMDEOHuWlhtNaTDbL
ll8aUcg5eeLFTYgZLEBfP4/xjNnWq66x7T2pCu1tqJqvxm8eWa9gPW+mB3RnbP2B++7StZovTcH2
PyZeTX4X1S9aThM6Z1pEtHJ3PveAIaKRAf88W8UAb3In931gxVyH+ESaaUK3HG4szhIc/1QPuMuA
7wY9eepEQLYuiT9g7F9nHWEfq55oo84dhPnMxFlRRFzprCeLQY1AzeccLbBqB5QgxvuBFBrK2Exu
jQpNFnefjDBcCgRvgDrHtK7K5twE3jmI22s31hjjouKzarBb9to6w91aBABVZ0pDs9IBvQv+yxhJ
85R6THcFRdEetaY3mZRcT7oBDukdIlJckreJ0aoJ8cpNz+wq3pKJibGTrTg0rtom5nTC3Vtc8R+G
6Tze5EAadoJAL+TtFjqXle/tBNdABLbfGuxuBuZkP7o4kFWLDZJ4YpjmLKXGGvtNqXpKcwwzOUqP
zxRzJsKO+1IRGAG9PMn43+CrNmSgICNOF5BuAyrO6wdoSPWG5Omz2aXDKiEuR+86t19YHyLszX4n
QDlshBoOjplNa29O78bEPdnxXG0nZe5KQgOXiu8aOST+l1FmbnuLe8niLsc0tuNvj/2ACnQbujV4
Xl9OYe/Y0DT0jRgzfi/wIteFhzJdGxSmY4TpQ7xtqOk4jFyy65ngPRhEPsLEYn6z5W23RcpmaTYn
TP3mLqfEIeMIJc66PIkgDbhy3/zRWF55fc6CIFxQ8D9fB1adYkEo70cdiCPgA72eEyqcPZ3tePQu
UG7/hl4uu5vDyNC4XIZY0UTGtjS1eE6yqT0DXv1u9cJXcWlhbLK/z3KDvQe4LuKO1lp7BuvGnkfL
lm3OdjVdd/2N7+0mz65uolV2g0nPNJJPTf/NRQ+4bZ3kXD7Q8LCkrXCsEsYEqrtpo3g/5PJzYIN1
ThIcu0z+WOo8woKLU9LkVDh/lence93y3TgpCZq5TsMFX5yDIhXCW6Z5KDCfiQVmm7gt1NOcTq+j
16YUteF9BGlG9zM6JvITm1KqBmqI5ZsetOrKpZoU1RL1YYYAO/FXlLl41jgiV3UkUoxGw69fAlgf
TX6mwFKPpArIR3vxK6SealVo56OAyxFK15/WFZXSXaQ5buZbwK8zPyR43m0GDdiTcm9o9BQjHzdy
RrRPLPFpy/zDRxTDL3DrM/gpDGhnXM53sysq/N2rhIKvba2rr9xMNhU7D4fcElanOeJu76/+8e/l
1gm4b5i5J3b5QEcUiR5CLxEichN3+5TMDEEpkwbVLDgpSMbbYLavth5ecpDaP/iBDuPc/nmOxeww
o5O2kr1fnFMginuOVFj/3RTAy9op4AJBJObk+wCloqpR2wFc5W7A9EQCLrU4Ydij2ZJmYCebkzsm
RIKwmQkv/7nzMvtUNBStjW6x91XU7aSKbrEYXujky51TNMjndMKQBePuoU0oz1RLjQJvVKSZN/y8
oKJV95D5SbhME93kGcb93FnKbVp57GoSblUjoMsNGm2+0eTu0VOoXBWY8QcjqHdu+y0Q3HNI4Fhb
6cItQZHmlneSnVFvuxorJViav9aV/Q5q28fifXCFI3kc493Mc3WEbc4Z30JxBrbZrSsHFwgBh3fE
WDKEAWt/Rq2tQiXZ+JIRdPJ8vfE9xwiDgp+VnrYCC+IlLZ10XXb93o6sBxs3GaVSo6I88DsF9EGR
FhqjzUJtKMC+tzzcNpkiXAJzumqW9liAAFix/QyzIOmPmDPph5P8FyfMRTBTU0JAXP1qUlfriBfQ
mmdltZhpzz3ZTCjao0GLR+U1zZnMZuhcWFNZPMWi2KM27TV0N8Ko9GCw7ttLSKZ71+H+NBQF1lk7
2QKpxVjV/BTeMAB/1fMqWfCRlIKUkj2iumedqHYiI4O5IHOraXkXg/sozIItXFVcI3AeGVJdWIxx
tiaQ2h+SIDu5AQd/W5OUs5VuVtI1947hMHhKNuWJNPQRSsyJjH9y9uN2vyhf7GGZg9p1oWPbRhes
J0dgAAvqmT1H8T27SX5y8DrjWGQi8ONLHxM/8EddbxFZ/WPX7GYLWLbD3jLOWyJLcIbNyJUHZ267
ldm5hKrgpa+Atj1TYVxsxMgVOvfq93Iitd9n1V2NQ70jQ7x3fOofVe7dc2+uwml89jtg526bHw2X
dX2qsRjq6n0wEMunnBs1e8cCU3pjbjJK97KslztTG8eFIsMteIDQHATBG5meqwBLl1LsOM3U3jqL
4nbKYxB6C4GWWUd5yIf802bzqxwpZVMxnyFNKNK5FdTG80NhUhKXN6PaSCNKDrKgH92Pps3i+QZl
9OMHufhtaR1sy5127fjYFc1IQoAlI/BZRmOKuljeli65YvubH/HDbpl4HHJI5viAs+HTH+OPyl3M
dSn33HJtA6W27dRfVHPx4/jDaJQ6YyjzTREb8inq8uHZdBmPAlnLHWzgk181l7QWsHY687NbIjTk
akzCCWjCTrvRR9eYfB5W/GndeBPahTTgNYuFKsQrUtH8yBeTodiPDoKGzsM4vkqtGOZ8zH7QUSy3
Z7TufTICo4MIm5Rg3BC5uQdzGW/JIjY8ieN4M9l12aHEsrbq0nqLsR15rUVLrWKLTGqAeSFeWaVP
s29FziOJuHIIG/S/XUZvCW97Pgqj3sh2eLRadg7lLVOOFZ831HMQYMkk16Q3KNDFNnW3Dootap73
qu1u32paKFi4mBtjdPeMnjo0HdSIAT5CG+MrWoithM3gvim7IuOde/RjVtkeDu+AvQsQrB8VTO2x
/WqUOjuP64CWg30QmdVZVy1+6uJ9cpbm3Hs9zmDanzOHU9t0KAR3gvdRUlPZ5ERqJzPLmemGJcSN
hhOuLQ99Ue+UqeuLbo5zw4Q80tMAzxnI1dTW9AvzckcyBgRRpN+Y+HLyKqB5p1Y+u9345pfFe1f2
Bm8M1EcNXm7tEaa3ijLkG9scs5vAB+HJXRNGUaFqaAvxKnXS+Lf3Pkvbk1X7n/HkcPVmAb1xOJir
em1ElgfSBNsqSj0TUIMH0oz610z5hyrY86h0V1RuGB/9vi7FiXQdHRTYIiQDy559S4ciWosTax4s
sBlhbqp3kDbKITnMfvbVRwyqRBRx1bpMswFyxdKHKp73UzW9x6X4K2uaIoqCzofe9VsYSeghg+mN
dFWY+cFR2cgSQr2pwjL2Y4NAnOTmORibHRz0ajPmngtJgqGxzExYEXUwEqWbsydtzPdlF51nAhXP
3iS+zEQw1zl4D13Y4jtvJLl2y+2QjodY9Wf3MVoEgTmUn+bBEn5yEGG2gBrxSEonwY+RYLYQFseu
W833wcyIq9zuM8POf8YX44zenZ5MeUr1wQcqCI4DgavMn7Hu5I/s5M2d8JL7PAFqPVN7wSg0F5iX
OaEZBi43JtaG6320bRjRI1Pw7cow5JA6ipSoV65W2SVxp29pA+7wVG0eRtPFOIbDOBEMXE7dkrS3
pLOejcecOQmtnKdKO3Qg0Tv8C/Titwuwnf6HDgfb7x9t+jGBw5yD3nd2S2uUK/pJmVWd5qLL3FqN
aZdhKMjW3GIZm0Z99u9LvZTn1uDCVE6jufN89yttCyYjmhyCsXW3BIMWFN9YhUYCLYujNPIO8yB7
0AloIXqQCtd+tONu6XvLLWTQFWwtIBd0nXiVBQpVxIJ1NbTqKzZJUaSNu02G77glg66T/iCd7tmo
AJWJJP2KK+PgqTFC0UifFy2eS+efKeXRGfVPoex4C32fB2tCUO8M/Cd5kBLtCbvCx+sTqIqXRHQq
F3mkDod4cP2dRd5LX0P5EvMzxVkPevyD+tChZ2AgLeu7iFswoYWrpSxOdTcq1jNXex65mnhfEDo1
wR1d6HeV1dehwDpgAnldZ42g9irrvE0p+wf6czZTj9qOafgTodi9bf4zIx0JvAebnKvEvlGM3WMw
n7TlPEEdw/+svFMyRcnWhEAfTqXDR/FhaqfYq4U1bQDlABGNrUJnbIh1M4E3aD/Q5jdRz+/Uog6K
O7L1Fw9ltCJcT2e6UI9l9GiVvJowStPNZPeMKUHPhvDW6LvkB5wt7MxmxKEyzmiE0UiaKMKDA7Ff
kK9cKYeDuQKqsrK/ox6rU5qjnUVp/p3YNH7WBQcTH22rq4eopWTXM11jxVFm8FqkW2b0hvNSd9ia
E9rd+Q78LJbxHNtVdbz90HmaPUSzMWFZhcpCkwBCUFoRmKKJ3bMXnBXuneFYHB/JcJ7G8YU/Nq6s
+Nw6A3VNHZTHgCfb9bcWlSLbrHJ/ClmsaeNZeIkBsrsFvIuhKde2G0xbWpD0qk/ZCPV+fMX7+9d3
8Zlxk3tLufzmzLerLCaGFGQ2kvbQPmb8cFtDi2OeT7zTBhRK1+zRxXKgREXBgGwHr2Xhm0eKQz5v
Xkw+wbDOaDSOzfmLxhNMFtWMchH1lF673ocdNAQU/emBLug0JKubbIsuy3cZnJaOqRKD0VQc0DHi
MDe4P2CjxDPYxb81LHzSGUuGTvcY4HxQILvJKlCGxMk2hsrEM21REkThs84e+sx7y7kSroySOly2
unh49nVrgQAtQx8gMQ0MJ+3X37NQ3Uo3Dl9Nfk0lTb4khv4JLHx4i7qNQV8P0yJYnyB7YisEFKFr
QtJJLkt/ui0pCHlNEu8fvYI7zW92yvTMPKz/pQPmQYu7n8sAu50nidNnkMgwFfuRmM64ytkagtuv
H5XzjloqP6x7ft46W+7xZB0tV4dgiwhSNIItcko3UGPjYqd4ilVAPkgeGEew8UuQa6Ag0D1FiWj5
VXbvnVt+6jF5qG1U8NGL+3XQZN+qgJLna1Yqc5Q3u8mIe/IUdJrbxXsUd6z84ZPvhuIpHx0c3TCy
9pUV7EFFrIA4eCG8lgrDrf1BzQ/GDN7/NCr8yyM6QFLpfWUurKugisrTGC1Xqs2OUd6m+76x34sk
unRFz/e8AmVTIPTZgoZL030d+xuxGSy/V/mEjDpM/AEe1+Al05a716QqdjJXl6VVv1TsfC6zAL6S
WKwozU/JVhOoFc1xBmcJ87wTVuzDSzt9A//ADoENTFRS4FSRsd407gmz+oDlx3yvx3dXk3aBYHTq
WqsN+3hXTZZ1zEnYxpwUmGcrVo1WEKzi2vtStXhqF/2ViPKcdXwdXSB70h7jbTnlzjHL34DRAOBv
35tbq+ow4iJ0JtxIyWMGFKgcWJx6Xn5fN7Ay4d7c5/1k41WMnNVYplzxKYAQba7x6zcbh7chNgwA
gotiwgyqv6iN6sPSeq89Ixpn1262E+/oIedmaf4zjLc1AhPdxvTKj1GbJHzPoknyu6Xpr2z2P5Zm
uOrKjtZ57G6Xm3nLS+yBxDzp61bi6ES5JOblbK3ZWdk5s5XdfFQFsETwghfTR7ZAWn7Dp/3Ej3Xw
++4+ZV9VjCUGNfzNsH/69VjLC9+kbxM+BQ5Xj8GFu6QzWMciWT6ikW+lLTMHTkHSkTFoyB+O6a3o
7l/fvS/srWI+jZXtp8m2b+Z3VxbPN68uZSgX7fdzKNPieyJ3Ezrlc4P1wbKziKbvkpeM7Z8lh3Lv
y2RfeRkhXvxmLMv+pOBkKypWnze+h4qrh2nB1gC9qj5IvRV+MZ6SEpUer+6OzhSqXyLntU9APfRm
8JoqI7or9EvjlTzL3KVEmd8Wf8aw7v2d4/DIcuZvaUHJULb6q29E/Ke6apu0yqCjDtDG2NqvKgL1
7w42g0uLm08v6ZkvIb/kOeOowREfK41lEnnDTS40GbfXHI4G1lAvTCwSsrVjoammvb9qsO+FhdNG
u5EyiicZDR1GiuVpSaiaY2zcdkFxSRv+jVEwRprDkXBXjVCn/0yrYU8NLmyTJ/YhnejbGyZu9k2U
sRxgDNAmcQ9HYtsBXhaI7FBkES3osbezkuRttKCuzETwbucC/SRC4/oo3jEXeKjTLfNw0nB0+ejs
su2dMLhRHUoU5tXsgYIZhHfO+WKuS9RMGeDMsOWmr9xx7WcTLV0xVlYuR7ffGeJr8BYoiornyOFu
p2p28knYZI44tr144ul7oQltzWahQSDrzBPfBvhH3pczqHjVVarc9HeD6hiYY1qPXPtjhlsWCv9Q
58H0KPvgWhl2yhfbJ/Q8pH+iXP4kRNdj3fECj4TYu2J8qjm3olTfDKIMJ/Mo5bbwbsqCh1fP9WHp
jDV2XysPb39VbQJN1XP2PRrK2epgXhuGBLIq5n4T18v9ggaznoJdzOQHbYabjKqLoz916QYujm8A
ZGmi6+Rjqq7RrWM8YmikfhBq23hxag+/mWzYroq1BESxaiLc0jyNvE4sca1c3DK539BPI+ShYjsQ
4xWzSQtsHM9hBTK3d65lfHp0Ha2WltsoeTwztIBR8pFhnspaEtx4fOxTYt4wbwGvapy6qxFBdtVy
DYVA4xw0HoLenyscZgm1jk6CKU1oMrLU5YSEMnv8ySPmY0VHVSeSmPogCEs1LtqtgXPWqpgbxqxZ
1pBnk7sUAJEPW8m40SZhg0Apj/GVd+ARrqIPfPzE8Go5VbAcq8FfNzc1tsPEVDviZ26A8ZX+2Z3x
a7URg85/k0txZymuRwo+FMQSzEkuG9BeDcumwou6TzFpklgw2Cfm/VW0ybNqEuOQEcBVXGlHRk1t
0e2JJnnQWQN4xYapYmsclV3zzmuBc9tYp2Z2zS2btQAdt02tXgM1dusavhAB7nNRw2qKsvRFNxUK
9ezsrXrjtP1dWoPFSLC1J414dXz/jH5BpZd/qahGIwJu7lXCrslQOU9zkHDrJHjGQmgrRmOT34zL
qeFy1PbmVgv8A5KrSBnZ705gyXVT2Y86c0HjCHE2GvWh3PEninHYwSo551HyUhe5C6xjeq0zJJXc
5ZuJ0+ErydTD0mPedhSNkDz+uaIlNjfYjfKovtYMKhsCGa9Gkp/pK2QmK2j3ugUrLXHkrHoQBhup
WViXXvbVVpblE2TmNWmFbCx3ZVftDLiJ1JKNZ59NNjJI8lMZ850Vzf1+ITozjt5jzcV1Yw3+qZLl
XV5P3z0xdDVQrtsIbxPkvQzTBvmXBwR8thzO/sLJgR34zviC4cFXxsbkYzrWJS+/blG/fBofrMZ8
ojIO+chuWF5my04OMt2jIlwT10zWtaJzEwVayvIi9HRgjc+fSV19DkR+VX13tMXeceu/CeI0ahVv
LV+KhwKLyu2qYoGBAUyZz+OO4i/IbstwjaoOHlD65pjtIZuGqwn+rTX+1Z4GsOIsPh/lnjapF4HD
kamv5v5s6Rc5Gxe7I5gJRcdu+BvhZknY00U96txMPzf9a//IbzlbCMcPtSHubwstWTKPF/iSmehg
0ky4GhZYJ5vSME/VCDvToZBlobV11VgPTSCHlUuQWXXBc8AFBoSifJ7hj+NTgtyJye7BqoePuTRY
iDYoKOMcpR8lzuHQBICJ41qK16Y1GCYnymToXt20i5o3cVVtSJ/dp31OFsyu+88+r9hdJPrGPVyO
8+hfAwRZPBQ1u+U8Y81q+d9+6rcHNVvBw2j2xMRE/tF3Q4QYn+NHvv1RtzXXliANVAoVn020Fbr1
EBCa3oLCacj+yen0dVSIORj79iOgtJNJKP8pSONjpWfnndaqF1O7T7NIHyFk9/t4SAkbUtcIMcLe
J6PrP7fYoM5pGShME8NxahqFxwpqEk1Z1dUapPnoZekTf3L68BTMNircRFj2bkcYuak+fOs7IxH5
JsicHiVJ9fVk3Uawist4anXDCafUjgZo+YjEea8mu/poZgPPFfiSHYu9+oNLylo6UX9tg/S9TUTy
gOMao3fgvQjUK94ogkHJA9A9sQkC2lJ+pLMIbu+d5uTVQf5mInHMt/+rpVJnL2qu/0nbnO3ODR6h
+UPyFmSGrRlx0oYzhAz5FbMwF70SjAMu76rSX14S7QUhvVGHjoLPLQnM5IW3T7o356pZ//8fl8E9
+iYWqv/+sejq4JLbwcfAcuOovbwMM6+z7hfHOxa53xE4NeZHm7PB8WuiKQA8d2A7hrXZv6WZDQMr
IakT8DVq4tx7CSBTPzUpO4murS5zuvz1NDmPBoF+4+abzhHZJot53wag7oODZAvAfs+GKcHdsbvF
ArI1oDrt9fYOYerD3Q1tVa2NGGtGzTQBNs5a0Rp9dAw1Q4y8Tb5U7JQMEgBQwn7sqsfK2ouk8+/i
7oOAJO1MDZNVPl/iIinA5uEQnxAQa1NhT/N+WqcmmSNJQrbzBlMzDocS/+8UWD8ao7UIkNCC+YiG
9CIG/LFKFv+kpT8NnV+jZERtxukJ5oGbgjWyBZ+2A7TTVSuSYI234ctsZ1x7ns20YD+IUr4lbT3u
crJJkKSILXnx7e9hfg9yOVOxfB+Pxo9h6HRbCWQWW72ZyfJXe87rlOMHssb2LTJr+kubvZrNF2vO
xzCX9ruNSTTUmDwHw3HYpGkAadjAA4Wo04xdtAIOcmhE8KuMdg4J8k30XN54AO2qc/Ivw0IjZDJO
UmmsbJ23G9G2Bwxr773SP1UQbRmkqRnpJTR82W0szMooAH1YmLpaUy94VK7DqnX0QePQXBtjQ1Y0
A6YG4cnB2NGJ9EvXCKxNJ9pGAd7/GguG4OeNhH/uhvSnYedmGB33ahJTcV0dUAXht5ns3m35ULCU
DfMFd7StUzRzgDkpkgX+VAvEVOksWyDZD4DzdbhEP0sguV6QhimSh5FRNl86Cs8pMce+hs7VArn/
tHyUbdNnGaQZsFfeJPc1g42QzMZGXn46MU127EEqaNbj2ivJk9Y2mEGFMv8/3s5sN3Ik27K/clHP
zQJJ49i4VQ8+T3K53DVFvBCSQsF5Ms78+l5kRGVGZhUSfdFAvwjiIJfkThrNztl7bWTQyt4w4LMq
d8VUEp9UFhpUnq6yl7gfdsQZiYWflCprAd/Bgo/L1YCjXPdvdLSadau5B2Wno1aG/0VpM89WvPG8
t0O3TytJ0oiOtFyLwG80l4qkIMEEqPEuNEauLvXarhArVXr0C3JP4CUPHkaiShej8qlWLc+OZFU1
+YfvWGD1EPPX8V4faqZjk1x8sCgiyYfOZUaJleue4BGccNBBXV35ipd514Pu7SildKhuXIf/QRPq
xq38h3yIHsu0ujeoYUAYegwD7S7EY73wNIVE3NR4nD5ZQ6DBFWbySPwHbr4MXJWKkD1C2wAbfFmZ
jHQUiG69o5M5lr20rnU2XQdhS/YlQQi1TEP1Ggbl3kp7bPTu2TAz8DvRowFpWC/tW1r5905lvSFO
v3mELpc8jSjmqhuQUSNKyuqL4wxnMFWYRhV9NTY8UiEZ8yzUjpAXl4wJy8gZszVIpXFBoMQaFNAL
tABn5P/RzxhhUdjqYwE3TOe/89G6aJa6jzJs36J4bjD8GUqXLtURJBqf4MKJI1J8be1NtUMKqZa5
151ozXJn3eEmJLD1Ua1uSZx/ktY7oDESNGqSezUQ3Hf6cOcm1sI33SfSxIFQVDgOmdc4TNeWjmm5
mynnFcQj13NTPTDX/55WJHIj3RiWlUKPXjejc9XFR65+4KXqp9kGU++i34f2fWPjH/ApEijY64N0
IHk3wV+qR0vbRtY/6sHZr/S1oUNEQuC07AEyYkvJdXEJYMCwuA8PkRnRuILPU/kZkhaxT4NW8OTM
t5pef8QQglBWUYOKuPnKjEJo0+/ywLWvqRO+yp5Hu8UttABWNbAgKuguIDqIlGxb59bOHlxsf3n2
FX9dRU+8OXUCEq3V0gIr9OqByS857k+6QChHVv22j/nMuvFoahh/GRSmNHsYu15E82j0elxjZYZo
2kOc5rBkASyOlRkrnliNsXK0CarHV+aCXXMowwSuBrlmDxmcCqY2hBtT0NNgaoYDNm6eiqTIdhEQ
EzXJrtqoQcjKOn8dqskz5vhjhKngXQeL2sVBuvJt7rBRyT59KduNY6JB9ys6dyI844Qsz7Zdh9fW
du6rvL0nJgDTeqR9sKrODi0i7LUL6IDFAKBLnD4Xn+Z/H1rbwsNCUnjuMka/1UJqWBE6ekScCcnK
CU8TgeRQpIl+GAb7lfRzc6PklNZUlWZxk/jpfRUkB7Xrk2U2hMvMNeOriP0TFhra3iY9KhxZ28AI
T6ZbElUfmx4YRaPchRlrcBgKxYON8iG0UpDAGcKzlNobFR6Uk5odM/0IR/Qbju8xjzW3qiDEupkh
KmKDnde+y9KAe4/ZTd7in4I3cwcj69D3SnpWBbX10cJyp/WfqkfOZdcZa+gZ+BkNRLF0pWtjRBTr
9G+22bI48e2WBgmybuLPQYgA32BJA/sqSMwLOL8NBeL3XgzVNkb7eddoSD5i8N5QC+mLQNNa4GGi
ISlGh3/DK7eKdy5VE13FsBpz/JSkx9PJ18e1Z8CXZJ0Kj6mrmVC3Or0O7WbKwt3miX0fm4BGeP6v
DXLgF77PyEHZZ2nrCNLs1PUXWWnn57JNvtEBDDeQq/dKEUV3aZK9pIIHX+3j2WEltLQw0668On23
MalVLSN0Wq503m782sWlhq2+VNFIrPQIm0JiMrnzeqRKg0WH2xmSzzJ0Mej0ENRw293Z3N/HuvpI
NYzWWugyxHosq4H9Lq13A+EEArnqu1LiiWmc5CnS4+YaJcUpT4PkYqcSuLAbFluypDGHK+p9LxX1
hDNLUqRxHnTZNQ+9ggRs0Mt81w9btfK7ZQ31yU2rb0oHO9q35XenrdJLbffvQFTDi1J+bSW8e4Uu
/iS+ganYLHVym1aGMQUH4LFaj+zqKvE9TFSmtqVdoopk8E1oy6LBeGYMyzdoa773CYt1S33vYXZM
ejGGK553mb2I2hFvZxB8+o2rUJiV930kb9lo24cmm0BWbn4Zc0Z8ImRBdioo9IRP3b/T1ia8oaWi
tIAl6E0TkbwUZQHlf/SuaPLX/dhzR3jyJSi+6RrNYKkXV9eG8FPiw8RXcR2Jkmdsy7UVd8RjSveE
oKFoLakVqiFOcJ1uZ1W/IGtCGxeginClZ02P06cyGl/BOiP+0pppojn5nEymeTERYMLUl0nhP4nW
9B8Ieke3hl2HOhZRPxY0Uxqtte4imvU0naWYLnb50OUY3BA1OH0n91mddq9IYdeF24VPPOKT81Cb
z1CtVnYFrTVr/VMq8/ha2k5x8VCAFaZVULKlf2gHanzVzSLZt/XARQEl7zqf6+MsplnACq9OzvNu
dTom/OIaVUQszT8oraIDwTascOMPPDBNe6PICgjHILRLkTI5tKkqKExCtVplXmIklwYd/ZFF4xnM
yJc2CmASBZ2xyBznw7OUCtgJ6g/gnmLplWqxAc77ZicpI+g5VDOLMroGW0yv+pexo/MmMR9qFE9j
V/e3ea9oy9iMk41JHaSx9INq5YjJWn+rMZgcpNKyQoA4NiRwt7OWZo/nql8B1gFlauvnLk9U2HhR
v+lz+z5Lrh1+b1txz2S9r/NcdRkg/ZVRqO9p/6Hnl7JpilVu+y5rkfLecRprxRAFQ1lZ+1WNiiKa
+k0DRXQbeSSoXvcjdR5QlqyTyIlfwwrsQUeHuseiSpxBsst4fnl1cPCLXHvjx1XwclRhXNEcY9XS
EVxlysGHGueIblVBB6IoqTCDoeCcgVFqulJFv9/Yh9agKVf7oCRDG5TYWFtX0PLZpekj9Vnk30r0
QttU7/C6581LG8QFOUv1Dt0yqpNCXRmS0JTSL911kRN4pVOKoI9BRT2NX9s0qo51qg0PQtgFnzDD
fYHO1tGYK7lDCZtEp4Ng2QVo/3w5qnA4RineB7/jue58012mpm6MVz+X2puVRLTIeFLG3ksdZDEw
P+k/acL50LPqpYCRv5aVzfuZvokYI4MQEw4pXXlmxRI5azGgRt2rNdCHdwt9AVgKTNco7io1fZDu
LWnjdG/o2CUTM5VPojCo/fOzRLsfugDLT6kTdYrTyoRxMaYLoxdMKyLzqUNeA6kLuidoz03jM6I5
Im9ObfjqhOZ3RR8FRj7UUHTb1zBFTmRNa3AMWwyV4RbZB7dDFZkPY8c7M7X6lFzpwegVC0cTeKrz
7NJmYcAjyn4s3MH+TLXJxJEmlxRlGbMQ5aJzn20wsryKPHhsmaGhnuwYoWilrWsxhVVZ2gEN1zHU
rPcevdmCTBjWK230CIvkNSpoksT41hd0j/x1ovKw0orq2GUYUxSd2jUZLwE3Aj6Gb3pDl4YLiQrO
G/K0/qy16luIDuRELOhdbTFVH0FzMWgC7TFH3M9251N5DV9J7SgJyUEQE9LMdcdgIoHRzTdANS1l
SgdNjvcF07OVMtrKWkTOBkQD7yvg0aWmE60omnBTtmXH3ETzcLe4csXSq2U2bB+0GJ1PppVf1Wr4
jg8QIXlA8F/Far0B/1DqR5WklpOGZ4yawneD0ibGF9qljjSuMZAhlioZnzZV4YXp2u/tx4i0f2+0
ArBfW6xrQnow7fnF1kP5ugic6lqUVfViQ4jpO+vRG6ubVbYuDh51m8OCX40GMbJtu5dmFlwsFYG2
jycRPH3ubkyp3yOSyplW8vmDj6BnB+cjw3VssYidoLONbZm8lSJjPnDzaEvhlKy/KYblbTLFwokK
ehbj3NFOmGGrMv6Kukhu9SI5gU9kKmtUjECahS3U/WbULl7npGx2FMeT9SCYKeTU3TeGqE0uc6A/
IVL7TWGmxLK4dOcj6TwYkZRrq6oRNnJZRg5hB7bEmNC0qQWKKYEijfbWqdSdbt+VGmbtnGwUdGO3
rlKM9ajGZ9CDz2lI8Zd+vHO0+i7c+l3wHGO3pOCls8SMcNQkfQFMKMWRilkG0R+DeaS9A/EkzqUo
rG2IcJcmJVbqmJUCfa5P3StNSAEWfY4ccRyKJIiAhnhLMVb1FtWgWqiP4BiuVWA8+lgs0c84u6Sw
X8y4R4qcUDXue6CMEjwaJyMI8qzqTv36jOc22eheuCGD4ahRutjphoFbBVRGGdRPXpDtR5luSqt9
cxtwkURKgB0nMdP341PgMCwzh9Cc8dq10TalDlf6+q4sraPU5B3mOpjFWO4ilkmyYomZvjraCpUu
AYJmdagh0yyjUH4PVFSc7bT28IMH001WbdVDIMyQWVglcBPYiHvDE/dDQGexkytzclJXUZCgMqj6
dSuRjNAjBxu9DjT006WdkdbhPdpm9WFqWrka1OzVSKryLR+8/eioRIKVQGvBO9YVaros6h4taANV
MeVlXGSamohl/JMsiA4W2NBcnCRedaRo/+o46pkm5N7TiGxoXPOL1jLBlGZ7JPHs6nj2tQEtLTWu
HFeVX2UTPNpW/OYZ7oZn8bprurc0isSJOd4VSvbaexOu+ewPkz2k678ASgLRMvgfosqnee/NywGo
9QIiFkQ8tyme0iL79JQalws+XMHlEPWISzUIIy7mFta24g2NIUUwUgML1VSgEXPl5UgS6sDdy8Iw
1lTxWRGX1YZURxourSmmiAgoek11iK3oAri8pPflPWNEDU+0Z9cdRbGjOpjOzo5rvDVkBXl0apeq
H+5J9nkQk5294iJalaZyn1IUy9z+Q6t66HAvamUiei9Lqg2JuQbaa/DxnwW646UsYF9mpKHvxr59
0wm3nehpYNDzz1KOTyVTysjP7zQUuQsfsEWF17cvujttAE8e7G3WMTwcMV3U6Y0JXLjr8wRXEQva
SA3cdUa7ekkjt3sykgDRKWNOgYvIlw1zQkz4sZXGS104SJxTVMGNRD6sIXxgluALGoMIDeRCouEL
R4ogTdHvkgTK4VwgG9AKMrbTv65IZUw9/9LIaKSp2qNYI5rJbujruTQKaSXy+PMFSnSUhfp+JGFh
HTg8rKmifDes8ZA6svyWTJFQdK7K1KxeSOPM9nFb4fJqaXjLFJ2yz8rAMP231DXrL6YX0EPXXeUR
EQRz46AotiHazUU7mQuY5ngrabQnbxITMDsi7odLh4kkxUUvDkAQ2Hh1yrq4mfje1wNK0XuYD5f5
yil40sL3+O7m/XNCqCamOxwSOG0XrUoDHD1jdFGZpJz9FtUNzE1Ntx5ICqD+pRT2Seg51E2oz6EX
P8ZmUG2SMqUtyUSHylRN2WagW+/ZIbA5h4VQNHLbyto/F4kL2kmrdl1ekG0nlgk3ypLWrr+i5A29
tzLPga5qBzW8UrFp4Dhl+QMQQX07KE0IpCYHpYzae2XZdbZ3R8qypa1+GSDtfqoOEPK61MisAZtJ
z1BsI9/YGjjTp7A0qp91cq2S9sE3nrXM1l664YU7+9iaLVRIqWi7zje/Z5EDOGNcVUaGzs12GLW8
b2jLgSa6GwQ8K9W9L932qkeZsdL1NiUw5+bnVHG9EbVtCguzHQR4HaV/jmgk0yTCt5KBETIjJpPa
0gEFlZc4dYOJJ1mHpTFlcJyraiCMqIrRQWpI42WvLDpjExZ4GSrdwALoMpYVKJ8pWNCq9ylFqSVw
CUX0/oZswTd4Lssqd56CGmt/M7Cu0TC21nGGe4dYUnoT8qG0qDrRFL0ZTfiaq6RAsfo1d007HvGZ
I6fzxocuLp8B010HByV01N8RTE2wage13w2zAQIZ8CIh3Nd0YzYwHeohepM5oi6leqK1TA88RKzO
VbbLUFaMweuglckdUlxcETpwA8V+rovL2JTiYKYDYx3IzQbT6MaOcC3jfk4qvz64WaQe4pY7x5M1
Di5SszcRLVaoTtq+imsuKh+llx2Nzs53ex9pEm+maEOafwHIkZhnRGPC27AzwnE85aueltaKyYe+
NG0s/Azkg483w/avrMu7Q24VF0yebZo2VKEDbEWD+pgiDQ89RgP85ue8aD/M3npqUMot7LxOl2NM
rCDN1N7FbNOqHwPWQDXXnjP5AaLnOSlKqh7CWBeW9+YPPQF5Ib+xaeS9RLXUJ/FLkGw7lqvCT4++
jbKJJDmkLZPILjLPaKTw0BvNc0yXH8EOFm9BwZymqNxX4CXLUlhLtUrvQBJ/Tc386Dc5op+xJpIv
NLG4djhtNGRaMqjPQd/SAy5PhWdeS5IIDVVF+1+FcPN8GqXQCGHdojyjO0FJrG6CizPq20ASGxKE
PkawE6aTQxs5YLb1oNu7ctQOEbcY4nDpH0SZ5WuHTtIpqQwWoUVf3jQYcGhvY0IeTHdr+x4Wf4Hc
BX8vNg6UGl4arfAwY8LrVRav6TGQwyGsCd+g56Nt9W7g1/B5aJF7F2oRM6aYdU42Yhp0UpUysexW
9B1IxSnoZAWsh8McrGgih1WuPIquh5uXJwtrZKYqQLESM66sBzsfVtBcS8xG6TL1gUB7UZRQJkNa
odvMMZqR9yPgDa6di1fHJ1yg1rmV2o4nYLBtqvClQ9LU98UxHCU2WhpYlmy/5AFyh1Y4tOhd/p1U
XsqWh2U3OifkANys8UjaaJfcRodopKD9MjPakQZ3y5D/BvnfiSknjtvWXTQ98ZvOmO+sNHnHsSrh
NhLNrNqE/WGjuXMpcztlI0nD8bRNFfrKUujYOurA51+FssQ9ruw9r5JLWzYfjh+hEVRdRHS0xynk
evW6FwUwEiqL5FGWB5N75VblEOAoMkV3Du8K4k5EPbzFhZ1/R9BLrU3zXkIreelT7GwoB/EJj6wc
Rg2TrGTM8UfoGW2GLMP3WVmSwNTxRq86GcO2aIAs2NZTGzZyh1M23kv4uRvDb8wXt2gRV8Tq+2BP
BT/H6+9LxylOcSUor+ij+q6+WAERqpXozFWNknGfhwHcdrd/1ooTEpT+BSIYJKw6qLmH2MTKRB6o
acSbedPsKTYA6k5PumcZ+w5WPVcmKq9Wvll1p9z9/iVQrZ+b9KMZH4TVb3/f9/t5Vp+izVUpy5lw
AMfFfAS7lHJX1Xzk9fBl3mOSk7CXXUjkHu16K0Y6ZhHhfVKS0kEQkE0XFWh+nYDCX75EBA7+sjkd
nc/zY33isQCWQysBt1sHzVqK7djWE8fRQN4LzWZZynh4NHpWBMDzO6T0GkrXqqcOa2T2kXHa22sx
NvnYQLbTT7z07lWSgTShqsXC0sNH6SfXEWsRGByNmn83rQgK/7USTU0TRHwfxwKAU1QOh3HERYdA
ajgM6RQEaHeT1s1J74wqxoXRUXYs6AZRugGlgjGAOV7AUiktcB3JAPYAMQe2OCMp/SzM4COBvsfq
OFsrUtkOk9BuyNBqOE4HP4Uy89Jrm/EuCMJ1k09i5/DGQ8Pe6OQx1DkQ7IaoDLVq7vq8oCa6sOVT
WETNKlF8umOl++YVO0ldnfZcqJM2UH+qYX/jbrkFafHYldot7dybOkImKnBpeV34iuMEjQdBcoHO
9FmAvgiH97SgNGcWn2kOkLeAqlXkD6HFKnPgJbzGph3rndWYCUIKAaYCdCBRxzKndva1pvVMI6CV
1cqLZfR3MItZBnT9Wx1pGyUSz5HjniBhV7vGMR810Sy0IMTTZpJEB/95bQVksyaIQwwLEUaHAkbQ
BaoL67ONgdATgYBiceOpoXuc/hLy1N+pUKJKaFh9ysiv13jMUcrIAahwkFzVYPIHaeUuZX4F0O+A
/YEnQ/tVBFwfQ6SDaygsOBKYowragtpFg9AjqNq2nvdWhZjFE2IM1kBYoAq/tsl4o0tVLlJHB2Bj
FbwPuruKm+JLied6YFK4Kl1euRVTFk6AvUOR5r2q9A+YKARXJoYHJeyL0/yF+a5IVllg7YSjpPt8
tIpTOX1xQNQd5mzs/1/p4B/9//7IiwEEWFD/8+62efzvP+SF//OPm9WPbf8zX73Vb3/YINIJ8/8D
SW3D9ZOwxvqf/81r/zzz//bgz8jvx6H4/MffPvImq6dX89Ht/ZoGLsjb/ov4cPk2hsmfz/+ZHi6M
v9uOAXBA2LblmDi1fksPt8XfXfYIwyJb1oIx9Lf/+hkebv5dtwzHdm2V0r5m6w6HKgozwT/+pgjx
d9tUTYBiVCXRquv6/yQ7XFOJIS/yZJhEE+ScW4I5LTgmYaiUTB1V6AbHP96uiParf/xN+18GgaXM
gFrwo07vMKmTyk7jD9t0Mg+/1BqJVo0dvENZT1cS9g5DdukBWMbQOB/wWusKcdZ5LPxJPSkL+E4t
nX2M1+KJ4Tc7hC7WCjODlGd0SnqYj2p4Dn8cpZON8eK3k72GRUZB/RTmLrg/SGWYpOv2wQk6hHOa
X7PAZN98oHCYL6S9geqsIeQDjYmGMtUav1F4I3e6p5Qyo1F/+VZL/WmvrJxDGmQuomDsEQvNgLiS
aVXgrYkfh+UXfbasc7+OUf0QZTUVUBKzG3yPC7whV8KO8cGSdIkjMcpv5ghsuimVAZ4PNvUUNemO
MTo5WzA2106XerdBbfEyQ0D4Olnbov6ihI71oYbjxXerH98EEXtaDsWFtOdDeZcz/0SOT8fb0EDv
UIy/F15S3Rcie6irtmUYYlfXdZS5HFH82DefMZ87H/3t3Hk/kqBu+8ulfvlxofwX8uoL5PaaK8L6
D9cP16Cq6bpFYdow/nT9kLXkMEVBJBUrqojvAsYbtx/K4/wF83x5NCVdNJoY7HRU+9cjf9r3+881
siOarkRTWJRPesBUv06L4ZSbefOUTNPbNtXkcaRX9kQuBWuMRs8O89G2oqii9Szr5qNBII5I8e+6
ojmojqZcmLerT4PTnCBD9vT7a7aC4TwMbfzjGCuMC3AAcT+f6RfFLW5ABMZOuwYhJy7jqD8B9w/e
myFQof7G9UXHknoaCsy1OfOP96oGV6f52peg6OVmtNNyXyuKc/rrN94Uf7xxwdiojkGHXde4gUki
U/944ybW0JIvahcrYdfR3slkcGfXwc8vaaLJrczMgnX0quUe++xxIWJG84tHLJDZxncoAsnE6k9e
vCsClbtLTZw7JagaGsIINe7mbacEL2rJ+sTiUd/ZdqvIdZO4Zww9LD2muzglwGLl9giiR19vFpll
0sMtFP+GSyK4Id+TtG5X+EAawJ1WR4pbEqPSCnCNDCOk5FZrSDuQlb7Mrdq/c6Z/IeiG7Fi2zjqS
VFCZQ7NUHbvha52NN2CkzW3e7wX261+/p7pumgztv46Hhg0uyxWWqxP57HBFT8d/GQ99s9JyEVH2
o3DovbWQJd8xYNlLWmTG2RkIAM9YZbNOkN1L3ZvnTpTJNxqiX8rOorpWBMYGH79/0GqzuqCxoIA8
nSGwhCCT/wgzr10izB7vrWxQDzoA1w3IvvYZH/BN+lbyjZDmG6J5yiJ6nm0Kq9UPJDn398qodksD
Kc+HDupmes3a9RNorcSzZUOu7HMEOE0G6ZHShHuv+z75liiKbogfqmUPgeaFOhAmmFyN38c0w5hA
nPJCbwjM6ChHLAJsDyyiiu+9Ej40tda8dSLCiyJl8BKE7kBvLvFvAdNjhHFVdd+jitpaGOxOqkwM
vEz+RHNI1VPTOd4mwK5178gU8J7DWodSvrFJG619pDZR7ZOeS3PeJAa5uNd65852g+5x3kUk9kJx
DHkVXt4ScokNwEhL8zgfbHLIdLlojU08YAYuaT9S76RZlofmusGqtqwH9MDrjFExhVVy1qbgx/kU
NZyQzNMpjjZgVvrtlDkg0sP8Ck+q648aeDAnip+k6uhPHTPF3zYc4n9SET2VaO6mI/NGlXj6LQag
Egd3hocBf/pGWqSJ02E4xTpKuYUUJ1ZkPw79j87Jc92+urA6FjFskKUb1sausBvtEdgcIdR2kdKq
sbVHuGvGgTQmyjjTUcNTvXs/rY7z1vylzD5baSY3Yzo9y/u3LPHqu/nQ/NKyiQEH2AjkyhH6SUe/
2Mlj9SW20TdCZfQo3wbOF0sbHgOv1K6l4YzgTCzq7l1if/FMwBNm0JVn8n3tB0aUL9X0OtJGm+uq
6nBIfV88xyk+q2n/SF73pqPUsVVZ+bwEqFBpw+eGgx6r97fClHzTIWpnWjV/8xeHzPnkv/7xfz8n
prcHKwuYwq+/5t/P+/c/5U/n/D/+OP+to8G68MNviLumYFVfuxqwErZKXgV7Pkn3IluapVRgxEcf
n1rFs74NHZhHLVbVH6ciOvh5alpCUfrXqX7T2L+8qsI6ZTufWniFd5lP9eNfXvU//QHzqfMfoHij
/sc/gEecuSEBgWgVmWgsoyLiHj3zWdcIcczLaiBeiE2nJTEyVKW+gqI3yVp6+j1lq2/no+hUlMWY
krM9H7WEdcXsUV3mgwkxC10aPleovjGMi3No1lurVGHpaVV4kF6goMHCXW9bsBkHyvF7YpqrR2qO
KQ3jRFvNR7so8u/6IP1wy0pSjOcH0EGTbKrc5tPjlgJmoKr1aT6mWbT0bPBpsKN4MUJW7L1oqazO
R12vVS9jV23ng4kIUcQnUGTc+KQlQ/vSJql9Z+sIhOdNHBjVlkRyZz1vdh19sgYFx3HeDAcB7s7X
bqFKIsfoGneYx9uXgn7gAf02ybjTSza+ifeK1OndfBQ/64fmhUz/srZ75vd6dRXfESUQkvobVlvS
j6q9YtbodGN6ix5T5W+evQoTPuswtqakIYCaOibHA2t8YyOoFT7lLgGWhJ1+60pY9r2hvTKPitdB
UyMx8bKSIHJNpbHZO19MkmDbYZDfkBlEC99Sokd8wdXWq8d6Q5f1ZJhteFZqR6zdJh6vo230EExU
ECZo3fCca9oHyIyt0kl4VUH81KaG971Ox4cyiYyvqYYXV7p2+uRnSgcGU5SX2smDLZW0GHkiywo9
L8adNf2Wrqfx5RMMh47TSe4kpolDWchkp8pWvbeoEq18yfOUIso0kAziWxVZC1hr1eSZGo6mGidv
xai7MJHN7iYlkErXAgWpa+H9GGfZJW0kQmflRC0yu8x75i+YXfD/ZUO2/v3AfKo1rX+AJTn+k6Vq
wZM3ljieaK3Pu3JleBncIUMgmgdPukk5kJ6uf5w3hWVdxjTcWzROHpFwGie9jb4FpUgfjWmXIfm0
beU673EHrP8ZGkZKFRxL86bZDKJL10reabvS7ClselZ+JSIhVmuEC3mNo6xXd3kL+HDenA908JDp
SLnWbt7XTNnEld0Z8d3gO492She57vMTIZn1PTiq6scXvyQMFPMIk/4e1qGPx9/Z+qHhHJrqW4GB
9ixFlmwJa8PUPm3qcfnzS+sz4dRdGTR7XYeKPJpMEdSiLu8rKYebJFDYBl6AlKjLdnmT6CzM5PDq
kqnj1mZ+CNyRDyQpfn6xjYxdWPMiggLG55ye89G3/OphoG907uJwM2/hZUHq/q9dMDto6fhu/vOP
W/uOSM6FxUJvBTR0HStVf5p/UTT9NtxNTI8ir97oFg1TtfCz8dlqFXdPA+OK7Tn+8aXyG9CGrAtW
gTJ0AJqkiSalSpzdCBLoxzkTH8UNcyLmph9zi2Y4NVlzdWAiUNkLDFW5ysi0SKCDtNA4/YCIhqJ8
bUXOdt5EZAzoGuqwXXcjmQiA8G2agng+DWBo0QBGACOYcpyP/Hl73umjImWxHJy7wO4PnitjYq1V
dR12qJDyGrVOSkjjB2/C0kUJ8X0Q6b1GteJLzQex5NmTP2Cvbbe//zhIbMSVfjU8RnYKUD8exIeC
DccycuO7O+a//Hiv0q7sa+wgFYEIB1NW7i6F0NKE4GhRLzRHRJjImHO12A24Ac5Ci8S6sNP66lIY
Af/nRy+9RbPQcEP5HozBSZFhQtmfmXEZTvX/OtyJ3Bo+zJJhpUizVycTCAMCtPdEn2TrIBLxfWsY
ZM/I2Nq6Wficqr2+Lppi+Jqr6dqoTRzSDepJF8fs2g3S8T/tn89PICnP54Nqlvv5dXxD/Pl1frw+
CW/roKgI7NGco5+T2bqwGJghATMXDzHqYkP8mhHvh5grHh9zMk5XshXlvW8o2LYJzDwYhaYebYLL
twVi+Uvk40kJhkZ9ChUPlRUg0rfRt49RHti0rIV1rBs3P9oZlRZEesVLRjUHgbQe8PazGTUo+BND
GU4AT4oXw2rWau+7N+gq6bVp2mNEpveLX6ONgHZ2KA08TrR/zWfbGcQW6ik9aqcxn80gFauqkN1u
3qQFM9IvLsbTvEl61cnHfQU2LImfDbmZ9zZt11xUq74ieDRJbVPV4/z6rGtPJRoBvD59xYeFCbOt
pXdfxjhxAxrlH1Zek+2Y2l9+P0Ntfaz9Gb7w387gidI/dlBxCqQyCzfRxjdabzwGxt56COmSHllA
MD+dDmRqTuttqF/7Pqm3qs8EbErifGmoJM8njKAuVi1BMyfIz8HD/JJa1bQbK4PnOj8SDOQni7Hw
eTT99qxoNAfLWKU/aVpJMN98nlIrBLji5NxBo0sv88nzebVmPM1n/Ng1Hfz9NX8/QOjBcJD/Ovf3
/eHY3vTxa5zV2Tu6jJWt+DijB+OGm9Z/dXIepmWmDmctNEiKgnm9TcfCfsBTHy+BxFjbtM8c9TtG
x5C+up/0D4bj3ZVQ/W8V+HrUaUWxnzdFE9d7hfxV0pEV4zbvI53Z1PRbMmLWyXK63pmHLHKwU/PL
/B1uNOPnd4TmXBsmIfj5u/j0f2g7r+W4lW3LfhEiYBLutbxlkUVSJPWCoEQJ3nt8/R3I0hZ1dHb0
7YfuFwTSoEgWq4DMteYas0aZH3l4GeVzKxnBOzWtyWrKiahKllPkiDw4E/7tNtYoR2LM2impDBXv
QLxuPJHvYwNLBtl1G5z7ayXyt418nvnzzaHjg1lmOGRRV45xgXw2DfQhQqSkt5kLWJPmqvuqvSj6
yiHkPzTXPErTa/cqh+ShLvjvWSR8uJXbym6Ys+3mYFsnX5AOLgNjfE3BAa3CoeVLMzfJ5rMl7dUv
7IkoFdWQ+FkVuiVMjAC9mQCGtbxKuoPVUU/fTtVGmMWXJhI/AiJPd6pd5XfjfJBnTjmFO9Ou7oPS
NqG31uaTGM1qD93jsRuqFMpVi9ZpShXjzu2Ec4lZqAVmBAGnbCL3ovTkM/qR1KwKDcjEaRtODjtl
MpOALSMdvcnc/Nw91+AZ9VpRzrKLXO3u9gGpCAjfI0I3bvvl29Y4w2uTeGxytGz1BHGuujalzRNO
iU7xpBsvppm7kNb0hHhoYby46C9WdpXYe8oQnEejjtYJsAKk99kIl0h0zSqTbRW/gLXXlxjKE8xe
qk1RbuSnP0HKcW4CZf3Hl8wtRjYJVIpsbHVyL7dftzN0a2W6wOmrOFY3eqDqz7IZ2+WfTTmqub5B
/DFYlZ3VH2JvglxeA0lv8tpdh3NT9jXaxBP3sy075QFCX0/UcxsoZQ4xY9D1cxKpPMmDEHtIM/w+
xklICa46l6amQbiZYHcvBfv046RNgL6EGeCTp8T5nT1Qd1OHCer2ETBfp43EZvSsupgkGZZpkFIa
44Srgm/6hx6pEZX1ffNU+kjuYY1m5BapcfSruj5gD+8DtiGOk5f6+DWuwx1WvsYuGT0Pg4WBJcyK
xTKGYoMXnvL5iVjpivOEgBlT7BC6ej2VVBM2CNC3ra+sw+G+QVyClgJARw96nci1qfRnwj3zqjx0
kGG09xHh52vj62c8Y8bXMkHKaXWgwdBDj69ekf6MaF7Qoo6r2DC0dZhXw3nIguHsz2dFhyiYCiqe
cHOTCHCfs9wcG5a8dAbDyM/S0pwq0jTN1twV4pMoG+4f8jQFOkelXXwo5gHZJQ9j4sUnEq3xKVTz
B3PEoklf2mWK1qFWHgaiSl/sCi4nRW+C9LLoLxid9ixBdPU7NNpYa6KPJHezJVWhyX1AHdVBcTAC
cAsgH5aXo0thxvxafLm/UNfVopGsnKdgIPiGU6z9kYTZOsUl+SuxO9ifZEvvIIVjna0XwDAV7b5X
2A3htpjAkFTNR3lQpxCkJpsF2bJwMVslrspjy87Mx8YiikW0Jl0M0TXQHeejcUhQI0uBVNbBQeXd
BrfrW2tBNfLJVCrroLa8nUqvjA+Kiu4mwgX9a+1156xyrFMdRCUK1xHhHjrwU8ni44Ug6gJHqP65
rMRwcY3kwy1d4yUaU4eC3m5ay1nDpFHTYL+1WqWte9H1kN2gMy3/bgfmoK2Hke/82lZaDQAlbbPJ
rkTzzAuOx+2edUe7UuafkbtgZXAZLQ+yGaTm3gUC8FgZifUQV+VFt0rx8tdFAX6hKL/EHxel1Gc9
AlwxPy+KYMEsDdQXTTnl2ONlII/1zFnleavuB6rwjrIrzIgX3EZlO4gqyFaRAMan6xsXIzb2EGFz
lYcy8kkhhVV4JH5SX+NoKi4T0QA5iL8jmzK/G9cmnslb7IL7NzU4y/XjZGg2gmTT2za62b111R/d
tjV4/zLbnLvT0qVkmHX/jndQ3OmqC6BnaLSZHGPikj1V04laiaUcHW0zACt4Kt0BMQjbt43PEvzN
LJW9IeL6aXKK5NzEBmS/aCzfMKAAKsLT62SjingmL7SNiX28lWiHtomfPecDDKdAwfddrhsNH9Ha
YPsQ0+fV5WDCoNV4jBxlExeHLVC25JEqFO/qUl5yW4NiWn0cbee+Zm1IGJK6NDHl4ilr9L0Ie+2t
dkmtVGDed/rcbKl9MP3eekFWkxySEUBeFoRMm6yvsIGGB9dFahD6FC3Ky9G8QAu2reiU3b5Avhey
kFFwPEI+YT7qulFAixHRUn69hqk0HsXtXHbI6apJILuvfevv6V5FQFinio0hOd1M1EsX98+J1ood
kr7gUSMnfEbHdnH0lmrBER0Ia3Nd7KIKOMUwED8a/OTiydF+HtUpQNqN01pu/I24J6lkcteRG38/
S+x7kWYbGSKQM4ayu48NmG2yNfZoHoA4GjyI8FS360llv04dD7ofvI+8+eGUKNR+oGJ/aFOFFOWt
L8xPjQ9GVvZZvTbet5aAMOpte8hw16CDItlpBUyiAeX5MrGijRrG1LSyMpsDk/0eDRpIFPJsmE/F
lDS7nSL2cniqRXxpCJ7eRqfJpUJHCSnzBPyUncz5CfLHwZqGs9V+NUTU3sYQIw63Cenvs8T9Y4KI
fpi+MR7cPJ6RlPp4pFhkPLqu0W8iLXyXrc/+v5pm0STKUnaGiXVRoWIdNP8oika5cPcS9/V8KEms
LipWbHsUgr4C+8zlHemsYfWrXU/tIWPvmLS+uJcHeTGvNBVQmmI4FA+kNSNsTNOAlVqH4zDBxN3o
l/k9jgBU0epO+4pS61nupIfxpZm06Aey/mShjk17SYltLkiS4HAGFPmtZAm+KkUUHHrwcq+zR/nc
jb6024eZBCb05Zta5N8bJffukWUm9/JqE7wNlryadx+pGKIK6kmeDSsX64gCYJAGpX10dZ6EU6I3
T5kPYzbW7fYHXN+0VcxHRxcPmplMwwPVcCRNzLZY2EOAl6AwAeq0SnAdgiA3CRBXx1FXol0B9b1/
ny3cWLWfJoCTJ6qlCFBHzpPRdSztJ32ChELY8ZS6Bb5e8pRaMWebVB6MWgb+a3R+malBkD0SQ1mB
yHy+fb5ESOW005Xpr8+bhebRieur/CyOij9A4sISt5If1VJt3krifwSAau3qp/jUq739TNwlIeIn
yg2AWf9BNTrQakX2ANjAJ8qqVu7FEcThLMZkF1zqDeYwxlmBV0LEhIuysASUzSd9L/vceUAPG8gd
duncXlcOUCAxv4usxW4vZZVDvasHW0WqycvIQxlUP5UOpStZy8heYEGAETWR7h1+6ubFU5XQnrEV
C/Sx/t1tDkR4/SA05+HWZFUjLhVF1uuSauYlt1txMQf+J4EHucFr2qhf8GHqD2Nprt0eknoMP+4s
z/Bizuv5o9YfpkyszSCMoYz+nnNr/9uwnAM5OjgbuXj27KbeNaItqfsCsiO/8i3W5uPtVLZLpFeo
tf4Zll/4z++/nBLxUimlMNtYV8ojcb0CuTpC92OdN+gP5Onf7djIPQid8yxqnYGxz0auOpKF0E/X
6UjkvDcsx1kYVdht2qlAZTtvimyzZyNfIVquzL46t3KOOc8JgvbXnFtOcc5MzvNGw6rOSDr0w9BM
l5SS5hGj5dag3BmBR1gSwb91Cu7Ca97WfimfE3lCIVlneneylRosBQTQg9ugKPggkcE+fn4R8naw
l1U/K13nL5AcuH2LAPOBHcdOet5TOVTnYsgSz0n1tg2/MYaMn3pptvSN5W/jkWe47brmbb0FFk9d
khl2DnJhpdjKRglG8xHuQvjgGd2jXOqV1CvpNWA5lNzKRm4tEAmISBFvFRInglV0Rwh8vxbttkob
8y0tNXPrwnZs9LG7k2FWw0GYbUGq2cnwrgkMZGFZZOU3oIvTYFXMdiQigI+8kOHksMr9YxfWu9ue
N/6nKQf90sQRZ9CafV11H1Sp9T/9R2qFxc9WU96t3sxeLLbtq1ZJi0uk+BbrFgVj9oIluObgoUA8
1f7ipBWIuyjb52CJU48bOrXrhBWoCgaEzyYCPhwu1guhpcFWz24pV0d02sYNCPbJDGte28ahV/Gd
kc2o9BwcPMejzN3KjGxef0M2lD/K8bGJ31nYdLf0bBZWOnsxwNlyMCV232bsa2SUa3buCDBoeK87
26bMOk1PYdJ6dwrbrVscLKDyxXem/2VGOM+oXMQc8jXaIlLu7BQDzt8/5X+fEUzJutSH5CnMPMQ+
xIvBz2nOq2JBBZ6M0j1xiyOlbpAH7CP3VSPNsyMf162nanBfm3z6mWQuFa7ENB5EZTzJWfhQNhuK
5UeUplwU8yUqCQM8AoyrKbVkTecP9ActaE5kDnj0ztPK9oTDq/MCHXrYFxV7bpc6h4g4Nur/0l0q
rh082AgqH/3Bslb+0PcbH27aIwvZ8C6sG+BLtOQMeBYfqTIlJ2hH46OrCHvbaSHWG/MMGEDlI5uf
+aXkbC9EYhtWdrKTzbJAuoAIJljcftp8jRAWoJe6v5NdoeJkG09Pw7VstokY7zMtubXkz3BUwQ4w
yQgVzL+BgtnzXv49ny8ZsCUKGn1jsQd/LVzCi+OUFy9TS1hqwo6TXzuieHYyw3uyJJSJgGk5U6ng
7WKC8zh/V/2xUTSUu23U3DmaZ6+pZlHBfsNiTkotew4i30FhL5I3I7G/m47Sfac28KDAqw0WwI/C
keo0qnD8lWIF7o+pUx6cUTTvAP7KhSqoxDbYg+8xgeoOLHrdlYypqxm+Zn5XPqesGw9WTbhbxtSp
xTu0c78p6u7AX+Cu5J7o93xfNM/FCGwMY5Lp0Q56XMEdg7ShqtX4ptblCmWaey9HnbQWiIwyZI2x
NT2Wda+e+dw9isytYPF15qsbF+5JzmXzhsn1qFcrBSMYalor8RBjM3KbqwvTWwxsVPcBuc5HjwTJ
ItWit1SI8bUTX3y26S8F2ZxTGEPul2mrimf1SoWCcfhnVuNVKY5sbgMwEhyL7CbujhEF4igQxZEy
p2SoPFD7b1mXNK+xBoAejM50rczYWQswUGfy+NFey+Ep2S55T2qqcBsiVX4Nc4hYiCjFi2VrPydV
LT7Gzl8jjSTZoDsILQLh/3Dy6ZvvixZgB98ZE6MEyAJvlDDE+/kzt4b+Z785uXemkN59jKdyOjVh
RLHc3J+xDF60SthcMhzgqb0lbtTOA3rFvli3sf0CLVI9ewlsdpIFb0Xk5pt4yLOdvF5zCci6OWws
P9tpPQWENc+d12k+S+zaf3WosVr4haK8yLNo7vt/OE/+tN7FJjinYp1cn1/v/j//yN6pD7rqQWKa
c7EO+tND4lA+GlGLlyw5YOOcDvW2S0EiLXsfBu0YVfcyI2uYRXYoNVY0t9mstwlSBWW9lcPy8PuK
tEisbWuEw7LRSOlSQk/cft50yr1lWIwX5HriLLvgxtg74/cM2Zek6m2GnP/Xa8gZ2T8zPl+jnPqv
VHwfZEZTZjpxMh6Xqt1Q4ThnOWVfA5U1yRvjLLtCL+jvHDg6n5nR2sipaFDNDOCh1h6F6r98Zp2V
qNsWjpucjNysL+Z8kNnoud+vspQ9CquShRyt7ebWJ6fZva3tEdA/I1ukbsUJk/WUsFJLDeLZsu/z
YDZWxzO8YLXL3M/D59yqg3cYFNrus+tzWgLRzZ8ijZrDQFWSXVd0+Z0M4Mozh2qbQzOk57/6h3ma
HKwYlPNr5DJuiUXO59TfE+T0z/7/fGl5tRFWxckHN5I3NW8K6aTv3jgAkSsLYnBz01DNf5pN392a
ctGVT2p0VinLaGoFll1bIhRxoqs8BKKwNn2JadpnX+RgVpk2CUCA3/Pmy8PCQ608c2XMCIeO/jxN
6vkza9/j2HKhypWd8D/9n+n23/2fqX65PpT9fa2f+9YRhz4iucGX6s6eD1ZceneihQ7lTVjM/u6S
/XGXUQ0JYnstB9Qiodjb1ArwAGb3TfYZsVGdDN/dAA7unsh8l2yqnwKiy08o4r+xtY3PcqjuwmKl
jY7YymbcRfkusSdvKZsIRc0z9dkvshWNI46XfXeXjngQ+TEuOSlcywB66KlvQ/OStDPrr9CCb0Vj
PaRKHzyPlu/AGjOMja77zut8pTDiDPvzgTKrWfWtmTq+Mo75IWZFeN/YKCHmMxVH2F2cYJwyz2JN
gwpS9v2eKy/vFbjFFD06W9bJ9qZOe3RDGVmhWrfhR7sTqgjT6NvdFLfuRY5oPokkH2vveRouRkzD
nfYrtgDmTowwRxa2nuZErt16y40KXCIgCNIDGlZjpExmc6ohv1NQFyvcbs6dh4lN2wpnq1kQMxLb
M24Hk3LofWwqhMj+o79JZyst5IUiqh0N6wVRUTFYUGqFeSpo5w5zOaWtThZYasqSWvyk/Rh3qD78
kau2/+4H7sd/nyD0Dd4HofwxBI8AlZAfD2B5f0QyN+HYw0IFcHWn+V303OXNepxTGJUrYMeog7dK
+KVWflFnR3baR7+w0h++P95Ofvf898m/zPFAfuGx4vZZ9tRQB/rkpFSepeAeZSt0iKOxEav3cWyn
TxGw7W2pimy2dUv5qJr9HZREQlPacBBBC2xeGRLqdWvvlIeVt6+drN+VdinuKqHg42kP4xPPXH1h
QBp5N0PyrppmE63uH6J2bH7Ghv7SE4h9VVqMkALXb64YpiSbBFs1XVUU5BmoXxK1/NE5Dbn1CoIA
WI36vqDg7JQJxV3KAT/Ec8JI4eZHHm5rNTtIFzD0G6rqhZwQD61D5akVH3FsjLh1YrSHT1+7jnRF
pTiBM79X/+ssd0rtPsBB5l/nBfO10Tz6f57nD8VFwJPBIqYMDwBrcIcre++KV6e6qLXU/qhx/Crj
9gflVdRjFB1euyHsxLJKjQNZ1PiummpiJjgfvEZ6dpFzWbIc20Yd3yhqg8kcFe6dmgPFTkqbYuS6
e0rJuvLN92f/CbN7anvNXCW9H27lqJcr/l7FsmQpR4ceVETpTPeJ4LO9DPoQ/5jJuRaq1Z00A6fu
BgTYWA/VSzdW2c6jyG8zmQOKHfVb3OjVe2WY3Zo/Jjx0uVs9eVp+VeBwv6vmUC/7yrPhlKjaRS2p
oXbnAd8df8TEi6/4aUHkV4d+dXshfpDlt/09SsBv0YD3Y0B0/pojsl4BwPt1lvdKfvVjiEHy7K/R
/9t50fzK5Mp45R7Yea6QKPXsoHscs/y9M5r+JFtILtytYnYmNs0MEobpHqHq1o4XggWlZ+qsCA5B
PvMWaEZ1lJyVMvkiWxkFePshAZYTCoBNUfLVpXJ7a4Ju4t7Vwez91a2m07SFVZdsqT/+7Jaz/6Nb
xwJyTS0Qzp78D+4nikVOel6dFRGP9w7IHqyR3OpeVROC0kjEqbvVsSVVzEis5BWZE/9oOj9mcUz0
mg+hvoGmReQOqcn51idPq8yZ86zYyM6jsjUODlcUUfZqOpG7KRw/J01d5Edd7X2qq+Z2I7Gtfw8B
NxArItDjonTU4NfUz0nyTKvafqMVzfckM/pzKLOuJCKAu+ZZsunndK0cyTAhHbmR0v4c/uMaeSoP
n8PQJkzsy7FEapOws8wVfDB/0bVqdG/O6E/5v7CQW5Bk1jUKg/9jgLuxvbDT+teAXs4F4fN/zw15
wlJerd/pwUTAwQs0BBMQSVpI6VRcTy0flRYiV/SYOhRfjkV1TBHRFXetguu9nte7KEwNXKI07aka
2+EO2tejP7eyqhqe4i2e89qT7BhiC/9S7q+yi6AFcIJKtXgWMRtLCCxUslFZy9FAj7X9aCTQn03T
PwvLefdboV6b4XuXG/lDVcbaNe2ijFAcDtlyTB5I9FKLFvfpsZinRB61vIXfXeSg7NLxGluVdTps
5IsYogwIIYYnfGGDrC1eElvT7zqNjfvQT/lLW6rTrqTMdCVHK+KTqwLrjb0cVf3sLRa1dRmMcAJy
shHgaPe/3kYQ7/1qcnkE1xFcsnHWyxJWSO/bcEjvXcf/SiF8dAgxG0KN8nueL9tyolN7b9SjRAd5
rbwMgIu/a811I2LSfHVMTWI0hV8Mrz74XV+BYFL8lepN/WkgHvGAtI0Q1zwANxlwuOnq912luieI
WhQwzgOEbE9BDJmfd7bYN0YebtS+qd+d19hqSQURsNo43C52HVUQt4Cj6oyrJoqs9xZFqRN8iwug
kX3sOAfCZNHVVPlzo7oKv9kafEAQND07b48S7yZDQZeZ6c5IQTh8q5IJzF6kANUPtSd50HqxIiZl
PORzsUZE/cyCtEN2koONCzDNTyoLdB6jJorPrQoIciVHMVp24C+xFZTN0VeLBxv8IQTVFmfmAYe9
fBIXJYMF7vdOvLFxcsEwau7EOeFsxFYDM5YWRD1xATyRnq056pegNyTV0zZbx6OM5HOK04BZSC0N
l9mUCssmjNPvpdU82nGnI1826i0hUWMHz7l7/JxBJekji9f/mgF3wl+YdUbEJt1R90NaqE/n4nDc
PNZIu4hrtlWWb7KpxnhMy7WdXRfkPKRSKkAnv+vUXl0AsEMe9NnmplA9xENaPxhlDQOCuEWsYLIh
Y0Y2CJAgbLWXhB3NLit0/heznjMLZ2AqiBtgZiyb5/myHzPpW//nfMy/3+G6Cm4cMC2fYgfTp3jW
RQbcIrb62Hfras5vN7iILKMElQ1+BvmL5vA1VtuA77IdP/sCPufcbVT+eObpXyPF0GbyD/pri3Dy
2kVItA5I5YIhIL3nC3GVe2w5GA9Y8P3noNyix2gS115IcQQInW4qTkmimVfb6F5kgN+IYYWwEShv
/YQ2/+jH+bTa2o32DmypuBs1vQCRYEVf64m99iwlGn3x3jqt9ixaXAR8duNHFZYTX7dcW1qGZz8J
N9jc1skTwXPVDcN1Py+PYVJ3wAzM9K4xtTW4gPHalaD7KBi8anPFb4o6TrZuhYS0/CxwrlGA0JUS
TB/nXBuh/qQW3/sec5268H5Quf1mkDR9mQLq5buqtiDvIJbRUjfcCitIrzFu44rinRuR14/cqO6c
VMf5KlCqjatO1lY2C40HXaX4X1gFu8cY5fOyn9UNKM8F3nZKekTCsgndDkCjyD+kBiryiMGReUrO
SRmbD0rS3vrjHgITK4jk7KrACH9t/lNzTEhX2IdxgIAm30oDulyThx/QyMOl1gKgRKNo73hQgevK
xuqKllZbpGn91lmJ+5SW/Lcnr35LJ3Vc560IjoaVFPeixLEQnqq5VRPQJbcHrZ2Ign0v8LLbI1k+
WY25ltNMrXvq8MoNxYhipQ5uki9n9okltOFhBLO0HgrEYw8AvZr7zPC/6C5YAc1Q6mtZpO7Zr8RR
tuQBuIq9nkV6K9mcxiI83IoAqFCB84+E39By74WbbozexzJOUxGNp1FHbeY2mv4iwu5e01rrY55a
+tvbVmv0USdslMb8UXiTf+aNCE8t9CyKV86xcP2z7P48VLZCwFFmhFqbUmjTqrxVhmxjI7dJkCj6
QxHBAQrnfZGRdO3VLFi5zzsqubfKzQJH4TI9y43TzJIiGlvPhuEsomdz+AEfsWbBwrY6oa/DbFGe
2pg77tjFszsNV3JxgT8EeDUscPZTbQ0voxfc+oNh+tWPFciApUewUhoUtLhvJAfLaINHYfZvqM/Y
ss6tDq3/AYoAO035L/o9KuZRL3KVvRyVk1OohuUotL0pBW4I+hBlzbo2ZaiIeynTczYr2j77ZdPj
g3NQbveJoMdFJuziaaXGSGM8p+IBrjnWzkJrShIbT3K9B1FdYH+VZsL4WZ6muhh+snD5iJPa+SKv
Zb+oAum6amgOYPOoxjeU6mt7VvwbVX3EM0X92rMPYLtS+9egFmz7ND0+Dq7enUaRByiEjeJk5hH5
E7ypWkJP7wMu3CEaOdwPYZBofpl+OD6MQZ70lIH1lrrSS4PfccgaHNQyc18lSU9cqVXXntu4j0OY
w32EXrpE9VbekcH+0iGAfbDDJr80ZV9i5ckdgeV4vnKrVhzMUddfaveb7G6txty5aoUeK6HIUzdq
Mz6jvdTLb4KqouUt96hlir9WQw2cMIUH6rbGXWWtsYP7Na6HIl26PYJqbsrQ7/w23cvy1dCGj6Yj
R13JZkGx32mg3mAhy19ZdKvXiKehHJQHTy0v5GACav/z7imCcLQ0DY+9TpCvbDIf+l4ZBZrpRsML
zklGyH0WQ7Hn75PatU7ywdhkyXiJBxIKvx+TYWsNl4jao9uT1VS7Qc64Nf15NGFUPlL/5TWSMqOg
q8uKjQzLOUM74B7mw2idi2UA/AzklSytjDYN6A5KbZ0G3Fl51WYB8zQfwlnULJspHMC90+TXMtH/
7L/N6OJvgqIP6PfcGOTBqk1WJK7ARCJGKr6SNwh5q/ic02Ah0LOUz5wl0AZc8uar4WoEmEVLjRFZ
O3UdZFm8jzXvSf5GLM+Qg/uJEu1D+j5/QTl6+1UV5xU4TL3sgIKT65qjZTIihnEeQlPVTqHlEyAr
Q9O98BUOLhbJxM/IWpawvZfX9oWAtDuHmbB+yfZFnWbDucVmbVnrFfpb+DX1os+V9qjBBMpDoWA9
RXEdYHr/Is/c+cxW64bn2j99/zYv8WsfFJT6/tdc+UrufP1frylf/a9XmuXt6xodYVnVySHLcvM5
F+5OZvmtsYzXBdvmA7ucP/pNK47XtRIEm9YMWhailCnJ4iPdiu0KlxXaWRf74172Ele6zwXGwb5J
YFXSA1hKk2AqdkpR/UpfTBManQ4H4b9myIWQvOhzhpZ+Te02RVAWKnV7xLcNv7Nwfl9v76784qgN
to0maspfb3lldzmxAHMnRSW6iIajPxFWGAa2pjehCXX4w1j/5G6GF3CO43ajBXdgZe/GWcvOwmjY
a6TGgAyhdC+pZcRdHAG2bOouDoGF4lzHzi0hltbDJtZCqA2jbS8d3ItXWGP4Z3mQA/IMLiy3qdJA
h8DOSu6TPGrCN0EFzVD2NfOAPBPGtDE0PTpDl+4xtlOdNWrNZgFhn4R64WAf12T5uYHNeRgcf9zm
QRs9hDM2yskxxUoH/x7ZkfiJH/lSRV303Q0oxfanbkGM0DgmQ084hdDyrifhu8QljHDK3Gdl3/iJ
EYAUGnxJcIeGvbcpdYf5lQ1mrhgRgc+D82G0mmAR5YZxLCsdPVkUnivLMfedIOgGbz54BG4bUAtg
vkRU0JzScggeP2d0hoVwsvVRAxfQ5uVohHyry/U1Fhrlzkcy9lYmyDpxw+JxlZVoAInRy/5Bj3CZ
AnZ+pwwtDjMivmLpXb4lbGdvlxdzE8Lf35fL/s/LPW02qPnnchWS9jqZf7qJbfPSiJVpA+7TOVe1
Sbw+aB6NBmgyWFjUn3O/PJN9Jo7ysC7zfisHGjdg8aYlztcKB7+tngbKUWG5faQQNwHJ0eCXjQnn
rU8OyMO/9RVuSUxT7kSxZUr7Hsb4VDv6jsrjbRg3HYzitvCW3Pe6o9dTBfBsNe5uHMtz1QIxp6bv
a281qAC0qrsr2eMe7LgsNzleGs95UH2vM8X8mKcWPl6UthecBg8eCalm1zxGwH6X2dR3qz86xdDl
v8ZrzMHYsrtjulPbkICwlr+EmRUtKPBt7oQIixc/ubNDPfuSmRq8VSV6kb0TlaN70XgYL8/XpHbp
rwES1jsjMIKd59nJqnQa3MfyaTpE/IBXE8eiIs1fuhgCo5rN9mZzN19OsCVGsve95JGcHxL0nm3p
ktqmIzwU40L9CZn8sUq/B6UFPC2Pv+qow9eDPo77DGzdMUVvyEK3HxryYJxqTfxDzwyIF3OrKJQu
Xdl2Up/yuS07ZTMZm3se96ve0bc8J0NkMQ2wykDZitZKF51gh434eGeYD1AUv5jebMVZZM88wpqz
o2gvJkvVo7BhYmJcu3UpBNRaai7LoP8SmJ2+FHgIE4SjiAlLCQi+pl5uIhAMDRUoGGDgGwO4HUOA
jzyNw23ohA+xBgxSNUPuFRVLjdp8QLtyCXUKIQHoLWwH0jAbwBJxfrqFqh8em6ynlDT275IEazB1
IMMbu7s2N5DImS4mRl37RM05Gp6EwIjvu19xODzDgrcmdBFVQ50dMEAWf0kYPqYeGAMwhmsvMotF
gAh2OWZuuvcCPVs52I5lon1yw45NS04lwVCscesQ0zRRYI1Qz9V2rt8/Drl3guxP3V6OrZo7GMmC
8iUM0RVEFY5iHfFkSWZWjX7QKzLtiQGLwEazq/bBCTLqMlasAepfFW9JEO38buhe/BgTCny4bS8m
qR5VWPuFWNOow6HQY/U+LvXs2eqMVyQV+ZLc2d70oh+OkiH50p88E72/M6rFKo3xzOk8CnhQySxU
5T1pVJzTuibZTjEGiX66SVnqPQyISmZL1sFExJSUhnL062iF9gjuWwDWpG7sh5pohtBNWNFN/ZTz
PV8NjVFcxix76DLzXhXA+YQX8fhRKFANF0XtFssxT0fWjDF+rgPczixGiZN7wwqnx1lNSF5QT/cs
eDE4isM3Q32gSnhfurxnqs762UqoUlYFlaWTln7Ra0xaKCGEGQJp1wWsxr7S27vs+6qxspiJ+flo
/HDBVbIdrECSz8KpqfPc1WhmV68SJ6N/Yu3+MxyUiwZD1U3tp3HAWKdnU2aTRi6HsgWY34JnyPcK
GFZLLR6zoEPH5edftVR5UjUgit068PtwPwibXTqBEpyj8YzPeGg2dfA10tRwHzrwbzQ32/XBUG6A
AeqgGKmwNsxdZI0bcC9gKQIs12F/1xfbQsoyGdDGFd3buK06rZKEH5Sp7VpEeG0F1BsGSbej0vku
4MvNm3rfCCy8+nDnIzBfdFNULCMNpJmtd2fSBo+k4p9HAs2LwHE/DOFQWYadqq41Pxs+Ai9JkDaY
2jkHLRrjLdKIfIMtbIw4zAjXBDyGZe4PH+DmmjX6ThBZnkVG56AX8JV1QYjarvViYaiUUafTC4Gw
dOMRzPEbrQTScx6tIV51VmoQLaTDatUH1TfPdu19KK60ZsPcSyV5EPlwog2VKvLMxARcrCJsf7d4
Gd7buUOQvaYeD+RiZygNxjZNREoy+8DC8SMfyi+WJp7KftaKIdhcmB5vYG0QYGFP5bOp5HfC1L0J
ypdk3LWeMwKPbw6F+j80nddyrMi2Rb+ICEziXgvKq+TNll4IlUrC+4QEvv4O+sR9OLFPd/SWKUiz
1ppzDmYS9p0nAe3ltX7wc3XhrsYkkhCrV4U3hs7Z2bPkuI9qB4gGbgEvNsutkfgbxvVJ4Lg983J/
uuS19afmZB/p34NjwQldKr7K4G/kOPyCRXqOhXcbTajpiTVtmgZ8TpuZV3MpfiuJMpBE3A7NPL+A
PxJ/hc0SvYEb2m1PfnGEY3VG+8Rw+8kc8CU6C22wZmlCx4TmqZd4p7p5ZsiAg9uO2xMprned37AU
KsJhxbyb2+6s7Gx1hJDKtcyv+Cc/oWHJTRc3j1maYXwGDe+64ptzA9gCVa7brbS0GKBJa+M/Gw9g
T//Fs+UCm9ReUK8+S3Su9ZMmcx33xHRZHFiFcTXelVr0GdXNi1krd1NX3dXpqmXnFel3Kbf1ApW+
HiXQRlP/FcM/ksbndjj6Hu11jzavKAhrcWjo4yGMyTi1Wt5lCNbAqmX/4vs6bOMMASrxjPyCOC2J
1SDzv7F/nUKSqg2cN4gJI9xaXkIp0EK3tNrnciLPrivMbGtAyEQCO23w/qowgbXkJs4tRbu9jz6d
ZdbDpiTZzc2dk48nMDAExDWP6N+5g0MHEgzlMffSvuP10FMdnuOwUTqIRLQz/ia3li8LMoTQCY1W
jteHVSq3npFnRDrVfRChtTMRHIVT0xE2Pq1I71q8C25zEHXIbe9Lwm3ktE3m/OpoYEdaUhU2dv7U
cVDs7YTQ9njWH9ylyw8/qe5+0zD8GSj7t5S2ioThEOIcR1kOxZ0J7BhUTv/oGgqOt4Wcr1nOiJCo
X1NvCjk+6mCa3kl39k8ujXOYXqxeUpn2XULisI58IMAXDKaFKyx1Alz6khzrHBfz8Khag+z4Iv4Y
+VpP2E8egDcO4TjwAKxqPGugBwA4+xCDS2M708/aQosjHzYGVs6OlwYCC+Ep6dpnYpKjfRPb00Gk
2hOWPZqCGK4pgFYfzxRS2xsPmVFys1O7xep9XB6WTdiyeVYZyM8Ji5O25M85soXoV1MsAajY27IV
irAl8SSzUxsXfoD7VQXRPNzTm9A2vWO/Lgn7yoCgE4gDTBq3DGbIWSAHTO4s+G/lrN/1MsVMD7wc
XHLVIR+frCHa0Qa7cwANcfiMb3bW/0vaU9dIa2tSi0Gdkpuiowzkd7SDaflyhBVW08BxwwDMjXHC
IU24T3KYCjBSJMayugtas7jVaRoDfl/GcOajm0GBHIiA+8Su/I5FNz5w7pJQha5PZbCJuYZZGiZi
kUKhRvNaACQItIVvjCLiPk++lyjj/rbo5HxLAtfTOGbvZ57dMBAcVLLnzCAIuk//nI5ixWPIZ/cl
CDj6vWbkxqGc9PvOx43IMFTsqESIOOaQbVNDXerRXamg2ZNZc5/S1VtutQiKe6Jr0Xgu5ANfan9+
UpXl7iNfu4tlaz/23SGbBTGQiEKFrN5pKK9FYc6FYkQX2GFwtUy5GV27DUQ++QRgWv4BtPNF195T
J70Dm7LmWMvqJPDGQmrUX8dR83e9nrwj/LcOVrMf9Ljbt05ybRH9bupS5ntB5oOXQxiSMJPBbxCx
tfdIDAhLbeCr1MVxOhQIGda3jAs59zOicKlU7sEzrMGj7Rcjsz+nKg5GW5/Q8G6KRQeHOJg/Vd0c
DKf6yjwkOe6IPkhY7FRGt3PT6NHJ6t+ieGq4Eu/yzMFWZ8/3Wu+228EYn1oT29BoxsWmSWAjMTfG
cEpdEU6+vkOxgL+YSLzQG9H4jBN4gXrpt3MVz7sI2IZmRxerEGSj18zz3Xx6sdDrh8scwePSfoVd
J4EpGQaUdLqc4aXL4b4W1l8FvPFUfvVa9pYnsR5SgiALMafHSMjHcSWHgBc8WiaCI1ddZq9xuPPO
j3OSO6GI2iWQHcY4gxsoV6RoRVpZ6K4UuJYJGTM7KmoQDjyPRcwUjyRznSTHvvnAQ0goiLVGxShv
V+mH1OgIEnUCpftU5t6Q7FTBvt5O8kW2QCZtpb2plXhCvjBgoDhHOqwMBBPmFWr8tKtaMs5z4oaW
eZvXoDJSl19pAT/UaPaPHxMSlMiJiUKiP/Y5XNJicZvHJdGr0K7zfTYb4l6pdp81dr6FDD6Eyq6B
ccblGHjSX0ISPj8Lv9sqXYh/rfCP7TyAESYjMSyjGsCi963J4ctIi2tSJG8d1wXgf9OjlRQo2TJw
9QYpETVcqTiz6UxwRI+z+TbM7ERY0e6tpo02MfnQgUubfF84pbkpFGxRs3eyR/IFiXZgHmUND75w
8EWlTZAIxt9JYeahdOSDR3h9SygBrVCCL4QKKJCS0B6ynBRu+ASTEu+lfV8Sg5VNn3YePWWeboYV
zvyKVsXWij4Kkm+3bek+GREkTYg10aY2uO+VU8RqQsaHcbY1WUbWE0GUiAuIkiSFyqzacGBGy02z
+HYsO9uQ0D5unUyWWx9DBAsEhYy7EH9R0WnCuhqH5DJIstD9bF12zTGfSQhVZmiNuXGK+uriFdVq
xJYN7gt0S63HjuzPWQU4Tv2LRxu6eKuhjPG/jIgpLhYn8rRc2rFJc5wLejpeFza5g34VZc2EOvDs
99k5rryF0w6XpwRenmT9zm5MG0aFsSemvwDtNzdnCYATYaGK6zsVd1fuIvJgdNO8I+aQWXnhE/We
GcRVTnFoF6TeDBZDCOncK3MVL3V52CbcyaLc5EBaGY7+SBKt89Lm5i5JwUeTGjPvCHlbDrJ0M1RD
+Yvr4kux7JmpgKnhce5pu/RavTVmS99a/XLwmo7zc4EDMNY6vmFQ7u7oX0azfcXkjARUv9qmw1Kq
Gf345NSS6/UVEY5LwVdGoW7GyAVB3BAO3/+MKnpI/b76l1v6AYBCFWZOX4SrbtHUMDL3qjuURUmG
ZPbRk0y0oUBItpUQNIlSGBFVBuUao4NL2TDSaA2i9FvdKejcW+Jp/b1oxwBLpROwIhTXOsjNGkiA
NMa+5OVvtd0aAP5YxzG90a1WbufF5W1wXPMeLuNLNYVwqyeC0BaHDmWjNlAssqD2sZzN5hkimjhO
Xgq5j/v3MMJNrMHTBDLHY6MlBolz7vdCssReE4330jADYdJzr4+xRprMuHL+HAeP2IOxtF+mMewW
Z/5l7oq9gGxPAD4Uo71vJsd6+G2j6EfDMfUaifhdtvw23lQfUmv659RRjWGcTgk4BLq8Jtgf5NOk
9VQTgijpwlTUmgPxHq+RbjXkK73SKoKxTXLRixr5WDBtmlFx4PzWQs3b0pRnbDKzn5o8QjfvH82h
r3fC9/7QC2NudKt3FJX2HhT0U+qXyxaU9UNlWYoJ11QFaV7sM2nquwauKCOdhveOySIjp6ahsnN1
qGc5T0hZotrDXH9ECDDemTIPumheQgMxYFho+qFRmUu/l+EtS65q0LJ7ggImG1BDpJp5NrOZndKm
w2XmR7i7j0lCW1eIKsgkH76eSLFhlF0goMhAXWhOs61N47Xw43HbCP1eGAYlgxCHZuqXgP1kCkt/
ZiMxh6/WSB5agrs3hp6QE2hY30XZZXdRkvEMHcafYMipYjJu214tTqap3hqGcutzoCwgAZy1Fd0v
BRskLGVEkdJ95eh7to3Y27rRmu/0ryLclxCBzjyhgdQ3E/5XWFXvhbR/BKq3wNOhxNY2TKlapndp
wtsYVw+2IR7LckW1GJXOwEHc2K/ncIJeiJoLbNsgNPybxi5qxD/D7PSDM87fouQnVYtwdmXpsM+I
OXS6ZdlltfOFs37X5X15LmMuQL26dikW/BlosmXFw/3kTM/Gkz45XAIpA8wSam2N3LcZPX9jk5Ox
8TrrRWnrlhD3UNAmgLiOZfWBKwkPSj3u7gXxg5mdrCRaGlDIQUuYJOW6MV4Kr4ug28+MzfWtD9wv
qjmB7cgfg3YNJUnGO3top51TmKw4ApSz4WqmbrVPcvJ2CbImUg5DTxUTTwH5caPFD7Ux+mGVlfdp
5xOLLdx5kyjOf+wIj0xO/EPVNT9jCkEoJaW6ImzkpEWmc6eZ1DUGGD5OHXjcpTnDjEkec7e9Kq/A
kt078SmaukOevLX2aAWpDzfX01FlSPdkprC2wcEidx3XWGei6ugSweTt93rFjMCW1sixgHxa5HRM
/FOUTM/TsGJIRvAZg1lnm9l3/SNKn2O14KBGOnIH6++ZLadYWkxdCx/KNJen0lLzwRz49+2YPeea
Ks59O30TfZieKtUbKCbKu3iKK7ZKH4X5BCm3YZdbOA+CbtKZiPQ9yF12P3y16X7qQQCJmVal4eQb
KgA31BAFQMBo7KJ6gQUZaBBcedvSMPOrOjQkIlOTybWHg3Xv266LWDL6GHo6A41PH62n8Ng0hJB4
a9lZxDYyxpniN8nKh2lbDidJ+ybMqzQDLtmWzKI6pARLCwVxlO+unrshAqX+kJTDLdfmDZcQHK+T
0vYuZfbWStn93SUZoFJyWC9pagQaXgVjSowj9vpmKyCcYFXY2oJ/46fsO2ykGJ0KmhhZDG6iJ86U
156gAsfeUvrqZxDHyoV9jZktYnx80HHb+RZry6KoJo7IPRHxPx/mSUf5RPx6rKfazmWlK7nXqH7D
NPFJF8/sF2udiLZoaQCo2jR3neYxXdCn666f7pw5S8NcJQdkX2u/t/DP3XDzlhmAX7RcKssmOtF6
B+z67QKlqQuuPCJeoIS19EjbFndjzUmSuOQL6CZp2AKadTQyAi5Srw/0aChCLfMDvx3ggZj0utMk
+ZxcS508bzksLa2oEolDnykIPux8iLALb9emYoJfkHDtz9DTcx4aW+K1RovYzOKu6zNrA1oWXZDB
3V4vptCb2Zsz/yXOouzskXHp1YDr8azTDWOxIIt29mmPXbRJMxzBvC+lP+1K0b02jZVuGFW848pq
CQ/SafR3lxxjXdh5m2qClpMRdBV0gqOsSGvC26+unBZYVe2EyRLDoDPfdDXy2VvjnwIx1CbRmaO3
DxdPQh2MaQqQabdp5qYK/ML/rHSfJ6KnddhFzVvs+cTWuAiO6oErWGIjWzOHk97BYMb0BHTc/WCU
zdBAuSGKPgd+KCYmwoFCOdscz0X56SG19scXu9R/21zktKigHYzpdGiKzqfpmW9jTQtcp/40nREf
jZMFbAXpTslaEU9QIy5zsIpLlwoBlZlGjGVB4eswS11N9z9ZXaxw+XUs1JsPCYZgv3C/JqF/aWKB
FjEvj+bYfaSTw0W+tT+drHtbMSqEJuabfiITFUMtGVIplDoMoeipCeK1UEeaSu5SRjcoRL0HsvON
XYZridbEqfa6cRfLpQ5bpz0Vgl0pzYdzlyUM5Wo+SeqxTe6XLGW1pW98Rw7exaS4KpkgKnUPS30X
+TSrnb57c2Iwd8PCHqW8lD0OOX8oLcqIxTcvCyojtJVsnIjKtWYAotu7YVeBqFlAUOva8NL3Ig4W
ZZcBOJlnTNi38WTVUKTJRCPjBVx0TWaqX5LzE3kwfakQJ3pJEacIDxTzhNkcO6lOWsmG7ogExq1R
/1VWs6stle0hGDwAEv5J8I0cY9c8OjUaJ4SPQSrh8hau9muOJy/Zo6n70I0yP2TqWbfhyKl0qPYi
Bh7eVLtaEqMZpfq+sfUwzVCAlnFloaO29wXOWa4JfACOZVypho0DeBtcltZzU1Rf6dIPBMJHVxpP
5tZp84M/JNQECnRfzDD9qGlVaOnNJUZ2uBjsz2237Xjs4DQiwcLjvLdqFMYayNLE6P9VokOoo4/h
gjbBmrqbAZqasrY7o2EG2MRVZESyG8CjWwIr8ogycnixPAsCkntBVtkcqER3Og84qJDl0iPSXuVc
MjWK5rvRL7em3+6SfPk0Ld9AnPTFJCFw+3sUgWjlM+2VZNm1X9AGNpbnANUejWu7uo89uHuD/1vh
nQiGtc+pT0xOeoPSyUdp6WfNoz5cxGIUh6ltf0Hhzh0aGInkqBg+I89wj4lUAWiNioXuQRhc4j+E
4uNmme5MMMf71urU1hwJ0pvqbj95r+TrwE0Wzr/SRBAFpjakXCdAd7o1Ol3kammOZskgWLEiIqdM
zr3lvDYRW161/PbAlbdoPRa6uXDd4vLUSN94NkcPqmkEpn3IrVA5QUOK5MbsOe3HeWDKaVKWDMtW
87do6fWT5F7iIW3QGm7dZE79CAGvW+keHyI4s3lVROa8SPW0/kLFIWJUY9gDZFzl1EfM4XWgIVln
MZcITvjeAF3V2ZQtsBbYCLQKOBdt7a8oL3ZX1ntl0vxKuYQuzpCfFg83TN1zhe2shh6jQhKbLSRI
YdZpGfeFTiZq/CTyl7Hji+sNPhn08T2KUpYt2yndwDoYW2DUIufq4Lna1UioCMng1QCROMFEyyuv
DhUNuG1OGqqHpRK9LqkGTFFDe3RpuPTjwbHog1Tpi02TgfJp3kjl5qHeEdJdMGGGBDvDtCqZMjUN
jSct+y6T2Q/MeeqAabgs8QQ0JN2UEOUxiFesRwTqkRVb3roajl8cu2TDLvQwdVTIG6OGSdOQKruW
6EY0HoglGjY4wl8Z8OAYTH+GXQVqM+FMqNVZn9bXlotZCnqbXXkghbl67uL+VkyeHTZg4WMFM6vO
nAvnWxK66FlBHeQBWMg7M66qbZ429JXqBzGumnjJ6VgoPehpI+hdt+KW7WRDoMMJEuVJkrNfNm1H
vP1yEh5R3OuZFFDNvJXGcgGpSzMjs4vtaHl3g+duI6844jwL4MvF535oZ/QEDdkgLaJA107fbDOd
A8Oohp2dJy+AB87Ua7D4Sj7KLp2/KaEwxgOPTqmuN1k/PlWwxzeVrT81Gks7muRuVIDiydeOmKVl
bnVibEKaUcQPVw3AGiTeOaehU0tbbtqgZkuDckweE26Gm7zCwOhPxbWI1K9Rct/qTPFaE3aVkQIc
Zmp+5NDjmWdZuvMcE2T1qAWAZy+jW7/LFYJCJiRBAwQQsH/9zUZ8b9pBDpiaGXEfSPh+qapfG5RO
frK1RzluC+CvZ/BDl8J/ioX/26XTqvbMv2CiX7LJDBwK7laHzWSnLqQV7ZvwURVUOUO8vudWCLxb
GpNDOCvjDbHEz20NV7E1HxbiTcrIA5bxoieAL6kO3tevYbvD2wgY/oyEzOuKL0Sye8hRV1JWbfZL
L0TSeiFFiSArPX9npH1ivOIFmRkpmo3ej78Mu8LsX6Yx3dcRl3shFowsisOU8o5XcQi0aDWzGOkX
IidG+jz1SRyzjvFimc5L4HQeBRTtvA20aCjqoBuROrFaairRsrmbGZSf1kNA+rBsrE+oyRgVBOnW
1lzj0C6OpVbd8zT1QNJjQknHWEWNyc2wxF4H6OFRpXvWJ6jkuy7PPhadJT+47YOyp3nDJetGNCyj
LAOPs6PqJ9nIOvCSRgt7Xk4d+F2Q6r6/Q1b2NSzGCccfka/FB1G/bH0Dt9EGE49ucGvUhbZJGQrV
QymOTpXcW8PU3kXaSImerYzwJDpENj85tjC45pFdb+ch6wMPjiWyf/YDpnuUT/dijKdgsiv6s+WZ
5ChfVgZeTo4HpzJ2Rsc8PlNIl8YmTULLstjSuchsF4W70kA6C9/mr36vrPKtNGkFpTkislhcUqoR
PeJG6Rmcz4md3EmfdG3rOhEJGqSmIKc6ZUnPRbtljrAZIxcN2PBRiiVnORkCzRA//EIKVLpaOJBn
f3NnToBcEoPV+8lEF3LaDTUoA43pP3IKJOMs4eVIBiF7xjCjTpB3ncruFxvTx3/LMzX+Ra6OM4Vh
RFclx8RmTx8j4w7DzQoF6EPhL3cZCVcBurvNMi7PRfkajZN4JiUmxODgBYS3c/82kufB9kjzp0Is
ero5GfJnabfHtsNRWZfjBYaqWq/5qONT19p0bnU0KOm6hurLgGsSDAkJTgDfKFx5Ecul+3II7ZpW
aIL05NYlDqbhXieJvqiFrW1zae0rXx5p9z4y+/8dE+c9iecX0RRvnt4caYX/unr9oFoLC5qbk/NT
t1bY5WLb2y+G6+Zn3+kfOiCAadZtzQkF8uJcNBtjMJJGydSQ1odPX2JdvPTnRJdDPWNGQojIdk6b
q0SFZKMGHBGYk6Rrd9umLG9J1+yRr+Zfbq3WU6V6yKVLXIADTia1StBmdNkSGk0+e6Ezql2HPyR0
SB0KfJ2jBy8Gt9s8tug/rmpIzMFlJ3JqbXTA7pDw5irnHlI3jWc5PkRS8XSmpA1iv/mgd0Q3khlx
71sn+GrvGgkVM3HK3IzEpaN8gnkxcWf29Isz6WPgpkkTLskz0cH0r/wZRnBGKcOo2B4p+4bqoUEb
U6xKiT42oC6ZCSDHlhK2+pvJPPFmulJJy7mUWuK7XJNI0Zhy9TBvM2nAfl3ngZjR/mp2sZtdaW7M
hf6N1bxqmrxU8X+sVv/Jt2m8kwrab4Tjvg9Vet83Zohw29xJMHshKPlsRNZPK4YbAckzFtVpER8l
iTyDR397yosXBDFQk/kV8kndjVXthIaSL6Otk/Qc15tySR+ynMlu5tE51PoecQKUmjF1YPqW1d5Z
sFSbVvNmGnQYCC8bfXk/l2gYMo8DOPG6m9Jj9k7TRJEwH+rYawJHL9JdGYGELNeFCvKz9ZerJezX
dLzT5xRike0PB9VkL+kQ71Iau5taH26jaB9H7N8boGjhGhGn4H9AHUOtnlR9sOgma2QCINXoC8WM
Z9xpYnjUPaiBtNZfXdw7fJlXmX07qb8ErZgyNiHjm4nqqWg5RMfMRMIg9Zajn+libJ2dqnkYRISI
Rm9OLQUns8d+u36u7BgEzipr55f13ySRNVXd8iVNP7Dz7pWK/6yV0Xctkm2bPPpmHhFvTQC2NFys
QORhVTh7sql68AE4ESQYTE5RhABXH9e7KbHv3ibeki1mTY44TKb2vWRk5kzlvwnl4zgxqFIdY8yB
4LGubflJPLrjre48G313qqVqdv/lbc8Lwio1DVySaPQ3rs11OdJxx5qwRevy2YvzZh+7gjN/Wmg1
020rLOvim0RhG+TwgETN6ddwFS57ngsR02YonAHZqpN9j4usGVrQTi7njpxWfbki/X5jVyRDSBYN
w2nxs0D5grxtX1UPNdCja0sw9dXOh79W+ZwQ5vhCnN18cJFIBs1giI3hX8epwbmUl95rn1zGNavK
K89qatnkY9q6Q1Y8eYpfnbzfa68Y7amoe1zbkslQH7Kq2Xtz9F6lyZdR5zdKaWtGqodZqWe8bu5j
OuqSVFFCMoqA1DqBTZfjtJlobEyT/2EXJUg4krXPbpa8uemDHwkkWSJhljPjYsvvpWiOVo1k1Y/e
MrwXG8MhLFKQ8zqQxQ17kLylVA8sh9xygpidECVGxOsFpNcnxbOg4YHS6CXto1+2iT8mEK/pZG0F
Hfy5rQ6mta0KZHaGe6BZMjUp+TPESFZufW7opOJqFRDqazuQfUaCLPF6mV8QtVhmr9NiMgGqvnSN
nXJ92WYeYOYyrx76st071XiJiNu1IehS99xhoX1whXzzESuAsmxxMm/6Hi4Ire2lZUAnJGObjmZa
+zN5pPUnJko6Rg8QGF8imBXIIhE8JuvkZyZ+AhBAgn045cjIbw5KIJKD+t8G40dUUU6nOcqYSsq3
BI0akV/MrKF1bdYzxRu9zyo1O+IPOVR8xtUqIzzbotEaS3Fy6Fz48I02loPSzomGR9rZzMXlvaN/
xH7BqJj+ib0ssBgLQtziOkReAb04a8h8YdLNLh+YBRt3RSjzNNjsEvjcg9lMrwTs4W1067DXNDoG
Q2FRrnGtb2aTdIT6jwiFY1Skz3nD9iBTj6QD6st5VCFCQUgB2ONCxytPfY3x0Tuprs2IFxHMTWXD
tBXFQjfXahuvGkGawnt/NLd9V9vH3aCxBRkawbkROWW6ZkP3qzFBV8uTzTgNRVTuHrin7V1jvhMU
3cVy51siPea+dYznniLQT6yQ2SrKoVYe+2J8qaiZGLTQCPHolyDtJPwtRhgq/f0g3Hd7oWwCCLNB
EY7OTWofbTIUp1HGI9QN39rmQz1tBzWwp+DQkZZnPlgtw2GPbkI5dluZK3EHGakywWgbGa+tB26C
wIwFjXS3bzq8C8UYnRsx9vcOArbIzAC/Jahzey1UOdh0rdPuMr0zIGBwfEQdqLR4zngZnKxkFjwi
t8JI4JIpoVWkLGNMxfmc4jhGXrHRM9rMC1RNcByKSwuh4uh9asxu3vjplszqXX7XgNX/LnOPAXme
QDLQq1M/DNtULWgApVW8DmXKO0PLLht0H+dN9I6MmDaG/5ZaYM0MRaxi1M7IWuQnpil2Yq3nxoJh
hh5DMBvLQ1ejJSLPb2MqNpZcPbUu2swyzh5VzcDRYyol4CxnvMFJTLEA2WoVh9Nx9aR88RAMBAZL
AesuPFHZ/sFmZek32pMvdLp/Q63xO/KVVHZBUWiB8csr1IDpn16wxzh5+k3qmucmYs8UhRK7htBd
Em8uJNElurXPXB9+DENc1KPJViAMraowzZc+LKzo0oyUjxx53XLzHN37Jy3G+65NrubaWVMuQorJ
YQ3E1qnwja0zx4hJay9cHGo0RiWdbZExA2sXj69+GPA1bkA6/PmzV26asTkVKQG/SrY70ZBPz8XS
DDSDMLlIHLE84OAeKVWkbckn8sYeAMG9EgJ0hfLl7LiBBm6LkqscNXowPbu2Xs1Bq5JV7tA+aZo4
y3USwLSBNgHhQBj7kh0N4V/UOySJNTA6wP/Wjv9qOtYrqIcHhFBUNTRsLDHd0AVRRjmHyvWYyem3
mpHu+qftWI+r1G3oCcOfYJZguvUUY3Rn/q4L5zplyzfzAnof+k6XDM4997lunWsl0qsWVVfMxpSv
86M1Ff+0ZvzzbP9zTOezztlsz9Z15rIBdvs2dx+acj+czjn3GnulnG9m1Hzm0rj5Xk48k2TvcT97
of243fg1NkASZL9jxV2bZPwr6vGr7WWQT+mjbrpHWSMFKYsrkbnX9U+S724pufKz856axndXz7fG
ra59271qyR/FltMOT0mT3lRXXPP1NqijEFN/FrDixOBPUd4VnCwordnmlltnZVdtVH8zYt9IMJVc
cQbZ1VviW0TDrl5v8jKJN22e0wmVRbDU2r2dRj/rX3YXCMg+rp2cCH5FrjQnQJKM3xkrhYucuplt
eQVZh7jMesUYu47Vb4gPN7rS3/pl+p6l/LOG/rLMLjLb8nf95yXS/6WodmdxXb9EpuUfon6ICvM2
ucN31jW/ImeGppFLbKkbkeHfJAFcivXqVpXX9d+lRIkOWXWfGP4P8RnXdlZreNU1ztfi2nuslvzD
QKJdTd/cpm4DrTUvNZlymrg/3Z/1z2XAi6r8nV5px/VLGFW80y3nZDTi6s7DtyRzpWq9U1Yu//23
meP/mImLdLPmtpMfzN74cOcHsuw/1//Espbvnhkht5Pn2uYnSadv0HVXx0G5aH8atf+TSvm1/r4s
2gBQ5EMlY5Jvy/P/Pj4+8MlabnBX/zqAN17+bTTM7Brz5hOTPQwLsczqL3UZqsHDZUF8pzxQRm1/
s+YQlSA4W5fbkCU3kl9jmlaYcePmASLrleEIcn1nBKEGu5Vvgtv1nJT+fn1467swFP3HYn3+//Nc
H/iyuO81Y2MS5DdFNj31BXNoXob1pVifwPpXdVkiNlHHpR4ebCh4//19PiKtG77zrDu1PWfEmkbB
B7B+CFSdV3v5zBLxYvB//SK70qG53k2F+Fk/wyHiDXTX1V0eu7L5XHJxrXIWc6zKt9b4I/L3B5nV
JyJLNGLx3u/ng5bVn70yrl0v3yb7H7KwFzfCOC03Ft4r03hYn+0S88HyA/RQc/zr+h3w4TLmn6c/
XaPfyTkvupD7nxyxjANDVEwuCsH11aJZCzeKIq4twKetf3X9n4qSa7Ris/hZjehn/TO31HOl0J9n
OdBTfsr114t7ctYSGHZ6clPJfONausGa8xZpUGRj679PZv3h6EhebAK2lhxeEPot3/R/kHddCUb6
E6b4XLTp1omXuW7f0mTDpwIFTuofqTn9Ecl/NU2+v5ZfEV7v5wn55JKcjDQKk4ndShXXaSzOhAWE
lsa7THLzaDikohnXmPWxfnvYK9f4VQnry05Rpy7tJUr+t6hoQJ1N13/vTEZWsYxvtZJf62/Wa8Y6
udxr8n+fiNkPf6VmBDMxfGPCj1XCQs8b+zIQifzfpw2b4m/9oEDI1FP+tT7E/xYKC8Yfyv8+sq73
fwQPWdUVvh+eyGB/zmbG/ScjuNzDNcIaBxS5EaJ8QoR7y7v4tj5gl5e5hh+DPfyhUQMWsXSr1fpd
otRfv5TXrMewEg31rquZZM0zm0N99WbtZygeRFq9rkdAo1kcIelnu1t3bkuoP/P/eDqP5caRJYp+
ESLgzZaiESkvtQy1QdBI8N7j699J9PRbzKhFkSBQlZX25k1yEqssTZk5Bu7a46toTMIRwNw42U9v
r6YJzhf0aEO/ErXGtagwo2F6c9acvHkvCk7uMI7LxzggOcyiikqSR2/H5Nzne2Z7nFQ21x44t0GK
rx29mSm0IK2Jdgo434h6OV/Vbrg66Sazq49kmoh5eR5Ns85Kam8Y43NXt+Mv/a1nUscYyTxGhd1O
fvapsug0OxHzTy0JtfDOrMOriREl5XQ2wVBJ04hkoNCItdmdZPU1pfrOi6uaRExjsY4iIPXkX/qD
roE65rcI0RnV9uITKDmwxpL+tbr5KhpS1IP8jNX4LP8eN7nxYmvDn8W6iHLrG/e42BtVe65S/6NE
/4hRID8aae03HUonkS/5HuotWy3ydn5AT3wPB10/npaPysrIrfl0CAEYfUEXnws1PYMpeW2cd+if
LyAKj0wxfCw6Qng9OMOTiiKuDyJica5e+2z8zbP9bKonb/TpTeB0J/DKdbm1jXZWnPx9qY4VXLL8
pyl7LkX9SN4np9kXXTUZ9XMMWi7UosVG2BrlLPdbdFn8YTnVl8hoyfbJ0k6V+kEQ5T1AkHgNdWhv
oeJfMe3vNjChiGMJxLo5LKToUXlEB67n/DSQ0Khc0B9xaxyXJ2cCGX0ZGBWExGck7fQWMHA1Q9Jm
to4+8Cthy3uvLSpIzpisFaneJwfIQuUPJ3l4CBt/i4BMWJQ9FvN4TSKeLK1G/IhupevK82z7l+VF
ObRQL4HvuHF94MdIj7wkIkcA8ahqMbcANGpZmkWFp/mXFm6rofs1YHmQ9eurzzLW3nRiJS33XxgY
f6UEzzBh/1IOFSXN1TROp0juQY6CfEdCEqWPtXVVtlu52X/fq/s/qovc8FFVVXdyGd/TtFUcqw/h
jG5md9wqhcw2vqOD5tnmOxcFLRdfHkqvX9qOgJ5V8ELMS+PMv0b7bgj3BHZaVivp2QIyHqp+Urz0
leaUVV0HH6Ij1EismfMc0uonToRIa5UEV9d5V9X69d9plaukIzySRkfLNGRGoCtkL+Ttat/d5lO8
Kzzt6pjIeHsUvaqDPUrNahNq9gNXP1s5AtKFZ+j0PpJCu4riEu8QoJRG4Jv2DjdibsJBuyOd8aGF
e9FaPmN1muZT1F5axxfF/b+jJapKDqeRJgeL2rdoZF//uxNtRFwdg9Drft0y5/jBlTYoziWDTCjr
Yohgor3oDjk7nT49RuADRGwqH69NS35s8p0Bm/TvJYqedWU8yjouT63pH3750qUx3UH2vYh/ypXy
Ifn0lRclMM/4uIshJ3NLbzfMPop+1NL5KmKdqLh3mXLbFPo2URlg6tyRubxkop/DcXzNm/Gj/2HM
DVQ6IE17MAXRH2pHK1mt0cyPSl/emT6TiXGRZppb6ji4t+byhwzgl5HsxWmVQ8fwNyIHG+2TWcv+
ppTz2gl3yqmvqha929VAphgQ5sw3g6g5xzpGfbSIKL27G/k2LZwpvGrXRlGvJPTzNHur8SICLHVR
O/ChG7s+RvXPIORQnXa7M7XlKabr7LngcOoHRyq9WnjIdO84ytBWEwh6b+Vn26/Xszk9JE7zLcaL
zuaz31ERTZmD1dpn5rqeMoytdppib9vSMCFSo8fVUUIFsH5MR/MONbHJ8p2dFn3k9h9mU51Ebv4+
p6UcMkiP5AXYCq5D/zUq7ftALU5XwXlJoCCrpbBIMZ4kzc+0FsXPslBGKX5nnz7qoIVF+Su5DAUd
9uLEqvB/iqof0HGGFT1Nqg1Qx7y0NKvE516dTzApXvX5q9NBMEMHsjiDXYRxnWJG4Cr7AUddRwAW
E/OfeRFpbgz/2OY7sZRGCW0vrixXrHUJUDACYgw6ptsYZvtKv8BF/EDx2Xztc2jKr0XliHqYuuZV
06JFVRBh/Y6oklovL/BNoKzEts59ch1XWYOFrRk/qCoUr3hZrEFco0bk3DBG9nFiNrYoRwP7HCTT
LgTR6QfO0SHXt6Lh/q4GmREFxiYGfBvXHbxt1aohzJNsNgMzrw77rSdElUDaQTLeQV6VV8qlIICk
yn8F035yY+vbKzcGjh/TMPYxKERRhJ5pMXTb+fGD4kfJlItnvEdNvtYKOLD86VS1Bi5lhAuG6i3b
BwWOTS/XTm5DL+bfAjg5XcLleuZWtbQ6RyNAIu0kdzSkJOHV16BDIjtGpTKPghJSTzc9f5uhXwBk
8dN55bdC3oj3MPDjAE4P8AGqhJkNZ4X1GIqtuDvypXK/co90JqyNzIbfB4xKvIM47rx8XtZ2Cvyf
nlpoYH0GQ/KncDfyqdROzgaPQPZsWSs6WXa9X+5Tz35qXYdSb7S8HhJND0NHIY1JS5zLhkjdTf/+
LX0ylOBEc8J1vs2G4rQsCcZeth3mdOh2YCgMkDyluKf19ewz6Vvu3GV15KfR9UCJSCEzd1Celvaf
s1ieRZ4C7Krhd0/i5GWhT6YTYzXo6RPTEFaOQZ8Ry2snOXT846+8qalJCffOm5jMusKgjfUxJQhC
ikQ2Fy8uG+8huQfFjboQLWwQQrUU6Pwufl2k3fcYpiBnMMjrI0OS/pqPZryqIRJq9XcgALfy7wl4
a1eGt3LAJ3PcRhNkKy2XXdSjSziSOVvgknv5XU77QKTpusM1p/xlqP426ZifQICLgJ7F2WGAwGeZ
7cQFE3uQFe5rW52dhN5Qc6Sln6eVx8gt/9IBmfQnZ+s9jgq0BpXBHXS/6gTdR6x/pe1d7bFmbGxY
3jpm/ynnQM6E/NT05lvuAKHPOBLD/CG7IvK3bMFcD6fAVQgJnZ0JT8RUwuIteyOSJHIDvvDLYPYv
dt/wRZHNAwyOVM/p+xFrJPbM9rLzBB5NHgULLv4AoPK9Pzc0AhCxoD3kp1Ebm5ThZ+KnSxSllsT1
JB5ShbqdZZ+b+K+bn/j+nurfpgVdG3TGnYelG9zhZDQhUe1A+QEzYSQ/Zblh6Pyd6ihr8YdEXhb5
Z23mKNnTyLYTqZN1ckpSWPwn74Ey6IEyxQ20rhEdC3gXVXymyPykpJDAVsKtmj6I9RSnUPz6Ih0Z
JAKEW+1OEnuLhZXESX8Divok+nFq/B2Y7p2oVnG4+3jPzM2jaN1CqS6Jr53pW9uovcpgIxxn2z5k
9L8ztgN3428eRC7YNFC1gjiCo2jVqCpN+X8dq9ieHwdasMQJVhgFYSHtRZnCtsdwOE7CEgjpp3Lq
3suuPahNvws74nVsqCgDUWxuYj7LxBqzjz+c/MvpqnNB/Eb5BZ3SfAXgorHMgZKjvSbi4olh5BGM
fPOpxSgzz+BckU9TmKs7MdqmSYb7LGfKvQ+SKbWIckume5D1YC6qQPL7b7mKMzLQBKDwiCHVXO/o
okois3nX9LPoQiDRJ0VLAIW2j6J9bNX5jJMnuS06m44+2UVTZyX84G3wvFdR9qKIrGZ8nCIAGygz
RaWTw/IPotwgGvgBg/QKWzz5d9TlEPyKeWw8/8PrP/oQPYU8dwBPelX7Cor3DghhECfPaYPy4BPi
yJtZtpo1702c4kUtzZg9BSCsljuvEmx6vs1ikieF0Ra36m0J0yV4V2DR8Cgxi5uGw3FueY22AJST
hPsQn157xon5E3PtQcThFYqnuIQzeTxsoaGj10k7y9ZOSXPWVOowQFMLYDKD9WPkxoZG6r3ijh/k
6LqaFJ9bfSeqvXFmYy/65J9egSj/RdFg1+XEib6pNJv11O5UWthE2vUpAPbJ8nM6GUh+8PTqW1xx
+cml5RvAwmz72l7P4OglL9WqzNHMsOAZWVEXY8plY89gwjYpaNIgzoCdQDZ126S5BjbH3vtZlAVQ
n/uoCaVfc4m0F82iGCc4Mo7zGH1X1UrESwz14LhnnD7K9cWDWBgoZI+93l9pljnnDL21zKPsfpm4
9zQnUnScrjBq0jQ435F7/mmw0Iwt+baN5pKuLdcuD5Yd7jrFbbcu9rMkdEQjytsikj/FtJtr7TSn
6qc67sTQzoyQWpSepta7jL50URUShUk0KwauiBzITQrQF/VOQjGxM3LCYBp9G1JmV/+nguRAxqVy
9buNWCXZ0GUt+nhmLE/6oE/2RVw32R/PQp8W35KJBaNymVKEpLlqDeClNLzq4uQGfrUHYbnLesnU
dr9xQNY8fFYEkyD+qzjUQ6bvFN3dSdqbitMlHfMzmNiLFtj0pWQPVOF2+jztW2yth6Arznht413n
m1TCjF/5NcGo+k75MpHFcxBvYLZvcF4stQPKwNcK8FoeqM/yFZKUlwR+ot53U/UhfjK9zOfZci+A
PwmH2ge5M/GRaRA+Q8EX9vmxIH1P8vMZINrZwwTZmCBI/dZJpTAfnBDUaL4ttketwHqXE323CYa3
u5VvnIv+V6oNWehJPl/iBUg0f1TkpkNO6D15NpLL0N6pvXIxo2P7U7veq9ynZPsMrfnQQAdyocgZ
fzt8o5BmV/o/NQwkVOxfs3I7oBskY+gY8aduPkUhD8SvfTgttRLFz46msR9uPUW/yHvlwh4Oqk0+
VNKIbUVTrn+bms5WnkyKEgUhjdyD5UV7P2JiIa/PDsYXOabS9OLZ2L3p16WkIk8yhTaTKXBZEbyU
ARKanN/wc7TCu6xMt3rRX8OZlWeNbLV9tNwJdDpVWv3L7sgdMCiYbS/YdslsOn75Vbr3GTJfahPs
yu2dMXmbxse9zpWLLLg5jPe54q0TlKd8RB2Z1wUUQKw/LCD0Qik3IjEBpkTuScUVhXuGDmf/z/J7
Wx796XUi5QEX4lsBIrhB9seZlCVefYZE9YABYJJ6kdflI7GkEzwA77RYQVs4roDGYf5pmgVPfJLy
E037mudeZWPMpDp7g3uJy9MYju+ykqrj3EOqtpYFl0dIPPdPNf4k2d931rNxbVQAJjH4Xpx+EIH3
elZuZJ8Gdl6eVK6s5tnjACyza4j6VGDLyZmCMLE7+6qYZGVU+ykvxpvcJRnjkqbMPFLbCMJ/i9vS
lmjTPeJarBq3oprNHnriW5Es2UGwm5jC9s5UvaNUs+oR2EZ+hjjsPDfkHToSOL26rvvyHsqLk16m
Z1LyuIF7zTCOEkYCQz5hYd6GKCODjBoQF3QJNrVEPU2g0OkPpgfs6mshIIn4R3Jckj+kGXlJVwC+
WMN7RStWRIwuQeQ/n9SWnr6e8nftX/75qhC07Wk22slXi3Sarno24DGK6UmZUZ0TR7xDogN//nCa
9z4mnph7MHqDdi3yLS2H35Iyl9fdgXbiHE+T6ppkfqJxOIEzXhVNzxTPVFIW1Do4dnl5iGjf6LtN
izNQ9MNJ3k5e9GjeNo4Kp1l1FDUSRfEjRAuUw6kbdJwcNGN4p5vRL53CWPn+Ox7GvaEoG1GFPU4b
0KvoRNpW42lGnlKqN7MdPpcgcf55675PaJ1V9w3YNroCJclPAfw3ZjD7qsMskQx5Wc7xfA88/UsE
LsXBrimo1712EF0irym9ijZy17VDxImHMZTwVWnDrZwn0cAw715VT79h5NJTwlmcMtzYgm77cNqV
CLRIqQi24/f3U6isNU/7GBM85Okq+q5snWNEOqLEp3O+TMpS8qoVsZzwnRfFS/8uWkPUZsbdQIKu
8IWLOvKbV3qfViLu8rvDW8Zg+kz6Z5HQuSlOw618s9Ii+CLEoldULf9OE2DR/a0xpcyiThdFL3kU
qbTSg0WDlvumDMbZ9LVT4zffNZ0kQ9G/yoqYk/HqwcYvRw1brKqvVj5+yLfIlWLWT5S/W2aPPk0M
tO3+9xe5I3mHZtAEOd3pvv0lB39I4q1uZHfyDMtbw/jBmGCCRCrEFE62foVcylLVb1moJV/T618D
wGB0g2X771iEqsOu1wB7wiTeLTojuNfU5kPyTjUWSuS0bcA9WtfJDa5igpnKez3JgZPjEBj6Nbip
jJku3+QWlMdFKh0wO3TBd7zJNf9bathL1QPQ5avvxSCzzvZkfYjY2Zm7UtLwJeTfagE6VMHBJaEv
f5PXmpDQ/3epjtT0yCr9uxzT3DLPUel+Vd3hX03ZLeffqQzPU5a/xCNEQtVRy8sPebdEpIuOaNWN
WSlHhsdeLfJVnqvu3IA50RxeWb7eDy/1ewPTeF5Vb6ENfZOenH0SkBSvAXfOQJkwWEO4LqzwoTPH
1x4AdVmGq0I1YJ9U7/3oxfSooeO9jJZ2DQPlJbXOHY6uGIE8QJIqJWb6Jd3W+StH+1cgBqL8EwyL
536k+FOMXDhRa4vkilethmytm/byvgT3e/DhaaBThIb/e6ph607SzXgs8vdJ0+9AvYPBJ26Ti8oF
HC/56ottJakj8t8V3hbh56tXkQef83cPRoQBblQyw3dmU5xBUm1K37sLcNK9MfyYc/dHZZTGYONa
kmhOqvJTs28nCiqVB1FJVR3pYHhhuBC6bj6FRKmM5jvVo73puvggHwE2S5rQOcZ5QP6tfUIz4WY4
x1ElodltGzgJDGJkmGiJupM/LhNn5MYbCfDlxcwsKXvAZoOWL+36QicSMRhRlDm9y+bIPfhJcTs1
DKKVNyWEv+3YvNoWE095XnkTwdnRGZntbSRvGlVFWR5Zs5AmAAdFDb/zZ0j2kSiknhkD6LmHtnCf
7LgCkMI1LbP5A9SDTjuyMTWbM0fxa6PJWZsYST7+ytOPY/TiRDQ+cYdyp9bMgnU0Xcch+Hr0LrRZ
F7Vv9lbGNNg+/7Hb8lLgFrt6cB+ogOV5brHFwrQNw2G7V0t4xlL1JHnk1KL6Remxp+tIDeAjIuEi
Gv7vIXS/UOiLdpYD25GgAQRA3zd0BAw9QvGTz703aaqSf4stkrPtuDTwqwxPo1kk8hdwyZA4T1lG
VaHEt+ObAnf4IyV6vyX30Ee3GIOD1IwC0Fd4QdlZTqpeP8CNA/vdt2vclwL/oiggx1cKDmI2Bosl
VCbmCTnQSiye+fwUFfS6Bu23mDXDo8bgMUInrB+WFNOSbqXAVYGrY87Hq4RUKusqZc6SkmV9kqhU
gocmnx4UrV5LfCapXSmGUqp/sGmUdtObivFkCgmMdijOpdcCU4ihVWtvJbki/ddNqrxIrSajGavx
9be/KWLpvmic7xI2Uwp5UjeUxI1t689xQPaSXLCUECQxIj8rUIuBRqhJiUH+Jjcr4YvEfpq/6cPh
W4p1OvAGKfLa5gcA8Peleim7q38lUfMj3olwmbsGTA3xUVAoBvQTbmHcLEkjkipSy5HKdK5NEJ40
h7nku6SnvnaXqtFSB4b4Pi4s8sEkYUi1SH0YpUNNIyjfk2CXL3df5jgyuELyDhEuqSoL2Sb+ECRx
6wUiA4kWc5ZK2i0kbaOm2VnSda1O61g23o5WD6DbfZYrSEFG1iKBo9LWSAuzBVWa/cj2zGqzr5Nu
J+nxZW2l4OP1ALr74s8S47Fvpj+/t8O3PKeUEjUwGoUQTIX0pqT4TIb3syT87Cq7GSbjWWLIJWic
R/d5TH6XJENXdW+SaIihY3JK70kuLleU4H9Mg61dt/s2ohJKAl/KR2GsviVZAT9Ie2uW4VbSVrJj
smKecBYyioad3Vc24EMTOWXNqkl50YHaynbG2bCjjrrXqZpKpXVosrPSkK0S/oWI2WIQWnfKQ5Ip
n3NPZs9oHpctB8T+0sU0kv7zWwXYhXrY+ZOyF2M5c0TtNP50hlc53PISjf3nVHWOEuWKmyOnN1CY
2YIbLAWrxEXow/mbkchwnF/FKroZaaT5s1PV95DCPfR9UFOqp+X4LYoiVA+zZ3+Ia0CHOAVBtFUq
ue5PXYleI3qfxcXsxvl5bGjG7JQNPJF3S5VHvEMfStek/I7kKaQuWDlSjKGZ3D7K1xvaXwtuDt0B
rA/sHu0vYM5b1a1vA7+lxbb9lQJ/OILKjU5SaRGtUdjtF7TRYrd1S1s7k38vWUKRPDlZkl4slQlK
iBaiHXwaUpBZcPLV/l1gHL7H4J36TXanjkB8cV7kU5R2icqKF/m3WUW7LB9v5W8LdgwsQejA58y9
CGxJvo35B8CCaS/zL8uOycEdq+cgHD/rNNyZubsvYHLThAbhXS4qScoidl68CYIRlIzcmrwuB6fu
T+Be34zdaE8XqcbL4ZI/CBZHshrzb+clK6ZQv8oZKzRq9NwLYyEu8r1Vp2/C0qOVBYCxAOTkuvIG
iVkEVJXKtKs+/as2Afz2avApdx5N3mMLo9ZM7l0WX/ZIA/21ke+Wi1hFSg+Hz5tA3oiRk+TwUBYM
t65pBfQodFdsW36WFJSDhCzlDqhj0pkhKsRpkoFskN3S7x7LMl27Rgy2RL+mlOZ89Fqa3Id+eswJ
vWghu6VmAf+vDsQwvtI3d/VAH4PwzqjyjdQCks66hsq8jiyHNkMXeWoukrkKDRqVVmY27vEGANMC
o5FgPHNfzIo2EfKHkmZfHqDWm03VqUxZxldGoCAvokziGLssDG/rjnmnpwisYcCBHkV1okrb4e9P
mK9faE/9W3x3+jfZEvm7iIX8TGABnZ3iMbRlC0h6Tw1VRIdUYS/TcWR02kHwNCJWgvYT9S0Em02l
PMm/Ow14C14T/UFf5lPdVrc0VSwYQVE3ovtFhXizcd8C6hGLW8Odp7jlq5k7F6mKymtSM5HqqK0Y
TxoHbM57mJmrpbBf5sYDjOlbsbmiA5ZouFaLowYykM+KvMSR/dOl/XZ2x70Ar0QMXCuhubi7Fbmd
U+sFsjMoNnhilLoGALFnhco22MOlso17FlWMnjfv0izbh0lx9M0Lm/0udqAQOyOHiHalcA3T6XrO
zZs493Zi2CQEly+UwyJnoKExrmPZ6H6TFZaKh/yUt3i+t6mphMjxFsCeIACokghYYCtZYKm2RAOJ
uty+kSFvBYkIkV4pmGmSqIzmr9o0HqLhhd5uCupYBf4kJSDJZZqd/VgHMFeIk4zLKoWLXsNHMn76
zn6NFPsiNymqgHEHyIl1Myv9g50xhXBUXmQl5Sl92/2xLfWoussGytuL2KduYsGK89/HVfPVgPVZ
bJBdDoA7H/J+gNkp/6nC4NVO3aepKmGalCLXsDgNDswq88BQMeomcjTF7ARWC4oOR6T8BSEG/c9r
DFRBFlXuU8R9EHF0d5Ziv8vG9dNT6il/rCRZ0+PE0JXyE70rOpeYhaby8YWa2oqE5VKKW5ScmEq3
4bhONz1xD3C58wLcINkJPcSudqyDmG7J2boCyCm6EcjsX/AG3J7rKpzuBSRGv8dJ4EnhmJyamh5U
MGHIRtcxEKU0bhSbMgoehwBPTUbVt/mbaCfdEVfDepL8g8SYYvhSulG9Nn7rzOwsFmfUnXe9XvI/
kkkR5xcY+yqJxz9LsoaPDFouahp+KXa6IN4xvUftgYnhEC9c1UD7+E9ByipoYf17A+3ZRXwyWV3R
kNS4mCvuH/xKv7YwpADDn44m2Dn226Z9zNDhI6E+J1K6uHnkz8MIwgKqBlKiEolFXdPA6q9kRRe9
JKWOJmhX/hQutSlBNi0oqMQnJAnmV8mli0/jufjGzhxsBz+/k2oCzWOXIcLVLrP8LTJ+RavJOWrc
4bOxX2Vhl80TkZyNUEAsUjSbC7r4u3xxzuTO/xk3xnO8my0DRwATqMpBTqF4KYuCo6Anby0Nb0/1
k4Le3rKcPwLyXswfGkiwwWq/01r1FKacHKX91bzwdfIYzsq2SaQh0He9oSe1LjaS/JJ90eeQgspf
dyf07H1hmVu5pPyXNQbwWZIjEFYgnLKqjWs+uHqxXk6fQ59tRosdMYTskjzmIl/oKjpF4WX6CYxm
GyfD8lH5+MCBVSvnZaKpRGRPDkgmPaVaxmgNFD5HSonfvNL5sziMUbWSK0qOMIrdPQRZS8lGTuRS
FbcYtwBhLozDbI3sE9QDZymZVk3x7FgpfYHefrAVvHzqIPhQHpZS3qP0yWW+lVJNa5vHnoy9xsD4
mGwVUSqeg3TMqL91XVGnCK1z5IKd6saXgYXWjXrbBYBKgYeOff6owDoXie2HQ5KlHK4+JpT5wsRW
BUMGZdZLAT2aee0xrzaqZ0CZyTwV2umeqtG5yZsXpWg+kyq+1q5/XK5lI/G0jsDNOdNeghuFHXaL
8jG3GNuTT28WNJpqX569bgbTR6yl6pvCsO5oojzNgv/1w8+SOUgUMlv8RHmwgEnKSqtso43ULqWG
Lo+/FCa97qsZNqKj5VfxKv70vbrAT+awR0fOKzb6VJN/F22dzulHqkP699faV7TrwjBxJ7CYpUZm
BmTaWutNLijugEDwKNW8+URxcuxEAclxFLML6To5puyPFEDlfQUUcpkJloJUphgSQZAbbbFRIvcg
MYN8TiJGUK+3SVkxSZidF9UXDcPRY/6AC6KSMFQqfx60cAz+hFui+JHDKL6Vm26rtL7YY0wbPFxn
7INojI4eARFQwfK1ya2pM0avhOPrP2Ui/oRgYC0YXeOsefgHM5KnyULjpQ3tpWQZ5XAvOTMje8ZF
zVp1fdP18eM4xT//THocuMeR1zVTY1BW/WoMGcOuic/C+VdcDblLJ30LuvJNrAuJpVuScDs5HvI2
xs79ALzH5sgbRXe4KSMGPB1gPlkA8SWa9KHC1AkIS/RNObnrZkD/dyU905RtI+Z+47foUbqG+h6E
NGqa97pBuKgv+Sa5EX2wbhOwAabtQTjx9lep4nQFxTGjLDoU1cMITLcdPgtt+iU1fmS9icC/JSoU
t8+LYHrp4qfWIwUq++SHzVNjwBIqelin6wIpV32Q93UHCzZPQowxJj3xxuIU1VG/h+FwKxVG0RSy
Wcwk+4B+WG6G5rPFDzJd7WpBOdQFrzlgDAFs1EX7aNYMs/Owhb6My7PHZxFH+W+BOomQiwA7Cpws
gbJuK2Zx4YHIGxbIb94JKgkWehJygvaljeqzoFes10mKIlz/0g61PzOWI97Ilovf2jvdvmvH7VKV
/laC7Evq3WKNBPMY3BeG/rXclplOp7aM72zazlOrA3DLCkF+el1p8IpRKxRDL3XaXDLg5JbTKSk3
JYdlRaEFNko47u/jjrdq5kw0aCTg3Oc7JVCcve4rz5Ae6+s28CHHLBRYGvvKvCn16scKrfzZ1uDA
j9V9Vhb+I2Oj6AFQmFjh5O6mc+CRgq4RLlegN2ZxUoH1vDh1us3jut44LpOQTa+O112iZrtoMJks
oU+7ZgDTFuRDvFf8WoGUuluNcx68QCePpA3PIWgzsjMu1MFb0wjKQwE0XgciO6nK8Cc0tB+r1JR9
aabwGQJf2xRheTCZRbYf/URYhw3IjZrM3Y6gUEb9DuTeV9096jzACs4jxq8wzmIT9/4+y0Aj6kMZ
vmhDs4odeNcZOkyjGNSloUWbmp/2Jtzg3LQCOSb62X4y/dG808oRFFdnPcWpIuTh3jY12tfM762t
kQFyVOuNFZc6ZBGxdUPAB1HrylFyoO/tq5bp9VpzPDgD6QuhB5+BtIpefKR9bazmoD3GKd3TgzPf
ht2gEaXSF0Lg78MB9NSMxlNTk+GxGamzLcRFgsEhXTMscnyYAKcUWrrum+qawoKVlhNMbiprzQDG
NaRd6oqm0x7QdL82GshrsiEbVnU59dCEulTQnfhgTBRrbbPIN7YS2jcTQ2oZSINeaekPtYfg3dC8
dWvALp+n7zC8QGWWG09Z2u+TaDJXHnOg4YF2XzXPGHhffens9JFWQg2meRotB02/sXDf1H46G+54
z7QqCPJCI97o9btCUTtKorvOKccbIEf3kPq/a7AQrjp34MNw9CuWfTtU0TWvQ6ZbddkbpLepZP7z
tVM5uyRxa9w4+qDgadLQBhPPl5nvakCX59wosFfT296pnxBv4MaNXrseIrVbQaa9baLiw5fmFwM6
kKpiTgVHwfBgifLdLr2fffowFRX9wORbGVgS0iFLJrmhTu5Bqhz3Cc3OM/25c6+8FDRiDyq5nlQB
vh8H+8RAaFK4C8KJxkbN3DezPh4gjUVLp7Rz63ShQUZwCvtWe6Rtm6TMFAT7jhMQeP26N08MU7a3
LU2B0u1+wFnbjOegm+9d7NgqMjuwYWUNEEwfb9XagkisKO9dB9i2b03q1u9Qppkfw6NjzQydyJuD
o6XpVklg/vPRyKsYPsuNMO87PhZKsTTYxdVipRj21zSnT1oxmockqDYQ3dAWUpUMRYFgXOv1ddjb
w2oMjD+MIoaymSg58mnaDBnCMcQjBFVUqnKKn6Qlb4fIUbe9SrdEUAY3dQw4U4NWf65ya8N0Mugk
GqD19dAzJ7i+7bOsuFW1LF9ZeTTSz/uq2qa2i7gzOktIPnIXfQvFna5O027E1Zq1gU6pAurmru/i
na/10wrikfP8q9fTF7S0TI9wTCakwB49wqSRtsOWhm1EDW5mXcBqxjBsSwNxcfJ4NwQy4TABiRSp
+sdAO6Q0mqq0LR/qmad2jMZZUW5/SiazuTFTZuoyoKKiX3byKSuelLmgu3B6K7wc6MpcKVuVEd/G
S1FNTP8JGfaSjdAiVDGtifXwmDnA9f0RhiSvBssYabQByLABtcwzCD41bZ2PpbUdgFaGbQrU3GAe
DWjNba4dTRLlB9/qN30KP8AEyeh6toI/WjdPwN717MaMJkr5zuzeeJZ+B0Kk2Lt+Q/NtNGyLXmNk
EYQT2gBbrNEzysClAw1xSIK6e4vXquXJbNkxXtnVCOMmYyHM0utXhlt569LRyDUnTgEanZ4TK+4y
+H5/PZ/2qI5xTln6YaRWcJsmHWCDCeKFPpgOYeash7AOwIm5LyWd50YN82QXw+g4pWTPy85kkyPv
xh5ypnM+YjK1le1QXUzpY1tp9VvoqY+DJPJDWHdA8s70F8f0vHSqTk0jX8PePawbW/uwK/rDE+w+
GQE/LB0OOIMo9Nz89ioVpkirfhqy/EMbQA8wCUZJk2EDpcubrfQudNMhRM529Qv1Mez9pffNnENj
3SqPDiVzTHDwTgnSu0n8FtgjU6MZAjR50K8Djn/Q8oulOFvqakprvSg18uc4iJoCYRJ0NxYt7vpv
4TMZubOh4mqIEHxL281Y/CjWqfD2GYMbYAgqgJPg40935WMJFuiP7dgoeHe8BYrIaM0Y9vbYBgFo
mtDleVm17zVlW3fmO1nAGqkdW0jhDlU8vmkPcVNsUpxKXAEv3kF0ewkb7nCAzcLMcWU9w9l4lvbQ
pQrFLhJ4myh9se321jUYzupMz3p6aJso2vLYNPLp3bGzLcbR5ep347ebeCqBiVHas8fgDD1Quanz
jyzo9EOZpfqhM43kprJUCmrJeCg7F3XTw1hmMdNdgXhg5NBBU1uQN4A8xUuNrWu55SF3jVtjnIcd
rcYvhUY35ahAAWRDaYixNCB+Va2ZmU5QsBOsr4Yw6Pa4/t5KHyumUkdddViuA/F2smKQM2yNRvPJ
jJSv3ISS0aT1ueq0o6YG83rOIO5VNWjVaZRS0+6rGCgkUDfrGYkKl1xa0EzZRJStG68mPM0Nhh39
Ge1C2Q5JfQcZBY1CTGKzIm3X+u2fAY7DmzBNX9MuhfRT/hcaenWAg4dWvaT6qUzcUVgXnqyGThQ9
u++b2NwX1dwcPLVqDk39P67OazdyJdiyX5QAfSZfWWR5qSSVXOuF6NOtpveeXz+LusDcweAAfaSS
ryIzI3fsWDu7kbQIKZMD0JAChB8yevsjE1OVOM9lWgPhbU82bgUPxDgNZQOjlgEFP8i9hjNCEZrP
ebbuLMV5Ym0a8yCd5mhIxvl1DUBFQUw25p2iDX6UjtbhUghjlitJfao1U8CrjLK8PYtZEVd7YWr3
aR3TgHKanXCe6Oqbg05LvWSo1zGrnvNbWLFeZaB03IpaUc9YHurqDHa7Oo+VjYxEcZUvBGdk02x6
Rix3hgHfcS7JAqzKjBCa4iKnAeIZJaK5Dn9sk+uNBIqrhWupbtkLpww+cCW5dELrPVeMFyBL72OT
3CRXPGKQwbI779cu9KdVfy0U4VIlEW4VzoDtKhlrybGrRipt7S4LtLqgoTCu8El1r58Nn3WCgiOu
vJrJ2GXJxiBjmmWnWWCVxn/RRhUjvyTeM+36aJpAJgGjF/nQMODwcy+9RexBfxz4D562QE6MuxyM
cEefNrIWz6KM3cWC8JRq0xYn5Zuqv6Yj2KtSXEwzh9s7d1D10ox5mPDamsufdF0ZYhiqT4fyRHZq
L1Jzo52xD8WRYfqyS4KFzAkWQPuKEVgHKJt+iRwqyqjzJIvuW3e4sl1T4zmyvhKdV2hw3cfWnq1A
tsh3G4rRWnahoDDJiYGqB4ekAPIpi/hcpAQzau9tzpi7t3DbnY2xgI0yVyNQQwN9dPfzqLZ9qP75
LHvg9ZbpxNX382aeZhIYzvYJ//MFP1+b6A1zk/Xz5GDNE+heeUy5bsT29nqXmBnwt7FnlNl0XN1W
7pwN7WIa7qs+zQ8R+QPc/zwHM6GcXdl2FOfUBtlg7QANTLumJyLDHbpdB5k4ZmtYynQJNK1/GNII
TWvGGlPn/UCmJEJj2h16lFBjW1ldh5AlinvcOvYUpFP5b0zkc2oU4SWK4wOBd9ArVfidLe7T6v7t
eyYew0yTh2hdcJgCa5h768YuLryyvMad+1or/FItjqZkrY89mz1RbPGxj+i8o83ngbECL6nkma2g
08v9OOJUKafeJjcq+cy1VHpLZAR93XyqoHGh+Njp5FJXUunkhnmJcvWrI4XMY061O6vS3VkilIdW
vUWoIbuePqM3EhN5HASpOjEDNtZEDxgEP3HVqzwuI/MmJfkYjNN82CTrciKWHCRbuNszYtE22Orr
q2VfV8HiVS76tcSgj8NzvTjNYVjc+iJ1uwm2tXyJ9HhH7Ji2KwadFd4XIC93VUO3kEmoYRcudJMj
C5RS/tQpcioGcD85mX6mnr/IVs+hUbXfqha3CX4V00LHZOoQkMEWj3b00onXrCOYbhSmb242MENU
Bkkf6xXh6Wor15+aEjh138IibwoSl0e1K2rrXTNAcxVl++jo2gtYdJK9Cjb+1arPjP58FMv01hT9
ZzgV0EOL5JyR38wSgx0/XPBAWHN7MxpK+3U7bUNBNCHmr9/CSBePaJKy+qcnsy/j1Aq0NoSBn+80
p0p9fZyuOkhtL6xQUkGBPc21Q7HWEL2W4cTFkbLLtaHdLen6VsuY50LboGjZdrioYzdonPbgzEl/
NrLoJjn/4bQSHNPqaNnZVfhfoq0nlzwp39VyrxLuo9nPfUA77o+Y+phMZDDsq2GfxJj4jHzgIK+J
6MRi6Yt8ULt5TRALUeb2kTiWVE7HvlH/CCWp83AlVlVQpmKkrbkeWqf57LTB3alJ91NLv7hpdZ86
hUEkB0NudA+1SZTgPI9P3WQ9u+V6q2F/eaEkfgMjDTpG0OkWESEdeAo0FkzT9gm3wbHVmhoOE0Yk
dSjy+UZy9rlZ+ntr2J+Om137EQQavBW2/uZS2iY/UenPI1xRQ0/pvo8PS85UJxGGoi8ujmY/YAiE
ctg2rR+l6gl10yPrbnwyzeFXhHa3q1Etq9CmCIDdjGJhBIPguQ9zbKFZ4pRXoPqj9pwQ2GWkvNz0
brqw/VOmRCIBbTM8vUAFGOvusmpfkrzfJK+ubZU/toay9pMbdR675PHDWDCIJmY2cKNCTnPcU1wv
SeD04+iTlGOgP8agk7KRH+6o4YlEHUK9/g7zZJwrQb5qJ6vPwnF2ugL92C13UWo0ybnXk5YooZZA
jiGL2JIQnr01HZ7w7QdWBXSTidgnJdQJoGkRdNNw0R3sjGN70TIGfso8fCJZd+TPdvcicYIMmdvT
pS78KiIXRBqN7q9m/VHa3XNntpgRiP0oi6Wk/VD7Wk4t13B97/kmewaAiJaIqVXlP11P753VPjap
88+wPtyeAp8jxhPAsqNbqiZQTODDyr5awnb3Q0toZBbpr6yut3VxAJyhlm0l2Gint8TGM0ejhfNk
m3lw/UEmjruP+hhaSBl9DZI+3LdJd6GkclKI4ABbGtrtmEiIJPSxw7ReSnFoFCxWDSkTXh8D2Jop
BhyWRMPiT9L7l9kGUxlbDAVF17Y3OU0kyx6/KH49AW2wlfrzz+sVphV1F83koj4Y26GwdJvPRrAX
Gd2NtKhjm7N59H3rwwPaJTaQM51ELU/LVtQtM791ZfglSVNf6/y9c7CnZNVJZ+jnwGmnO//vPwId
7P959+cDta3tq3S0j8M0leW+T/uBpEdCAnbLZGzCe/0/jyVo5Je1zRP0ze1NYphCtsFNI4o76Gzz
4rbnn39UOR5MIP5H4bjPjZYuR4tXH1EbEbyxKnwU504u1a/U1W6OVrw21oivTznnNAG2pTNk8sTw
aMx6spyzUjGx1hPRJazYJYw3BXYvwyLIYDq6psk4bvURJUADJ0IVqUBcIFJ0smDZoF3L4UCq6HE1
RQ48lYK6Mr5EzO8B5vQPl210bh0tEF1F4o+EhznG5QksaH4OX5gVKzmTUD4BgEt2JAE8pX2v3U3r
EVcLuQ5TBfd2qn+lpkbS6BIdyOrLTlUaKyJXPGDB82EZZkD8DCJOvdVxss0B9slgges4EUa168Yy
x41oPGtu/1oW1Y0UIaYemuiozWW/GxuhHcJ+APRrJQ+rlZYBtGQaTtyxXooPb3X0/ARs/Zu64aRa
+CdGPQg/Qmbxmn6gvre/Q6PoAmZW4X4lsNW08BkoXuvHc32jNmN4OzJSH9yL7ZEXKLfS6JaGReKn
YfWwZX9seQJSVU91BSsN+qghw2dliGedJRf/w9MQNYdqdnRvLpZ3OnstAVnRg9tzylzCtvQqpf/B
8PHV2p+FTk2I+ZdfcLhOQ8rAN8f/tDxovROItsRt4E4H+hXFDuauWOGJN6b9Z7Xphqkl+mea9kMu
yDVi/izQsd5TDMx3EX1DIH0r1bWb0JkMF0nMKcuTO3cXoNH5MbMDsKzEwww8bVOKZiImRhUt0OtJ
GWjGm7KrS9FAIbcbVKjaXsVh++aF3T/GHSznTV0mEs29dqq/Lw2djA6y4Rip+09MWpz0F0GbetfD
kaj6uNzVIQaGLYso76kt3M68z3a1d+FMncyt1m8iESxhtM+m9slO+3OqF3t6s4JICERAqGjc+wRs
inn85Vj0IpNO/24xWns/z+/UCubXHEKOTKf3R1Y90inkZ3Gvo+hsutp6lI5qkSGnqybagz1Mnws9
m73ZR8/RoIW7WaCTzoAxPbuus6ttQPlOMv2Rsr49E5lB5m1WkyrT9+sxZyw5qPnOQQuy0RuHcNob
azVf2fifSQSpDkOTXyFox35fAi9SDVHwWmi/Rqj0O03j5CIK1iGB0ZnKBVy0dEtC290V5dch9gUj
ug3vv/hGbM59IjKN1VKPS0ztn8YFitzSkj+kk3AXCrjHZLCSZTUYxAVbA095mP4uq8UO8DCTakqP
sILu3USsTOQRZfvOXWdvsUf1oNhWWbcnbADbu42R1cOBkw1KyPLw8xk/j2cy5zBfF+RT8smaP2/R
2iSFE4gJoFvjRvO7WSQrB4nGfpDL77Eh3tMoDevh5x+oivb/vFV0W/oicV7ez2PkVC7MHbWP/9/n
Fiul4qg6ZutKRyz+z4fbpG8ui5mDTFRDh32Obz8N7pdVqd+kjXKtpKDTZ2IlH4ztrZ93MQh3V4d8
x5/3fh6HeqGI0UaEYLgGnCs3CLL6qtL9/7xPrty1iiP7tOi28bC4zNasEefNZTQeBiNCAk5koyMR
KlKy//dBcDxATbLCCH4e/PnihI6JpI470+ZzSJfYEEh6Js7T9p2jImwXn/rfOWlljgly+5Sfr+XG
mfZhTDJEMVjuQ4Y0utNSS/myGvgLU40DTLV9ZOSiPbdtd/r5gLkm4UNvY9ww5vbp56Gfr3dd64+I
y+j4897P401IGgz5L7r/80V1NVl7oiOJvP+/39YyphOgheyxWYG2sozHVwi/ZDlMQ3UZt2CW3lrA
EPPBBNM4iOJ+emEFb05tOXAGT/LQ55RcXEW4HDPBMke4WbMbJvuVnOdD0uac+jRaA1VavUBeoeSu
QRvbbV0yqYcLF9/H3kphSwDbeNa6tt1HIeNTgEUFmOcVC3pSAVMeoV5mcXdsoI94IW6UndLzXytR
qJPVkcuBeEXO064WdP/XnOQgI37eCsksp0oZM/eXE8onlbKw0E9pk+GCdH5qCEMCfN/to3l1iRkZ
/U4xldaUITdJcqXfPW1M51kVKBou0kNJwU6yx8Ow7ckZQfWrodHA4STDPfWi0RkBUhIFZE+QXFuf
J4UKI0P5WEfD3g2TmyHsx2wY91OzwvnJowfDIXZHmPc+JDIra0y5w4fyGRIexVQIg8ldiDjhNEC/
BSOrJJ/T4jkVEVX9EK23Lsv4qlbBO+j6D6OAaaUD0UmY2LIGnPqZ+hgT4k11WZ+KIT+Yc3l04+cl
z0/DJPKjssOj42jRrrYXZlZoBfe2+SjL/jj0/acZq0fZqIko7u5MkKLGMs06SLP9TWKGzdP2WuTm
R9RI6nxeTg5feA/4faP5iTYgpXHP6HaJvZC+Ax3gWzYD81lzzlEY/dG+iyMQ/HJEt+l+mkez/uDC
WLI4BQW83pZJ8k0HhNCcxxtNljcha4jR8h3IQxfA68HQUnFY73rWMjtaYK43t95prkn928yh4s3k
MkyJr2Q/HGUqHkhoav2iiZ5K43caklBDxHxM4Lxk456hjG65v24HBGpG2PVCg6zNRF/exdS8wcrM
yYWhQ9QMYmRsVPMZvucgXJd/JFdkbG4N2GJ0QDwn36qwSZCklCKkjQzBavyOF4MpXDbAtuKFZk6Q
U4MGv9lSAZv1uYo5IbkjOpzJlI5fMwTPL4IhyQWbmiCNYmzEw9b/lbUtvKjZRjlLC3fGejCb2a/K
pDkNoMsa+qDtxLYZ25uY7fbIz8t+WodDSWPn6giUoNF+Xyx69JYAUDF2117Ez2pIToZkHJZppHnZ
EL2G9k54zc3oc7+aFigqxYnWF1yDj0qaGf695hZFxZ726GUEQOIpdKm9O5ADWvT0CjuOxASmfMxF
Q0+aLNHsVS/bFzLXNqHoXeV1suf0i4+1Exw7FRER2Vqi0MW+tuhvfWvfCXTdt+Z4DsuCVgCQ3JRc
tKY1rnRQXJ97jr6+wB5Pime+ngtot6RnUzDU7VE1DfMviuSNtn+Sac1UEj5qFtNDV0/vcxN2jJ7M
n3rS+ooXET/BspfZSCd83knlguSwYP8N/VcO8xdibPwoSRoHJSkewtp8iMCKS734Z/fNdXKsmrMt
lFiomsmYDTvdZCpddxDHO1UTfRYydo9ARRCdbWR027PsalgNOJZK2p6OvnepLND1zSofldbfisn4
CPvxAEq3OQHwoS1QfTExA1m81l/B4pbH6XXCssu0AQjRLf3BMlc42075nlFpawrxfk4raDZswdVw
ZSw2R7mh9rQHBXM2f+5QcFNnOYmcdSReYmboNsJ8VTX3tSVLibYcA1XkDtvdygZtS+b93yd6WApK
4ZkAcNqIiMJN0+/dLc2vbx5TLfIzcv/gboMYbyz14ij3NaWzS0e3uUHPJwXstjbdI/sh+g20ykOm
nHszQ+WpV7IImuivFqdPfUunwdVpGyris7arVyuQxwoSyRLa9WmHAgyx/c0tHJwAsnlDlsDviY4C
EZz/72lGEDYQI53k4+InYvlUzNGgoz8RJMr8DgGJHphGCjKiG9JQ+VkP99J+4aLCKkHaSppa3mpr
pH7DOkdJRVBxrY9E7wmg6WL0M3KIJ338Zbd94xM4SUqhTNrWkzqyZ4nyDZ5pebdIuY6Z9Or4UYPO
Pza9TjJqaBatIKCJOmsOYzymvq0ne1e6DxVtSU9GzRtV4UmatGLN982ItESEEzuOVAFJevRa2ydD
q75chwt7cJ6waL83ZvN3WZkwE2t+7OBpODheD6b+0g1YBYovlRZc+P38Bx3vYYiCSqZfFHiXYZKn
KUoDx57YsPNI7kBh3yXGoDVP77bMcgaa6cZly2XqwT42VsdAZMFimU03GElfef6g1dnrrP/ntBUW
kbE4RXZNkI4OgKPZDxJ9HpvsLY+sgwP/IeA7APuwln1dJ59KL5l6j6AXM7Drcryxo980S4+2XPgT
DEKd+nT4GPr2WqU5JkkyKpUsLzoOCycSv2LXeCed8pedcnmIDXtO9LsHGfvDnccOFwKvxhxrf+pO
+xw4t2C6hmWSeQX0EnIyrjkJ4oUx069arngrzoQ5M8R/L7ORxJZ+eEfkBSCVvFtoNLsiNe6pnf5q
8GoQ0cmMOh32Ns2frVZ7qQwmEmJKlrqDrQOWuCI2OV2/wpo2J7/YaYAyPEnjjwjpsyX0emKLoshu
76QDLYEqvuqWHbMDDV+xtRBTRQV1cJZ6n8uCBJW+PWr28AkIm8aRuXxNTs/JqsxfQqPtUa7RZdnC
diPuDY7FNNM1LiukpJMxPK6NDNLskiH96ToCnQ5kvWwI72wWmutkSO37xBA7Zx4DyM72DsFZv5TD
2zLrj65gl5Ytz6zTD0Q984aWFefB1N+nzHnNm5AJP/tCeRJk63ijpVQ9RtE1QQ1UtDRD+94K12Gf
E7doTl+pkB+MqEHCA5S9m2rraeHeNUpUeuIzSBz9R5Bp73caM1Mgxqc2vmWaSMmtXXwx5h8z7EOv
dLT9HHZXiUsclxl15cSpuBucN8Pm1ioW2reru8UaF/Z7VIIkq3Ia0wz5fKFDn1oA4GZWtidzrd5W
5K65rurjVIM1t9qzFWss9vZ7mqaZrxvj4+gAUGKGgsIKV1O9wCJI4t6HdPNer5zTu3j57Mlhi8fq
vLJdzF3C8hgF45Sne+TpC9PXnZfPrtgC2BmMws2L5qKmdMBwNZg+p0nQX0RjVvGNoa6QSDKGDXpx
/GHTUlvmEDtJUjqh/+Ms+UwVhOCVaIRtNMOcN6NBJd8lX4GO4TIqAm+k7ZYLNumtCbHPJ+cBMhJb
H9Ic1yHCR/aw6syrayr9qhlTDi06cdxNS/RiGevZrKvfmXC4w+gt1yUTEIb7XGjqu5hnxbkTMwPA
KGrXKX2j7fIvphbYdpyezBLFaV5QXLvmawFIJOyqU6ImDBK4tVuNi11EhyLp9+gFzyQfr165MvVm
jdmuj9K/69zQUVy+p/5jMEZf48JjcmCVJ6c7pan9pFlG6cOGrQLab3DTbAgdIZaV3dpT1FSZe0s7
FAT+8yOtOZraI5FhuV8vW3xVWcjAtL9n3fyMTecjbJxr2vaXoey/RqvGIsuUlT1SmQ3VV2rztJqR
zRwg3hHLJALHKjOEhc245MTkdizLi2Nw6tdy/Q16fzCW6S2WFe6xnAlvquB5Ke9yLTBZbA1mNXP6
0cZrbk4CxOOu682BVYLTXSlHjujFxAzwN+GW77ZtHaOKRCqFKZCZjyetC7cojE3tta2TZed04HIw
jGbx0vX6NVnA9k2hvK3tcmuaob5as/ilsVOTM/kYp1xm65izF2HH5AL8lXbmg9Y4xIuQ9TEP43c4
uO9KxEHaxqdwKf8m5sK9DUR3YGtnyN+TLBaBtmV5iaY/DCqjwHYf0CUvC3CXlMgECpcZBr5Gw4cQ
vTrkVgZG8hjKB7pLf3DeUjvR1Wz+IjDuStlf5yJ/0sX8ZhrjFzsracHHxDCQa1fmUzFLyBj/pKby
swsueqNohshOorKLnaomehQRSGDNOMqu+GqdDFZZhsxIu0EK2PdVNu/HktA30d8pVJ/zZn13o+bR
XcKjymYAKP0+X5KeRXC84PMLMBReRT2ZOPSopDSj+GCq6ssMm0OYZZqX6muQ2fz5+B8Ry1tiU+ml
a7WF7rHpbO1Jd1kWqqQ9Q2XC5pC95KnO3xu9YS9MEd7IKgPg+qQPMUcNRobCvD85Ouqg5cwIj+SG
uKkKap1RDxvZ0ZF3QgE9Ah9guHYnbcz/ihTkc2u4/BiaGtNKyH2BnEf05xuxXxjFeEWUKRkey4N+
SzFvcSSRJnRORPwa4kQASHmJpXm3puJo1+EI+Xp9jHqTcqIlCkiEFrGS9OWSfBGXkfo0lM6efK12
Df1iMTj8mvOdjAgbWco6LKZxMJOJyGaYtqZfjhYgFKTeiaX350lMhIQyjvWNPTKJU0ZGLP1Z20bH
N8eBXEi7p7PRtcxrlq1It4YS/RkbrUuwyNmOHPaUaig25FC7pn4jCmxvptsVGye2x91EIUsXnlLq
wdbUHd2A26mcPs2h+mOXPT1Vx7zB0mHJXldaVDXsM3J6VE9LeBt2bod300GqLLIRRwThn3QAQkCM
xZccv1wCvOCp0WAj/Av7R2jd+uEJjeAQucOe+IYXBwQjy5aGzAiMkgMjx5R0etTE+NTgofEJ5DxO
6HPmoF7tuMvI7f0olBUkrpnvmcOtPCU4ZSWIghaj817n1qfaHu7JbJmBsfzhMMR5TxEiU2EHoIIp
Y+yOOFSFP+ota2Xx2OmwsmNFUPOsA4jucEG2tM/D9KVZaLsP860q82Baxj/kqVHXU5dz8CHb1WK2
B178MidvI0rpoTPUY5RFtIwmEggX/YirkvHq+lkYCJqLrr7LGJB+x+iNZ0XnKFnvWGQM4DY1BSYs
sDp6SxbxXzzDeBvN7ywnzzHEQTKTDUkWh+2V7BlIlWj0sWl5KkJlFenXXFn9QYJngHVKfULeTz/i
BhLLJRGWPJT9HKO4rJ/rOn43Cw6WkjUmBcJUbd7jcM4+2fP2URu+xjEacNEMAHRH+ce1xzs5Q/uO
nn4TvQylKPbbdWKVXCPZEpJvyoTHsNI0Fl34O1qNp5WjYh43TxpsOg+A2DcAPp+gePaxcPDCsTpZ
a/pJlBCJh/giwMRikMT/Nw4Vq0m++vj/2JqbuPHl5D53pfWvcLJ7zJLnjctbs+Egzfy8dvFpJWPX
qUp0IglxrK+Dnoia7YPA7kg3jfXjdoPYMXMYxjjnjL3/494HlsshuknUw6+KHOwTU5enWrNtz+rn
XwL0RRZ+D3JxvH5kS7GmQ88MJ8dgDAu1Hn3RZseaWBUMXBPb4UJqM2J62lkNQMZqj0IZZIXyAMsX
1/y2Vw1h8urAlKOqsx/73AHwVRy1FRp0CcNujqxgbPq3fPLD3vw2tr0hUrSqw2R52tbOUaz3JuT3
CQX+zLrhaEss3IkT/5ejqqO+VDjYZ3Jbw/4M6Yr9jdOqJ0ccOGOzTaXSK6/+KxZ1s52zJhLS5hs9
xLTBFa4P9QcYI62O18MyIhMuI7XV0AGyiTL126qP9JTfxszo9jmndpfxGKMEY1eDDSGGHdVsNgg1
jcFAZ0W3l/l07ojxYzmYD13evapo8plK+kOUK3Ojr60K7CXUT5os/jkl/dus+Z27WfogmUmNNwrq
ypH+kpTiPrAssuxTdg25+r1ku6gDZx9O9wGTepEmT0JhHK56QsLjsQvi8FprAqM1ouWhDheai5WO
iSJ9Bfp0TI0sZkVkCjsfyY7KSxzkejR+jIXgNFsPZyditLEf/tOm5r/GJQslyap/lpxN8Pe+Pun1
jkbbycXDETX1oXKKel/TnN6luT0eVWmRxIa1QsZECeCyhF8wXMrttNLXFz1tjiqfH5QjTy6Wst5W
JZMV6SP5P3uaf7TXFiZxK3PxnDq/9lp6rdblcSGbkgum/5RAOLPSBDdkMdJNPJlVk0NoxultSb8o
RUPPJnthu1Cm1P1nypDZdetT6nLXNOmzA4ddGytFE7806PYGVlxs+UANu0ZKFO2kwuIwBwvi2MmM
3LuhptdeDoYHRjA/AebCG2eQGlS0WFbaGR9/alMft/eufM60nK2PFQsVl/uTaFMdz3A+EtJLAUFL
3MIHPRJQMuG/0zR6E9VwLhu73NksYRNVYTTj/CUKDxg9x1g/1aqDU0y+xGtjpBPJZoP8zHX3eWCS
lxHu53oba3YjcNk5t6QQ7k2gcAWLSNIgfVljh/jFJkz8yO3P7I/MRdgy3GkVyYFaxIuETdgi2gu4
8NBUUCtV+q26TycPGWUSc0Sul3xGVtu7Qt5Lh2HSppyIgFrSK3yE2U8djkSwJzePr53uad8fxCLl
Sas2knsABa5/AFgdFKqlC9YYT3NWMT60WJ8VGGafovjRyA1cMZR7qQ37wq76v/bAjObcdMojAB1S
+NTMtxXXPE7jv33lLljQgXHYnIfXLV+TnOvpZNrdsa4op6J8DfcdFtcJ/Q1BqzN2M3qMYYSnqdWo
yKz8HTv7HOuBjsRPejs/Vj9P63SrOuQ9k4KkL4YjF+d/Vv/aDu2nleZ3bBXYzphr8+dk7B+3LBdb
OeFusFldfrqcIycpvI/EAl06fKz7phixoBAvqCoSc/XmANVqKykUbq23Mdkmkk3flhEms+LUMU/p
YYt6BeoH27bdZZjW2vxjUG3it6apB53ixTNm951uoOJcyis2ZT0jGmX8Qn1HXLHQLC5ebpyhbkH/
k/axDsXNsQSbDvN2PT2McszeTOYsg5GhsYhD2MAYfYzmb+bLaY4S6s8sx99mjc9I2wHWI5fwL9x7
2lhEPk0+X+I88GlLxLshQWUzq+IQR8wnbQ0j+moBtp4PmKTHRot7DqBTuBMDikWkZzsjUfYuHoZX
GCbKJxI8D1y9jq6xyn2QXy9FHr6t+Dh25Py5e1vMt0FY2jVib4w3776batdc2fLqshBwl60fdtrp
70tGnAPBCfuFkcmjuRXxs8X9ixDkMN7RyWnyCrOiRpwFWpEuDkusv7pTEkwC1xMaaOobtkMbKk1I
x1XIB9JG4nBn8c1UMjOdJG1twsDggs8b09c0ZFUVUdQfhag4/mTz84yLI69H4EeWfieigr96RoiJ
S43w7bKJGE7RDfYwRigVRVrQIQf4pC9mHFCjt9UIfc1i/R7HLzpQTHNEzM9oeJbNEsVMtCk9/M72
0vax0CKq8TUYWqmd68T4h29zOHW2i8qnOJPNCSMVIt1lFgN4UeVyk3NB6D2zJdVSnjlIXVUeSs8m
SnmPFzGwazK0l7RQO/gmuk+q9CE38+7US+O6ml25z8intlV4wIlKtBQjWtHk/K4nWe/GdjjFyIZe
q6Hv1JYt/bTTctQkzV/csD5opA0DmO93S2l8RjzR/CIkiuNOvzPKszNG0mGSlJmnNpmAAjEtEtpQ
DjZbf+E4/6EW7cO1/UV4zm41SSTDRIQ8lL2ISI5H3d24v+za2w0nXImCyRMWlwZnaR2BzQUOm6bA
LSg3XQ4tY+Xh+9yz1l+UpLmjD8t2OGkuagrvfdUQg6Dc70Ib7mRxlYErQctb0UOuMxtnA8Ztk+Ow
ovIz3+Fz8axoLu0nK2JBMYqXlcVwz3wDz3646keOERdlkk08ZrY6zfg0d7F0sW8qNqqM9D5TAdyj
9YLlFetAntTc3725z/ulPfaKMb6mE0dTAcWA3unl0FS9OtN3UFV4oXuKMALe3jp8sYs5/54WVpzm
PyQHm2knoppNnQ4dKBCzbi9WTYYe5nRnN/Wozc4MDrVpETSVlcuDTOZfJCVHvMYjlDtHQwtKBP6P
bNxMeya/CGN2SHQUoLyC6T7LVjYTromeNNIsTh2k64KEcosz82QwwJgbSwDmP3outU8jVP+qziCN
d3U4X2gYa+fFsh5gZV0XHceC1s8vITNz2VzZR6GjKlgL1gzpGNMRgPgnwH99z8gNQ4JO4a311exx
VsbJqvkh+fV4PeJHeAS2t4YCSL32Td4mZTVNdm22mV9pxpyY9ZekgHCcN9mBSdKO4B89MKRVerGk
1z8ChxcuhtOZQTUfL7vPdPYFPNWzHFA7lT5zxpPv0O2XnVbkCZUcL+koDJhytyF3JWe7OQrstZw9
vV7vuIa8zKSpEVbhc2ytOMsqrO2Q8hkLGrDoEoRlcvLvNF9pEMXLrjnkC04kylBfp0F4CGX6grXD
x7zvO1LkHuiPV2lP7q4rJ7yL+vqE3ZPA34TTP2lUT2ZtvJqj/mLRO4QG+M2oInFp8XSy6v6yxia9
a/aYc0EC/TTE+RN61a+mVXT55gIescXJAIBqtgU79gemMbFuLeXF0pL3WP8/RJ3ZkqPIlkW/CDMm
B+dVQrNijozpBcvIysCZB2dw+Ppeym6zfimruhW3UiEhOL7P3mvnGKqC4ZzV6qeDI4Tgy146UMDT
R+evyZb/bDlu8wG5d6xX+g0Z9bypA45c0/U9JRTvyoa4QkIi7hw189UT6XwAIvxqVx8+eYHGL7yt
q7AnFQNsRWWwveKuy/BaqV+11VMyDSiOUbeU4Aw01RVu8hbOImLiplIRl+8SfCnLNqT38w89J8Ml
taz/5qW+krZvWJq7R2rS5zgA1RyLJAT3XzHGoBDG6ORMCKui2VmQSWYO3lrhYrYu/ZblsbKX4CSQ
yDUl5zuiVN5WYn4KIx8XdQubflVg3VZjbU3DgE9fNJW49YTZmO9DZfC7BTZagJiofjTeMzBKjMEw
dM40xrB2sRNQMzW84LA7GQWfgc1wZfP5epPt7HCrkKVMZsa3OjI0fAbYossDvdHN4nBMUvPV74px
7/okhrRjk7Vdz5btVEfWJwijZFhQPJvTOiPjNCqhWKRG95URZJ8kJ6DZTz5hj7A6BLdrVZbqbRwZ
yCLfKvaTNNa5GJyXoAI9PvtHKy3N2aBV7oJ7W89tPLCf2a5ELbM2CpktAc9a9HO2km+yV8YeTwZb
T+MdIVL/4HGztnD35y3qxEDYf3pkUnjWy8g4kYFKUOwm0L6Qd1vNvOTYVgyoiYu1VAS+CPTTLD3S
EZBNoAtRk/TokyfIO/pxV4skvm/ufMpcWcvhNTAzYq/2WB83f6BT2tialz9zz9kvGnEKaMt+WzMP
v5rHb+qSrd0EZNGYSLdRO/MJspt3bQRdWFCsj35KQyaPxtWJIywVOJjSN10jGxS7drgVh9N8m9cT
hcCoG86aHdds5D+XrsxcmmSjVto620H4u0fXc+AQXP3aPSWq7u6CjDu7VJpcFIJd3OY4oFxSIWNb
JDspeM7bSX5UzdhyrLaPtms/JSLB0ZBagvDxypChb/Gcf3+piNCwMpcENYJ1fmRZNXMaJcEjbn/5
9yP//q5xTXOmAAZzJhf37d9FbfB/P4UDjBkULXlXk57IZsXUtu1MVB7zBNq8na0ylhrnpD9Ur1ZI
VRumnolNUwCWrnDOXfu+VJMfqz40cSvtZ1mz0PR6GMn0o+K+Nn9qy48uzXLlzseRQgBy1sMQVwJH
DaBGFL5OdJvQEFrCAIlpaWW6JsMh+E3p9Gqz9K7VIfW9ZX8JbnUMul5jZM/unOfpo5TlfDFsCpqa
gUqG/hETD2A7+6SI8P1yqjJCuAujWNRUZw+J99cnfSn9INsGmtClmCUBgWkiCmJ+DUvHBtW+Rd7x
KgmiSyfufNu5mwyNPBaaXyCIb4X6GhWPjRr4b1j6VPZEBDjde9TMOX8tjB47kMmkeavlrwr6+erK
5SNoI3XqrZElqGGQzVwcEbnd3TJdHUG3kaiquJENs8fJDpeXmqyVX3s263oJ3MpWU9yOAzoVK9ch
Xf+ivE9cIXLZF23yCCh2vwbieQwoZ4AY+bRmE6eq2e85sFrfIpnTg+2rgQRSzrOBFtlozB2cQ0h3
HvozZ6FwPw3cwU2OyZws8J0BXUXk1ccVEJm7yPIZ0Wb1YI3qN8y++oyXuTr/+zs5uJLFathmh1zM
l0D4Efm9W9zof//WDgh5chrF3X27Uv/9G4eA///9kNt7WKwEFIp/l+6/q/bfD/7/P2Zz+tQBatj/
u3b//wqPiCuVGxE+SFJw/3thd7dLfRlpTLhFCO2DHK3Dv/+NdNrVSdcfq8K9WDFCcBzmL5VHFS/z
6C+347IVjdPRF57ruMsmineLmnaJ5ljkK9sQqKrlCpOYCvaYOxHPkxerGFFF6lcKyZKMTaMQOzYO
mhy6+t1aqOL8wjVjR9Nv3ZZKgmm2dhmt0I1lxHm2F7UNcrNT4a2OuFx/2tYa0bBYPKwrdvRy3Pb1
Qzouy30akUsT3AliZTdwZtHxlvp9GTDUDaBxcitXWIbuvVl+cbl6VLQXjGZDLZ+LfPgM55fSKTkH
rZD+aldtqD1m+ao8CuU6OqlFGr4o6Y7Hm59OSnaH1NPQm7l01EqSiVvsc3Vb2oy9Yrsv+CoU/pkB
NV3cPTShX9GYdCTsMIWafh+Yqqb/+Nmx5F++Si7XFWAScmGXYCRP1CXec+2EFU1CYxPLOTq6dOUA
MmeUt5giA8ESEAcBExcaxTwT3Z8oY2ffVDGFsQvYsijfpV6SPH257GdxMbdQfh2qFG08q+O8slyp
V1Rnqb397A0sF/DbbjtLJRsJVWxjQmsPANw+9Mu+zrLiIVoiTmnUOSV1i2emfC2H+vdSjtXTXBzR
oKBM4Dm+BJP9t+q6iemQbEsY5CQV0RQm/hNXXfH/cpcK64XeyWGpUdEdAHitdPZtxSKDiE127Ezt
sdG0T3qcp13oB3dFrZF4EsmkV0dxM7GQ8yebkWGajjOFFUSVMIEtC0uBRvTHkN6PWWc8CJLiji//
D+EkHNFJ/m7WYd10+adcudUiwQYRp6ExIv8gm6UkGsHDb6o5L5Hr5J7T5y3ZADvbsQs6IzV6m8lu
nsbIwzpmL/RYcYsC5vU3gc3g9ZjG00neZ2lrb/3+4DjBr0D+GW394BaMKdTYyc2gYXqPpEp9bzmV
NU3t2QCQAxFbg6W0Dk5IfMegIgUhOemRgtB99WJG/SntqjlwYcL8ZdHHbgDLPSYorDnZ+BJm3lvu
DCIOdP+dFJweqohL1w5le4/STB/4b+kZtRnsbDimAWP03N03y1zsXISao6t+c+u7sekJOPEGYOpi
i5FSLF1cqDBIjyHkQmebhgnBgZmxx/OGK4/SB4Kz6tZcGQMLkMciKP1YO9j5evR66GxDcy5KWZ//
/eOKNZrXPt5ybSxirMA9Q4dzz0G5uOcp8GGWRT0NNsD3i6Vadq1PL7FViEPpZCUBoxk3jObVzcxi
Z5+R6EhCB+rC8GAmow5maTBS4cggmMuZmZ8zln8kcIapbVh5MQUmtSyIjgP0Fvun8VCbXTffO1XB
Lp/kc36YmuzODGGEcS9jrknFhw90Y9+3EBWjyCKy5/C7ywn1DrjctG1aRgLugoRloUf8+xP8PoTM
z4bGWsxwLgIibBw2x+jYh9Bn2ha3f9lbsU9+FlBFdCvhCbkoptR6aIgqLYOcT8rOzT7SYbav+Toc
lIdQ0L4KkSIzk1y1izyljq7Z1j2BjCETzP79LE9OZX+N1fSQ6XV+LS3rs1iyLzcaEh6E8E1Kt30Q
DCdMgqzBLdXc933w5hbhMw81th9sjuIydJhNGTs5EzNcE3pQ8bhUr3gXTzku4l9pijEjNdkBJfDd
78rm2Anu40GkyKVNYbip4S+wKiRU5WfDNu/IDSoNwmcmIDcvnPPVz0gWA6cfR828u4X9MuYZGFIc
h7K7nEQKpPbli9QUCxYnIkHR96TNmweAL+e8k8cpCIJb85UXS+p1C0kAd/kW1XgP1KK9iI5fV4Tj
S9Rk9HH382ukGg4o/tTukzrwDmQqOX/By+FWNntXDUgGYQiUWRpqqIqmflJ4h9OwfbBzva9Wq6Ut
If2pap73QG0PjBAvnivwDkQQaBQjtBXpH0rXIhiP2UsxrWfjjWaXrzmyjXJxcUQ9RdQkrqxV7oNW
w1s3xXnJGUy8XoCEJMvFYvWVJUjOq4h+u5BEuAn1b12aY9MVrKLpEAy06Eg7ARWx5OhcCotTZVlM
KRnVeCnxtoHVIa0U5tlReNOno8nJWJ5h511WkD/8V1kU9Q3p+xpp++K0yQDp77l2+xVbyfRUTcLZ
lJaNr2AZCO0w6A8F8NiFY4uA8Mdj0Nn3SfCo/A59HSpdsOZ/CfdhXcuIMshp53vzk9tav708jV3y
14tW9wqQsr1oUA4Oxw7fH38RfQ3WgGVTgyWxmH7WOvrI5uE+zfWpoyQ9qvtLtw73Yc4XayQoQUoI
eAPWdvZwnD/A8T0R4u63flgsG080P657HCN9TtziPhegeFaWAvGYAqlfmrsqGdx4WeMomFSc3Ryb
wHgohVsP0msZUhtMXWJ0X+plfUqguOTV75WFZe0F/d5L8Osm0KTzhyJKphht7lqk6AqqJUkvSexu
Gzfc8cgF1TD6cSGX79VtHkyWXGrllrtxCqlbse/tZNHHyloe8KYCOlPtxpqna0gYmimedRxsjBzj
UCo5TFGlGaAsGhdsRUYw0Y/EEydOa3R4O5buw6smBClVXLu5fEMgveWTg7fcatOdHnuKlphTG5/g
1qJJv+bjU2lLYJfkwuucN1KJ+a0uySXJsvhFmutaZZbZJePyB3zVp+O61zlnt2nlznPKijqmIe9D
dKBaXFA+Rtt7ZQkNpteyN85EhUdRuHsDTp7bGjpGQVyS3QOkBudYUF61Tar7eggqEIbpHeLfW8Z0
kVGdCQ9tfLCbnVz8m/2r3Lp98UuhvG2RTa51fUtUTn3cNONbhWhOIt7bkKm+L3S6i0iUen37gR2a
1QU37h0K5X4qAnWaHYd9c3l0G5YVWODHgDVcUrAenIL+nlzDX8bKjsD0XLLpRCquhUPmBBbY6PFn
i9Gb2HPlD9jr+4R5yeUHtylTfksZUu27f0RPmr3h5juNA1zzNPE2AzTSfwYopEo/uzc5vkXsS+Cg
NBY61c/O/cIG2HLUQz+NxIiwI+5WCO3AEJ19nt8yOH2d7lLTVeQIHLUjQk9ij1sJc51DRJdKAtSo
otoUtFyj9Ou40bZ/Cliu5zZnwrVhjsPywu3Ddh491XuXrMvGfS0p6rE9J+ROvtrs8Fnl1coh+1xn
cKk1jxyJZkO6ZZfOuCgs3OylPMlmxHEpSuZzx73n+YiFIcFFYCF8ocLwdcpo1DKNhbMnezM2TlGr
J+HDtLyZQ26fEWlCV3cPbfNg1ybbJX6Fty+PcGEhOTv6uESK36F2HlMbJ2Y4JSwUQjb5PhNwBHN6
GBe5DQzJD5CXXBprsx0X62+LFLRr6eTrOhVSQ8FmvOLmEEOB/HBC8zLm/rG50TA6zW3YTd2fuSp/
5rRvvgGLZ5ulse4bqzEsU86LzvNtVH7BdGBgZ2OwGUiyjtWOtS4KO95KTkfbLLDtS6vXdjfmU8yy
GGOm/zJEqXceOdXmc4KKlPhbUZXBtmQZljn44xYwfPjaN9oAOrLnf3eOcJeFzoNweWfrJYu1G15N
6CHQlzOe3IXzGSwBBvlMNqx8UXpYLXNa7lW466zywyvX09QiBpPc4ID1z0Go1PsKm+BgAuvqRm5+
yoaf3A+CC1Zx56Qa+ZS0Sb6XAykbNVd7aZwToZlktzptEeMBAOO7NDF2BIwAVgn90XvpopJ+4abY
e3b67Sn3pWsM4xye7BdRgYJyegv37T+aUBcVLK4L7MhexSKGr8PQFP29Mfldxmmo8UJDaZ9Pt58D
GYBdz7Jm18CxuKwiieNJLpB+HPHWLDZQt8y3tkVP6jXJLLSi8T5Jp3xfGQ8TfS+xqB5Je3KK5A/c
VpPXbaMeg3fyq7sBrbVlvVGYWG1QlN/q5GbdwMVSsiYEvDHd1pr7uoxwkrCRxsXUc+zLFds8HQdM
pXHD45+5NOMV3v4ogEDHhS8axYlXx2t5Prh9chwK8SOqV+NarAggKfZolsj7hPI58UVp84og8hHW
MKzS20kL3N+2EB9uatNAyADeqXZXwKbYupzXNm7peFvol5/egNuQtoW9wwetpwAzRTZ+A56DM6nj
PIelZJIO1yGHILsfHtcqO1Xaf8ms9t2RyscrpLCu5yhBVPT5xB9c6HVr5+9zjjMB7S9EHDBucIgd
4gUTyTlPuZnXLHKXlvWyrD/rgjc7gstj99ccBsIaVp+2TXOvnjBCcWpj9FDvNk7ms5UdeqilAFgi
mD1VexLejzey8y8bFk6NF/A9XTsila2JQSIc5wrLhx8kPson8YAmsh99Mgi4iKvHsZcqngbv0tf5
swqWJwhRzw1ZzY2w9EeVcSYwGEUH/7xkbrp3bHczepC5MqBCwa2kYvBfbtNSbmgBTWsSeqmVDzsZ
YaJuE+es64PunG7bV91loF6X6tEPzY0iCQUJ9gz8Ux/uRgXJPvMalmFIimNWvvcjzzPL9ZmQJw7S
IYhtnjvUq/wu1T+Jq4gwKFRfFDv810XTHQY28ttDJI5J98YlHzer3Vw4oUlOjykkFGzQFm0xifrV
lshnt4Qg4/z4QmXu3e310MLNiVdOZ852UOvrGqAtluZsYPDgmv1KZ+svpsIYs3hwsFzxqTDCHnuT
hOChUAGZkdED5mPRRdHWmJcGV+VhLGbiLkXzUWKa81umw4UxnHBskO/HTt5KAaguUZWO/YXsizPl
T17bfmEEkX37ewkJPk5QRFR7bXzMwIVHBKrgazXgJ3eSw5Kpdu9Ywt10c5bGLSSAKPLOc+Y8smKD
DbgisROUJ1gq+wbLP+wIwyg1aER0YQJU5RBVrsr3xglYNRGZ7cT616dC5zgQoptCcyBJ/9d3rTel
XKarKWEmcSeQEH71ruaXwp1J9vWqwnnT7xwqc7bw8/6GghVqB/ofe/ubcUe4I3P/XSv/MnXVn5xM
G6abvdMbspLdlupAemZ4vX0evt9gXKQtXG6v1erCK4smDK8rXlzOcGzmu7gXz+UEjyHqKSArqVlB
iOlumhJbW9CI2ymfyxOyJs/zBEdpz0qNpZ3aJwXaGUDYJwqWcNG1yWeRaOLg9cJBmtgJcXOkhJyY
A9cS1xxmGtN/0U3isF9P3xtE6C0QxzsHk9lOLYQ68EOwQjM4TBdr3ttD9yxztosTiB12e1m7wYL/
X5SnpJf79ApZ7KeX6X1BqRQhdAxNK8CyvZpYMfRGxMLTrAStZiUgVcVZLf5gkNP7RUiajQ9Wt5LC
9od2b6fXf5ewmaZfrTdec4vbfDuFSG/oyiPLm7nCqXaLO7WMWwRoOvOoyTtJi9NWN9fnOlK/+tr5
M3oJht+GyN6IIZkkJUelsLNiz8ZNZpGPZhPbPjEnnmtSnHSxeTHcke8sVTe/p89d/bsKyXwtE3+w
V3AMFzmenCGo2QAVu6oZinu1sPZP67DZBvSwZh0+vohbjy7LkgwmCTS7yuptmTxbK53oHJNx95L0
xiX5g/yit5UzE52rwHq0eEuoPMZQhyRizYLDWYTLeliXu5VQxLE0n1PlP66Jl2zTOVF7MYYXVr5Y
cIPgZTWctmZmCQ7fzREdYTcNHHd9dqdY2KAUmy9/xmSiLJh8onuywiLccSn5OxhKa6zLZt4MeXM/
l+Zjrm95LnxkltfukES7nQMROFaS07Xbevcuh6TRDusH41k9JJ94nn7mJnjq3OXV9rxTloS/BLj7
yrdh4slz4VqXlFDPXgy+tymKrSyijFHV3fYzxFHgoNiyRi/de5P5I7UkC/hjG/fVeNkr8zm/rpee
x7X43Q/cHDpreI2m4ZSOiG1R+L1KKLJz3XwLuqArGa1M8LynunffKofPVheskDWxySNmReLGaF8J
yufUQyizLR1XI+R3JuLOPTkuT7ZgZXoUrRF7bQk+KSKOgRS/y3myDy2ASkwH1AWFjwQkrg645l02
cxzKMIjMVeEATWjueCPFdeksVBzOkQe/IguIy3ROSOa1C2xWi4jmWajsv9Dz/iuVvR7QYdw4D4HV
GOt5dAJA3U3nbVMXL2aYkOoLaUi3itQ+BTYJibIcvyMXi2LS8IqQopG71z+uIe3MAwRKnEj2rlkU
wVCCc5axj/lEjptUdRVzGOL1RNZDneQ2Y91aPOugKl4tOi/DZQaccZpnO7igZvCl207M2Nekab/k
Mg6nTNTLo4OTKlFRuStV9CdIv6bOY2uyEeRsT+WMr1jPIMyc0N+uwfwTBXtdt1hPreqM3QulbfGq
LSoHwbNkpY0mSl6TVdIAYh49p8pfvIbzUdIRal+rko8GRAbigF3v5AQ8RhX0y7bo+CUBGk7H76lK
8aSEujiJ0meVaFTFWMuBBTOTsxMRMmaq15+U8MeQLhSmbXmG4cURgilZs3TpEw79Mv8NnkGdnBJR
gnh5AaAoDIhbNe4FHiiMnqCj6C/pXlyHL3lduZembumsQFxeZXffQ7JMAsZ0/QZkn0eWghvrCqZr
VkGQvUKSod7nmlUJli6YGXaDsKRdeWFdbh9rW18SXdV3UYLTZmlsEdcWkt1cjO2ZEtIthGicOx4D
LciSbVeRpw2rEuVweg+MfI1EB8mKmjdiRNm3ncyklqYaCgBXlewrzEraSw+mxZMZpefZhA2lKc2h
6LpbmM/7wQTIMZBlJ6TlFLrSLSiezh+ywnFBNzem/LbjsBpq0Lo3C4hTcpfo9oYj5VXlnnNct72o
82vh2m8SY90mbKuMp4g7xEGdH6cirOLBq2EPDuJ9+Zc6Shty+Cw4Vx9nDnFL0MwcrFDZ7V0QRiiJ
ujuairhMEzKYLiQ+7RILfjjv8CIL4ub5K7Ftjs092aSuPoFKeG4jWB6pBpAGcO7d8Wbm+gRxnX08
JplKDpufDp0MF5ch/JNEbHFKDnJeRN0g34ZNlqjTOLVBDMMaz19XXiSs0qPG7YNNW1UQI92rHlUF
4FVngHO9A1sdZkkzcvZ/qxr4JBDtz3WNqlSMcBZJaaPG3bAFa1Jujcrlxi6TT8+a+Txb+ZlG5CyG
qlfk8pMVAcP+Uo3rx3Kq77I+vIC2C9DjkVSYnYfXAsPgiyh2c+ajZfZsU6OGgzNmwx/XwrHJA5vR
Pa8EwfUk+1yoYMvt6amZvKvbrRecEp9T6dGkVglQ1DyZcBVzY9I4Owty7YDUntdxmQ+JPvm5wmk0
fS4hLhVfJvNOsLQSFm9R0bX0na7huEvT5Un4ndzOhAAQgI9dP5AwEdMbvvo/K4BxTgzkcUMLBY+l
H0NB5u2H0ZNnWmlK1q3ZVaaaXAWPmzpzCrxu0ZklaHCo6RNL0tze5bJgWVBAHNJMy5fC1B9AfnYO
9qwTBoxz2IvwaZpezURxe1VEj5jugWkPMPuiRR/qbKwfWA/e6ab/SBIUkUYX1a4a1lfZEvZae7Fs
EIfYrhsTnPyFMQIT8jHDfLO97YuxVosxl/BMDcSPFK8e5b93kyY84KlmSxFzcQG78B1GzXKefHfZ
uha+ZMY3Wk5qJeJllC7Lou6o+0xd+3y5pIFlznkAStKz2NYIYR/dkTBK21jwzyOcYWmUX6pm0RRN
cCVi73S2kd+RTqnxMNjlgS3M8zCvH1xa5ujkzjnt3frgDRwiKj937gaPlYTCybwpQtb7cGj+DB3O
WNtjcKjrZwfT0ploX3nEqAlczL0tKlMwg0hqXuoyvGQTUtuyatgd4DOK0H3TcFtHH5YCXDbNhpHJ
o8NQV0+GMB4sL07cXhZPJewv4d8caljxMjQYiDu3CgBpE4/sWEMv2Y3rNG5lz8q3xQUdUnLqLZZi
SVP5F3/+nnNS/gXiHVtN/6ns9VFV/Bd9fSd9eptYX+ZcDBhPphCrRIgCexzwBe8wsO+ZfdpL25H6
iZLio/INl7FHUTAkiGyfca5ERjHnKkWqnzE3cWf+lMP62YpAH6pB/lgAnOA++80+d8KLqnhcsz+L
YbzBwq7IZIrvNiMYIyNwsnWnrrNv0/SLKgEeAyruyOIM12mIbuev1d4UvFbgXOF9XUJTM3n/1KNB
E0Bwkd2n9XaSULgP8PM+qRlqfzQEtIE2/qXskX/xYXPSHCEeE4ailyOrzl2YexfKfzyRg8YYij9e
vqgHN0CBHipkno55KtYLN21NK/khqluCdi3vJQ6x4NLO0U0Go+8HChMExcJHilwObVDjeYVczs0Q
W16uaaVJs5NOB/UnD5jER3E/JqkPxCW6rKmNizisb7w7qOMJjYGRu6hNPpBpY9VBcoz5GbXPDfb/
RQNWaYJ5cPExctoFTyY2nU3e/R4iWdB+jvE8xM/pjQe2DYgcg/fHa/dg1VdUjOIzddyvZbIV41PH
mlaRCKjl0VqnpyKHyK5D93Oxx3XXJdzTybDuBYMg2QRUi8L4nxGZN7oR0rdu7EAaO+Mzoyuwk/wG
XZopAkr4fs1TwfhSuK982gFvQ3ThAbv116SDrc5DdSG5NroNxKUMnDaB1niIKDHIA3wBYcTUHWhY
ACNPAZcs804X3mujuLjF5EJjmsDpLQDWOh/kJli8b9hWj4sV/Cx+ZZ11WORQbnhNJX3uHAGVuApH
fgVNduy7KdkpkbtbCwF54RqJRaNuylBX7adWf2eLHXu3w285c7TQQr12OqJjUeBjYl7ZY4AaUEst
h02oExtLefuM4C+2Jgu+AvvtFmzHdZHjtwVaiRhkEIcTKB2djsfEcHfMsC9qzSo3qq2fcWjvFIz8
A97ah7TxTDyaCNZiXT1K4GuwE+mb4rAcmcWN06KjDpkWCbY0XXRwCJVl/ZBzklX/rVhpxsWeH4pM
bru86PboGd8ykc02cznj9gOKlFfmHlbDfTGShibZNZ4LmDUMRwOrqG76DqmOuvS+97jIYN4CjtoR
JuEpY/H148TwTVvvuXcgaJA2sYFij1AoVUlKfLQPbrrU+9wNLlDIHpoE4GEVjXDp4CZIORzcWbjb
KgEVAU8VzNuoeRfz8rVdg2bHffhpaKyHm902SHlK+jNCoQnSv+iw1QBrwxG/5rpnFGWZVc+ROgsU
UOqw2SaS/3WwQAwLGsFMaN/vHjOU52PNPX8V8j8HTyAYt/BADxRmvAhIe5XgHmYRTJgjBLAZ0hCR
2vOlEbQIs/kFj7di8y+i90WJ7MrvMBN0ljlfpDjPvPCUL1ig/AxsQlDd2eCEj6QNHscksC+VK39h
miXE4c98DxHA/PxcNN6VKCWnY/r+uqnBzJ+yxo/C61C119nxg3gC/0gwjaRt0NZwDVBxmrBaeBOc
exGxwyQ1bxJOJjl1352Yzh1Oxii/HSnT0b5v1xTluZl/Z2AH3kTBYadyIUgrikMMEdVY4qK154Zs
qtBmB3/7FtdiyOfLvu3J/SN7BDcpCtIbNG5ugjdzZY/nRTGgs+O1H24E1gtaabTpEgwBOU+6QxSZ
nenlx2wKs+M4/5R2DJJR0j8b0f/muAz1yQ2Z79t7aQHgUbp5lVHIB5qTtlEvTt3gPLTsfQQogQ8X
7b2mwcCfsHCE9Af4Dh9wNXYPK07uWCs0dmyfL7Ud8o30zQ/MHCoIV1qGBSkPzO839wUmtrzdd/Ri
eTkrLe1BYxjGO2edQPYADXOy9DVyorvAkeFxUuExmteXCQQqqr0kS6v0fxrnO2JQ7+wLWNTFaL5y
jiB3eZgjHTPfnUbRnkAkPWCQnndzK8GXw1XoMm5ra6WviBXzRkXrQ9f6edyv/k9kmtfkFlxGF6hu
EJ4HbYvvfjJbZynf57H4DIUKNupaJXwi0sp+RnchmnPrgPetu15Zb/a8/iIKW+yNuQ3oDYK8r7Bh
pO6zu8AAykT7H7B7yUZp3A1W/8hUAh33FtzUer6OAR8Adsf3sOOQ60wnn20RygkX47tR09GdC7Fd
SlzzbJ6phOfFTLJnQhAULNPRYafFQwcY3WrtZ9SuPmA3G84nU7rUVqrlQHidTQo1uKifF9N+uY7S
B+rn/C21n9MmqQmSdJ7XXibUsISPdwfw9ltFobcdByJMZp64sfNoV32ELwja+86VGsYjyy/Wtr9L
3kldiPe+29sKgcCXREuHGoB50xIPaAqii2vfctCYgHNXj+1k/QxWae+W1h6Oja9+DUEwXjD9oOQm
FysUOyuL2IQuYiY23j0RzqQhoyeOcxhuLMf59l4wz4dUC8lUFKc19AnIk2tyXMrk8ZHQAYpJlNTd
KeH5sslL6MtOIdCR0n7f3NqPygWERM42Ok1dDh3lg+dMe74JIZZamx4M335Q08pNrC/yw03flVpw
Gvk2JebulbD1JrkXoTccfCQHjs7Oehws/YzZn4fXmOAYWGiQASy8TfoQshxzY+Dy4DN6vJQ6dWir
1f/N1fogukVxCvgoVNvcRS7+f6t8jERxz6KDclYeS7hZX51JojXb937CBqGgD35f0v3iNVdN6mvN
3UPBSWbKWyxsXrutGVytkEy2NwbnUOnnCdhqlwB4CMb2V9FM72XvrXvHx+drtW9tgNHMK78sA8zF
b9+HEB16NeMRMqQdQZxrfYS7po3wgzXHNR/wW1HmjcxhTLGT5kGXK+W0oMYHJ4RYqhDAbwHRPBkI
j2bqVeIQIRONrQj5gnvpb6Q6TufGDBzdeQbWEsizZJ9lXcfR+QmicQdwsULCal/zkAuerfAOQeyP
DMgHYdCumuTDuiHJCr2cFneil2WmB4U4M/64hF888jM/Jr10wdqyOPWA907tZtO91wtEi6qc3vHs
QCVLDvhKjwU/wkQ7woOipogVKE7+IgjZppVtsItGngBJzjVXOsXKy2YZ7AYeP9ak+15juQ3FA1SB
eJAHp42uQwaUzZLO9QvfebN1JW00aVeQn1m5suubA4JkB/eJ/qvBjp6RPNmyhMTZmYyPRR09SePa
R6f+TJL/4eq8litVomX7RUQABQW8anmnJe9eCJkWpoDCu68/A+0b90ScF8Xubu1uSWsBs3Jmjhwp
iTceJauqMkPFV6r8EiIdOTLjHRhGK111jcv80Q+fXTEyy8jpoWP5osqAIIsa/9le92DiJ+otkzR9
kpS3w8CrbHHiWXme+4snDQ4C6mKhKtgYVnSxZF9sitS7o5vBRQYxj8qP4AqSFkIMFlygUSGnVUoO
DTblcco1U2ToHB0Z7LIZJLnCNsA67hem1XsThme0WE4wOFlmDjwQMAkNcjCZQwS2NjxTy/VqKsfY
eWb9ZTtqSyfRWgaPfjfqlZcXz8MSknXdgqtN6t0YkhtWzU8muUh72svAALwWzsOY6KPB0HFjz9aH
mSTOoRaKigkbPdclnOtUL4SE6WSq6EorgmLdUw6G1GHfJMbJFXgv0FReqxQUfdUW3LC+mggRHDL6
1VQP/cz9IyGgemPoifx9DyYxxjySxO8ibV+krtaaam5V8OD2mOxu0pF2rsRHiO+vRnLy8tFm1Jmy
vTYvYF6ucem+j1NDQaZbkwHVT3p0v8gBfBoWI11GnBngHED9ZnlR0y56iqwAptE21pw1AC58ZjpL
gHfVRBqT/MnuaQ1piC2lk2Vdoz7aewXG8zolpyIWUkpZEMtwiR+1UfQUa0Jkk+MhnQPYY3P9ZFuU
o9mKyogUT8Usi2dyf8uP583kgjsMykMsm5dISIUu3oYX7avftm/tTeeEEZe2u9WvRorBx0g6NnQQ
x3sbZnXJzOFjdypm8eMiBdG0SVLCyt8jqPNGbPx0YjjSZ9TjzkU/J1O8CcvkNpAsNmfvBhy19/ca
gkO7i912OLXv/Vi73J3R0lEUsR+pO3/KHhplIhpgk7crtREtOk+W04ZlzbcZ9+jVFLcHq7eekRER
n8R8Lt1+F4fojJ7PMhJHjZXPa5slzU0V9XqdWQiPEW8F3RGI9+TFrXoGhLHmtFJdbcoIMwdPBD+7
1Dk2VbmVWLi7nGUQ+zZMxu3I6sP8msN/QH8Yj4K2IiXwA7zgSVActK3r8oBhcZUMDpAwuc/nDA0g
rm4phSBmbtX3IpaHRXVIJBz9ghGz6rpbVmW80TqGjTj/57XOZWqX/ouiO/icT4W/cszq0uAK15FN
AVjr7Yfu1hrk7TSLXW0wrIAsuKEUDvNMQ6NIqW+11NfcmkiShkDy+/BuVpKDDZ5YDMqwsl1xjBeN
0Gv3vYdHz7aoHkkWa1JR8Up7lv1virF22h7BWrUZ8+RdZvMV8semkVhdraDkMoF4WXF6Yackb/qW
84XLbsRSzCqAIXg0Cux67WtiYvmrBckHApM3Al8gUc/hIYMrXjhA2ZaLMDTmq2HSfYWMYobdEQhx
gG9s3Hcs6rLIvjIn9TzTB5fIVXCuQq6zefFXJIi8ToVfARuRFdlHjttX2HDA97rHOmBsQo3/Geqy
3cyC/WWDjL9Rst205nT1bYx1Y8o5iQzSKhTRT2/RrzCPqwS2SIJ/yZ7wN7EEvcJxWTUVfRn92MHh
veuxhVJ7YnHiAC/hJCar7vlXzEbOPmtS61x3FDi1xUfquPSY219xHT6H4Yk5isrgANQhzUXCRIgD
nD7n1qlR/ACc+GE0PZ7JBg7X0BTPU9gfLP3b83qws+GuZ8z5R2Y3+65cjNFydraI9CxHo6THcK2o
cOnai2hs2i0kqC0Vj9/8S+z66XcMWEQMaS+OlUM5RVdGe2q7VhRWD5te8K+qslnRIhLtu45Xx9Mc
IcvwNCxWKEKYOBRoeKdNamch0lJYeLGW4K6JEmanCsybH9ybPSNaFX3GHUMi/YG0PEjxi8l/L8sI
exv/gBFA4ukEwPalbgBslAWdIWnAJ7gEhiZST65CWrLsHSgDKxNAZ2uw88pxSbfE8kTp48uS0qri
k/7r76qCQ5gEzRYUAStjpVnp4ufbY/c5GzU9OcK3nkkyjtuUYOwUUlCUlfHdOAbWquhm5nYa8lbh
kH8NaFXrKEcvoxZzbdWLq2sBGBtwJm4aC5+1WZZv5DnMo88uxRwpFesYVTdOFxcXtP9ZULbSNPqj
NAf7wP4lxqIFSgBH+MQ+QmZU7tbymMdmc2ntpj3S7bXzMMVe7BC+QdGYS5Bk+dMMkuFqedPu+yYp
jo1RFcf//uudATo+9pw+oNPwu38f+Epa9Hsh16VRgnl74Y3NWWyW0P4y40UXRvbe0XMLblgbD0ZI
NrKnUfvieVTRzGXNcgNddSjlxAOA5+cS830YWD+tVBYbb2bTvEWGiH6J6yCQzxEJT6Xu7QYcltkI
AsOMkU7WqpeCQ9k6DeruzqzafBfxbaE78Q6HpBPy7abujsJEKAyJxXqgRQSZq9TG1maPJ79s/9+H
VKnx9Pd7UX9iDekf//4s1f6jxsy++z+f/veHblf4x7g+/+/f4vNYPxGnJi4+BQ0ZvZYbH/aGguXo
iWkeJtn//2B1EsSMX+wdkYlT3/v2fx/k8ssmUxleUc57KLKv+UBF1t/v/31uNEQ+WrsfvMV9aePC
6u6nmmSjIe4Cgy1KWE4HH3bCriuALYILHXlJZ+BWjc/BDaJhzLmIR38OJzekA8GyWd7Ps3tMqkwe
W9P+ChzeeQkOlWPMgRWjH5zOo65RyDKyI+uSzmIX/BSFLtjplwgBPWfF8e+/rP8SBcHaA9S0Bz7V
HGNLNMeJfMHx75d53WZ75FkgY3lzHJbPqALu3d5M/1fqNSPP5Jh1hVY8LkZ8K35Izi5j9TjJ+ykk
04GFLCaPZDenofml+D48zW27XEOUgAm+kEBfKt3AvvMTMM+wK6ATNU216Qm0kkfqjONsxgZI10YY
x/8+LPv+1k7MG2j64TEfMuO/D1XUIBLkHaZTgk7oe2xm/j5FLZ9iLpatmT7eQLiQuUlBMhj92fVW
wGriXd5Nhxm55ehS0K5HoU/FAIWx686G+VuaVn1McoMlncS8ZY3eEZccz94Wb3poRfW54T57KIxi
q4n9H3G5oSawPNfTJ7nifjvFf1UrLf6W2WKdE9yweonZlqAZGGPAkyTNLpbpszk+gMNOyJzQexAS
6JGhzU9antDTBlD8YD9lX60daYl1OSiilB6KqWnNT0hreFTd5pM517xQaBU0CO/xGH9wp/BX6ErB
KeGIFJX4VsdyApsiKIwoQQrRSJGs1OBixcaPvHYcuSRE6MFt7I1jguQoM+AS1lQjXNTmzdhSit64
iHDs90+erpKTSR3yKsaXY/krXWuejhWU0IU+6WPfw05KhLzLHunWNeaFwCnHbWl1HAco50PK9YcV
XyJFG/90GBQHOQC9LvFvOTUVa7p9Rl46M4+A7IZNE2JDXcc0WcKZnseNDp+TwH1P83Cvi+qtEqeK
eo5RKmhV1G8UHOw4qhtbOGU3ffovDjnCQWIsOOzChgg+iqHat6V7HEtiFaIg4DU64TkH2h41iX3O
jZT9URAeyqYAOESmsnviPtebCF3dcNcJ+4dNZbdmkt+xQI65VotuBUnk2bPgzhOl4Stk5VDW9E5G
TJ41i6fK99ZWUdCD3T4GUfAJtFttvCq5opFEZFre88QP6bdLVqUB5rIddoHKu6WPbJfwqmNDcO9d
7O6xjo66DW5jQZ8shkKmBb0O+gEesCZUV7ZyXcfZfSXaW78XvzG3OPR6kHVmgnIFlZtKd3OP3bOE
Je5rWayiIH+Yit7dtXraNm7y0MhFkM79TSLCSzqW9tr2jzwobruqeTR00N/YDYi73L4n4PBiS/fR
Xwrnli4ANEIGRNKDPallHqP4Ig0qQ2LazucIjl8JQZiY2GbwvzIOk1BUnDJ/lUvrOSZpD4kzLohl
TW0PCTL81QEIWcdmYcRUlPlvZV69Bkb6CpQLSyLVvgwNrSUeIb7ypMu+U15H1lLiDSc4QtvAgG9D
K74Zbdj3o+PfpwN/WdFibBI9fCHYxcZGLU/NsSQAL1wEN7wQTZTfl17/zdAtbsxXSwks5NRZRoOp
dgotIjTBTEwpj9ie8hsn+9bskJSKf4c5Dg65bratET7NGipv7mw6VrAX4gUaCtwhq4q913qv1KGx
NYg4XDQhY8qEGOgPP106U/QQIE+G+mrBhMS1Tc4hCe/Z+FQcVMiza4MlvCRDYwBVYoCzBE2J7qGK
sNvXeXgb2i11t/gbd8JhT+CzPEthjPUxmIAxlewUDbbSOOlYMhp1/04vFu8BeyULB8ZY4mzyIb1i
3gdhan6aLSiZNrC/4wTbV43JDlzIzILTdd4CKlCRaMC3Ui68cQr944jO2Jj0Y5eSOxNAphxWV/Fu
mx0kXHmsOw3qMuesWYsH4ts4IDP40Q7znmqnre8TQfTn/gtf+hnz+rCUiZKIAr6Y5ZELhBC0S4ML
ucpdGMRz893N5jcbjGgTtwFaD8s+tsxM2ROHOdanK1bi/EfP0sKOm3gl8uithmHbjdQmlraDWTCf
3qdePjiotBxO8mOf4pgMwpwBaAgwIo4ZPuS5/da6yY6DF97WHMtDkqqHMG9B/MzBRvG3sQCbP4oR
6Tqf8wHZz7/HcQjTbyivpEKHdRYUXzZPT14GfqC1xdzjWjwplPki/Zm0mme9xFWzMdvotg3Kp94y
5Fbp8yCCaNfVUHQwXm0S2XC0wNhWd7tZa/Tekv0lInWSjOwW7YNDYMaJmgc5PZpde5KZ+sHdh+sm
x+zZDs/sCA5FCjVjtO6yaqpXyYLIdHKPBslZ7EWvPz0oENKNtpPYR/ZwKdo5uoOID/DP9gAPIR3B
wyd3RWEtY1zsOFcRsUoo/c0YpceqWOqwx3CvLH/cqgBnQD6wnwWIRkMYvFCIr5e5gcfVFiAL5FDh
oPGaVWZjSZzT+eiFGA3LBMiGSQxqiJMXTKaQm6YwPeLC2JuNfd+oKwCp+pkA8/gIdANsjj9zt4Y0
ooc4xihPayj4IGG6xRZ4BPDX1rxYOFI520HArrLqvkiC/BqUHDRFW0NT69ZU4NCtPgU+y8+iP/Sa
m7pXRjSIk7smtRVc/z7UHyw7vFVLcroKtHWe+xhjdQX8RgSleU1FhNvVj5GzSMbrsHsIP8kbn9qM
Mho3d/nRzSGaEi9mHpmrVDxicWArkzELhq13LpglwmXXT6sJnv20GFYWvQkEOZgHLYM0ZgjEYBw+
osQZz3VZgp6s2dDwY9vl5LbxbeBOwTfA9it7AupmnsGPs/FNhz06J4AGJ6Sxvj8PDPZwem0GMTFt
a0rkfL4ER5voAAWipWMX3V0WN7g5w46Ly0o3vZy6u7/f9yIaY0q7RfYLujsy2c06lpiYsphISURh
/DY0rgC0k7up8OP7YfmAGH2OKzrR7Vr6t8uwUUxFcm9EpCV5gDFLLb8slw8c2Wu2z/QSjz2lyvYU
6O3fn3aWCtct3dYcDPk8Lm+sQeHYoFbK6NSX2X0wY3NwKaKVCYcmZDyJBjYlXKIZOjfjNg6SVMqA
C9U65KF9rOL+uYs8yk/IC61ZaDy4XBN7exqNxXfj4eVI1/5coZO09C1wf3kONQhIklSwNuvopV78
4t0gKSlds1Dwb2utsb4l8TF4riG/M2E5b2VP3DzIl2YQ1z9b5b8GOtQmJKO0ZhMxPNs2tFrHePr7
xUAny8ieeFWXqtqnpjU+15BMA7wnj3+/ytpo641uuIsdTIe18kYc9E6Mj8W9TQNfXOO5LJ5Lx/jn
Vnl9+fvV3AU2HV9lvBN2/OA4vX7mquCOaqIH1XGqn20xOTiv+nH396fmOK1mc/DWnqETaNy+fubd
0u80xkz8b2X5bIZ+ckgmKRaLNQlIyfjjYvM8KgsCCYTv8jn3x4l3BeuQKfVgFeIyfGlUWp36qCEu
MvgXtlPqyvESzHisbk1Vu0QvrK3t475XLg/akZOTJbi3j8xA31LiRTt1WaE/APYcga2yBMkLdXWL
OdxMWYAw4AynqvWmc1V3AjqITxPLXL+DbCEkmchVNdBSUFDxue/dycCn1j4ZOjPuNBes4LOr0PBf
Mg1GSXG6GggQ7DnigTWkpP6mpQqLhfz0mAtqVsPhFW45bkE/Ze7ivY8nZzeRSGAlhb4HU4Zsjfhu
sqHbEIHgWLc4FiJW+rsy8gRdqhgrQMhi0I0yFgjYWyonqA5t5G/bNtlgZbSRhsNok8TMrR7gganp
74qSdX4j/HDDjZRW3VsdF6+2rRykEf+RTSaDYCF4mlhQM2AU6B1W+Yuax3pNTeB97BH7NKlfzJc+
SbsafhSlzQMLvb5OuSzbeBk8IWcWnO8Cj9goz9QQuiFDC48t/RvO05Ved2dDBcYL+D+Mt7gji9Bl
3goXg7BFGr0Z2zcl2kej5M1dQQ2j4y0+995t6FSAd9l3OP1I/uKkNVmCkBPZwi7+Vty/XIerKRhY
wE+C/GvdaJYNwgVr6hgb7io8R4Lp0eEY047D4nGBq9Rjz+WkY9/m4+BBpESAjF29iQf2CNK7kHD/
jEoDNl3A9s9y5YM9ynvL0GBEpfs1+HDa4tBYp/A3oCtYh0zHPZaL1totT0OKMeud8Q4WNtwPrvvN
hhgZOu/gsEXWzh8sQGIj2WBAbbyWifMR+3AgS23hoyDWZEWckoukiKmAqB4VQ2HuQFDg2LbPNNO5
EbI58oLe5G6DD1qw+5oz6w4fACufoGa9SDp0SDzInGQvbF0yril539QLyYJ8ck17IZIV4n0behsg
ToBXyzEghkRM1jUNcCWY0RJEIb+cfjNm2Uz41xqAaSw4IHohMMvI6dllVt9VmfL2NVpqTBwOUZky
eL9hDUw4YXvAI1u74rafMFGiXuJPuo9UptZIw1/xLIONjWmcCQDiu87vGOSfVAWGUwRIT6Ue7twg
uMFkpTdTZXLADMiFFKCoOoA5Zmt9V6H9FkbesDMy8l6UK7OOGOZVn+fjqUhoH5M8i2KP9lxKDB5a
gaudRk697pMWrcm5K53u1wzCr0YZP6AG4mlxT8asrXOrv6jBfEtd5qcpMqjgtW+7ArYuinoMow3R
fgQLnAzDXtTOsBHZ9zyn2Qqdah34w288b1KY+Kssvgy8HAe+ILSw/LNskn0Z129B7A8Hn/c7WMlb
n3/qps1p08IiPtfJe92Hz2ngPndNbW3Sorzivr4dw/GHVUa9r6XNljL5SrgNHUZaEhON2y3McOrz
U0IdbaurmUTPkCc2s92x/g3eAJBuR7c7NZq7jW8P1L6KNQ8XZ8ftBb73xiOdtEc8fqJhrzE55Cuh
jbeOWEUELASTOlCGbPRuvBeV0s3OVhD9GmdkklvJLVEcMNMTR9rWuQOKBkSCudWcUwwBkttcbvcr
4g5IZP4qKwHBeenMU29mU4AYsHZESflRzgMyYkDR2MI5wO4rL2cyy927cOHWqMm72hHREMFrDxTe
PgXxSBVImGByZzmewMNfT+3s8sb1X+eB5Dc+/WvpAFG0cRggpk/MYaCyNiBecKWl5parAjs0atnH
bA3Mtc6VsqfXlj6RaMDBgyZDKAPPPTu2eiMgQwy6NFZugmzl+jFmWqMEfKw4pcEvricEGpVeNVmB
vc//VVAS4GNRIMJNtDhFBoaRs8tsxRNO066aI/xTM3fKW4wZGWL3lgPqZSpIKZexTNGGslczKt9i
6V6Vmh510kLtDdPnacrdtdLem8MzYWrm57SZFy1moEjAY9dWJ+a9Z3qP86A5yiSLPxw7YzdTCeOq
8lTb7QtJRZK3dAjHSU1VAF522HO63DgkSpApHZL5mAKYJCm0LGgFkdEvmxX0bymRDGdK0S3zi9Va
0UQaXFqEHa8a935sgGVwn7wkDNZy8GGdg5KYEgv6Ye4fsj7C+sDknlvgc8CY4gPH/ON67BiZDVa0
I+GKEOZj2PtPbB5u82CiQSwLDsi2fLlTt7MM+znv43+ZWYUbUmUzC/jWGO6ywLlnDEVrUy1iZPHP
bum7ET94PL+SNLp6Y4MWPeckfQyq6pnT0M0/RB3LrU++ELO/RV4Q9lU7F48K0w+3knNYGFfbDU9p
1r67ij5L2XMki/KPUaI0lY697gELMzP2W57WWMsiB2edIS+UnqBulASq57Q6T5Eed0uAbVPeepKf
TLawbuQk/lHSs9TTDHzZBi3dsNlWUGNwcHYBsJS228IQYtW3BEdymNwArt69hCsNpSEmTMxzsAOa
EXTFd9arf7XF2yGyXgmZrXMqzGEKML0IJE/l++NKDPoDdgDS4Fg/pk58cLq7BGsUGx+8QhL2SNvw
3VhN9DTlYFFZsTwpn0RHFpBBt7CtIob4tF3myj35tfrixruWJgtkquOPdo1IxNnoCL35ooJ23Jdt
+diY3ZPsuxVB+qdePJjlPFJCRfg+sPJnGmOOke1+GbF/GlueEEZDiLRq6GOV3aUOOegPmbeGIHtu
W6QfRxwaHtt7Vq6nnhpxnuH2zpMAhQa8KH110zI0lBgKuMrba8+haTfA/AsLLs4xMa+z7zZrgn20
B8YfqmrPDiVnPCFRSC37te3ss19ENQrSIvM7HTeamAaUX13w+AhKiia049r7Osdst+QYmgGFFXIb
N08UTEsww9hOtoDWwPCt2ZnfJkEEu3WvhuEzoKSIcx62Aj2B95xjMMcG6M4x3+XpzEJ4+LAa7rka
W4QdgFgjtGk3l8nhS+DcanALq2gJuY3dJkcHSt69bh5P0gjusVM9KnxvmyCIqS6VVHNT1pWlPuY8
7oXa/K0sp9/RgkUOLbkLRP1KSoWKrZHKOz/4bFEXaW4xy/ugemolJQtjyq4IQd1zvyuX078tzDOl
qgOXqy0+Imha7GR4GvPd7gsXBpaDot4oROe2hoNXhemBuxCQlPAtiNJkUyfcJyYDspcbm6zQdQnu
1Vcbs8L/ZMv3kXp7FI2MlwzchV6oLMZPmJgMr1qtp9DADdp0x2k5G7k4UvyB6Ye3ypNrM9o1vfWJ
ejg3Lqqp8zaV/beI6gMugmtiW1tTJR8Z+obfQWhNAzRZNQAN/LRabD5hD8fJY6CaE/u7495dpA7o
V99+0W7/mU/csY085QTQ/lCLS/4VSVzVr7EZXvC7v9A7zRibWq+Imj8Y4S2Z/cgRV+Fc1V+Txkwm
NCUd9QxKXYCUq8YmWzumi9mN9pE5DDdZJXak0/DZGuWO9fvmb8+SFShz3E9MMb+DWzlFLXnjqZKf
UFk3sQxe/Kh/klzFXm1mOJp+wNmAK5wB6qTcwkydUr3n/l6RNS8AV3Z+gfDbgE2g9vyGPB9edDc9
Bz1QaTdMN7grTARvD/GaWAOvOmY5mt3K9FhGbXdsvHs3S4J1VRgflOQNe6SeZJxPU9XMQEcAUttR
e18q7wt1/Socf1zPc30/ueUlzNSjK4HJmzF1hNOLOYVryzPlmh7NFy/jtAG5PIhQYXFMws8h1Skr
/8OiFGiNaBvDfOH+JDCjkKn+IEtHVrwVnyLChmD4mMRS4u5d3K3MiLONQkWXrv1Sp025pwAqwWFF
YZesiOGiJW+mGeeYD1AjcQEXeyViqvCGj6yrD1POdOKHzbvTxsDqxb9ktp+hZ8qNm8P6iJ2HJpie
yJbuLLN/Bq7YXVgnUFOO9a1r4mdd065gWPgeqnu3othVozZ2gb+O7TvKOl7KYdy7yeL4bIJg7VMJ
N+afY1C+YWTKwXQYJ6wWPy3q+bElV4TnnbNCm5kYpkP25CVhO59ledphCoDwd5mJp940NncbGeY4
Pep8nzpU/IDgQ2ooMN/2756KvzpsDKvezUrq9vBuTdHZU9SWWOw0B+e26xDPZeqBvB1pLK0oH5ti
UHr6DbAj2TqSHKvlX5Ne9BEwnsgiIRIDmW1sWNfkLiJDFtNRE3OUuBFV/UwO7NBPdryrLYX/UVGU
nVb/xojAvxhKvHhU5gIIpJDiULXYu/gBEUp9aFXM+AtnuuRNX/jVe5kt3Z4pmQQJ/Y+zYXZUKvsN
wD2Qt/eebHZTHWx14nvu1obgzxBAelHX93McHSs72kOrWlFudTFSqJN1XbPZceWHOc2HRBUPah7K
XerFP+aMdYvNHMNI+TI2scQxl7lrpwtOkQMvk5KSRy8MnxjUGUlNq4Q5QO1CsZ8tP6RbVyVr7IKM
kNHcrul+Prp1c45MBhqIF9ZOCLRVnosJ1QAgBGl4qzPrKpIKZFDnfUACjU9+PvAV+lgXy+GfX5Xf
ldQTSP14DRmNBRooy3XfKd7rabOBIfVuRoPa1Y2FuSiZMRum3BxSUXCQnYt1XNr10YwYTzroFSZZ
Areh6RMgJt0+9Is1i+B/7Qy8NllODFOI7uJiYc8HIr4tkjrxPPmUmJ8QuyT/y7QZupBMQ4+nz4OK
oDXbjW6kEaKnXsr3Zuc2Q583SVnjTl93qkba69pHHEn3gTOehmLfNcQjhrwN+JTYv2MILRWLKRB7
UZ2Zx0kab8FgOvj8qPwKw3e7BpIy6hHpSzyj+y2d5CCDU6drDr6P06g8jk3JAjnNxp0O7e7ci0tu
4LNpRz/exuTd69nkh5sy0vvi2I0NJ274I5587Yk8k1eKqIS18pjsM+dk2pzNtdWlxNNIZWR9QAxd
Oa+pjvBnlaes88sfMbgPnF2rq4Nfkq0BS10ZsJCbjPQgo+BoROSGLQtndptCOIHOby9nmWhtGb9h
juEkqU8s3fRe88oM9XwdvFGu2/HJSTrsQVwo/myeBkHk0BxuHVL1x3CczoY9S9BCziPpQlT7zsBV
ihLiRvBQpgIvrOvtMEHQP/xiphCBjdS8DfUEry1KX2Xs7zR4F3zLQJN6FwRJWsn1yMSDaqR+pCfq
Hav3sp2xUpDEjL3pVKuepHACYUbMYjt26GyO1z7OAW8PFQ8vRs1DOxY9+zx62rnd/docmyD82wGi
+3e+WCkRzsO9nXScvaqfRi/myh4Y87Qfzp4Irv4U0B8U5KCO0uobAM5q9EzObz5bOsMmUFtPl15a
3tFqVXkwW0AjulObfdDUIS2xiwIPcgrJvFqbBbvc0P1GDofE822MIlhjU5c3TpM9w2BS10yQH5++
G9n1nGqjelPVxjacUn1Gz/kUnUnetQFPEdaUDQ79iWMrd9iBGt3BfNQVmoDsuumGAyS9RGw+OTBO
NyNVZAvRAtYOCVZUuKfCI5lp3NcBeJ5wztgOpcFdz0nGLLBFtOAjUMVfgPcw99c+XGwudH5oNEsZ
lAaFOn9N6zyie4aGoYn4JNWQwTtG1bt5tE52pw6OmrAJ4XCCLuaiy+Kf9rEHH4wOv38quXbnjZWw
o0Rvq5m4huPkO3Q2K5ibpd4UiGdnC/LQek5JG/Xc3C71ED0VJvyOqXIO6DfFznJbWFCxC0ApKrH2
B3RbYqsv8T+saMzCbbusPjDOJd1FO0TEp/5XNcldRXp91U8eFhmlnlqf2S9RB+UQrdJeq7cVKUqT
QObGhDiFrEfOjH6yojrNlKWM6A1uuMDAmmfLFt91apxYza0jz7kvMTxvU58cAP1ZcfThoW83WfLZ
KxaZQCdueUVPYa7CQ16x145Yfg74PtapUWNtHLJ1EbE2rbkBmjPvM9ssgDG59Q9PC9uUP1i/q01q
b20Dq1gUbqeM6yOCOcCtxyE9PV5ijAkwnCbgQbSr6vbkyvkrGXLB2Le2guwR3zlsqrbepsp+lqQv
0HTUtxsT9x0qQKpCcPFJqG4bubzaZfvGN+1zV61pkDT9eye0P+ageHaG77mZPps0645lpj9HKvLG
lBw/3IbUHi+4uroNT6L32vPP5jC9J4I0IK4FAl2AOzm+mT85q90V1nOotsYy63Xdq8rZDQTLLn58
UZFXgIzTq7ID6J8O6JVEvB6LPn2lJQw7hb9jZfds8NUCo6eReGaE4rvA7G5Yt01s3BJF2XCiwsNV
+ybu9xsdTfGeAuH5JuX+4LXWO/vfkVsMcImZw/lKIZzGnR2tIIw9pNMoeOpgCOhU9eUpPMj91L0Z
Al6n07tc+L23Ve2w9I7gJuEGS3tEXe0tCEyb2ZRHO7f4N7lKGWvGk4mNArk9hDcvuS4K7ZzD4bs0
KJ2lDG+Z6dkYO+k/OijfYyqjbyTeVi4GgmK5dpAr+3lXDVhz0bjY/bbt++iCnLExgK+Ea39OQ0OR
M/LpHHU3pm9Pa+5DLb0+F8v17qyE5j9/KY2VvMtFEm+bhVBgFg+jzjk2JKm5qmofFTf6yQLrpyIU
dOOMOQ/YxiWO1ta4GoCt4dAin1Mv9ha2HFb56Kf2Q1l5rxpoA7OeYv848m6yg0US1g2Lrjx8i2zu
aXxfKqonJvXBv6nvciR23H8hT8ieUxI515toIpRnC3kYm+nsaCCOzmVMSZlZ2MpuLFOZ+6mtuJfl
wJpTxVBHeJXfmudTy4rUjGOcj75cDr406eUZyVfcGAQOMNUwaq5MR92z0Zs3BpPOqhW3Q2D0bOJK
ko2d+b2PgqDYeCmE+lJaF/KIdNTqng2GkGcKBPXOK+VtonnbQvaxD6XseVnMpa6yYvkzss4vE6S9
0mQwM4Io3OPXBohhmb/NKP1rQyL8JhYPU8b4FKFrz+TctkVBaS8hntZwnnj7YDO2y5+ArQ0L+pmx
eunOTGR6FzBuYJn8VKPamSlph4ramX5cc6fuVwOtgpw+2GSUXFFodZciEQdvsuztIJtHKzKOfm9u
QA2tR5gbbvbgkUjHdJR+iZQup9QtHyJF6mb0cntVkFsph5b3R0k/EpXpYv7paFcD/YQrJOvjXR/8
D0fnsZ06EkXRL9JaVVIpTclgwOAAPE+0HJVz1tf3Vk87vGeDVHXDOfvk23HMSEEsuz+j4pS0kghY
AE+sWWKgjMjmNkoOs7o3913VP6KouIMc+1Bx+c+3t9GIrTav5atKYoXHsTnFEbQVAADnIMCAVo/0
V7XXb6JAN1f+65iMam0WI0I56V9kBVbYi/9FXkm11XJLEdlDme8iL84nIH3IiL8Gh618ORnXotKp
WOOGdIgkueYuxX+NT2uFYYC7nCX+ykT2ipmOcRzT+B9zwLpbsu5FrZ+sPC/5iazis9C3iaVjPBBc
OrYzbj1FWlSK7IQuZIQcUfcvCH4r3qKkhVSEth54eUALHrEqEXUeLhDBLRuTaTlsanbCz22tQDgW
JsVEJc9tY10M/kysC4JRNMOyxMdPp+cx9abcwmEg7axvf9iavAxFcQXNAY45epXcVBsPly0TaaCO
RqwHB5puJFB4BBKUVtzby2ZEhWT04wzQcw5lnPEjdRl+XfRvkva9ITDJmzVE/OggvJOYlaafoli0
egsCZyn5KKsu2sq6eJ/qYt/XKKpcclCoKdOcxz6hDCFMaIs5HULM0B51+OQszOpJn9a+g0naEAaZ
k1bKuyZb7SnRooN0wmTTI5lZxnAt1oK/a6V58XvPZHSfR9mN8UK1c+XetBgYsFcn84FISyPQ3pta
MGJVJrMvqR5WWd6UrwT7OU7chPlg0eI4G7I6XiCp+8dm4xLQ01TUkGx5REW3V/yvL9Fx2i6MzJ82
U60XbFcRo42j3tLFO2CziuSvmWc4+cCEawg4EISb/vZSV7jV9FdxHABCr0n1SFaOIsu+AlGY4YZd
BwMntWSCrwyYVQiBp11rCa6K2rimo824tY4GlgTAnT0gfIJ/SfTCrqusYCmDQS5U6p9G32R/N/Cc
dVhaEs0NMWek84GC+Jo34v8NEg29Nic2pMu6RVrs6iVWICQkJsdbipY9MbiF3LR6DCAPCvI8R3ad
BH5aoVtcBqgza+koj3d8M8ync91aDSyids8dYRIlgkUdGgXCHgfpZFe9Fe14twWoz0Dgq2445RkQ
kYelp/+C7q2aHNh3/s13+1cian7gEM4makMubZ8LpRTfRtvcHRPBgif1vyHFlm/20luy/4CMWFNd
mj7TSKuGCVj66ZLjgSkhL9ZrIWwkMpTSQUAYa8BUiE6AZarHpin3Pqqy/iZ88gBsZl9nmKJJE8y1
15qDCiYHqA5M9316R8S9CO1uqyg1mS0JhMPMm5vpCy7re0T4V8MmmidyDyYKvYgGl5IbLZfXzAOJ
7k/hOvGHe+JHgL8CUS6S79KvXlU/vpuFPEWExCxutd2QeA3WRUn9Obfbl94EJWx0e1YTu8xJd1M9
HKwAyeZo/7hxeBOt/Z6nHJu+QB5q8CJEP4yI+LZdFgZl1tCe0H7ArIw7m1sD8CQUPR860v//gCx1
aGsyemgJZchkbgaQoMOYHEWHRFRTCo1dZiN0Y948Ij0ODRiguKtZVnFXmBMJS3lyNRDXJYqVja8e
fof7qk5eSiwELA+WHRuGVkZHBvO4pOzhGMbN2SOpriqCHazivRbVz66v7/WGsT4+him6R6wZ9BA4
pxGeoCxQHMzjEjbyMYlq4EjKe6CFN28aLrW9mcp+HxfFxRn6TW7m+yCMVuGMuDD8Y9XCdyRrjj5L
C8KPYaIo7xAMojzB/Rt/gOd46y3/Aigfm8nOC+Qltv1r1G4px5Gt9M2LYbcHx3fe8465V4G3Q8/f
gzYnO7aACcYrYY0YZ+yKmEc33o4VKLYpKpZmSexBkHAa1CTN1FYPH7catkkTnbuugmw8MbUSH4Kq
NmD6Awv0YEN0jAZOX/BVvKl59J2bv0YiSOplCJR21Y9y4M2WRtyS9YvPmflhlOWUsxFGuDQ1gt2s
56UBxXUWQYWDrbBsUYw0HeDKIbnxBBxjG2Oe91YW8bsADxkkxiUg7MmS6UfZgskEho5pRu1Llrv9
mDxq85/M0m/29WS7eeNljDlxJa/jLOvWvG8gDuAwYqZ2RirgYddb052XBiUPdfRS8JTyio+LTM8f
gC13akyPac+pEqrxm7HxW0yQqzZWZ7iPZMONyB1AleLaUytRZSnWPsB7KrNXne2fiYWFApnh96gC
PodxOCdTYWxbRIeL2Jz1wfLU68D8x+LXJmt4FOpVi92XrjVecAQxlU/anxI39wi+w88h0MNtWUyZ
uAKJusk5db1gaEEo1jK0SUyLt0kqxZqF3aFyq99KaX+44nY0z6DDExv4nqkdM4vuopW5sXC89swU
kRaHiD4E/DhhEChESbdy4/5Rz9HVvq/+shhDvzMi6uufUCYi+Z6JBQ5/XGtC7ho9dHZ1SrcP02YB
yy8uRhjiwTPbz3GZO9tM0tqGFUkCTDdyLX0v+3bFw042bh7uW3c4+LGNHWIADi8Jo7TyGVoystkt
cJ4wTgipD8zgW6/lb6RwRrZRfEPSudETl5u7gooocMY1U7Vn5X9SefVKIfGZplGzswS7fhhVBKrE
D2OCG56liG+L4YFK5TnRdpVOu1TE/YXm+VPTZE0XPjLdt48RI3PsamrBVNxfeMm0NWODukwBtwNE
kSsUy9Tl+znnTw84d4wxuBqJu816+1/Sm1erFf8KFlQrTMi+ps6dU//FHcGHOfLgzBy/3djYFzyE
ov0Lie/jfBvO2Uf5JmtaaJ/1ntnmb4k73JtRfdlh+BKZ4jUjZZBCnIAOu7wRPf1kG3jSXah0PjkC
namtLToVX2WHiOm0zfyVaSFs52z6o717MRzVL5mqu8LassMgZ30bAQ7sIFQs59+anNlk6xSCLXnw
pOLpzCLnrKflmrbugAZ2xm79VBX1Al6Vnnh2OmETefRSy7xzCiAiYd1ljMRNTltbpceBK2vEj82X
uh7E8E2biACWsl5mHBwJZLFlP7mXyYEHkANgUgBO8unZrY23SFofoRfHHEbjDy6cejFUqNJ0HBA0
N4e6nwC7g4CJap6roYBFTHhfxlwWUfarFQi0eTj3hnbr9+2V5PYOkmu+ZfTy5vBlTnr20jOhxy1N
XKBC/x912Qo5b4MMx6IYtF04MSFtpt8PK0Ix47XVpl+YetZl0m3pcAlEtRdcK2uWcC43RZo+D/kn
ytOws8qNWzjROlS895bj36SePMe5hi3JxHQ6wSTBo0Wa+vTssyVm0/YGfJGXGL6RlVR3IuX+WmJe
aZRIIJfT2m5o4iP0ZIu6oU76RC0JbzdsdSQbASFUxjv5HbPGip7KauYiyDvoBnHZjMWG9FCYEvd1
woEFvnoxpdNCdATEhETzUA/TV1AnMUgLfjMprKVZFdcRftCqqHiiHb57BLUrndt9lYExhMuqr60g
fwtr/xRN7qnr9sST3dOu3ep5d+n94ckv0x1atYrgrG2ETi1pvU/6q0KqYOkNBEE4/oemhWwSYBiW
GCcWARFaYyPW0CT2SusIttPYiEIFxsTMq16gGSEubhtqJCzoo1wP7JCmqOsBNTY4laK4Zc5QblvU
fZWVHqVjy2WfEm3g0kRjFYYdziyxKX+tPDqpSp6MmAHj1MungfOptY113IDvQvSntTsk24joSS1O
YtZMeQnVvLE+tNhBjACpNi+Cp6xuAGpK1Ah1e+8rvs0yyhC5nAA5085R3y9i/UU5OG+zKD0YdYNN
79pxrk3k2y50J/ib38Exb69Bxzybav42xP0pqjQSvhU0Gv+jd9XBs4o3LzOfCmACK6FPyG0B8Ze0
Jceexe7KbYpL7sjPWkPSWLJKa1WHJSg/TSyPlMBHKwBPpIpfPit+e/WTJcatsOx6m2j2G2V4VrnW
0qazX4QD5veo2g+KNbvChKnVbbFo2pQHtANNNqLyp74p+NCliWEgIzN+DEj/DbHii7G7Z5xqC/Cz
/HsXc/6cmIULP1voqbopqjutYZFM+75o6Su7XLyynd6FbG/JFnmoAVG3TwLIZJuPELtzy12xJmiA
MAXSMnTG5pjHFl3aQNV0j9PQvZn9hDch8TY5VjvlRtDJAfjZfCmq+H/LtQr9S48xNQy+mOQbC3eE
PtJS5bK2+8MD9uZr5KvC7iT8HLJ86KxUCTlOAB70TWQERYtNDFpzpcyrIyhFKQUg97WI+4Bkq4hU
VxeJyzI4iYlrXNM9DEMAOJjnvOIMuwqM+Mwpv7rJvZoYgDiByhZVyyUJf5ErxUtRa6fRHs4BiUMy
3LRyWPva8EcNVexbn2m5vBGSeW/N8FtU1rYV7nZoWGVqxgpi9vBW+eaFP0dbezng5MTyDz5qaSEN
8txMcjykaC7eUy2Kf5piEpXmmPa65q3IkSRLM/+smm7XGLAe/JbyoybVHA6TwBtwiczqLLhuN6bh
/GSNwkpuHUkNYMXPyBmTV74JGwoJXduPjYNH29U3zUB2DuMFe3C/p5SCxvrJQtiJs4IzliwSk6w4
WgH4NQF63xfFCUbYxYm8mwCZ1rjTq9ma47rVoxdVlkDS7R2NIJmFqf9BYsODbHSCU5ylg5qucBRs
PBY5bJ+0NymmHzxqWNeKHZMqILJdd03DcC9KipDYpZRJcG7WLDNqgOu+fWTrcMYvGR3SyHvXSVdd
ipEhGlwpBOPfovX/ahf3fhPuwEKxdiF0s8DL82bC8fIClAxsSdY0eIcEwpBhP5WtcRV52zK3JEDE
0UiTqkhkyxnNJ7I+FUZA8cdyKwLpumhZkfAkO2vO6xQiIQZvx5oOBTmEk4bMwZL9sEdhjaUoQ6kV
9cZZG41ba2YjG3JsOp5Eriov5tRRnVvnziNVA3G13Y8/LvODlU8ipDVnigl7OBWg5Hr8E8Ip73gF
bvlUXIuEBp1I0V/wWpehR6raEHKGFiSltsdghiybzWlfLd1a29ate0R2ugTBQm5UwD4g4doX42Gi
m0SpiCPdaOtNZfcnvf6I/TnL1pDXhFTNRgrmrNO68l7xl0OubZlUmSOuJ5tQBF9zjHVgFHJRuSQA
R9WlC4NLVRnM66moqEy+bTzr+mzqqW2iqgFtEO3zRnT9xSSZPpbuTffXpO296qFHDgyUuym8jYX7
hv0bLwqtm6yHi+blV8NNth2saGBjoRa+e+GtspOryuubStu/hIQMbGehBI7ITb5PYh9Wx2tfR5e6
j9alopcOSKQgVf0CGDHG5sU9PL9wWKwBoiDSK1LvR6a/hQDxnPdMbYeShXSa4HeIvsIu2Fha9EgL
kiM6Agc2TvHPaquvopiWTQ+pIq7EzTetC6/ETNhh8huWEsWrDVfNvQhiM1d14aNpyNsH+ALmxVK/
l6X/ZiTJVoh+E+ruT61S5hfxcMoZ8LjKe05S/dEhOAPqtE7ccGMDCkWfzaJ3NjZWUfszaf0KkstI
QgP+LPS+AP/dju5ZVbdaZp8i+0gdkuh8m462otBm9jVLQNYYJv8wvmzQt6GxCuSwjOoLtdq08+mU
Sa5+HhzvxfFjhOkFgX2i/tdLc4+qgqumotgz6/TY98YhgRkID9t9NzQXfzrvaljieRDZd25NN3O8
FkARPHs4eErZ61k4GRnlX4jhKBnd7ywRXyA1v7Byb3C1PEa0BhgGeSYRMb6bVflecq6Tu/0xNN5V
aQHjkoCNoSJAyOqDb02OJDoAX2nf7KL94vtB3NQs4QViLvdgMDd5ymQNYVwg0o10Om76nuayG60t
t/pRTmBBwj+/soqFafi3uttTNm5DWcNUZynBZzkHP/TZOtfFX0BzpJcRcJ95cmfcixosx2BU/nIy
1c7wnggk+bJ1km4Iwg0i79NxvTuxUgfMGEtORww2qPqkEA8yMZnVWeLEHINJimSW23yForsNVruu
W5DF4hke/rMlKKgKKsjqRNboYyKdfW6oaATYg4XmvcsorYbqvSTtoRHhMYmxBcuHXoxrA4FvCOFQ
opYVjkX/G10MffxCxXb0GLflPWAfw9pFYEnrtHkQcPen7L012owjbEgAzdUmwq/AGxDYR065PR3M
XpjG8/zDleIsK2eT5vq+i5JLrNxDSpXbUErqLAhJ5IwvWHc0jDrR2lQUzrILGU+k2g1aU7R8Gzgi
gKkc9Fb9qnA61nb1bXcu4yz32s4c3bh+kyO9sDnXg3m2LMcYRc/cPzFuYJZIYiJU/H/YLdgq1eew
XoVBQuuSz3vkhMqtqkjf/OkduEGx5Lk0UhIL2Nu95o8c26WIOZJsj4AwB311GGKH90ckrHAd68Je
WxTt+CEZ1MdhB9e723LenVuLDliHQux1MJIdbYapNmirmCtUULOraDQWhq5jSeh3/RhdiGL4qSts
E00Pgto3n1yoDeE5gWO7ZIPpsRDOL8AFsSk3Kcwh889BAdkL9FB1/DkmwQh1lBK5c2FiljX7bYPu
gyNXuuGPEXD3cy5AdBuecq9/r2v5FE1M1TM0nPiQBizjLWKUMiS2Jxj/TMdBETvw66RnOxD/stK6
MEdmol+d2DQxPPbeKx6PqQoeEJ2BUdXeyfcpABqNo3gEtubMKvWZ3khHBun7K8KV8WQ347tfMxj3
LKRnMofPkb4q/MeVH7SLyXGYCeJu+XZdlK6SG5+C7beT+cnpI063+ffxk3e35uWNLUTzMmQ7O7aY
YfjOdkNwT+loVgXYbwZP4tAEFR5empkl0nEiMXUGsgyEw9k9H5bI4ocq3Fmldo2F+rOGu1tVH1GD
hhcXFVRomyZ+6gbydcRn0WFlKDLe8QQg2ogfzVKQjtvulR3NI6zNgoEZKUuWGE6OHj+TV8/7Zs9h
dNg1/OzDo2XBTrYh6ZJpUpiPW3IGsLv1t8JFUtENLPM1hOd6OHzmjDY7PXnyp3PvjMiO+7bbUBJf
mjxnYV1ifVcMtAZ+tEy5PK8klcecYbj5b2JQKYtW+4Qa/8wKqRbao3f6kjcKjUBgdmctByE3+e9a
jGsQ7eufLtkuF+OHW3KeRPD6QKi5kMOI8q6DjHUnhkndnIdc+Yo480udNQAPK1g8VJjMnr07hsJX
rxeSsiv66CQ7GTv8qtPRXESN9+VgZMNrdZ8crN1dfSS+6t2OGayQ+dcsBTpR1Vi3+f0f4MAu6hAS
vrBxkvhN9qUowycwH4y2EShPpXOX2ZmWiI+6zYMN4S8ovkF8AdckD2GCBAMlkCT0+OiG6I96RKbR
QAJXV7N4j6udMbvbvUDPt/W33iuWWTHTSdylS1DIJh+18eRO2S4x5tWEvrKnCbEmUMgFgV0fmKIx
cg/GPOuXd60JHiMHdmo56zonBMeN6HQwZYYW42sc4vXSZGbfzC8WcRO+OmGu3oHeuPcuHTypXCDr
SkBY9PD9hLuNb7cWlE/sInSPty6f7lFavOcm1UFbqXqJkQa2OY9iOmTrDkbkiuXmC2OUjQhBQ6Rk
qTGuQ+ce9+G2LbR7qFW0hyz2rfIvcuVfw8PKyOKWSesxgonxdTEvJIhL6uS7MuuXMdoGQ3iu/HFJ
Muw7CosPF7qB/kIw1zcusZpmulqir3u3jXxtt6WG+bcBmjElP8ItcAbVyNOS+rkyvJcuG1/E2J7t
MWE57gac1aTtDNg23dz6BY3+YSApV7BipIJy6zr5npSFP8WUxxL4+mYhvGvdYgZPveZ8Nzl1IBQS
KIvcCdQTkF61Fzt3ziA0rrrxEuGL4mwy8aO0tHEye0pI3rMEiVjsFymlsruZeV9E4G6QjFm+/y/w
cZrpfOQDAaKwiKOzsl3+bPJakAkA5g/1gzRhE1RhB1jWHd4ZDTFgXYyZeJ8w/GWd/aeZY7AKkunb
0C49vnVe6ghDEzPNOS1y4HZb2DGGl1FrlkXDBhQO7wlm9XvRut81qKaVLf45KbMmF65PM2t48esQ
uszMWyLZqtR3FKo7yvJj2JMcZ1dzizn4CyvndRkrlBbMyIF6BHuzd1kfO9/VWP/w82/TmbwkRDtu
/SL9cwznL6PJjxoUrmmHhsAqu42JVZoK1LyzbWD0vEaX/uFoTJBQ9xMxLI1rZlYf1cRT35PiOlvC
VzLy1jZGOcy8GWmp4OtKC5mzB6mwnI/1QjKAZf1a8z/VRfU91uKl6nGOyF+VB8c8bp6TovsxaQBW
qVX/IA7aw4daYZJfeXX5gYeEdJ/O43l6DbEEM7/DzmRUiEBhM5Kze8UijzbTaDGYxo/IeYuw8RNw
Tr5ckxCfxE/kOPY1S/QPAHYoI7rPsGufBNKLwtHRtHKxcgv7yAgRRngGX6UzOp9h3b4WyjuPMrw6
uiCflQSuimA2UEBLRBBoRrpmWCdR+5Lp9p9ymtfBdvehMt/4y79iVn6ox9jlkzplaCQOBwY7KbRM
zsA2oJTf4Fb3WWg+GyypoVGozzGKP+QyD/xzh2V7gSviNRjD51QDxCUM79KGw46VHTrHpcECmS1r
/+PW9bkU9rZHTgubnROShzPkRx59749R9jh96nIeZ5eEtSheiWB8RIlCsogxgWTnfeZjoEpJF7fo
yssSlEhU3oe+5Mu1jH+uem1NaKtsXxYGh/UyldZP+Zo62qfnTDx2jg6GzBv3JdEViKDKCXNTUVBy
Mr0N9eYvaad7OLFrbcej0c2pjnJOvyUGWM/5MlrPfliwEiBWs9J4c68JsBLAZD2oaJdXKQOvUSLq
kdrdT1nJQaCjXbeBV8d5Sk5lM+9jPJfHC8qxk3HwUQewzSpyxNXVo5XpzcnxQs1b4yOJjsPK9cQj
bvkPEykxw2UR8YyUg4lXHKIIN8UgOR4yB9Zcajq/U3HOTfVXV6imvdksBSqNY9V/qifMkA7b1T6p
iLpBc0uqSDAwpbeETaJKTNobshDedIvSHgqshlUpyeoT4FOxNl2m/2aLnCuJ+zlKa95WEqeFdpzb
FN6QzwatmYI3P6M9Be8oWd6jdU50Z4EDbQbbj6hHsBUh8uVZmsjj8rWHXSbXysiGdeERveVu2zI/
yFp/oYZjEtzzK/o6yQvh1Q3Th4P5kK1/j/iCbgF8vb3SqcTqeP7sjWyVhy9SFd46T/Ufow0uWsQC
CO3WBo39U4BBkLFx9yBt/ckWj8bSEGbWjMdMTKUDh39TTWiLUMbz+VRRz2eq4nTROvmDNc9hFFRJ
vTJ65qISs6Z6nfCEZk1FneFeB8USsBwIxUot+ePFsxCrtbBc2T+OjirTipjVYWx8TLb/VrfeP3d2
QeHCQTjgIf21SKbMNWCNOY9HoHevLHHmfCYcIdYOiGS1RrR4EpDJ6X4ptKPB+rBzBhdRsivVMYpE
zywkYn1ms5tlgv7c2JhT8gKunElKUCLCTck0dQnZmcqgI6bPrs98HNiBJo/zj3OBo2bBhwTUvWdp
mdtE7dphscYkcppsUhgjr2OPGmXvhoWHcnDKP6WVZ2fC9OtCR7V646pF4Yn4czR/uMjWttA+ekv9
deiXasVsbUpnP1qps9bHthsK1rlN1qO1hBiUkhtlazUN8yT2ugKXYtSg6NlIYPn1nmRnrZQ/8TwP
VE8hHs8l1tc3TRSr1NdIdLbukwCPXxgfsU4uaRVchWe+CRm+m03bAPEMv/1MR8kEnSbFUJ86qF0b
hrxOqr1OPqo+gTvP6av3wUzgsI7hxhPO78AdX6Vo5MfM473DKYHfUrJk4DpkDfdCnLdJMmoIxXwB
kqPiKJFQ7+RVqGyPqOFicSMsGMTg1KuvYjDQ2jlQBY06ORUUxYgmUDUWzKN1yy03dh2x7RJ08j0K
zHU98BZoKUOlgVlPFlYsTai1I3Djy7rMaXNq/9n3Qz4sIOdErZi3nNtRNPEzAvAPq6KQUIy356Ub
QcdusRlDW1/lzBhNnmDuhuhLG/LvmHUf7LjoHJ2TPuYBmkrtHaVgvwjjIfiEpc2iKV9XtmpvQh/h
lDXQt124/rbKyKjnMdcwTsP+VzukdSz3a3HILAISCgc8AoqEqi7Tsxnfm4n+GfC4/aZI+GGYN81g
3/SKSpWF26heJa3uuhsIoVQiT9Z+wgwg0ACjCIJ/8EmH8YIst/iJ2pIJuKjwKDNS81zQV6oXzbab
Kg0kdsen6jWbxoK1KQ3mJNUM2/ZQGK+TAbFuk/vJamZXYrvqOatqGxhIF1xNEbIydMlsBKWPqX8U
Fg9Ze3cnFlaoojaFY1T7AqVVU+qo9YLiacgozgPP9ja17kxvWqpS8I9nhNzsK3Vqp9oi56t0OIcK
S2wnq9wqi5FPbGMgSZ8S6YhVXBrtampwd4OVY2YyRdq+iW7wBGLgvADpPX4Nt/kNzJ7518WZWnmM
Xe2zFU27MsX85mYhfzVOeD8PYObKF6/rirXhGI9OU8zzqeNQrxATim93VSaGuQiDgGsqid4Ztn5L
1cPvM7xbNQk47TQo6iHJQViFdfXc9uELxNHXMADLl4T+R+pevJyEXD0kRcqIATPhF7GgXdh0Rajw
1D62fN6KPByWoI1fiZld4wg4pKNzx2MOTINpdIgysHJiDKDoHkaW7YOe9xt7QNuBXpnMPYq8FTiz
Ix7Dnc6csi+RIJtNqVY6v2E1HaD/VsF3qusnfQixEQTTnUf+ghxhIcvh1fGYTmtzKq5OJiPtGFRq
zCwagj6ZyQP61EcwSiriGkqvHMolkM1yVZZUBeHAGKv/c0iYjtBzKSGyLUsfIKURn1wlBAMaV//V
ilDnCGtJ+OnGYyjUAY8mE+RII3OFTVBjuP/KhvQ0G3IDegpe7lH3Hkmnea95P+PjjAZtm8YJHfZg
N2ZtTR2EXHnrRneOvUVJpqr0kCiDOYyfb1srfwm08cOkzlcTchp4Rcwg4q88RrcoHODxgYluWn+v
XO2lh2oQZvJZTNMX7rKhq77KsgFx6k+sV2fPs5depO4efWAUNPrJB7PRjK1HyyAYysX4Vaa4UVv4
gbNSpPP2jb4YJvEvMSLWekb/jXJxN7n5zgudc2n0EAAD+Ox5Ltf+yC4p7UjNwnP3MZpcUNg+SQ0U
oOlCheS02ne6TvXps76kVc6QmGkg+4g5Z9Kcct71Gua0sCs/J9+eYBNCMncpVHJ67dGj5EClx2GQ
YfSlyn4MCWNPONRrBVgcOr46Tz63daCmLYPMGXcd5qwH2mPcpKurQs2GvwGQUi58fdlZxS/KVQKV
BubKtRN/AV3EjWPfcWoWRKlnl7H3j3xnVGDg1tbhBMLDwiK/qAbz3zz05bbbYwO6DCk/P3B9+ASH
KXXAgY/q1y3cl7q2z0Y2f9+lehY9PYon68s4nniS5s7AVUvRclLp8zRazx6B236qRySa99GJuOkd
DjDpBv/CAZON55k/ccvexVL26pVcJEiqpP9Re6Y/OpAC3KD0MIN6Cficx6C92CGeKJBeT4ZEq8fX
zDSDWKpldq0lc1Im3tN+GvQX0TlrUnt2pSy+nM5CqqClp0n+MK2nurBabxWRwdGD0x6n4N2Z3A1+
rlvS1d9mTEWFU7qE6L5rQnFLfGxoWFieiXohgalGVqWT97ZwsMZykosjqXKJuxtC58pEnyWUV4sF
U8730p7It47/qkx/DR2SD4hH+kl8BwgiHaFHZjdzZS6jZMuuGykcQU2zShO4XHIDcoPdApItgV9X
OAgLx432NciGFrl8hv1Gq/XPptePtfbPKVuyG4IUA3MxkWVTbssMA29S7IygfxCjexAJC6poaQr3
13XwW9b1Jau5Cbr4xfddi2b5VUsRGZa+Ogp/2NJl4esa8HgbYrhPpL0Bc2KILV1mYqi/+u6fV65Q
/b0BIaIRKNZpVH55Y3KNHf0QuLiMA51Q0NFY2joxizi/3thmrzUNPllQdu1az/33ntfXdLo7w6Ld
OH1IXPsuUhpDMSY3LJc0Eu0bxtk8oMQr31tvVUCZP7WgEbT0Rtv802rVhFJUf+Ol4KMaoR4Ug3eJ
k18ZZbs+RmbKNJ17p5LYNIJNNmU//v9RbwLe9piNVCIuoSSqKW9jn65ssK2MmwDKTxEQ4Q77R0dp
1sIvnhKBESHgjJAAxzQoc5F5qkkf5Qz7UtOxMrulH9d/qsRVWeYMBDSjnBWV3EfEyOKoaRhxwSFM
dV6+LjX2sKGjtV9Mz5JnxezNfkMbuSeZGq3uhPHVNtCcdBoMgqHb9gO02EiA8sFDsc1DcrEQvZ8m
BA5uNH4ZwHlJFWDDEcUuIiWA6wMjbrMi76nD4hmk5r/ZvNJKvFokyv2ooOJM1icst/V3GUDm1OLq
aahGe+8aL7HmfkrDfUlq9ZmUfbBGuelKlWxA3gIzpECvzRj4w8h4DaLSPkBxtyJn4mDF8U8DeFxD
KhCCkpjxXR+OchUcGHzdKHaly4/cZMEJ4w+yu/YyZfiYC6N9jobuc0jG+uh15SXzYxDTZYCkKGdj
RLwhg8RA2DGmBM1BizEPzQgiDDwm+sqF3KJvSsyfgLzVTc6kDIUzlsve9Zxvy8iOLWQdlWDDawqU
Zi7gN2YsS/4PlMSuc/MkGx1ScAhYW3qmDrJlhDAZ9Jzu3XhvOpy0Tew8+awlDnmvbxK3DrddhQEl
bl7RmNqbvmPsDZQmYtDxbeOl4CKv9JVLockqmnmpEgV9C9M7XKAARnFSgXTtTraVqtXonqcSiEBU
iJcmYoI4KQVxhS7aNOmTjEc+jw7MBHtjovgHBbFRk8Dm3LTas28U08pLJ4ZqHrqAkZEJQLOPpO+h
3VY7WCIdRG5f2wskXm5tIkDPtm4gbnlS/o56sxtBIrC/LSywwroyEQ4h0XBx1esWoGdy6it7botH
r1jRhvqCfXIE+ncZZ/6NzIWXopmt1FgqV8N/jJ3ZctzIdkV/pUPPxjWABBKAw30fWPPIKhZFiXxB
UBSFeUrM+HovUG3fbjmi7RdGs0mKVQSQmeecvdf2wYWqV5XlgtGP/aPFTqBnPRd4Qhlaq7fUS7/3
nYuc3wl3lSHdu8S/4HxDQjTipeqD5uAHz7ZSJ0n+sCpZT20OuQtEYs+6M0FzNOgF0zrnGMC6GdOJ
FAAB8EXea0c8SuHXUnuIg+HJTplLdqO30ivSyeChyvl8v1wko58vfTQX6Lt4EBFfHdNu4NcH8lBN
AaQ85xhyFF1g9HWQnPqUqiq4L237wclRntDG+EGazCKkaRywflvevAMG2psZ8ESBrGKKI8tvsV4j
UZVud7e1q/JeJcjvAt9oVzbKtTBKX5q4O2kma06VwS3LBOpntAi01/rrQBcBrx4kKCOh9kig76XC
PxMkxqLDHgs5BYKpbTzV0ng3mvI+xI5+0AUkgkEFlw7zrgcEH9mDXwNIUe+xnn4t5TM3+8Wd3xDz
8zXVCpU7YIGsvjm0fhHckAYX6VhY82Zkco1rq5KfB5r3c3mGfQetVQypX5sCcDReSWXi8UdsVbAu
BzYTQz8kOu1gHKdQSS2y37Dt6FnnLogr8tYdDA1GT7Oq4GBCKbgrXBhxHuAFC226V9VPRTiUy+pL
Y4/5NguVBQrZ2TYB2aKjXj7BjSQ7q8cvEHMVOiQiq2QkYcYe1LGg+T30tNy1jIaMQq8AeLjfySlg
Em+cGa6P4LYnZHx0cHq6FromVn1Q5Uutsq5UGp+bCCgGIZvFGoakIStO8+kjtJEJm7t/oVP3IyvQ
vGTjsSE0dSS8ku4BkuWUNov0vooeb2usDrzqV7r4+NFteg8AjxkG5g0Btg5m9pIVM7U0gQlDvtad
/QY96UaoZ3oZI6TTkD7sxtg3Jgk8jiPwBwQzVpMGkmZdqpEdgXNeQ6hM/Oyid5GEoS6QX5D7Sk/f
LM4GPLvlmJavocPT1Cq0Y0VBCOcwZhvSBQEBlJRXmikWjf8jrJKtMYzFCvs4xREiQDRXEhYxxY9J
v1ZHOX1nS6ZvYU/8Hs1fTW8wkY3Y8ejfrvSI2bxO4zqDmUuhgJeSpDlrURbJY5RRBNrW+N6QT71I
mGL0OsiTOiO8rkwTMhE8wlMdIrhJVNqMbb/IcAJSZfXtwcABxymWXS6xxLolZQvnHqgYOY/WUL08
mwOpu7PR1k1QMDKyJBgbnSQKo76XG2vgb49/ISzAQFe1liJadnFttlcSmTMkZw4iAyTnedg+mujt
axbdxQe3KssUkuLoGQTPuxjBy4z4j0zOL6OdOQxEp00TYbtPM7FRU25+RrI5M3YLT9ePpkYBUEVc
LaSlD/gQ7k0mh49BizqqmMWiJJy4q7CT3t4O0TzbqDccAgKySehPUhMN01JyGZIQ0IA/at5NttHD
YMIwiHL2OthmzAjr6TkcSE6qGJzPRVsCCGcMlsBXVlQHHabSoOYBBnnCg29nb8puT16DXSQpyCeO
IP658H4xK8Kt4VhAyx1gNWAb3LAAbCGhVaTY4oDFtRHQxhNugYi/eSSzAjGA/tkM5ximgKYts45b
iurN8VA8Tzq3DrLerwFUDToV1BEt+tCpGnYsQR4gqumBqm8RNOUbWWHBmq3SXuncnXdw+SoEJoxv
912Ee5WxnCsGZOv4TAlEoJtoHTCEtMvIzW++x8xYq60HTZuj7gSMFoBQb6HRnjpN6Tu/4URdSRCw
AF0uDXJh0xDwPsJuGwhri3DA4wRWPumafWmc7li5aIAV7f2gNs5lm1xtB771QOXbFgmwobZ4d7rg
URXixkBvFTixt+iy+tlonz089qLhYSjT+tJDxyFaLbTvUo3hclxm6o6DW0Q4d/IdlzobWvWt13OC
XSSTefy5iObka0poOLaX5D3XrFUu2CUQ7jkcbfqdWtklt0xcOk9jVLwkPWS4iDktalhupLIfD53j
HHqAHiLu92knWOJoxGUSPl0DpsuW6ObzyXxI5jz4UQOFFKj8So1wVNF72VWbIr4qICYLAtP2mkUR
NtItnFs0nMzdbwV8XsboGOojWrpS2m/Y+lPIzoSCjiMDPYkOlRjsb6Xdvwg9eSTuMubAyqZQNwhp
uk7DJkEpixPet2ruq/su7b4OQXeA7ogOQWIe6pvPXdo81Xr43IMnwqWRrx2spTI0zJVH4FsDU0Sz
wb/SNng1dQGaggajrYSNQ9e9aCpfAoxkvw3qbqmH5SYvWEcqVzyYAJa1jtSRhpEhSANzplDR6BvY
5lea13FqQVSwYIidrzJTbXTk8jjHmOkK0ielCr+I75ZDmR+R2MXCBgoxm1OHYjyzBQ5LIYGhWCy1
UcBggztustEQlYSTLcyA4V+Dp3ikvkZditSExpJyp6+EMcN2pfPaCKPeuYCn9YR5TWT7wKNcdS71
ugGs1JdfvOQJfMSukM1RZG6/pMAGpum5P6Dv3aqOVrIWMNtLZ4ksMn7GgdxLK8cDMx3r5pdAgD1r
os2kswtzAhpWCH2ibRv7wxbu2FLPImawJUMWlUVPbuh8llfP9b8Mo02KiA9qszAOrdHsNQSP97mt
b7htq6XEtLnAfA8+Hvl25sVvZQCjora2IaOfhdFwVJo8cjHbRF+bucDvKejGlVq6F7pyv9g9ihzP
mpWoFX47vHS6oe2QXjT2PEc1gZIWNfWp6TrriIM5flOklRE+TDNiWKUsbBRaaOzNplyZtZJrk2A8
fMsG0UjA8izrgdyoflnHPahvUz9YZlqvo4rMFROPNm7ACDlOiRHxINiuurJMriz/q7mjKAb7lhhN
+9jWwzt8kO/U/y37TXoLRghKQaBOxFIWeo6bIBTTsishO7iayyMhJIPaNuSsYIPHnGq1sR2UnUEs
rlHnQ+3g2y2RfRZxET0n0TDfxXLjsvduXFWpx9huV/kY7JvpPnQIv4twHKyS0EwI4Io5ISvS85Se
0IVwlGCtprXMQfmtx/V0AsJkt4zkgqLJN5oG3bsIih+JaW465q03UY9PRo0F20ARsrBxkSO2cYgX
cNOI8Ji1n0NSG+OcTh8ij73Uj06vrH2QOvdiQM5TxyUOg9E+woRadmNisBRTwzDdjg1T7stCfg0S
k4rMztaanWXrylRvE13qQ4CJ/fDxX0QdsdcJxgqA5Dnb86tptZLlTD82Bqkk1c5nhmKGLWnmvkv8
LIqaNnP2rc3ZjZ7+1g3C46gDWRt0ZSw1egpIgwFeIZ2Vq7bxGDpWzi0K6Fm3pu2x+UUbGa4phhmr
uAAh7LJ6lGmdLfssmXZ0TK+aLnkQXGM1IrjQyYpj2jpOG9lOB4S8NunPm0+//fs///Pf34b/CN6L
S5GOQZHX//xPPn8rSrI9grD55dN/nm7rx4+f+J/v+Ov3//P82jXv1d9+y+a9OL9m7/Wv3zS/kP/5
Z/nFf7yw5Wvz+pdPVjm8v/Havqvx4R0KQ/PxEngL83f+f7/42/vHv/KIS+73T29Fy1yQfy2IivzT
H1/aff/9k5Qff6Kff6H5n//ja/Pr//3T6q19/V6oX3/g/bVufv+kOfY/MAbbro2exoSjKM1Pv/Xv
H1/yzH/o0nFNm3m3cBlP8qW8UE34+yfjH/wf1/GIv6XbY5jWp99qMBR8RbP+4Xku7GR+QBeCDqb4
9N/v/C8X718X87e8zS5FlDf1758c49Nv5c9rPL8zGzOLhzFHuq5ne4ZBzilff3t9iPKA7zb+zQ84
BruMSlcE1N0oc+WBd2H//DD4Lnq4f33+ry+XnlRbY5rPXmgXn9Icuq+OOuVhJMx4NRSehu+1Jb4k
iv2DLEtvB/a52DHYNI9xOvokDbTOfS3IO6bGrW/BHAooyEr6krqomCKGwK+m5lxg7BY/FOgWJ5xr
GE//Nqb5M7qSYalmrVgTu9mlmz94pr2eJJPQehq+hsXIU9GZ6gwurbDAWrcbkm6Lwx//r1ZnRlkt
OST466Ym/OMzKGrqnAldHhroOj9/FF0BtvEG4YijijP8/RDGOdOnE+KAn599fCEcw4Igw8I54fMf
52/tXHf7p9vqj2v352tlur9eK1fnb2/Z0hPz/WTNX//TtbJNFXJqmJ3PgNiXCQgAXLlUTlXYrnMf
tzzrEKova1w5KZrQsAuGNd8fs+iP4zEom8dsbhNmhMcfpB+SFJ21iA/1KdqEWn02i8xaaQYemMBg
dwA8Ym7QPSVbNK/sGC2hkVUpbcZw7f3fvzPBA/XXu9A1BLeidD3DNm3DtP/6zkI5GAZrMCNasPcc
WhJyhnAuSdazDUSOkU3QgcWS0dbO6zJdo4CGnacL7UsXOxtZFIfAIJECTd977TbRsqrTYN0klLt9
gD+6SdJi2+uZt4FbLOiPxcgXjeaRhxCImAtCAMgEKrOBNhI6ZjfOXgKFdW9Q9k1os9m3rI11HYgf
au6A/B9v/pdH0HZszljSs5EsSmHDMvzrm7cCcnecHt0dxmW5tsJpPyii5knwOZrSIbGh0ikx6vCl
qfRo078QdMErLoC/oxDekfuY7q3e3+iOtG5lnRW7weSgGSqMR0U2cIYZQG1yPDY0/aZ55zzAWFo5
nbGYFJl6Q2aOTPiREHXWeGtRl63+/v3Nq+WfL65nS8liJlE26casb/pliXGwW7ZuE8jVEOcXySh/
naWGOJmiOMd56zKbmlaVqHEZ6CGhZFDs1ZREZ7pqzTGdmhfwqTb2YffBLiN6Hp5HFhSF+0LTJ5an
IEvhckFQdHPJH8KKyi8JV02Z8FgxsS9im7xKR5D6qWNHsntgC7q5d8pqiwoqu2QO43oPYGXcp3OB
rg+XfhCwshJ7xm9p9gq5f4MpqOZsJAO7XicctZd5+aCN+nBvpR0VUjJZ/cPMCXfCbLgA46LlhjEN
MIFf3ZVd3DxyP96LkME84QtvNLqr3YQZI6wM5CZ6MIIcvyeLwlsCiq+e27h/b7Ri//fXwXH+13Vw
pGNItiFhWjxwv9xnzeSpjo6VuUp9WTDRaYxo5RWAxpsYwIP1XsQF+a1Z179xguCOeR1CZxkMdvzc
6HLNAzkuO03oq4AZ8tXtdeixXpWgCgdd1uZPJnEMd50q0AAMg3UlWO3kpkjjckNx+RiI0jjM1L01
ldtiEpBk7EKso7Cm8W+zQZB2sDC68kRKdAIsayCWLdN4PEfMUi4HZ6v1C05RmbYk4G5u2HnDpUgC
bwPoFJPG/HDD28UnJvpTY41f3LK3D2nP7MuJz4MRNgfDDRUz1sCAaeeewRZFMyEPDuXUIUo3zT2m
xf4AggFhQsHirnOtVaLvYX18DaxJHT16nGt7ChkQjZN+9CXkHkcMX8QomfBprbHCQ8og0tDS3d9f
u/ko8Msz5DiObppUDAaIqF+X/j4KUq0ubGOlufdTkudsegQnB2GqrzuL5sXQeuF9MelE+mayX6Tp
hL27nMNoHQIF//7FCIPjx6+vhrXK5GDjAXjhmebrf9qIiqQfalK+5Kq0xuESa1W0qytV31tjNTDi
xXzUTs4PO8NXlkYRUgnH1L+FA4KZtFPJw9jCEAoQPOxCJHIlxfkVW0bFt+nPU+SqAx1mC0wCgy4n
Sw+WHpQrEp5SkjvSQ+UhPkQT4x2cCq0QtRsq/KQLTkOzmejyHFoaZCRbkd3s69+SyFJLz3OMpWK9
WSiA6rby4H/zQVDrLLz5NgHc7jO3b1JQnDMuo5fezvPQt0Nf5R+yewy7Sle73tZxKLXkCA4QN8Iu
eWP6C6Fu/iwYrtJn6KvR0VlC89A3kemLtRI8MbA4b4WdNJsmXNSmf6FTweZmhLcUGTLjdcoDuqwo
SqNAbOPR3jl4dpaT8EBQqxFQAK3wFY007UYtZmHfR3BhNrYDW/kN0+e4rClZ7qNa3HzTap4Eldyd
k/LQjHo2bCEKNF8n4JZaDjfOEpX/uUAsUgt9ozVVtvNDQXzh5N2magYFeaSqFONelJKegzXU96ps
hkVbOcVdJbr8QrvzOQJS2i69AL0FphOF+r7n1lT+FyuL1h/7UzGO+yh0E+zgvbu1KmBV9C/h8jk2
9tT62sVwL9lk9VVPjAAamBa2uCa87QS/srIVFZBfiS/5DbHbgwsKbD/aRbIqgA7tArv9yvSTtif5
qJy86IqWXGsjBtzUJLl58RoPG0NPbz9D3J5MQX0vMQoixr3HgpNz1gUeaI0XBhjeymDycarLbt0K
5KVjBgsA/J917Qf4dHQk8bRo5yyUXzJh5YzpET8UGTj3vqH/EbRdc2inhjXFR26sVZ2zYj3B5E0E
PBWex3GMeA6fyn7bLL1WlffSHfeDQZWel0hVY8ZXQe56K5iGyAa0UVt6cWMuwpB+sJ90j9D4urNf
Ej/iYlBcKhBUuT5wlK3jK4g0urWRTVt2fhDHIrtKZairb5n2PvlY5Ws9a/d0eJ8ZkBLGHfvaMSvV
ViMgjIYhEe/oeqIHdt6tVNK645kNyX6tzA2pmrhwrZgoJb16D5TlbLtqokP3uWxIh+88Ed/C3CCn
lEATaJBaUa1+voquWVEld7vJpqEcBkzYYFlWD3nQbAIXMoGmheJzbkKgzHtIB35ZWAdqcqd8ruqB
XJ02ouFVmEt6POMybeG4hv1kHYlLA74nB/nHxhC1pBn3JhF/OKoZVCFD0x2SEvN03xAMaEW3II2r
dTbGwyoenfzeBz7VE2CDRyrkZmcx5/mIrcU09UgjIVSpq2N4bI80Gk7wztNt2RwzMZtlPUCghYts
QCqtOBHEztZR3IeViO91D31gXjFC0KTFocWjAV1k0crEub0pE9CAPfvori0kIZhaQ7RN2IOADV9o
iQWn2sxfk4xIM8fB7BWnOlVMYo6bqjKHn2vTYFjBwu2ybkFIDAxcm82075KbmrQfE6lRwKjjkYRj
J3sMJ+u+lHRTdbtzNlHuSncJ/mhYf1QnXZ6NNBt1usFTEv/sCvwseS8/C8Y/1yau+F9bgmuargnn
nBoSmP0vhwvOGykMs0ysmrTvFkUik73rxscachwqDO7vKbI5cmHDwBqpKjhjBBBSDuY4q5W/ysmg
A/UvcsD58EhjFUc3vCgIDbe9qrwNHIOrHhr2dooLkNUfq2WHeTyq63rVVbbHxJnwYLgCjMhiiDy2
be3ctGHoQZm6mDjynwd65LXoomM0esBxk8I+QmlYEXvzTJxauHFbJsPSGS+dFadPbofkOJoPaB8f
RgCkQIUO3cerkVbIS/J0ovlo2RreiR5muXeq7BjlkHGw+fLMgRZzXDpaVegusxoiJM3XZlEHw2wS
SPmLzOebwe96f11OY7g3oyDiQNR0SyOZrSi+2uTSGg+0JNe+66gd+DdjaTQNPyqraT9rLisCPW6+
8doY3oM3adFNxVP1fxw+rLn6+lOPgAM8HQzTswUX2JOe/KU6K2gtpfkA7TSdj75u63ALkmxy93EQ
kVCg7KhARNn2j2gsmJDRimWcK+pNF+B2lU5R7SMXp5eeJo9BELzERr/vsAITvaciiHLaN98cwn0V
hPcUEva9H7AduxrSZkk3NDam7uCHiDUkHZJ9VeEtVJ1XYUEJmLZLmFq13mq0o0cmseVzyg14sGLA
tEFGfo7hPpqanSxN1CsHz+zvWt2MvsbK7ZZ/fywy9L8e0qSwqI1Nx7VM06Cj7vxaxboo73pH9zgh
W55aa0GrTmYMqIqov/nIllC+LoasJtC8RbIYGuhvu7r/ZhnpcKiN58RwwnOu5HDMmvFZVdFTbcaS
yTUrx1TM2p352GCMayfr82sxBbuP41ehh+OF9ucO5FexQBs/HCBVj5AwEWq4wN27iCmhbVfOQaUj
gfENPfwPCX84pOdgSJeqbmDaj+MjxNPxvoVIHjnCwux3nvS62vgkT68xwNJib8ND5tqffdme8pFD
XKJX4daoK5hvjldtGsunRrCtHJ8Tj3MxQmWpK7LALC99qwdY8cWExMq37WsOYsK3s+Hn8d2d1lQu
5eEDVxS0ZBpJsUkieR5jayJ70K/XU1qzEeAluuQDntyJMfIkAtQm6DJUd67Iq2ew2yMArlEqM45F
aKGj++AsiG4PuhVCmcB4EIXCakB5M+CwzVkscVikxADlGXhPXLfYVTUf0Y2hnzzPJteizi+6V/SL
v79ZzL8WYx/3CreCSeEvhIlm5pdeThblFmMT01wpcxr2gLlAU+TeqfeYcCotWCUi6x/rWsVrg6gX
hBVUbAkjMVVkL14StNB7en//sWQFunvuKggzUxWRfsIAUHliDmzNeh6USd+aEOIRvmnVGniL2OeM
EvcixPb79+/J/Wuhz3uydanziAvaVBYNnfnrfyoLoqIzNTFHZfnEEqqV1FFiw77eoJ5sd2Mim12B
4AXZ1fPH2dxMjA5WZ//NcINpq0oaWEOeQEvM0M6pBgCbiM1dHLa3onDXuhqbh6jGUacn2QErWH6x
g4bBe8hgqOIGGQfoCVqUWOfanJvmyJQXET36O2W9w/EiEi/FF4Broh5algwthdTIcGIVl2BFRxvy
3NdsvtppyLi/Fb69t8JkBSETRPL84A1eiEFi7jXmenH6KDhJdTIeI4YkC9mIZl/xzgz0ARfffAoh
qW9ahmIrILCHXIX6IXxybcQ4Jcy8ZQ20Krdv5PNsJebRZe9FHoap1Nk70ZeSZWSpN5Y89CV2ZxvB
zNG0PG8btSgct76HQd7wj4ht+A7GyuiHrHxTJN5jSOqd4QWkU2bu57+/uiYd5r/sA/P1pfnouVJH
gywt96OL96frq5k8ODbgWDBKaJ9aNiuGZruy2ZNWw8hUAi2mpX3Xj2zyeUIaHnqAfdia39HJMlLU
mfMh6ysXpt6fMUY0OyNOKawc+2xxgDNJH2g9uQ002S5G3AfLgawBBqZzNLaHy7cNffAMkwFBLcH9
K7HE6XbqrLhW79NI3kJpEInnp8C0PKqDhhRv2vEgg0YbuohTryYfLwPIyTNiDnPtjqSI45G6VMMr
pqk90bg9huYoAMCfb0dGs+A2229YWTZxoIq9yKPPVgYx5GLH1uzsBWCBwIFecH7tWntbFrSIysh9
p/1hL6waWhqAmLvY/eyypqw6nS3QiMLnxPbrDUI6fQiY2gjyXdnc+fPpJTqPifu/14h+Nri/Gx9l
HOe39gLXBupLFBdrVK3uovfKV+G7MUs+7qe6g8PBSh3sapqLbL9Wd8cD0S0Umm7owt8t7iXGy8E2
JPlpaczeL1fEkOELVd4ZsbbU0wbpRyhBq6GBaMdmbQHKgY2UYrLGIIQagVITtJGBG+WOiRuqP3iL
wsCNFlcAkKMM2wntODQbbMzR/EFNPFM2zQcyR6s1PrXFKMjwajmrFyaSSZF25KMBtDG0l0SWX3of
Sz1Cx+/M6/Z9bU5bS94cZ0qOFJwLSrt2jU7xFNPFQVyeCcQb/k6Mxd7sXWcnWEBlT3/E0vgTBEa8
iyImx2g7NiDoANIMob5tihhE/PCZHUJ8bqpOX6Nq4m819i8TgXI0h816GQAOcr3tWJDCHpbarfAb
96iA9BLFw2nRTW0LWxOxYTxnRAVM9DUNsy8Xvd0C08iNa2V3qIssyWRUkpuR5CvKeqQ0NVYIzeD6
MsxtFhh0dr6AKQOf7GQEg7bM9bOwfvRab1xUgz/MF9FeEboSzfSloPpiURPt08l+Qi4HdxbZgUwG
5xSH31jyx6UaRbRItW+QUxlQdphkKtS1B7dyjl0oGMWYqKhK4oSA5Bv7sepOhWv6Gx88NQ4O4yLR
QPCHVXhr52zveHRBjRpqpQ3RnvD5W6FFzenjQz0qHHGCkN2ex74Lszvd8DtEyTU44qzfjBMD59pd
lNpABjpDIxTkeEqiSqwYuljQDuf2WnHsFE360p20ZUVfRFXoqskq27loG5ZGFh1AR5nbLIlyhDvx
STTdq9tM/Yom+F1bItC04DyDkI6+mb32Snwq14UgXOo6aHY6R62A9OYtATE3hJ8+Wbh3SJIvPDU+
nYDwIKgsUkNxtZnihkiyrNpeCQF7XHd8ZhAWZBsH7Y4VkSPTcb0t+gN3qYko38jU2a1GuRg6FpyE
12zq7ohtCe0upU61iMgygqOD8E3YAMDTaYvKDRtrCrKDuM0AlUnuDIQJz1KwmqMVcKPsTHLai+v0
L3lEi4zV3gDosiiBUCyD2ATOR+DVHZ3VFbN/l12k7oAHUWLS6V5Ar7EfIpSLHmJixsbcnRz6lgQc
AqwWeHQCE6IaQ/7hjtCLBS3W6pBtSb6ifavd6P28MaOk96PQvZGJtWUyh5hkuOhtjViXJxMOzHvT
7nUQFHsrCggsjpNqXRXeJgzNCJop/DP0GCfDJWNMtO7WpRFKmTYuqNw4Blf1iTM7ZUyiPdtTgCE7
2QccCI8ddqWacT+oVF6mNSSf62KeV1iufm5KsCo1vEyn++50NcwLtzkIF02uRJSS2xx3ucSXVKDa
RtmCNt6O7lMCFc++KB+5WeAj+QSK2PaQPYRqqRcYjxRngp3HEK/1CLMhEepYWtqpqKG+0AiDXgkt
cfbniclRGPBZlAtldte8HsGcjgvPtIZjhyeE+0ye/cqJrkXO8t4ybURLkW2t3DmnToxezHGjoy05
m4dZc0VPRqS3Vp8+PkOgPNzjt7gzr2EU7V0E2qfc6Xp8GkgSaD+Ouy5gaS9lSu4jb2iSVn/VZNhf
vQJ7hqkt2qS0KC8se+mzbK1qi6AeIlWRMHivpLZp925pIIfM7KchY+dp6VWcLSNZx7RP28ykW5xH
+iWF/ZZ5RnlfWfiToNyivuyAGjbldHVLCyYdxuZVs6y0EhR8TnZwretLAuTyK9bItJx70CF+NvXV
TzEpo8+Dj4nL8BqG43QqRm/38dmkIDd1dVvtLIGVJmfUt/QnoBmlL5NlMpkcTfXWuDoDg6xpJGv9
49OOHGDiDsoOgzlI8sYvneVMy/N662R7OKs6bL1XgldhppV4YnqEbsMpN7kHu8l5zWOpr4bUdS9E
zLJLhYhoRgvVkEWiGmibHa4G/VsAPLDkRqcBXJ8xUKmToQJ9q0uogBifrAfb4MUbzVicrSoCSsD3
o//Xw8y/OiV8XJHwWEE1WcM56e4zal7IGcFnwyPmxBFYCumfvobGoL5nZX2IQ/Vmxx1ZE5SCS+L4
1jFlFz7owQVPS7uoRL2zMmU7fhFRNwvy9O9W0FxbmLsr5YXWBhMWVNR6+m7abbj+Cv6ROkkrzrCj
OOw6U8WGAISriviFPZHcQ0f/aRowGVL8fI8VcSnSwAzJb0SMKU1v5ULCuivsmpxSBOrEHEioudNF
z+LyKTBIOEgMDiGZ8vq17ncnzjPFRgv8vcZcZa2FZG8Ae6bbXOMrjHJIKZjsqLh7pFUyyV8MkUzL
PvTLU5pSqGeeDOeysF829W7UQnyDVVruy2zRka8KHpIZXQotSSJUeyzsJt20TmTumP6ilUp4tbEk
UALfEdAdo72L2lw8lOo0+Vb8ZiQ60L4YXojv1CWbZ5nzKmvJbe8Pt0Fdh5oXSte9P4jCIAUG40Ix
F6l+8NI6zVvs9N+toalPwpTqqPvOXE9O3gV05lfR6Yemca4jI4Mnqy3ftTw0j2j3Z2eajgHLek+p
VhBoWW9FI0+RP+ySDpmfg6UIeLC30lp932uUJIPKHysE9TR9mTsXzW0wHXzP3ufYVMeO5dPp/GBh
wRJYp6WDG60hroAZRlK+BL36iuW2RUub6pcylNOlGDJ0egmR8h2RraOMwk0FO/oC+NInhghKhY+R
2Q6jlt4m8svSjKdLE/TRRU4rnYb2Lklg9n/8phYa1wVlJgJV9vai8RB7G/wwcTDrkCS4S8/NC5QM
WzM1KdzwdiQAeurPTdq25yjOiMAORqiUgAQiTyzZp6KV79U6iFFhvAz0o6ljMQqhvz0GEmksfiJH
W7ayofvqHCYU1Fy0N/bqU2B8c3NYvYNljPgHSKYAnG2lOmt/Er8MVfbUmxxaCuJNFtILAN+El8Rj
KSrjGdie3JtOfy6XqsxLjDmoufGaXZuyWnY5h4Ix3U5aIxdYcf1B3TScoonX3iIWD6rkh6RlmDPH
B6xFmX/NkEEMeXePc1ARglP2vB4CNZhtLJiJunf5GEILs57CkkQtaz4iRi7jpjF87sB9bdngFrIQ
zi4jZWyppdd0/N7ZNNg7N793axrbML8d0eSrVqeZSATdolEl0E6E201Vexz1yAAf4x8A4TflVOx9
B8duk73UMf1PKl8eXBtIZnPA8vK576tsT64VZtKmvswR7ZEJEI1NGs6F/2Y7yGvBrLCuAQlxICRw
h/NQOPh5OCIs2oCqBYIjn1gwFkezpoV9zUC3ixC8ce3LU9PDg3BTaAUctnyL8G4tc1FSa+gR4xcj
rJ8Ghu/At/Jz7pnf0Pk8Q0xehKMD/YqiIrfUMR7YhGGWw8NRhwrCIVsJUWsF8OQO7NtknUrDOdWK
dqk3Ou+Fx3QH4s5c1bznJQt7n+9qG6BgY2hf3Ab+igLqeRfSZWOdNCgAtc/o9Kl1YO2ubWJNx7i/
EGlynF2yTs0jIb0BJrnbXhJA8rbv/0hD4zjJ4Ig60qauhCRV4yQubXROoLymQSERnR/DumaWwESf
5E66+96dhYHYrpZhUg4rgSunp0287nP9QqscHXfsvY6wiJzMes66CoJfnO/IS1v7PepHC+e/phMz
W3VkejpX1CdbN/P1lRY9x4RDILb8mrs3cgPhl/ccwlLPgVxRpC8OUcS1JZ4rXQdQZjpvY9vBokrE
UuYpcK+ApLTWuFU+SeYgTVa2/hYUUUaUYf0Et5ms43RhjPJrJht/YWpuc6ds8xT9F3Nnthw3kmXb
X7k/gDLH6MBrzHNwJsUXmEiJmOfBAXz9XQhV281UpWVad79cs251VVZTFQw43I+fs/faDtwHAqMv
5IKcW0Ehj4tDa/iGLM/fptJfTRaugDoE8aAz+w+L/sfAvPPiGMZr3lTRgU0t3Whqpg360NXdeLyY
boJPg57p0s73Ucydg0HJe15xeayk8eA4pE4KPXh2PAsZboMNq4RqKhvaH2kaZJwKUEDIQ//ZAE7d
JoQs2NkzKPpt2+nfumx6oBr7qlX1aE5CY+hE91AbP8YZVxmUvD9enyHDJ2zVSzbcOLYy9C9Ch10q
B8zIAC4A3KbPUy1x4jdlt457zkJzxhX3PQMxokWMUC2y0uT+rNtnoxWfY0uikJ0Uz6Y9EDBVJAcb
GxqC2fXgR9G2bpML/hyBdWb0907+GXJAoRII3kE3AI3Qj4zU3N0UCl7xFjkTQUrvA1pc6pFdUqcf
5ho1CjMRRbptWBxTIYNN15efuK+5VNZvVUdmh+kzcJfibSi0fa9xhgxefmeQUYrsRD/4xfyqDtuQ
N963WhI4A47EVc+evHeIrdEK09haLnm8BupxNwksUJtkE5VYDUSrv3jEOo2tzADDVMAlUnOLLI0r
e6Qw02c5Q3xk2sr74aXkfHmOeHfdc1XBfgG7PIHwcT6HhA026HewdNSWhi3TH5OfYR78NIUOeGGd
3KK+Cym3gGpagfNsejYHWrz03SnbmlWNyM9hK204cfD4kZ4iPoBWf0sgQK06I3lTzbDxO4qnICYg
hadJ5MzwA80RVrGYg9fjVlWBa4gxre7qlN2fRs6evtrETBtuuzLGs2d33Jk766gSFFH1CAvNwPMg
yBppgLgBkyX/ysB/RM1RzvtDklK6FVwHOOMZzLu4O0bSlhLLAsiXD4emriX3YC/Y1DEGUzvbD91m
NqSd6vSN6VPxnOimtmia9qfyIDZGNt3YhEyiS0IWEtxzmp+TNa19gD/c2CrIP0Y5PdRm9cq8CLG7
K5KFZOvYxTpzGRIlGXbY/DKqeQ4DejhBwM49Rz6EDt8gHejgLkHT149tsdaCpN3ZddeD6pKPWksT
S0X1Rlgt/gkz3EaNLJe9PnKvp8JZxLpGxmgKXzjt7ju6PFe9qHhMuBAAh+/HxvOZeCUfAr31WBuI
rZFhU5rFyILAFXlRuxM5In43Jk/PC5+SyPxh5NAU0cUxtFHmNmoxEY0D8TrwzYROQyDGVbtBxLHD
GPzoZUG4LVr85ZUGBSBjSIjgqtyoRD+AvCL/lG/QCsEeZ+K1VZKzuYM+Bs2VEffcnAUwvaw1IdcJ
rv2jTzUj210QcbYGTCw5C7E9ht9HO8WiVyks3tn0IzZoYhQNZFPZkuNCXUVHjNywmYgc5sRCVIiZ
FqlM2fClTxBRSFYrWR2rrkOYnQ89dhp6UuXY3uED7eAHY9eO6vrnEAfi2HX0L/IpBeibzKqzuF6G
3NeWQJAWOVxfzO4biFiAJtN2x9SFGwOHsxtbDy0Tf1r50CctcJo2OcMhsvpFz8ql8gsXVmE95KXq
duFHYjTxZU50XJVmpK+L2q0f8hHGbFOwK4ZkA3Tyg2A8LEFTuRZE7BxLw/lp+0vsTA5cIslnNMsj
NIadoaCPNXYXgfUZg00Gq5P3zpqcY1qlZz+MsB7q7gZWw7nI0d83w3WIqlU2BXdVzrbiuF3LRScm
RzaUF8+F9s7FbKNXzltj8nZWxfCUH5HvErnS0F1FtVRsUIWuzHG2VzsMEqLMxaR6SrFaD579hq/8
M6onB0OoBkMDyyFrznuj1XWwEjxvMn3V4+LRn8c/bQjnB38NHnJfrn3L+xoCGa5VijJBfqRW8GR5
EzuAJhfwh4BXaP3POkYv4T8CrIBFETbmqbDmCOeyYd1NnI2js2qi4r5ubQyhmdymjHOXRWd/pYZT
rtmuyG+qD0C4twgcXrsQTANx4O9aIR86bbxPBX99wHGHGA5lox89SuhNvjWOW+A2b3FAngOtydYe
tnLyqcAg3Bl2lCFFtT8DgrQ8n1EdfSxQgO+gp97U4J8TjfuQnQQU48bPolXxXgz9ZXAA4um4Coea
eN5mCEBJC8V9yT8/uFLeaeY+BKOGcShbxASfExZ619GMT8Vn1eRgDWMd27o/ws7jOp4V8JjSvrQ3
uV7cayqKGZQ5/S6d1GOgEEbrowhXbIf+KuQWspSl46IIJztWTO8uzPdoJM6vpgWoBTZzAByLq9pj
7x9oopoRduMUQD8V4pOXVE82q23hk32O2jPtl9jpJmqdkXnq2h3MkJgMen0gzBqTMrEFU7Adn3uu
O1e05ONmmFzwOiknt5OVxiYq4i1zZ3OXNlO8IVULAYg92tteD2AhdBVciqxYFnNWRuea6aUxSyA+
Xnryddy/VfBhEWSxqA0yOnI2fdJqD+gyei46LE0jDu0dIOcxqAgBdbUXL/1ZTDJZKxzlm7zDcxWM
Yb5tgZEVwj+UrUVijEDtXtldjneQ/daPsegNXBc0v90S2wf/tXWddRAUOiMQr1llZ3Pgn5rGJNeB
kXNVQg2uW0M1ZxcgvxFz8ItkbXDpRvI9RtBYucjdzXlEonXDc6LYIxiFpFrvE1shU9JGUo7qDGKA
1TOjt4fhDHU6nKVgfnyHtCbcTLbQt/j32fSyhBC9emby95wFzkYJY2cKi3FQ2OTE1chLUdViy7+5
hjM6aBo/pz4O10QOn9jZNzGiPUyW3U98ZbBFDQQdWXkUdfZRwxxG6szb6vWgubWhW+sVnp7CHmmv
5mcH8PcJ0EB6YopQlcMx715QmLT7PGzREvtPXagfzRIgD/rDuauqVxSqgnFUxvzACrCR5m4OpYI2
Okq4+gpLC19Wg9A0nyqSx1WmbcbQ3wgQN6Y0fSyCbUu8Fj1OT6hDDU5opUtqw9IxnG1EdrRXKZyN
sPjd4BAOjvlD0+VD5WTrEIrHkOXlqnAAmOgadF4vE+eBc3rll3m0RdIYL4sMC6+uqLVqqNmaJSWY
bsvGqY0CkM7KvR+m/UXgBebqhgFUy3bNlHcrU94Pnpx2ThAimS1AULhRx5UYwG9rYfjvcvs9Qwq6
5uznGmwIcrSZh7oGOcmm/tKBC1z03P63XPW31KJ0WiLEfcMkzyFwJ+Bf/j4u0c7rgqu2rRUB0Q4G
HPC8oV2P6S2jzDmxPyekua9BaZ1GjxgP90kmA/zJgYrJmNOpo1S+pvS2YO8F18qllHeSkrWJBMxU
oC8LkhO8qmJo5uL0z4aGsRhzApTeJNcUQOEifveNsrDz4xM3xpl/6RfWHiffPlWOQQhNg33QyB78
VGQnp0ctJhPtXqWcxOqeoFu5G3sTCk//OeczLdOmOsiuYA6Ws7qdOsCvB7JnHK1davlQ9rvm1Irg
awh1MpmcqdmNsnvnr8l5iX2qDrb3Zw2pytrXMQACs7OfVQpYYExtci9dfRvMalt/tGht0Brejip5
DH3ArEFdpfusrC5xT/I1VFaaQpRnc6SyfQH6PGwhJOUcHxCT2zR+rINvFZeNZe6YL70VQO6tG4yZ
9SbPPHkxApCuo87S4vUqu6b6IEPBWxKSEC/qgJ9QZrWNW3Pa3qbUGUWMMAtjLSXRhyKU1iqaRnJn
9VRbZ4CNWdYQkNPXOE2qb6RZ46iw50yMho4PDJtEF4euxtnWEdb2QMDdeQojIA2MXFDVaDBA9Ok+
FnqxYYBNlmUeGec+NFDFz7rLwgcTizrTn5xDN00enWbPvfICfPwSNXDzgyzOUc/FGyZulbXqOSXH
oHcjYmFYpuecjuvCMPvnPIrt+7piYhqFJUwWInLeOIszfsFDRe5LRzpHzpACHcTeksPjWOruFlqH
saLSn7YoCLJl11rilCcejQI+0ZIoFX3HllUcErd3jzn3g22BzX811TCvFBTbB8Sgh6QKuHcFbDSe
yJ5yFo7VDhuvCUMoL6SrpRDSUtHwolrTHfEDpML53sFMtYkuKMy7ka8BQUQjhgdyieg/5hX37Gza
9Oz6uI6iD628G2rfOXZGZR0ZuaElC890fiTpCbN4ev4jY656Pw7Ich3LWpJCSC58Un8f8JauqyF5
rIZGHbgUMAkpu/ChM/p6jyOeTkTk23R6c36tWXUwMurxOVJ/iQ7CRy3/MMphuGu9RN5XUyjPko1S
MsVgRJTzX0du6un2B2V5cQpMNbK0R0yZWnfMatgZBMJhhJ7say8NeIRm+w3J8vd6Flq08x8aORzX
7M7kcFuaugj2oUduhSSi5Ri48IyDokpPWtbTB3cpdANasmUHz2ahGBRlHY0EBwFxY2s/cGg/pw4T
6Th6iwRd5r5N9esgUntXeyn2Xl/h8hIMGIXszvROGZPWCKi8ioIvVpPLzYfxepdhaYJsC39A13C3
K5UsE0B2D73DmZg5eE0C8wygYR1aaA0yCTlQqWJCu+x+L9M6OZgBCJ1y6IyzWZDO7EYExEozMy9x
RqMKGwzcVIcpzxR3rzFTNJG1DUycGec6Wxcmn4bEzXuUWygSLbzfae1Ua6kXWKgNm1YdENknJ0yu
FFQ4vQOyxgIkPduRmtHuM/RAJBXGK1IeSug6XfTkeMW7PgGUmzrIsJqTeLt+1N9VZzXXgd/3giTm
u0r9g06QDXwJt3mwU0xGbZG+ujMiPNeQ6Og20ni0CN4GYSkCZ6vg7tuShOvIBIwdcnSyVunFemUX
XSPJ6ugjOHOa+02kDKrthF2Y13mn8vxcw/ffdkjt1jcFjelx/nl6Vhx7O3iZmumM37a0fuktE8cg
oKAjCl7K4XN23DlWxPBN9hkQfrM9ygbNB/zYR6NdYZsGOwd1kYmHCJgC182IaMCFK9UZj8Gg9Ccx
PlpVEXNHUdUliMKrdBpvi+LH5Dqwj0LN2aMMOFq2ps4yKKnTLNgMAlPuk64iUHpGdpbCDJ6i8WcT
KZiTtq5fnRRJi2PZFE8VgbZCexiqitWVpNbryHR8AajOOGXVBKU/RVydlelj2TpUx0Z7V5iMW6GT
3iOvY5Ls6YyHXBZpTjBgNYSP4IaiuiSSEwHHzb7SQyrZWFL/jFJbbU24AWhaOTjTLl43Oj44vnJ2
Mw7fEIrN1soVtdQARhupOABPC5X6pEA0iD71KO31YdM4Jno/2YPg8Tru32YYEm45/8N8jHxSmr5r
RFV+dR5I2QHGmnJpgjBkDHXGoNl9YTTVnp67PJMKFK7zdO3nQf7r0zMO0P4tOg9jw94HuqXjKYvU
ISbw5NGNvNVkUJQOPSXFElm6DZuPIYMwguCEMh5ZkF/cY7E/am25cYJ2fLAqa7iL8hm8lyXmawBE
a4kIZNtzsXhyYMauY2J1l6bmX0JvnJMYsRrZiFwecuKnbvpauAKraYqPmuuP731YXboqPoeS3Tip
GTP6qHssvX9lL3UfRggnm46GzKGcB/gD4tPCN2oSreUAIaY75XTL7/mFB5qKu45UtOskvPGRL/pg
pNB3QK+VZ1rRCY1agokBqxES0iPTd3749Eu+M2GDlqP37p427MW3kvFOqMg8kuRydddtT5DuwgBW
WwwYDw0d+VmKLBKIeHvAQTd9L70QYJ/GKDofUQEDUm6YwxWMPFH4/ftfGUd4lt0mSkvGOyJz4PSI
6GmQTrI0uhZ/ENkcG7g+4RLfr3ryGzT3HkK1u1Eq+JJMPZfskvyYG0RHrxfNesBN0neZu5VGBzTA
dK5M2fapWaUfxkATQi8UByN25YWuz+rFtB/fSUOslqMVfE0DzkmlpuKVEIllOSuygVc3Wz0Z+lM4
svQT8MML2IvDXd2ocFGXQ/nmRvnn0An8epA3SyWTH5U77Meofnc5/o+xF2RXVTvv7iifOHL7pwbz
6oqg1h8MA/Wd6i3volfCWRXID9OiFffDhGC5ZAhLnlK8782XOjSm7yohE8SyBJMkwpRkm2mn3lWf
PStwVzf6kwbN/erj1DkYZbtregRoBZOmpyoN/WtlB3At+HeaGN9up7The+SWzrp+Wp3BmXuduzKT
0KN5CPRbMn0U4FeVi5YXC1W9r5hfn31XZHskxcUa3VDQrDisCSyO3eK1Qj+79YE5K3+eq9GLf+yl
T1utoMqUWYn+SNdUvZ4G6Z0d1TZLDNCcC5XTedvAUM11LF9t9qZDo0rzmQg+aJUzyJph9R4mTXqK
DM5H4vQmSjeV76qyJG3ZO908GL+sjbmH4cSo3BrbSECkJQf1i4M6xNbpTTupag6oBrnRptm41GkJ
SiP3XjhsNl3zGWTWeKppPl7dMbK4HZb2qm2LYRtUsDjdaa13KbUKGoRseduHb380QXxxOap2tzpa
r0yk0mwU2ypGFhu7Qcdzbr2dS8gP5OpovCuQf58L2waw4rBGiWatZh+7D4YRUSJw5Uq4BiI8gjpZ
PFukqTSBiF1krd2+FpfLGg2Im3OwG63nhLbo2cXdtbF4eW8bcZI6cN9um61ew2UYNfTdBRRF1yKc
A7IM03NlXtgEqGWy/HtQehDGka8YeQiiGysQvDT/OfbU2W8JQ9FDzFV1oQ0rW4X63ozHdMGII1vc
TmVPT+UqbE1zPizXdaYKqH93Fn30zYyLmxn377oa7O+JO1YLO4L+7tSR+ZqRo0t8danOJh7XZ2m7
GxflKnVWO9xpHY8aa9Gd6NE0tIKJf1mPzw4DsVXmZuZqMEbxMo6E+XX2C8kO51ZmcGE1PAsV62Vk
JKdhl4cnrYiepfhgat2G9ECZOISTdudVdLSnrHkuHP9DevQ0OmFt6RbBUGrBwZCm+YM5G10KxJlm
zuQs6e9Km4lV1H4TxhzP3sKQQYvW7AJcwEuNHJCarvAC2NJKOeJekX46NxKZAV9ds+bpAsZbFLnz
WdkcuF1jkwOsXXItvAxjKDf0/yCoqghsW2y92EVBOZNN2xxsFlb55NHMPruuNfeemk5lgFemlD+9
oOeWpdMC8qv6Hn4UX0zgvgDigpU15gfC3TJU9e+GAbQr98IH12zeEONdPN8MmCi4xpLOfs8sHxNE
1Wn3nm+f4Tc9QfOHaSgC+rskNEkUmaPwccly/Z+pQroLUG+gD6xRAOMPyXdxyL9IuupZiOTgemie
RzLDizaABV4PJP6NPkFvJbIu8ivXYWXV2ITU9ywPV20OQZZt5SPqQFKaJ41JdqXPtzV5xXAS7WTG
YjBL9eUIn3u0rZ2Tvj4pFy01ZqiU1gSLNBnbR2lrhyyNCajJZ72GOXER50KBhwKJGUzHbXCnQnQe
c2DX5IKszydGyXEIT25ooeO00GAK/+qJAHErK3kd9PK1LshIHcMrquEfOQXviaZjON9x83UDo2/r
eeaLpZE86mL4iskFyvPpI7yEIA/TqPoywKGs/fTaYJFYdXArGCOvU4zfiHQ22C/qheFRNbc5AC4b
OQWR8Wbm/FQahJwkAeYyz3X9eM5ck7BkSNORUYaOzxrfctM7kdWXrTEVx/vQJXyw3E1pdtBJ4ljg
10EkFpRbSeDvzsbvHXvdK3sVAw52eJJKypVvaiuFZpCeAIelqtiVRBoT1gpOwJ9eRSDIW/HnNzF4
iKt6b1Rb0XjHxs64BZjaE0mU30YGGTRu4ndKH6I+kvcEj+Oa5wqQEeVIdiXmKs9eBHETq8jg+3Zl
+UKCVl0gjawItmNX+rAanwZ19ubREct7pluwu1J1LMp8r8EcWQ4DnaKOzkPt9zuaRAQTg0Cu9R7i
zMoZuF8PY6VWbg27cGXRWF4SAnVNaJ+sXZl/6aJ9Aah1tL0S2Jer+w/ME21JJ9AO0y8NjNhWBcZn
4KmPUb+bJBxaE4UnY55qhRK6PjJ1QcDjGoRwtIhnFTmwWjst9Tx+7OFxMiz7pOf9MarwuW8QpMCB
g/tL5PHISjKpVRm2ACs0uju8crtSyk1D8dGGyT2v6Fmk5Qtj+51RoxzIi1Wfob8scJYXJbEMuo83
M80/e/c0YMNPpIu4nFw32YL9G/vHScQCrSLRRnP8x0ASfT3EEy7b4ofrzd8317PcRDtA9w1cnYXc
X0WUJ9znZXtMsU2jmKiuWsrguGpqdAZk2c1JHl7RHsvGemGTuyuMWW/KsNQtczJXa+R+Xtu/hNqc
+yNhrw3eE4x4Zzk50Fszf6+K6kknXDOv87PpAGf3daTxWTYdbL+7Cyx/By9s4cw5iQWUODIZSoY3
Kn2vjOQ5T0ieFLDtCvtFqPxdU/dQFvYtOnSMcAvzsRPOKS2CBwAnb3nJrNCqKlaxCB+KkpBFw4nl
wi3KYTEI+6lVDLkKqvFqFMhHIu9+gnm2AmZ99EmBaa2+/t7ZqLuieNf4yONM5NWOtIxl06tHRiwf
3MiewQOww0XN0bVh4rvNYB0aUZEK/qNgJOF+T+rupyXfaz9VJ2vi3TPDlrn2XikG6G3RISLI5v8o
YIF2P50Mo62A4sAkODlNsBiX7jL3tdcwiA8Swh6jYLqbTShfbG3AfOb1d4yF+o4nGxXY/lEDkTTP
hNcW4SZOQwQTMeMWoGV0cYst97/FSLcV7dj0yjNYDFr9DZY93fN5S9dEgVW8RmMTT8VPj1ITDWI2
j8jIFWgdHmcRIrIAe6mMkE63QdPe0P2Ibvw2QEZwiAljRAtCbovOGdunG6OefkSO9cN35nsjZy85
ujrnuHsKO0iE40Ap3UezRGGO9gSBNlT38MgoBoBuo/EsYdjiX1al0+1VOhfSLonorv+TO/UjWagf
WAa+tEatUBJgCxNMvKs644YVe5t53DiBp0o1e5U3ybtCrVHzDPHBel78bGl8cL/Nn6EhoAZLeS6G
I36AvKNHa3VHOQJQRZaFqNKEvDc3G10DDHtA96OwWcKe/dLM12Vh9vSeVvZg7WhOQjskBuVL6mhE
ZhJ0b+vuCsMIEpNq3/Sg3avS+tZN2lvtko5bVu2Vh5FcHrUwbPDAskfbpX7fDgF2C/R3ybgukMy5
Uswk0bq5KBNObtcl4TJ17piSuGtHhyapzR09J61YnrlmHNrgNXKKehNCq2GnbbeAIbqDn/FjMKCn
FV3Oi0Os97Km++PXVnV25z+MOrrHXnKp22JcCxKUFn7tdJ98ZVNib5LQXqhY3zZ6HMN+dq+x7614
pa0lGBLgaODOAILazPzR5YNgJPSoU6wQMqc4Dr0xgEKrf4/tkI4SxJbJ0+5KFTL0xd6qAfMrFSfJ
THWDOICGP2P2X2ejWmEppuBW4pO89Ra6ivT2gpFwItQdeNtpRWvrCcrMPfkg6wq39g6QJhtRpRZ0
5ael0RgvWkHaGdL754RbzSbLUNoC/tXb8g3OKTJg7AEco4DQ9NrxGHkn+8xxUA9OJNm2mbFuNAKP
HIdZVECjBQ6cuvNU8YSg9YoakBRPm7y4iVccQHVMLXMzLv23gGX/Cx4ZFujP/+Kg/SX47P9DYJn0
/uDt+g9g2eZ7mqTf8x//Z9/M/6f5I7ls/sl/k8ts+S+aC/P/wO/h5Dawg/2bXObo/4I8ZpkOnS5b
SPcP5DLN1v8lQMzY3vz/gSF8/rH/YpfZxr88XdpwdhmR4Sfm5/4b7LLfeFiOIw0dVJQOVQ1WmiBT
7c9+Q7pwfmrWCcK+SXuugopUb4M2R8EJOkVIoGDME6oTemcRvej0thmH6FiucsRAtL1WBRosv/aY
Z8l131roDWgXc0PALCz1hgpMZp8T6t5VgZJ10WnaGyGwZHNgliU9MVwk/H6XPzyIv7DRm7/ZQudf
idmiwTcOlMTga//zr2RUJRgCR092hct4J54Rk3NO0JgiwuopvoXOCCecP2KDM7dkqsO9qthpczHV
iRHEQGaTkdx5D0AyXFxkWr1Oq2gnCu0EfLvfaD35uOzB5CloNd2J3H0qu+or5dvGBgZJx0/Ud+wm
qGDmb4PeB3dXwceoNHMzAZRd9TX/NfQO6cDa0z9gBG4W6f9nNb89UtNzhbDxUqNgsWfMwB8shqYC
7t/pSbK7IbBsn1iKcpxepkIjikUan1NC3KoGy1jXhnslusdEB9w9iIx8VZe+SUT/vSVBDgKSRse6
LHZpKF7kWDFwS7aGgaA0009x1FBJu/xk7Jr/RGn7M87r9itYBkY7nqCle6b3mwu28fquQAGc8J03
F91W7iFlYrxia8Sn0xMfVun9WzeUHqnltsIoiL5+ag941W+zqZG5Uo8m18JUheqLC2MXJj0WKGzU
EzT2a5bYT3+/6vS/WHXWDG+AKqjzSv1u7KQkQkxeIHEO3Hovq0Jghhxfbo9AKHQqk2nvmjz+iof4
GHZkMdzM30FJnksMq2RQ2k8T9OsyhwvIXK38h89n/WYsnt8KG+yeSZ6Pblme+O1F94ZU95gLxruh
RWqnZiOufMybeK3XdAw6gXzsttxHI3/GapQtfXjI5P6xbA3Bm5NCfiCOD8gXyXMJzLEVLv4J44Zx
V48g+yteytXPpvaerGOb13KRjiVMD+NY++MxN8xT1NOv0Z34a2oSh3sUogzE7etMN9IVoGI4tE60
S8L8BIkexnkRfzVG+pwiS8Q/2dETSvIzhsSVYZNT/vcPT/6ZvHFbb65hCpPbqoXG0vnNSQ5lgHtG
Q6rEzU9dZGm6qFzxTpAtsvGs7GCGEGCWu+yH85tLGh4GIA3rddvFYOax5/lWEG8S3bpD3/XmOtp+
lPm4RVbHqz/EhwD5XZVjDXJ9yrOUyA8JxmlRwWa63jaJRNpbtqThoCqSlVFVwQ6aPSbBZm4SU9XU
XACTCRLuXdmSJ3HbnBMdMnuLRzQlq3MRd3w+GeenBLn5orUV1vvHwKDXQtdpWozzj6eEfa7NUW0z
4tiX887lAWJfoLW2FwVinmWEjpYooWEZWE69asdxNaHtDWWzmx9d4XlPBHghfTPV95RoXSLccGAn
w6Ywu2RFUfjsdmysf/943BmO8duOBmdFcpPjyGPp/rajeZYZl5lnkrNSWh/+gByiqW2egN9MG+ts
GT1N2d5/wo6PhvPZMbNxa7TB8xCGX8g2vqkBZnsLV5IEVHdlu2TK9e629HiSoQuNIwphFpU6Ulxv
/nYke/agwmkjBO0JezrRwOqXmZ1+qVBMOx4ugNihew1L8Y7H7moMzhJNeUovkNsrrdpd6WCjz4U8
ALWmT2cD0W2dfpHNopGo0dcDKtWda6E8iYS7cgoHInGBmHOOJM/GSzSl39Ix0pZTmb5n9DEz6zVG
k7R252He/JSSNPrKBo1YTSYdvhZ96S2LsddhcylamUv6VLe3CKn6u9GQ3X47g5MQJ2DNLH7RFDuP
YBhwUwxDqiTcB7gBt2FyKUapgQkwzWXjmi958A8bu2791ZP0hKQUsjik3d92IduSnYfPvNhVXXzo
HVWvAivr1pkPLMs4Qezct61Lb1dBHGG9UR0kRNKPq8tQRvry75eVMSPWfl9WEpwiWEUKLfN2kP7h
oMyNwptK3Sp2zBuNNYniKZApmnrQc3aln3Z3uqo2kU/h4mjGhwelW0l3f9sGNIs85qhDmx3QhaeH
SecKZk/TkoHl5pRBkmLi7z/uDf3wHx/XoNvO2T6/CL+9BZVRGFPIh95ZvskKZRpFtxVFIpPQdacT
iSmb8cSbumGGe81Tgj9sHRkwL4Zfak+q03lLcvsQuPH08A8f7S8eq2e70uZ4IWOEc/DPJYdC+JeT
d5Lijkep4eloczx/Ljdi8nUQlHZVtZDV9NJZxgcPAi1j8y1p42nRoU9bAOJ5+fsPZP7Fhs7XJC2H
olvwjf22ziRQ/aRtFafx/Eojdj8QYr1rK1RRPktqNEbninPKNmnOR18B2Z1lYn0MCRZhl1k0+uFv
YXuJkbHww+EXVXIDaN/9qc27G4rBOWGWdTHOJXI0n5HzeUUhiW7hI83n8auLZ2UKv6i4N6WGCvjv
f0H9LyokyMZkmzsei5dv/s/fuEOkglVReO8UfZ/NL37GRFUNBUGW2KJNs8CY2CRfWObTfeonNCs5
s//hU8zP9c9LEhGGzpRdODavkJjXxR/eIGYnMV2hgdtDIjKahxgpAKPzFlQPCIQdp+GuPoNxKh3K
v2a+z1LIKyrOxCwIH4bNvLcsLbgS3Afi34tecsEw5O8/o/GfS4HXm6YpZQ+9eSl+Ay32Mqnxowk+
I4Q9qIBUMqzAKHJOXj295MjgF73gMba5iRUImSphFxTsQSKHu8HG6aungkCtcvzRdAL9SGYzDAdl
olpQcFijGm/MT2QCEVKXGP+wRen/uUUZgha9p7NOsC+K314svdXyYshgus/HTxhSyvsZxszbyzWv
3DamZHThQAIKisw7Wf4DseR2tP7+hCkdLdYYV1TX4W77xyeMRLNoKR/yHfG9rzEyH2tIv2RBX2yc
Q9K4HAQRdyCae9OSOJXFfFWwvBUgz/KfirS/WGvScKlh+ZMi7be1Jv3ca6zeZCChORfig3Hiwvt3
yTJCsPetglb7P/nypWmj3Lvd363fNpFSp6PvaIBMJtM6O7bYNzWVuonAli5uexXOPEtAMVcYyDEH
V979/cr9iw2fyloaoEpBdrn875+/+wqhDexFg98YXSvNyvBi4TBH81yRlsEfVOnZMmq0n0jrL5YZ
fnUlj6JA9AhjZ3pRBcvltsFG813t7z8cbJz/fB50DtCGsPtwt7B+e686ksEG9HfFLgdm0vTjMYhj
ipG2hwKnMY6fV+ytiEVo7FK1010kheklwwxAto0HSjM1p8OMBlmRT/JBTCFOujQ45ris14E7/KqL
3Xge0AiLAfq0ZVEdtFJ/vf2189//qwbH+76O8TEvMOZOBA9qT9wcJpJGbG6sYrhQAMBGisH1du64
jikF9re/VqfbUVjov4AUeQsxl1CKvlzEr726dQNu/4gYXjNMPzyTnf92mtzq9aggrhNXwNJl4x9N
Rm12AvVgPgrwhrp4WfgrW5uuM7dXd+HJaFd4Zr7xjaJYKbt57Ej9YOjGR8dZNm5sHTk+0ZibIO/u
ur5kkjpw+Lgt5vNOG64tFyuf8MWlVX2raBYuoJTWOxjtsMOGiKDg8Fe3ojeyk+wYxtjS5Y0ULp4z
9H4rOjYQETmQFHNg2t5zriiJFDG+3dZYd/zVi1y33341NNIuP5k1LjU0MaQRxxNwPb9eIiVm3j8C
aDIooZU5dzrS7po6YbaTVvDNqf8vZ+e1W7eWdOsnIsAcbtfSSsrZ4YbwtrWYc+bTn6+mGj/2lg0L
ODcNdLdtUeQMVaNGGLk/65+lra3HKKNIKTw+vdPCOrNSRHI9xPKYwxc963acOpe+JXxWKwAjm/CS
IOszSNk2h+aEbz6Uzw5deJaRmoEZlb7WI/k0WJHLwaceW1Xp6pG1PLrs8O7buFP+DcgDExWayBlf
Tejp34uSVJjgXK3x01z1t512F/N9No50Z5quvbGtii2A0p3XIMizEZU1PV9dcB3yJfhnEszOqrrF
xMUi0aXGOZxZHJ0SvbFnniYzwSVudoB1oPe7C8400io2WfpiAI+rR4Ggth4NPNw24+XAVlB/gk7q
HOQzNYZ0DrDzIXzbOmTS7nJZviRam7zbBTbEokm84a1dGUh7l5rpIhwVvtANevK7DO+OwurMXRZZ
X+eYpgZpUBdwp0ENgK2crb+sBePNVpomlAfBxufs2rxXMJQINfHix8xmdEN80Q/+v37Pc0qSnnFF
QORTPf0odTwHpvGinEZ8IpyS8FpoYLHx0NaQYQLNfdRL0uVUPaSTcL/xEXdIppy/iXJ3N0YBuikD
1tG8HK3RbS91c572pQstrYyIm0sY3GtRsHFsWiD1r5Qcbujgk0/OrT9ULIZNvidWjLbv2h/vs3Ix
26HrGO7JRRW5Fadok5+dJENJJGifWk3YEJ3/flxafzotbc8KDEt3OCw/4qw+KpJyhtiDlaHzRkSV
1I5UkYFjzDs8/fdaI9Jn8qEpBjIsRmkmZnu6ySnzqFY5mSofou2apkc0w4tdrXu1rGQrqO+odlGN
CGNrBfdS9xklpYtaFXGGy50jTXHrDdfEGGCgIxMFThS6hhuSch3Qv3A9kpSM/KZAekf+OU/x91cg
oPXHYhEKlunaNH+A3h9r8tFKNM91sAxIOR50oKrN4GWU1txSs1xVIXR+Tgx+MG60Z90ZvmPAsG0z
bllDrtqYbDimvZQenlQAmEBscQk9AzqcO4u/j3cOjrvxJ5bvfwD2AODB9HRLIHdD3dL/qnEXd4LX
MoD/anAKmK2bT8XY+hvV05iJ4GBSDQ1eePBXkqTinlh22ecC9g343mzxA+52flDtuOKcIyMf65M1
bfzhzTp4inpY0uMtCk7y30LBjGsk3OMaHZfIf4aUoR5rkXofv/rTSFjcNoLpvy3gXwY5Ple1SwaX
vNi/f+I/tPdmgL0dL4lHoUWVB/3Xu0rIjTejIEuPVsMgcCFyU2HLBBb9xHAZ1l7HkDcGes6Nhwy7
mc0SO83Wd8vgNplxA0dn+9kT/aH8D1ygZHpBAEnKqf8+0mowQl2hlx25YeFJFea+5RZUNUlsuPf1
aMFq5gpcGq/CKNXmxFLHFipzBhao25F7LXDDmuUg4KQqPSKLuaPh420LbxLHGbwzJoIn0TqMZE7M
6T0h8HKzdHtLj94cs7rmw/xTB+uXdwwxMQ2YxfodojbyVr5V8RKh5OGqZKbLCS2XhwdhfavjIAOI
fVfXqBfxatMu3CKGI9i4N1PinJKojU5RRxQXYueDuw7Nz7kIC/KjGDUQL7k3iMNbU3dbt84/6oDw
/OaRyUmDDa/lXjQHLwITHFyU8yh9fjWCiLXuCo2/vukjngdeMVNyz3gmcRcUREqgQMOcS4vRzbf6
lxVa6K3Tu89ZjscIrpSXlO9cmMkMnCuTkNUavccF9hZuqXzsjnDQqO9PbbCEO+TEEb5uULo7vCV6
nxw1K5l3QdTm26kLj+pVu8uME2lBjlfOBee1OcekyPccg/LiHc2UasW14dljKDtua5OSikSGjRlZ
PwPSCDaqcsMIjVQqEgxS7arM/PWYhxOywTY/6Nm0HgsZz6BS67Q2utHnJrz0vpd9xSWf8EVm9ynS
iTnFqW45KKBnSvQzZptv6lspSM6TQhVzYiov1/YPBRtRYNiCXNFTVuk/8W0YDw4maJ+scPN3JMBE
HEowCV2ui3HCh3GXZbj+Ah8zg0ydneMB483SDZ6izFg3VTdw+08mTlBUQMQKvRZJcp76Ray5SYFD
1z3I2Adfq2iLpIRVDGhck5+xcQRMKIRkEpsPn+zJP9zBVJ/A7GAHrmfpHzsHPHlar+O4UksEyL3B
uqZ7TCYOLDWXU3XzgDt+HwAGroFDzqOTPYTZQ4ezAbgBNLWOIV4S1pD9SLisMDk8fvKUv7fePBlo
rWn5Hpjzx7iIRJ+WOKAwOCadfmtQ9iwy7JILN5E+nNyOqyg4DhbX0Cjn2t9//B/mNTKPcMiuYqQE
redD89mHmMB6eJ4ek7x/6fBRwTQLu8DS8R8tIjveTwlVsuRjePBIMecDG9ljO9CUqNoixh2Z9dde
ThG+PlZ2Z8vfK2NshExKsSAC51ZbHtdpqI73hN501c+69wd82uPznGMCY4ctpBraiXd4ExHlSzTi
6h7hEECB0X3xsT3iXEcZ6IVn/KY5X/grk/zdkFe7NbR467U95l42X/fv7+gP1w3viMkAAJRvmzDu
/nu2RwbeQjVuKcc45p61AEhZDQQN1HGz6VAkxlIjFBhDXOPN1FyQkn12jAhq6Ix+1J+Db6nb/fPJ
M/2+HanwLCQdoE6Wbioj8H9dgY2XpubqF3w3xn8CVRgUM4YRnfuYbeX3zSYrCPWuQ9gyFNgby3Y+
GQD/ATfgEWymfADFru/+Ni7JljzLsEk9qhktJlrTgLNnKXNucrzTzHlpMJ1cK5AagIFtmWnX5J46
x2zh0nZCA5bTxsEu65Ml/QfMkudyqL093wO/+TiYxqttamrLj44KwsAFDZ/+Zp/l2bnISGY38uVV
Ku+gnumism8wjj4tUH6f0rKjbYuZMsA/9cAHEKmMOw8LFiM6jjkdECu0ADFfH5sw8K/VkZfG085d
q59ph4AXNeqMdn0bJXijTMZwXS8z1NoIrUHfuJekoJufnOYfgp5kEikP6NKfUD1Rbn54QPDk/52N
cWK2WC9aDOcEhAxr7jZwRwCHGlibeHMi7rX5AHmNEYCJu5JjlWezoDHQ/RawISUishjaSzu6RL/U
b+g9lr2aGnqazQ3pjfeaD53IkmECyThIRJhM+iQnQL7Ljwq1QOBO/x2Y3wMwFW1krSx2e1D4B7FM
O3VMWzkWPu1sjlv0d5RRChsH7xnQV6g/wOCBc0YQXqDWdjPDYk5saMHaaF+m0Xi9rgYRSYIWEEvz
o0kophQ/pHe7w7T4/amezOEwxMGLORPeXNruN6L9Cvy46pNdRnd5Hfz4+x7+AymGj+BBsmHzefjR
f/gIc0pKukkMwpEocJIRen2vzY68l72ATowWOUb/r1JT71SuBZSE343cPqqSofdS1Jjb4hElLXNe
JzmMee1s1Fkq5LYDDu8vmGUiw6u+1AaX7Zg2T/NqB6e//zJ/6F/4ZZiAMDBi9A8x5r+HJBR4LC3n
5n+3rRt6z+rHMXcf3zBXZlLcRAgzRkLwOmvdxTVhzMC+58XVZ8Tb0ZPp1tgc42xK9DyGE6zDT57w
93qAk9Ii8wKYXZb8B4wZ4IGCMTejI8436x67OrA0Fx/ySrPJcAFHCApQARlkRZ1f/XjvbGtj4yVj
Q3YO6JlaXtiJPEckz4RW9qtO0092pvHHp8RwFPRPzlZdhtT/Otg9fHXDdixosuiuoZyiFydG60Ee
S5XJrCMYt8RPbaF6bGtcEDdB1DyStUG3kZKyICUmc9YXZ1zebAEFP3mNHzIm1NnBycagg9GXsLnk
N/jXExIVGwxF12ooNKMXBS2aURFC4ckvTV9qOsAgUixhXDMGZ8zF9N4c5/uyQTo9ube1Px8xhDOg
byUdY6+9wmFUK9MZ5CZPfXPA6mGXBviSqM7H7aEiRmnL6AP6og1rAuPh8DLU1wXYbjmFOiOCqWhP
5CaSCVMCrq3AhCPnhGUmnAWQTlRRkpXaBlvnC+KmzL3RomEfjLcK8yZSMW4Gv3nT3PXJmfAoIcgB
xvv3QrvTQ6J/Gr187osEU3mBWhOZ5jOffyoRbly00T9UURVGSK5+4ROctjHwzoPv/ZIn9jNurFh0
aMNBVe/qKQop2H3QPcJ0d6UibOUYu/h41gRBhXhFSO5KCJTjBNw13oCBHjyBNnG/de18L4fArC3P
Me6ltU7fAGX/UMT2DzU1VELMkdmoyJi/ZoLwNPLPK8ZcNwLAanpyh2D0RzISIA72oR8V5cPWPYSG
kYn0hQPf+iZxBGSPf01kOolTNgifIG7BYusb/CydrWqc2hGUxUuy5663XnLh64RdQzhuQMp3Rygf
Bs7ZVVazpXuhtHhoPBuMGPZjXQ5b288gYpdEi5Yml3DWEDMXoAbGKyk/+s20nTN2ajQ1jy2KDaBJ
5g5rARPV0A6jH74WIyW62pSfrPHfWUww2ujkuSWFQKAOu38t8bJBYRs0GuwJKqvCSu7GcdAOQZFe
zBkyOFwJ93Y2Jbd92/WH0DtVvKjDPBvgasMCBRCFtr/61wIg/f3JrN85KjwZVQ1sTyOguPiw+QwC
dCK8xPF91jghlyLCLpFTazVjj/9GwLF8qD6Mv9VErsDfzZcDOpvDjNWsqudxc0CU1Xu3JPORXI6v
QeWRv4iDEtnoKZmJXht96ZfsS2Avlyhf1r26gtaBYHWi1+7VFRx2VNotMnbZYjjfDIQgKDLm1IIG
//03/lOZaQe2ybViU3/Ty/33uImnwOi7qYyPMMev/KJ+mwbr2ouTAl+v/Gws/nfLPQb9rQMctdG8
5TXA8hLsMueEec7D4NRO1vMnz/SHr+BIcee44IsMzT4c0ukQaR7hgolaH3p162d4No6CLnKyHQrd
9zaJtx6Cvnfx8aSfMwgz3CCaPtYLk1Q52u0G9sInj/U7CMUYkVVBgi7ufubHyjc3CVxtmwEOaed/
qTP/xk/ycymDOjU9TaLhZh6ynS4Wy1IC+2N/G6c/e087/n88CVNFR2dk9gdybOaHuYOPcXKsaz7U
KN0rybabKiEhSxBLs4KmSMYDJJZNSlywzhgrCnDKMwTq/PvD/GnPOEJkUY0KYRkfVlA7ldEapUFy
bMyx2NWou/08f/Zm+wUcmeNcAIHUrm8wP/kO7J138LAsHWKDQsTVmCnA1twlSNwUPKB2zG92u3wn
KWnZQ61m+wnXt9aCE06pci1SuNWoRtf6TWYvq4ab1uoetZTqc0iCZ/+fPo1v63T9pKL8Q+0AAklt
Q96NxTr4wNbQWuIDOq6Ho+3VyWFBZLqxXWglRXSOwdzRHfoXQTm//v39/gEXhtGo6xAH4D3QJZv/
3aHLSiDoGs4JKIVO0ghJckLEwaMMh7MAOqf0NoK125JrV79ZdnpG8/BZOyo/5b8UAnkKDw4Bx6Kj
fyQHwcbGxTVzWHIriMOCyfBWx4FHbssULVRhNhuZ78kGmO3xRthACuX/5GXIYvrvY4CQCYeCAhNO
kPfhG5gtCGA5G4QYt4ShJThksN84bhe2e8JszylRDAXVK0w8RD8FjEk3anefPMTvoJKtBzTADpA0
uNJHsA7dBzx73y/V+KktIs5K1rTuWyQSRrh5Mby+k8sp95fbTneWz34+VJbfXwOVKExlkJMAVPzD
npuQ5RrMq8vjZEAOkqrJlFq0nsJzN9VvamepmwsnoesBbxwY06DLOo5URdlijw+VwMmMEj5vjSGl
Y10DQhyazngYvGfbtZNNNeVnTDsghRjeuI+fFV2tHOPrqeivK6mL5jHEWh/apNEu3rYz6uO0mreD
XiOO17XiYTSNPVa6R1WQkXvx05hgTZozuImq1iZbHy/4n75rFrxXOtCSDARYzXTljzhv6ThCgr/L
YZ4NwxfJLOrGDJuuftrlCV5NMiVatPWZVJUA0irQdZMblHY1FmFWo9EsC2+/1IMXup0rAW6LcMV6
eaC4MnEZqoTDQMTEsK0cFxNmNGF62v7ys/a1qqkhwfIhfOMM3PUFAoI+w6kfNwi83a9WyOgK6h8h
1BwUv3HSSSct5xQ5HnTjoTSY05lkMQs+x2Q02Iyaa52aMj8rdrTFbToOaO1gRJqH2Po1RCN0NJm5
40N6LDqt2NYNU3bpVbu4qbb5EOJy0JPXkzreL/U5+hyUMAw9lFPpjbwozFNMKfzl8D8netPgKNoe
SPtar80VxyEFGhQmCSDkEmI8iXrxaBbxfWmn8wXazE2TDAXcmAG3s0CbdkmMSZ6xwFFUyIWxpvoO
6injXidMMZQ6ZejJT4s/7LI4Mg+qucOsYzua3rVNyRQtJACkiF15SFyxPaqcBudGRZFNMqIyCKDG
eRTTA4MlYJvhjrjOCaN8lAvXAl+6Q3KplZwvqoa2YnvZDCnOWkw932HnOrhH+r4V2ETVZoqfXpe/
Ip1PRFwZqjn+7OB/m0tMEs2m+IaLRDIkZ1Xaq17AjscWsQdsiryfliNl8dgiyTbJpiTTbQ0YL1mw
AbKZ3gNgqXvAR2ur3kcmhG3593ESucuyBzWP8tXMR6uugqrDUsMy7tSTqtmGAoEM7lBWT7WpzMI+
mYN2mzVZv0uKudl1o/UtysMbow2Ny6QtEcaRTFIW2E1qnC+naU4PPB4yVbkFFQfOMspw39Yp4pzl
pScXAGOt/BxBAG/CernSMDJBvCLuQNkrwUkYqaYXbjwsL2Qd3IQjem8zrYp9gg62yQPzenIL4m86
+zHk/EFwOPl7S4vD7f8x6A0bdC0HgqRnxgWanxQ9W8utYtWgXmeO1t1YXW5cEB0HXVonGhTJ4SGC
3OK3E77ygRO9Myc0y963vn0uJbypHjWo0eEVNkJnNb8fQvdn3eEF2o+0AUOMOxqmAoxhrP5HTXpe
bTXhnakXd32TvJAtY5/gXkQXeozE1J2fsjaO1Hg8wXr5qrCNW1Vv692pGNaCrA+OsLygh16ycm+t
9i5eTWguGuFAxRBdqo5Z8Vxa/2C0wb7IWb1EhXNKkZSzxYwOEd90qXZHW1U3JRSjd8Qed7yNA2/p
gs5Q33RMabuUCBnV0GU1G3+tCe9JOH3yGjpv1MJWnjyef7KrVzuKvmDHbW2KBM7rWpIIXKXzMZpn
Fk1WX5NjAUO57IU64B3LFrF57pMnbUStuQsJa9tg5WIRnTVriHDdCb+NS2I7yqM5JNZ2RZxw0oL8
mz2GF5Qb5bX6PQfzW09oS0RKSNtybLtxk+NR1DsHWImHvATH8ZrJPblOAkMJs5dEv7c0PCVSO45J
cgyvYzvNT8NMZADo5bTrco+dP5sHIy4O+DPJUNSiXUAQnwGGRt1jqNPKKcqmXrSwgYTApHqhDoka
vojWGuKlEuUX7+T+NYJZs6LV8qr7MIYKAdDAxCtc9gGvKG/xOgj1THjelIsJO8Jrq7skk/AMz8Lo
hT5ja3lY25AytRukVxbK19TX57AfdgSXYhHK/2gE+LEwSbmZpdXSOi7DOT3rU0O/fqPgTcWETerm
MJrhP36yPFsjiLLch7bWvRH7eK1mtEzrGdDY5VvXIF8TEpJFqJNWX82t8aTGY6oE9tjz2Cfc5Elx
VhArwRXnvPYvpYbSIu15/TYx052oamd/l1bY5xPECD+TxrRJbpuEQAeFZMrf66IjNi6cuiaohGKf
yd+z+AU0zDQXv/kSFTfCKrFQvtVL0W+aYfQ31+S9/W/Y5MjsVQ60ucjbn20DoyjEhXrTG1eOVX9V
N+Yq0+Qy/dmYw6u660obsppMu3t7Jtui8X4lRQvX1rJ/ZTKItwTXIIf6Lk/rkxTLTcTtGgra4EeP
pPBGFgKvBLYfOsVLQneybWKmD2osbOfVj1Eb7hYksUepNZVGRpUPple/pXjkz1IlaKj5Nngh1sQf
i0RxwXJZynF3bnH0WeO9ZzuE8uBVLje7uo1EnZAHhKJbybN6GPUR26K4RmPAiWXkaL9xKmij+iXC
pBg/qvDckiF17N0Zv7cEnnw1QRklqZg/BzKc77Ooxg9hGF4NsyR2LJ9e1yH9lcM4QCeC/Yx1LFKY
QFbxYM91sRvNjqgPLUAmNLy1jZjsGxjWzQjZ8Ysi0/rCzKefUIVh1KAVkRU7dyZGL7iJpyLEUi/C
woJ2W7jrEWSIyCxODbVGa62dLubJxicsP48sBEcLY5R1wOCZNCrX6KWgj00Bj+9HJAtKp6VlxS+j
CZkjhPPXtvF+qNtMSgtD8HJ1WLzTCfgWUsjgp05YsRlSOrGu5EnqAOsLDS2ZetWLKYnYFuNDcHGB
2ZbcemJhE2coqktHtxZoBfNOG9jvagoxCGVhMYv1Ji3alwLh+JYimANE83dRMz1DPXB2phlvdKlL
IPZC93Lz9eQvM3RJ/IS1dV4O09afmIBmeJATGyW0PPdodzAQOJPJ1yi7axIxqLO+phUOGxP8yonw
kh12yzout60xXKp7fcPufs0H52c5k6hSt/dq/ZkCvWbG6zjD01MDEzV/4cg5ALJpyAD5RT0juU/a
5nsvpviF0/dbfdBeMtzRNlXcE6/MVhuhhuxVUQCchL1z9EshoKO7cPis2VlWvDiski3HKeKR0RqM
Glz2Bi0uxBuQ6AJCWIc5g0vuALKSGu0L4FERWQuWu9G5Qu8nQx5zMH62jnkjy1uWkip8UhP/yN7S
N2lCIDkmHgS8M9xsdCE8CPCpwVvb2JigXZhLl+MA7O7SyLyxJovoFzkGhiD64Xg4hKEUrDvCQDuZ
La8To66sMp9y3Be8sP6SZxN2I2w8Na3WRElr4W8LJAxlRf6w+h3lhSer/0bNym+s5gOxXpyllDX7
Hj9pinYuJX7sKLO0Vi7Q1Kvx/4LI9T6xGsK7MFy/i+hIKu3BMG/KSgPEFE5MDHU41n/mNaMGtJEp
1kvwBRdR4ADEfy30krwbdY6ZzTPhngWOIogn3TS6gHrtEoBu3SPAPpemSQBDWtx3oJW3GOgSExXV
t7VlXtbGC/am4aWVDQdvbs0H6jbaapfoDjr1BD7MpbY8VqNFDEkdFFvsMB91N3ylIkfshsjNMjEe
6x0mypj0WxbLtPas1xwDIpJzcozvrapjD+cXHaD4xWTOX9SCqclEc9mxNr+40g2OKas/YKNvhn4y
LnvA1CQwnu2In+MTkJE06UFtnV5WoON5EUIaqtoky/d5WPyCR0VQ+2Up2mvY49g9eC/qhauJYjx2
QEokdCgsJgi0N7xiymshJvfGxRJp+gU+pCSAQ2FSjIHWSGjYyweHuZW6E0aXtLuStgvW1EPt69DH
Woiicp66rXOXhzYnAoHE0aMi1aqrUSHlsoB70WoQw/IwDiRHVf78ANaPJbWcB4ZDXeqtBLEuhOXa
vCM0eFv63gd/hFy0yteG3YabZ/QQa8296qPGsf9B9PSCo0e8V1v5fcwjo7JKwWo/rdFooNkwosjh
Ydf2iEGvO0Gqzc9MAzEsT3ptL3erPc3jVk1wveCqjpz6skyxWgOOOBJ3AvPaG4f96C3mzjToyNWC
61LsW+ug/6V/jYWLFsRMdRQVKY7TDdMy/ZDJ1GOZ5/M7R6rvwsNcrtC9V4PiiWUpRuT5DmbmXWQi
yV8XvnQd8tdXUN+LxBIbMQfj8llL2cQUW5Cf/vF0iB2KWO9iZLwfNf9WXekKSksWacbTYMcEHi+X
oJgx2cNBr+ZTKyMArLdxvky+M69aDgyQ0o2mkVeUaq/v24iNq3r/YB6/9rN1UrtcbWDFzZPChEka
hNZyItCoyK8YgxcXdr1gX8DlrLjPkZFj+4XhfbI+Zg7kB3UcJVaPnAOxpUlu9WVaYRubo7zsol84
B6p/vK+6g1dEP9Xhqp52KqgDI9M4BdaGrA0OBZarHLDy1c6Ur1j71NmTLLDI055gpRiHhkRAUpOG
XUACh00mLQ1rjvN/tNSn90u2QIYAMZLymOt4zVp9X9dM0UbdeHvf1IVBSLhx0w3V4yRl52rg3TU0
EY651jfMDa2TPbePCW7+28XrigtrXcleEB545/oGDlU6TtxIrP7vlapyKiJBZ/Wa5FCs1tVoz1ji
ND97xq/3tjZdTQk382Bc+Dh57XGvvEwi55lzCYBIClVMe1+aNRxIoWKBZ+V0v+Tm1g8N54mc3WHn
noJKvBNkdmXm/kNdzPMGi/HuQGLhWqyveRFdOaIDkKtFnQGGdNqqEO27/NXJ2p2iGsnrDYTzoFa0
ktitg7FDdNDjhY7fTNwvFzHuTVuJvJVDkDou2ZRJfYl1p4mvZ/QQOvU3NcPs/QbXlmYhc4E9EpsT
072WS3Mh0HKpXmGaXwsalgm+rA75RsjzOitJkaxF26daMHWO6LX23amJglD8f7lnKsLyNuwPKfy9
AgvjFifxuDbarVBNthAnSKUonQcznr8G2viglu4QaFdVU5wazuStPIEfxGyaarxWtfKABVlkku4o
pbzSp7bmr6iptY2ffeklr3TIAWOw3oacKjoGdUjVXnETmOa0Weze3HQwMyrdNzZqFZtC1Bhcpqw2
ATaD8Bodo/mhYcUmV1dN2o4+eeVG/UPq2kst78ELnFs1g3dYYwyijMtsRkIidZ1lRk8TZsIYCknd
VTr3XmTfCbatT8QSF5z96u1rjDqBtJxrvO4B4wMRRWrPgRfpR8CHW9McLxUAMyZA8x2JOdkIo0/k
lSRlH3B5Pbl8JD7mPsbsA/IWKJkCznDUlGSj7RwO2I11r+CdxAgGGkZAwanT7FvcAlYfwYGbEiAC
j0BvcWoGyYAIeqP0N2WTP+f+/ML+X/caRN49lCk8Ivr1W1t2DBtEIG8sUEvxtb5QiiPZibUXW5eF
Y2/UIVUwtQYQY/otuIYqrIMZ9+zRCS4L0ofgVezb4uyjkmUDLeZJFTTvU3CK101ecndl9UQ+Bebk
F2pUN2LntRVcQ51CgwFLWji3siQVNhlZybmtQ7zhSJcW+4WqqcLLLu2I0PWGbaZ5mBXX9pUQd1Q/
p0gpk9tccd+S7Wvbb+tEMaAEjgFK/yIKaXFEW64PzjNvFHZlV2ElQG27wlzeWnjdvZNhR+QhTf+l
j57g48OfIY9KWUooQJMXlkQA+T6MUlUgqSJWA4YJwhHzCH328Az/kaJUX5yk3PdxXx2HqtqaRvvk
FMPNIlUdRsMgfEIgJkzlqDl3UZTcVVlIUmATn2tp3uXsnS97GJrvRjW8sfByzqtrLDEXgobyK0cv
sQfoR87hdjzSVkG/SVBaSN3P/thZxXTb2NGTWkuMUJ7zpRmxnA63E/XamJVb51ZWzBqHnNTSvqlm
fGbzIO++cHP7zu1svMFpq/0AqcIa3KKdoUjwIcuYBSwWf48oukGuCYapri9V02QjR798GQ8znB2V
1UOQFeMB+Uhx0a1gI/YCqVu1TeEyEGBUBoe19rL7qrAmRKftV8yG8Z3mXZNL+hgP+JYJqV2TH+PX
FQ0I54PqkkIjJkLWDl6DYGoB8BmoLaX7rIXs/lKY0lwcV24F/WLkACwXjxCpZDipwz4BOYEF+83H
l6/iXF3D+laVYGEwPuJQAgVClHfyIXoKcOWboHQj6hpVai8/tGae6EmdntpCsYbXldyTsYz2ipTz
1sztp7ouyH4QZEI6SX6muYvS4bEzeCyIvbDq00MZ8chaFu7Uv14vxCf3/XeCGR99Pp3svD4q6EWN
7ItCWCGCkneU3ypszrVwDtOy6ouq/3uMvUl2jC+6hjM6JPvoYsJ2F4DLuloWEtDSJnstCM8gXdc8
Lc5wraquafUOcUpEA1GaNEph2J5aa4GxUXPkyxFaeuZNDix6CW2uxTRDu8a05n/4iIJ2pH/q0wYW
dn41R/xmatqiXrZA1rYxG7uE71+PlKoxR0NDyKGZWkxfzZux+xUPQIfS7GBNBv0v1mlHWdVLM9/o
8FNcrXtacSiYwyXbKbRHxzgTyrK9DaRzUtt7rsmRKMbbWe1Z4yFl276rFaXbV/iG21xXZZeDzjHE
MZAJzmu6UcscoTJCbVlmqs6r1jY9zdiTSNg5X6CUuciIndWu9h/DeDTpRUzlQJBXzEiCLHyenOJ6
jm3i8OIs2QMNxVj4eM1WRBKqIelQIzFDnensdLgSfHS7KQ6jaz+6fkrcnkmHE4U9OX7E0Klqh9gu
INTReVdapguhbeEPqS/eMaQwvy7i4FlVp2Qjv4DADVsxM5ESQzhj2G8wP5Gjr63zm3QyQIEdyl8A
p0fTD4vLcL57LyOke3jvoDuXL+0/To7/3I5zu5lO6thWpYt6qFnnhBsJElDtpevk4L4kzMdwYwH3
JsbYZblVv7A6vhubXI0lpwaWD6Uohamu/Vgx3JoT65yl/bOCONQLIdcGUN+Lq60iKZnJ9Vhz+/RU
zepqKZqJoBTYUYM78T0c67UvLEwMu6XeBemlKibVf+S4QQ8BoYGEgt9iHvLou7G9MTEwwh3avqjQ
Rm5LVCJYqTaGuUUSklE0pXuyyqL9EvyIsN4FQ0ZZpOUZ+Wr1Ie2QaJYmtSi9E2Q1Dg5q5r7Yj8kM
H8WBzEIe95VgeRXhOlFMft7wFHBFYV/j3kiXpwCE2l5wrZd0Dz+sv0VVeC/L3rHQSs5BfIyD/of6
cx1ZCXB0Ea+NDjAZj/8aC+RC5z7au1ZkOGrVU/eYmyEqj56L/QCRqWRXG+BGnlHXuwF7ZnUWvayd
j2s0YFfSo6MwG4ximrwgEsUl1aBg6VRAKORv6d6ENeU7b4qyKJQxpKPVj9mEEaU4iymVszu4ezdN
FtKWB3tf9jnzbfi56gDLqvVlCOEthSDFTdLcu5GJbwyljdpZGj3sOngvhVGboHPFs6qHGDUhgzPM
vVpscmDa4fQlibtHCU6xp/SRHOQvWjo/Bh2Mhr6jXcXE85dZgdd1xGVcVEkcXTiN/4bXiVKVvpsK
NYa71fUp3Us5K6JctTy8Mbl1/elRLgJsSfGTEHQKD07cY3PsQeV4SKlsFljDJOvO3dYu0M6GZ3XY
KTRhQrfgVQOGcqLztgxMR0eCoKYuy2EtE3IU0c6GLh6rvBhHcL12IKC8jioyssprdV2q92UN1kWU
ggq9t/Ashspzv84ykzDNf9JaQ7cb1iFsZeOqLzQUQNSP6nhVOuoyWE8NUb0NjiEgQS0dQF99sdIJ
ybA62cRnXy5Um0TgC73Ur0Ix/S26LN0a5vjQCfCsCnMMV6v9MGPMhGSea1wabjlNiHkjsxu4H3vZ
dMsQ66Fu6lM4JQl20F2/8bHX3Ew2dJqisJ+9zr7ssxV1smBxvvBblUWP3BCWTBJKJgllBN4kD+VI
xGtU/KPYLEXL4BQXZbicTnYtiyDHkPhmMLaRKLUX5uZTas0XtCdP1jLu1WceF6I+iV365xM+w+98
K9twUKf4vpDAfmNKT9CXDDyscHK28orwEwBAJXAUet6cjddphRlpqJ+aBZ/bHKmwknOSd5js0mUm
zXYA/yA87e+PZf5Os3D0wIb4A5Hecg33A4G7nkerzdugOCr1U6QDrlQjTNC2xenYxmVsuhl982ZN
+yMoHxuYqyAh3GejM3gti/6GWsGlCvUf8QDGvSw9CylDud39/Ul/JwY5opV0fAspsu26H6VQPnrh
orfS//FBjFejbV76OPzSGnDl1vk5M8K7v//I35XIOFpAbOcnKhLlBx5MA8W5dZHtQPGPnvBjfXxn
gokObCBXYzOZ5p5YJwLrUUj//Ue7v/Pg+LHwXjyEvg4Shw/fZcYWmPbSzWB6E0iEtm/r6OnXzEEb
r7QNLSbqEdar5QTqwDdR+iZtZEgJnMKpasKlHyesIxa/3Nb9IbEY86UyS1eEhqYe182Eo7khdYrS
cmLLi12WkG0R52+G1vhplIl/kxcHN9XLrRrfqL6uKA9jx/xhzKBsBBNig9Kihh53w+zuZ4/mijMn
WstroBqmTREFPQ4/Y/zLF8F2Q6vWjcbPAMMAVjb7lkQPnNZR+URms81XiMlSkkSCmygnttm4LuuK
KJIk+g5X7xOe3x8kDDhyCNVQCXLRRkED+hdRdtJcyK7ukB4jjYVP4DM5pBERY0m97YBQZvI1FnHJ
X4LkFML9t/KM/oDxf+CxEDRL4sIiaBwEjG1yrLoVTUzOZyUbVrpmPYOGTW0ch7upRRotBLYCo821
JTT27wvHUO4u/2VvOWgxXGzNodCZv8l44SyQqligcmR0tM/q7gYxKvoYmZBgr4SVJwXQqOcvMY2x
ywG6FUfc2A6ZXfHQqKHwFggHoo38S8PsW/wJwJZCuSUVEqIqro7oSaPy36Sb8WVa0nctAq1x/fYO
ockPawh99ybL2Ksf3dv/j7HzWo4ju9L1qyj6PnXSmxOjuSgPFLwhSN5kkCCY3vt8+vPtVRqNmq3o
PqHQBRtAVZpt1v7Xb9YzQkmcgEwkpWrECrjFCZPg9iU8iDmI6g4PDK+MSunCUx+D5madvA+8qA5L
abCnq5pBnKmkwKOrAvAV6ofW7n94K+khXn4SRbB47g0GZ1E1HDUt5tRBoEoYYWZF2AKZCZl2chPj
sRuSvSAFcUl+Fibc+PnR+bCJIgtASU0tO1oEOl56NsThHEcw0X6lKYxBJtxYo/jUrgBqGakWDamI
VlbqBzuihCEGDx8CuGMGqcxpbtMtZaLo80fnaluNaibU4/exKO4aLEN6l6N9I2pomxNfQrVQKzsS
qwe4zcz0/BfjRC1evw4TyFG+hbpLN53gFzFstDiz3RcjgSLICzqjSbgChuaYHqomeRZrnMpdj73b
PXgTOnRXuQ8kes+p2L9Ta7zr2KcO85w/vy646X/k3TmOrURdTuDTuPn1ylxeJ5FTeLlPXRJf2/6b
1+uUuJRWaodHCgoER7JvVD0Jk3ukD9SknHKF3kAGd4+p66lEL0cCGEloZvTa1bp1tZOlheMtBUR7
BWrYXavm6kUjw3RGYrTnhf7E1eNcg0zv9EVxgLSEdRCz6XwlzdMN6z1exB5j4EI4E9aZmklSRZXD
+rPy/LMoRmR8CttC1fBEO7zOjQstqGUtmcLkaKZ4MjoEFobajCBeecQYHfSpAZdJBRqq3EsVSLEb
Sa8NaDleiko5l/tKh197OIg7xXsSeDu//zxq+USjnF6ChBB2ekAUH1pW3+n3AtWqNSuOFlwCa1hA
lrOoQQ5jQ7GcoKss29bG8OBnrECFJk/pEjHhidhhVehakl+DJVOtbMXIaQizKSBisCjY0/CpLLtX
awyeFgtSakTAEgECGL2pk74f1XAjgw853Knn3a4zUrokJyWW2b4QD5LlRCdk0EYi47Y2v5MBw8Ix
6NV2HAvcYpRaXD0PAULkK+VsnQcxCGzb3guBRforGOgZ5Ey2R9XaF2BMviPBcnpnpFjEOx1dxii/
vmDVirmo6/1mbScC7Nrxpq0HbN7ReQkdRo7B9PYh4mJkFi9T+AAB51SxTO6potH9ELGtDEP6fPlM
F7E8SldL6s26jx8i4rovixjU+g2RnD/lawNFwpFivq+9+yqB8KYeCy4wL7i4A6R28xG79HArtyrV
9ACSh7DL20xGe5CBJkqY2rK+c4o5yglENcnUavy/twY795s5jPfq2UlXQH4kfE/NJo09hhFVeO6L
NMnzDmeDcNWf5awoN3KOHDrk0hps8ucmzoODdOyEben6+vvMMVIW2Ca01MLMPliqs6Ab4gikhkYe
PYUdbLhyhWOpj1kMx4UNz1UbysjQvBAe5YEIEBUv11U11fhL+l+jwsSINSRWoZjac1vGrwlblIyi
0SkI0aEfpI2zu/EWwGJCH8y9s5i4q5JlLg8kq60XAlMCzPMYZ2kDhl5AoumiMby2Nedotvqjo9ru
nrVQyyT1xa5AWhOjP5a0l47hSlNO8PDJnn5E2EoQld69yO+kes/htjwJTVf6iDhGdyBL6XSM4Jaq
Q1WDiII8MtXtkHWHY0rFVuoe+2k6JWYxX+j5YxIRjd2SD6faOGZbMxp4fNL8kLGhuqoESeJ0NUbH
FoN+X6OP3ucdM6OND5O/Pqpa1LbDS1dQ2kHSM7rwVgbgjNz3vqRl029xgL5Vn9oU2NQ15bYZ+/vM
cZ8Bv+YLOteBirhlmO8jRRKIKYGJTQtgW6NHkeZuXWnY7OnZVWpk94ulXyWFuw87MjNW+032UpmU
0qsgJKry/Xmv+AJq25f6Yfbg3Qjs6tKglEeojFp15X8+JN4mheviuF/mRH8ui7ncub3dY6oBuEbU
yy73cacuGywpA+WdJN0li5if5xxdLFgc6jjM1mWsSLkwLu3RaZtrUeKJlZXiJcm6pyaHDB6pnwUT
UsiKOiuqixURqmVZ7UYb6kPhZQxv6OaqlSxAJ9opSDPx9IT2p9kJxzrTMUbLrU9yn6PhP9RLycOS
chH23dI/hQs8qkH1AAS7mdewJIa+onJQJ9xqKPb5CJ6bEZUgrmBVGr2Vi/EelbHLQDYINqgyUowY
YZZq4FFHexnCPVkUpH6rjAyEZy3fIlVsFUyVPJzznVg228S97DjUj3Qq1d1Lk0jus3Kab0adncbs
PVirkVgojFG8xnu3l+xTrDeXpUe1WoQOJl+XT/uCvjWZvAQuUYrJgqjshcYG2lkxX+M6yK5kkSFR
l9VefFEyLi4NobdIY0L1T1SFJq0zKRUvxZhSs7Y6YLnanoSlrWmobNKmu9bAOy5+XaojWrokibPJ
JThPMn1yrbpG202qthnrp04RnazkW7PqtHFU6qi6bxkxg03p2bOVWRVo2GHwnU4uREbtBQobkOqN
75Ox7L1xwRTIPeT+tTtVDzNiKRLD5mJL4qC/I7UMrxnPQkinLqEBS1TK8QwYRdYb1Zks0vpT4E4/
1DKmQgS30uNTb6BWpmKhNxExCtoszQzgFjzcyUNTH1evit2I6t59MNqCcDbztmsg86rugPTeMKN4
bLTyfnHTekf4xmetIdEkOoxY7RwNpAXbnvzGeFqp8SIUG9P6OAzfOqhKCtR1Ak5lMvQEui2X5RUR
zDmRF6B80No+vQmm4rMV199p57yotyJgmOzDxnDqYnPewYhgt1dS2cBp905R3qZOHkJNrl+Uktqo
7RnGs3flBR2IdcBwVb40qQF2pGhty4g3d+RyGok7ex8StmQ6ZyCTfJsbzRVoNO1/mstSwxWqN92R
0bgbKjhuim+TptqHr4KutPqTgoAR9DhIL7VTaTCIZc8URp5sRXQwZgW9YgfCJUM0LIhoumyjyhCm
hAJVBfNJCjgxN4rd6SF1dEHupc0oHyie50aVvoSp9+qqmSjPTMH7E98umhVp9UgRKAh2Pqxv2Ujb
SXVmcQrco+H/Kd+TtCkBwNW5Vo2BAqYyhZd9khNzirHWti+LF1257cianFkROwtInmx1oqdugyY7
kPAIYD8sR1nJGjgbH6sx+8d4xXZEW4JhQyvTPyRpv9y1c3MTc0rXtWZ5nZ2S+FVrelQD0sm/+3XY
PwcdyRBYruGkqjYgbFYOXd1eJQHQQgRBhabcpini6FznhCZAXiDEYpr2HkTRS4NXIZnqceR18RB2
GQffEV2uPAmz6g/FyB0gN97Fimep9iThXTSMr3ol3L0PibJXnc61sR6XLKFPCuNJNV+k8NcW9nSi
iKrXVVckeKe7623FiO+mQzvjkcSOIx7rzrAY27jTd4qNYmnvTkLMaVTg0A/KShIjx61gcTg4GPMb
yVUWzXjCf7o8iSAB58NVsbZHaX0IviqCB3f+yOKaRU359gmELW0RqdlS9YHyA7HGXDMOw6bVIPAB
4xDnJdnZHeUzt9AWEUqXapgoOh1IZBonlz+Pu+Bodi2QKjULroHgqmEE4bIwn+YFmFw1YqTQkGWC
pKiLkoWFf9cU4WfpCuepg+ygw3SG2SPfS0RvjNNk6O5lK0TttezLGQW1MQVbNbdTqpSNOUNK4FDR
Tj/0gddAv/1Ug+NeTT3NxSbfxGPdnK3+dYJ5sfoZVDZAm7BY7aNZf5WWmhReHFcg3msLqQQp64zi
sQ3KQ7ixGIwewmrR91Nr4NZWg6bhy5PrcEKw+BvvMzu+NfCK302qWuR0+5p5M2q8erhrsMnaDhlv
Btq1tDU6W996UUlkVG1lR3dh7eex1cla75LSfRIwWI0xsxwhmZAmr5691IWy+MmeoPZpNb6EN94m
2XtRsOdAKfs52tuwHJ7knFF5pCe5NV5xo0XY4WdhdYiyeyS26aru4UklZRLuO5gKfc0hZjbJopaC
RMvD/miahOqSpTqTNQpTSkh1chEa5P69FhAZjFyiPtkNDvmq9xxlzUgX3nhzImD4YsxCceNWtyOz
SVVRMtja2f9RA2UvA8dJxYFQW+ul6wM7uUvDz1qFfEm+bEzvBmLVTrLhGWABu7a0Tnmw3DhLTFIe
p68bUyOo7kKqUQzf3HigbdDvpAqUPcDoqpecDYDhox1az9OuTfbGS5KLqrJ4z1DOK9O+0QL7prZd
/+RH1JPQC5aie3a1OKcFVt5KgzwerDNeW9VdUxO0rO7O57i2beRjXftC+bOb6Dj1xXTlR+VdutZP
YpmgFdmPAM3gpT2qZlNUGB86JcGhGfJvrlnaN7YbvTpukt1Ernvj+luKSnp4StN32WeVD0CJe0mS
+NY1bW9CeYBDYABwqqTTY6ZpuVlpEm5FZkaw+otUE2FsHMbegYljDKSNJW54jmbtS5ndynImixsR
fG+YZaBH4q9UZSmAmqz8MgtX4XK0zu3QV8beTlZIwzSk7clDLoHUWfpzQth2VCsDSDR32hc902Ct
W8ar0a07WXvqBHPcIbV+TiupvwrLk/8sFbYf9V98b/Qui1Y2rvvOy4yDWnWEdooPhY4V6xmLs0O5
3s5a+UX4DlFUnQU7UE2Twp+sU+kV7jEpux9mO1DGLb3F+bogWC3WjO1Y2716ndYutgiLt+rQO0ij
V6W+HMj6/CxDdjWz791K8OcUpBb4L3qo7PmiR3AGe1ONOtGNAUpcUpQ2gb+U/4Q/RlppWNJS+3a0
6nD2IZLU+loqggRY662NcPeyK6axQ5J3zZNsDPYhRRmd7YhGuzpk2CVxEw5W5xZ5Rlm5/kDTvmxl
jeh4HoKK41uGmjNffwy82I1sk2ZrfvWysXwiZFPKVCfsSNIpIrzXDPsu4tbpqVO5doinUAPhbveq
Z1mym+uce9KXdK+qtg4PU0ryiggTDswyGfORtQCGglhBsNN+sBEBe0evyeq8oE+7KTv/ceE7+rW1
bmo03kxd+8oogtfEq9vLYVE4p2Tk3XnTStqUUS5bWfLD3CROqSGx0ggttFjtM57UOk2/6TGNsvqI
iQw9hgDuDwStg7Bf1eQbOv1Qmd0OOqVzGJCLH7vVu/EnnrssKZ5ff4/RB51I900MShbgFiykU4ie
xXL26vJrO8A/UsPdauBl6R4qOXWkZrgeME9MMD+HftMR8xQxzYm8uAkSDzKRsoWWokkgJENpW/w1
+kyW75OcEEas9Pd+mRILXp8nGBAT2s2igekT0wBZsRUEhUcU5hFYGccQh5KHWpFIaxuHY8/aylI5
4/y9rTBTVuVnvAb1cWnRctaA4coMTQyqQ2P5wC/0huRH8DZFsdCw8W5CguTUXVHFPUPVPeAa+dn1
7+Xe5LfkQKOPz55VAY6tnOUzH2gnyj9I9nxt4uomdPy9OmnKr8dN97M7tln47BfYUchGoUPenosA
dEi1ZKJiPrNuqq2U45BUd2NoPLZ0oi8qH8vFMSo2euz/IG0JZiEfI/7eT31Itz4pGp2WxpsUYf/a
3BSdRt0LjMHPZVw/Xoh6qjKe2R/l01SBIraPYs0sfpLzUL1HOUCspyEliLV7AXxkFVMfJpRBQcJw
XjkKcMLfnvRcQ4milNTWGI4be15qwIH+NqLhj6fBvl00BCrqFKxmSa6aXS5bHfqW9GAr/KPxM52j
M91wRdGcFdG8WSA6BSAvM3z3qxUKkgAWsqKrVUstb5ftTon6hH/Qef3ed0A7isA8GYzM67W+mU3M
NJ3Ie4R073MYoEZZIqelV9ITUm3C/pUJ38WETrU6lnQh5umVfxW1LbRYo9rFAfWXr/So/bQzFJQH
7hgc3eYxc+Mr9JjpIZiZsnLKWjWSt8xqeJU/UPw6Gerqtil/GYol51mtbstzmnfv2gxFuoeDi2VM
sxPPL8EgssG8i+deRVZWwaGJS31nO4RLYZO4Azt5G0Jcc2qYquqkLUC3dEWEQ2wty1WhNeFBHenS
IcQ9rY3bLXMHxndRntQyqGVmtnXD4KssCbER3XUDPqnTSjdk2UBbQl3mFI/c87161GQTQzTXyQuJ
9AfZ1mDfIexgWQsSVeF3qAHV+FVVoJoickmzbbGW+iVdpwgzH7urD3piVmwcRidEUpFDWJjsLTiD
n6OSs4iYXqivVINNIpk6TzvIXFo6QiN9MGM5wucBVUunz+QLOfWOWwWJy9EBRAS7C4CxpH2C6Wd8
LWe3zI84srqoLrzspciqbN/YpBdnvvO506BUcFylTFckXin3SOEMG4TwCqKQptNga5wJzO//XLfY
cqSSDENs3K1y0a+9JSebnItWFy5rmdydLHaobnBaV7nsciMY+3B4b/Rdpi3Ndqp9bafPwWvdBddL
BFpuK4qP1lLCLMN4Xtp22ywFOIHxIXN+ZFKp5ImH3g2fMzpQ52LSja3rcDjop4MoiQUeV9Vt27Uv
dHTXtvkhB1nho7rpeMsAcDfgna++Nj/5Q/9JniqNgew1wOyswRMRXee5hzG1TaJ6j7nIdWfhxu63
6a536I1GuXPZAgQ3Vm9d6k1FndGprevUaG5kZknKlPy8d5HmLNVJXtfk4CfQGvZ5nPDJZJfPc4My
TVNtVGOYdhENQxrYLdILJblzqBbwuRwOS4anZ9a8yQFJdeFkRfCGG2cIum1mpSbqyeijGPxCzqgC
jkmDdNSuI+T5Wz82HpoJEbBrBQU8//kShSj+KaPmvK+DfisGBV0PlteR0evp677MupBShjOfTAml
wJS3y5h+aUDfaf5ehRxISQs39zaKVwzy7d1sUroaOh6yjFCHfhGHrpcIAUWFUGmrDL/EGSvK+bjL
AqrMXQTiHRS+XZf6fehpXwWuyP31WePUoajPgg2kQZ4gAiOzvFzgFQUJBVpZShyjJD9WXcjWufhv
C8Em0MYhAkgzjYYwT2kcP+eG+7MrUEFENNLIwLxNbR+vcaU5hpdBY5k4eDpcjz2+b1tkUazU7BmN
uWwwKacdZM83Kp418rWI/PcH168X2C/+W9jFN/pqfK+jxt8PDfMjKzntBOuDQsgnTvt5Sw5ltpQv
lVG9hOjbN4P2Q6YXHRG0lClhwn2BzkmdfuW/c15ExmfZb1kMxAMRiAQbjLwUUitzTf5OsYci94HE
jnwvyLoRYPsS9stBi0Ae6Dl9jOZJflL1/j0aIwzNVR0i2BMpoYepw+6r0lPeglsOu6CJzYtUy5ym
gCg4igPjonf2/f56GBZ9K9De4kxHzZ+/C0PcQ1qXK/VlhvU2pON0OIjwIpyz7zPu0VXonGkK2lfq
VWpWdqvXGiZjPc2xcqi3iU1RY65kZbgkPQfUP1E7WtdVO+E/6dXfIyjfwm9bugJfL7P/mWt3sjBL
w0LwpMzPr6OUAlbKBccy7suenhS7IA1/GVqq7BFKpQghBX9CkvBpIE3FqMddGBhgi7xytXmp4416
9VIAqDWO5E1tk6KDcBzkLYTGkxFdr8O0N7FWaBViYese1jqFcAKk6JLDgoKNZJ/CsSvGySFEJKmW
WaGgzcV1a7Rfo/DaHIi3UQ9HnXWJRAJ0Lc1vrETbXE/OjbnS1VQYptpx1LV58zF08m+G6k+6xozA
qLgXHKVWQYVi8iZvWE4C6FKQGY7Z07iqZOvYGnf5oP0kfHK8bdbkdtK74QgpId9W5yolGVkR8S4C
XCNvDgQmHZfZno8pRnqDDX/TPVOfPqrLFRG4M2jZJuhu1oXIJwA3AcTl/cNqmE44l1xRbeZjtt7K
jtAsOcoQpPJxqXEG5V7b+Y78+Wsnnu58JSBbNKaPLHQAmUxL9erUkjoRs6n4qOF1Feh3c0Fd1Th4
z9NPR0V1IErQxz/Bo3zmiCc1n3QezKz5PGMgo16keiEieJEdYHQKDoDlu1rjusy4Dx2T9JWJiC8d
q3ZbgaEq7zJznFvNTkQcIFItT4VEj1qjbyKF/Kpryz33JXKffN+Em68EGpMZ/XCi6Vb6Q81IKLZb
WHcYN31CA6qMri/aVJnsNojgJjeu3ZK91on9eZO5RAxBV9skTl5d136McqNKH9bQI8Vd8VCNekbe
pMWYGkDfV03oQmWrKGqzorrDZYvQRLGo2TPGG74GcdDceAqw153qyultLNrm9kJQtbLkY9D6+GyO
/qfEIFfeDvH1kYcv0RNE0uubOkLe4ibXqNjnA47qwEvDz2EaDnWewqdViK81ocyvQY0LHEZblJaX
qr7HqXI7LYm2M30Ig2rkqP/LrY+heWN6K91SxrLgzAq7tRvvdlAMYhKEEqa8/ypt32rSSD7pmk/C
qCLDdDP5y7RdMrd7U8cQqcxtcklUbWz0Y3il3rlIiZWwQ1SF6puFdA07u1l7XM8YEsIJMrz0TsOb
VpEoqVwXXtD4YNtf+tW/lRpD2nA4kWz7IPn6XVZgDII/uqV/FX8XOTPLqb5TLDRhY+sD/HbTcgBC
sNmvsHxaAvvr2BS7cX7XemfYxC4gLAyO7i3xKSXEywYgrC3hxvXLtbS6ayZ9oS0hsPB0tlqfaeBD
Zu6fDb/8HGshhbzlXI0t6j+VsYB2ye9hfZUILeU0s4TVLjSnRTQkarQ7M8BjwqiiT1e1BbhzHge7
cnD2Us2qEQ0kflAPS54aOka4nP7dAvdd6D2yCVVdzKFu2kdT9NR66dEffBOXF056ojOSylDNTs5C
V2tk2tJ6UJWapXePWtHlSHJxIg5BrPLyKO07YdSrQj/EgqE13aMCZC+MYGURJzNEllChAiozDPX+
1Jdc+q+ahXFHr1/bCilZEiwSFtj38hfSa4Qzdmk6CqwkbF4wmrvSd7/Lau9jB6HjeXPhPMjhba7X
hcvIL94d/yJFaAQJFSwjh3+1YfviGDbDAvGPHZ/ZOE/mlWPhwqYaA86Als8z8rOMZHmoqxI8CTdC
npnJWmZg4bDNguxIL1odBkErFCoqS2BSL+AbJq4QimE2KTML1fmYZyZbF2n8HcPoYj2q8VSDTH+W
XVL1Oi3Tn49Lfx2v+VPsT+FZejdusdxnkMX3a0g+QAo5aOP4JUZoWbob3YH+pv4cJEO/sYf5I2rr
Hg58Gm8wPDM2+Lu8xIv56hQ0H0tbmTsAVVPhs6J7zEVbBf39S9rp2SkaEvwxel2tDJwPHewxZdbU
C9VYbedfe1Spm0nZF/hxecKC5UoObFIoqlsTwoIsp7paRvREV5Qe8GA8GDcBPji4eSXI5E1VVEr/
W53/A+1HgP3pTipoKdHlkL8k7tuS5nhls0oJ7sayRiW2EMW00tm+ADcVtveNpe/V1wtsIA12NdoW
Ts7bhCa/vAzZUmTbb3uA7n3QQmqQOSCfIy1d+Xx05jRuGQ0EMm2lcS4EnUDhScUSfJ91jsaSjCQl
QrdaOkcujCJEq6oVmJG7OQJ/70W8ZMdJux788cKXaFxqkDbCqF9Z2YqY57K7qF1Fen2ey8ldxt+l
PaxA+aFs70cbtYQ0WlajMbES2TrBLgYq27lNwHRhj5Ml82pK3eB6rDjmjoV3p9qVQqhVi6uahlJz
yzvvi/VuyiPOPKPV71uwUUEvUGwOmy5t94Lsy+yjJqN759EZ0qjSUXY2OV5ChXOlpeatVhm82gmf
OCvAeVhJwHui3rdZ8jJ7yynRIScFUXsopuJFWJwqlFUNr5T4iGjE9V7pjAo/UVr0u9Grb/qG01yp
Rztp7kQpkkG1R0QT5uSBddvXIVNfK3YOGc6Tm4kBuJNrK54B+7QhbDVYJyzRbbCTpMVYqM6j/eLF
b1IVS9VjlN1D0E7EcuGwOS9fua77CpkGbrFkJbAjC+6FmPObq6wLJGIFxxZ15dIHVdTiYMhv/Zh2
k6n8O9g/31KDXjrnqhcJq8Q0PjzVVnQt1bxAGOouFl2jWJnupcRVi6iT65+Gon2W9pQl4br/s44J
brDqR0IusqN4AAxreh+a8AdE8qS2YZmfpmotDCr7TOoJqNHnvs3o5eoDvX4b7aOMLQxuPwJruZHq
c2nWB8IyRJndl1sCzNBG15g9KKMZxZohkjrnQTQPUqJKHfm/62IB+7Vuh6swAboeV9IXV8/YCwmC
KvjoJ3AdGpOE7TihUWaogNfViK71TvkFNii5Ig8zerFuUot0NMQH3x5QY7DzoEIgfarGVWXBKktv
UWFxo0RLctAkr4m1VVVm9sDnWoAgcZ2cFvcs7Qet3BhwOjGIsR7FFUTKLpk2asgtfhBuOusyI9Z4
fgrX5E5GfaYZ+t69sMnSu3KecPJq3HmTu+x6F56uOqLIiunV7vPYpLfyh30yvedNchlcsgkK8iej
yKuC+yTScF1i4IiXnatZ75R9R6HJSXNH9jhtwiSrnE4VkecXy4reRrFXVv4DyiqFKfw59/U/pHSw
4ILQQN92A2x5FTP236joiYaVhWbg/zmoBAwxP83MaOcnOO2UZbh1CgyvABufBgetrGXxS5dVHdpA
r299n7bCn1+S9ccYCGx4g4DcEJwQyPf8xQRzRrer40OaXTKGZEP3+s9+0E2XwSv0THnkl3JLLYzQ
nkfysrf2eKXWNnhqsOm89X6etKOOdBxXSaItXP3BqOgdqzBJCSuUesfCbbFRz9trmnk7luNZKGxS
4ZQjzvt++CAHNmmU5MandDXircNO/xc3/h/40bSc8RHGexQe/a9B99XoGljUY/8rlq90TnNAFrQB
WL6EPcp0FULVYsez88Dmt9Ahhk0ymOUxWBHHlLkfQ97B04L3NLf6u8APatNrLCBurwvnfZbAoaaf
vZdkWg9s382nK3PRX+IwpQkwIzTDcTY35wByUg4ymBwGpI74bhI+MsV4Ka6N9/bnt/1HyYtrogIy
XQ4MhMgHv4zAMHY6H9+77EQh4iv60bPctKfI325Ci0fy40gmrwCZ/+qZm38UvRB4p6NDIlDC0L1f
ncFty8mzMU+0o8SxeP50nfnmjY73LASgAG+5/HluAf6UE3CYgghjavY9nTC/N3NsRJmnSOVj6Lvx
XUFgRNRjhx9n2RbdDkzf7+mYH+No/vLnj+w/hLV4+OTaAOs+52QUF7+ftTO8hpIdD65GjkswCgHY
0RWwVKUimmsvtSgC+3RTufnzug4/NVIiwM6h1P/FdfxRyuU5OmiJjVAKOYv/i0IKFnpbhDrXEURP
hud2GL3ny16eU9SZXEVZfFob/EymtnPOf61ZEhvz30sKPF4b4iz+ZwVYB//+QdSaU8AXcHDy1+/n
1HsQBRv9WKZAap/obG+Sue2VBAaRBWlLpG3AYFfAnKxc1pc1n7F/X3KolvatuRCvsei9vom7Mt7i
sPP0Fw9MDeZfr5ch7ruu6/2HiJsAp9W4ryda2VpQnrEXPkjnD+I2LNxB+8LeVl1UPLbDNTU6HNAh
ijlt+tNf2A3/cd55+E4TCE9cs07q5S/LrKeNhOuAGh+x1/MfC9O7kzhA18TjavHdLax25zzUKgIz
fv/zx/CfXhtcMldi0YjQttRK+G+7jtfDSMaW0jvKPqnoL2a6YsA/3Ey28RNksXnX1zY+GvONvCwa
IXCzbO3OVdKA2CGVZViu5Y8JgNRvEu9CDzSG/L5bCHr98+uVXfCX10bUM3I/XycMxRVJ479d76yN
2by0k3dk3yLUrG8OyJrwBiFgW5tCytOenFS9eaxN9ws+IplzmPr4r/yhrT+aZHuIOfHodh2uheyo
3z811pGZXsrCYOdlySRDJnKq84xg34clJmM5uuMgCRcZTaRasJRnfGd49wRS3aq1f1YXhRcZXHaH
kEMkhEXIKjbjsl94zcdcu3dQIKrM+zGV8zGCDhXWRrGTbE1WtyejtcK/erR/vCmmA1ogrgH5mG6q
Yfpvj9appsHKLDs6Cc9SBZibxdHH6nKDPezV0DZqLYMrYKOKw/yP15+SSfUX7/c/XIRlWIZB+imT
2tB/WUacoJkms5gJZ5lxqDBGhGx4nMhiokp1FcxntDMbLyKk0mP10FKu688vQhbL3w+yAGVU4Dh+
4FmgTL9MCsfUqbO9ND6FHELSPi5g13MsDzQgtBwf9lbVnaLiTfFxuvSGcZX6FkZtKoXxmGH6l6wm
fUjzSdhNvd5/HU3SiKO+0k9NE3zvppZnGSL1z6qfEqHdKK7vRWLXdY+0t8PZMw5LOhDfEUKJ8v0H
PEW/zMqSQhyeBbthQVqUBeXem+p5p3sn8S0U6GNKxmOodxwnFQyuOZwDY3LQ88EmtoShJoflkjBx
GLbYPSoD88xBcTr4Fy86mfGj4n6EC72hnG5UC/5XFeiITAMltWWedH+40Xus/wgTgLwKSDZ208m0
OnxXiTLYDtPzhMOFl4UHItUqrMB7DXrv++UgqdR2f/7yZAX49eV5vsVmbMOn1H9dIZYwSDguplAT
UNwBmhifzHgwt/j4WpL3bjnrJ8mUCEJKhhCKQVQb0cZzhmqn1/ZN5MePqVFbGL/QsVaZGC5iN61I
ly0uvX9+sVJB/3qxPuOcgWbQr/lDhBamSPlSNeFR+HTCD9XMH27jWhuvHU5LDTZvF+tnwQQFyanN
Fu7jdKFBCUwiEEIWfVmr4lF+zx1oDld9u6VsKUjWgUw05+EZJuvV0JQnoUGLgR4BOvqVPY70ft0b
IHls4YbgMBbONYI0aJr4L0Il0L4vCB/roaO4KvBXrN7NJEKmpuC0ZC0/9ZHxLC8fawOmKl4pBrqf
QqFIAqRgfI8EuMzO0lhWDSL5bcFDFRB1ydlScv3/IcSOynULb/+znQ/FTs7V+HOd8A/7KuYCnEYz
7Lzu1BmUwFziHl0UBQryFNqneAYp/Zmr8l1CC1tHGCx3Mmvl/f2f9/n/Rh/Vw+VNdf/9X/z7vcIW
j/vqf/nnf999G/uP5r/U3/zrd37/F/99/KjuvhUf3Z/+0u3z4eXXX/jdh/LF/7yw3bf+2+/+gQ0D
OYmPw0e7PH10Q97LBXAL6jf/f3/4tw/5lJel/vjHb+/VUNIRefqIkqr87Z8/uvrxj9/Ipvi3Ma4+
/58/VHf4j98evrXfouHb8oc/+fjW9f/4TXPsvyPttGymp4pbQ7L929+mD/mRa/7dZYR71JAo35UA
/re/lVXbx/yZEfwdhTY2tEiacQHQVWhXVw3yM9P7O4JnjxnvmOSAmp712//c/u/e4P++0b+VQ/FQ
JWXf/eM32/N+qceYFa6lPst2XN2wrF9jSNopCcY46aI99T5RUDULVjNjiYt5wyaudAM9UJFuRvwr
2gnmgz6eg659mHSgvTbRN05snyttOUG5eCh1/46JTyd7uI11/ezHQclRL39bnPptriymudt/HYzo
CuL3lV5NwLlgKtMMv4LK43rSqk9jjJ3K0OPdX5qjsaWvPsUT8kecHCfzKfLt72QdPNuWhXu+UyId
rD+ixvyU+uH9pNkfy3odNd0XLZ7eXDu/nS3rc14v+26tH/CF/pqQZmEGGYhsbz8PY3LAxegwlx08
nhlpTYjod83Bi0IVQDJXTr7D9xtS5Fd3hBjZdvEhK/EWDDWYeKPt7gPN/+qrc1cZO9teoRdFE8w8
KSRSTQ6LpgBkmkEEEQcCYwBdooamzZfW+bY3u3abOeDZ+DYeohDdgAmtmx6KZY39ps+A0mn94HxH
C4sQm0DzbtMl+zx4DWGZRXpYrIk4HPwd1zh6ALuoNi2rW4nzKgQDnMOgi5tO/cPSPqbQIYjM2pO1
/mUgX2GrlzPEpggGtkVanlt/zqL229SHV23c7KdYx9o7Ops1BCkD5QJ0U+2HRte2w3cexiOPL4g+
J6R/zFUKyy3+OdfmN2vQv6Ttss3G5Ewh/xp5wa2bxdeWo5ERBhenmXFCdD9lWnhrt8GXMum+NNrZ
wvZ260z9oVvja430hG0fj89mO9IwrtzXNfe++CRK78IKbXC1/MBwKGFLwN/VXMe3xivAvef5Rvf7
iO47IEPSwEJcW/8+HnG3tdPyMwe5nZ+uX9wAxazWIYj3a4dTfQeZFLvtmqYrtkva1hw1ehYNrwwd
q6InXE008bfmHN6wWGenlTA2AvO0R0APFJvjCat85OvQ5Jy4iLdNndi0EobH2W7uTH0yNnG8yyv0
PLXdfKEd/aBfD5nxNQyWtzWKz201vRswxTZNG+2rkDdssHcMzXTIZ6ZcGhATDjuz6L7Rvkk3XtS+
L6mHvzKc7djahONIC7eH+bra1hOT6GTM8Wvf25+8dTo103g3ddmjg6IvJHZvzcJPdlm/gszoGJ11
28oPqH0WbK8MekNu4fzIJiaV15VX6YCjj9ZdtTOjZHWTz6Hn3C50cHz9x2xA1fl/LJ3XcttIu0Wf
CFXIQN8SBKMYFKh0g1KwADRyaKSn/xfnnBvVjD1jWybQ/YW9107VfVXywMh+WRPX+dT7j8KueUFq
xL0l7pXBsDA3DBdZTL8kSRZB6m4ay/tLWud1ruwdnN4biUoNeY6kAcJxOGb+fLcc/MlFO5l3Nk6J
RMzPrZfFYrbpvE4R4/UO5mpbTs9Ll7w6ufo03H+1Wh771oOG3nrfcMnhf03uk3DGIJ9QYYxG/zSp
mCjjBdGXab5r8JHbEX1wlmS/0tB2lTH8s0p+YLbd27i4D5h93yrE9o7ZfKSTecMYB/5KOxqWAqJj
vKdau1n6F61wfyzb+9cJkpPYAjMio1zI8mSNuehPJ28w8n6xPuKRdQyJkiV5ScF/2Ir1bpt4PeLG
DDCJ70NIcrN51eUoeU0+CdlECAQNFbQ5Q36/P5rANKoRD/O8+Clro2lj2dEbEN8+xyoay+/BBH/d
5RbhDrmjrwcCSjErcQzNeKeqEt+5Y1/VdP+8/zKvf8IydivROK6E/Zsv7rN7x91Ui/Nv4VWOCNxy
7ceuSs8Z5+GqiRNyIwGpRdFxYWDlIb0chGavBQuZZRaobSo0OL64TiRE9vd1uGe9zI441XQu3D2r
eTBvrjv/tFG077CJWqV2yQZCGWwdqYtsLsNIVkz/njPvKtV0Amb/1LvDDURsidaquEkcRVZlh05V
h83oI0Thmamjf2k0fxlV+zXd415coz11cZC2XhcQysnfzBLf6o/aU2fRFzW6GLsDNWmTejOJMpDm
vbkbXeIu6y9j5lEh2ZBD2eifoQ/u3Mep6P+ypf+RNSy83EBDW0XnEkbsyjO9i1sub3HvPHoxbyLC
2jowRnUeoy5IrOaYeBz0dK3owARCRct7r2jkQV8nLB99/tuBVV7jeqhwGYHYZsu9K+JAb74zaf94
Xftw/8QaBV9AwRZJxV0ZlpB0Y+MxRvjG2a38TWerN5nXn0XLVa2lDndvcU2n6RZP7oM5pb9mvjcy
+RaDEFw18/gpVXtN0rDtrMe8dtWaSv1NVuWbb945pRPom0FnGlWEljK/4MAd9V67ASd+G+KO9RTB
8Hn2FfmAJ6zMpn9XYQ6omvQj1a5TPX3noFwtefHsec7f4FeHvBJPRuKfOq3ftBKWzIIFpivqW91C
nYFP5ekJ8QhA6ai5D9MscJTcbSBkOJIcnjHRUETQu+PPQpb3KhnbmvzJPDS6iMURMeJpm6wG8ikD
5sTXtMJso/J6XfsEOInYvvXGG4fwlV5ogZ6ZkkJgOzsvMX80PJDKI1O4L3CJJ7F+cVA/Es0gZsxj
1cHpgQ9mcTEHkepv7riseu/bsKki8NFKSYFSubW/ceP5CZkfR8mCJ2LoOHHkPR+B5FFDUf1U9W0q
611eV3D0NZRmWodYZ+7G98JjH87m01/xUdpt+uMPeIeSqGBv7v1qmnexU4lezh5ZarYneKuKJIz5
qUkloStEF7BkQn3d4BBzl0+Y7H96PIFPrIoUWVKHcHyofjSjDl1dfjR6f4UXyfECaR7IRIpssfxE
IjkxLUY+M7GftJHakaOJcuBuN62uNK87y/C46Lxrb/LOaHft9728aX+s6gPb3KO6i4RHKLd1bnjB
hG1ohTnqkHb2d16pg9nIvTXxjkFdxRbtlE9mBA07+Sjqbu/hy1sKm8lbsWV1SJjl9C9N0mPfaRMS
yh4ewrLcN70u68zfqLF+OwPYuGX26P5gYTXaRvXRmVgCjKjpj+Z4T+zJXk2z/F3i6TR50T7uulU6
/OBL+9Ti4mPo0ls1flGRAjkfeKN7pIv+pH3alclT5SD7TeLXEpXapI2QV5rd4s7vvrRuYm6uOnET
ZvpHZNNXJh6MpH3yVPfudU57L55OzpQcYH3ITZ4O+IOqfROPD7HJ9jIiNGhMlbNicECWjYxDT5Tc
6aX/wK5oN/TsYUVgp8M/gOEfbTYdm2TAzQZDjgyQyJsBW6c4gFLnoAoDn1Npob1Nna3RI/6V88ci
8jjIpXU167Nrz7s+a8+MeDd+bZ4qnXKwmepApJiomuINKOrdFJSbK3cqnsF687Rx2uvFZ3/vd9tG
e+a7J9JpTlaTMYwkFhgbkSff8didihniYyK/7N56AXGKGWMgk7kZHscspRjWvcekzB/G1ntQBdEZ
jn+2l/4C+vTKXPFEutujtPozA9hdk6G5dyojiCTe4MXqcTZnPwy6imAsm0+TkUo4+Tk50ywle715
VZ5ij+A+25H7Gg3+tejMl7al1HAg6BvjcmOd3nLRsU6V8ac7TZwIhBD7lrwhE/ym8fgxq2hjDTD1
n5eifYiS+iR4p30foXDS20+jdA4JsLrY6B4TMjlXcLSu8ZDfjDG/4GOntEzTfFWM1ls8OCFZUL/R
6L2g3tjY+mejR2e3qx+KGX2ayNq3otb3CfxuyHbDh+yHp8gdCKTV1hhSnuOhv5Jx8pun1RNQlIPP
WGeNJOjNGdqXMfEJRfaAceV9tLLTxFkXs9r3yu2DOW5nZGIb07dxikQjE/JU1KjPwDPlr4LQFfyk
61rvQSDSOFR9jTbOcM7UyBfs0rzikxUWfCKB6cR7WyMOu2SuBObUwSASUYULysx2EZs5UmrlYnrn
zktOTAiNVUtMbeDLve6xoQcqyK82JlcTXeYuAidGQ+U8mgOz4FLgVWaHhMC/9xGu4xNs9b4MvQYO
pG6ZnNFGvjYmKcPuHNk2fx/C3uhG/U+ksFxte/bAeRb3x7z6a2XMdjiGXu3bCxiUxSGgA+3ipogg
sk6Er8Vluy1bjy+5xzVK+Fvq5tdxmT5mOjUiiSqA6HmFYi8iRiu29TXrVgSM9ntpOxREnY6YOdFu
wFW+QeQTSpCidq6pVJKl3cV9/Tpyvu5BuN+yWcvh21dlOPbtEtRNnW+mIT+oxNaOrVT6tlWeQxyL
ygMCopZQN+t10YN6RItv2VnANqjZ5g5DttJsq/XkctWOtulsLbfZO3p7S1tTEtyBD2M22cLG1cyt
oEcjMQ/NEUw+hSifVucF/kzvu6w7qPKBW/bIkplVoTHWVo6AsFXFCMrMaXvfzQpBeS+NKDkUOYJN
cxpReGHSBGScA1kmpq5pH5lhPBnl9KsZBgw919zC+npPY09bGQs1d2YQlWW3JE307lW2xrmvHd75
zgYwNlw6dPMr5aQfUlQBLlkAYYkRZk4tQ/BUsry/QWSYSZshHRzuJ08AxzYTvFFRPiAxzXXmbUAn
HBf9iCG2Zdd9KaP6JdSZ2LA2mUJCXgOn5JXpagLUCQhD2J+ma6eveMvTeFjbLAv5hcpHjQSL0Ehc
jjjdeczJNwqWaPhGh035jMuRkQY25E6hRs+iJg5RlH6Yrb5mKHFFOTTR/s9ktz2jqHfAR42bfiZc
KAVtyo0znHPJU+TBgmR9a8PmMp4zdK+rxMNY2Hw4SD4zWb9Jh6tDc/etspmaNIhbMExt5Iho2HIp
V2yML2DFyWQqEbXmzXYy063tkqBlFjHrb2X+kpW3aPmvYcBklQAH87E1g8pDNmt57ZMs0nLdF8V3
yR4ZSEz5ZHR7x+OBmInEjLUDYoZnH4vDBtTuXhanJq6IiDB9iraK+6eM8GwNw8SQwsDPGj/nU7b1
IvMLZGrQ2Pk15m7QC6gcPkb3/mUw61/ZNkCobfMFEyxnrfGqN1G8STL7Zcl9wPLTUx8veLcm7IGs
Ov6WBAp/HMXRriFDb92kBmqoieZhgdeo681wbFxiT2KcXXvJER34rIFae6m2eW65D3U1hAk2Qspk
41TadDpjSgL7flA6BXJNSDapCYGyzl67dAGjKzy+dvpYD3MZJIWaeLGKcOGR31D1EdPOXmtvJMlN
+cselP9ydKoU/gudWVlH8Xrp4QOZ+j2igpjD1SxRL8YPo0UMcm6OD0Xl7O1yaQL7rtRteaPgp0GB
IrJ5NZyBDkCGuZ/OvtA/xnj8mW3vvRUlIHHD6depQRpITEhSULORumeavemx/iSn8llU9XFxC0Ys
hNxP/oLbwYAZm0ORjbVEDxjrkUhfLL+yEz9uS3K3lNgras5ub8qfcH8FpEfFG80lyKvI6gCqxq/p
eNckPwlGiivDN+d1UYoeNQ22MkpRWepf1lBhzyGAM+ii5iOaMKHN7QK0f1i2OfpDCl7FhaMq9iCC
pvT+fc1x8k8jlWCoR/S92iBDbfwZysp+8OwR46m5HHzEXDzDgswQ+lblTHTGlC5O4VCKathJG1Yn
rkbJktkdBczgbZyBqKnYZg89zuod0+O0GbLmuyjEgBlmQrA5yKe+ZwxDhu9TWS9L0MOwDOpMGxEw
Gx8Zh4Tu6NivRvI1kR6r1kfRazEc6eI51HNx1qR+rnTQbzr1MX85Pp0x8z2gEjfS1rGs6Ziw5Zs1
Os9catRMqkjWCpR2HuPRHabXKK/OZFdQp9pKvXlKc/EhxseSeWqAG+631zKHtd29SncJvuqSEU+8
h87W/yhSpcJBDKd0rPIVBhjU1ueGHLpe5go52vzljD+6KG9OZH5muv+IbuBgWeYcblu/efcqojic
xgltK0Xr21DnuAlaImFlP94AlDvLzFvWtxvhZmlgivy5kmtJOM1KKPO7H6f+6Pk/WmagUK9twArT
CSQhTeq9ZzcHF7D1xtIcP8igThKHElq6+0vYrTuoX5ZpYIgt5p3aRGMkOcwYIXMFau2ZE0tnIU7X
3NQ4tlBrEd7aHWcrPy9a5a0yK/vyswZJUfypzOOgay/ARIFUO+ZjWRprVlZH07R+4v5mEB1wF+IH
WDjwaTRH+k+o8CtDAJcwbGmELbua2uurDX0Kirg02yu/JTwzy17G2dtQsURB3qXXZfir7SjlRutO
S259GJKUEIOG3WBOPBN3xWsDL4Lfasb+Fk4Ll06stHI7zQ2aV53mdIxfRtR2J51UCCI9Mhxz+K0e
chVC6eDZjfDHWctETqdqw8T2DFqbsMopDNquW7OsyPcK4DMvwejwRBKGEXPGWyrb65Nx7Kzs2uvi
Y4GHz/PCqZDBztloVfFma9grEz5tzeec9VrfXdsFtxRH9Wst7YPvq+6w+OZzL7WrUo0IqCG8QL54
kVOsCv5+G4l5yWRwOBuK8AEGaitox08WXm8gg6jVmY8bKzt+8ayOcQjBpyvkBUerGZmLdBxtd68E
LduXNhOB1LbaptfjNuxd7opk/iGvLKimIrs4XY4R33WpOiexnqafNK+ObeQAj7SOoAqJSuwreFI6
vtmujfbE/5DibfR9aDLT3o+u4R26+QREudlIv/eRxiKUzbnKa9n8MJB2V5zkBCka2qU6k484WPm6
r+xlZSQUBXl30WuUrSUWWZi/P0l1R4aPjc3d+mdOKHcFhwSmkNnbd+38akVDvuZMfu7xCNOu2ZtR
Z8newTagCPHmI/5WnNj9sgaO6lntFpPK7zzF2crUeT+UJ9VZ590DlKl2biu2WZe/RZDS1lIz8CQt
/ir5qKeoO4IOIkVLEd5RzQiyma9JpdEi8UEsife8TK67UZX+MPqUYMZ4nqyoI3/WPBKkxSQA1bOa
kCxPOJrb5WLj82BoW+3gEhy1Ink1tb84qSG1D5IiWhYgHwyK9jiZdWbD4gBXUcKcysIIMB9jamq2
Npqaiz06T3g/699e3JHqiCzrzH4rBhH6WvJrKmmiJpm5l/UMeaFRJGBR7+vyaMBnW4m3TvXryOmZ
XN5PcrJmu0X/ZOscJBRhGzPRcr69cx2ZCudjjoOAkF36r4Pw+XymotuTaVdi/hriEEnobQZkZdER
HLTow0cYG0RkXW8XV3tP2lw/yKSotk22JerOYXZ0ZQwngqET5mEqd5E9HaHHP/Z1+xyJvFuPtbMg
qRrQnr+SH2afR2BLUVLYQDBi6jwCYLaVDX1mUlHIOxCK0XIvUv+aE/clqeHoFARtrt2MFtRSpwJ/
VDhoPWwB8+K6SXRWai9684LPdEIy71cYdna6JEEzZTV9KCcARJlVngviVLhBByjJ9KqbLq6zbWW2
JHJ14aiyfpV72DiidGYUkiWQoeWMj7L+KWvWhVRPghBozow8OQL4/7TTBiJzblyE0uRGmgNaO1Yx
ttU9zVlnbJM7XsJtuwenLw96vPTsxjizuxTOBDO9aO2Uu5p2idO6XgurhykRRS+eIir2LkHAFnwk
F9WBNUphNoj6tW9QnREKAIkvYSI8ktmQlU96Yuy9Rnx2LblY0p2pqTXjlGRcn2a805P4MPtV+8jv
DBl6YABdORvCw8JiycJC2ODWmnqLXenP9/fIlybMIh1gOt5ldWn76sOuYQkrbZdMggmb8p4MwUa9
F2+ItVGHugGavpad2sbwfZzisvnnRBkldA+RZBmSLZvN/ZLWNyPtOTqdlqUEBIpAdBR1detZ5DTG
u6m2Nm4bfSwdeGgoA4G4e2zqlqjOId5kRT6vZU8Aq4XO8k7NG+yzjpK1nDlIPLOKH0pv7c2MCYqJ
1GoCj76Gof+oxXmpJcO5WTLFinPgDQmcDtjLoT6WXPH8blz8/+ka9nqtkRCY+yeV6xWWbepq1dRq
p+RUH6aaKIZOO/pFSWKhqN/n4kvU6fuM7nANHYdAkAyDZOa8iubKNtgH2PbdE4m2GbRr55D7Xbfj
Yeighua1AM0MuQxj+6nu+ps+qq1uji9598QoFsqC07lh0+g3rdL/2a1GiGHzsRQiJaK63S/d8unX
drZKC85PnZ2sO7gwppwqnF12mYbvNmE/12lAkGe9awb91U88tpfCD3OV4Oy12eRMGIEIiEcob32Z
nk2uXNJ93r3HtTn2QdvTkTIuQ9LU+J8zsq7Jpr+KYjQ6Hn+9GWMDd9Rfp4aj158FtcYAkDHZuhjl
yRN5ZgBwQqL3aNsw8eymuojBhqPbPKqcUnxpuiWQE/xta9cv8bhzDf9TzD5Ocu+xiXsc+7U8mGaN
b9JzfgRiS6/zdtbEyHRMHBkSR3XQHPkgBe5MxYQJhPydYX5HkBpbX2gPh7wxWaIkexa6FqaD8jF1
CRaZ2LPWrHKbvn4W8fCSD96rWOjuGvcrnjkcBtGxQVo+uoKHnh1zIFrGC3QteGu2CQ5HNsfWVnMF
eDBxHL27TWciJdW2GKnUiuu5KllOV9REmll9k/RMN5ZJFHOB5Tq/0gJx6inOfd1/xWdy9hhDyYwO
nL3C7DS/5HYE5szYDpzkVzXrr3LQmRNXyUXrlp8Sfr2plcB/nUbjHfzSRP+SSdFvMkM7AZt6NrL0
k6Zocw/dsmOelnr4iRr7XdOsHWUFiVqQp7gme6N50SeWmv59rZhid9Dc7uDeMeeEpK4jNZKbOmhs
xsTXSOdWefllNsZh06FhNMgJRcXC8WFQCbUOYUayk+5qQFoFMiMNfd97992Wi02i0SuXdZ8NzdpR
8iItrO+Wne+WQo8huTIOt6xPkgG5WUPL0jGocyHUfOrY2bn4sRJny88UPQ96/cixHosvs/a+XCO+
dHBlwrpj7ZGnV2saT61hk8RV6X9eQpw3h83d5a0PxW7SMN3qbm6ElaE9exqxoGqZjhiVPxD1FEFk
n625OeikeYazyElPUgoEjIeKW2z9EdBlF62HYfkshvFbTsV21syHYVz2qHOSdeczA08qp1jn4/il
sZSa5E/ewSQPam04Fmmc8seEeL/AUyfoHbh5MloU4/fsQEb9NL7mLmILt69iKj7142EaDIwGJYNV
pnDu2HIoZT7gznib44xnJ8ZOqrcPphl9DIX9NgMKXcN8vpiLxQAIiRau5Xyr0v7SdBY9K+GV1Lr4
yY9DzQpTSmMrrYa7ybXutS5cg9rcI+QiqTVCleWtu8ieWfKoEzjZc8yzEsw9o4Y49Y8MXL5bVRwS
ld2yBg1GpvWMY9qnSdQvLoggv+9eRFU+56Kfdq7yT0CZDlbLxdj75YHweQ642FuLNvs2B+voWwtB
2riPDBIic9EyDDOYS05AORhkm138ojpm8t5cvGiK+aDUOZ8cdbUaAul5i8sib9ZtXHD9sftrLaQs
I1VvUJbEbFmUHum71mnAJMryX6TKn0GrN1bCsAybR4KRxeVOktFHRInmVix3pyyK8PEuagODc6Nb
yAO0tADsl3ZbFxI5CcRcHHPr/nOw5a0GlUVr0OHoxYn/Gqbt4DC37vkA7WkaVgh2ScXzSCk3OE9i
b9iMLt9NTllqWAKMAFPpmDyiPEYQWerDh+FExyhP2OZkDzp7Rceqn+P0foQxHUEBxGnaJu7G18Rn
LZgN6JqAP7IUoU+Ej5TxZXDjn6r8pxZIuea/ol0Yg5NnwarafTRJG7vi/OpXm0mMdzhi9g/1zI0m
SG3rCYNALvalmJnDJNNZG6AtWfpzXy9tYEU+VBrqGcPzVoPgdVWKxWiFBbQ2836NcnfPN5pvnG46
zD1JRYMJM7kzcXKXyUtjzjufRpApCKRCVJq9oX8jAAkW123WdcvtXxJcHZVd2DhatdFtl/Krsb+c
WCHbM1Qdjo4NvXwemIEvEADqFvlCPL7Sax4HnE9MX+wSjPsc6COoYF/3nrtUf4w8t91Y3Zgfsg7H
PJfnzaHkYNL8vsxQ1JtI3lAuMTvFWWJY3sXv2/dEL9/yAcRZKmFFNhPoucK0N8rBO1j61nEeGrxv
Ph8ZNo8wMuGss3uzTIh7LJC4Pot65xtVWLV6s3Pi/FI25WmKWMKZXbEnP4kLWkeRU3Bv25nS7uKR
F+7oLsz4v+YctFc8yjGs04rlXPdWZS6zujHUFwfYG5EVG3eQ+kbgQFGpZYd1P3vUOERINLYHe8Yp
LzrmW/YS/lvK7JGtMircgoEZ5jbA6D3ReUXWmYy02A+5PXE5g7hEs13sBJvEdGgNIH+7cWReRi9T
BVrB6W3Vw6FmHl4tmAXR6VS7orZAGM0JdEzG3AZGqcLV4nWmZyExXavRz4u939vXeOlucc+bJgsj
PS8LOsomq5hppXVYMrAy+JnIQ+PBxCTS/OeO0O/3rk7jkJWt8EAuj7638zaVxkySlZW9jXBoNDxG
mXXfaTjqqNXdZpTinaZga0I9yPi/orG6uDkpdnNhRSChU1KqZRZK5gB7e0zZI5hvkda3O6juv/po
nrOyvkQV10QmnFs3RDe9TT/MOl+pAt2dvdyF0vlZ94fnuiG9ylD9uzDlruOO+VI4C+cl2yftSROY
VXOH22P5izkedPqtwM5/7JYBnJbCkWmmkdSK8ldADVoPZVtsTH77JdYeuOUZD6fzu+n3J5UsMIsa
m1Epm9BM+zVE9N3YCm6/fR1L9erxrmBvzfV1b8inHLLoCqJPCDOVj7obpiNproEW427hTGkDEXvj
tulARyFfaHtu/6KkfxbO09JwG0O6A4gtBAvq8YovhA1XY7rB0g8vTlVc+8ne4+iRaMgpf9J0/k4y
yFU0r48jopPurr+dyupDm/yjlzPX8xBk1Zm4lh6LYAvEHa5u0PhGWv1Undr5dyFdammgXInoKSz/
UtT3qcD8h3j4rphpVn2ZHDsPVUUyWyIU08LGMhEMND3JaCphb8Vcu28dQiEy99HCjcv2LWuCKfVo
zumTE9GuRQrJQMusK9hqjVhf5mCjrqNYocoq6P4gYOq70q4HjP52CBf3GZUmAA2SCqFtDMmmV+am
10ryHXX3s1Qa23zb0I9IiO/hk7GxjWgVNM80QCU4P1Ra0S7+jN0Bb7FDDCf357aomFeK3thnOV1X
Sor75EP0XVzn29RYsTLPeYw5P54ygeen1tRmqZIvzztBc/aC3GUuC0sUwaXjHaoM2fC8QHVrMDAp
6A8rp25BUc3PkUtpl8a2RnsDjndCQQmBG/WngSwp10wH8wlncA6uwpBJUFfcg7F1pG6adnK+z02b
24h5ZJbUYfDfW5u3B0Lnsx8N7x3y08BMQY7KlMeOowxoPOtUsM2vGmGeobbMF9eo/hpwhKSQ56/9
fZHBJB2K60EoI8g9D/5j3lMhZV/DAneqNQr7PgPBOwCwDliAZmycsgN5yxBPyEcBhCQxwH61xBh5
/IvR4fFPUtZaS20JFFr2Le7cPwMN5Dpz6NuEq16R7wbd4syHlpkVVwwKqgoNbJpQGpkZR0fqcJhm
919V+2rzF6bB+irSoQDEPt3vZCxHI2mwP0YZ9xn7YFUiMqkIv+Kc4nFtY9aKHGgBJISQAECaOwHk
LZsbdOyEvpbm3IWDax3yXN/NlIYrMAYHTl18kzmQ3t5OSG7pCrbH1HsJ0lB3cgJV+ypUenZP3xQP
Vp6kW8c9lGU1b0xtPvdNHb9RrIfjoqznaCjz59L1cby3fRDbA4uI5V0qX55z6oJOQE5pRWye9WRq
3/BIFHMnXhXRdWh6LfCR+knGUfLaRRAzrFhtXetKvejQYj3FyuaLt3wOaQQEj7RPwGdG/u7U0WOR
F4ybmphMl4bAIV3Z87GwWAvoiWz3lMNseE1CGJU9zg+9fbH0+uT3iCayLAKPpGzifYkbKRfRngBV
AIRzFmfTzbg3BKcDWchzejCxDrss5A7MMRmyqiS/OeTcnlM3eR5tPbuRux0/NbIJm0nec4zLedPk
Kr8VgV1+1V4rXxiZLLeh2RIHK15gcqVXHpNzJl51ZTUvprXotylmuThN8xPPGd+2eRnzdq/3mR62
c5atHQPiep7AjtELRvhMoBQw9MmqjkuTMvUq8iWs7Bnc5xLXR6uwoeHFPD2JbvOHXuqMvALRaWvi
Qeuj53r18b9/UmiNtsXsXU1N645o07xV5HmKU7zuj/99IbTBqFf//WMs7QrSJv13CwbnaO7TDNka
c8v++N8P/PcFhLEZyLkimLSrWLynrqmOpIf+/5e8jMmOLCEZ4i1Rx+z+s9L03H3Uo+5ZpHHRKse4
VPwqa8/n9qnTe/RS15Che/9ZpNfGJSWx7EI58OQRFHDAVIfAJ+evl4xF/WJEvX5BW+60iXaO7//l
fz8SW+5Vb+JlyyL5oLkAxcIh9zDy6gTKl429XAztYTGlc67NdLmUnduHWJyjIANxdxl98nk7DL4P
OeBam2+ZK1SXGzbe2Njo9MHHqJM1RxwFGskUoR7ZCEbktVqAXBwajT9QaOLAT2vRn6KmJhiwXiB7
uvcVHGJgdMJG9Zj7z1VvdCehRUy3MSJ1p/++tKzXWBbLb0SLDwBXhv2iWtYV9y/F/X8YUTPsanfi
6ZnL8wDRgRhY9nQLix08KskpquAywyzQQ1OyIZTCGNdaLMER65L1sGV1G5ODHjM2e826QqI89BH0
H71wBsR9fGEMRMNoJDI0NTLoSJTpMReaaNrjMh9OVjEMJxexNOQnjhBzruBUmpT6bempU33/Qhyq
xd2i3eP38m+pjdNWFV8p4oKVmesfrmzRnzjZhU3Z1Qf9B+xpVC+x0pksLtHDwAhw5Y84lhG5mswV
jWkjm9TeFI0TP3l6Hz+lstgU6LnP//0bY13rhA0904tdLQf3qlrXvTaedK+1jhHyoetld4G/LLb9
zG7EomgIs7hhL6838okdx5adqYPlKTc3bTvYz7R8+oNnRF+5iYRlEG281m1SLDLBVgXHMRGC+Rj/
LNRo0tO/yUruiYbxqgcnPiUs4zheUdQAFEiRxniAWZzxm0muvaOfkaGhDTs8rCeuXuN1tlIY19ak
rkXhlsdYdJteqvtH1b+mlNJPqXFNr0yYfS5jthZZNV6YMtAJ3YWq/oC8Dqt69RjXWOGMoS+/KaRv
KEwdp9WeiwkJT9cxoIuSBPizw15q0ct3E7ZqNha7xdenNxEj9EYSjF6Guv6QwLJ1PewVNcuq78n6
SIeRaXYsxP99yZt5N9hzvMN51m0GApvmrHh1Tf7F8+J3ZXv6mo8VIqXsNszq3u2aVa9bDuZ6KhvU
Dak0fvTZUuGUvC0dWx9SMyNUJIGOrp/6PBeryaK8d4rzEE/xoUom61CjOjgM1imeC5wF3EGrIWHf
bEj3ROQ5axaTVlq2lP67mpsCv3LuIJos03VFJtS6EOSraq77VLhMniB8TaHV/I+781qOY0nS9KvQ
+j4xqcXFrNlBSWgQAOVNWgEopqzU+mpfY19vn2S/KBA9qCKPYpbtKetpm+7mITqQGenh4f77779f
RxAJ+J/bDAyHfmLpFhZYuRhwObNpZzhr7ScAvEqwcOv3kcFYRMYlLCWTacquS961UatsWcmbzy7y
ugtJdi+NnOzXR98B9bZJ7RvfsibvzoM6864Hp18wbLx9P1Teh843JAatVp91o9MXvqHfK1l/Q1F8
BfboXTgSlMJNs6TQ1pxmm8I6axMygkg8R1z20cLVNsMkIoCiW9qfDZWMSgLnxPRw6h1qt0WYixJ6
Vc2RsAqnrcNc5pjRSgYFgzlN9+p7hZG079seuc3WWOUOmEq5SYupm3gWPEQPER+U4no5la+KTIdH
ZN1ukHSk2F/ViDIw3YqB5kQdhZGizPPYZGo13VBPSsPoig74iStb2jyyVAyxcJrlpiIg9Kz8TEvd
+sqQm+J9F5PtFRnoR6N/oQLULdAho4+uYmR7v/HouLCLWV006dnGzq9oO4KyqYXLkOGspzGVEIZy
aWDynuzHTJPm3VrZXUSa314OaTKvrTiaOUmT07gBm8yzi8sNCPLpNZMQ4tue+ImpSbo9bwo/uw2r
eeK7JnYlyFzdGuEJc2LZOdYIpaPtISZYCgV83Wu+ILu6WWjMS9eGNJrnJs60jggpulpbZFk/7yvv
G2rbdwk7BN1CQaHfM66QIJBmpl8WZ1SSQrN4H1gbdemH3p2e5rdGpi2QVvpch1/60HOQVyyf+xR6
qJS10lQhGWMyHYS5IG6hqkn0S6dNuwh1bdnL7o2fN8tm0zFkR/KSySabIRK+mfop+tBtjfZnm1I6
dxsPAtBpeOYyJUlFmw/+FEWhYFhAIaPN/9zKyKqd0IFCHH4A56I5wGTQjXqnGOlj3eGljI160Zv6
ss2ZWy3XK6vVLhILGT8L9U8/JwOS7WJBBWVeIDVHvNYjPWlatCO24UVge9/4tJdU9xDboXIZQhtA
BcNZem6+mdNlANoOrgN/wlp6DD7rOlA3BFR7qggFKYUquzNjS/ygbYioHJpAQy4OA2G5kaHWU0qf
bkTVPPGDz1GefUWzS51ueCL6opaDZl4UyM6Hbaww9aP/HCHCxCTZatMz4sqtP0iGICLDEjcCCnuq
9sFu9MWmSm6iPH+kI+tzKjjuZcXYKcWz0c2OCPQjcw3lBCbKwnCHZhFbHnWprPHPyM2vXWuzQLYJ
laKNdNlYZjBDgP+xgrABFGt7E41RFi5OKs2a59BF100HPGHerbvoZp1Hs0viVVMrbq8RYkZKsOju
Ak8+dys3PdXz4slIu9syTh7cPGC6kTpv6Heo008bw55uVhrueKZb9WNTWDP4XYJZrlSfoi5ZSC5S
9mkRww207fC0BrrMyHsQQdJnsVF/zrJYmqRKQrmi8yGddZe219DQUWs8ciA9IGPtUQBa0BgFPU9m
BKWj+fNScZKZTDmhkWxqdhuoEUUyDSzUWcqI3vScxmcjS281g9YtpjSYGyhViaa5793iPoePS7nG
u217+iPz4DatHjZaOJNr40HuIcs3NsPGmu7UNruPvU1Xms4lzG0HI9OwAI0tF1tK6xSv3UxsMWqX
hjbEK7w+JvD5qiJMG8rJk2YWF34waIznyiK4znR7hIzacO2aLiwmesbORbFBVzQtzSsv1fopXMGz
KC8RTTOiz6Hu+zN9SL7aEkSFRkYDIIZ97SlFgogxuXjR1DNzICJGioXIXZMf8dRMW4MZ34UQ3LQY
sdfKumzRvg/DTJ0GTYwilJMbU0dtP/T61yhDY5MJ2B+MuL+oPfVzpukpWEfyMWeynFnKT969tXGb
Rd5Dyt8UDQhDHs+t2mZYD6cAiFeNoU9L0gwWxLy+V5XYvKSaK9gWJKWU9nAiG9gBheV/wE1ON0Ne
XfTqB6dAgnNg5iRqda0PBOJVTFsBfWxkqr+F71O7hrxBKhv4JlylTZc/2BaYrRPLXzEkUaO/VVTt
oYrSW4YBESA5pMxDEc8BIL0wn7sxrXO5VzhTqy2XbQ28azt2eCUxViPyh4/ANe91E60TnValATri
NCL5hGDXfGU280dmGEJto3ZwGvrvfYsqLrklTEkhbOdd5JHbXtG77k0IRAupF8oMQquSAkRaw3ei
7atHzNHgMg0uSDbdSll1vZJhxaKXOySFdzemPjVb9WtvdeHcbboBjLl530r0vYEEBxeSnn1WguZW
VnvrFOWBs4IZn2f0s7dw0VSFRES7Z3ZQu0h5uLT65MfuV0vr7wdD6wDB8hlfaa6XzN1FuV45Qwf2
0q3R00L3kDj8Ab7MJzUF0lSzjrjHOy+81Jnmm+4zQoZMHI0sc6INygdlYyRzlMfBTXxyYY+58ppU
mNOBAcWCxJRNc1O9ksnJpmZVCBW/bjJYw5kj919leXgA4kMLwAumOv2UVFcQb8yiGfyQOwRZPos6
IsedqaygEsaT2TTvqw39UnnRn0meiaiiy4CyDhpvBjVq8Dec4iCJbvysO0sq+7yQZlKVUc4L40ut
1TWa3ih6xM1nOUZWrSmgFPelvHTc9KEJKe64Ns3pWUF2l0DA8WzkuuvNFYIz97pFgc8uagYYRf5X
G8E9lZaH0/vKjlDWA46aLqPI46x1gJlDZl64mpvTJdfxDgW4kk6vUOwsk9BVHzskJQPD6ZddCu+k
UqJm2neXdZKG10UWn+l0x6Z90EJDV5H+L5hRks8U04YNIwT7JKn75NnIQkhpf84gQPh9ul0sc+eL
EzD6K4tx7fC6kc8sYSPLOoRBTfoMI5sIMGSGeK5rV9gT/Yx2US6qQJ0bFXLNBR0rdFTCV1cjKr1R
Oe8bxAR9NV9KiKintnaVE+udNpLzYPZ9NifDYBCR4U0GFYKV3VMKQ2y5CBhc7OkeM81SI513IABG
1iF+FNybkXdj9sET4oY3+B7kn5uhnPay3S+15r1cwk1BM+BTtbmDKnOTBaSOJSTR0i9mVq9Dfd8E
0tII1Cs1RnUlGT7Qp+LMBhAxejLoFnTp8GyURDlFUX8Og1+a5aFOUbAaajCOspsrJPVU5lHtYo7m
TRwW9HU2sEZJP2YZ8sfnnURw5EbLzE3oLFc1xmnL6H3bIDWkSfaSpqTmarCJRIuUoCUa+jOrQpw4
2pTGWSYxdDadRDDxqJ117lQ3UQek4kQ3v0Lrqd0uhqpcosVgzKU2eV+ZdgkKR/DetSb8vMq7kDT+
bfvfZCOCs+mVk4Cr/bzJhw2t5z1v2xnfesdM5qAU6sWGLNQq3yuo7FxmHVN3WwNai2b4y7BeOJIn
Q96oPiKuCD1UjaK5rTjWp9LEbgMe46qUA+tTiwJ1aXxyLP+GgaTpmZvCW5S4Vj/VQOlzu9XDRT4k
5qcKHifV0ly7Ts28mCkuQ2795ouKmPannhnLl9A7RQbOH9umMTE9X14kucSO6Xp7amXyN4eY/gZp
N+uDaj9ANm79yP8o+4aYa9h9RiKaThS//mRIfnbRmHKO0hxEZNoFfXTpW2Pm5nQp1/FGPdN8W/po
NeVzW7rwbwSpOw4ssknAf0VfGvmWkhufuxZ4/KA2lHAKmdADnXCfoEhL6csGDp06HB2YFMh+BZrm
TbU46OcDoQUVpkdZp3aXuVRfogEIqzBASSBfeWrIwM+kCaBZUjqq0GxBhHrqdF10D9rIrVfC+DSM
lCG3ahdCKXcQZ6zOdShZzGOspClxBgMDBao3pBqNSzgKpd7I00TkOGm/ucjl2GaKmbKZyI2szoBg
H9M++Vw7mX3hSZ9b1/6iyE16QWvA+57EE20PvYEZl531ldnN45LCdwMTy6luOJfKaeb3BI2UFIe8
h4gcnZNlXJrAuPBqqcuaMVdXtGlmdZVfGploHhpCaLatsmbWWXdTDfKsAkvEF5UfquiC+8GcpkZ4
owXWBLRdX5hZHU3a3GM6sT9M48xDRpm8udHZhFYJzGkYpRd+TI9UEztgi374MZTV664bbFqd+nqq
K8N5ZTnrWoHBOfQUCoLMw2gGZhFWtSTfeDQFtozSOA1gR8/A+O5TxrPIUrgwlOY2bFVSFgtsJV06
QXyRGZhdEgekmmr2JQkN7phkkJdRt7koSxIVE23+JWZ6xgym/iLMCRkNaHNVbz+nPdXYrp6C001i
fbA/SgzwCPxw4L7At3vKJ4N6IOSVul0YFgMezGA6IJ3vU6Oiwx4oAKmyhyHVq3lY2vBGFetzEkU0
LyBTxKQiMQ7QHAR/E22DDvSgD5ga6Rv1Mg6VfBpZQbWUu8vM8r/0GQ1T9COGQASLIcwQPbcDmIWB
NlWz6EsU69GZ3Zb3erVh2mzMRAMnyKaDWT5n2Zxpko+SkuuLWr6s6+iSTPXW76hA9BaBdqkj0uWC
KqKYAbxgVqix0rSXkPiSGNAKuYSAQzDt5OJWKLVLNVZvDctfZgGWb6e0qDOK7BPpN5O4FXp0hwix
MQM9DTWf+WF70w4bb9FvkvtaUZsZPSK01qfg8xtVCLrTKVX4txnaoadUC5xJ7uoMviiuaNN/7OXh
zjf180Qxq2Uw5JebgOjHjlFFTulTmLvlcIEayRk4IjPzIsRujDKkDl6ItVgQOdHnIXPn+kYaEP+H
3cOUq4ThKKgewPlnZDZMaKdfgzwhShA2zJtNY3XqxHfwfEWZRLsv1CBZtFCISeUTY6514aeuooSS
1tIKZCAMaZHRQwYCEkPBjphWXcNkgQAVjCSgC2bDVCGIrZdmChEx73qknql6uo3zLZC0Cy1pznp6
rpZIqPZIELZ5bM1qb3iWnPN0w8k3zfQi2Zjdad9ikgg+NGgKTzuZoWrywOyJtsrvjFjpKKFCAe5L
C4qtzmm3LG6JxLzQ4iwAkvkQiIJmmRjSOZ2j5YSzgYC/fOEyG7K2oQVJASWMJi+Xrml/0xj1KmU9
GAKgPzBsxJh7Zg4mkLi0zpNmAZz2wVejOaIMLncGvXgBIzBQgFfO0wbBA4M2eQSsKG64X/yyD+Zt
ekYfIcGazm0AbQoyZ/mR2RyMu0lqRv4JPauCSpovizYsTnRoG99Y3ScCVOZSZ6IpgkDgKV1ayFSZ
3qJjhCPyGwElKpxnK7KTzlDR/vGWZtI2S2IkwinDvDZqnYo4elOTHPxB9+JHxh9OzJhqY22i79Yj
PXBhKHNR2ZhUVLFmicIhD1teQbEZmR4EUn3Gzn4sYLpBlbdXda5RT1NVUhl6cu9sZmTUbbJyYv2Z
kO+DH2cP9Wbj0x6lDadaAXO1TSy64qSzQG6jWVWSSvgVOkj2QIMAjhAR5urSTxW0o+n1mjAgAZFS
uCUt455Dm9Yxq0EuWTGglIo/Jm7/pe9pJHcZGgNzIJoEyIJNi9MB8sol9/o8rakFxoHiTs0uuTNv
dGatMX7czHFNNK0sCUwYIOIxEasqrmN/eFbIAKkADyvfI+Gd95ll4kOpUMBCmcotnegJOk7ktVRr
CwmkwXDSKU1tOmqV81ADHWE8MtkUigd9brrTjWUk52Yo55dOTtxaSkCgdF+jlwooZXJXQBSiAd2E
3efCI5j4Mp2JjisvfZuhCJnDkUsVH9gqWG7AeifhYPkzyvWQgvCsGaRkwElmpXnSfb2BIpSq9Fyn
6A7ODL9aWnT2mg3jmHTTUKeGV9F1RfuRjlQf8NC6NaSnRGfyewuPcCGApc7k+nPFELDGbAmmw4ba
LHQeJVchhGE7NQRkenKihX2di7pjYqE9BgwHhFIR/+gavP9Q+Vr6fnmjJuj9t9nKaS19DtPyLByY
t5mhYDELSuYxMeedynm/WfuJfN9bhOv0wHz0Qr+aaEaHeuwmINot6Gkt0T66iqLBgFxEr5gunW0u
E22ggSinBJbT6zVYVTKnpWvlqLRxWSX0Ymb23sRGdl7pONrC5vLuw06j2Zrh0kMKE1CSORq92X1N
u+BjqdP4A8O6RHGN4b+gc7UgGMWeMXMc7V6t84HS28eshkPEgA6aGUwdrcPQJunvrDtmL6g1CU+i
cEOG5fCoODBrNKs7Q1xOnyDgGUFEj+9CzZjbKNRPrYju3tyln5lRTBNV9WFjMcC0Zbbs1FL1epJE
6Tq29HYpNY94SfUaCjMnf4JAQz7ZyGyIv0JP2Kq5PEqvLREtMiCoSNRAmrBh6kpgz5KWUjwEgTsu
w0+FSltJytCtqHOqMxMeRkv8SMJezOvCu7Ii6vzEY5choPEsCjkYeVRcdQqTeUjDgGrM+kMXJqIQ
hexi4KnrVulP4WotaB5KO8DjLC2di5xinSPcf8XETzfMnynozRoin6kC0BWUXbzowEJ0l8J4CF0B
QSWyXw+tEcQxeEC8g+RK6DcUzlf5UkWnkskuvqRRsKgg0DolKY71aOpFO0nP2s4gNIq+abaMqDGW
Ct1NXnhQS+d6hYa8IHAxcZF8hjBE1YzzhiZH5tm6CkmE2dG2nSfTwdPmnYYJG0nVCsyYxxYjPQ2P
nhOqU03ArIGqA00avPDe8lTIBBION6TYQzQmAukAClVmGP1CbX36Sqq5WtMxWnE2HBvU0kN86TRV
nDXIUwt4Tcy97CtrM+lK59Zr3VvqmTrd6Q1KhToEcEno2UVOeeZ1t4pMpO/YEuQdWopdyKpcgfGz
FSSXDHMIZg3aZbQWMKFLF9ieR5cm95lsWuFFa8JB0pkzucmaZBnq2XmkGc7c1EhkbffcyLloSidk
Inor0IJK/WhkDhJZOYJ1Qstm6jPjhSOvT/ROSSchLf6LpqZfNqic9hwXsdwoGqw9cVi7JjFxGMHS
qpvNrBk2CJfLSxrBPigdOJrkl9eFZw6XTFGYpqp8Zyt4gEwqbxHF/2J98oumnEFUO0eP4YmjKEgK
KWhExiEHsob/3n7G+W7KiEZq93MFJH8RbGgHgGz3TbWc864rr/Mq6OaoGFwjlkaRyoKWpmUUCXp5
ZinoV5J/fMhQ6jhHctCftAGV6w4Ox1Aqd0b5ZMduzIwKrqFYATINVMmde+GNY8kSVO6M6fIdLV4W
Nen3m4iYyUZlNk0EwxYRGajL6p2po+Aa5YieuFlLTuc4E0tusqk6NTPrcx3Te+y7UFgIE7zmPPVs
rkYyc80nRreVZNkW0aojY6cTpSDgAbJjiBMMfJrCmG3YP4e5/EWJmGOb2+o3GzTxdFNb/iRpk4da
RUYffjrAc6aiPeUnwSJo3ZywQcK/q+VtGabVmRpUgOyKuox17wtDduAMuOWtZdQ5J4PhMCHdSJN2
iKmSDd7aNTfRvFUN+5yxUElD50oTZt9gmGifVd2iRYAJbZYKIyqhG1Ur5QXjlamd5t1DEEE8BEah
j23jTRCFYS6UDs4YJpwD073OPBUTa+v6MkmYuQjkTFjd3eaFLl/kxkC/+0WlBvV7TWnDG4smTpkO
xau+qrleJEyu0Yv6POvCqZMlp3lvlpe+DWpJj/Jnbfg8NJ22yt0pwiPaBAl0l24i/D0yQgUl+Dsn
Vr2bjW0yVo57CFUX67xKwOlavw+XhAm8zSxptPyLFaicaIMhbeiJkWoZvCZjbCugcfobh67pryyj
I3FymKIRmXRXaRYlSi9bwqXh2+QUf9wYqiq9Dpr0XCRQaio9bOaOpqHVosvhhNHsGqNU6ugW0eWv
XhRry5CS2XWWvTfkJL7S4m4dN/0wB2SjfNAs245PAiJ4Hji3vqe2SzXvLhW5y86s4FYyu2dAi+Ye
BxzPalcJZ3qPEfSi2pTYnXNdaZ/aUrMuWj17JuP3prpanklpG87oA7VuO1OBnVL6xJWJWl8xfz2C
ENqj/J4Om2tcXXsq51A1MsO8oNekpDcmm2PoD1RO5VVRZ/ecaj5HcO+n9PghJZfTpEhfgtYBVhWy
pJ5LikcjrI+xOXi6qtqQ2FnBualSU8os5EQRP/NN+6yKVftcs+DiGNXQXtlZriPh2qoXVXoZ+b52
mTPqKLHS5FzLNpOyt+corVA3DnKiZ1sI19ThWRP0UEeKud5XT24LQzns/JUKgY3ppHPN0t4jTQfw
XtgPTfrAUK4rF2Go06qkL7T3hlng1TdS03yB9f6kmgP/c0He0TXRHyty7077FDGnGbRt7urtZyeQ
M5Iv+0kpN3N+HXhZAuLQFxlTEfSbCsXajQkW4LQexYCay5c78iIxrqOyquknxbO6/JPppvY/wD9d
6mW7rj3tvORWp487dckq6avtW4nGSbA226/LSUvZOG9vc4WOYCYy3AV5fUm48OkbbKePAcTvDFJh
recwmXX3KlGrWdmkhPz6LaOpP2yynF44fXhoVHmZK9YyNE00sACxE8d/7ioL7Sj0fQKX6gyfAkEg
mk5c/2uV5Iv/GHXSN0KmP8iTvgisfhcv3cp0PqS/9kOvMqBCpfTHhf6a3qmO+PN//bDQVmr1jxaI
Vyiy1s8ookqacUIcpPMvhE9VEyF6Bu16r39rKScqE8V100J8W+FHEETl973ZoB+f/EeN11/7mT96
gfVWDFYovqr6yB1QrBNVlg1Dg+wj64i3Ivr9dgts+4TmLYYTaA5TN1Roz8e2BYrMtIpRVqDYJ1xB
YBpoy+qyhvbt7h5YiN9aOmrysimmScjHZwaKPXYPJF07cXTL1AyTQV0aAvq7hqBY8okhRPWRv1I1
XRd/fVxHQRG6w6PsQDdOFB26ui0z58FxQEx27EAxT3RaVmVNU6CBEM4e3VEY6w515YR2K5UUSjUN
U0VM+o0rUOUT7F9TNAqgBhrRx2cB5otNvgiE//te+RvXgWGecAcgLm2Z7IKlyLv3gXOi4SEYvyOG
LqkGEpxHdwbGXge6dQKgKtuGpQo9b1n41jc2oOicEIXL0HZMDf3tY3t/Y6wF4ASFk3eQJDAUAgMH
n/Lm/SVLO5Et/KAFhGirsir+/sjcoJBEH+UGNfXEMHUOgubwiWFO77pBVOLFdBcLmGEr6H58fsAY
ewqcE4eOVBoVNZ2XhB+xZwU2x8DRbMPgJIiQ4HsEckRxofZyN/26K0Tw39BMmcNO1Gu+hL5vD4Jj
nnAREDQRCugqqBCu8sgOgj42JtK3sa9O6O8wA0Q3964D5h7oNvUCKF7ExVjJ0YVEJC8jfYFinDi2
psAK4SxoMtKZO/5Q5aToDp2RpA6gjEfoDlXlJWf79ZOgy1g6AYGhcRZ23l7STgy6pB1ZhEym/d3e
jsgLjL0NFZyALIZoKdCXHTqM9xIjUzhKPj3aqqbIk+WXq+eIdsAeexXo5ompKrZOLU82wSj3AgL1
BDlGBweokjbo9tF5AKK1kR7AMIh6LQ0LIP/9joG8uQhU7URcA4RM7JL1Mn7miL6/tj8QZwvG/I2U
QFdPLCg8Iha2+NLbq/7t6wv8yCZEIhQCOznCnJDC7EgLIPEzTA64Tjc36fH2nnuzBSRNnAp2x2Zc
4/es+bgigdEbYJ9g+LJt66pu2iLx27kGBDpkM2lUthlqRuJ8hDmBOTYn4JiDD5oqsZ5KDvwDREaq
fGLQHciAUe7B4/MDij4WHGKSFdGwrUIVMwzF2jcCMESGXqKTDVB6nOCQooy9CiQZOFymZ0KWVWI9
Efqz5BtXoCiYCSixhjd0rO/DyI7oNlBfkpRfjwVVnbNOJGgSEIuOnr33lyysAE8BbCILG+FHjy4r
GrsFqGOcGBZmboGE/+wgaOAD5Iy4SUPl2B1hViSPDQowA0XlNlRMMgOAgL0LQdfJC9gbfKVCWMzE
5aOzgrFJkcqlz4Rm9kCF4PoS97xxBIYIGRi4zZWosRMMrD22HcCRjQyLwEJJfND5EhERR37PCCT+
nsIhWQGlI8u2+dFj2wNz7Dng0gMYoR6iahbn4Ed3KJ/ohMQckG1YQJB4bFtA0D7SDCgaISugaMIK
TC7AnQsRR+HYQMXgiIy/fAmdjys2VsbGRVz5zOHh/1CFIxfmoL/xA0wiwhUCJgMhcSMcoyMA4R5p
AYBgVI/R8iQDcDQ8/25QJEoqjqFbVBUt2zy+mglOfOQG6M6JAjjKu79gBHsYiQaLwkKVk5DJVrkT
j+8yUKyxNmCoJ1Ae4QbCD9AAg/e2gJBJJA5ExhSWyRGO7y4gUBlpBUz6pWwsSqMceJJFhz3dcQV4
ArJjpraIXQI2PrqoCG2HkXsg4QtIjiiSc9BttmKvZEDsLNsiTyR5AlTcJpHHdR9AcBi5B4DGiiOq
x+RH1ND3rMCEawOdSGemuvghSgfbX3dESSIg18gdUHEGaDTbuESFOuJ+WKSIKjoKAZjJC53o6A6C
MfYckAOKVwcztoFMCbJ2wyIqzA4UAgVPaFgCOH2xuSMygu8I1q8jBdyJVIboVlDBDJnYvLcD1NUI
mwVSQGwoc1KOLjmgrX3kMSDw4S7A0mGUUSTbsiffXAiifKoAKFI23OKGx3cfUOMfuQWaI/Ai4kKs
HPh8iwS82QLJOkGZ32STIB1BqtGOEDrWxyZI1AdsQyMCxt4VwRzbpZOIFEkFSwJK0DQYmMd3Eqyx
YIkJHgSFAPEYtoBa4f4OwDrjIuRGJG4Q1LOjuw++E91+3RsaEAupD0IkZg/IlHYiQwWUANYl2QED
qPjPYwsIvh/KX397vADfVReUKkEj2PKH33gBwgXDUlT02iDVwbo6vhMA0jnSEXLIwQlp2IQqoyvE
vXuMKnACUV8jQxBV1GMkkmC/I/dAgzuoYwU04Qvm3PacvzEDCNgWJWbgomN1A3insVsAhdpQFIP5
N7Aq5C0u/GYLOAQnQCQKjDpBONpCqseVHgFjjdwCCbCE006VmMSAYvE+y1yyRP2EqEDwqgDW1e/V
iiMKjs2xmKEBZmjDrX351D+kBxL1dgrtuEOaDURR/XsoekRboIymlWm4kzem/52oclSvOPYz49Hw
5IIkrQt62H70K4ACwa3SLJMbQXBHtkfrmLZAHYsLCuwTWhiYn6YxKmJ7kb796uYJpSH+qcIYCWDB
I4z/x3eY2VCkTDJdmdcXXVZ85jdbIFkWdTRsA44dmAmwwNEhQlS3Rjp96DMAQTjzrUcXUOubHSAJ
JjqiqwIwjBxhS6o4slvPHLsB2olJU5VJQVhE+IC/u/GfgMSI/bdNJyJEPjpHIFI2vsmv5wAgvzQL
gPnAEJMt+sd23b9IkGhABQqh9w6+/fE5AnSGRm6BQlxjEdnAI1ZNdmJvC3AOJ1gHNQTRUnB8JjC6
pYL4H6TDgkcv0MU3DoAmZEsTLcZwLOm4eTG1I7oGVXWs9QN34tyJ+iEC6OCBO6+PIZwIHgVEAYss
+Qij/u1pHXX8RR8FlQAdGRNgAEj1+1eAQm8pSYEKpYhL8AhDIWcsccymoYgzTtXHoqMIKAijenMI
JFvGRuCR8/ZH2kxAGDfSBVImVoiINTbge9/Uzh4AiQOBWoJmT7hI3nN8tCnRAjPuJID2YQLAAC8v
uXcSJJOI2YExo5gIOJI3HB8aRhF/5B5QHiPiAeixiYlpp9+7CeHMUB2ldgoa5jiierT9fcd0I4zu
qwAThSEJcQ7QG0bAPhIkCoii096xFU3V1COMianrjbQCwamXQX3lLS2IdtrdmFj02cIrglZCHZWo
6PjuBMg8I7cAIMjRNUBhPKIok+7RJSSQceijtF2hSUFocIT1Mcp6I/eAk6A74IAUQh2VIHDPGUgO
jAlSRzoMZS5H/v/44kP9Bbn59eyISjEtRjTQIeRIaLDlR72NDUxKZMINaNTINMjnx9doSA17pB0g
L8Kdh/AE0Cjz4HeJlOTGgmbKOaDVECWev3Mr/oV749+yThM/iJ+3gk7Buty2yb3oGf3pD7zmxj8u
8F3IaKtWRPDzr52ffOiz9cvaL5pG4s//6ymtk6ro79ZekCZbtaU3fyly8Dd/3PnZ8ocf/v7u26f6
/rve/qOZEFJ6fdOdB3v9m9d/uAzWxap4Qhl4q730/aWuVxtUpH775vmrJCirVfKvN29LCvs/D/rf
/9p50je28ocrD+vicRWEuwsTgo1euNisk2D1upD4OLiVsauerhIvXj2vS/91re1XP8BGXPWrZLMq
dpY9xAP79f5Hw52P3oaiTtbB6zpiC0ROP3bVyWrzmD7vfjNBzhi77n0RvLtcJdGOMYibfezCHLpk
d9EDGO4SebZ3F+Lf7n+7e31GscVb2t7YRz5LnhkKX+5u8rZx7gAr7696gGNxvsp2XQNEotdNEe7u
17zORV94/bDvzgBwxi99nTJ0mO9XrHcsgyRg/Nr3af3ztQ9wpC9Wwyryf9ySA5zry1Vavr781pA1
8oCx5na1elqlPxwREaOMXpmzl8Z7tiwUd0YvvIqfg2a9uxcCKjzAwqt+/0yLisbYha/X2Sp+XWb7
6awDfLrbVbF6Wsfvzsp4lTzvbod9kPWjH0IVxTnA2b4ldgyyLMCBvt2ULXg6dqvvg8RbZbiNnZVF
SWLsyg/+KhAb/bqS+I5bwHv0wqsw+HGnyfBef9OvO+iHVdDu+v1tiXL0E9dFJMLCfTcHT3/8M38Y
Htc/2Q79AOfwY7CuktXm9Rm3X/AQru4Mge06+34Q364ugLkDPPdFnaxKPyh+9huAQ7TXX/nrhnKf
Fasq7n/mSwBYhSDAWJu5Cp6f4/W72aqsXhcT+08N8w9Xx0P8G0X+owTo3g+ilBD9J1sEIEYxDeRh
9Cus4lW/endRF0H8f//3/ykj8ae74NnbcTaUrinNwgcZ++seAqYWS5fMDd1dHwYwiOf49e/XxPJR
/bNv7iBJsG3wGfsO0zR6Tt/917uHVUSyF2x2gjlR3KDVc/ybXKzqoAii14W2NyyIMYz6A4Qbtysp
DqQnP1hJZVn/5Hcc4FPfkw//ZOUDuI7LVVb5e8HHy9b8qav+Gf7xb03rye/gP68wyN//++/nZeuU
6fxT/gPxn8kqWT3vHIFDuKVFsV4n+5GJ6EgZe3iv1l3wlL6usz1VQh9o7LL3qyCp3t2CkxXrdwRU
767Q3l+D4r4uvTUBgdyO/U0fkqBaP7+7r1bVXqgpwPixq09YoFjF737brIvgaeezqlwCf5Rf/9Vb
bbIqgsfH9W4Ih4YE9Q37jwLxl/X/uQP8cqvv+ILvoOofgLL/DCZ7uvILDPLVHLZWfgC/O+mzouYz
vBiZWPUQF90CdAFzLoLs7cpb+emx1nxW7FmZaMgdvWhZrNa7ma/gQ49etljlr6tsP5houRi76Hla
PO9tgWD1jl32om5XwU7IuxWSGLvs5fpxley6THjT4x/3ZrO3B0IVcOzDvmd0R/G6zPaDidrk2FXv
V/Vz8O63YvW4CzJtGyFGL94Xe6seAjD9fiGJZ3432wTkXHv3kuAKjH30T2QM76iw7MTDaKqMX/nL
mqz/dRnxHVWhpD/2eRcpwcu75Trw/GrHY0J+PYTTfKiTx58lOSQIdGcIqtbYN/jtsX53VZer15W2
Jv6y+h9FAX8xtf2954cKygwOQZMVbHAqvsafHqp/LiKAyzg6oH/79N/Dibf/aHaQGu1inRbe7tE/
BJh6V5d7yLJ6iBz+ASRu3b+1O6YUvf7x9+Cgn23a/5/EDmKCJf8lO+BbJhzLH2LC3fgxfSI2/pOf
2Smn/0OF/1ldrPY//x9WLF4C+BeezB/BXr992089aBnY//7f9/IvupvfEi7rp2ovo1G2tLJdR/k3
193fAMHx2HO9f29FdjXNdrAxZDSESNWYx3wpPP4sp9uCEqPW/q0uRca4611ErjhyI14Kmj95ZhqE
hbrS7+/HP+cKXj7V2BRx1x0cw1H/LSYw3/3CP3yB+n9YS3/5UD6nRbETYPwpfvcXvIewx91nVQ4Q
gJ6uYy+od8ssP5zKv78Hp2nJxm4Ro+W6GNZe2uzxRgTnfNfWf+G3rGMGcu7EoT/6qV9Yto49wJyd
L/jnN/Wff8LpWtCddkL9Q8TkZwXbsFvrFM3cYzd3Vlbp3uEgHhi97GRYP/nv7tZZ/RgHT6/riShc
NFCNfeh58AO6KpReRi+7KtL1z/ISMRxi9OKgOU87V6MYcDF21UXwyPW1l8sfghGwqNdFUu4GsqKP
aPQDrwvwjJ34+BAlIYG47+6uoOSPfdhJkTJvdMdDbEcVjl13WUOJKHY2YavZNXbdM8gnez5CEWLJ
o9etVvHu0wrt2bGrnq+LPQNDjPgAywJdXK36XVhkO/9n7ANfrqpmzxoOweK8DCq/3o9QttNfxj7w
fZw2q2j/kQ+wx5cB7r1aJxTC94B6/QDu/bLu1hBm68J7tYYtfHMIvslVGj+zJzvrGgdwa1dpstor
zBkHOCJXwrfvPOwhqCXX68pfF8JT7ARVWyndsSZHstaudn3FIa7mW4FIPu/sxCFgwls4rbW3V4w/
RKH2LuWW2z14aOW8Pv/vwUB/HlyKE73P/leFcvfY7wbfAa9ZBMlOdZkpEAdYOtur5m0Hu41+4GZF
Xlfs2AQC1Qd43Hb9vHt5IJB+iGWDipaQfTOmN2r82h8iUTDdCS630uBj9/h7ceQCBudzups9/ohp
1X87hf5IcPWE3U2CasdjMLxz/J7gkbmg1l6xa9CHSG7u6ezZO9vWASzkpUD97sP1u+t1veUxfKWj
4XUntsWdQ7hSyMnrd+k3TvtO4QiFz0MUV+df7m5Y+mlNN8buHiEgcYio8S59ilbxTgUbKiGi3QfA
dC7SMm127IWhaMiZOa8f4fcc9z8H2glw+T8RsvNg8OxEPge4iH4T7Q87i/7ph/3zG/k0rUoY3TvL
CpWosb73lGt+54Aegn1+Cis6eQ5en074lEMQxCf+auce/hHx//uXwyt29P+4u5rlpmEg/Cq+AQcO
CQPhxAxx0/DTdjpN2kNvSuJJRd2oOHY6zetw4sCNN+iL8a0clazsxiFaKHAsP2t1tVrtz7efyFUh
XI1iGl5ZXzjxDIUq2QqNnu6dxM+cMNKJCBYN86WZ4XgQGrYOXzIwyHzs6KVA1HMPnbPtq1lt6U4C
sBCr6yQ6S7IJu9ia++TNB3Hvk0bOmDPjfiUQGfemt9e52zeyDon5o97nQuUGLi6N+gVCN+Y+iEc5
1Ex6mc69ST2JGKWXX2hzzT1zR+AgDnHC+5iS5ZJfC9zpfTXih5BoYEO128fQONuy5hCh2YCrhgBc
afha47vveRJNnrxfGM2HsOzDMaGq+JjMbpkqaprIxS+nBgd65AcAeJMvXBmY3TD5BbtHEOAJyNUj
Twv0ammobg+BTZ+q+diD6klcI6iQmpyPsbRE0i5M5NwwHwx6EAlNpJ5QgVN8iIt07FftBHzvoSrg
ff36DwhzBfRgluQlgc53suhGakl0Ao80Ym4mVcKxW6ncq+N1VfeZh/KpbZ3l866ez1XhxFldVOEV
v+5+ThDR87EQvHbivrL7oleokApCyL5eFeosMDyWeKVM+1JmsFwaC1HRQeIXI+g9vGDhqJP66BuJ
TH5QeMhxPGEXvtqh4SkIeI3ChQ7uvphoaK7uvlogxXF292021hxF1X4hoGugVrWP+CI+vNA9HKrZ
0nd2YAULF3w6rZxCiX4bkuBLwFSifTVngUBboncFWiHtRbFtCYqFwY1aVofdXwnEh+eVsBsUv+Gb
d66vRmp0w+4p8AOHCy6daPWA00OQm0358ap0Fqv5H5bpaoGpIPz7e3einAMM3Yp1S6JwADxo63/U
A2o2nJsMoD295OdH4PjEBhwRmJHn45ESLqqXRgOVLhRwkW7/KSDrCNyRfVRLEkQKLNEkVs3NB745
jAQn1YSQ4E6SjSCb7bdZ8BEUnKlpwVbc2jiCuiXw9BilBz61j+c43fofik3rrHODzZbMgeyUMJtu
+vvVvpA2SzA1E7U6MVDiz+3795gD65DjzZ34x9uI+yHl0L1Y/xV+m/N7mxUjfnaaTLz5TGKOQuNE
2jC7q7IRcgQn1Fqq++GhQ7TNF6aFTrmbkmA6otXCr3I3JVBgorIrxq3hT5hoicHKI7VQyM1r2F8k
CONidQuATR1WVwIlFnu2J1HB2jNXeubduhJxtpNb37LZONK05YUDbK1PkiGBvdqH2PHFc1ztE1BN
FDzhlSjivMOUt3ZnurzYBfKaDzgs3ja2JGaEV+oABgtzdpUCn0SLjxAxc6rl5EwpEl29Y6DFc0NR
Jc+oiRT85x2/G6XlII8+6jyfW7d9lCw0d1USbF74xEEx5lVKcDmHr30IQJ2eqIld+9CMlFc/khiP
oYHTUjkxDNPM65wi3igO/2WgpTONGQZQxaAuY5vypWuo0AZK9D66KKHr+QU+ieHfWk/fljgUp4ON
XxCw3y6gwV7jrS2RE8XIW8AU6va1jLUFHNxA8cCr3RHIOkuGoR5iZmD+vFkuiXZAKR9hEqAiaXJ1
u64VvFXhftw9soPxk2vmwFA8cyoBBljJ5nAfPDfWnIeuh+IuQfszaV05xxqaSmxIAR9pLvxtNqUL
i3f3N/IhbhlFdcG8602PSOAtuxnVhZ19kxOQ6EkQVxyrPEn0yGOTGh/hIcH12RsjhOQ1JwlStDIg
I3iOh/VoLjQ3J4r7Kr0kKHjdZd0RuKv7BVj3WXZrX2MKjsXQ2Eb1iZlGS2I6kpiTkZozv916/dLZ
9e5++zjJCifF5gAS8J/TrPAXi/eu3Gd2X+wZWrhLEO+xjWs3wz12vAbq/ht/OIT+xThNVPbmBwAA
AP//</cx:binary>
              </cx:geoCache>
            </cx:geography>
          </cx:layoutPr>
        </cx:series>
      </cx:plotAreaRegion>
    </cx:plotArea>
  </cx:chart>
  <cx:fmtOvrs>
    <cx:fmtOvr idx="2">
      <cx:spPr>
        <a:solidFill>
          <a:schemeClr val="accent2"/>
        </a:solidFill>
      </cx:spPr>
    </cx:fmtOvr>
    <cx:fmtOvr idx="0">
      <cx:spPr>
        <a:solidFill>
          <a:schemeClr val="tx2"/>
        </a:solidFill>
      </cx:spPr>
    </cx:fmtOvr>
    <cx:fmtOvr idx="1">
      <cx:spPr>
        <a:solidFill>
          <a:schemeClr val="accent5">
            <a:lumMod val="40000"/>
            <a:lumOff val="60000"/>
          </a:schemeClr>
        </a:solidFill>
      </cx:spPr>
    </cx:fmtOvr>
  </cx:fmtOvrs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2DE57-C77A-4DCC-9B81-2B7150990D1C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18122-40E2-4C45-9BE3-446143FCF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49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59A59-46F7-264E-896F-8336CF083C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584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98451-32F4-4F44-BBDA-7C966B5DD5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442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Consider world focus transition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D1707-6CE3-4180-8C2F-0B32654C1D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151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Consider city focus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59A59-46F7-264E-896F-8336CF083C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05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59A59-46F7-264E-896F-8336CF083C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329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59A59-46F7-264E-896F-8336CF083C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563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59A59-46F7-264E-896F-8336CF083C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773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Change photo (put in sign)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59A59-46F7-264E-896F-8336CF083C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965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Maintain blue and red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59A59-46F7-264E-896F-8336CF083C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071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561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59A59-46F7-264E-896F-8336CF083C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097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59A59-46F7-264E-896F-8336CF083C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677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98451-32F4-4F44-BBDA-7C966B5DD5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748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98451-32F4-4F44-BBDA-7C966B5DD5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227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98451-32F4-4F44-BBDA-7C966B5DD5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500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19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63EB-CFBE-864D-8647-FACFB1C43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9BFDC-25BD-6D4C-8E46-B341436B6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1D254-BE05-B846-AECD-40CE8BC9607A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517BE7-927D-0344-84FF-CE5E75CDE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CCFFCA-525B-ED4C-AB03-936BB8F26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929F-B040-CC45-A12D-4FA70A528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9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A2E056-F042-E249-B5BA-9E64255D5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1D254-BE05-B846-AECD-40CE8BC9607A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0E6135-4435-A049-BFC7-D01401E79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AA9F9-2BDB-DD42-B143-CAA19F3E5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929F-B040-CC45-A12D-4FA70A528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49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F3564-CD6E-6E44-B172-489A1FB7A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06EA8-83EB-E141-9666-961A55683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0FD32D-12A2-CB4A-9EBE-5F1AE275A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E77D5B-D378-024C-BA48-9CFC4891B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1D254-BE05-B846-AECD-40CE8BC9607A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54F86-B177-0C47-BC14-B4A7B384C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AC0405-1957-7648-8825-3BD577818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929F-B040-CC45-A12D-4FA70A528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83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46A17-88C1-7E45-89E2-FE3CC0638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F1DD07-EAC7-7D4D-A924-51B31751D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FB8678-67B9-754F-844E-6C74E25752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6DB998-BB66-FC40-BE4B-A5516ABED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1D254-BE05-B846-AECD-40CE8BC9607A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99FE6A-F5ED-4549-A02D-2DDF90936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D4F5F-E4A2-384A-93E5-4EDD9F30E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929F-B040-CC45-A12D-4FA70A528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78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70551-B3D1-1845-88CE-F34FF21D5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83DB08-E911-2D4B-9333-0E8D652266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5E6F2-BF33-CF42-B960-150C824D2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1D254-BE05-B846-AECD-40CE8BC9607A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63524-2B3C-1546-9B63-AA80B0A62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6BF4F-CB95-F34E-9616-A5FBAA12F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929F-B040-CC45-A12D-4FA70A528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91A31F-B0F6-D44E-9EE5-B485E42C77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83C837-99C1-CC40-93B6-E546C4965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C63B5-8064-C34A-AB44-6CE8B5784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1D254-BE05-B846-AECD-40CE8BC9607A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6CCA6-6066-2745-B824-1E2F760CA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FFC2-D208-CB49-BD04-14FC1FCA5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929F-B040-CC45-A12D-4FA70A528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3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2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/>
              <a:t>Click icon to add picture</a:t>
            </a:r>
            <a:endParaRPr kumimoji="1" lang="ja-JP" altLang="en-US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35567" y="2925657"/>
            <a:ext cx="10320867" cy="905070"/>
          </a:xfrm>
        </p:spPr>
        <p:txBody>
          <a:bodyPr anchor="b">
            <a:normAutofit/>
          </a:bodyPr>
          <a:lstStyle>
            <a:lvl1pPr algn="ctr">
              <a:defRPr sz="5334" spc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/>
              <a:t>Presentation title</a:t>
            </a:r>
            <a:endParaRPr kumimoji="1" lang="ja-JP" altLang="en-US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015068" y="3801490"/>
            <a:ext cx="8161866" cy="29700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333">
                <a:solidFill>
                  <a:schemeClr val="bg1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/>
              <a:t>Text goes here</a:t>
            </a:r>
            <a:endParaRPr kumimoji="1" lang="ja-JP" alt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2015068" y="5510696"/>
            <a:ext cx="8161866" cy="1043515"/>
          </a:xfrm>
        </p:spPr>
        <p:txBody>
          <a:bodyPr anchor="b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FontTx/>
              <a:buNone/>
              <a:defRPr sz="1067">
                <a:solidFill>
                  <a:schemeClr val="bg1"/>
                </a:solidFill>
              </a:defRPr>
            </a:lvl1pPr>
            <a:lvl2pPr marL="457162" indent="0">
              <a:buNone/>
              <a:defRPr sz="1200"/>
            </a:lvl2pPr>
            <a:lvl3pPr marL="914324" indent="0">
              <a:buNone/>
              <a:defRPr sz="1200"/>
            </a:lvl3pPr>
            <a:lvl4pPr marL="1371486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kumimoji="1" lang="en-US" altLang="ja-JP"/>
              <a:t>Text goes here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102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71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4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2A0763-8860-FE45-82A1-EAAD7A1F61B9}"/>
              </a:ext>
            </a:extLst>
          </p:cNvPr>
          <p:cNvSpPr/>
          <p:nvPr userDrawn="1"/>
        </p:nvSpPr>
        <p:spPr>
          <a:xfrm>
            <a:off x="0" y="0"/>
            <a:ext cx="4943872" cy="6858000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5382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7989" y="398119"/>
            <a:ext cx="9144000" cy="779463"/>
          </a:xfrm>
        </p:spPr>
        <p:txBody>
          <a:bodyPr anchor="b">
            <a:normAutofit/>
          </a:bodyPr>
          <a:lstStyle>
            <a:lvl1pPr algn="l">
              <a:defRPr sz="2599">
                <a:solidFill>
                  <a:srgbClr val="E624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40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7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FC5DB-2E65-0943-8B77-72CA581A5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30BDD-80E7-6344-853B-86BDAF23E7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303E5-3FB6-534A-B451-D01C4F2AD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1D254-BE05-B846-AECD-40CE8BC9607A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D2032-3A5D-6348-8D1B-4ABBC17DE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07F38-2D1E-204E-B0DE-CC8B7F581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929F-B040-CC45-A12D-4FA70A528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24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EB766-8776-DF4C-936C-8FF68FAEA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87D89-EE7C-B149-B94B-149DDF9EF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58C5F-45A2-8A4C-AC32-1B6CFBC59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1D254-BE05-B846-AECD-40CE8BC9607A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05F5-058E-E44E-B4C6-ED23CEF9C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28B32-0212-3E48-A021-9B05C501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929F-B040-CC45-A12D-4FA70A528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16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3036E-4A6E-234E-9D25-E03693426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95122-6A9C-C643-9B33-DAD41287E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E41B0-1226-2C4E-BCB4-06350C13D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1D254-BE05-B846-AECD-40CE8BC9607A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F60E4-362F-3542-9F67-9AF4818E1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319EE-C3A2-A74F-B21F-0CBEC5EE8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929F-B040-CC45-A12D-4FA70A528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13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A1288-DB6B-8342-90C4-7CA4553E7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D6010-1CDC-6048-8ED5-9570C6AD1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95FC77-2F4B-3341-AC1A-86065CC6E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F402F8-6496-3442-B39E-5D1E8A89D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1D254-BE05-B846-AECD-40CE8BC9607A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3BABFE-100C-4341-B6A2-9CA446B72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2328DB-E255-604F-9FB4-81E067E15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929F-B040-CC45-A12D-4FA70A528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55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48B08-873C-8F48-8AB2-963EC3510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9907A-0C70-CE4E-A68E-A3CD9F661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EAA069-1D0A-6D40-B0DA-C032CBB16C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71492-0AD8-1B4F-A0AD-EC0554DFED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B1CA55-6A9B-C54E-A68C-A5BC67CF5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29060-5E65-8944-B13B-74477BDF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1D254-BE05-B846-AECD-40CE8BC9607A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64AD0E-4157-8746-8365-C25595ECA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42A077-740E-704D-9A1A-6996A0F9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1929F-B040-CC45-A12D-4FA70A528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01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CCFF6FE-A238-6A48-8247-F4FBD7D830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79" y="0"/>
            <a:ext cx="109728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075CDC-406A-F64A-9E35-4D84981ECD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9600" y="6264767"/>
            <a:ext cx="1198880" cy="34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8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779020-FAB4-A942-B585-C60600EEB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"/>
          <a:stretch/>
        </p:blipFill>
        <p:spPr>
          <a:xfrm>
            <a:off x="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6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BBB3E7-B2E2-6349-ABAB-0E051137E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0F2C0-4506-8844-8B4A-0C9E22242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10F23-7772-7747-8165-7EEC2F624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1D254-BE05-B846-AECD-40CE8BC9607A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CDCE5-BF95-AC4E-A5CF-C5739AC03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A2E34-7EB9-D747-A82F-3A948F87B9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1929F-B040-CC45-A12D-4FA70A528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8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jpeg"/><Relationship Id="rId11" Type="http://schemas.microsoft.com/office/2007/relationships/hdphoto" Target="../media/hdphoto1.wdp"/><Relationship Id="rId5" Type="http://schemas.openxmlformats.org/officeDocument/2006/relationships/image" Target="../media/image32.jpeg"/><Relationship Id="rId10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6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3.jp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10" Type="http://schemas.microsoft.com/office/2007/relationships/hdphoto" Target="../media/hdphoto1.wdp"/><Relationship Id="rId4" Type="http://schemas.openxmlformats.org/officeDocument/2006/relationships/image" Target="../media/image40.jpe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microsoft.com/office/2007/relationships/hdphoto" Target="../media/hdphoto1.wdp"/><Relationship Id="rId10" Type="http://schemas.openxmlformats.org/officeDocument/2006/relationships/image" Target="../media/image49.png"/><Relationship Id="rId4" Type="http://schemas.openxmlformats.org/officeDocument/2006/relationships/image" Target="../media/image8.png"/><Relationship Id="rId9" Type="http://schemas.openxmlformats.org/officeDocument/2006/relationships/image" Target="../media/image48.png"/><Relationship Id="rId1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3" Type="http://schemas.openxmlformats.org/officeDocument/2006/relationships/image" Target="../media/image55.tiff"/><Relationship Id="rId7" Type="http://schemas.microsoft.com/office/2007/relationships/hdphoto" Target="../media/hdphoto1.wdp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59.svg"/><Relationship Id="rId5" Type="http://schemas.openxmlformats.org/officeDocument/2006/relationships/image" Target="../media/image7.png"/><Relationship Id="rId15" Type="http://schemas.openxmlformats.org/officeDocument/2006/relationships/image" Target="../media/image63.svg"/><Relationship Id="rId10" Type="http://schemas.openxmlformats.org/officeDocument/2006/relationships/image" Target="../media/image58.png"/><Relationship Id="rId4" Type="http://schemas.openxmlformats.org/officeDocument/2006/relationships/image" Target="../media/image5.png"/><Relationship Id="rId9" Type="http://schemas.openxmlformats.org/officeDocument/2006/relationships/image" Target="../media/image57.svg"/><Relationship Id="rId1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5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3.jpeg"/><Relationship Id="rId4" Type="http://schemas.openxmlformats.org/officeDocument/2006/relationships/image" Target="../media/image66.tiff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75.png"/><Relationship Id="rId3" Type="http://schemas.openxmlformats.org/officeDocument/2006/relationships/image" Target="../media/image470.png"/><Relationship Id="rId7" Type="http://schemas.microsoft.com/office/2007/relationships/hdphoto" Target="../media/hdphoto1.wdp"/><Relationship Id="rId12" Type="http://schemas.openxmlformats.org/officeDocument/2006/relationships/image" Target="../media/image74.png"/><Relationship Id="rId2" Type="http://schemas.microsoft.com/office/2014/relationships/chartEx" Target="../charts/chartEx1.xml"/><Relationship Id="rId16" Type="http://schemas.openxmlformats.org/officeDocument/2006/relationships/hyperlink" Target="http://www.all-flags-world.com/country-flag/USA/national-american-flag.php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11" Type="http://schemas.openxmlformats.org/officeDocument/2006/relationships/image" Target="../media/image73.png"/><Relationship Id="rId5" Type="http://schemas.openxmlformats.org/officeDocument/2006/relationships/image" Target="../media/image7.png"/><Relationship Id="rId15" Type="http://schemas.openxmlformats.org/officeDocument/2006/relationships/image" Target="../media/image77.jpg"/><Relationship Id="rId10" Type="http://schemas.openxmlformats.org/officeDocument/2006/relationships/image" Target="../media/image72.png"/><Relationship Id="rId4" Type="http://schemas.openxmlformats.org/officeDocument/2006/relationships/image" Target="../media/image70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8.jpe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81.svg"/><Relationship Id="rId4" Type="http://schemas.openxmlformats.org/officeDocument/2006/relationships/image" Target="../media/image5.png"/><Relationship Id="rId9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svg"/><Relationship Id="rId11" Type="http://schemas.openxmlformats.org/officeDocument/2006/relationships/image" Target="../media/image8.png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chart" Target="../charts/chart1.xml"/><Relationship Id="rId9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jpe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le of white pills&#10;&#10;Description automatically generated with low confidence">
            <a:extLst>
              <a:ext uri="{FF2B5EF4-FFF2-40B4-BE49-F238E27FC236}">
                <a16:creationId xmlns:a16="http://schemas.microsoft.com/office/drawing/2014/main" id="{52DE8002-9487-EE4F-81D3-B48604E5A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53" b="32055"/>
          <a:stretch/>
        </p:blipFill>
        <p:spPr>
          <a:xfrm>
            <a:off x="0" y="3216300"/>
            <a:ext cx="12192000" cy="3641700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8BB5A4E5-249F-FF44-A454-A33AC7FA8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0" y="3014662"/>
            <a:ext cx="12192000" cy="3641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1A1524-335F-2140-9AF2-7CF6662538E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104" y="2679713"/>
            <a:ext cx="3021792" cy="87153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61D7D73-D6C7-4995-A060-5F3D7327F617}"/>
              </a:ext>
            </a:extLst>
          </p:cNvPr>
          <p:cNvGrpSpPr/>
          <p:nvPr/>
        </p:nvGrpSpPr>
        <p:grpSpPr>
          <a:xfrm>
            <a:off x="172124" y="6337324"/>
            <a:ext cx="3725333" cy="346248"/>
            <a:chOff x="2" y="6356539"/>
            <a:chExt cx="3725333" cy="346248"/>
          </a:xfrm>
        </p:grpSpPr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D4B7C6A7-0849-4846-9D3C-93DF92232D96}"/>
                </a:ext>
              </a:extLst>
            </p:cNvPr>
            <p:cNvSpPr/>
            <p:nvPr/>
          </p:nvSpPr>
          <p:spPr>
            <a:xfrm>
              <a:off x="2" y="6356539"/>
              <a:ext cx="3725333" cy="346248"/>
            </a:xfrm>
            <a:custGeom>
              <a:avLst/>
              <a:gdLst>
                <a:gd name="connsiteX0" fmla="*/ 0 w 3725333"/>
                <a:gd name="connsiteY0" fmla="*/ 173123 h 346248"/>
                <a:gd name="connsiteX1" fmla="*/ 0 w 3725333"/>
                <a:gd name="connsiteY1" fmla="*/ 173124 h 346248"/>
                <a:gd name="connsiteX2" fmla="*/ 0 w 3725333"/>
                <a:gd name="connsiteY2" fmla="*/ 173124 h 346248"/>
                <a:gd name="connsiteX3" fmla="*/ 1170642 w 3725333"/>
                <a:gd name="connsiteY3" fmla="*/ 0 h 346248"/>
                <a:gd name="connsiteX4" fmla="*/ 3552209 w 3725333"/>
                <a:gd name="connsiteY4" fmla="*/ 0 h 346248"/>
                <a:gd name="connsiteX5" fmla="*/ 3725333 w 3725333"/>
                <a:gd name="connsiteY5" fmla="*/ 173124 h 346248"/>
                <a:gd name="connsiteX6" fmla="*/ 3725332 w 3725333"/>
                <a:gd name="connsiteY6" fmla="*/ 173124 h 346248"/>
                <a:gd name="connsiteX7" fmla="*/ 3552208 w 3725333"/>
                <a:gd name="connsiteY7" fmla="*/ 346248 h 346248"/>
                <a:gd name="connsiteX8" fmla="*/ 1170642 w 3725333"/>
                <a:gd name="connsiteY8" fmla="*/ 346248 h 346248"/>
                <a:gd name="connsiteX9" fmla="*/ 173124 w 3725333"/>
                <a:gd name="connsiteY9" fmla="*/ 0 h 346248"/>
                <a:gd name="connsiteX10" fmla="*/ 244609 w 3725333"/>
                <a:gd name="connsiteY10" fmla="*/ 0 h 346248"/>
                <a:gd name="connsiteX11" fmla="*/ 244609 w 3725333"/>
                <a:gd name="connsiteY11" fmla="*/ 346247 h 346248"/>
                <a:gd name="connsiteX12" fmla="*/ 173124 w 3725333"/>
                <a:gd name="connsiteY12" fmla="*/ 346247 h 346248"/>
                <a:gd name="connsiteX13" fmla="*/ 13605 w 3725333"/>
                <a:gd name="connsiteY13" fmla="*/ 240511 h 346248"/>
                <a:gd name="connsiteX14" fmla="*/ 0 w 3725333"/>
                <a:gd name="connsiteY14" fmla="*/ 173124 h 346248"/>
                <a:gd name="connsiteX15" fmla="*/ 13605 w 3725333"/>
                <a:gd name="connsiteY15" fmla="*/ 105736 h 346248"/>
                <a:gd name="connsiteX16" fmla="*/ 173124 w 3725333"/>
                <a:gd name="connsiteY16" fmla="*/ 0 h 34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5333" h="346248">
                  <a:moveTo>
                    <a:pt x="0" y="173123"/>
                  </a:moveTo>
                  <a:lnTo>
                    <a:pt x="0" y="173124"/>
                  </a:lnTo>
                  <a:lnTo>
                    <a:pt x="0" y="173124"/>
                  </a:lnTo>
                  <a:close/>
                  <a:moveTo>
                    <a:pt x="1170642" y="0"/>
                  </a:moveTo>
                  <a:lnTo>
                    <a:pt x="3552209" y="0"/>
                  </a:lnTo>
                  <a:cubicBezTo>
                    <a:pt x="3647823" y="0"/>
                    <a:pt x="3725333" y="77510"/>
                    <a:pt x="3725333" y="173124"/>
                  </a:cubicBezTo>
                  <a:lnTo>
                    <a:pt x="3725332" y="173124"/>
                  </a:lnTo>
                  <a:cubicBezTo>
                    <a:pt x="3725332" y="268738"/>
                    <a:pt x="3647822" y="346248"/>
                    <a:pt x="3552208" y="346248"/>
                  </a:cubicBezTo>
                  <a:lnTo>
                    <a:pt x="1170642" y="346248"/>
                  </a:lnTo>
                  <a:close/>
                  <a:moveTo>
                    <a:pt x="173124" y="0"/>
                  </a:moveTo>
                  <a:lnTo>
                    <a:pt x="244609" y="0"/>
                  </a:lnTo>
                  <a:lnTo>
                    <a:pt x="244609" y="346247"/>
                  </a:lnTo>
                  <a:lnTo>
                    <a:pt x="173124" y="346247"/>
                  </a:lnTo>
                  <a:cubicBezTo>
                    <a:pt x="101414" y="346247"/>
                    <a:pt x="39887" y="302648"/>
                    <a:pt x="13605" y="240511"/>
                  </a:cubicBezTo>
                  <a:lnTo>
                    <a:pt x="0" y="173124"/>
                  </a:lnTo>
                  <a:lnTo>
                    <a:pt x="13605" y="105736"/>
                  </a:lnTo>
                  <a:cubicBezTo>
                    <a:pt x="39887" y="43600"/>
                    <a:pt x="101414" y="0"/>
                    <a:pt x="1731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                     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Canadian standards you can 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ExtraBo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trust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D8698EF1-4B7D-48C8-AA84-B64F59D21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483504">
              <a:off x="3326335" y="6394082"/>
              <a:ext cx="253593" cy="27431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0ABFD88-A705-46D4-8093-C71F8B677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64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611" y="6409676"/>
              <a:ext cx="716031" cy="20651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DDEFCC3-8A73-4AA7-AA1B-E3F6873F62D6}"/>
              </a:ext>
            </a:extLst>
          </p:cNvPr>
          <p:cNvSpPr txBox="1"/>
          <p:nvPr/>
        </p:nvSpPr>
        <p:spPr>
          <a:xfrm>
            <a:off x="3251482" y="3886199"/>
            <a:ext cx="6101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D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“The trusted partner you can count on”</a:t>
            </a:r>
          </a:p>
        </p:txBody>
      </p:sp>
    </p:spTree>
    <p:extLst>
      <p:ext uri="{BB962C8B-B14F-4D97-AF65-F5344CB8AC3E}">
        <p14:creationId xmlns:p14="http://schemas.microsoft.com/office/powerpoint/2010/main" val="40046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D7BBA6-161D-634F-B809-E0063B080BE5}"/>
              </a:ext>
            </a:extLst>
          </p:cNvPr>
          <p:cNvSpPr/>
          <p:nvPr/>
        </p:nvSpPr>
        <p:spPr>
          <a:xfrm>
            <a:off x="4079776" y="2544610"/>
            <a:ext cx="4023681" cy="2173631"/>
          </a:xfrm>
          <a:prstGeom prst="rect">
            <a:avLst/>
          </a:prstGeom>
          <a:solidFill>
            <a:srgbClr val="0F4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23B48B-70FC-F246-9F8C-3C07C331AD0A}"/>
              </a:ext>
            </a:extLst>
          </p:cNvPr>
          <p:cNvSpPr txBox="1"/>
          <p:nvPr/>
        </p:nvSpPr>
        <p:spPr>
          <a:xfrm>
            <a:off x="4163455" y="2945731"/>
            <a:ext cx="3923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Headquartered in Montreal, Canada.</a:t>
            </a:r>
            <a:b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 are a top pharmaceutical manufacturer delivering high quality medicines globally.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C27E0B-1B05-9541-BF7F-3E826C64DD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2543288"/>
            <a:ext cx="3973947" cy="2115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87B8C6-99EB-AB4F-A911-4947BD860D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9286" y="2564905"/>
            <a:ext cx="3982713" cy="211587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F5A93A3-F522-4D4F-82AC-6CC27982BC01}"/>
              </a:ext>
            </a:extLst>
          </p:cNvPr>
          <p:cNvGrpSpPr/>
          <p:nvPr/>
        </p:nvGrpSpPr>
        <p:grpSpPr>
          <a:xfrm>
            <a:off x="0" y="405371"/>
            <a:ext cx="12191997" cy="2277015"/>
            <a:chOff x="0" y="304028"/>
            <a:chExt cx="9143998" cy="170776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D63C4CE-08C8-C248-BCE1-ED34711F0AD8}"/>
                </a:ext>
              </a:extLst>
            </p:cNvPr>
            <p:cNvSpPr txBox="1"/>
            <p:nvPr/>
          </p:nvSpPr>
          <p:spPr>
            <a:xfrm>
              <a:off x="1691680" y="403704"/>
              <a:ext cx="675050" cy="160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3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“</a:t>
              </a:r>
              <a:endParaRPr kumimoji="0" lang="en-CA" sz="133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5C2B0A8-5002-B247-A4D8-40A157AA22BE}"/>
                </a:ext>
              </a:extLst>
            </p:cNvPr>
            <p:cNvSpPr txBox="1"/>
            <p:nvPr/>
          </p:nvSpPr>
          <p:spPr>
            <a:xfrm rot="10800000">
              <a:off x="6660232" y="304028"/>
              <a:ext cx="675050" cy="1608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33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“</a:t>
              </a:r>
              <a:endParaRPr kumimoji="0" lang="en-CA" sz="133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377D0A4-FC02-954A-8E03-75809B36C4EB}"/>
                </a:ext>
              </a:extLst>
            </p:cNvPr>
            <p:cNvSpPr txBox="1"/>
            <p:nvPr/>
          </p:nvSpPr>
          <p:spPr>
            <a:xfrm>
              <a:off x="0" y="896147"/>
              <a:ext cx="9143998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We believe in improving the health and well-being of</a:t>
              </a:r>
              <a:br>
                <a:rPr kumimoji="0" lang="en-C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</a:br>
              <a:r>
                <a:rPr kumimoji="0" lang="en-C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Canadians and people in need around the world. </a:t>
              </a:r>
            </a:p>
          </p:txBody>
        </p:sp>
      </p:grpSp>
      <p:pic>
        <p:nvPicPr>
          <p:cNvPr id="4100" name="Picture 4" descr="What Does 2020 Have in Store for the Pharma Industry? | BioSpace">
            <a:extLst>
              <a:ext uri="{FF2B5EF4-FFF2-40B4-BE49-F238E27FC236}">
                <a16:creationId xmlns:a16="http://schemas.microsoft.com/office/drawing/2014/main" id="{0CC95CDC-FE4D-4104-A005-A71C85E25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" y="2544610"/>
            <a:ext cx="3982713" cy="215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Global Presence | Amardeep Chemical Industries">
            <a:extLst>
              <a:ext uri="{FF2B5EF4-FFF2-40B4-BE49-F238E27FC236}">
                <a16:creationId xmlns:a16="http://schemas.microsoft.com/office/drawing/2014/main" id="{866E8A93-9873-4400-90C3-3251215CA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288" y="2544609"/>
            <a:ext cx="3982713" cy="217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4230FB-C9D6-EB4D-AF69-17304CC14C9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39" y="2543287"/>
            <a:ext cx="4005684" cy="217495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19481CA-BF7C-4D0A-B93C-F973836BDC12}"/>
              </a:ext>
            </a:extLst>
          </p:cNvPr>
          <p:cNvGrpSpPr/>
          <p:nvPr/>
        </p:nvGrpSpPr>
        <p:grpSpPr>
          <a:xfrm>
            <a:off x="172124" y="6337324"/>
            <a:ext cx="3725333" cy="346248"/>
            <a:chOff x="2" y="6356539"/>
            <a:chExt cx="3725333" cy="346248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1675CF7A-9DBF-4FB8-90FA-43EF0416C9D7}"/>
                </a:ext>
              </a:extLst>
            </p:cNvPr>
            <p:cNvSpPr/>
            <p:nvPr/>
          </p:nvSpPr>
          <p:spPr>
            <a:xfrm>
              <a:off x="2" y="6356539"/>
              <a:ext cx="3725333" cy="346248"/>
            </a:xfrm>
            <a:custGeom>
              <a:avLst/>
              <a:gdLst>
                <a:gd name="connsiteX0" fmla="*/ 0 w 3725333"/>
                <a:gd name="connsiteY0" fmla="*/ 173123 h 346248"/>
                <a:gd name="connsiteX1" fmla="*/ 0 w 3725333"/>
                <a:gd name="connsiteY1" fmla="*/ 173124 h 346248"/>
                <a:gd name="connsiteX2" fmla="*/ 0 w 3725333"/>
                <a:gd name="connsiteY2" fmla="*/ 173124 h 346248"/>
                <a:gd name="connsiteX3" fmla="*/ 1170642 w 3725333"/>
                <a:gd name="connsiteY3" fmla="*/ 0 h 346248"/>
                <a:gd name="connsiteX4" fmla="*/ 3552209 w 3725333"/>
                <a:gd name="connsiteY4" fmla="*/ 0 h 346248"/>
                <a:gd name="connsiteX5" fmla="*/ 3725333 w 3725333"/>
                <a:gd name="connsiteY5" fmla="*/ 173124 h 346248"/>
                <a:gd name="connsiteX6" fmla="*/ 3725332 w 3725333"/>
                <a:gd name="connsiteY6" fmla="*/ 173124 h 346248"/>
                <a:gd name="connsiteX7" fmla="*/ 3552208 w 3725333"/>
                <a:gd name="connsiteY7" fmla="*/ 346248 h 346248"/>
                <a:gd name="connsiteX8" fmla="*/ 1170642 w 3725333"/>
                <a:gd name="connsiteY8" fmla="*/ 346248 h 346248"/>
                <a:gd name="connsiteX9" fmla="*/ 173124 w 3725333"/>
                <a:gd name="connsiteY9" fmla="*/ 0 h 346248"/>
                <a:gd name="connsiteX10" fmla="*/ 244609 w 3725333"/>
                <a:gd name="connsiteY10" fmla="*/ 0 h 346248"/>
                <a:gd name="connsiteX11" fmla="*/ 244609 w 3725333"/>
                <a:gd name="connsiteY11" fmla="*/ 346247 h 346248"/>
                <a:gd name="connsiteX12" fmla="*/ 173124 w 3725333"/>
                <a:gd name="connsiteY12" fmla="*/ 346247 h 346248"/>
                <a:gd name="connsiteX13" fmla="*/ 13605 w 3725333"/>
                <a:gd name="connsiteY13" fmla="*/ 240511 h 346248"/>
                <a:gd name="connsiteX14" fmla="*/ 0 w 3725333"/>
                <a:gd name="connsiteY14" fmla="*/ 173124 h 346248"/>
                <a:gd name="connsiteX15" fmla="*/ 13605 w 3725333"/>
                <a:gd name="connsiteY15" fmla="*/ 105736 h 346248"/>
                <a:gd name="connsiteX16" fmla="*/ 173124 w 3725333"/>
                <a:gd name="connsiteY16" fmla="*/ 0 h 34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5333" h="346248">
                  <a:moveTo>
                    <a:pt x="0" y="173123"/>
                  </a:moveTo>
                  <a:lnTo>
                    <a:pt x="0" y="173124"/>
                  </a:lnTo>
                  <a:lnTo>
                    <a:pt x="0" y="173124"/>
                  </a:lnTo>
                  <a:close/>
                  <a:moveTo>
                    <a:pt x="1170642" y="0"/>
                  </a:moveTo>
                  <a:lnTo>
                    <a:pt x="3552209" y="0"/>
                  </a:lnTo>
                  <a:cubicBezTo>
                    <a:pt x="3647823" y="0"/>
                    <a:pt x="3725333" y="77510"/>
                    <a:pt x="3725333" y="173124"/>
                  </a:cubicBezTo>
                  <a:lnTo>
                    <a:pt x="3725332" y="173124"/>
                  </a:lnTo>
                  <a:cubicBezTo>
                    <a:pt x="3725332" y="268738"/>
                    <a:pt x="3647822" y="346248"/>
                    <a:pt x="3552208" y="346248"/>
                  </a:cubicBezTo>
                  <a:lnTo>
                    <a:pt x="1170642" y="346248"/>
                  </a:lnTo>
                  <a:close/>
                  <a:moveTo>
                    <a:pt x="173124" y="0"/>
                  </a:moveTo>
                  <a:lnTo>
                    <a:pt x="244609" y="0"/>
                  </a:lnTo>
                  <a:lnTo>
                    <a:pt x="244609" y="346247"/>
                  </a:lnTo>
                  <a:lnTo>
                    <a:pt x="173124" y="346247"/>
                  </a:lnTo>
                  <a:cubicBezTo>
                    <a:pt x="101414" y="346247"/>
                    <a:pt x="39887" y="302648"/>
                    <a:pt x="13605" y="240511"/>
                  </a:cubicBezTo>
                  <a:lnTo>
                    <a:pt x="0" y="173124"/>
                  </a:lnTo>
                  <a:lnTo>
                    <a:pt x="13605" y="105736"/>
                  </a:lnTo>
                  <a:cubicBezTo>
                    <a:pt x="39887" y="43600"/>
                    <a:pt x="101414" y="0"/>
                    <a:pt x="1731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                      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Canadian standards you can </a:t>
              </a: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ExtraBo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trust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</p:txBody>
        </p: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43521CA0-4DDD-4F46-BFC9-89727D85F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483504">
              <a:off x="3326335" y="6394082"/>
              <a:ext cx="253593" cy="27431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8B3E75B-AC70-4983-B470-7EE405A2C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64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611" y="6409676"/>
              <a:ext cx="716031" cy="206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217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FF0284-0DD6-994D-8F87-AB77D08FD105}"/>
              </a:ext>
            </a:extLst>
          </p:cNvPr>
          <p:cNvSpPr txBox="1"/>
          <p:nvPr/>
        </p:nvSpPr>
        <p:spPr>
          <a:xfrm>
            <a:off x="3983765" y="619904"/>
            <a:ext cx="2405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rgbClr val="0F437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CUSTOMER FOCUS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9ED10C-58C6-9344-9388-0F70643A0FE6}"/>
              </a:ext>
            </a:extLst>
          </p:cNvPr>
          <p:cNvSpPr txBox="1"/>
          <p:nvPr/>
        </p:nvSpPr>
        <p:spPr>
          <a:xfrm>
            <a:off x="6557197" y="619904"/>
            <a:ext cx="2405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rgbClr val="0F437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INNOVATION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90A801-45A9-0445-99F4-88D6442CE3AD}"/>
              </a:ext>
            </a:extLst>
          </p:cNvPr>
          <p:cNvSpPr txBox="1"/>
          <p:nvPr/>
        </p:nvSpPr>
        <p:spPr>
          <a:xfrm>
            <a:off x="9168341" y="619904"/>
            <a:ext cx="2405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rgbClr val="0F437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PHILANTHROPY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3776BB-CB61-BD4E-9E93-694243ADA8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6054" y="1124744"/>
            <a:ext cx="2405641" cy="48005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82BAB2-2C5C-0D4F-8726-C0878ABF4C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3765" y="1143141"/>
            <a:ext cx="2405641" cy="47821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C95D68-9C3C-8646-A69D-177E6328DD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8341" y="1124746"/>
            <a:ext cx="2405641" cy="48005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88965B2-CE3B-DD42-83F4-20B276542A43}"/>
              </a:ext>
            </a:extLst>
          </p:cNvPr>
          <p:cNvSpPr/>
          <p:nvPr/>
        </p:nvSpPr>
        <p:spPr>
          <a:xfrm>
            <a:off x="9168341" y="1124744"/>
            <a:ext cx="2405640" cy="4800533"/>
          </a:xfrm>
          <a:prstGeom prst="rect">
            <a:avLst/>
          </a:prstGeom>
          <a:noFill/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4" name="Picture 4" descr="Healthcare Innovation in Canada Hitting its Stride | Digital Magazine">
            <a:extLst>
              <a:ext uri="{FF2B5EF4-FFF2-40B4-BE49-F238E27FC236}">
                <a16:creationId xmlns:a16="http://schemas.microsoft.com/office/drawing/2014/main" id="{0381D211-339B-457F-9205-54DDB53AE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7" t="-338" r="58046" b="338"/>
          <a:stretch/>
        </p:blipFill>
        <p:spPr bwMode="auto">
          <a:xfrm>
            <a:off x="6570679" y="1108501"/>
            <a:ext cx="2411015" cy="480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B4E42B-D7FA-4263-B241-774A3498F244}"/>
              </a:ext>
            </a:extLst>
          </p:cNvPr>
          <p:cNvSpPr txBox="1"/>
          <p:nvPr/>
        </p:nvSpPr>
        <p:spPr>
          <a:xfrm>
            <a:off x="434479" y="2276873"/>
            <a:ext cx="35523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Our core values, passion for customer focus, and commitment to healthcare sustainability for patients are the driving force behind everything we do.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09E1AA-E1A3-48C0-BF7F-60A14CD1F871}"/>
              </a:ext>
            </a:extLst>
          </p:cNvPr>
          <p:cNvGrpSpPr/>
          <p:nvPr/>
        </p:nvGrpSpPr>
        <p:grpSpPr>
          <a:xfrm>
            <a:off x="172124" y="6337324"/>
            <a:ext cx="3725333" cy="346248"/>
            <a:chOff x="2" y="6356539"/>
            <a:chExt cx="3725333" cy="346248"/>
          </a:xfrm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14DD6F37-CB35-44AC-A340-56955FA46977}"/>
                </a:ext>
              </a:extLst>
            </p:cNvPr>
            <p:cNvSpPr/>
            <p:nvPr/>
          </p:nvSpPr>
          <p:spPr>
            <a:xfrm>
              <a:off x="2" y="6356539"/>
              <a:ext cx="3725333" cy="346248"/>
            </a:xfrm>
            <a:custGeom>
              <a:avLst/>
              <a:gdLst>
                <a:gd name="connsiteX0" fmla="*/ 0 w 3725333"/>
                <a:gd name="connsiteY0" fmla="*/ 173123 h 346248"/>
                <a:gd name="connsiteX1" fmla="*/ 0 w 3725333"/>
                <a:gd name="connsiteY1" fmla="*/ 173124 h 346248"/>
                <a:gd name="connsiteX2" fmla="*/ 0 w 3725333"/>
                <a:gd name="connsiteY2" fmla="*/ 173124 h 346248"/>
                <a:gd name="connsiteX3" fmla="*/ 1170642 w 3725333"/>
                <a:gd name="connsiteY3" fmla="*/ 0 h 346248"/>
                <a:gd name="connsiteX4" fmla="*/ 3552209 w 3725333"/>
                <a:gd name="connsiteY4" fmla="*/ 0 h 346248"/>
                <a:gd name="connsiteX5" fmla="*/ 3725333 w 3725333"/>
                <a:gd name="connsiteY5" fmla="*/ 173124 h 346248"/>
                <a:gd name="connsiteX6" fmla="*/ 3725332 w 3725333"/>
                <a:gd name="connsiteY6" fmla="*/ 173124 h 346248"/>
                <a:gd name="connsiteX7" fmla="*/ 3552208 w 3725333"/>
                <a:gd name="connsiteY7" fmla="*/ 346248 h 346248"/>
                <a:gd name="connsiteX8" fmla="*/ 1170642 w 3725333"/>
                <a:gd name="connsiteY8" fmla="*/ 346248 h 346248"/>
                <a:gd name="connsiteX9" fmla="*/ 173124 w 3725333"/>
                <a:gd name="connsiteY9" fmla="*/ 0 h 346248"/>
                <a:gd name="connsiteX10" fmla="*/ 244609 w 3725333"/>
                <a:gd name="connsiteY10" fmla="*/ 0 h 346248"/>
                <a:gd name="connsiteX11" fmla="*/ 244609 w 3725333"/>
                <a:gd name="connsiteY11" fmla="*/ 346247 h 346248"/>
                <a:gd name="connsiteX12" fmla="*/ 173124 w 3725333"/>
                <a:gd name="connsiteY12" fmla="*/ 346247 h 346248"/>
                <a:gd name="connsiteX13" fmla="*/ 13605 w 3725333"/>
                <a:gd name="connsiteY13" fmla="*/ 240511 h 346248"/>
                <a:gd name="connsiteX14" fmla="*/ 0 w 3725333"/>
                <a:gd name="connsiteY14" fmla="*/ 173124 h 346248"/>
                <a:gd name="connsiteX15" fmla="*/ 13605 w 3725333"/>
                <a:gd name="connsiteY15" fmla="*/ 105736 h 346248"/>
                <a:gd name="connsiteX16" fmla="*/ 173124 w 3725333"/>
                <a:gd name="connsiteY16" fmla="*/ 0 h 34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5333" h="346248">
                  <a:moveTo>
                    <a:pt x="0" y="173123"/>
                  </a:moveTo>
                  <a:lnTo>
                    <a:pt x="0" y="173124"/>
                  </a:lnTo>
                  <a:lnTo>
                    <a:pt x="0" y="173124"/>
                  </a:lnTo>
                  <a:close/>
                  <a:moveTo>
                    <a:pt x="1170642" y="0"/>
                  </a:moveTo>
                  <a:lnTo>
                    <a:pt x="3552209" y="0"/>
                  </a:lnTo>
                  <a:cubicBezTo>
                    <a:pt x="3647823" y="0"/>
                    <a:pt x="3725333" y="77510"/>
                    <a:pt x="3725333" y="173124"/>
                  </a:cubicBezTo>
                  <a:lnTo>
                    <a:pt x="3725332" y="173124"/>
                  </a:lnTo>
                  <a:cubicBezTo>
                    <a:pt x="3725332" y="268738"/>
                    <a:pt x="3647822" y="346248"/>
                    <a:pt x="3552208" y="346248"/>
                  </a:cubicBezTo>
                  <a:lnTo>
                    <a:pt x="1170642" y="346248"/>
                  </a:lnTo>
                  <a:close/>
                  <a:moveTo>
                    <a:pt x="173124" y="0"/>
                  </a:moveTo>
                  <a:lnTo>
                    <a:pt x="244609" y="0"/>
                  </a:lnTo>
                  <a:lnTo>
                    <a:pt x="244609" y="346247"/>
                  </a:lnTo>
                  <a:lnTo>
                    <a:pt x="173124" y="346247"/>
                  </a:lnTo>
                  <a:cubicBezTo>
                    <a:pt x="101414" y="346247"/>
                    <a:pt x="39887" y="302648"/>
                    <a:pt x="13605" y="240511"/>
                  </a:cubicBezTo>
                  <a:lnTo>
                    <a:pt x="0" y="173124"/>
                  </a:lnTo>
                  <a:lnTo>
                    <a:pt x="13605" y="105736"/>
                  </a:lnTo>
                  <a:cubicBezTo>
                    <a:pt x="39887" y="43600"/>
                    <a:pt x="101414" y="0"/>
                    <a:pt x="1731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                      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Canadian standards you can </a:t>
              </a: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ExtraBo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trust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76ACD63D-2EC2-43DA-9794-86C553DD2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483504">
              <a:off x="3326335" y="6394082"/>
              <a:ext cx="253593" cy="27431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C7E8DD5-0864-484E-BB40-141C3AE1A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64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611" y="6409676"/>
              <a:ext cx="716031" cy="206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57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0AA37C-5F0B-F941-986C-9EA6555EF24E}"/>
              </a:ext>
            </a:extLst>
          </p:cNvPr>
          <p:cNvSpPr/>
          <p:nvPr/>
        </p:nvSpPr>
        <p:spPr>
          <a:xfrm>
            <a:off x="1434317" y="3783329"/>
            <a:ext cx="2128158" cy="2023142"/>
          </a:xfrm>
          <a:prstGeom prst="rect">
            <a:avLst/>
          </a:prstGeom>
          <a:noFill/>
          <a:ln w="6350">
            <a:solidFill>
              <a:srgbClr val="0094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94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+ 3 MILLION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94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Lives improved across 100 Countries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68A646-3ABE-2349-9626-2B6A9640D21D}"/>
              </a:ext>
            </a:extLst>
          </p:cNvPr>
          <p:cNvSpPr/>
          <p:nvPr/>
        </p:nvSpPr>
        <p:spPr>
          <a:xfrm>
            <a:off x="3778236" y="3776654"/>
            <a:ext cx="2149748" cy="2023142"/>
          </a:xfrm>
          <a:prstGeom prst="rect">
            <a:avLst/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events supporting children and adult patients around the world</a:t>
            </a:r>
          </a:p>
        </p:txBody>
      </p:sp>
      <p:pic>
        <p:nvPicPr>
          <p:cNvPr id="25" name="Picture 4" descr="http://www.hpicanada.ca/wp-content/uploads/2013/10/hpic-new-brand-english-570x315.jpg">
            <a:extLst>
              <a:ext uri="{FF2B5EF4-FFF2-40B4-BE49-F238E27FC236}">
                <a16:creationId xmlns:a16="http://schemas.microsoft.com/office/drawing/2014/main" id="{ACABC70F-DF85-F241-B40A-5EB2249FFBD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2" t="-7"/>
          <a:stretch/>
        </p:blipFill>
        <p:spPr bwMode="auto">
          <a:xfrm>
            <a:off x="1535499" y="1674681"/>
            <a:ext cx="2026976" cy="190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ABC0CB-84A4-C04A-ADCF-0ECF695D7769}"/>
              </a:ext>
            </a:extLst>
          </p:cNvPr>
          <p:cNvSpPr/>
          <p:nvPr/>
        </p:nvSpPr>
        <p:spPr>
          <a:xfrm>
            <a:off x="3778236" y="1653434"/>
            <a:ext cx="2149748" cy="2023142"/>
          </a:xfrm>
          <a:prstGeom prst="rect">
            <a:avLst/>
          </a:prstGeom>
          <a:solidFill>
            <a:srgbClr val="0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+ 70 MILLION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Donated to date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Health Partners International Canada (HPIC)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66368C-F6DC-4A5A-BF1C-28F7A837C809}"/>
              </a:ext>
            </a:extLst>
          </p:cNvPr>
          <p:cNvSpPr txBox="1"/>
          <p:nvPr/>
        </p:nvSpPr>
        <p:spPr>
          <a:xfrm>
            <a:off x="431371" y="304648"/>
            <a:ext cx="11329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srgbClr val="0F43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Giving back to communities is part of </a:t>
            </a:r>
            <a:r>
              <a:rPr kumimoji="0" lang="en-C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F43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Pharmascience’s</a:t>
            </a: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srgbClr val="0F43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DNA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B38AABFC-F060-4692-A1D8-DAF230D6EE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" t="7023" r="-1" b="7922"/>
          <a:stretch/>
        </p:blipFill>
        <p:spPr>
          <a:xfrm>
            <a:off x="6108752" y="1653434"/>
            <a:ext cx="3613042" cy="20231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2F0F11-F3D6-8848-9C74-739AE73FFD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0391" y="1653434"/>
            <a:ext cx="2149748" cy="2023142"/>
          </a:xfrm>
          <a:prstGeom prst="rect">
            <a:avLst/>
          </a:prstGeom>
        </p:spPr>
      </p:pic>
      <p:pic>
        <p:nvPicPr>
          <p:cNvPr id="15" name="Content Placeholder 11">
            <a:extLst>
              <a:ext uri="{FF2B5EF4-FFF2-40B4-BE49-F238E27FC236}">
                <a16:creationId xmlns:a16="http://schemas.microsoft.com/office/drawing/2014/main" id="{55444D18-255E-411E-810A-EE322E0114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626"/>
          <a:stretch/>
        </p:blipFill>
        <p:spPr>
          <a:xfrm>
            <a:off x="6096000" y="3783329"/>
            <a:ext cx="3638547" cy="202314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A356F34-4921-4E86-BF72-8296B02B6179}"/>
              </a:ext>
            </a:extLst>
          </p:cNvPr>
          <p:cNvGrpSpPr/>
          <p:nvPr/>
        </p:nvGrpSpPr>
        <p:grpSpPr>
          <a:xfrm>
            <a:off x="172124" y="6337324"/>
            <a:ext cx="3725333" cy="346248"/>
            <a:chOff x="2" y="6356539"/>
            <a:chExt cx="3725333" cy="346248"/>
          </a:xfrm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1B7FD5FB-AC12-430D-B11B-0842FAFB8B6A}"/>
                </a:ext>
              </a:extLst>
            </p:cNvPr>
            <p:cNvSpPr/>
            <p:nvPr/>
          </p:nvSpPr>
          <p:spPr>
            <a:xfrm>
              <a:off x="2" y="6356539"/>
              <a:ext cx="3725333" cy="346248"/>
            </a:xfrm>
            <a:custGeom>
              <a:avLst/>
              <a:gdLst>
                <a:gd name="connsiteX0" fmla="*/ 0 w 3725333"/>
                <a:gd name="connsiteY0" fmla="*/ 173123 h 346248"/>
                <a:gd name="connsiteX1" fmla="*/ 0 w 3725333"/>
                <a:gd name="connsiteY1" fmla="*/ 173124 h 346248"/>
                <a:gd name="connsiteX2" fmla="*/ 0 w 3725333"/>
                <a:gd name="connsiteY2" fmla="*/ 173124 h 346248"/>
                <a:gd name="connsiteX3" fmla="*/ 1170642 w 3725333"/>
                <a:gd name="connsiteY3" fmla="*/ 0 h 346248"/>
                <a:gd name="connsiteX4" fmla="*/ 3552209 w 3725333"/>
                <a:gd name="connsiteY4" fmla="*/ 0 h 346248"/>
                <a:gd name="connsiteX5" fmla="*/ 3725333 w 3725333"/>
                <a:gd name="connsiteY5" fmla="*/ 173124 h 346248"/>
                <a:gd name="connsiteX6" fmla="*/ 3725332 w 3725333"/>
                <a:gd name="connsiteY6" fmla="*/ 173124 h 346248"/>
                <a:gd name="connsiteX7" fmla="*/ 3552208 w 3725333"/>
                <a:gd name="connsiteY7" fmla="*/ 346248 h 346248"/>
                <a:gd name="connsiteX8" fmla="*/ 1170642 w 3725333"/>
                <a:gd name="connsiteY8" fmla="*/ 346248 h 346248"/>
                <a:gd name="connsiteX9" fmla="*/ 173124 w 3725333"/>
                <a:gd name="connsiteY9" fmla="*/ 0 h 346248"/>
                <a:gd name="connsiteX10" fmla="*/ 244609 w 3725333"/>
                <a:gd name="connsiteY10" fmla="*/ 0 h 346248"/>
                <a:gd name="connsiteX11" fmla="*/ 244609 w 3725333"/>
                <a:gd name="connsiteY11" fmla="*/ 346247 h 346248"/>
                <a:gd name="connsiteX12" fmla="*/ 173124 w 3725333"/>
                <a:gd name="connsiteY12" fmla="*/ 346247 h 346248"/>
                <a:gd name="connsiteX13" fmla="*/ 13605 w 3725333"/>
                <a:gd name="connsiteY13" fmla="*/ 240511 h 346248"/>
                <a:gd name="connsiteX14" fmla="*/ 0 w 3725333"/>
                <a:gd name="connsiteY14" fmla="*/ 173124 h 346248"/>
                <a:gd name="connsiteX15" fmla="*/ 13605 w 3725333"/>
                <a:gd name="connsiteY15" fmla="*/ 105736 h 346248"/>
                <a:gd name="connsiteX16" fmla="*/ 173124 w 3725333"/>
                <a:gd name="connsiteY16" fmla="*/ 0 h 34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5333" h="346248">
                  <a:moveTo>
                    <a:pt x="0" y="173123"/>
                  </a:moveTo>
                  <a:lnTo>
                    <a:pt x="0" y="173124"/>
                  </a:lnTo>
                  <a:lnTo>
                    <a:pt x="0" y="173124"/>
                  </a:lnTo>
                  <a:close/>
                  <a:moveTo>
                    <a:pt x="1170642" y="0"/>
                  </a:moveTo>
                  <a:lnTo>
                    <a:pt x="3552209" y="0"/>
                  </a:lnTo>
                  <a:cubicBezTo>
                    <a:pt x="3647823" y="0"/>
                    <a:pt x="3725333" y="77510"/>
                    <a:pt x="3725333" y="173124"/>
                  </a:cubicBezTo>
                  <a:lnTo>
                    <a:pt x="3725332" y="173124"/>
                  </a:lnTo>
                  <a:cubicBezTo>
                    <a:pt x="3725332" y="268738"/>
                    <a:pt x="3647822" y="346248"/>
                    <a:pt x="3552208" y="346248"/>
                  </a:cubicBezTo>
                  <a:lnTo>
                    <a:pt x="1170642" y="346248"/>
                  </a:lnTo>
                  <a:close/>
                  <a:moveTo>
                    <a:pt x="173124" y="0"/>
                  </a:moveTo>
                  <a:lnTo>
                    <a:pt x="244609" y="0"/>
                  </a:lnTo>
                  <a:lnTo>
                    <a:pt x="244609" y="346247"/>
                  </a:lnTo>
                  <a:lnTo>
                    <a:pt x="173124" y="346247"/>
                  </a:lnTo>
                  <a:cubicBezTo>
                    <a:pt x="101414" y="346247"/>
                    <a:pt x="39887" y="302648"/>
                    <a:pt x="13605" y="240511"/>
                  </a:cubicBezTo>
                  <a:lnTo>
                    <a:pt x="0" y="173124"/>
                  </a:lnTo>
                  <a:lnTo>
                    <a:pt x="13605" y="105736"/>
                  </a:lnTo>
                  <a:cubicBezTo>
                    <a:pt x="39887" y="43600"/>
                    <a:pt x="101414" y="0"/>
                    <a:pt x="1731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                      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Canadian standards you can </a:t>
              </a: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ExtraBo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trust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4727C9AB-F63A-4629-A042-FEF296450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483504">
              <a:off x="3326335" y="6394082"/>
              <a:ext cx="253593" cy="27431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E2451BC-6BD6-4830-9B65-EC48D285B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64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611" y="6409676"/>
              <a:ext cx="716031" cy="206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196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7E16CBF9-96A7-4D09-B695-C4BE68894B4A}"/>
              </a:ext>
            </a:extLst>
          </p:cNvPr>
          <p:cNvSpPr/>
          <p:nvPr/>
        </p:nvSpPr>
        <p:spPr>
          <a:xfrm>
            <a:off x="521734" y="1125230"/>
            <a:ext cx="11287115" cy="3551648"/>
          </a:xfrm>
          <a:prstGeom prst="rect">
            <a:avLst/>
          </a:prstGeom>
          <a:solidFill>
            <a:srgbClr val="0E3D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FC3076E-0AFF-44E8-8481-153A760E202B}"/>
              </a:ext>
            </a:extLst>
          </p:cNvPr>
          <p:cNvGrpSpPr/>
          <p:nvPr/>
        </p:nvGrpSpPr>
        <p:grpSpPr>
          <a:xfrm>
            <a:off x="2070663" y="1145397"/>
            <a:ext cx="8769312" cy="2776391"/>
            <a:chOff x="2102676" y="546460"/>
            <a:chExt cx="6254675" cy="1663676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30EFD6E-9C94-450C-BB7B-E44FEC9AEC8D}"/>
                </a:ext>
              </a:extLst>
            </p:cNvPr>
            <p:cNvSpPr txBox="1"/>
            <p:nvPr/>
          </p:nvSpPr>
          <p:spPr>
            <a:xfrm>
              <a:off x="2102676" y="546460"/>
              <a:ext cx="2454065" cy="1137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1733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21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“</a:t>
              </a:r>
              <a:endParaRPr kumimoji="0" lang="en-CA" sz="13333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21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4D0E77F-F6D6-433C-818C-7697D09FA58D}"/>
                </a:ext>
              </a:extLst>
            </p:cNvPr>
            <p:cNvSpPr txBox="1"/>
            <p:nvPr/>
          </p:nvSpPr>
          <p:spPr>
            <a:xfrm>
              <a:off x="2510741" y="897336"/>
              <a:ext cx="5509086" cy="116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"Since Pharmascience was founded, we have invested over $500 million in R&amp;D. We are committed to becoming a world leader in pharmaceutical manufacturing, while also being recognized as a multifunctional centre of R&amp;D excellence.” </a:t>
              </a:r>
            </a:p>
            <a:p>
              <a:pPr marL="0" marR="0" lvl="0" indent="0" algn="just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Dr. David Goodman</a:t>
              </a:r>
              <a:endParaRPr kumimoji="0" lang="en-CA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8273B6E-6704-473B-AE36-8EF662CA3275}"/>
                </a:ext>
              </a:extLst>
            </p:cNvPr>
            <p:cNvSpPr txBox="1"/>
            <p:nvPr/>
          </p:nvSpPr>
          <p:spPr>
            <a:xfrm rot="10800000">
              <a:off x="7682302" y="1072876"/>
              <a:ext cx="675049" cy="1137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1733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alpha val="21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“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60FA0AF-4897-4ED4-ABAB-E463D84DC887}"/>
              </a:ext>
            </a:extLst>
          </p:cNvPr>
          <p:cNvGrpSpPr/>
          <p:nvPr/>
        </p:nvGrpSpPr>
        <p:grpSpPr>
          <a:xfrm>
            <a:off x="332743" y="3050529"/>
            <a:ext cx="2633476" cy="3253336"/>
            <a:chOff x="6390368" y="1188609"/>
            <a:chExt cx="2079688" cy="261690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9B8B5E0C-1E2D-44C0-99A6-BC304521C58B}"/>
                </a:ext>
              </a:extLst>
            </p:cNvPr>
            <p:cNvGrpSpPr/>
            <p:nvPr/>
          </p:nvGrpSpPr>
          <p:grpSpPr>
            <a:xfrm>
              <a:off x="6390368" y="1188609"/>
              <a:ext cx="2079688" cy="2066661"/>
              <a:chOff x="638176" y="1188490"/>
              <a:chExt cx="2079688" cy="2066661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6CB3D2AD-5D2B-4FFC-B019-5D89519D640B}"/>
                  </a:ext>
                </a:extLst>
              </p:cNvPr>
              <p:cNvSpPr/>
              <p:nvPr/>
            </p:nvSpPr>
            <p:spPr>
              <a:xfrm>
                <a:off x="677260" y="1212453"/>
                <a:ext cx="2016224" cy="201622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AEDDBB0F-B4E3-4348-B02C-7882EE1498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38176" y="1188490"/>
                <a:ext cx="2079688" cy="2066661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46EA913-8A01-4E70-9F1C-7246C2A91AFD}"/>
                </a:ext>
              </a:extLst>
            </p:cNvPr>
            <p:cNvSpPr txBox="1"/>
            <p:nvPr/>
          </p:nvSpPr>
          <p:spPr>
            <a:xfrm>
              <a:off x="6435759" y="3260087"/>
              <a:ext cx="2009917" cy="5454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0" i="1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Dr. David Goodman</a:t>
              </a:r>
            </a:p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CEO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BCB79CF-F12F-4A05-AF3B-E0FDDA6282BD}"/>
              </a:ext>
            </a:extLst>
          </p:cNvPr>
          <p:cNvGrpSpPr/>
          <p:nvPr/>
        </p:nvGrpSpPr>
        <p:grpSpPr>
          <a:xfrm>
            <a:off x="172124" y="6337324"/>
            <a:ext cx="3725333" cy="346248"/>
            <a:chOff x="2" y="6356539"/>
            <a:chExt cx="3725333" cy="346248"/>
          </a:xfrm>
        </p:grpSpPr>
        <p:sp>
          <p:nvSpPr>
            <p:cNvPr id="68" name="Freeform 16">
              <a:extLst>
                <a:ext uri="{FF2B5EF4-FFF2-40B4-BE49-F238E27FC236}">
                  <a16:creationId xmlns:a16="http://schemas.microsoft.com/office/drawing/2014/main" id="{9DF0D1A1-49E2-4A1A-9B22-5757C7F5BF9E}"/>
                </a:ext>
              </a:extLst>
            </p:cNvPr>
            <p:cNvSpPr/>
            <p:nvPr/>
          </p:nvSpPr>
          <p:spPr>
            <a:xfrm>
              <a:off x="2" y="6356539"/>
              <a:ext cx="3725333" cy="346248"/>
            </a:xfrm>
            <a:custGeom>
              <a:avLst/>
              <a:gdLst>
                <a:gd name="connsiteX0" fmla="*/ 0 w 3725333"/>
                <a:gd name="connsiteY0" fmla="*/ 173123 h 346248"/>
                <a:gd name="connsiteX1" fmla="*/ 0 w 3725333"/>
                <a:gd name="connsiteY1" fmla="*/ 173124 h 346248"/>
                <a:gd name="connsiteX2" fmla="*/ 0 w 3725333"/>
                <a:gd name="connsiteY2" fmla="*/ 173124 h 346248"/>
                <a:gd name="connsiteX3" fmla="*/ 1170642 w 3725333"/>
                <a:gd name="connsiteY3" fmla="*/ 0 h 346248"/>
                <a:gd name="connsiteX4" fmla="*/ 3552209 w 3725333"/>
                <a:gd name="connsiteY4" fmla="*/ 0 h 346248"/>
                <a:gd name="connsiteX5" fmla="*/ 3725333 w 3725333"/>
                <a:gd name="connsiteY5" fmla="*/ 173124 h 346248"/>
                <a:gd name="connsiteX6" fmla="*/ 3725332 w 3725333"/>
                <a:gd name="connsiteY6" fmla="*/ 173124 h 346248"/>
                <a:gd name="connsiteX7" fmla="*/ 3552208 w 3725333"/>
                <a:gd name="connsiteY7" fmla="*/ 346248 h 346248"/>
                <a:gd name="connsiteX8" fmla="*/ 1170642 w 3725333"/>
                <a:gd name="connsiteY8" fmla="*/ 346248 h 346248"/>
                <a:gd name="connsiteX9" fmla="*/ 173124 w 3725333"/>
                <a:gd name="connsiteY9" fmla="*/ 0 h 346248"/>
                <a:gd name="connsiteX10" fmla="*/ 244609 w 3725333"/>
                <a:gd name="connsiteY10" fmla="*/ 0 h 346248"/>
                <a:gd name="connsiteX11" fmla="*/ 244609 w 3725333"/>
                <a:gd name="connsiteY11" fmla="*/ 346247 h 346248"/>
                <a:gd name="connsiteX12" fmla="*/ 173124 w 3725333"/>
                <a:gd name="connsiteY12" fmla="*/ 346247 h 346248"/>
                <a:gd name="connsiteX13" fmla="*/ 13605 w 3725333"/>
                <a:gd name="connsiteY13" fmla="*/ 240511 h 346248"/>
                <a:gd name="connsiteX14" fmla="*/ 0 w 3725333"/>
                <a:gd name="connsiteY14" fmla="*/ 173124 h 346248"/>
                <a:gd name="connsiteX15" fmla="*/ 13605 w 3725333"/>
                <a:gd name="connsiteY15" fmla="*/ 105736 h 346248"/>
                <a:gd name="connsiteX16" fmla="*/ 173124 w 3725333"/>
                <a:gd name="connsiteY16" fmla="*/ 0 h 34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5333" h="346248">
                  <a:moveTo>
                    <a:pt x="0" y="173123"/>
                  </a:moveTo>
                  <a:lnTo>
                    <a:pt x="0" y="173124"/>
                  </a:lnTo>
                  <a:lnTo>
                    <a:pt x="0" y="173124"/>
                  </a:lnTo>
                  <a:close/>
                  <a:moveTo>
                    <a:pt x="1170642" y="0"/>
                  </a:moveTo>
                  <a:lnTo>
                    <a:pt x="3552209" y="0"/>
                  </a:lnTo>
                  <a:cubicBezTo>
                    <a:pt x="3647823" y="0"/>
                    <a:pt x="3725333" y="77510"/>
                    <a:pt x="3725333" y="173124"/>
                  </a:cubicBezTo>
                  <a:lnTo>
                    <a:pt x="3725332" y="173124"/>
                  </a:lnTo>
                  <a:cubicBezTo>
                    <a:pt x="3725332" y="268738"/>
                    <a:pt x="3647822" y="346248"/>
                    <a:pt x="3552208" y="346248"/>
                  </a:cubicBezTo>
                  <a:lnTo>
                    <a:pt x="1170642" y="346248"/>
                  </a:lnTo>
                  <a:close/>
                  <a:moveTo>
                    <a:pt x="173124" y="0"/>
                  </a:moveTo>
                  <a:lnTo>
                    <a:pt x="244609" y="0"/>
                  </a:lnTo>
                  <a:lnTo>
                    <a:pt x="244609" y="346247"/>
                  </a:lnTo>
                  <a:lnTo>
                    <a:pt x="173124" y="346247"/>
                  </a:lnTo>
                  <a:cubicBezTo>
                    <a:pt x="101414" y="346247"/>
                    <a:pt x="39887" y="302648"/>
                    <a:pt x="13605" y="240511"/>
                  </a:cubicBezTo>
                  <a:lnTo>
                    <a:pt x="0" y="173124"/>
                  </a:lnTo>
                  <a:lnTo>
                    <a:pt x="13605" y="105736"/>
                  </a:lnTo>
                  <a:cubicBezTo>
                    <a:pt x="39887" y="43600"/>
                    <a:pt x="101414" y="0"/>
                    <a:pt x="1731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                      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Canadian standards you can </a:t>
              </a: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ExtraBo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trust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</p:txBody>
        </p:sp>
        <p:pic>
          <p:nvPicPr>
            <p:cNvPr id="72" name="Picture 71" descr="Icon&#10;&#10;Description automatically generated">
              <a:extLst>
                <a:ext uri="{FF2B5EF4-FFF2-40B4-BE49-F238E27FC236}">
                  <a16:creationId xmlns:a16="http://schemas.microsoft.com/office/drawing/2014/main" id="{7ADC6093-A4B6-453D-A299-2565DF3B7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483504">
              <a:off x="3326335" y="6394082"/>
              <a:ext cx="253593" cy="274312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0281EDB-7C0C-4764-A404-BDAD3A208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64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611" y="6409676"/>
              <a:ext cx="716031" cy="206516"/>
            </a:xfrm>
            <a:prstGeom prst="rect">
              <a:avLst/>
            </a:prstGeom>
          </p:spPr>
        </p:pic>
      </p:grpSp>
      <p:sp>
        <p:nvSpPr>
          <p:cNvPr id="75" name="Text Placeholder 1">
            <a:extLst>
              <a:ext uri="{FF2B5EF4-FFF2-40B4-BE49-F238E27FC236}">
                <a16:creationId xmlns:a16="http://schemas.microsoft.com/office/drawing/2014/main" id="{7835CAA0-44C5-4E42-8958-7F48E741D1CD}"/>
              </a:ext>
            </a:extLst>
          </p:cNvPr>
          <p:cNvSpPr txBox="1">
            <a:spLocks/>
          </p:cNvSpPr>
          <p:nvPr/>
        </p:nvSpPr>
        <p:spPr>
          <a:xfrm>
            <a:off x="0" y="440357"/>
            <a:ext cx="12192000" cy="828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2"/>
                </a:solidFill>
                <a:latin typeface="Imago" panose="02000500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PHARMASCIENCE YOUR WORLDWIDE PARTNER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78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A picture containing indoor, white&#10;&#10;Description automatically generated">
            <a:extLst>
              <a:ext uri="{FF2B5EF4-FFF2-40B4-BE49-F238E27FC236}">
                <a16:creationId xmlns:a16="http://schemas.microsoft.com/office/drawing/2014/main" id="{75189C55-496C-B544-9B54-1A4A42B04F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6000"/>
          </a:blip>
          <a:srcRect t="8520" b="622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Arc 4">
            <a:extLst>
              <a:ext uri="{FF2B5EF4-FFF2-40B4-BE49-F238E27FC236}">
                <a16:creationId xmlns:a16="http://schemas.microsoft.com/office/drawing/2014/main" id="{59FCFFFA-5F99-8842-9478-FFAD408228B4}"/>
              </a:ext>
            </a:extLst>
          </p:cNvPr>
          <p:cNvSpPr/>
          <p:nvPr/>
        </p:nvSpPr>
        <p:spPr>
          <a:xfrm rot="5400000">
            <a:off x="10436243" y="2290570"/>
            <a:ext cx="1280160" cy="128016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8743BB-77A9-9745-897C-2A92FB9E0C0D}"/>
              </a:ext>
            </a:extLst>
          </p:cNvPr>
          <p:cNvCxnSpPr/>
          <p:nvPr/>
        </p:nvCxnSpPr>
        <p:spPr>
          <a:xfrm flipV="1">
            <a:off x="11716403" y="-292608"/>
            <a:ext cx="0" cy="6217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>
            <a:extLst>
              <a:ext uri="{FF2B5EF4-FFF2-40B4-BE49-F238E27FC236}">
                <a16:creationId xmlns:a16="http://schemas.microsoft.com/office/drawing/2014/main" id="{0D3F4DC6-EF06-1E4C-B967-A280DF37305D}"/>
              </a:ext>
            </a:extLst>
          </p:cNvPr>
          <p:cNvSpPr/>
          <p:nvPr/>
        </p:nvSpPr>
        <p:spPr>
          <a:xfrm rot="16200000">
            <a:off x="3439441" y="987553"/>
            <a:ext cx="1280160" cy="128016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2962D07A-F266-774C-A3AD-EB3EEE78FEE3}"/>
              </a:ext>
            </a:extLst>
          </p:cNvPr>
          <p:cNvSpPr/>
          <p:nvPr/>
        </p:nvSpPr>
        <p:spPr>
          <a:xfrm rot="10800000">
            <a:off x="3439441" y="987553"/>
            <a:ext cx="1280160" cy="128016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9F87B9-BB33-474F-9BA6-4ED1E7E77E53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4079521" y="2267712"/>
            <a:ext cx="6996802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13">
            <a:extLst>
              <a:ext uri="{FF2B5EF4-FFF2-40B4-BE49-F238E27FC236}">
                <a16:creationId xmlns:a16="http://schemas.microsoft.com/office/drawing/2014/main" id="{E7C18B57-6F3F-F742-8ED4-D988FB8420D5}"/>
              </a:ext>
            </a:extLst>
          </p:cNvPr>
          <p:cNvSpPr/>
          <p:nvPr/>
        </p:nvSpPr>
        <p:spPr>
          <a:xfrm>
            <a:off x="10436243" y="2267711"/>
            <a:ext cx="1280160" cy="128016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82DE09-FEB4-9A48-8BBF-FA540BDAFA9A}"/>
              </a:ext>
            </a:extLst>
          </p:cNvPr>
          <p:cNvSpPr/>
          <p:nvPr/>
        </p:nvSpPr>
        <p:spPr>
          <a:xfrm rot="5400000">
            <a:off x="10436243" y="-288038"/>
            <a:ext cx="1280160" cy="128016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2750C9-CFB2-B740-9392-C6BB0B55CE25}"/>
              </a:ext>
            </a:extLst>
          </p:cNvPr>
          <p:cNvCxnSpPr>
            <a:cxnSpLocks/>
            <a:endCxn id="11" idx="2"/>
          </p:cNvCxnSpPr>
          <p:nvPr/>
        </p:nvCxnSpPr>
        <p:spPr>
          <a:xfrm flipH="1">
            <a:off x="4079521" y="987552"/>
            <a:ext cx="6996802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D9EF71-3D6D-584B-9C2E-C034B18805B7}"/>
              </a:ext>
            </a:extLst>
          </p:cNvPr>
          <p:cNvCxnSpPr>
            <a:cxnSpLocks/>
          </p:cNvCxnSpPr>
          <p:nvPr/>
        </p:nvCxnSpPr>
        <p:spPr>
          <a:xfrm flipH="1">
            <a:off x="1396881" y="3582828"/>
            <a:ext cx="96794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654DDF1-E702-A441-A60F-762883F99D7B}"/>
              </a:ext>
            </a:extLst>
          </p:cNvPr>
          <p:cNvSpPr txBox="1"/>
          <p:nvPr/>
        </p:nvSpPr>
        <p:spPr>
          <a:xfrm>
            <a:off x="9201229" y="1137279"/>
            <a:ext cx="283247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1983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Founded by Canadian pharmacists, Morris Goodman &amp; Ted Wise. R&amp;D activities began.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EDB98BC-8B99-2449-9962-46CDB0391963}"/>
              </a:ext>
            </a:extLst>
          </p:cNvPr>
          <p:cNvGrpSpPr/>
          <p:nvPr/>
        </p:nvGrpSpPr>
        <p:grpSpPr>
          <a:xfrm>
            <a:off x="172124" y="6337324"/>
            <a:ext cx="3725333" cy="346248"/>
            <a:chOff x="2" y="6356539"/>
            <a:chExt cx="3725333" cy="346248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5DC1C80-733E-854A-BA35-5D08AA48E8AB}"/>
                </a:ext>
              </a:extLst>
            </p:cNvPr>
            <p:cNvSpPr/>
            <p:nvPr/>
          </p:nvSpPr>
          <p:spPr>
            <a:xfrm>
              <a:off x="2" y="6356539"/>
              <a:ext cx="3725333" cy="346248"/>
            </a:xfrm>
            <a:custGeom>
              <a:avLst/>
              <a:gdLst>
                <a:gd name="connsiteX0" fmla="*/ 0 w 3725333"/>
                <a:gd name="connsiteY0" fmla="*/ 173123 h 346248"/>
                <a:gd name="connsiteX1" fmla="*/ 0 w 3725333"/>
                <a:gd name="connsiteY1" fmla="*/ 173124 h 346248"/>
                <a:gd name="connsiteX2" fmla="*/ 0 w 3725333"/>
                <a:gd name="connsiteY2" fmla="*/ 173124 h 346248"/>
                <a:gd name="connsiteX3" fmla="*/ 1170642 w 3725333"/>
                <a:gd name="connsiteY3" fmla="*/ 0 h 346248"/>
                <a:gd name="connsiteX4" fmla="*/ 3552209 w 3725333"/>
                <a:gd name="connsiteY4" fmla="*/ 0 h 346248"/>
                <a:gd name="connsiteX5" fmla="*/ 3725333 w 3725333"/>
                <a:gd name="connsiteY5" fmla="*/ 173124 h 346248"/>
                <a:gd name="connsiteX6" fmla="*/ 3725332 w 3725333"/>
                <a:gd name="connsiteY6" fmla="*/ 173124 h 346248"/>
                <a:gd name="connsiteX7" fmla="*/ 3552208 w 3725333"/>
                <a:gd name="connsiteY7" fmla="*/ 346248 h 346248"/>
                <a:gd name="connsiteX8" fmla="*/ 1170642 w 3725333"/>
                <a:gd name="connsiteY8" fmla="*/ 346248 h 346248"/>
                <a:gd name="connsiteX9" fmla="*/ 173124 w 3725333"/>
                <a:gd name="connsiteY9" fmla="*/ 0 h 346248"/>
                <a:gd name="connsiteX10" fmla="*/ 244609 w 3725333"/>
                <a:gd name="connsiteY10" fmla="*/ 0 h 346248"/>
                <a:gd name="connsiteX11" fmla="*/ 244609 w 3725333"/>
                <a:gd name="connsiteY11" fmla="*/ 346247 h 346248"/>
                <a:gd name="connsiteX12" fmla="*/ 173124 w 3725333"/>
                <a:gd name="connsiteY12" fmla="*/ 346247 h 346248"/>
                <a:gd name="connsiteX13" fmla="*/ 13605 w 3725333"/>
                <a:gd name="connsiteY13" fmla="*/ 240511 h 346248"/>
                <a:gd name="connsiteX14" fmla="*/ 0 w 3725333"/>
                <a:gd name="connsiteY14" fmla="*/ 173124 h 346248"/>
                <a:gd name="connsiteX15" fmla="*/ 13605 w 3725333"/>
                <a:gd name="connsiteY15" fmla="*/ 105736 h 346248"/>
                <a:gd name="connsiteX16" fmla="*/ 173124 w 3725333"/>
                <a:gd name="connsiteY16" fmla="*/ 0 h 34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5333" h="346248">
                  <a:moveTo>
                    <a:pt x="0" y="173123"/>
                  </a:moveTo>
                  <a:lnTo>
                    <a:pt x="0" y="173124"/>
                  </a:lnTo>
                  <a:lnTo>
                    <a:pt x="0" y="173124"/>
                  </a:lnTo>
                  <a:close/>
                  <a:moveTo>
                    <a:pt x="1170642" y="0"/>
                  </a:moveTo>
                  <a:lnTo>
                    <a:pt x="3552209" y="0"/>
                  </a:lnTo>
                  <a:cubicBezTo>
                    <a:pt x="3647823" y="0"/>
                    <a:pt x="3725333" y="77510"/>
                    <a:pt x="3725333" y="173124"/>
                  </a:cubicBezTo>
                  <a:lnTo>
                    <a:pt x="3725332" y="173124"/>
                  </a:lnTo>
                  <a:cubicBezTo>
                    <a:pt x="3725332" y="268738"/>
                    <a:pt x="3647822" y="346248"/>
                    <a:pt x="3552208" y="346248"/>
                  </a:cubicBezTo>
                  <a:lnTo>
                    <a:pt x="1170642" y="346248"/>
                  </a:lnTo>
                  <a:close/>
                  <a:moveTo>
                    <a:pt x="173124" y="0"/>
                  </a:moveTo>
                  <a:lnTo>
                    <a:pt x="244609" y="0"/>
                  </a:lnTo>
                  <a:lnTo>
                    <a:pt x="244609" y="346247"/>
                  </a:lnTo>
                  <a:lnTo>
                    <a:pt x="173124" y="346247"/>
                  </a:lnTo>
                  <a:cubicBezTo>
                    <a:pt x="101414" y="346247"/>
                    <a:pt x="39887" y="302648"/>
                    <a:pt x="13605" y="240511"/>
                  </a:cubicBezTo>
                  <a:lnTo>
                    <a:pt x="0" y="173124"/>
                  </a:lnTo>
                  <a:lnTo>
                    <a:pt x="13605" y="105736"/>
                  </a:lnTo>
                  <a:cubicBezTo>
                    <a:pt x="39887" y="43600"/>
                    <a:pt x="101414" y="0"/>
                    <a:pt x="1731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                      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Canadian standards you can </a:t>
              </a: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ExtraBo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trust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43BA6937-68CA-8A44-8301-0427A8643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483504">
              <a:off x="3326335" y="6394082"/>
              <a:ext cx="253593" cy="27431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C9C565B-926D-544C-81AA-30580D41C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64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611" y="6409676"/>
              <a:ext cx="716031" cy="206516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5519AD0-9E5D-3245-98F8-43724860F97D}"/>
              </a:ext>
            </a:extLst>
          </p:cNvPr>
          <p:cNvSpPr/>
          <p:nvPr/>
        </p:nvSpPr>
        <p:spPr>
          <a:xfrm>
            <a:off x="577234" y="394208"/>
            <a:ext cx="265723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D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PHARMASCIENCE JOURNEY TO A WORLDWIDE PRESENCE</a:t>
            </a: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3E341315-B4EE-D547-BD43-2D2CC09FD262}"/>
              </a:ext>
            </a:extLst>
          </p:cNvPr>
          <p:cNvSpPr/>
          <p:nvPr/>
        </p:nvSpPr>
        <p:spPr>
          <a:xfrm rot="16200000">
            <a:off x="761400" y="3576823"/>
            <a:ext cx="1280160" cy="128016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D2603B04-2AD8-C647-933B-5C5412BB6E5C}"/>
              </a:ext>
            </a:extLst>
          </p:cNvPr>
          <p:cNvSpPr/>
          <p:nvPr/>
        </p:nvSpPr>
        <p:spPr>
          <a:xfrm rot="10800000">
            <a:off x="756802" y="3569388"/>
            <a:ext cx="1280160" cy="128016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526D923-8FA0-0946-9C36-8A4E6603CE17}"/>
              </a:ext>
            </a:extLst>
          </p:cNvPr>
          <p:cNvCxnSpPr>
            <a:cxnSpLocks/>
          </p:cNvCxnSpPr>
          <p:nvPr/>
        </p:nvCxnSpPr>
        <p:spPr>
          <a:xfrm flipH="1">
            <a:off x="1237765" y="4849548"/>
            <a:ext cx="756146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453B0C9C-EF01-474C-84CC-9E7C775B0280}"/>
              </a:ext>
            </a:extLst>
          </p:cNvPr>
          <p:cNvSpPr/>
          <p:nvPr/>
        </p:nvSpPr>
        <p:spPr>
          <a:xfrm>
            <a:off x="9349147" y="866528"/>
            <a:ext cx="242048" cy="24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EB373A-838B-964E-8EC8-E46C9CD3959A}"/>
              </a:ext>
            </a:extLst>
          </p:cNvPr>
          <p:cNvSpPr txBox="1"/>
          <p:nvPr/>
        </p:nvSpPr>
        <p:spPr>
          <a:xfrm>
            <a:off x="6969052" y="1137279"/>
            <a:ext cx="22914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1990</a:t>
            </a:r>
            <a:b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Hong Kong &amp; Jamaica business operations.</a:t>
            </a: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3A45038-1A56-1340-9972-3C89B125072F}"/>
              </a:ext>
            </a:extLst>
          </p:cNvPr>
          <p:cNvSpPr/>
          <p:nvPr/>
        </p:nvSpPr>
        <p:spPr>
          <a:xfrm>
            <a:off x="7116970" y="866528"/>
            <a:ext cx="242048" cy="24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CBFA09-63C5-5648-A4C7-5E627441E1E2}"/>
              </a:ext>
            </a:extLst>
          </p:cNvPr>
          <p:cNvSpPr txBox="1"/>
          <p:nvPr/>
        </p:nvSpPr>
        <p:spPr>
          <a:xfrm>
            <a:off x="4130948" y="1137279"/>
            <a:ext cx="22914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1994</a:t>
            </a: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Eastern European business operations in Kiev, Ukraine.</a:t>
            </a: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161004B-0675-9148-A87E-5B8423D2B09E}"/>
              </a:ext>
            </a:extLst>
          </p:cNvPr>
          <p:cNvSpPr/>
          <p:nvPr/>
        </p:nvSpPr>
        <p:spPr>
          <a:xfrm>
            <a:off x="4278866" y="866528"/>
            <a:ext cx="242048" cy="24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C422685-84AB-5B46-9B79-A3E4825E9009}"/>
              </a:ext>
            </a:extLst>
          </p:cNvPr>
          <p:cNvSpPr txBox="1"/>
          <p:nvPr/>
        </p:nvSpPr>
        <p:spPr>
          <a:xfrm>
            <a:off x="3404807" y="2307173"/>
            <a:ext cx="2291419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1996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Creation of state-of-the-art research laboratories pilot production plant.</a:t>
            </a:r>
            <a:r>
              <a:rPr kumimoji="0" lang="en-CA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6352E17-74F3-A046-B5EB-898F6A24BA5D}"/>
              </a:ext>
            </a:extLst>
          </p:cNvPr>
          <p:cNvSpPr/>
          <p:nvPr/>
        </p:nvSpPr>
        <p:spPr>
          <a:xfrm>
            <a:off x="3552725" y="2036422"/>
            <a:ext cx="242048" cy="24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D9A8FA-9975-AC46-AD3F-9D4E34C5B8DC}"/>
              </a:ext>
            </a:extLst>
          </p:cNvPr>
          <p:cNvSpPr txBox="1"/>
          <p:nvPr/>
        </p:nvSpPr>
        <p:spPr>
          <a:xfrm>
            <a:off x="6218918" y="2428197"/>
            <a:ext cx="22914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1998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Pharmascience</a:t>
            </a: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Global Headquarters in Canada.</a:t>
            </a:r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6685B6D-DB57-E149-970A-0E54B45D9F73}"/>
              </a:ext>
            </a:extLst>
          </p:cNvPr>
          <p:cNvSpPr/>
          <p:nvPr/>
        </p:nvSpPr>
        <p:spPr>
          <a:xfrm>
            <a:off x="6366836" y="2157446"/>
            <a:ext cx="242048" cy="24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F866ED7-BFF5-E042-9CE9-5B141F6D67B9}"/>
              </a:ext>
            </a:extLst>
          </p:cNvPr>
          <p:cNvSpPr txBox="1"/>
          <p:nvPr/>
        </p:nvSpPr>
        <p:spPr>
          <a:xfrm>
            <a:off x="8912005" y="2428197"/>
            <a:ext cx="2291419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2003</a:t>
            </a: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Acquisition of </a:t>
            </a:r>
            <a:r>
              <a:rPr kumimoji="0" lang="en-CA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Pangeo</a:t>
            </a:r>
            <a:r>
              <a:rPr kumimoji="0" lang="en-CA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a Canadian pharmaceutical company.</a:t>
            </a: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37D322B-20B5-584B-8648-A8DDD0952A02}"/>
              </a:ext>
            </a:extLst>
          </p:cNvPr>
          <p:cNvSpPr/>
          <p:nvPr/>
        </p:nvSpPr>
        <p:spPr>
          <a:xfrm>
            <a:off x="9059923" y="2157446"/>
            <a:ext cx="242048" cy="24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0F081C-3B3A-DF49-B896-75103576AED0}"/>
              </a:ext>
            </a:extLst>
          </p:cNvPr>
          <p:cNvSpPr txBox="1"/>
          <p:nvPr/>
        </p:nvSpPr>
        <p:spPr>
          <a:xfrm>
            <a:off x="6935718" y="3746009"/>
            <a:ext cx="2291419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2010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Introduction of the </a:t>
            </a:r>
            <a:br>
              <a:rPr kumimoji="0" lang="en-CA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en-CA" sz="13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Pendopharm</a:t>
            </a:r>
            <a:r>
              <a:rPr kumimoji="0" lang="en-CA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specialty drug division.</a:t>
            </a: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830FE8F-0D95-614C-819E-51B2466B53D1}"/>
              </a:ext>
            </a:extLst>
          </p:cNvPr>
          <p:cNvSpPr/>
          <p:nvPr/>
        </p:nvSpPr>
        <p:spPr>
          <a:xfrm>
            <a:off x="7083636" y="3475258"/>
            <a:ext cx="242048" cy="24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15F557-787E-EB49-9335-F59645DD7663}"/>
              </a:ext>
            </a:extLst>
          </p:cNvPr>
          <p:cNvSpPr txBox="1"/>
          <p:nvPr/>
        </p:nvSpPr>
        <p:spPr>
          <a:xfrm>
            <a:off x="4180362" y="3816793"/>
            <a:ext cx="22914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2012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South Korea business operations. </a:t>
            </a:r>
            <a:endParaRPr kumimoji="0" lang="en-CA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23109FD-5EDB-2442-8BB9-B8B76B2E1494}"/>
              </a:ext>
            </a:extLst>
          </p:cNvPr>
          <p:cNvSpPr/>
          <p:nvPr/>
        </p:nvSpPr>
        <p:spPr>
          <a:xfrm>
            <a:off x="9890198" y="3475258"/>
            <a:ext cx="242048" cy="24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BF1CEB-2974-454C-A0BA-D5BB970607E6}"/>
              </a:ext>
            </a:extLst>
          </p:cNvPr>
          <p:cNvSpPr txBox="1"/>
          <p:nvPr/>
        </p:nvSpPr>
        <p:spPr>
          <a:xfrm>
            <a:off x="9745241" y="3816793"/>
            <a:ext cx="22914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2007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Vietnam business operations.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6F23CC9-3DEE-3B43-9632-128BE903EE37}"/>
              </a:ext>
            </a:extLst>
          </p:cNvPr>
          <p:cNvSpPr/>
          <p:nvPr/>
        </p:nvSpPr>
        <p:spPr>
          <a:xfrm>
            <a:off x="4428818" y="3484865"/>
            <a:ext cx="242048" cy="24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D7A13D5-41E1-A442-9795-8DD10D4CBED1}"/>
              </a:ext>
            </a:extLst>
          </p:cNvPr>
          <p:cNvSpPr txBox="1"/>
          <p:nvPr/>
        </p:nvSpPr>
        <p:spPr>
          <a:xfrm>
            <a:off x="1560724" y="3751003"/>
            <a:ext cx="261504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2014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Saudi Arabia business operations.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Acquisition of </a:t>
            </a:r>
            <a:r>
              <a:rPr kumimoji="0" lang="en-CA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Uman</a:t>
            </a:r>
            <a:r>
              <a:rPr kumimoji="0" lang="en-CA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Pharma Inc.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504F79E-3639-5143-B1CE-CCB821622F8D}"/>
              </a:ext>
            </a:extLst>
          </p:cNvPr>
          <p:cNvSpPr/>
          <p:nvPr/>
        </p:nvSpPr>
        <p:spPr>
          <a:xfrm>
            <a:off x="957510" y="4660637"/>
            <a:ext cx="242048" cy="24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B3084A2-3C79-6449-A666-7F9CCBDB6B1E}"/>
              </a:ext>
            </a:extLst>
          </p:cNvPr>
          <p:cNvSpPr txBox="1"/>
          <p:nvPr/>
        </p:nvSpPr>
        <p:spPr>
          <a:xfrm>
            <a:off x="744051" y="4960248"/>
            <a:ext cx="22914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2017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Busulfan – First product launch in the US.</a:t>
            </a:r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73FABD9-3301-D045-8E59-62F514E15849}"/>
              </a:ext>
            </a:extLst>
          </p:cNvPr>
          <p:cNvSpPr/>
          <p:nvPr/>
        </p:nvSpPr>
        <p:spPr>
          <a:xfrm>
            <a:off x="3870837" y="4764412"/>
            <a:ext cx="242048" cy="24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ECBF770-32CA-4D43-9B8B-7E61D7FF9C30}"/>
              </a:ext>
            </a:extLst>
          </p:cNvPr>
          <p:cNvSpPr txBox="1"/>
          <p:nvPr/>
        </p:nvSpPr>
        <p:spPr>
          <a:xfrm>
            <a:off x="3702364" y="5005242"/>
            <a:ext cx="22914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2018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FDA approved Bioanalytical facility.</a:t>
            </a:r>
            <a:endParaRPr kumimoji="0" lang="en-CA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4F52A18-EFFE-BB40-B6A8-38A4BB388737}"/>
              </a:ext>
            </a:extLst>
          </p:cNvPr>
          <p:cNvSpPr/>
          <p:nvPr/>
        </p:nvSpPr>
        <p:spPr>
          <a:xfrm>
            <a:off x="6381882" y="4764412"/>
            <a:ext cx="242048" cy="24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8E2F2C9-A978-054B-B2C2-347C1BF8BA94}"/>
              </a:ext>
            </a:extLst>
          </p:cNvPr>
          <p:cNvSpPr/>
          <p:nvPr/>
        </p:nvSpPr>
        <p:spPr>
          <a:xfrm>
            <a:off x="1704894" y="3475258"/>
            <a:ext cx="242048" cy="24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89FF7BE-0A21-2240-A7FD-6C323407FF2A}"/>
              </a:ext>
            </a:extLst>
          </p:cNvPr>
          <p:cNvSpPr txBox="1"/>
          <p:nvPr/>
        </p:nvSpPr>
        <p:spPr>
          <a:xfrm>
            <a:off x="6218919" y="5071858"/>
            <a:ext cx="229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2020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Central Eastern Europe business operations.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United Arab Emirates business operations. </a:t>
            </a:r>
          </a:p>
        </p:txBody>
      </p:sp>
      <p:pic>
        <p:nvPicPr>
          <p:cNvPr id="57" name="Picture 2" descr="upload.wikimedia.org/wikipedia/commons/thumb/5/...">
            <a:extLst>
              <a:ext uri="{FF2B5EF4-FFF2-40B4-BE49-F238E27FC236}">
                <a16:creationId xmlns:a16="http://schemas.microsoft.com/office/drawing/2014/main" id="{89D10A00-8E83-4EA6-8E43-95DCB6A32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330" y="810530"/>
            <a:ext cx="449161" cy="29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Flag of Jamaica - Wikipedia">
            <a:extLst>
              <a:ext uri="{FF2B5EF4-FFF2-40B4-BE49-F238E27FC236}">
                <a16:creationId xmlns:a16="http://schemas.microsoft.com/office/drawing/2014/main" id="{701D4F85-6186-47C0-9B01-C9545C120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247" y="810001"/>
            <a:ext cx="520834" cy="29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Flag of Ukraine - Wikipedia">
            <a:extLst>
              <a:ext uri="{FF2B5EF4-FFF2-40B4-BE49-F238E27FC236}">
                <a16:creationId xmlns:a16="http://schemas.microsoft.com/office/drawing/2014/main" id="{C04B58B8-0F5D-488D-902B-29A110084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55" y="852352"/>
            <a:ext cx="441711" cy="29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8" descr="Flag of Canada - Wikipedia">
            <a:extLst>
              <a:ext uri="{FF2B5EF4-FFF2-40B4-BE49-F238E27FC236}">
                <a16:creationId xmlns:a16="http://schemas.microsoft.com/office/drawing/2014/main" id="{5E77668F-12B2-4E63-8D7F-A1146B0CA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45" y="2152388"/>
            <a:ext cx="513634" cy="25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0" descr="upload.wikimedia.org/wikipedia/commons/thumb/2/...">
            <a:extLst>
              <a:ext uri="{FF2B5EF4-FFF2-40B4-BE49-F238E27FC236}">
                <a16:creationId xmlns:a16="http://schemas.microsoft.com/office/drawing/2014/main" id="{9103B0EC-66A4-4B65-B2B3-7C4C8DB00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512" y="3465886"/>
            <a:ext cx="419172" cy="28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4" descr="Flag of Korea, South | Britannica">
            <a:extLst>
              <a:ext uri="{FF2B5EF4-FFF2-40B4-BE49-F238E27FC236}">
                <a16:creationId xmlns:a16="http://schemas.microsoft.com/office/drawing/2014/main" id="{528D81CD-C84F-44EC-9E96-69B3179EB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549" y="3475258"/>
            <a:ext cx="436410" cy="29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8">
            <a:extLst>
              <a:ext uri="{FF2B5EF4-FFF2-40B4-BE49-F238E27FC236}">
                <a16:creationId xmlns:a16="http://schemas.microsoft.com/office/drawing/2014/main" id="{652C8330-127D-4A29-B738-F3AA43C20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637" y="3446579"/>
            <a:ext cx="456668" cy="30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0" descr="Flag of the United States - Wikipedia">
            <a:extLst>
              <a:ext uri="{FF2B5EF4-FFF2-40B4-BE49-F238E27FC236}">
                <a16:creationId xmlns:a16="http://schemas.microsoft.com/office/drawing/2014/main" id="{E2A8C360-8295-4C27-BD1F-03908191A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51" y="4670741"/>
            <a:ext cx="452132" cy="23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Collage Europe Flags Stock Illustrations – 64 Collage Europe Flags Stock  Illustrations, Vectors &amp; Clipart - Dreamstime">
            <a:extLst>
              <a:ext uri="{FF2B5EF4-FFF2-40B4-BE49-F238E27FC236}">
                <a16:creationId xmlns:a16="http://schemas.microsoft.com/office/drawing/2014/main" id="{E1840E6B-A976-466B-B142-7F38BDE5F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66" r="10807"/>
          <a:stretch/>
        </p:blipFill>
        <p:spPr bwMode="auto">
          <a:xfrm>
            <a:off x="6339719" y="4746282"/>
            <a:ext cx="444445" cy="27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55B6EB-ABCD-491F-BBBA-FEE83B514899}"/>
              </a:ext>
            </a:extLst>
          </p:cNvPr>
          <p:cNvSpPr txBox="1"/>
          <p:nvPr/>
        </p:nvSpPr>
        <p:spPr>
          <a:xfrm>
            <a:off x="8799226" y="4672317"/>
            <a:ext cx="2824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Continued Global Expansion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4682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nimal, fish&#10;&#10;Description generated with high confidence">
            <a:extLst>
              <a:ext uri="{FF2B5EF4-FFF2-40B4-BE49-F238E27FC236}">
                <a16:creationId xmlns:a16="http://schemas.microsoft.com/office/drawing/2014/main" id="{F1AD51B4-D80A-468E-A796-A73B5A72B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C4EF82-77DB-4C2A-B96B-D6B9B8947AD8}"/>
              </a:ext>
            </a:extLst>
          </p:cNvPr>
          <p:cNvSpPr/>
          <p:nvPr/>
        </p:nvSpPr>
        <p:spPr>
          <a:xfrm>
            <a:off x="7248128" y="0"/>
            <a:ext cx="4943871" cy="685800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DD5692-BC82-5849-A9EE-4EFE2716C19E}"/>
              </a:ext>
            </a:extLst>
          </p:cNvPr>
          <p:cNvSpPr txBox="1"/>
          <p:nvPr/>
        </p:nvSpPr>
        <p:spPr>
          <a:xfrm>
            <a:off x="7487477" y="2131974"/>
            <a:ext cx="4704523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437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Pharmascience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437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International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437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Focus</a:t>
            </a:r>
          </a:p>
        </p:txBody>
      </p:sp>
    </p:spTree>
    <p:extLst>
      <p:ext uri="{BB962C8B-B14F-4D97-AF65-F5344CB8AC3E}">
        <p14:creationId xmlns:p14="http://schemas.microsoft.com/office/powerpoint/2010/main" val="370949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296AC65-0E59-DE40-9116-146EB0805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9" t="8675" r="1415" b="917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2" name="Picture 31" descr="Background pattern&#10;&#10;Description automatically generated">
            <a:extLst>
              <a:ext uri="{FF2B5EF4-FFF2-40B4-BE49-F238E27FC236}">
                <a16:creationId xmlns:a16="http://schemas.microsoft.com/office/drawing/2014/main" id="{97D2CE4D-A2D3-D243-89EE-E8AF89628E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361"/>
          <a:stretch/>
        </p:blipFill>
        <p:spPr>
          <a:xfrm>
            <a:off x="0" y="-9808"/>
            <a:ext cx="12192000" cy="2794962"/>
          </a:xfrm>
          <a:prstGeom prst="rect">
            <a:avLst/>
          </a:prstGeom>
        </p:spPr>
      </p:pic>
      <p:pic>
        <p:nvPicPr>
          <p:cNvPr id="33" name="Picture 32" descr="Background pattern&#10;&#10;Description automatically generated">
            <a:extLst>
              <a:ext uri="{FF2B5EF4-FFF2-40B4-BE49-F238E27FC236}">
                <a16:creationId xmlns:a16="http://schemas.microsoft.com/office/drawing/2014/main" id="{8983828F-E5AC-6543-A90C-02A39FB31F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968"/>
          <a:stretch/>
        </p:blipFill>
        <p:spPr>
          <a:xfrm rot="10800000">
            <a:off x="0" y="2770132"/>
            <a:ext cx="12192000" cy="408786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B0F9009-FB1D-FD41-AB99-2ECF9D4D7D35}"/>
              </a:ext>
            </a:extLst>
          </p:cNvPr>
          <p:cNvGrpSpPr/>
          <p:nvPr/>
        </p:nvGrpSpPr>
        <p:grpSpPr>
          <a:xfrm>
            <a:off x="172124" y="6337324"/>
            <a:ext cx="3725333" cy="346248"/>
            <a:chOff x="2" y="6356539"/>
            <a:chExt cx="3725333" cy="34624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FF0137-7B71-5940-A533-C9679DB1EF15}"/>
                </a:ext>
              </a:extLst>
            </p:cNvPr>
            <p:cNvSpPr/>
            <p:nvPr/>
          </p:nvSpPr>
          <p:spPr>
            <a:xfrm>
              <a:off x="2" y="6356539"/>
              <a:ext cx="3725333" cy="346248"/>
            </a:xfrm>
            <a:custGeom>
              <a:avLst/>
              <a:gdLst>
                <a:gd name="connsiteX0" fmla="*/ 0 w 3725333"/>
                <a:gd name="connsiteY0" fmla="*/ 173123 h 346248"/>
                <a:gd name="connsiteX1" fmla="*/ 0 w 3725333"/>
                <a:gd name="connsiteY1" fmla="*/ 173124 h 346248"/>
                <a:gd name="connsiteX2" fmla="*/ 0 w 3725333"/>
                <a:gd name="connsiteY2" fmla="*/ 173124 h 346248"/>
                <a:gd name="connsiteX3" fmla="*/ 1170642 w 3725333"/>
                <a:gd name="connsiteY3" fmla="*/ 0 h 346248"/>
                <a:gd name="connsiteX4" fmla="*/ 3552209 w 3725333"/>
                <a:gd name="connsiteY4" fmla="*/ 0 h 346248"/>
                <a:gd name="connsiteX5" fmla="*/ 3725333 w 3725333"/>
                <a:gd name="connsiteY5" fmla="*/ 173124 h 346248"/>
                <a:gd name="connsiteX6" fmla="*/ 3725332 w 3725333"/>
                <a:gd name="connsiteY6" fmla="*/ 173124 h 346248"/>
                <a:gd name="connsiteX7" fmla="*/ 3552208 w 3725333"/>
                <a:gd name="connsiteY7" fmla="*/ 346248 h 346248"/>
                <a:gd name="connsiteX8" fmla="*/ 1170642 w 3725333"/>
                <a:gd name="connsiteY8" fmla="*/ 346248 h 346248"/>
                <a:gd name="connsiteX9" fmla="*/ 173124 w 3725333"/>
                <a:gd name="connsiteY9" fmla="*/ 0 h 346248"/>
                <a:gd name="connsiteX10" fmla="*/ 244609 w 3725333"/>
                <a:gd name="connsiteY10" fmla="*/ 0 h 346248"/>
                <a:gd name="connsiteX11" fmla="*/ 244609 w 3725333"/>
                <a:gd name="connsiteY11" fmla="*/ 346247 h 346248"/>
                <a:gd name="connsiteX12" fmla="*/ 173124 w 3725333"/>
                <a:gd name="connsiteY12" fmla="*/ 346247 h 346248"/>
                <a:gd name="connsiteX13" fmla="*/ 13605 w 3725333"/>
                <a:gd name="connsiteY13" fmla="*/ 240511 h 346248"/>
                <a:gd name="connsiteX14" fmla="*/ 0 w 3725333"/>
                <a:gd name="connsiteY14" fmla="*/ 173124 h 346248"/>
                <a:gd name="connsiteX15" fmla="*/ 13605 w 3725333"/>
                <a:gd name="connsiteY15" fmla="*/ 105736 h 346248"/>
                <a:gd name="connsiteX16" fmla="*/ 173124 w 3725333"/>
                <a:gd name="connsiteY16" fmla="*/ 0 h 34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5333" h="346248">
                  <a:moveTo>
                    <a:pt x="0" y="173123"/>
                  </a:moveTo>
                  <a:lnTo>
                    <a:pt x="0" y="173124"/>
                  </a:lnTo>
                  <a:lnTo>
                    <a:pt x="0" y="173124"/>
                  </a:lnTo>
                  <a:close/>
                  <a:moveTo>
                    <a:pt x="1170642" y="0"/>
                  </a:moveTo>
                  <a:lnTo>
                    <a:pt x="3552209" y="0"/>
                  </a:lnTo>
                  <a:cubicBezTo>
                    <a:pt x="3647823" y="0"/>
                    <a:pt x="3725333" y="77510"/>
                    <a:pt x="3725333" y="173124"/>
                  </a:cubicBezTo>
                  <a:lnTo>
                    <a:pt x="3725332" y="173124"/>
                  </a:lnTo>
                  <a:cubicBezTo>
                    <a:pt x="3725332" y="268738"/>
                    <a:pt x="3647822" y="346248"/>
                    <a:pt x="3552208" y="346248"/>
                  </a:cubicBezTo>
                  <a:lnTo>
                    <a:pt x="1170642" y="346248"/>
                  </a:lnTo>
                  <a:close/>
                  <a:moveTo>
                    <a:pt x="173124" y="0"/>
                  </a:moveTo>
                  <a:lnTo>
                    <a:pt x="244609" y="0"/>
                  </a:lnTo>
                  <a:lnTo>
                    <a:pt x="244609" y="346247"/>
                  </a:lnTo>
                  <a:lnTo>
                    <a:pt x="173124" y="346247"/>
                  </a:lnTo>
                  <a:cubicBezTo>
                    <a:pt x="101414" y="346247"/>
                    <a:pt x="39887" y="302648"/>
                    <a:pt x="13605" y="240511"/>
                  </a:cubicBezTo>
                  <a:lnTo>
                    <a:pt x="0" y="173124"/>
                  </a:lnTo>
                  <a:lnTo>
                    <a:pt x="13605" y="105736"/>
                  </a:lnTo>
                  <a:cubicBezTo>
                    <a:pt x="39887" y="43600"/>
                    <a:pt x="101414" y="0"/>
                    <a:pt x="1731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                      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Canadian standards you can </a:t>
              </a: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ExtraBo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trust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FDC05D84-5F47-E24D-8CCF-A3D7DCFD0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483504">
              <a:off x="3326335" y="6394082"/>
              <a:ext cx="253593" cy="27431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A1B384C-2E6A-C245-8BCF-C5C1FFAF6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4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611" y="6409676"/>
              <a:ext cx="716031" cy="20651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3F77674-5F5F-474A-AFAA-D713481B0B2D}"/>
              </a:ext>
            </a:extLst>
          </p:cNvPr>
          <p:cNvGrpSpPr/>
          <p:nvPr/>
        </p:nvGrpSpPr>
        <p:grpSpPr>
          <a:xfrm>
            <a:off x="441447" y="3101171"/>
            <a:ext cx="11309106" cy="2118865"/>
            <a:chOff x="0" y="3799372"/>
            <a:chExt cx="11196256" cy="22500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D871822-2551-3741-9DD6-B7ACD16C0AE0}"/>
                </a:ext>
              </a:extLst>
            </p:cNvPr>
            <p:cNvGrpSpPr/>
            <p:nvPr/>
          </p:nvGrpSpPr>
          <p:grpSpPr>
            <a:xfrm>
              <a:off x="0" y="3799372"/>
              <a:ext cx="8094118" cy="2196121"/>
              <a:chOff x="838200" y="2253855"/>
              <a:chExt cx="9845084" cy="2767268"/>
            </a:xfrm>
          </p:grpSpPr>
          <p:sp>
            <p:nvSpPr>
              <p:cNvPr id="15" name="Chevron 5">
                <a:extLst>
                  <a:ext uri="{FF2B5EF4-FFF2-40B4-BE49-F238E27FC236}">
                    <a16:creationId xmlns:a16="http://schemas.microsoft.com/office/drawing/2014/main" id="{105435DA-4A7A-AE41-970D-A7C1BB5F244D}"/>
                  </a:ext>
                </a:extLst>
              </p:cNvPr>
              <p:cNvSpPr/>
              <p:nvPr/>
            </p:nvSpPr>
            <p:spPr>
              <a:xfrm>
                <a:off x="7268419" y="3326314"/>
                <a:ext cx="393701" cy="679450"/>
              </a:xfrm>
              <a:prstGeom prst="chevron">
                <a:avLst>
                  <a:gd name="adj" fmla="val 73755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Chevron 6">
                <a:extLst>
                  <a:ext uri="{FF2B5EF4-FFF2-40B4-BE49-F238E27FC236}">
                    <a16:creationId xmlns:a16="http://schemas.microsoft.com/office/drawing/2014/main" id="{329D545C-81C4-6D4B-8B03-7CDDB24F86B4}"/>
                  </a:ext>
                </a:extLst>
              </p:cNvPr>
              <p:cNvSpPr/>
              <p:nvPr/>
            </p:nvSpPr>
            <p:spPr>
              <a:xfrm>
                <a:off x="3836922" y="3378531"/>
                <a:ext cx="393701" cy="679450"/>
              </a:xfrm>
              <a:prstGeom prst="chevron">
                <a:avLst>
                  <a:gd name="adj" fmla="val 73755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F7DC3CE-2422-AD42-B7CC-FAB63FD5D65E}"/>
                  </a:ext>
                </a:extLst>
              </p:cNvPr>
              <p:cNvSpPr/>
              <p:nvPr/>
            </p:nvSpPr>
            <p:spPr>
              <a:xfrm rot="16200000">
                <a:off x="7840949" y="2178784"/>
                <a:ext cx="2767264" cy="2917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66700" dist="381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60C1923-0237-7548-B5CE-7AE9C5299695}"/>
                  </a:ext>
                </a:extLst>
              </p:cNvPr>
              <p:cNvSpPr/>
              <p:nvPr/>
            </p:nvSpPr>
            <p:spPr>
              <a:xfrm rot="16200000">
                <a:off x="4333646" y="2178784"/>
                <a:ext cx="2767264" cy="29174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66700" dist="381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372816D-E991-1B48-9103-54D6C7793357}"/>
                  </a:ext>
                </a:extLst>
              </p:cNvPr>
              <p:cNvSpPr/>
              <p:nvPr/>
            </p:nvSpPr>
            <p:spPr>
              <a:xfrm rot="16200000">
                <a:off x="913274" y="2178786"/>
                <a:ext cx="2767264" cy="29174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66700" dist="381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39AA778-568A-E348-9EC4-F40D117FDBB1}"/>
                  </a:ext>
                </a:extLst>
              </p:cNvPr>
              <p:cNvSpPr/>
              <p:nvPr/>
            </p:nvSpPr>
            <p:spPr>
              <a:xfrm>
                <a:off x="7930076" y="3317838"/>
                <a:ext cx="2563827" cy="12766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457C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The only plant in North America </a:t>
                </a: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457C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with cytotoxic capabilities in all dosage forms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670207D-5254-DB4F-9A1D-2F21F9A9D28F}"/>
                  </a:ext>
                </a:extLst>
              </p:cNvPr>
              <p:cNvSpPr/>
              <p:nvPr/>
            </p:nvSpPr>
            <p:spPr>
              <a:xfrm>
                <a:off x="4490810" y="3434184"/>
                <a:ext cx="2315973" cy="1153118"/>
              </a:xfrm>
              <a:prstGeom prst="rect">
                <a:avLst/>
              </a:prstGeom>
            </p:spPr>
            <p:txBody>
              <a:bodyPr vert="horz" wrap="square" lIns="0" tIns="0" rIns="0" bIns="0" anchor="t" anchorCtr="1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457C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Sterile injectable </a:t>
                </a: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457C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and</a:t>
                </a: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457C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457C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high potency solid oral dosage manufacturing sites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C57B25C-5B1B-0F4C-9FB8-DB139DCC11BC}"/>
                  </a:ext>
                </a:extLst>
              </p:cNvPr>
              <p:cNvSpPr/>
              <p:nvPr/>
            </p:nvSpPr>
            <p:spPr>
              <a:xfrm>
                <a:off x="838200" y="3527038"/>
                <a:ext cx="2765405" cy="1153118"/>
              </a:xfrm>
              <a:prstGeom prst="rect">
                <a:avLst/>
              </a:prstGeom>
            </p:spPr>
            <p:txBody>
              <a:bodyPr wrap="square" lIns="0" tIns="0" rIns="0" bIns="0" anchor="ctr" anchorCtr="1">
                <a:spAutoFit/>
              </a:bodyPr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57C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State of the art operational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57C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facilities, expanding production capacity and reducing cycle times </a:t>
                </a:r>
              </a:p>
            </p:txBody>
          </p:sp>
        </p:grpSp>
        <p:sp>
          <p:nvSpPr>
            <p:cNvPr id="11" name="Chevron 5">
              <a:extLst>
                <a:ext uri="{FF2B5EF4-FFF2-40B4-BE49-F238E27FC236}">
                  <a16:creationId xmlns:a16="http://schemas.microsoft.com/office/drawing/2014/main" id="{6B3EBA76-4538-5D44-A68C-E9B9802C264D}"/>
                </a:ext>
              </a:extLst>
            </p:cNvPr>
            <p:cNvSpPr/>
            <p:nvPr/>
          </p:nvSpPr>
          <p:spPr>
            <a:xfrm>
              <a:off x="8231251" y="4691922"/>
              <a:ext cx="338703" cy="539216"/>
            </a:xfrm>
            <a:prstGeom prst="chevron">
              <a:avLst>
                <a:gd name="adj" fmla="val 73755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5C68CB1-225A-4147-BEA9-F0508DB5491C}"/>
                </a:ext>
              </a:extLst>
            </p:cNvPr>
            <p:cNvGrpSpPr/>
            <p:nvPr/>
          </p:nvGrpSpPr>
          <p:grpSpPr>
            <a:xfrm>
              <a:off x="8686391" y="3853286"/>
              <a:ext cx="2509865" cy="2196118"/>
              <a:chOff x="8949756" y="3799375"/>
              <a:chExt cx="2509865" cy="219611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7D4591E-0355-0641-A831-E10423E3CCDD}"/>
                  </a:ext>
                </a:extLst>
              </p:cNvPr>
              <p:cNvSpPr/>
              <p:nvPr/>
            </p:nvSpPr>
            <p:spPr>
              <a:xfrm rot="16200000">
                <a:off x="9106630" y="3642501"/>
                <a:ext cx="2196118" cy="25098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66700" dist="381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4CB188E-6552-4C4A-87EB-3085F79AF574}"/>
                  </a:ext>
                </a:extLst>
              </p:cNvPr>
              <p:cNvSpPr/>
              <p:nvPr/>
            </p:nvSpPr>
            <p:spPr>
              <a:xfrm>
                <a:off x="9121686" y="4563836"/>
                <a:ext cx="2224032" cy="10131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57C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Annual production capacity 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57C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of 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2.5 billion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57C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units in finished dosage forms</a:t>
                </a:r>
                <a:endPara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57C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</p:grpSp>
      <p:pic>
        <p:nvPicPr>
          <p:cNvPr id="23" name="Graphic 22" descr="Crown">
            <a:extLst>
              <a:ext uri="{FF2B5EF4-FFF2-40B4-BE49-F238E27FC236}">
                <a16:creationId xmlns:a16="http://schemas.microsoft.com/office/drawing/2014/main" id="{6C84D1E9-13EF-D348-B604-845962A735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24852" y="3178728"/>
            <a:ext cx="655909" cy="655909"/>
          </a:xfrm>
          <a:prstGeom prst="rect">
            <a:avLst/>
          </a:prstGeom>
        </p:spPr>
      </p:pic>
      <p:pic>
        <p:nvPicPr>
          <p:cNvPr id="24" name="Graphic 23" descr="Needle">
            <a:extLst>
              <a:ext uri="{FF2B5EF4-FFF2-40B4-BE49-F238E27FC236}">
                <a16:creationId xmlns:a16="http://schemas.microsoft.com/office/drawing/2014/main" id="{EE34937F-4E2E-9C4F-82B2-64ADB16E79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58868" y="3207891"/>
            <a:ext cx="668669" cy="668669"/>
          </a:xfrm>
          <a:prstGeom prst="rect">
            <a:avLst/>
          </a:prstGeom>
        </p:spPr>
      </p:pic>
      <p:pic>
        <p:nvPicPr>
          <p:cNvPr id="25" name="Graphic 24" descr="Radioactive sign">
            <a:extLst>
              <a:ext uri="{FF2B5EF4-FFF2-40B4-BE49-F238E27FC236}">
                <a16:creationId xmlns:a16="http://schemas.microsoft.com/office/drawing/2014/main" id="{B7B1A253-52E2-9649-B046-91FDE0709F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23586" y="3255822"/>
            <a:ext cx="564408" cy="564408"/>
          </a:xfrm>
          <a:prstGeom prst="rect">
            <a:avLst/>
          </a:prstGeom>
        </p:spPr>
      </p:pic>
      <p:pic>
        <p:nvPicPr>
          <p:cNvPr id="26" name="Graphic 25" descr="Medicine">
            <a:extLst>
              <a:ext uri="{FF2B5EF4-FFF2-40B4-BE49-F238E27FC236}">
                <a16:creationId xmlns:a16="http://schemas.microsoft.com/office/drawing/2014/main" id="{25A481DB-A7B4-1147-BAB0-B352E4B704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85948" y="3286809"/>
            <a:ext cx="581200" cy="5812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6348DA6-A1AD-5E41-95D0-5103677DF3AF}"/>
              </a:ext>
            </a:extLst>
          </p:cNvPr>
          <p:cNvSpPr txBox="1"/>
          <p:nvPr/>
        </p:nvSpPr>
        <p:spPr>
          <a:xfrm>
            <a:off x="421193" y="1305629"/>
            <a:ext cx="915815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YOUR HIGH-QUALITY </a:t>
            </a:r>
            <a:b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srgbClr val="00457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CANADIAN MANUFACTURER</a:t>
            </a:r>
            <a:br>
              <a:rPr kumimoji="0" lang="en-CA" sz="2500" b="0" i="0" u="none" strike="noStrike" kern="1200" cap="none" spc="0" normalizeH="0" baseline="0" noProof="0">
                <a:ln>
                  <a:noFill/>
                </a:ln>
                <a:solidFill>
                  <a:srgbClr val="003D71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00275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Supporting worldwide healthcare organizations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851574-3C1C-0046-8FED-96E8AAB4C7AE}"/>
              </a:ext>
            </a:extLst>
          </p:cNvPr>
          <p:cNvSpPr txBox="1"/>
          <p:nvPr/>
        </p:nvSpPr>
        <p:spPr>
          <a:xfrm>
            <a:off x="5781325" y="5863624"/>
            <a:ext cx="6101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D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“The trusted partner you can count on”</a:t>
            </a:r>
          </a:p>
        </p:txBody>
      </p:sp>
    </p:spTree>
    <p:extLst>
      <p:ext uri="{BB962C8B-B14F-4D97-AF65-F5344CB8AC3E}">
        <p14:creationId xmlns:p14="http://schemas.microsoft.com/office/powerpoint/2010/main" val="110039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D4FBE9A-ADD0-EC45-80A1-15CC43F02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75" t="1998" r="33964" b="1998"/>
          <a:stretch/>
        </p:blipFill>
        <p:spPr>
          <a:xfrm>
            <a:off x="5913586" y="0"/>
            <a:ext cx="6278414" cy="6858000"/>
          </a:xfrm>
          <a:prstGeom prst="rect">
            <a:avLst/>
          </a:prstGeom>
        </p:spPr>
      </p:pic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A41ABE26-C5B8-3245-95F9-DF15DA968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544755" y="481576"/>
            <a:ext cx="6858000" cy="589484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375E15A-7DCB-9C4F-8FB3-24F007D8A8CD}"/>
              </a:ext>
            </a:extLst>
          </p:cNvPr>
          <p:cNvGrpSpPr/>
          <p:nvPr/>
        </p:nvGrpSpPr>
        <p:grpSpPr>
          <a:xfrm>
            <a:off x="172124" y="6337324"/>
            <a:ext cx="3725333" cy="346248"/>
            <a:chOff x="2" y="6356539"/>
            <a:chExt cx="3725333" cy="34624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9CEC2E5-C4C8-2549-97EE-294A0A0537CC}"/>
                </a:ext>
              </a:extLst>
            </p:cNvPr>
            <p:cNvSpPr/>
            <p:nvPr/>
          </p:nvSpPr>
          <p:spPr>
            <a:xfrm>
              <a:off x="2" y="6356539"/>
              <a:ext cx="3725333" cy="346248"/>
            </a:xfrm>
            <a:custGeom>
              <a:avLst/>
              <a:gdLst>
                <a:gd name="connsiteX0" fmla="*/ 0 w 3725333"/>
                <a:gd name="connsiteY0" fmla="*/ 173123 h 346248"/>
                <a:gd name="connsiteX1" fmla="*/ 0 w 3725333"/>
                <a:gd name="connsiteY1" fmla="*/ 173124 h 346248"/>
                <a:gd name="connsiteX2" fmla="*/ 0 w 3725333"/>
                <a:gd name="connsiteY2" fmla="*/ 173124 h 346248"/>
                <a:gd name="connsiteX3" fmla="*/ 1170642 w 3725333"/>
                <a:gd name="connsiteY3" fmla="*/ 0 h 346248"/>
                <a:gd name="connsiteX4" fmla="*/ 3552209 w 3725333"/>
                <a:gd name="connsiteY4" fmla="*/ 0 h 346248"/>
                <a:gd name="connsiteX5" fmla="*/ 3725333 w 3725333"/>
                <a:gd name="connsiteY5" fmla="*/ 173124 h 346248"/>
                <a:gd name="connsiteX6" fmla="*/ 3725332 w 3725333"/>
                <a:gd name="connsiteY6" fmla="*/ 173124 h 346248"/>
                <a:gd name="connsiteX7" fmla="*/ 3552208 w 3725333"/>
                <a:gd name="connsiteY7" fmla="*/ 346248 h 346248"/>
                <a:gd name="connsiteX8" fmla="*/ 1170642 w 3725333"/>
                <a:gd name="connsiteY8" fmla="*/ 346248 h 346248"/>
                <a:gd name="connsiteX9" fmla="*/ 173124 w 3725333"/>
                <a:gd name="connsiteY9" fmla="*/ 0 h 346248"/>
                <a:gd name="connsiteX10" fmla="*/ 244609 w 3725333"/>
                <a:gd name="connsiteY10" fmla="*/ 0 h 346248"/>
                <a:gd name="connsiteX11" fmla="*/ 244609 w 3725333"/>
                <a:gd name="connsiteY11" fmla="*/ 346247 h 346248"/>
                <a:gd name="connsiteX12" fmla="*/ 173124 w 3725333"/>
                <a:gd name="connsiteY12" fmla="*/ 346247 h 346248"/>
                <a:gd name="connsiteX13" fmla="*/ 13605 w 3725333"/>
                <a:gd name="connsiteY13" fmla="*/ 240511 h 346248"/>
                <a:gd name="connsiteX14" fmla="*/ 0 w 3725333"/>
                <a:gd name="connsiteY14" fmla="*/ 173124 h 346248"/>
                <a:gd name="connsiteX15" fmla="*/ 13605 w 3725333"/>
                <a:gd name="connsiteY15" fmla="*/ 105736 h 346248"/>
                <a:gd name="connsiteX16" fmla="*/ 173124 w 3725333"/>
                <a:gd name="connsiteY16" fmla="*/ 0 h 34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5333" h="346248">
                  <a:moveTo>
                    <a:pt x="0" y="173123"/>
                  </a:moveTo>
                  <a:lnTo>
                    <a:pt x="0" y="173124"/>
                  </a:lnTo>
                  <a:lnTo>
                    <a:pt x="0" y="173124"/>
                  </a:lnTo>
                  <a:close/>
                  <a:moveTo>
                    <a:pt x="1170642" y="0"/>
                  </a:moveTo>
                  <a:lnTo>
                    <a:pt x="3552209" y="0"/>
                  </a:lnTo>
                  <a:cubicBezTo>
                    <a:pt x="3647823" y="0"/>
                    <a:pt x="3725333" y="77510"/>
                    <a:pt x="3725333" y="173124"/>
                  </a:cubicBezTo>
                  <a:lnTo>
                    <a:pt x="3725332" y="173124"/>
                  </a:lnTo>
                  <a:cubicBezTo>
                    <a:pt x="3725332" y="268738"/>
                    <a:pt x="3647822" y="346248"/>
                    <a:pt x="3552208" y="346248"/>
                  </a:cubicBezTo>
                  <a:lnTo>
                    <a:pt x="1170642" y="346248"/>
                  </a:lnTo>
                  <a:close/>
                  <a:moveTo>
                    <a:pt x="173124" y="0"/>
                  </a:moveTo>
                  <a:lnTo>
                    <a:pt x="244609" y="0"/>
                  </a:lnTo>
                  <a:lnTo>
                    <a:pt x="244609" y="346247"/>
                  </a:lnTo>
                  <a:lnTo>
                    <a:pt x="173124" y="346247"/>
                  </a:lnTo>
                  <a:cubicBezTo>
                    <a:pt x="101414" y="346247"/>
                    <a:pt x="39887" y="302648"/>
                    <a:pt x="13605" y="240511"/>
                  </a:cubicBezTo>
                  <a:lnTo>
                    <a:pt x="0" y="173124"/>
                  </a:lnTo>
                  <a:lnTo>
                    <a:pt x="13605" y="105736"/>
                  </a:lnTo>
                  <a:cubicBezTo>
                    <a:pt x="39887" y="43600"/>
                    <a:pt x="101414" y="0"/>
                    <a:pt x="1731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                      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Canadian standards you can </a:t>
              </a: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ExtraBo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trust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D294F8F7-AF97-1549-92EF-B96CF29D0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483504">
              <a:off x="3326335" y="6394082"/>
              <a:ext cx="253593" cy="27431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7CAC965-8F51-0C41-893A-173B39B07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4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611" y="6409676"/>
              <a:ext cx="716031" cy="20651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FA0DD99-0670-4844-8E45-2551E28EEAD9}"/>
              </a:ext>
            </a:extLst>
          </p:cNvPr>
          <p:cNvGrpSpPr/>
          <p:nvPr/>
        </p:nvGrpSpPr>
        <p:grpSpPr>
          <a:xfrm>
            <a:off x="635754" y="1896730"/>
            <a:ext cx="5562352" cy="3485737"/>
            <a:chOff x="2429467" y="1689722"/>
            <a:chExt cx="7532291" cy="527508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D2D2099-7DDF-4B85-A944-72CC5301E60C}"/>
                </a:ext>
              </a:extLst>
            </p:cNvPr>
            <p:cNvGrpSpPr/>
            <p:nvPr/>
          </p:nvGrpSpPr>
          <p:grpSpPr>
            <a:xfrm>
              <a:off x="2429467" y="1689722"/>
              <a:ext cx="7532291" cy="4391832"/>
              <a:chOff x="350501" y="2397298"/>
              <a:chExt cx="7532291" cy="4391832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FE1069E9-65E2-B647-81C0-9EE78F38A8D3}"/>
                  </a:ext>
                </a:extLst>
              </p:cNvPr>
              <p:cNvGrpSpPr/>
              <p:nvPr/>
            </p:nvGrpSpPr>
            <p:grpSpPr>
              <a:xfrm>
                <a:off x="350501" y="2397298"/>
                <a:ext cx="5739774" cy="3541224"/>
                <a:chOff x="-419426" y="3270369"/>
                <a:chExt cx="4905769" cy="3223806"/>
              </a:xfrm>
            </p:grpSpPr>
            <p:sp>
              <p:nvSpPr>
                <p:cNvPr id="26" name="Hexagon 25">
                  <a:extLst>
                    <a:ext uri="{FF2B5EF4-FFF2-40B4-BE49-F238E27FC236}">
                      <a16:creationId xmlns:a16="http://schemas.microsoft.com/office/drawing/2014/main" id="{8E9675BC-514B-404E-884A-FD16D9BD3DA0}"/>
                    </a:ext>
                  </a:extLst>
                </p:cNvPr>
                <p:cNvSpPr/>
                <p:nvPr/>
              </p:nvSpPr>
              <p:spPr>
                <a:xfrm>
                  <a:off x="1174940" y="3270369"/>
                  <a:ext cx="1800225" cy="1551918"/>
                </a:xfrm>
                <a:prstGeom prst="hexagon">
                  <a:avLst/>
                </a:prstGeom>
                <a:solidFill>
                  <a:srgbClr val="003D71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2756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Cardio</a:t>
                  </a:r>
                </a:p>
              </p:txBody>
            </p:sp>
            <p:sp>
              <p:nvSpPr>
                <p:cNvPr id="28" name="Hexagon 27">
                  <a:extLst>
                    <a:ext uri="{FF2B5EF4-FFF2-40B4-BE49-F238E27FC236}">
                      <a16:creationId xmlns:a16="http://schemas.microsoft.com/office/drawing/2014/main" id="{DDA65E19-AAD8-0246-9B0B-E706155011B2}"/>
                    </a:ext>
                  </a:extLst>
                </p:cNvPr>
                <p:cNvSpPr/>
                <p:nvPr/>
              </p:nvSpPr>
              <p:spPr>
                <a:xfrm>
                  <a:off x="-419426" y="4113161"/>
                  <a:ext cx="1800225" cy="1551918"/>
                </a:xfrm>
                <a:prstGeom prst="hexagon">
                  <a:avLst/>
                </a:prstGeom>
                <a:solidFill>
                  <a:srgbClr val="003D71">
                    <a:alpha val="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Hexagon 32">
                  <a:extLst>
                    <a:ext uri="{FF2B5EF4-FFF2-40B4-BE49-F238E27FC236}">
                      <a16:creationId xmlns:a16="http://schemas.microsoft.com/office/drawing/2014/main" id="{627CFD4C-95B3-7B4B-BD63-E06AA6D85B82}"/>
                    </a:ext>
                  </a:extLst>
                </p:cNvPr>
                <p:cNvSpPr/>
                <p:nvPr/>
              </p:nvSpPr>
              <p:spPr>
                <a:xfrm>
                  <a:off x="2686118" y="4106439"/>
                  <a:ext cx="1800225" cy="1551918"/>
                </a:xfrm>
                <a:prstGeom prst="hexagon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2756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Musculo-</a:t>
                  </a:r>
                </a:p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2756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skeletal</a:t>
                  </a:r>
                </a:p>
              </p:txBody>
            </p:sp>
            <p:sp>
              <p:nvSpPr>
                <p:cNvPr id="35" name="Hexagon 34">
                  <a:extLst>
                    <a:ext uri="{FF2B5EF4-FFF2-40B4-BE49-F238E27FC236}">
                      <a16:creationId xmlns:a16="http://schemas.microsoft.com/office/drawing/2014/main" id="{E5F4AC55-F377-0C4A-B3F2-BB2EC2C3D084}"/>
                    </a:ext>
                  </a:extLst>
                </p:cNvPr>
                <p:cNvSpPr/>
                <p:nvPr/>
              </p:nvSpPr>
              <p:spPr>
                <a:xfrm>
                  <a:off x="1133588" y="4942257"/>
                  <a:ext cx="1800225" cy="1551918"/>
                </a:xfrm>
                <a:prstGeom prst="hexagon">
                  <a:avLst/>
                </a:prstGeom>
                <a:solidFill>
                  <a:srgbClr val="003D71">
                    <a:alpha val="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" name="Hexagon 20">
                <a:extLst>
                  <a:ext uri="{FF2B5EF4-FFF2-40B4-BE49-F238E27FC236}">
                    <a16:creationId xmlns:a16="http://schemas.microsoft.com/office/drawing/2014/main" id="{A7C795F8-9FF0-4595-912C-2770EE606E96}"/>
                  </a:ext>
                </a:extLst>
              </p:cNvPr>
              <p:cNvSpPr/>
              <p:nvPr/>
            </p:nvSpPr>
            <p:spPr>
              <a:xfrm>
                <a:off x="5776519" y="4157890"/>
                <a:ext cx="2106273" cy="1704721"/>
              </a:xfrm>
              <a:prstGeom prst="hexagon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756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Anti-infective</a:t>
                </a:r>
              </a:p>
            </p:txBody>
          </p:sp>
          <p:sp>
            <p:nvSpPr>
              <p:cNvPr id="24" name="Hexagon 23">
                <a:extLst>
                  <a:ext uri="{FF2B5EF4-FFF2-40B4-BE49-F238E27FC236}">
                    <a16:creationId xmlns:a16="http://schemas.microsoft.com/office/drawing/2014/main" id="{36F90647-ECAE-4891-BA3F-A2098FC58C46}"/>
                  </a:ext>
                </a:extLst>
              </p:cNvPr>
              <p:cNvSpPr/>
              <p:nvPr/>
            </p:nvSpPr>
            <p:spPr>
              <a:xfrm>
                <a:off x="419983" y="5084409"/>
                <a:ext cx="2106273" cy="1704721"/>
              </a:xfrm>
              <a:prstGeom prst="hexagon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756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Urology</a:t>
                </a:r>
              </a:p>
            </p:txBody>
          </p:sp>
        </p:grp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DFC93C60-1B9E-4C67-95C9-5E92C9065553}"/>
                </a:ext>
              </a:extLst>
            </p:cNvPr>
            <p:cNvSpPr/>
            <p:nvPr/>
          </p:nvSpPr>
          <p:spPr>
            <a:xfrm>
              <a:off x="4285028" y="3458785"/>
              <a:ext cx="2106272" cy="1704721"/>
            </a:xfrm>
            <a:prstGeom prst="hexagon">
              <a:avLst/>
            </a:prstGeom>
            <a:solidFill>
              <a:srgbClr val="003D7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756"/>
                </a:buClr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Central Nervous System</a:t>
              </a:r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6D63ECE0-CC54-49DD-8C57-06C852EED457}"/>
                </a:ext>
              </a:extLst>
            </p:cNvPr>
            <p:cNvSpPr/>
            <p:nvPr/>
          </p:nvSpPr>
          <p:spPr>
            <a:xfrm>
              <a:off x="2495992" y="2587498"/>
              <a:ext cx="2106272" cy="1704721"/>
            </a:xfrm>
            <a:prstGeom prst="hexago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756"/>
                </a:buClr>
                <a:buSzTx/>
                <a:buFontTx/>
                <a:buNone/>
                <a:tabLst/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Pain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1196427A-EAE5-4D43-AA96-0FBD98D856E3}"/>
                </a:ext>
              </a:extLst>
            </p:cNvPr>
            <p:cNvSpPr/>
            <p:nvPr/>
          </p:nvSpPr>
          <p:spPr>
            <a:xfrm>
              <a:off x="6075584" y="4377176"/>
              <a:ext cx="2137515" cy="1723781"/>
            </a:xfrm>
            <a:prstGeom prst="hexagon">
              <a:avLst/>
            </a:prstGeom>
            <a:solidFill>
              <a:srgbClr val="003D7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756"/>
                </a:buClr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Oncology</a:t>
              </a:r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56C32934-14CC-4659-952C-B6D5A9A057F4}"/>
                </a:ext>
              </a:extLst>
            </p:cNvPr>
            <p:cNvSpPr/>
            <p:nvPr/>
          </p:nvSpPr>
          <p:spPr>
            <a:xfrm>
              <a:off x="4294883" y="5260088"/>
              <a:ext cx="2106273" cy="1704721"/>
            </a:xfrm>
            <a:prstGeom prst="hexago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756"/>
                </a:buClr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Respiratory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805AC4EC-EFF2-4C85-8A7A-E11432C56DB3}"/>
              </a:ext>
            </a:extLst>
          </p:cNvPr>
          <p:cNvSpPr/>
          <p:nvPr/>
        </p:nvSpPr>
        <p:spPr>
          <a:xfrm>
            <a:off x="555688" y="1851611"/>
            <a:ext cx="5844518" cy="4216958"/>
          </a:xfrm>
          <a:prstGeom prst="rect">
            <a:avLst/>
          </a:prstGeom>
          <a:noFill/>
          <a:ln w="28575">
            <a:solidFill>
              <a:schemeClr val="accent1">
                <a:shade val="50000"/>
                <a:alpha val="1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759509-1B62-4F99-9040-0B34BBF5FD30}"/>
              </a:ext>
            </a:extLst>
          </p:cNvPr>
          <p:cNvSpPr txBox="1"/>
          <p:nvPr/>
        </p:nvSpPr>
        <p:spPr>
          <a:xfrm>
            <a:off x="572415" y="1511154"/>
            <a:ext cx="276161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THERAPEUTIC AREAS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91712F-8652-4128-8EF9-BD08A6666C3D}"/>
              </a:ext>
            </a:extLst>
          </p:cNvPr>
          <p:cNvSpPr txBox="1"/>
          <p:nvPr/>
        </p:nvSpPr>
        <p:spPr>
          <a:xfrm>
            <a:off x="521733" y="431132"/>
            <a:ext cx="8213249" cy="70788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Pharmascience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delivers high-quality Canadian medications to patients around the world, including 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primary and specialty therapeutic areas</a:t>
            </a: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31341C54-B97F-42F3-B051-36851D9E6852}"/>
              </a:ext>
            </a:extLst>
          </p:cNvPr>
          <p:cNvSpPr/>
          <p:nvPr/>
        </p:nvSpPr>
        <p:spPr>
          <a:xfrm>
            <a:off x="4709876" y="4235586"/>
            <a:ext cx="1555414" cy="1126466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756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Gastro ( GI)</a:t>
            </a:r>
          </a:p>
        </p:txBody>
      </p:sp>
    </p:spTree>
    <p:extLst>
      <p:ext uri="{BB962C8B-B14F-4D97-AF65-F5344CB8AC3E}">
        <p14:creationId xmlns:p14="http://schemas.microsoft.com/office/powerpoint/2010/main" val="315091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 descr="A white salt shaker&#10;&#10;Description automatically generated with low confidence">
            <a:extLst>
              <a:ext uri="{FF2B5EF4-FFF2-40B4-BE49-F238E27FC236}">
                <a16:creationId xmlns:a16="http://schemas.microsoft.com/office/drawing/2014/main" id="{1005B313-804D-894B-8026-3D0496B609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l="30765" r="39933" b="124"/>
          <a:stretch/>
        </p:blipFill>
        <p:spPr>
          <a:xfrm>
            <a:off x="9164894" y="8559"/>
            <a:ext cx="3014250" cy="684944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1E6655C-4626-9B49-9278-820EA1B5EF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l="25515" t="762" r="41146"/>
          <a:stretch/>
        </p:blipFill>
        <p:spPr>
          <a:xfrm>
            <a:off x="3002848" y="8558"/>
            <a:ext cx="3067809" cy="685800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CA60A565-B05D-E14E-9041-8BE0F42686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378" r="38541"/>
          <a:stretch/>
        </p:blipFill>
        <p:spPr>
          <a:xfrm>
            <a:off x="0" y="-2"/>
            <a:ext cx="3056407" cy="6858002"/>
          </a:xfrm>
          <a:prstGeom prst="rect">
            <a:avLst/>
          </a:prstGeom>
        </p:spPr>
      </p:pic>
      <p:pic>
        <p:nvPicPr>
          <p:cNvPr id="64" name="Picture 63" descr="A picture containing animal, fish&#10;&#10;Description generated with high confidence">
            <a:extLst>
              <a:ext uri="{FF2B5EF4-FFF2-40B4-BE49-F238E27FC236}">
                <a16:creationId xmlns:a16="http://schemas.microsoft.com/office/drawing/2014/main" id="{1A100A8A-31EE-9042-844D-171C4AB33F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36000"/>
          </a:blip>
          <a:srcRect l="25883" r="49419" b="-398"/>
          <a:stretch/>
        </p:blipFill>
        <p:spPr>
          <a:xfrm>
            <a:off x="6090516" y="-1"/>
            <a:ext cx="3054519" cy="68665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BB4E2F5-1FD8-9C4D-A2FA-367A86FB4910}"/>
              </a:ext>
            </a:extLst>
          </p:cNvPr>
          <p:cNvGrpSpPr/>
          <p:nvPr/>
        </p:nvGrpSpPr>
        <p:grpSpPr>
          <a:xfrm>
            <a:off x="172124" y="6337324"/>
            <a:ext cx="3725333" cy="346248"/>
            <a:chOff x="2" y="6356539"/>
            <a:chExt cx="3725333" cy="34624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3928AEB-78C1-A54F-A82D-C5E9DB196C99}"/>
                </a:ext>
              </a:extLst>
            </p:cNvPr>
            <p:cNvSpPr/>
            <p:nvPr/>
          </p:nvSpPr>
          <p:spPr>
            <a:xfrm>
              <a:off x="2" y="6356539"/>
              <a:ext cx="3725333" cy="346248"/>
            </a:xfrm>
            <a:custGeom>
              <a:avLst/>
              <a:gdLst>
                <a:gd name="connsiteX0" fmla="*/ 0 w 3725333"/>
                <a:gd name="connsiteY0" fmla="*/ 173123 h 346248"/>
                <a:gd name="connsiteX1" fmla="*/ 0 w 3725333"/>
                <a:gd name="connsiteY1" fmla="*/ 173124 h 346248"/>
                <a:gd name="connsiteX2" fmla="*/ 0 w 3725333"/>
                <a:gd name="connsiteY2" fmla="*/ 173124 h 346248"/>
                <a:gd name="connsiteX3" fmla="*/ 1170642 w 3725333"/>
                <a:gd name="connsiteY3" fmla="*/ 0 h 346248"/>
                <a:gd name="connsiteX4" fmla="*/ 3552209 w 3725333"/>
                <a:gd name="connsiteY4" fmla="*/ 0 h 346248"/>
                <a:gd name="connsiteX5" fmla="*/ 3725333 w 3725333"/>
                <a:gd name="connsiteY5" fmla="*/ 173124 h 346248"/>
                <a:gd name="connsiteX6" fmla="*/ 3725332 w 3725333"/>
                <a:gd name="connsiteY6" fmla="*/ 173124 h 346248"/>
                <a:gd name="connsiteX7" fmla="*/ 3552208 w 3725333"/>
                <a:gd name="connsiteY7" fmla="*/ 346248 h 346248"/>
                <a:gd name="connsiteX8" fmla="*/ 1170642 w 3725333"/>
                <a:gd name="connsiteY8" fmla="*/ 346248 h 346248"/>
                <a:gd name="connsiteX9" fmla="*/ 173124 w 3725333"/>
                <a:gd name="connsiteY9" fmla="*/ 0 h 346248"/>
                <a:gd name="connsiteX10" fmla="*/ 244609 w 3725333"/>
                <a:gd name="connsiteY10" fmla="*/ 0 h 346248"/>
                <a:gd name="connsiteX11" fmla="*/ 244609 w 3725333"/>
                <a:gd name="connsiteY11" fmla="*/ 346247 h 346248"/>
                <a:gd name="connsiteX12" fmla="*/ 173124 w 3725333"/>
                <a:gd name="connsiteY12" fmla="*/ 346247 h 346248"/>
                <a:gd name="connsiteX13" fmla="*/ 13605 w 3725333"/>
                <a:gd name="connsiteY13" fmla="*/ 240511 h 346248"/>
                <a:gd name="connsiteX14" fmla="*/ 0 w 3725333"/>
                <a:gd name="connsiteY14" fmla="*/ 173124 h 346248"/>
                <a:gd name="connsiteX15" fmla="*/ 13605 w 3725333"/>
                <a:gd name="connsiteY15" fmla="*/ 105736 h 346248"/>
                <a:gd name="connsiteX16" fmla="*/ 173124 w 3725333"/>
                <a:gd name="connsiteY16" fmla="*/ 0 h 34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5333" h="346248">
                  <a:moveTo>
                    <a:pt x="0" y="173123"/>
                  </a:moveTo>
                  <a:lnTo>
                    <a:pt x="0" y="173124"/>
                  </a:lnTo>
                  <a:lnTo>
                    <a:pt x="0" y="173124"/>
                  </a:lnTo>
                  <a:close/>
                  <a:moveTo>
                    <a:pt x="1170642" y="0"/>
                  </a:moveTo>
                  <a:lnTo>
                    <a:pt x="3552209" y="0"/>
                  </a:lnTo>
                  <a:cubicBezTo>
                    <a:pt x="3647823" y="0"/>
                    <a:pt x="3725333" y="77510"/>
                    <a:pt x="3725333" y="173124"/>
                  </a:cubicBezTo>
                  <a:lnTo>
                    <a:pt x="3725332" y="173124"/>
                  </a:lnTo>
                  <a:cubicBezTo>
                    <a:pt x="3725332" y="268738"/>
                    <a:pt x="3647822" y="346248"/>
                    <a:pt x="3552208" y="346248"/>
                  </a:cubicBezTo>
                  <a:lnTo>
                    <a:pt x="1170642" y="346248"/>
                  </a:lnTo>
                  <a:close/>
                  <a:moveTo>
                    <a:pt x="173124" y="0"/>
                  </a:moveTo>
                  <a:lnTo>
                    <a:pt x="244609" y="0"/>
                  </a:lnTo>
                  <a:lnTo>
                    <a:pt x="244609" y="346247"/>
                  </a:lnTo>
                  <a:lnTo>
                    <a:pt x="173124" y="346247"/>
                  </a:lnTo>
                  <a:cubicBezTo>
                    <a:pt x="101414" y="346247"/>
                    <a:pt x="39887" y="302648"/>
                    <a:pt x="13605" y="240511"/>
                  </a:cubicBezTo>
                  <a:lnTo>
                    <a:pt x="0" y="173124"/>
                  </a:lnTo>
                  <a:lnTo>
                    <a:pt x="13605" y="105736"/>
                  </a:lnTo>
                  <a:cubicBezTo>
                    <a:pt x="39887" y="43600"/>
                    <a:pt x="101414" y="0"/>
                    <a:pt x="1731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                      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Canadian standards you can </a:t>
              </a: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ExtraBo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trust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D0F8F2ED-C941-7240-96D0-07052DE8B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483504">
              <a:off x="3326335" y="6394082"/>
              <a:ext cx="253593" cy="27431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379B85-EB15-6048-8481-18154E9B1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64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611" y="6409676"/>
              <a:ext cx="716031" cy="20651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C695668-E482-5642-84D3-B41F0F6F2365}"/>
              </a:ext>
            </a:extLst>
          </p:cNvPr>
          <p:cNvGrpSpPr/>
          <p:nvPr/>
        </p:nvGrpSpPr>
        <p:grpSpPr>
          <a:xfrm>
            <a:off x="0" y="579410"/>
            <a:ext cx="12192000" cy="2858149"/>
            <a:chOff x="0" y="921217"/>
            <a:chExt cx="12192000" cy="285814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353FCBD-57C6-FA46-A099-B0AD9314338E}"/>
                </a:ext>
              </a:extLst>
            </p:cNvPr>
            <p:cNvSpPr/>
            <p:nvPr/>
          </p:nvSpPr>
          <p:spPr>
            <a:xfrm>
              <a:off x="0" y="1486440"/>
              <a:ext cx="12192000" cy="1676400"/>
            </a:xfrm>
            <a:prstGeom prst="rect">
              <a:avLst/>
            </a:prstGeom>
            <a:solidFill>
              <a:srgbClr val="003D71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7F4A5D5-ABDC-634F-A0DE-A22A319A5C9C}"/>
                </a:ext>
              </a:extLst>
            </p:cNvPr>
            <p:cNvSpPr/>
            <p:nvPr/>
          </p:nvSpPr>
          <p:spPr>
            <a:xfrm>
              <a:off x="172124" y="921217"/>
              <a:ext cx="2858149" cy="28581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517D33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Manufacturing Excellence</a:t>
              </a:r>
            </a:p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517D33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&amp; Strict Adherence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0BEF93B-3DCF-A14C-AC63-14D9ADF9BC40}"/>
                </a:ext>
              </a:extLst>
            </p:cNvPr>
            <p:cNvSpPr/>
            <p:nvPr/>
          </p:nvSpPr>
          <p:spPr>
            <a:xfrm>
              <a:off x="3202397" y="921217"/>
              <a:ext cx="2858149" cy="28581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Unparalleled Customer Service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5593D85-9DFF-1941-A5CE-E54A876662FF}"/>
                </a:ext>
              </a:extLst>
            </p:cNvPr>
            <p:cNvSpPr/>
            <p:nvPr/>
          </p:nvSpPr>
          <p:spPr>
            <a:xfrm>
              <a:off x="6232670" y="921217"/>
              <a:ext cx="2858149" cy="28581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rgbClr val="44BDC2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Innovative Technologies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0FAB6A-7E9D-D146-B186-6CCC205DCC30}"/>
                </a:ext>
              </a:extLst>
            </p:cNvPr>
            <p:cNvSpPr/>
            <p:nvPr/>
          </p:nvSpPr>
          <p:spPr>
            <a:xfrm>
              <a:off x="9262943" y="921217"/>
              <a:ext cx="2858149" cy="28581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Proven Success in the Pharmaceutical Industry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2468842-76BD-E34E-BB5B-B5FA755F1107}"/>
                </a:ext>
              </a:extLst>
            </p:cNvPr>
            <p:cNvSpPr/>
            <p:nvPr/>
          </p:nvSpPr>
          <p:spPr>
            <a:xfrm>
              <a:off x="384932" y="1134025"/>
              <a:ext cx="2432531" cy="2432531"/>
            </a:xfrm>
            <a:prstGeom prst="ellipse">
              <a:avLst/>
            </a:prstGeom>
            <a:noFill/>
            <a:ln w="38100">
              <a:solidFill>
                <a:srgbClr val="517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2FFDA47-93B4-0940-B609-5EE5CCF6ACDF}"/>
                </a:ext>
              </a:extLst>
            </p:cNvPr>
            <p:cNvSpPr/>
            <p:nvPr/>
          </p:nvSpPr>
          <p:spPr>
            <a:xfrm>
              <a:off x="3415205" y="1134025"/>
              <a:ext cx="2432531" cy="2432531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A4BD9E6-7F34-6844-96D8-ECA0DAEA06A5}"/>
                </a:ext>
              </a:extLst>
            </p:cNvPr>
            <p:cNvSpPr/>
            <p:nvPr/>
          </p:nvSpPr>
          <p:spPr>
            <a:xfrm>
              <a:off x="6449350" y="1134025"/>
              <a:ext cx="2432531" cy="2432531"/>
            </a:xfrm>
            <a:prstGeom prst="ellipse">
              <a:avLst/>
            </a:prstGeom>
            <a:noFill/>
            <a:ln w="38100">
              <a:solidFill>
                <a:srgbClr val="44BD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4D39880-0634-CF4E-8285-C28337E3CCAF}"/>
                </a:ext>
              </a:extLst>
            </p:cNvPr>
            <p:cNvSpPr/>
            <p:nvPr/>
          </p:nvSpPr>
          <p:spPr>
            <a:xfrm>
              <a:off x="9497350" y="1134025"/>
              <a:ext cx="2432531" cy="2432531"/>
            </a:xfrm>
            <a:prstGeom prst="ellipse">
              <a:avLst/>
            </a:prstGeom>
            <a:noFill/>
            <a:ln w="3492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2B96A70-786F-8340-BCCB-DB783D9D923C}"/>
              </a:ext>
            </a:extLst>
          </p:cNvPr>
          <p:cNvGrpSpPr/>
          <p:nvPr/>
        </p:nvGrpSpPr>
        <p:grpSpPr>
          <a:xfrm>
            <a:off x="212055" y="2883604"/>
            <a:ext cx="529113" cy="1018441"/>
            <a:chOff x="212055" y="2543496"/>
            <a:chExt cx="529113" cy="101844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EAA3CB8-F148-514F-9741-29655472A3A8}"/>
                </a:ext>
              </a:extLst>
            </p:cNvPr>
            <p:cNvSpPr/>
            <p:nvPr/>
          </p:nvSpPr>
          <p:spPr>
            <a:xfrm>
              <a:off x="212055" y="3367973"/>
              <a:ext cx="193964" cy="193964"/>
            </a:xfrm>
            <a:prstGeom prst="ellipse">
              <a:avLst/>
            </a:prstGeom>
            <a:noFill/>
            <a:ln w="38100">
              <a:solidFill>
                <a:srgbClr val="517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065E433-5337-B74F-97EA-78AA729AAB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284" y="2543496"/>
              <a:ext cx="429884" cy="517743"/>
            </a:xfrm>
            <a:prstGeom prst="line">
              <a:avLst/>
            </a:prstGeom>
            <a:ln w="38100">
              <a:solidFill>
                <a:srgbClr val="517D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1934B45-7ABB-A745-9637-0F504675EED6}"/>
                </a:ext>
              </a:extLst>
            </p:cNvPr>
            <p:cNvCxnSpPr>
              <a:cxnSpLocks/>
            </p:cNvCxnSpPr>
            <p:nvPr/>
          </p:nvCxnSpPr>
          <p:spPr>
            <a:xfrm>
              <a:off x="309037" y="3061239"/>
              <a:ext cx="0" cy="308037"/>
            </a:xfrm>
            <a:prstGeom prst="line">
              <a:avLst/>
            </a:prstGeom>
            <a:ln w="38100">
              <a:solidFill>
                <a:srgbClr val="517D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096B1A0-C97C-574E-B2CC-D29CB55A6E07}"/>
              </a:ext>
            </a:extLst>
          </p:cNvPr>
          <p:cNvGrpSpPr/>
          <p:nvPr/>
        </p:nvGrpSpPr>
        <p:grpSpPr>
          <a:xfrm>
            <a:off x="3251090" y="2890234"/>
            <a:ext cx="529113" cy="1011811"/>
            <a:chOff x="212055" y="2550126"/>
            <a:chExt cx="529113" cy="1011811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177477E-2624-014A-A0FD-6D110303269B}"/>
                </a:ext>
              </a:extLst>
            </p:cNvPr>
            <p:cNvSpPr/>
            <p:nvPr/>
          </p:nvSpPr>
          <p:spPr>
            <a:xfrm>
              <a:off x="212055" y="3367973"/>
              <a:ext cx="193964" cy="193964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B732605-48FB-6A41-BB45-86B2F41AA6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284" y="2550126"/>
              <a:ext cx="429884" cy="51774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D8D596F-E22C-C446-AD71-F90A6638DD42}"/>
                </a:ext>
              </a:extLst>
            </p:cNvPr>
            <p:cNvCxnSpPr>
              <a:cxnSpLocks/>
            </p:cNvCxnSpPr>
            <p:nvPr/>
          </p:nvCxnSpPr>
          <p:spPr>
            <a:xfrm>
              <a:off x="309037" y="3061239"/>
              <a:ext cx="0" cy="30803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DE0CED8-E54D-D24B-B6E4-B2252908D7A5}"/>
              </a:ext>
            </a:extLst>
          </p:cNvPr>
          <p:cNvGrpSpPr/>
          <p:nvPr/>
        </p:nvGrpSpPr>
        <p:grpSpPr>
          <a:xfrm>
            <a:off x="6317020" y="2890234"/>
            <a:ext cx="529113" cy="1011811"/>
            <a:chOff x="212055" y="2550126"/>
            <a:chExt cx="529113" cy="1011811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B5A2129-96F4-0A41-83B3-3E2B9CEFDA69}"/>
                </a:ext>
              </a:extLst>
            </p:cNvPr>
            <p:cNvSpPr/>
            <p:nvPr/>
          </p:nvSpPr>
          <p:spPr>
            <a:xfrm>
              <a:off x="212055" y="3367973"/>
              <a:ext cx="193964" cy="193964"/>
            </a:xfrm>
            <a:prstGeom prst="ellipse">
              <a:avLst/>
            </a:prstGeom>
            <a:noFill/>
            <a:ln w="38100">
              <a:solidFill>
                <a:srgbClr val="44BD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A3E3F2F-2803-CE46-BF07-2DBF8DC078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284" y="2550126"/>
              <a:ext cx="429884" cy="517743"/>
            </a:xfrm>
            <a:prstGeom prst="line">
              <a:avLst/>
            </a:prstGeom>
            <a:ln w="38100">
              <a:solidFill>
                <a:srgbClr val="44B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2350CB5-08BE-AC42-81F1-2FCB154113B7}"/>
                </a:ext>
              </a:extLst>
            </p:cNvPr>
            <p:cNvCxnSpPr>
              <a:cxnSpLocks/>
            </p:cNvCxnSpPr>
            <p:nvPr/>
          </p:nvCxnSpPr>
          <p:spPr>
            <a:xfrm>
              <a:off x="309037" y="3061239"/>
              <a:ext cx="0" cy="308037"/>
            </a:xfrm>
            <a:prstGeom prst="line">
              <a:avLst/>
            </a:prstGeom>
            <a:ln w="38100">
              <a:solidFill>
                <a:srgbClr val="44B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10C255D-A1E5-0B41-94CD-81E302BD4B2B}"/>
              </a:ext>
            </a:extLst>
          </p:cNvPr>
          <p:cNvGrpSpPr/>
          <p:nvPr/>
        </p:nvGrpSpPr>
        <p:grpSpPr>
          <a:xfrm>
            <a:off x="9342608" y="2890234"/>
            <a:ext cx="529113" cy="1011811"/>
            <a:chOff x="212055" y="2550126"/>
            <a:chExt cx="529113" cy="1011811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B028C85-8F54-EA40-854C-23ABD1D03558}"/>
                </a:ext>
              </a:extLst>
            </p:cNvPr>
            <p:cNvSpPr/>
            <p:nvPr/>
          </p:nvSpPr>
          <p:spPr>
            <a:xfrm>
              <a:off x="212055" y="3367973"/>
              <a:ext cx="193964" cy="193964"/>
            </a:xfrm>
            <a:prstGeom prst="ellipse">
              <a:avLst/>
            </a:prstGeom>
            <a:noFill/>
            <a:ln w="381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D2EB988-79D0-8246-874F-6773E56AED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284" y="2550126"/>
              <a:ext cx="429884" cy="517743"/>
            </a:xfrm>
            <a:prstGeom prst="line">
              <a:avLst/>
            </a:prstGeom>
            <a:ln w="381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6061E6F-0A63-C845-B3A4-FD42708E1C7C}"/>
                </a:ext>
              </a:extLst>
            </p:cNvPr>
            <p:cNvCxnSpPr>
              <a:cxnSpLocks/>
            </p:cNvCxnSpPr>
            <p:nvPr/>
          </p:nvCxnSpPr>
          <p:spPr>
            <a:xfrm>
              <a:off x="309037" y="3061239"/>
              <a:ext cx="0" cy="308037"/>
            </a:xfrm>
            <a:prstGeom prst="line">
              <a:avLst/>
            </a:prstGeom>
            <a:ln w="381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5AA7A484-0CCF-8C48-8E7F-CCFD448A79C5}"/>
              </a:ext>
            </a:extLst>
          </p:cNvPr>
          <p:cNvSpPr txBox="1"/>
          <p:nvPr/>
        </p:nvSpPr>
        <p:spPr>
          <a:xfrm>
            <a:off x="580385" y="3642357"/>
            <a:ext cx="230696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FDA, European Medicines Agency &amp; Health Canada approved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manufacturing sites and strict 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Good Manufacturing Practices (GMP) adherence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786A81C-A356-1F4E-849C-EFF9514AFC49}"/>
              </a:ext>
            </a:extLst>
          </p:cNvPr>
          <p:cNvSpPr txBox="1"/>
          <p:nvPr/>
        </p:nvSpPr>
        <p:spPr>
          <a:xfrm>
            <a:off x="3621701" y="3642357"/>
            <a:ext cx="225328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Service excellence maintained throughout the year with a distinctly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high Customer Service Level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1278C0A-B83F-A74D-9566-1CC65EC84C92}"/>
              </a:ext>
            </a:extLst>
          </p:cNvPr>
          <p:cNvSpPr txBox="1"/>
          <p:nvPr/>
        </p:nvSpPr>
        <p:spPr>
          <a:xfrm>
            <a:off x="6687631" y="3642357"/>
            <a:ext cx="2194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Innovation integration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with AI for highly accurate resupply planning, shortage prediction, and variability reduction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DFC0357-5697-1E4C-8239-FA22D3F430E7}"/>
              </a:ext>
            </a:extLst>
          </p:cNvPr>
          <p:cNvSpPr txBox="1"/>
          <p:nvPr/>
        </p:nvSpPr>
        <p:spPr>
          <a:xfrm>
            <a:off x="9713219" y="3642357"/>
            <a:ext cx="216974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 35 years of experience you can trust 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co-create custom solutions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that respond to your needs</a:t>
            </a:r>
          </a:p>
        </p:txBody>
      </p:sp>
    </p:spTree>
    <p:extLst>
      <p:ext uri="{BB962C8B-B14F-4D97-AF65-F5344CB8AC3E}">
        <p14:creationId xmlns:p14="http://schemas.microsoft.com/office/powerpoint/2010/main" val="178605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picture containing cake, table, necklet, decorated&#10;&#10;Description automatically generated">
            <a:extLst>
              <a:ext uri="{FF2B5EF4-FFF2-40B4-BE49-F238E27FC236}">
                <a16:creationId xmlns:a16="http://schemas.microsoft.com/office/drawing/2014/main" id="{73DED5FC-85B8-9B44-BB37-205DD843A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8000"/>
          </a:blip>
          <a:srcRect l="8672" r="33594"/>
          <a:stretch/>
        </p:blipFill>
        <p:spPr>
          <a:xfrm>
            <a:off x="-31356" y="-16636"/>
            <a:ext cx="6043465" cy="6891272"/>
          </a:xfrm>
          <a:prstGeom prst="rect">
            <a:avLst/>
          </a:prstGeom>
        </p:spPr>
      </p:pic>
      <p:pic>
        <p:nvPicPr>
          <p:cNvPr id="42" name="Picture 41" descr="Background pattern&#10;&#10;Description automatically generated">
            <a:extLst>
              <a:ext uri="{FF2B5EF4-FFF2-40B4-BE49-F238E27FC236}">
                <a16:creationId xmlns:a16="http://schemas.microsoft.com/office/drawing/2014/main" id="{0B541BB4-1DC4-EE4E-A8B5-F7EFC5AB8C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56"/>
          <a:stretch/>
        </p:blipFill>
        <p:spPr>
          <a:xfrm rot="16200000">
            <a:off x="-355532" y="353281"/>
            <a:ext cx="6858000" cy="611816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550075A-0D3F-8C45-AB30-D6F5A5C3B833}"/>
              </a:ext>
            </a:extLst>
          </p:cNvPr>
          <p:cNvGrpSpPr/>
          <p:nvPr/>
        </p:nvGrpSpPr>
        <p:grpSpPr>
          <a:xfrm>
            <a:off x="172124" y="6337324"/>
            <a:ext cx="3725333" cy="346248"/>
            <a:chOff x="2" y="6356539"/>
            <a:chExt cx="3725333" cy="34624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FAC3FB7-3F42-7745-8947-79C1224EE733}"/>
                </a:ext>
              </a:extLst>
            </p:cNvPr>
            <p:cNvSpPr/>
            <p:nvPr/>
          </p:nvSpPr>
          <p:spPr>
            <a:xfrm>
              <a:off x="2" y="6356539"/>
              <a:ext cx="3725333" cy="346248"/>
            </a:xfrm>
            <a:custGeom>
              <a:avLst/>
              <a:gdLst>
                <a:gd name="connsiteX0" fmla="*/ 0 w 3725333"/>
                <a:gd name="connsiteY0" fmla="*/ 173123 h 346248"/>
                <a:gd name="connsiteX1" fmla="*/ 0 w 3725333"/>
                <a:gd name="connsiteY1" fmla="*/ 173124 h 346248"/>
                <a:gd name="connsiteX2" fmla="*/ 0 w 3725333"/>
                <a:gd name="connsiteY2" fmla="*/ 173124 h 346248"/>
                <a:gd name="connsiteX3" fmla="*/ 1170642 w 3725333"/>
                <a:gd name="connsiteY3" fmla="*/ 0 h 346248"/>
                <a:gd name="connsiteX4" fmla="*/ 3552209 w 3725333"/>
                <a:gd name="connsiteY4" fmla="*/ 0 h 346248"/>
                <a:gd name="connsiteX5" fmla="*/ 3725333 w 3725333"/>
                <a:gd name="connsiteY5" fmla="*/ 173124 h 346248"/>
                <a:gd name="connsiteX6" fmla="*/ 3725332 w 3725333"/>
                <a:gd name="connsiteY6" fmla="*/ 173124 h 346248"/>
                <a:gd name="connsiteX7" fmla="*/ 3552208 w 3725333"/>
                <a:gd name="connsiteY7" fmla="*/ 346248 h 346248"/>
                <a:gd name="connsiteX8" fmla="*/ 1170642 w 3725333"/>
                <a:gd name="connsiteY8" fmla="*/ 346248 h 346248"/>
                <a:gd name="connsiteX9" fmla="*/ 173124 w 3725333"/>
                <a:gd name="connsiteY9" fmla="*/ 0 h 346248"/>
                <a:gd name="connsiteX10" fmla="*/ 244609 w 3725333"/>
                <a:gd name="connsiteY10" fmla="*/ 0 h 346248"/>
                <a:gd name="connsiteX11" fmla="*/ 244609 w 3725333"/>
                <a:gd name="connsiteY11" fmla="*/ 346247 h 346248"/>
                <a:gd name="connsiteX12" fmla="*/ 173124 w 3725333"/>
                <a:gd name="connsiteY12" fmla="*/ 346247 h 346248"/>
                <a:gd name="connsiteX13" fmla="*/ 13605 w 3725333"/>
                <a:gd name="connsiteY13" fmla="*/ 240511 h 346248"/>
                <a:gd name="connsiteX14" fmla="*/ 0 w 3725333"/>
                <a:gd name="connsiteY14" fmla="*/ 173124 h 346248"/>
                <a:gd name="connsiteX15" fmla="*/ 13605 w 3725333"/>
                <a:gd name="connsiteY15" fmla="*/ 105736 h 346248"/>
                <a:gd name="connsiteX16" fmla="*/ 173124 w 3725333"/>
                <a:gd name="connsiteY16" fmla="*/ 0 h 34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5333" h="346248">
                  <a:moveTo>
                    <a:pt x="0" y="173123"/>
                  </a:moveTo>
                  <a:lnTo>
                    <a:pt x="0" y="173124"/>
                  </a:lnTo>
                  <a:lnTo>
                    <a:pt x="0" y="173124"/>
                  </a:lnTo>
                  <a:close/>
                  <a:moveTo>
                    <a:pt x="1170642" y="0"/>
                  </a:moveTo>
                  <a:lnTo>
                    <a:pt x="3552209" y="0"/>
                  </a:lnTo>
                  <a:cubicBezTo>
                    <a:pt x="3647823" y="0"/>
                    <a:pt x="3725333" y="77510"/>
                    <a:pt x="3725333" y="173124"/>
                  </a:cubicBezTo>
                  <a:lnTo>
                    <a:pt x="3725332" y="173124"/>
                  </a:lnTo>
                  <a:cubicBezTo>
                    <a:pt x="3725332" y="268738"/>
                    <a:pt x="3647822" y="346248"/>
                    <a:pt x="3552208" y="346248"/>
                  </a:cubicBezTo>
                  <a:lnTo>
                    <a:pt x="1170642" y="346248"/>
                  </a:lnTo>
                  <a:close/>
                  <a:moveTo>
                    <a:pt x="173124" y="0"/>
                  </a:moveTo>
                  <a:lnTo>
                    <a:pt x="244609" y="0"/>
                  </a:lnTo>
                  <a:lnTo>
                    <a:pt x="244609" y="346247"/>
                  </a:lnTo>
                  <a:lnTo>
                    <a:pt x="173124" y="346247"/>
                  </a:lnTo>
                  <a:cubicBezTo>
                    <a:pt x="101414" y="346247"/>
                    <a:pt x="39887" y="302648"/>
                    <a:pt x="13605" y="240511"/>
                  </a:cubicBezTo>
                  <a:lnTo>
                    <a:pt x="0" y="173124"/>
                  </a:lnTo>
                  <a:lnTo>
                    <a:pt x="13605" y="105736"/>
                  </a:lnTo>
                  <a:cubicBezTo>
                    <a:pt x="39887" y="43600"/>
                    <a:pt x="101414" y="0"/>
                    <a:pt x="1731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                      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Canadian standards you can </a:t>
              </a: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ExtraBo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trust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884EB99E-AD03-C342-BBBA-C6A66D506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483504">
              <a:off x="3326335" y="6394082"/>
              <a:ext cx="253593" cy="27431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D7B60F-6744-044D-AC39-566C9E097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64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611" y="6409676"/>
              <a:ext cx="716031" cy="206516"/>
            </a:xfrm>
            <a:prstGeom prst="rect">
              <a:avLst/>
            </a:prstGeom>
          </p:spPr>
        </p:pic>
      </p:grpSp>
      <p:pic>
        <p:nvPicPr>
          <p:cNvPr id="9" name="Picture 2" descr="Earth globe, realistic 3 D rendering. Atlantic ocean view. Wall Mural •  Pixers® • We live to change">
            <a:extLst>
              <a:ext uri="{FF2B5EF4-FFF2-40B4-BE49-F238E27FC236}">
                <a16:creationId xmlns:a16="http://schemas.microsoft.com/office/drawing/2014/main" id="{BBE00C3E-74E8-5A45-91DB-5F2D5CDAF2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" t="3291" r="54641" b="3617"/>
          <a:stretch/>
        </p:blipFill>
        <p:spPr bwMode="auto">
          <a:xfrm>
            <a:off x="9603868" y="83641"/>
            <a:ext cx="3204117" cy="689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AB26DA5-FF70-444B-B5A4-3838978239C4}"/>
              </a:ext>
            </a:extLst>
          </p:cNvPr>
          <p:cNvSpPr/>
          <p:nvPr/>
        </p:nvSpPr>
        <p:spPr>
          <a:xfrm>
            <a:off x="6986064" y="1672621"/>
            <a:ext cx="477406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DIVERSE BUSINESS MODELS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136269A-4DC2-4A42-85BF-8995987EB4E1}"/>
              </a:ext>
            </a:extLst>
          </p:cNvPr>
          <p:cNvGrpSpPr/>
          <p:nvPr/>
        </p:nvGrpSpPr>
        <p:grpSpPr>
          <a:xfrm>
            <a:off x="6785343" y="2143432"/>
            <a:ext cx="5268686" cy="2303174"/>
            <a:chOff x="6050059" y="1469225"/>
            <a:chExt cx="6141941" cy="23031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A7EF1DF-4502-6949-87ED-C54389D36E6E}"/>
                </a:ext>
              </a:extLst>
            </p:cNvPr>
            <p:cNvSpPr/>
            <p:nvPr/>
          </p:nvSpPr>
          <p:spPr>
            <a:xfrm>
              <a:off x="6096000" y="1593953"/>
              <a:ext cx="6096000" cy="227599"/>
            </a:xfrm>
            <a:prstGeom prst="rect">
              <a:avLst/>
            </a:prstGeom>
            <a:solidFill>
              <a:srgbClr val="003D7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9C20ADC-A3B4-2449-8ACC-1B8B2280C13A}"/>
                </a:ext>
              </a:extLst>
            </p:cNvPr>
            <p:cNvSpPr/>
            <p:nvPr/>
          </p:nvSpPr>
          <p:spPr>
            <a:xfrm>
              <a:off x="6096000" y="1469225"/>
              <a:ext cx="869315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</a:t>
              </a:r>
              <a:r>
                <a:rPr kumimoji="0" lang="en-US" sz="2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7500AF1-AD59-2546-B4B7-20B91EF4FA5D}"/>
                </a:ext>
              </a:extLst>
            </p:cNvPr>
            <p:cNvSpPr/>
            <p:nvPr/>
          </p:nvSpPr>
          <p:spPr>
            <a:xfrm>
              <a:off x="6050059" y="1796277"/>
              <a:ext cx="27799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Business to Distributor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FDFA8CF-CCFE-5B41-AA1E-98287D121B45}"/>
                </a:ext>
              </a:extLst>
            </p:cNvPr>
            <p:cNvSpPr/>
            <p:nvPr/>
          </p:nvSpPr>
          <p:spPr>
            <a:xfrm>
              <a:off x="6096000" y="2417091"/>
              <a:ext cx="6096000" cy="227599"/>
            </a:xfrm>
            <a:prstGeom prst="rect">
              <a:avLst/>
            </a:prstGeom>
            <a:solidFill>
              <a:srgbClr val="003D7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07C4E29-5FEA-9E49-9B0E-5400688A7BDC}"/>
                </a:ext>
              </a:extLst>
            </p:cNvPr>
            <p:cNvSpPr/>
            <p:nvPr/>
          </p:nvSpPr>
          <p:spPr>
            <a:xfrm>
              <a:off x="6128242" y="2290337"/>
              <a:ext cx="865578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</a:t>
              </a:r>
              <a:r>
                <a:rPr kumimoji="0" lang="en-US" sz="2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9164FC2-C6E0-F449-A5D2-8F3C9CFB9A6E}"/>
                </a:ext>
              </a:extLst>
            </p:cNvPr>
            <p:cNvSpPr/>
            <p:nvPr/>
          </p:nvSpPr>
          <p:spPr>
            <a:xfrm>
              <a:off x="6050059" y="2619415"/>
              <a:ext cx="26228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Business to Business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09A611-710C-C948-A8AF-34AF89DC5283}"/>
                </a:ext>
              </a:extLst>
            </p:cNvPr>
            <p:cNvSpPr/>
            <p:nvPr/>
          </p:nvSpPr>
          <p:spPr>
            <a:xfrm>
              <a:off x="6096000" y="3200743"/>
              <a:ext cx="6096000" cy="227599"/>
            </a:xfrm>
            <a:prstGeom prst="rect">
              <a:avLst/>
            </a:prstGeom>
            <a:solidFill>
              <a:srgbClr val="003D7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CDF20D5-B33B-4D4E-BF59-0C865AB47BDA}"/>
                </a:ext>
              </a:extLst>
            </p:cNvPr>
            <p:cNvSpPr/>
            <p:nvPr/>
          </p:nvSpPr>
          <p:spPr>
            <a:xfrm>
              <a:off x="6096000" y="3076015"/>
              <a:ext cx="871184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</a:t>
              </a:r>
              <a:r>
                <a:rPr kumimoji="0" lang="en-US" sz="2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FFC2186-6168-DD44-BAAF-A62530E806F7}"/>
                </a:ext>
              </a:extLst>
            </p:cNvPr>
            <p:cNvSpPr/>
            <p:nvPr/>
          </p:nvSpPr>
          <p:spPr>
            <a:xfrm>
              <a:off x="6050059" y="3403067"/>
              <a:ext cx="26997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Business to Customer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01BE12C-D128-8C4C-ADB8-3D16B9CF4E9E}"/>
              </a:ext>
            </a:extLst>
          </p:cNvPr>
          <p:cNvSpPr/>
          <p:nvPr/>
        </p:nvSpPr>
        <p:spPr>
          <a:xfrm>
            <a:off x="1379251" y="1281658"/>
            <a:ext cx="486363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ORGANIZATIONAL CAPABILITY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53E7D27-40C6-834A-B876-5553E1796BB2}"/>
              </a:ext>
            </a:extLst>
          </p:cNvPr>
          <p:cNvSpPr/>
          <p:nvPr/>
        </p:nvSpPr>
        <p:spPr>
          <a:xfrm>
            <a:off x="503917" y="83641"/>
            <a:ext cx="86892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Pharmascience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has the business &amp; operational capabilities to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meet your needs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0B2F59-D08B-4A2E-971D-E83D65E71251}"/>
              </a:ext>
            </a:extLst>
          </p:cNvPr>
          <p:cNvGrpSpPr/>
          <p:nvPr/>
        </p:nvGrpSpPr>
        <p:grpSpPr>
          <a:xfrm>
            <a:off x="1935735" y="2083350"/>
            <a:ext cx="3610026" cy="3584877"/>
            <a:chOff x="1935735" y="2083350"/>
            <a:chExt cx="3610026" cy="3584877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B1E461-89DA-416E-BBBC-82A6F2EABB4B}"/>
                </a:ext>
              </a:extLst>
            </p:cNvPr>
            <p:cNvSpPr/>
            <p:nvPr/>
          </p:nvSpPr>
          <p:spPr>
            <a:xfrm>
              <a:off x="1981282" y="2083375"/>
              <a:ext cx="3552021" cy="3552021"/>
            </a:xfrm>
            <a:custGeom>
              <a:avLst/>
              <a:gdLst>
                <a:gd name="connsiteX0" fmla="*/ 1776010 w 3552021"/>
                <a:gd name="connsiteY0" fmla="*/ 0 h 3552021"/>
                <a:gd name="connsiteX1" fmla="*/ 3552021 w 3552021"/>
                <a:gd name="connsiteY1" fmla="*/ 1776011 h 3552021"/>
                <a:gd name="connsiteX2" fmla="*/ 1776011 w 3552021"/>
                <a:gd name="connsiteY2" fmla="*/ 1776011 h 3552021"/>
                <a:gd name="connsiteX3" fmla="*/ 1776010 w 3552021"/>
                <a:gd name="connsiteY3" fmla="*/ 0 h 355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2021" h="3552021">
                  <a:moveTo>
                    <a:pt x="1776010" y="0"/>
                  </a:moveTo>
                  <a:cubicBezTo>
                    <a:pt x="2756874" y="0"/>
                    <a:pt x="3552021" y="795147"/>
                    <a:pt x="3552021" y="1776011"/>
                  </a:cubicBezTo>
                  <a:lnTo>
                    <a:pt x="1776011" y="1776011"/>
                  </a:lnTo>
                  <a:cubicBezTo>
                    <a:pt x="1776011" y="1184007"/>
                    <a:pt x="1776010" y="592004"/>
                    <a:pt x="1776010" y="0"/>
                  </a:cubicBez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36926" tIns="677444" rIns="444870" bIns="1858068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CMO &amp; CDMO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ABECD2-1683-4037-8C50-03A34DCE3A58}"/>
                </a:ext>
              </a:extLst>
            </p:cNvPr>
            <p:cNvSpPr/>
            <p:nvPr/>
          </p:nvSpPr>
          <p:spPr>
            <a:xfrm>
              <a:off x="1993740" y="2115531"/>
              <a:ext cx="3552021" cy="3552021"/>
            </a:xfrm>
            <a:custGeom>
              <a:avLst/>
              <a:gdLst>
                <a:gd name="connsiteX0" fmla="*/ 3552021 w 3552021"/>
                <a:gd name="connsiteY0" fmla="*/ 1776011 h 3552021"/>
                <a:gd name="connsiteX1" fmla="*/ 1776010 w 3552021"/>
                <a:gd name="connsiteY1" fmla="*/ 3552022 h 3552021"/>
                <a:gd name="connsiteX2" fmla="*/ 1776011 w 3552021"/>
                <a:gd name="connsiteY2" fmla="*/ 1776011 h 3552021"/>
                <a:gd name="connsiteX3" fmla="*/ 3552021 w 3552021"/>
                <a:gd name="connsiteY3" fmla="*/ 1776011 h 355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2021" h="3552021">
                  <a:moveTo>
                    <a:pt x="3552021" y="1776011"/>
                  </a:moveTo>
                  <a:cubicBezTo>
                    <a:pt x="3552021" y="2756875"/>
                    <a:pt x="2756874" y="3552022"/>
                    <a:pt x="1776010" y="3552022"/>
                  </a:cubicBezTo>
                  <a:cubicBezTo>
                    <a:pt x="1776010" y="2960018"/>
                    <a:pt x="1776011" y="2368015"/>
                    <a:pt x="1776011" y="1776011"/>
                  </a:cubicBezTo>
                  <a:lnTo>
                    <a:pt x="3552021" y="1776011"/>
                  </a:lnTo>
                  <a:close/>
                </a:path>
              </a:pathLst>
            </a:custGeom>
            <a:solidFill>
              <a:srgbClr val="003D71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59759" tIns="1859760" rIns="422037" bIns="675752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In/Out-Licensing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E4F9E7D-C1A9-42D3-8E47-0268193CC17D}"/>
                </a:ext>
              </a:extLst>
            </p:cNvPr>
            <p:cNvSpPr/>
            <p:nvPr/>
          </p:nvSpPr>
          <p:spPr>
            <a:xfrm>
              <a:off x="1936552" y="2116206"/>
              <a:ext cx="3552021" cy="3552021"/>
            </a:xfrm>
            <a:custGeom>
              <a:avLst/>
              <a:gdLst>
                <a:gd name="connsiteX0" fmla="*/ 1776011 w 3552021"/>
                <a:gd name="connsiteY0" fmla="*/ 3552021 h 3552021"/>
                <a:gd name="connsiteX1" fmla="*/ 0 w 3552021"/>
                <a:gd name="connsiteY1" fmla="*/ 1776010 h 3552021"/>
                <a:gd name="connsiteX2" fmla="*/ 1776011 w 3552021"/>
                <a:gd name="connsiteY2" fmla="*/ 1776011 h 3552021"/>
                <a:gd name="connsiteX3" fmla="*/ 1776011 w 3552021"/>
                <a:gd name="connsiteY3" fmla="*/ 3552021 h 355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2021" h="3552021">
                  <a:moveTo>
                    <a:pt x="1776011" y="3552021"/>
                  </a:moveTo>
                  <a:cubicBezTo>
                    <a:pt x="795147" y="3552021"/>
                    <a:pt x="0" y="2756874"/>
                    <a:pt x="0" y="1776010"/>
                  </a:cubicBezTo>
                  <a:lnTo>
                    <a:pt x="1776011" y="1776011"/>
                  </a:lnTo>
                  <a:lnTo>
                    <a:pt x="1776011" y="3552021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2037" tIns="1859760" rIns="1859759" bIns="675752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Research &amp; Development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E8E2A36-C1E9-4732-A7B9-ED7D20492708}"/>
                </a:ext>
              </a:extLst>
            </p:cNvPr>
            <p:cNvSpPr/>
            <p:nvPr/>
          </p:nvSpPr>
          <p:spPr>
            <a:xfrm>
              <a:off x="1935735" y="2083350"/>
              <a:ext cx="3552021" cy="3552021"/>
            </a:xfrm>
            <a:custGeom>
              <a:avLst/>
              <a:gdLst>
                <a:gd name="connsiteX0" fmla="*/ 0 w 3552021"/>
                <a:gd name="connsiteY0" fmla="*/ 1776011 h 3552021"/>
                <a:gd name="connsiteX1" fmla="*/ 1776011 w 3552021"/>
                <a:gd name="connsiteY1" fmla="*/ 0 h 3552021"/>
                <a:gd name="connsiteX2" fmla="*/ 1776011 w 3552021"/>
                <a:gd name="connsiteY2" fmla="*/ 1776011 h 3552021"/>
                <a:gd name="connsiteX3" fmla="*/ 0 w 3552021"/>
                <a:gd name="connsiteY3" fmla="*/ 1776011 h 355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2021" h="3552021">
                  <a:moveTo>
                    <a:pt x="0" y="1776011"/>
                  </a:moveTo>
                  <a:cubicBezTo>
                    <a:pt x="0" y="795147"/>
                    <a:pt x="795147" y="0"/>
                    <a:pt x="1776011" y="0"/>
                  </a:cubicBezTo>
                  <a:lnTo>
                    <a:pt x="1776011" y="1776011"/>
                  </a:lnTo>
                  <a:lnTo>
                    <a:pt x="0" y="1776011"/>
                  </a:lnTo>
                  <a:close/>
                </a:path>
              </a:pathLst>
            </a:custGeom>
            <a:solidFill>
              <a:srgbClr val="003D71"/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2037" tIns="675752" rIns="1859759" bIns="18597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Manufacturing &amp; Supply Chain Innovation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847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FE9FCC26-55F8-443D-8A8B-B1CF5660F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1" r="10926"/>
          <a:stretch/>
        </p:blipFill>
        <p:spPr bwMode="auto">
          <a:xfrm>
            <a:off x="4943474" y="0"/>
            <a:ext cx="7248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3A48BA5B-D28C-C741-9AE1-E09359AF0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034097" y="-563788"/>
            <a:ext cx="6858000" cy="8001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6CBBDD-8AD9-624F-9832-A2B41C1CF117}"/>
              </a:ext>
            </a:extLst>
          </p:cNvPr>
          <p:cNvSpPr txBox="1"/>
          <p:nvPr/>
        </p:nvSpPr>
        <p:spPr>
          <a:xfrm>
            <a:off x="601063" y="1582308"/>
            <a:ext cx="47281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F437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F437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PHARMASCIENCE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F437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DIFFERENCE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B5F408-E88A-074D-AF56-4C158EB93338}"/>
              </a:ext>
            </a:extLst>
          </p:cNvPr>
          <p:cNvSpPr txBox="1"/>
          <p:nvPr/>
        </p:nvSpPr>
        <p:spPr>
          <a:xfrm>
            <a:off x="601063" y="3680962"/>
            <a:ext cx="4056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Delivering Value Based Partnering that is aligned to your healthcare objectives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D500AB-A888-AD40-891F-A6C834CAE80E}"/>
              </a:ext>
            </a:extLst>
          </p:cNvPr>
          <p:cNvCxnSpPr/>
          <p:nvPr/>
        </p:nvCxnSpPr>
        <p:spPr>
          <a:xfrm>
            <a:off x="714375" y="3421287"/>
            <a:ext cx="42291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5D6E22-9949-4DF7-B2D2-34BC00752A2D}"/>
              </a:ext>
            </a:extLst>
          </p:cNvPr>
          <p:cNvGrpSpPr/>
          <p:nvPr/>
        </p:nvGrpSpPr>
        <p:grpSpPr>
          <a:xfrm>
            <a:off x="172124" y="6337324"/>
            <a:ext cx="3725333" cy="346248"/>
            <a:chOff x="2" y="6356539"/>
            <a:chExt cx="3725333" cy="346248"/>
          </a:xfrm>
        </p:grpSpPr>
        <p:sp>
          <p:nvSpPr>
            <p:cNvPr id="12" name="Freeform 24">
              <a:extLst>
                <a:ext uri="{FF2B5EF4-FFF2-40B4-BE49-F238E27FC236}">
                  <a16:creationId xmlns:a16="http://schemas.microsoft.com/office/drawing/2014/main" id="{274F9A16-D3C6-45BD-BD24-43F6DC4A1F67}"/>
                </a:ext>
              </a:extLst>
            </p:cNvPr>
            <p:cNvSpPr/>
            <p:nvPr/>
          </p:nvSpPr>
          <p:spPr>
            <a:xfrm>
              <a:off x="2" y="6356539"/>
              <a:ext cx="3725333" cy="346248"/>
            </a:xfrm>
            <a:custGeom>
              <a:avLst/>
              <a:gdLst>
                <a:gd name="connsiteX0" fmla="*/ 0 w 3725333"/>
                <a:gd name="connsiteY0" fmla="*/ 173123 h 346248"/>
                <a:gd name="connsiteX1" fmla="*/ 0 w 3725333"/>
                <a:gd name="connsiteY1" fmla="*/ 173124 h 346248"/>
                <a:gd name="connsiteX2" fmla="*/ 0 w 3725333"/>
                <a:gd name="connsiteY2" fmla="*/ 173124 h 346248"/>
                <a:gd name="connsiteX3" fmla="*/ 1170642 w 3725333"/>
                <a:gd name="connsiteY3" fmla="*/ 0 h 346248"/>
                <a:gd name="connsiteX4" fmla="*/ 3552209 w 3725333"/>
                <a:gd name="connsiteY4" fmla="*/ 0 h 346248"/>
                <a:gd name="connsiteX5" fmla="*/ 3725333 w 3725333"/>
                <a:gd name="connsiteY5" fmla="*/ 173124 h 346248"/>
                <a:gd name="connsiteX6" fmla="*/ 3725332 w 3725333"/>
                <a:gd name="connsiteY6" fmla="*/ 173124 h 346248"/>
                <a:gd name="connsiteX7" fmla="*/ 3552208 w 3725333"/>
                <a:gd name="connsiteY7" fmla="*/ 346248 h 346248"/>
                <a:gd name="connsiteX8" fmla="*/ 1170642 w 3725333"/>
                <a:gd name="connsiteY8" fmla="*/ 346248 h 346248"/>
                <a:gd name="connsiteX9" fmla="*/ 173124 w 3725333"/>
                <a:gd name="connsiteY9" fmla="*/ 0 h 346248"/>
                <a:gd name="connsiteX10" fmla="*/ 244609 w 3725333"/>
                <a:gd name="connsiteY10" fmla="*/ 0 h 346248"/>
                <a:gd name="connsiteX11" fmla="*/ 244609 w 3725333"/>
                <a:gd name="connsiteY11" fmla="*/ 346247 h 346248"/>
                <a:gd name="connsiteX12" fmla="*/ 173124 w 3725333"/>
                <a:gd name="connsiteY12" fmla="*/ 346247 h 346248"/>
                <a:gd name="connsiteX13" fmla="*/ 13605 w 3725333"/>
                <a:gd name="connsiteY13" fmla="*/ 240511 h 346248"/>
                <a:gd name="connsiteX14" fmla="*/ 0 w 3725333"/>
                <a:gd name="connsiteY14" fmla="*/ 173124 h 346248"/>
                <a:gd name="connsiteX15" fmla="*/ 13605 w 3725333"/>
                <a:gd name="connsiteY15" fmla="*/ 105736 h 346248"/>
                <a:gd name="connsiteX16" fmla="*/ 173124 w 3725333"/>
                <a:gd name="connsiteY16" fmla="*/ 0 h 34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5333" h="346248">
                  <a:moveTo>
                    <a:pt x="0" y="173123"/>
                  </a:moveTo>
                  <a:lnTo>
                    <a:pt x="0" y="173124"/>
                  </a:lnTo>
                  <a:lnTo>
                    <a:pt x="0" y="173124"/>
                  </a:lnTo>
                  <a:close/>
                  <a:moveTo>
                    <a:pt x="1170642" y="0"/>
                  </a:moveTo>
                  <a:lnTo>
                    <a:pt x="3552209" y="0"/>
                  </a:lnTo>
                  <a:cubicBezTo>
                    <a:pt x="3647823" y="0"/>
                    <a:pt x="3725333" y="77510"/>
                    <a:pt x="3725333" y="173124"/>
                  </a:cubicBezTo>
                  <a:lnTo>
                    <a:pt x="3725332" y="173124"/>
                  </a:lnTo>
                  <a:cubicBezTo>
                    <a:pt x="3725332" y="268738"/>
                    <a:pt x="3647822" y="346248"/>
                    <a:pt x="3552208" y="346248"/>
                  </a:cubicBezTo>
                  <a:lnTo>
                    <a:pt x="1170642" y="346248"/>
                  </a:lnTo>
                  <a:close/>
                  <a:moveTo>
                    <a:pt x="173124" y="0"/>
                  </a:moveTo>
                  <a:lnTo>
                    <a:pt x="244609" y="0"/>
                  </a:lnTo>
                  <a:lnTo>
                    <a:pt x="244609" y="346247"/>
                  </a:lnTo>
                  <a:lnTo>
                    <a:pt x="173124" y="346247"/>
                  </a:lnTo>
                  <a:cubicBezTo>
                    <a:pt x="101414" y="346247"/>
                    <a:pt x="39887" y="302648"/>
                    <a:pt x="13605" y="240511"/>
                  </a:cubicBezTo>
                  <a:lnTo>
                    <a:pt x="0" y="173124"/>
                  </a:lnTo>
                  <a:lnTo>
                    <a:pt x="13605" y="105736"/>
                  </a:lnTo>
                  <a:cubicBezTo>
                    <a:pt x="39887" y="43600"/>
                    <a:pt x="101414" y="0"/>
                    <a:pt x="1731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                     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Canadian standards you can 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ExtraBo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trust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DE83DE3F-32B5-4F2C-B5B9-1EB482611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483504">
              <a:off x="3326335" y="6394082"/>
              <a:ext cx="253593" cy="2743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D19284D-DF04-4D0A-9DA5-3CE411AA6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4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611" y="6409676"/>
              <a:ext cx="716031" cy="206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064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7" name="Chart 6">
                <a:extLst>
                  <a:ext uri="{FF2B5EF4-FFF2-40B4-BE49-F238E27FC236}">
                    <a16:creationId xmlns:a16="http://schemas.microsoft.com/office/drawing/2014/main" id="{AA331310-0ADB-4045-B487-18DBA48455F2}"/>
                  </a:ext>
                </a:extLst>
              </p:cNvPr>
              <p:cNvGraphicFramePr/>
              <p:nvPr/>
            </p:nvGraphicFramePr>
            <p:xfrm>
              <a:off x="56832" y="-226019"/>
              <a:ext cx="11703797" cy="759145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7" name="Chart 6">
                <a:extLst>
                  <a:ext uri="{FF2B5EF4-FFF2-40B4-BE49-F238E27FC236}">
                    <a16:creationId xmlns:a16="http://schemas.microsoft.com/office/drawing/2014/main" id="{AA331310-0ADB-4045-B487-18DBA48455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832" y="-226019"/>
                <a:ext cx="11703797" cy="7591457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B0891B33-A756-4C98-BA6F-47AA78FEBFA4}"/>
              </a:ext>
            </a:extLst>
          </p:cNvPr>
          <p:cNvGrpSpPr/>
          <p:nvPr/>
        </p:nvGrpSpPr>
        <p:grpSpPr>
          <a:xfrm>
            <a:off x="9641415" y="4463408"/>
            <a:ext cx="1852730" cy="1694819"/>
            <a:chOff x="5456715" y="2818287"/>
            <a:chExt cx="1769818" cy="176981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FA5FAD-31F9-434B-ACFE-144D2C496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6715" y="2818287"/>
              <a:ext cx="1769818" cy="176981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42B1781-6D83-4ACF-8F05-2D40976E6D93}"/>
                </a:ext>
              </a:extLst>
            </p:cNvPr>
            <p:cNvSpPr txBox="1"/>
            <p:nvPr/>
          </p:nvSpPr>
          <p:spPr>
            <a:xfrm>
              <a:off x="5906323" y="3110822"/>
              <a:ext cx="870602" cy="449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&gt;50</a:t>
              </a:r>
            </a:p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COUNTRIES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C68D473-DA7C-48C3-9D16-709C8C602D17}"/>
              </a:ext>
            </a:extLst>
          </p:cNvPr>
          <p:cNvSpPr txBox="1"/>
          <p:nvPr/>
        </p:nvSpPr>
        <p:spPr>
          <a:xfrm>
            <a:off x="1583499" y="1822656"/>
            <a:ext cx="1920213" cy="307777"/>
          </a:xfrm>
          <a:prstGeom prst="rect">
            <a:avLst/>
          </a:prstGeom>
          <a:solidFill>
            <a:schemeClr val="tx2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1582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USA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D3A785-C979-4E92-AA30-73D4C9F3B78C}"/>
              </a:ext>
            </a:extLst>
          </p:cNvPr>
          <p:cNvSpPr txBox="1"/>
          <p:nvPr/>
        </p:nvSpPr>
        <p:spPr>
          <a:xfrm>
            <a:off x="1291651" y="2690022"/>
            <a:ext cx="1251954" cy="307777"/>
          </a:xfrm>
          <a:prstGeom prst="rect">
            <a:avLst/>
          </a:prstGeom>
          <a:solidFill>
            <a:schemeClr val="tx2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1582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Mexico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A5F3D2-A27D-442B-B5C6-84056C3B20C0}"/>
              </a:ext>
            </a:extLst>
          </p:cNvPr>
          <p:cNvSpPr txBox="1"/>
          <p:nvPr/>
        </p:nvSpPr>
        <p:spPr>
          <a:xfrm>
            <a:off x="1812820" y="1091386"/>
            <a:ext cx="2307015" cy="307777"/>
          </a:xfrm>
          <a:prstGeom prst="rect">
            <a:avLst/>
          </a:prstGeom>
          <a:solidFill>
            <a:schemeClr val="tx2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1582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Canada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A862F2-2FEC-4E7D-872D-20F728F82B59}"/>
              </a:ext>
            </a:extLst>
          </p:cNvPr>
          <p:cNvSpPr txBox="1"/>
          <p:nvPr/>
        </p:nvSpPr>
        <p:spPr>
          <a:xfrm>
            <a:off x="5908731" y="1410484"/>
            <a:ext cx="2307015" cy="307777"/>
          </a:xfrm>
          <a:prstGeom prst="rect">
            <a:avLst/>
          </a:prstGeom>
          <a:solidFill>
            <a:schemeClr val="tx2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1582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Europe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D85F2D-DA95-4C92-8FFA-25A99474C1F4}"/>
              </a:ext>
            </a:extLst>
          </p:cNvPr>
          <p:cNvSpPr txBox="1"/>
          <p:nvPr/>
        </p:nvSpPr>
        <p:spPr>
          <a:xfrm>
            <a:off x="7169597" y="2717848"/>
            <a:ext cx="1537551" cy="307777"/>
          </a:xfrm>
          <a:prstGeom prst="rect">
            <a:avLst/>
          </a:prstGeom>
          <a:solidFill>
            <a:schemeClr val="tx2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1582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KSA/GCC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8090C7-1FE5-478F-AB58-C3A070E08199}"/>
              </a:ext>
            </a:extLst>
          </p:cNvPr>
          <p:cNvSpPr txBox="1"/>
          <p:nvPr/>
        </p:nvSpPr>
        <p:spPr>
          <a:xfrm>
            <a:off x="10136392" y="2208809"/>
            <a:ext cx="1537551" cy="307777"/>
          </a:xfrm>
          <a:prstGeom prst="rect">
            <a:avLst/>
          </a:prstGeom>
          <a:solidFill>
            <a:schemeClr val="tx2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1582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South Korea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E3F210-0D1F-478C-BC21-0A60DB398F1E}"/>
              </a:ext>
            </a:extLst>
          </p:cNvPr>
          <p:cNvSpPr txBox="1"/>
          <p:nvPr/>
        </p:nvSpPr>
        <p:spPr>
          <a:xfrm>
            <a:off x="3397645" y="3736161"/>
            <a:ext cx="860280" cy="307777"/>
          </a:xfrm>
          <a:prstGeom prst="rect">
            <a:avLst/>
          </a:prstGeom>
          <a:solidFill>
            <a:srgbClr val="0E3D6D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1582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LATAM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187046-BBD4-45C7-9892-8A7D2C0AC702}"/>
              </a:ext>
            </a:extLst>
          </p:cNvPr>
          <p:cNvSpPr txBox="1"/>
          <p:nvPr/>
        </p:nvSpPr>
        <p:spPr>
          <a:xfrm>
            <a:off x="6562675" y="2347761"/>
            <a:ext cx="606920" cy="307777"/>
          </a:xfrm>
          <a:prstGeom prst="rect">
            <a:avLst/>
          </a:prstGeom>
          <a:solidFill>
            <a:schemeClr val="tx2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tabLst>
                <a:tab pos="1546225" algn="l"/>
              </a:tabLst>
              <a:defRPr sz="1200" b="1" u="sng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1582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A81FF5-C644-4BD0-8D48-A1C48C239152}"/>
              </a:ext>
            </a:extLst>
          </p:cNvPr>
          <p:cNvSpPr txBox="1"/>
          <p:nvPr/>
        </p:nvSpPr>
        <p:spPr>
          <a:xfrm>
            <a:off x="9373608" y="2944998"/>
            <a:ext cx="860280" cy="307777"/>
          </a:xfrm>
          <a:prstGeom prst="rect">
            <a:avLst/>
          </a:prstGeom>
          <a:solidFill>
            <a:schemeClr val="tx2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1582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APAC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E770091-D4F1-4307-BA28-7821516F7811}"/>
              </a:ext>
            </a:extLst>
          </p:cNvPr>
          <p:cNvGrpSpPr/>
          <p:nvPr/>
        </p:nvGrpSpPr>
        <p:grpSpPr>
          <a:xfrm>
            <a:off x="172124" y="6337324"/>
            <a:ext cx="3725333" cy="346248"/>
            <a:chOff x="2" y="6356539"/>
            <a:chExt cx="3725333" cy="346248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C7F0C383-570F-4FFE-98ED-24B051BC75B6}"/>
                </a:ext>
              </a:extLst>
            </p:cNvPr>
            <p:cNvSpPr/>
            <p:nvPr/>
          </p:nvSpPr>
          <p:spPr>
            <a:xfrm>
              <a:off x="2" y="6356539"/>
              <a:ext cx="3725333" cy="346248"/>
            </a:xfrm>
            <a:custGeom>
              <a:avLst/>
              <a:gdLst>
                <a:gd name="connsiteX0" fmla="*/ 0 w 3725333"/>
                <a:gd name="connsiteY0" fmla="*/ 173123 h 346248"/>
                <a:gd name="connsiteX1" fmla="*/ 0 w 3725333"/>
                <a:gd name="connsiteY1" fmla="*/ 173124 h 346248"/>
                <a:gd name="connsiteX2" fmla="*/ 0 w 3725333"/>
                <a:gd name="connsiteY2" fmla="*/ 173124 h 346248"/>
                <a:gd name="connsiteX3" fmla="*/ 1170642 w 3725333"/>
                <a:gd name="connsiteY3" fmla="*/ 0 h 346248"/>
                <a:gd name="connsiteX4" fmla="*/ 3552209 w 3725333"/>
                <a:gd name="connsiteY4" fmla="*/ 0 h 346248"/>
                <a:gd name="connsiteX5" fmla="*/ 3725333 w 3725333"/>
                <a:gd name="connsiteY5" fmla="*/ 173124 h 346248"/>
                <a:gd name="connsiteX6" fmla="*/ 3725332 w 3725333"/>
                <a:gd name="connsiteY6" fmla="*/ 173124 h 346248"/>
                <a:gd name="connsiteX7" fmla="*/ 3552208 w 3725333"/>
                <a:gd name="connsiteY7" fmla="*/ 346248 h 346248"/>
                <a:gd name="connsiteX8" fmla="*/ 1170642 w 3725333"/>
                <a:gd name="connsiteY8" fmla="*/ 346248 h 346248"/>
                <a:gd name="connsiteX9" fmla="*/ 173124 w 3725333"/>
                <a:gd name="connsiteY9" fmla="*/ 0 h 346248"/>
                <a:gd name="connsiteX10" fmla="*/ 244609 w 3725333"/>
                <a:gd name="connsiteY10" fmla="*/ 0 h 346248"/>
                <a:gd name="connsiteX11" fmla="*/ 244609 w 3725333"/>
                <a:gd name="connsiteY11" fmla="*/ 346247 h 346248"/>
                <a:gd name="connsiteX12" fmla="*/ 173124 w 3725333"/>
                <a:gd name="connsiteY12" fmla="*/ 346247 h 346248"/>
                <a:gd name="connsiteX13" fmla="*/ 13605 w 3725333"/>
                <a:gd name="connsiteY13" fmla="*/ 240511 h 346248"/>
                <a:gd name="connsiteX14" fmla="*/ 0 w 3725333"/>
                <a:gd name="connsiteY14" fmla="*/ 173124 h 346248"/>
                <a:gd name="connsiteX15" fmla="*/ 13605 w 3725333"/>
                <a:gd name="connsiteY15" fmla="*/ 105736 h 346248"/>
                <a:gd name="connsiteX16" fmla="*/ 173124 w 3725333"/>
                <a:gd name="connsiteY16" fmla="*/ 0 h 34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5333" h="346248">
                  <a:moveTo>
                    <a:pt x="0" y="173123"/>
                  </a:moveTo>
                  <a:lnTo>
                    <a:pt x="0" y="173124"/>
                  </a:lnTo>
                  <a:lnTo>
                    <a:pt x="0" y="173124"/>
                  </a:lnTo>
                  <a:close/>
                  <a:moveTo>
                    <a:pt x="1170642" y="0"/>
                  </a:moveTo>
                  <a:lnTo>
                    <a:pt x="3552209" y="0"/>
                  </a:lnTo>
                  <a:cubicBezTo>
                    <a:pt x="3647823" y="0"/>
                    <a:pt x="3725333" y="77510"/>
                    <a:pt x="3725333" y="173124"/>
                  </a:cubicBezTo>
                  <a:lnTo>
                    <a:pt x="3725332" y="173124"/>
                  </a:lnTo>
                  <a:cubicBezTo>
                    <a:pt x="3725332" y="268738"/>
                    <a:pt x="3647822" y="346248"/>
                    <a:pt x="3552208" y="346248"/>
                  </a:cubicBezTo>
                  <a:lnTo>
                    <a:pt x="1170642" y="346248"/>
                  </a:lnTo>
                  <a:close/>
                  <a:moveTo>
                    <a:pt x="173124" y="0"/>
                  </a:moveTo>
                  <a:lnTo>
                    <a:pt x="244609" y="0"/>
                  </a:lnTo>
                  <a:lnTo>
                    <a:pt x="244609" y="346247"/>
                  </a:lnTo>
                  <a:lnTo>
                    <a:pt x="173124" y="346247"/>
                  </a:lnTo>
                  <a:cubicBezTo>
                    <a:pt x="101414" y="346247"/>
                    <a:pt x="39887" y="302648"/>
                    <a:pt x="13605" y="240511"/>
                  </a:cubicBezTo>
                  <a:lnTo>
                    <a:pt x="0" y="173124"/>
                  </a:lnTo>
                  <a:lnTo>
                    <a:pt x="13605" y="105736"/>
                  </a:lnTo>
                  <a:cubicBezTo>
                    <a:pt x="39887" y="43600"/>
                    <a:pt x="101414" y="0"/>
                    <a:pt x="1731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                     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Canadian standards you can 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ExtraBo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trust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</p:txBody>
        </p:sp>
        <p:pic>
          <p:nvPicPr>
            <p:cNvPr id="30" name="Picture 29" descr="Icon&#10;&#10;Description automatically generated">
              <a:extLst>
                <a:ext uri="{FF2B5EF4-FFF2-40B4-BE49-F238E27FC236}">
                  <a16:creationId xmlns:a16="http://schemas.microsoft.com/office/drawing/2014/main" id="{B16DF4DA-B26A-46AE-82D0-DAA1623ED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483504">
              <a:off x="3418614" y="6394082"/>
              <a:ext cx="253593" cy="27431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AC482AF-086E-40B4-AF70-F630F993C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4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611" y="6409676"/>
              <a:ext cx="716031" cy="206516"/>
            </a:xfrm>
            <a:prstGeom prst="rect">
              <a:avLst/>
            </a:prstGeom>
          </p:spPr>
        </p:pic>
      </p:grpSp>
      <p:pic>
        <p:nvPicPr>
          <p:cNvPr id="34" name="Picture 8" descr="Flag of Canada - Wikipedia">
            <a:extLst>
              <a:ext uri="{FF2B5EF4-FFF2-40B4-BE49-F238E27FC236}">
                <a16:creationId xmlns:a16="http://schemas.microsoft.com/office/drawing/2014/main" id="{30FD2D27-B987-4664-9E8B-1D406BEF1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454" y="732392"/>
            <a:ext cx="647191" cy="3235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Flag of Ukraine - Wikipedia">
            <a:extLst>
              <a:ext uri="{FF2B5EF4-FFF2-40B4-BE49-F238E27FC236}">
                <a16:creationId xmlns:a16="http://schemas.microsoft.com/office/drawing/2014/main" id="{87E4BB71-0CF4-4C4B-A781-85287DF21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399" y="1032001"/>
            <a:ext cx="520992" cy="3473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A0E5D9BF-21D4-48DF-9316-45BA27EDF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693" y="1040550"/>
            <a:ext cx="547964" cy="3302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Cyprus | History, Flag, Map, &amp; Facts | Britannica">
            <a:extLst>
              <a:ext uri="{FF2B5EF4-FFF2-40B4-BE49-F238E27FC236}">
                <a16:creationId xmlns:a16="http://schemas.microsoft.com/office/drawing/2014/main" id="{01A41DC3-E41E-4AF7-A0DB-C07B62754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623" y="1983044"/>
            <a:ext cx="505972" cy="3035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>
            <a:extLst>
              <a:ext uri="{FF2B5EF4-FFF2-40B4-BE49-F238E27FC236}">
                <a16:creationId xmlns:a16="http://schemas.microsoft.com/office/drawing/2014/main" id="{4E41BA4D-4881-4D75-B5D3-B993A7298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91" y="2236930"/>
            <a:ext cx="601722" cy="4004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4" descr="Flag of Vietnam | Britannica">
            <a:extLst>
              <a:ext uri="{FF2B5EF4-FFF2-40B4-BE49-F238E27FC236}">
                <a16:creationId xmlns:a16="http://schemas.microsoft.com/office/drawing/2014/main" id="{95B5A2E9-62FC-4853-AA6B-37FEB2C14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920" y="2482808"/>
            <a:ext cx="646166" cy="42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6" descr="Flag of South Korea - Wikipedia">
            <a:extLst>
              <a:ext uri="{FF2B5EF4-FFF2-40B4-BE49-F238E27FC236}">
                <a16:creationId xmlns:a16="http://schemas.microsoft.com/office/drawing/2014/main" id="{F0D339C2-87CA-4C8B-B44B-AA9B4FDD5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918" y="1730182"/>
            <a:ext cx="617183" cy="4114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958F275-9C08-45F5-9B99-3866C7AF79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2266302" y="1480766"/>
            <a:ext cx="617183" cy="308592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B8962842-0F3E-4BDE-ADEB-34BAB42ADEE8}"/>
              </a:ext>
            </a:extLst>
          </p:cNvPr>
          <p:cNvSpPr/>
          <p:nvPr/>
        </p:nvSpPr>
        <p:spPr>
          <a:xfrm>
            <a:off x="4518108" y="5736792"/>
            <a:ext cx="6005540" cy="366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F43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Operational presence in 5 core regions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98CBB82-47AC-48E3-81D7-FB32DC7DA381}"/>
              </a:ext>
            </a:extLst>
          </p:cNvPr>
          <p:cNvSpPr/>
          <p:nvPr/>
        </p:nvSpPr>
        <p:spPr>
          <a:xfrm>
            <a:off x="4554171" y="5684239"/>
            <a:ext cx="7119772" cy="1115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43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Ensuring strong market understanding to support customer needs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22B0D883-ECBA-43BF-829D-E416A01D3785}"/>
              </a:ext>
            </a:extLst>
          </p:cNvPr>
          <p:cNvSpPr txBox="1">
            <a:spLocks/>
          </p:cNvSpPr>
          <p:nvPr/>
        </p:nvSpPr>
        <p:spPr>
          <a:xfrm>
            <a:off x="285753" y="23525"/>
            <a:ext cx="10515600" cy="854016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Pharmascience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delivers global &amp; regional market expertise </a:t>
            </a:r>
          </a:p>
        </p:txBody>
      </p:sp>
    </p:spTree>
    <p:extLst>
      <p:ext uri="{BB962C8B-B14F-4D97-AF65-F5344CB8AC3E}">
        <p14:creationId xmlns:p14="http://schemas.microsoft.com/office/powerpoint/2010/main" val="11673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DB1C3079-AF2A-9C4E-AA92-4E2B5E18B1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52" t="-407" r="3780" b="407"/>
          <a:stretch/>
        </p:blipFill>
        <p:spPr>
          <a:xfrm rot="5400000" flipV="1">
            <a:off x="5531644" y="197644"/>
            <a:ext cx="6858001" cy="6462714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8BB5A4E5-249F-FF44-A454-A33AC7FA8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940968" y="1788320"/>
            <a:ext cx="6858000" cy="32813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82FFC21-E256-0140-9C9C-1A7250736372}"/>
              </a:ext>
            </a:extLst>
          </p:cNvPr>
          <p:cNvGrpSpPr/>
          <p:nvPr/>
        </p:nvGrpSpPr>
        <p:grpSpPr>
          <a:xfrm>
            <a:off x="172124" y="6337324"/>
            <a:ext cx="3725333" cy="346248"/>
            <a:chOff x="2" y="6356539"/>
            <a:chExt cx="3725333" cy="34624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68154C5-7F0A-4C4C-810D-B9D14446BC6B}"/>
                </a:ext>
              </a:extLst>
            </p:cNvPr>
            <p:cNvSpPr/>
            <p:nvPr/>
          </p:nvSpPr>
          <p:spPr>
            <a:xfrm>
              <a:off x="2" y="6356539"/>
              <a:ext cx="3725333" cy="346248"/>
            </a:xfrm>
            <a:custGeom>
              <a:avLst/>
              <a:gdLst>
                <a:gd name="connsiteX0" fmla="*/ 0 w 3725333"/>
                <a:gd name="connsiteY0" fmla="*/ 173123 h 346248"/>
                <a:gd name="connsiteX1" fmla="*/ 0 w 3725333"/>
                <a:gd name="connsiteY1" fmla="*/ 173124 h 346248"/>
                <a:gd name="connsiteX2" fmla="*/ 0 w 3725333"/>
                <a:gd name="connsiteY2" fmla="*/ 173124 h 346248"/>
                <a:gd name="connsiteX3" fmla="*/ 1170642 w 3725333"/>
                <a:gd name="connsiteY3" fmla="*/ 0 h 346248"/>
                <a:gd name="connsiteX4" fmla="*/ 3552209 w 3725333"/>
                <a:gd name="connsiteY4" fmla="*/ 0 h 346248"/>
                <a:gd name="connsiteX5" fmla="*/ 3725333 w 3725333"/>
                <a:gd name="connsiteY5" fmla="*/ 173124 h 346248"/>
                <a:gd name="connsiteX6" fmla="*/ 3725332 w 3725333"/>
                <a:gd name="connsiteY6" fmla="*/ 173124 h 346248"/>
                <a:gd name="connsiteX7" fmla="*/ 3552208 w 3725333"/>
                <a:gd name="connsiteY7" fmla="*/ 346248 h 346248"/>
                <a:gd name="connsiteX8" fmla="*/ 1170642 w 3725333"/>
                <a:gd name="connsiteY8" fmla="*/ 346248 h 346248"/>
                <a:gd name="connsiteX9" fmla="*/ 173124 w 3725333"/>
                <a:gd name="connsiteY9" fmla="*/ 0 h 346248"/>
                <a:gd name="connsiteX10" fmla="*/ 244609 w 3725333"/>
                <a:gd name="connsiteY10" fmla="*/ 0 h 346248"/>
                <a:gd name="connsiteX11" fmla="*/ 244609 w 3725333"/>
                <a:gd name="connsiteY11" fmla="*/ 346247 h 346248"/>
                <a:gd name="connsiteX12" fmla="*/ 173124 w 3725333"/>
                <a:gd name="connsiteY12" fmla="*/ 346247 h 346248"/>
                <a:gd name="connsiteX13" fmla="*/ 13605 w 3725333"/>
                <a:gd name="connsiteY13" fmla="*/ 240511 h 346248"/>
                <a:gd name="connsiteX14" fmla="*/ 0 w 3725333"/>
                <a:gd name="connsiteY14" fmla="*/ 173124 h 346248"/>
                <a:gd name="connsiteX15" fmla="*/ 13605 w 3725333"/>
                <a:gd name="connsiteY15" fmla="*/ 105736 h 346248"/>
                <a:gd name="connsiteX16" fmla="*/ 173124 w 3725333"/>
                <a:gd name="connsiteY16" fmla="*/ 0 h 34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5333" h="346248">
                  <a:moveTo>
                    <a:pt x="0" y="173123"/>
                  </a:moveTo>
                  <a:lnTo>
                    <a:pt x="0" y="173124"/>
                  </a:lnTo>
                  <a:lnTo>
                    <a:pt x="0" y="173124"/>
                  </a:lnTo>
                  <a:close/>
                  <a:moveTo>
                    <a:pt x="1170642" y="0"/>
                  </a:moveTo>
                  <a:lnTo>
                    <a:pt x="3552209" y="0"/>
                  </a:lnTo>
                  <a:cubicBezTo>
                    <a:pt x="3647823" y="0"/>
                    <a:pt x="3725333" y="77510"/>
                    <a:pt x="3725333" y="173124"/>
                  </a:cubicBezTo>
                  <a:lnTo>
                    <a:pt x="3725332" y="173124"/>
                  </a:lnTo>
                  <a:cubicBezTo>
                    <a:pt x="3725332" y="268738"/>
                    <a:pt x="3647822" y="346248"/>
                    <a:pt x="3552208" y="346248"/>
                  </a:cubicBezTo>
                  <a:lnTo>
                    <a:pt x="1170642" y="346248"/>
                  </a:lnTo>
                  <a:close/>
                  <a:moveTo>
                    <a:pt x="173124" y="0"/>
                  </a:moveTo>
                  <a:lnTo>
                    <a:pt x="244609" y="0"/>
                  </a:lnTo>
                  <a:lnTo>
                    <a:pt x="244609" y="346247"/>
                  </a:lnTo>
                  <a:lnTo>
                    <a:pt x="173124" y="346247"/>
                  </a:lnTo>
                  <a:cubicBezTo>
                    <a:pt x="101414" y="346247"/>
                    <a:pt x="39887" y="302648"/>
                    <a:pt x="13605" y="240511"/>
                  </a:cubicBezTo>
                  <a:lnTo>
                    <a:pt x="0" y="173124"/>
                  </a:lnTo>
                  <a:lnTo>
                    <a:pt x="13605" y="105736"/>
                  </a:lnTo>
                  <a:cubicBezTo>
                    <a:pt x="39887" y="43600"/>
                    <a:pt x="101414" y="0"/>
                    <a:pt x="1731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                      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Canadian standards you can </a:t>
              </a: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ExtraBo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trust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2550B366-23A9-1E44-921D-FAA99745C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483504">
              <a:off x="3326335" y="6394082"/>
              <a:ext cx="253593" cy="27431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FCE25D-B5A0-424B-919A-CD33A6ED3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4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611" y="6409676"/>
              <a:ext cx="716031" cy="206516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972F18-87D2-B64A-9298-E6312A71DCD4}"/>
              </a:ext>
            </a:extLst>
          </p:cNvPr>
          <p:cNvSpPr txBox="1"/>
          <p:nvPr/>
        </p:nvSpPr>
        <p:spPr>
          <a:xfrm>
            <a:off x="349188" y="568604"/>
            <a:ext cx="748116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003D71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QUALITY &amp; SAFETY YOU CAN </a:t>
            </a: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srgbClr val="003D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TRUST</a:t>
            </a:r>
            <a:br>
              <a:rPr kumimoji="0" lang="en-CA" sz="2500" b="0" i="0" u="none" strike="noStrike" kern="1200" cap="none" spc="0" normalizeH="0" baseline="0" noProof="0" dirty="0">
                <a:ln>
                  <a:noFill/>
                </a:ln>
                <a:solidFill>
                  <a:srgbClr val="003D71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kumimoji="0" lang="en-CA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</a:t>
            </a:r>
            <a:r>
              <a:rPr kumimoji="0" lang="en-CA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Pharmascience</a:t>
            </a:r>
            <a:r>
              <a:rPr kumimoji="0" lang="en-CA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Difference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8124E5-D3E2-FC46-9B5F-F1AD5C777CA8}"/>
              </a:ext>
            </a:extLst>
          </p:cNvPr>
          <p:cNvSpPr txBox="1"/>
          <p:nvPr/>
        </p:nvSpPr>
        <p:spPr>
          <a:xfrm>
            <a:off x="7455972" y="2829449"/>
            <a:ext cx="31794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Pharmascience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D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products are developed and distributed with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highest regulatory standards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D7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best industry practices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3D7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6942E4-4020-E74D-B554-F382C3E7BE3C}"/>
              </a:ext>
            </a:extLst>
          </p:cNvPr>
          <p:cNvGrpSpPr/>
          <p:nvPr/>
        </p:nvGrpSpPr>
        <p:grpSpPr>
          <a:xfrm>
            <a:off x="401384" y="2074007"/>
            <a:ext cx="6621005" cy="1046440"/>
            <a:chOff x="401384" y="2278498"/>
            <a:chExt cx="6621005" cy="104644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08F779-593A-7B46-A43C-B37FB11D5108}"/>
                </a:ext>
              </a:extLst>
            </p:cNvPr>
            <p:cNvSpPr txBox="1"/>
            <p:nvPr/>
          </p:nvSpPr>
          <p:spPr>
            <a:xfrm>
              <a:off x="1332528" y="2278498"/>
              <a:ext cx="5689861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HIGHEST QUALITY PRODUCTS</a:t>
              </a:r>
              <a:b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Investment in 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Quality by Design approaches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, 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and the necessary requirements to ensure </a:t>
              </a:r>
              <a:r>
                <a:rPr kumimoji="0" lang="en-US" sz="1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bioequivalency</a:t>
              </a: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to the reference product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06B1EDF-C454-FA4B-8CA0-8BCDB962E617}"/>
                </a:ext>
              </a:extLst>
            </p:cNvPr>
            <p:cNvGrpSpPr/>
            <p:nvPr/>
          </p:nvGrpSpPr>
          <p:grpSpPr>
            <a:xfrm>
              <a:off x="401384" y="2310069"/>
              <a:ext cx="784831" cy="784831"/>
              <a:chOff x="401384" y="2382432"/>
              <a:chExt cx="784831" cy="784831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6B8129E9-8060-2A4B-B6C9-FC078E56A21D}"/>
                  </a:ext>
                </a:extLst>
              </p:cNvPr>
              <p:cNvSpPr/>
              <p:nvPr/>
            </p:nvSpPr>
            <p:spPr>
              <a:xfrm>
                <a:off x="401384" y="2382432"/>
                <a:ext cx="784831" cy="784831"/>
              </a:xfrm>
              <a:prstGeom prst="ellipse">
                <a:avLst/>
              </a:prstGeom>
              <a:noFill/>
              <a:ln w="31750">
                <a:solidFill>
                  <a:srgbClr val="003D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4ECD512-EFFB-9247-8C3E-62A5D27D06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6367" y="2697316"/>
                <a:ext cx="422783" cy="0"/>
              </a:xfrm>
              <a:prstGeom prst="line">
                <a:avLst/>
              </a:prstGeom>
              <a:ln w="60325" cap="rnd">
                <a:solidFill>
                  <a:srgbClr val="003D7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B49173E-38B0-7E44-8018-BA7BCFC279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6367" y="2836919"/>
                <a:ext cx="422783" cy="0"/>
              </a:xfrm>
              <a:prstGeom prst="line">
                <a:avLst/>
              </a:prstGeom>
              <a:ln w="60325" cap="rnd">
                <a:solidFill>
                  <a:srgbClr val="003D7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0C54017-5F59-B94D-94BB-496EE5211584}"/>
              </a:ext>
            </a:extLst>
          </p:cNvPr>
          <p:cNvGrpSpPr/>
          <p:nvPr/>
        </p:nvGrpSpPr>
        <p:grpSpPr>
          <a:xfrm>
            <a:off x="401384" y="3253831"/>
            <a:ext cx="6621005" cy="1031051"/>
            <a:chOff x="401384" y="3326295"/>
            <a:chExt cx="6621005" cy="103105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7413D0-A2FB-7842-9052-D20822D6E5FB}"/>
                </a:ext>
              </a:extLst>
            </p:cNvPr>
            <p:cNvSpPr txBox="1"/>
            <p:nvPr/>
          </p:nvSpPr>
          <p:spPr>
            <a:xfrm>
              <a:off x="1332528" y="3326295"/>
              <a:ext cx="5689861" cy="103105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COMPLIANCE BY INTERNATIONAL REGULATIONS </a:t>
              </a:r>
              <a:b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Approvals from active members of 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ICH and PIC/S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, including 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Health Canada, EMA, and US FDA, 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ensuring the safest, most effective and highest-quality medicines are developed. 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AEBA95E-B391-3D42-ADCA-067D6A8BB185}"/>
                </a:ext>
              </a:extLst>
            </p:cNvPr>
            <p:cNvSpPr/>
            <p:nvPr/>
          </p:nvSpPr>
          <p:spPr>
            <a:xfrm>
              <a:off x="401384" y="3422207"/>
              <a:ext cx="784831" cy="784831"/>
            </a:xfrm>
            <a:prstGeom prst="ellipse">
              <a:avLst/>
            </a:prstGeom>
            <a:noFill/>
            <a:ln w="31750">
              <a:solidFill>
                <a:srgbClr val="003D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0DE26DC-F72A-C54D-8C58-02D9651C8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3088" y="3444482"/>
              <a:ext cx="679334" cy="67933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DD6753-7B34-CA43-968A-DE6A2F1424B0}"/>
              </a:ext>
            </a:extLst>
          </p:cNvPr>
          <p:cNvGrpSpPr/>
          <p:nvPr/>
        </p:nvGrpSpPr>
        <p:grpSpPr>
          <a:xfrm>
            <a:off x="401384" y="4600473"/>
            <a:ext cx="6621005" cy="1015663"/>
            <a:chOff x="401384" y="4594478"/>
            <a:chExt cx="6621005" cy="101566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74DD22-20D3-FD4F-899D-7665E5A3D8C2}"/>
                </a:ext>
              </a:extLst>
            </p:cNvPr>
            <p:cNvSpPr txBox="1"/>
            <p:nvPr/>
          </p:nvSpPr>
          <p:spPr>
            <a:xfrm>
              <a:off x="1332528" y="4594478"/>
              <a:ext cx="5689861" cy="101566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STRINGENT DOCUMENTATION</a:t>
              </a:r>
              <a:b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Quality documentation is 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100% verified by highly skilled Quality Control staff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, and thoroughly reviewed by Quality Assurance staff. 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C43A9D1-39B2-2D45-8E08-02FD95819245}"/>
                </a:ext>
              </a:extLst>
            </p:cNvPr>
            <p:cNvSpPr/>
            <p:nvPr/>
          </p:nvSpPr>
          <p:spPr>
            <a:xfrm>
              <a:off x="401384" y="4668746"/>
              <a:ext cx="784831" cy="784831"/>
            </a:xfrm>
            <a:prstGeom prst="ellipse">
              <a:avLst/>
            </a:prstGeom>
            <a:noFill/>
            <a:ln w="31750">
              <a:solidFill>
                <a:srgbClr val="003D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Graphic 11" descr="Checklist RTL">
            <a:extLst>
              <a:ext uri="{FF2B5EF4-FFF2-40B4-BE49-F238E27FC236}">
                <a16:creationId xmlns:a16="http://schemas.microsoft.com/office/drawing/2014/main" id="{A13861FF-25D9-4F8B-A22E-D60FA7F224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9455" y="4772540"/>
            <a:ext cx="596605" cy="59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5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07E31EB3-5D67-4412-BFBA-6E1BEC70B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4" r="10926"/>
          <a:stretch/>
        </p:blipFill>
        <p:spPr bwMode="auto">
          <a:xfrm>
            <a:off x="5867398" y="0"/>
            <a:ext cx="6429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3A48BA5B-D28C-C741-9AE1-E09359AF0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52464" y="-571500"/>
            <a:ext cx="6858000" cy="8001001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A83439C-15D5-3741-9448-8FA8723A6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34711">
            <a:off x="2745122" y="6439479"/>
            <a:ext cx="253593" cy="2743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6CBBDD-8AD9-624F-9832-A2B41C1CF117}"/>
              </a:ext>
            </a:extLst>
          </p:cNvPr>
          <p:cNvSpPr txBox="1"/>
          <p:nvPr/>
        </p:nvSpPr>
        <p:spPr>
          <a:xfrm>
            <a:off x="801088" y="1239408"/>
            <a:ext cx="47281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F437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F437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PHARMASCIENCE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F437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DIFFERENCE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B5F408-E88A-074D-AF56-4C158EB93338}"/>
              </a:ext>
            </a:extLst>
          </p:cNvPr>
          <p:cNvSpPr txBox="1"/>
          <p:nvPr/>
        </p:nvSpPr>
        <p:spPr>
          <a:xfrm>
            <a:off x="801088" y="3338062"/>
            <a:ext cx="4056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Delivering Value Based Partnering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D500AB-A888-AD40-891F-A6C834CAE80E}"/>
              </a:ext>
            </a:extLst>
          </p:cNvPr>
          <p:cNvCxnSpPr/>
          <p:nvPr/>
        </p:nvCxnSpPr>
        <p:spPr>
          <a:xfrm>
            <a:off x="914400" y="3078387"/>
            <a:ext cx="42291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D53169A-16FE-6A4C-BA76-412A77A76F57}"/>
              </a:ext>
            </a:extLst>
          </p:cNvPr>
          <p:cNvSpPr txBox="1"/>
          <p:nvPr/>
        </p:nvSpPr>
        <p:spPr>
          <a:xfrm>
            <a:off x="801089" y="4115360"/>
            <a:ext cx="6585132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quality Canadian medications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Manufacturing excellency, supply reliability &amp; cost-effectiveness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Professional in-market expertise with a human touch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Trusted partnership ensuring a customer-centric experience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93700D7-7A8B-4B1E-B8F4-4CFA515E3EC5}"/>
              </a:ext>
            </a:extLst>
          </p:cNvPr>
          <p:cNvGrpSpPr/>
          <p:nvPr/>
        </p:nvGrpSpPr>
        <p:grpSpPr>
          <a:xfrm>
            <a:off x="172124" y="6337324"/>
            <a:ext cx="3725333" cy="346248"/>
            <a:chOff x="2" y="6356539"/>
            <a:chExt cx="3725333" cy="34624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BE8C5FA-2109-410F-8234-FF5D6167094B}"/>
                </a:ext>
              </a:extLst>
            </p:cNvPr>
            <p:cNvSpPr/>
            <p:nvPr/>
          </p:nvSpPr>
          <p:spPr>
            <a:xfrm>
              <a:off x="2" y="6356539"/>
              <a:ext cx="3725333" cy="346248"/>
            </a:xfrm>
            <a:custGeom>
              <a:avLst/>
              <a:gdLst>
                <a:gd name="connsiteX0" fmla="*/ 0 w 3725333"/>
                <a:gd name="connsiteY0" fmla="*/ 173123 h 346248"/>
                <a:gd name="connsiteX1" fmla="*/ 0 w 3725333"/>
                <a:gd name="connsiteY1" fmla="*/ 173124 h 346248"/>
                <a:gd name="connsiteX2" fmla="*/ 0 w 3725333"/>
                <a:gd name="connsiteY2" fmla="*/ 173124 h 346248"/>
                <a:gd name="connsiteX3" fmla="*/ 1170642 w 3725333"/>
                <a:gd name="connsiteY3" fmla="*/ 0 h 346248"/>
                <a:gd name="connsiteX4" fmla="*/ 3552209 w 3725333"/>
                <a:gd name="connsiteY4" fmla="*/ 0 h 346248"/>
                <a:gd name="connsiteX5" fmla="*/ 3725333 w 3725333"/>
                <a:gd name="connsiteY5" fmla="*/ 173124 h 346248"/>
                <a:gd name="connsiteX6" fmla="*/ 3725332 w 3725333"/>
                <a:gd name="connsiteY6" fmla="*/ 173124 h 346248"/>
                <a:gd name="connsiteX7" fmla="*/ 3552208 w 3725333"/>
                <a:gd name="connsiteY7" fmla="*/ 346248 h 346248"/>
                <a:gd name="connsiteX8" fmla="*/ 1170642 w 3725333"/>
                <a:gd name="connsiteY8" fmla="*/ 346248 h 346248"/>
                <a:gd name="connsiteX9" fmla="*/ 173124 w 3725333"/>
                <a:gd name="connsiteY9" fmla="*/ 0 h 346248"/>
                <a:gd name="connsiteX10" fmla="*/ 244609 w 3725333"/>
                <a:gd name="connsiteY10" fmla="*/ 0 h 346248"/>
                <a:gd name="connsiteX11" fmla="*/ 244609 w 3725333"/>
                <a:gd name="connsiteY11" fmla="*/ 346247 h 346248"/>
                <a:gd name="connsiteX12" fmla="*/ 173124 w 3725333"/>
                <a:gd name="connsiteY12" fmla="*/ 346247 h 346248"/>
                <a:gd name="connsiteX13" fmla="*/ 13605 w 3725333"/>
                <a:gd name="connsiteY13" fmla="*/ 240511 h 346248"/>
                <a:gd name="connsiteX14" fmla="*/ 0 w 3725333"/>
                <a:gd name="connsiteY14" fmla="*/ 173124 h 346248"/>
                <a:gd name="connsiteX15" fmla="*/ 13605 w 3725333"/>
                <a:gd name="connsiteY15" fmla="*/ 105736 h 346248"/>
                <a:gd name="connsiteX16" fmla="*/ 173124 w 3725333"/>
                <a:gd name="connsiteY16" fmla="*/ 0 h 34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5333" h="346248">
                  <a:moveTo>
                    <a:pt x="0" y="173123"/>
                  </a:moveTo>
                  <a:lnTo>
                    <a:pt x="0" y="173124"/>
                  </a:lnTo>
                  <a:lnTo>
                    <a:pt x="0" y="173124"/>
                  </a:lnTo>
                  <a:close/>
                  <a:moveTo>
                    <a:pt x="1170642" y="0"/>
                  </a:moveTo>
                  <a:lnTo>
                    <a:pt x="3552209" y="0"/>
                  </a:lnTo>
                  <a:cubicBezTo>
                    <a:pt x="3647823" y="0"/>
                    <a:pt x="3725333" y="77510"/>
                    <a:pt x="3725333" y="173124"/>
                  </a:cubicBezTo>
                  <a:lnTo>
                    <a:pt x="3725332" y="173124"/>
                  </a:lnTo>
                  <a:cubicBezTo>
                    <a:pt x="3725332" y="268738"/>
                    <a:pt x="3647822" y="346248"/>
                    <a:pt x="3552208" y="346248"/>
                  </a:cubicBezTo>
                  <a:lnTo>
                    <a:pt x="1170642" y="346248"/>
                  </a:lnTo>
                  <a:close/>
                  <a:moveTo>
                    <a:pt x="173124" y="0"/>
                  </a:moveTo>
                  <a:lnTo>
                    <a:pt x="244609" y="0"/>
                  </a:lnTo>
                  <a:lnTo>
                    <a:pt x="244609" y="346247"/>
                  </a:lnTo>
                  <a:lnTo>
                    <a:pt x="173124" y="346247"/>
                  </a:lnTo>
                  <a:cubicBezTo>
                    <a:pt x="101414" y="346247"/>
                    <a:pt x="39887" y="302648"/>
                    <a:pt x="13605" y="240511"/>
                  </a:cubicBezTo>
                  <a:lnTo>
                    <a:pt x="0" y="173124"/>
                  </a:lnTo>
                  <a:lnTo>
                    <a:pt x="13605" y="105736"/>
                  </a:lnTo>
                  <a:cubicBezTo>
                    <a:pt x="39887" y="43600"/>
                    <a:pt x="101414" y="0"/>
                    <a:pt x="1731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                     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Canadian standards you can 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ExtraBo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trust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417B7865-62E1-4426-B711-D0DC5E2D5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483504">
              <a:off x="3326335" y="6394082"/>
              <a:ext cx="253593" cy="27431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7954E20-B62F-4C64-93AC-FDE4E2A9F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64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611" y="6409676"/>
              <a:ext cx="716031" cy="206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446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AC425C-7D6A-B541-85E6-A5B5C1F719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60" t="19802" b="16557"/>
          <a:stretch/>
        </p:blipFill>
        <p:spPr>
          <a:xfrm flipH="1">
            <a:off x="1" y="0"/>
            <a:ext cx="12191999" cy="6856695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46AECC8-D13E-1549-A2F5-8475E3D19168}"/>
              </a:ext>
            </a:extLst>
          </p:cNvPr>
          <p:cNvSpPr txBox="1">
            <a:spLocks/>
          </p:cNvSpPr>
          <p:nvPr/>
        </p:nvSpPr>
        <p:spPr>
          <a:xfrm>
            <a:off x="381694" y="522049"/>
            <a:ext cx="5251995" cy="828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2"/>
                </a:solidFill>
                <a:latin typeface="Imago" panose="02000500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NEW ERA OF HEALTHCARE CHALLENGES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5A1170-1AD7-614B-B1CD-6D9F8DC9EA18}"/>
              </a:ext>
            </a:extLst>
          </p:cNvPr>
          <p:cNvSpPr txBox="1">
            <a:spLocks/>
          </p:cNvSpPr>
          <p:nvPr/>
        </p:nvSpPr>
        <p:spPr>
          <a:xfrm>
            <a:off x="412205" y="1823089"/>
            <a:ext cx="5683795" cy="3524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1"/>
                </a:solidFill>
                <a:latin typeface="Minion Pro" panose="020405030503060202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Financial considerations and human concerns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8558775-0263-2148-A3C6-A3A6115DA430}"/>
              </a:ext>
            </a:extLst>
          </p:cNvPr>
          <p:cNvSpPr txBox="1">
            <a:spLocks/>
          </p:cNvSpPr>
          <p:nvPr/>
        </p:nvSpPr>
        <p:spPr>
          <a:xfrm>
            <a:off x="1235604" y="2846538"/>
            <a:ext cx="2868059" cy="81396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1"/>
                </a:solidFill>
                <a:latin typeface="Minion Pro" panose="020405030503060202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86% of all healthcare costs are associated with managing chronic disease</a:t>
            </a:r>
            <a:endParaRPr kumimoji="0" lang="en-US" sz="1500" b="0" i="0" u="none" strike="noStrike" kern="1200" cap="none" spc="0" normalizeH="0" baseline="32679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50AFE37D-B933-6A47-8A0E-6FBA6C913803}"/>
              </a:ext>
            </a:extLst>
          </p:cNvPr>
          <p:cNvGraphicFramePr/>
          <p:nvPr/>
        </p:nvGraphicFramePr>
        <p:xfrm>
          <a:off x="38525" y="2709389"/>
          <a:ext cx="1612373" cy="951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9DEE671-D27E-014C-8AF7-628A2F64C6A7}"/>
              </a:ext>
            </a:extLst>
          </p:cNvPr>
          <p:cNvSpPr txBox="1">
            <a:spLocks/>
          </p:cNvSpPr>
          <p:nvPr/>
        </p:nvSpPr>
        <p:spPr>
          <a:xfrm>
            <a:off x="1235604" y="3895064"/>
            <a:ext cx="2868059" cy="81396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1"/>
                </a:solidFill>
                <a:latin typeface="Minion Pro" panose="020405030503060202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COVID-19 continues </a:t>
            </a:r>
            <a:b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impact healthcare, economics, and social norms around the world</a:t>
            </a:r>
            <a:endParaRPr kumimoji="0" lang="en-US" sz="1500" b="0" i="0" u="none" strike="noStrike" kern="1200" cap="none" spc="0" normalizeH="0" baseline="32679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9" name="Graphic 18" descr="Pandemic exponential curve bar graph with solid fill">
            <a:extLst>
              <a:ext uri="{FF2B5EF4-FFF2-40B4-BE49-F238E27FC236}">
                <a16:creationId xmlns:a16="http://schemas.microsoft.com/office/drawing/2014/main" id="{5A4F4C42-59CD-AC46-8CE3-9665B5B37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1694" y="3756529"/>
            <a:ext cx="926033" cy="926033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BB05C38-BB0C-384C-8189-AC5E737EB132}"/>
              </a:ext>
            </a:extLst>
          </p:cNvPr>
          <p:cNvSpPr txBox="1">
            <a:spLocks/>
          </p:cNvSpPr>
          <p:nvPr/>
        </p:nvSpPr>
        <p:spPr>
          <a:xfrm>
            <a:off x="5191724" y="3926392"/>
            <a:ext cx="3259326" cy="81396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1"/>
                </a:solidFill>
                <a:latin typeface="Minion Pro" panose="020405030503060202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Healthcare spending is projected to consume 9.5%–14% of global GDP by 2060</a:t>
            </a:r>
            <a:endParaRPr kumimoji="0" lang="en-US" sz="1500" b="0" i="0" u="none" strike="noStrike" kern="1200" cap="none" spc="0" normalizeH="0" baseline="32679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1FDDA7B-4BB4-BB43-9461-0BCF647A3A19}"/>
              </a:ext>
            </a:extLst>
          </p:cNvPr>
          <p:cNvSpPr txBox="1">
            <a:spLocks/>
          </p:cNvSpPr>
          <p:nvPr/>
        </p:nvSpPr>
        <p:spPr>
          <a:xfrm>
            <a:off x="5191724" y="5004250"/>
            <a:ext cx="3576826" cy="10320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1"/>
                </a:solidFill>
                <a:latin typeface="Minion Pro" panose="020405030503060202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aging population is significantly driving the rise in costs, 61% increase in morbidity due to cardiac conditions, cancer and infectious disease by 2030</a:t>
            </a:r>
            <a:endParaRPr kumimoji="0" lang="en-US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4" name="Graphic 23" descr="Upward trend">
            <a:extLst>
              <a:ext uri="{FF2B5EF4-FFF2-40B4-BE49-F238E27FC236}">
                <a16:creationId xmlns:a16="http://schemas.microsoft.com/office/drawing/2014/main" id="{A30679B2-255A-8445-AD26-77920D560F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28630" y="4901793"/>
            <a:ext cx="944401" cy="944401"/>
          </a:xfrm>
          <a:prstGeom prst="rect">
            <a:avLst/>
          </a:prstGeom>
        </p:spPr>
      </p:pic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E76EAA3C-74D3-A24F-A523-42A7B943A639}"/>
              </a:ext>
            </a:extLst>
          </p:cNvPr>
          <p:cNvGraphicFramePr/>
          <p:nvPr/>
        </p:nvGraphicFramePr>
        <p:xfrm>
          <a:off x="4144302" y="3761263"/>
          <a:ext cx="1313056" cy="951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FF9FCCD4-6152-3B4D-A05C-8D795604675A}"/>
              </a:ext>
            </a:extLst>
          </p:cNvPr>
          <p:cNvGrpSpPr/>
          <p:nvPr/>
        </p:nvGrpSpPr>
        <p:grpSpPr>
          <a:xfrm>
            <a:off x="172124" y="6337324"/>
            <a:ext cx="3725333" cy="346248"/>
            <a:chOff x="2" y="6356539"/>
            <a:chExt cx="3725333" cy="346248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3C04F82-B0FC-3A41-924C-227C1AE26FAC}"/>
                </a:ext>
              </a:extLst>
            </p:cNvPr>
            <p:cNvSpPr/>
            <p:nvPr/>
          </p:nvSpPr>
          <p:spPr>
            <a:xfrm>
              <a:off x="2" y="6356539"/>
              <a:ext cx="3725333" cy="346248"/>
            </a:xfrm>
            <a:custGeom>
              <a:avLst/>
              <a:gdLst>
                <a:gd name="connsiteX0" fmla="*/ 0 w 3725333"/>
                <a:gd name="connsiteY0" fmla="*/ 173123 h 346248"/>
                <a:gd name="connsiteX1" fmla="*/ 0 w 3725333"/>
                <a:gd name="connsiteY1" fmla="*/ 173124 h 346248"/>
                <a:gd name="connsiteX2" fmla="*/ 0 w 3725333"/>
                <a:gd name="connsiteY2" fmla="*/ 173124 h 346248"/>
                <a:gd name="connsiteX3" fmla="*/ 1170642 w 3725333"/>
                <a:gd name="connsiteY3" fmla="*/ 0 h 346248"/>
                <a:gd name="connsiteX4" fmla="*/ 3552209 w 3725333"/>
                <a:gd name="connsiteY4" fmla="*/ 0 h 346248"/>
                <a:gd name="connsiteX5" fmla="*/ 3725333 w 3725333"/>
                <a:gd name="connsiteY5" fmla="*/ 173124 h 346248"/>
                <a:gd name="connsiteX6" fmla="*/ 3725332 w 3725333"/>
                <a:gd name="connsiteY6" fmla="*/ 173124 h 346248"/>
                <a:gd name="connsiteX7" fmla="*/ 3552208 w 3725333"/>
                <a:gd name="connsiteY7" fmla="*/ 346248 h 346248"/>
                <a:gd name="connsiteX8" fmla="*/ 1170642 w 3725333"/>
                <a:gd name="connsiteY8" fmla="*/ 346248 h 346248"/>
                <a:gd name="connsiteX9" fmla="*/ 173124 w 3725333"/>
                <a:gd name="connsiteY9" fmla="*/ 0 h 346248"/>
                <a:gd name="connsiteX10" fmla="*/ 244609 w 3725333"/>
                <a:gd name="connsiteY10" fmla="*/ 0 h 346248"/>
                <a:gd name="connsiteX11" fmla="*/ 244609 w 3725333"/>
                <a:gd name="connsiteY11" fmla="*/ 346247 h 346248"/>
                <a:gd name="connsiteX12" fmla="*/ 173124 w 3725333"/>
                <a:gd name="connsiteY12" fmla="*/ 346247 h 346248"/>
                <a:gd name="connsiteX13" fmla="*/ 13605 w 3725333"/>
                <a:gd name="connsiteY13" fmla="*/ 240511 h 346248"/>
                <a:gd name="connsiteX14" fmla="*/ 0 w 3725333"/>
                <a:gd name="connsiteY14" fmla="*/ 173124 h 346248"/>
                <a:gd name="connsiteX15" fmla="*/ 13605 w 3725333"/>
                <a:gd name="connsiteY15" fmla="*/ 105736 h 346248"/>
                <a:gd name="connsiteX16" fmla="*/ 173124 w 3725333"/>
                <a:gd name="connsiteY16" fmla="*/ 0 h 34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5333" h="346248">
                  <a:moveTo>
                    <a:pt x="0" y="173123"/>
                  </a:moveTo>
                  <a:lnTo>
                    <a:pt x="0" y="173124"/>
                  </a:lnTo>
                  <a:lnTo>
                    <a:pt x="0" y="173124"/>
                  </a:lnTo>
                  <a:close/>
                  <a:moveTo>
                    <a:pt x="1170642" y="0"/>
                  </a:moveTo>
                  <a:lnTo>
                    <a:pt x="3552209" y="0"/>
                  </a:lnTo>
                  <a:cubicBezTo>
                    <a:pt x="3647823" y="0"/>
                    <a:pt x="3725333" y="77510"/>
                    <a:pt x="3725333" y="173124"/>
                  </a:cubicBezTo>
                  <a:lnTo>
                    <a:pt x="3725332" y="173124"/>
                  </a:lnTo>
                  <a:cubicBezTo>
                    <a:pt x="3725332" y="268738"/>
                    <a:pt x="3647822" y="346248"/>
                    <a:pt x="3552208" y="346248"/>
                  </a:cubicBezTo>
                  <a:lnTo>
                    <a:pt x="1170642" y="346248"/>
                  </a:lnTo>
                  <a:close/>
                  <a:moveTo>
                    <a:pt x="173124" y="0"/>
                  </a:moveTo>
                  <a:lnTo>
                    <a:pt x="244609" y="0"/>
                  </a:lnTo>
                  <a:lnTo>
                    <a:pt x="244609" y="346247"/>
                  </a:lnTo>
                  <a:lnTo>
                    <a:pt x="173124" y="346247"/>
                  </a:lnTo>
                  <a:cubicBezTo>
                    <a:pt x="101414" y="346247"/>
                    <a:pt x="39887" y="302648"/>
                    <a:pt x="13605" y="240511"/>
                  </a:cubicBezTo>
                  <a:lnTo>
                    <a:pt x="0" y="173124"/>
                  </a:lnTo>
                  <a:lnTo>
                    <a:pt x="13605" y="105736"/>
                  </a:lnTo>
                  <a:cubicBezTo>
                    <a:pt x="39887" y="43600"/>
                    <a:pt x="101414" y="0"/>
                    <a:pt x="1731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                      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Canadian standards you can </a:t>
              </a: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ExtraBo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trust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</p:txBody>
        </p:sp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42F23BEA-B09E-2048-9AB5-D87E31905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483504">
              <a:off x="3326335" y="6394082"/>
              <a:ext cx="253593" cy="27431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14F3DA8-D5E1-4C47-8189-A61228577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64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611" y="6409676"/>
              <a:ext cx="716031" cy="206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969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Placeholder 9">
            <a:extLst>
              <a:ext uri="{FF2B5EF4-FFF2-40B4-BE49-F238E27FC236}">
                <a16:creationId xmlns:a16="http://schemas.microsoft.com/office/drawing/2014/main" id="{AFDB29C1-3C82-4A87-9A1C-911EB07C6A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410" r="-1"/>
          <a:stretch/>
        </p:blipFill>
        <p:spPr>
          <a:xfrm>
            <a:off x="6228697" y="1528266"/>
            <a:ext cx="5514475" cy="4650645"/>
          </a:xfrm>
          <a:prstGeom prst="rect">
            <a:avLst/>
          </a:prstGeom>
        </p:spPr>
      </p:pic>
      <p:pic>
        <p:nvPicPr>
          <p:cNvPr id="4" name="Picture Placeholder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977"/>
          <a:stretch/>
        </p:blipFill>
        <p:spPr>
          <a:xfrm>
            <a:off x="679616" y="1546327"/>
            <a:ext cx="5522437" cy="46506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9208" y="1528265"/>
            <a:ext cx="5522437" cy="4650645"/>
          </a:xfrm>
          <a:prstGeom prst="rect">
            <a:avLst/>
          </a:prstGeom>
          <a:solidFill>
            <a:srgbClr val="FFFFFF">
              <a:lumMod val="50000"/>
              <a:alpha val="6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ago"/>
              <a:ea typeface="+mn-ea"/>
              <a:cs typeface="+mn-cs"/>
            </a:endParaRPr>
          </a:p>
        </p:txBody>
      </p:sp>
      <p:sp>
        <p:nvSpPr>
          <p:cNvPr id="7" name="object 2"/>
          <p:cNvSpPr txBox="1"/>
          <p:nvPr/>
        </p:nvSpPr>
        <p:spPr>
          <a:xfrm>
            <a:off x="1549194" y="1896620"/>
            <a:ext cx="3916679" cy="176047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ago"/>
                <a:ea typeface="+mn-ea"/>
                <a:cs typeface="Imago"/>
              </a:rPr>
              <a:t>Your are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ago"/>
                <a:ea typeface="+mn-ea"/>
                <a:cs typeface="Imago"/>
              </a:rPr>
              <a:t> </a:t>
            </a:r>
            <a:r>
              <a:rPr kumimoji="0" lang="en-US" sz="2000" b="1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ago"/>
                <a:ea typeface="+mn-ea"/>
                <a:cs typeface="Imago"/>
              </a:rPr>
              <a:t>EXPECTED</a:t>
            </a:r>
            <a:r>
              <a:rPr kumimoji="0" lang="en-US" sz="2000" b="1" i="0" u="none" strike="noStrike" kern="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ago"/>
                <a:ea typeface="+mn-ea"/>
                <a:cs typeface="Imago"/>
              </a:rPr>
              <a:t> </a:t>
            </a:r>
            <a:r>
              <a:rPr kumimoji="0" lang="en-US" sz="2000" b="1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ago"/>
                <a:ea typeface="+mn-ea"/>
                <a:cs typeface="Imago"/>
              </a:rPr>
              <a:t>TO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ago"/>
              <a:ea typeface="+mn-ea"/>
              <a:cs typeface="Imago"/>
            </a:endParaRPr>
          </a:p>
        </p:txBody>
      </p:sp>
      <p:sp>
        <p:nvSpPr>
          <p:cNvPr id="42" name="AutoShape 24"/>
          <p:cNvSpPr>
            <a:spLocks noChangeAspect="1" noChangeArrowheads="1" noTextEdit="1"/>
          </p:cNvSpPr>
          <p:nvPr/>
        </p:nvSpPr>
        <p:spPr bwMode="auto">
          <a:xfrm>
            <a:off x="1595658" y="3325950"/>
            <a:ext cx="850900" cy="89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ago"/>
              <a:ea typeface="+mn-ea"/>
              <a:cs typeface="+mn-cs"/>
            </a:endParaRPr>
          </a:p>
        </p:txBody>
      </p:sp>
      <p:grpSp>
        <p:nvGrpSpPr>
          <p:cNvPr id="10" name="Group 31"/>
          <p:cNvGrpSpPr>
            <a:grpSpLocks noChangeAspect="1"/>
          </p:cNvGrpSpPr>
          <p:nvPr/>
        </p:nvGrpSpPr>
        <p:grpSpPr bwMode="auto">
          <a:xfrm>
            <a:off x="1529222" y="4516031"/>
            <a:ext cx="807917" cy="849976"/>
            <a:chOff x="-737" y="2632"/>
            <a:chExt cx="590" cy="589"/>
          </a:xfrm>
        </p:grpSpPr>
        <p:sp>
          <p:nvSpPr>
            <p:cNvPr id="15" name="AutoShape 30"/>
            <p:cNvSpPr>
              <a:spLocks noChangeAspect="1" noChangeArrowheads="1" noTextEdit="1"/>
            </p:cNvSpPr>
            <p:nvPr/>
          </p:nvSpPr>
          <p:spPr bwMode="auto">
            <a:xfrm>
              <a:off x="-737" y="2632"/>
              <a:ext cx="590" cy="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+mn-ea"/>
                <a:cs typeface="+mn-cs"/>
              </a:endParaRPr>
            </a:p>
          </p:txBody>
        </p:sp>
        <p:sp>
          <p:nvSpPr>
            <p:cNvPr id="16" name="Freeform 32"/>
            <p:cNvSpPr>
              <a:spLocks/>
            </p:cNvSpPr>
            <p:nvPr/>
          </p:nvSpPr>
          <p:spPr bwMode="auto">
            <a:xfrm>
              <a:off x="-479" y="3102"/>
              <a:ext cx="77" cy="26"/>
            </a:xfrm>
            <a:custGeom>
              <a:avLst/>
              <a:gdLst>
                <a:gd name="T0" fmla="*/ 0 w 114"/>
                <a:gd name="T1" fmla="*/ 39 h 39"/>
                <a:gd name="T2" fmla="*/ 0 w 114"/>
                <a:gd name="T3" fmla="*/ 39 h 39"/>
                <a:gd name="T4" fmla="*/ 29 w 114"/>
                <a:gd name="T5" fmla="*/ 29 h 39"/>
                <a:gd name="T6" fmla="*/ 114 w 114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39">
                  <a:moveTo>
                    <a:pt x="0" y="39"/>
                  </a:moveTo>
                  <a:lnTo>
                    <a:pt x="0" y="39"/>
                  </a:lnTo>
                  <a:cubicBezTo>
                    <a:pt x="7" y="30"/>
                    <a:pt x="14" y="30"/>
                    <a:pt x="29" y="29"/>
                  </a:cubicBezTo>
                  <a:cubicBezTo>
                    <a:pt x="65" y="26"/>
                    <a:pt x="92" y="17"/>
                    <a:pt x="114" y="0"/>
                  </a:cubicBezTo>
                </a:path>
              </a:pathLst>
            </a:custGeom>
            <a:noFill/>
            <a:ln w="222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+mn-ea"/>
                <a:cs typeface="+mn-cs"/>
              </a:endParaRPr>
            </a:p>
          </p:txBody>
        </p:sp>
        <p:sp>
          <p:nvSpPr>
            <p:cNvPr id="17" name="Freeform 33"/>
            <p:cNvSpPr>
              <a:spLocks/>
            </p:cNvSpPr>
            <p:nvPr/>
          </p:nvSpPr>
          <p:spPr bwMode="auto">
            <a:xfrm>
              <a:off x="-290" y="2853"/>
              <a:ext cx="34" cy="58"/>
            </a:xfrm>
            <a:custGeom>
              <a:avLst/>
              <a:gdLst>
                <a:gd name="T0" fmla="*/ 0 w 50"/>
                <a:gd name="T1" fmla="*/ 2 h 86"/>
                <a:gd name="T2" fmla="*/ 0 w 50"/>
                <a:gd name="T3" fmla="*/ 2 h 86"/>
                <a:gd name="T4" fmla="*/ 43 w 50"/>
                <a:gd name="T5" fmla="*/ 30 h 86"/>
                <a:gd name="T6" fmla="*/ 17 w 50"/>
                <a:gd name="T7" fmla="*/ 81 h 86"/>
                <a:gd name="T8" fmla="*/ 0 w 50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86">
                  <a:moveTo>
                    <a:pt x="0" y="2"/>
                  </a:moveTo>
                  <a:lnTo>
                    <a:pt x="0" y="2"/>
                  </a:lnTo>
                  <a:cubicBezTo>
                    <a:pt x="19" y="0"/>
                    <a:pt x="37" y="11"/>
                    <a:pt x="43" y="30"/>
                  </a:cubicBezTo>
                  <a:cubicBezTo>
                    <a:pt x="50" y="51"/>
                    <a:pt x="38" y="74"/>
                    <a:pt x="17" y="81"/>
                  </a:cubicBezTo>
                  <a:lnTo>
                    <a:pt x="0" y="86"/>
                  </a:lnTo>
                </a:path>
              </a:pathLst>
            </a:custGeom>
            <a:noFill/>
            <a:ln w="222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+mn-ea"/>
                <a:cs typeface="+mn-cs"/>
              </a:endParaRPr>
            </a:p>
          </p:txBody>
        </p:sp>
        <p:sp>
          <p:nvSpPr>
            <p:cNvPr id="18" name="Freeform 34"/>
            <p:cNvSpPr>
              <a:spLocks/>
            </p:cNvSpPr>
            <p:nvPr/>
          </p:nvSpPr>
          <p:spPr bwMode="auto">
            <a:xfrm>
              <a:off x="-290" y="2907"/>
              <a:ext cx="32" cy="53"/>
            </a:xfrm>
            <a:custGeom>
              <a:avLst/>
              <a:gdLst>
                <a:gd name="T0" fmla="*/ 0 w 48"/>
                <a:gd name="T1" fmla="*/ 3 h 79"/>
                <a:gd name="T2" fmla="*/ 0 w 48"/>
                <a:gd name="T3" fmla="*/ 3 h 79"/>
                <a:gd name="T4" fmla="*/ 41 w 48"/>
                <a:gd name="T5" fmla="*/ 28 h 79"/>
                <a:gd name="T6" fmla="*/ 18 w 48"/>
                <a:gd name="T7" fmla="*/ 74 h 79"/>
                <a:gd name="T8" fmla="*/ 2 w 48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9">
                  <a:moveTo>
                    <a:pt x="0" y="3"/>
                  </a:moveTo>
                  <a:lnTo>
                    <a:pt x="0" y="3"/>
                  </a:lnTo>
                  <a:cubicBezTo>
                    <a:pt x="18" y="0"/>
                    <a:pt x="36" y="11"/>
                    <a:pt x="41" y="28"/>
                  </a:cubicBezTo>
                  <a:cubicBezTo>
                    <a:pt x="48" y="47"/>
                    <a:pt x="37" y="68"/>
                    <a:pt x="18" y="74"/>
                  </a:cubicBezTo>
                  <a:lnTo>
                    <a:pt x="2" y="79"/>
                  </a:lnTo>
                </a:path>
              </a:pathLst>
            </a:custGeom>
            <a:noFill/>
            <a:ln w="222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+mn-ea"/>
                <a:cs typeface="+mn-cs"/>
              </a:endParaRPr>
            </a:p>
          </p:txBody>
        </p:sp>
        <p:sp>
          <p:nvSpPr>
            <p:cNvPr id="19" name="Freeform 35"/>
            <p:cNvSpPr>
              <a:spLocks/>
            </p:cNvSpPr>
            <p:nvPr/>
          </p:nvSpPr>
          <p:spPr bwMode="auto">
            <a:xfrm>
              <a:off x="-290" y="2798"/>
              <a:ext cx="30" cy="52"/>
            </a:xfrm>
            <a:custGeom>
              <a:avLst/>
              <a:gdLst>
                <a:gd name="T0" fmla="*/ 0 w 45"/>
                <a:gd name="T1" fmla="*/ 2 h 77"/>
                <a:gd name="T2" fmla="*/ 0 w 45"/>
                <a:gd name="T3" fmla="*/ 2 h 77"/>
                <a:gd name="T4" fmla="*/ 39 w 45"/>
                <a:gd name="T5" fmla="*/ 27 h 77"/>
                <a:gd name="T6" fmla="*/ 15 w 45"/>
                <a:gd name="T7" fmla="*/ 73 h 77"/>
                <a:gd name="T8" fmla="*/ 1 w 45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77">
                  <a:moveTo>
                    <a:pt x="0" y="2"/>
                  </a:moveTo>
                  <a:lnTo>
                    <a:pt x="0" y="2"/>
                  </a:lnTo>
                  <a:cubicBezTo>
                    <a:pt x="17" y="0"/>
                    <a:pt x="34" y="11"/>
                    <a:pt x="39" y="27"/>
                  </a:cubicBezTo>
                  <a:cubicBezTo>
                    <a:pt x="45" y="46"/>
                    <a:pt x="34" y="67"/>
                    <a:pt x="15" y="73"/>
                  </a:cubicBezTo>
                  <a:lnTo>
                    <a:pt x="1" y="77"/>
                  </a:lnTo>
                </a:path>
              </a:pathLst>
            </a:custGeom>
            <a:noFill/>
            <a:ln w="222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+mn-ea"/>
                <a:cs typeface="+mn-cs"/>
              </a:endParaRPr>
            </a:p>
          </p:txBody>
        </p:sp>
        <p:sp>
          <p:nvSpPr>
            <p:cNvPr id="20" name="Freeform 36"/>
            <p:cNvSpPr>
              <a:spLocks/>
            </p:cNvSpPr>
            <p:nvPr/>
          </p:nvSpPr>
          <p:spPr bwMode="auto">
            <a:xfrm>
              <a:off x="-292" y="2958"/>
              <a:ext cx="30" cy="50"/>
            </a:xfrm>
            <a:custGeom>
              <a:avLst/>
              <a:gdLst>
                <a:gd name="T0" fmla="*/ 0 w 44"/>
                <a:gd name="T1" fmla="*/ 3 h 75"/>
                <a:gd name="T2" fmla="*/ 0 w 44"/>
                <a:gd name="T3" fmla="*/ 3 h 75"/>
                <a:gd name="T4" fmla="*/ 38 w 44"/>
                <a:gd name="T5" fmla="*/ 27 h 75"/>
                <a:gd name="T6" fmla="*/ 16 w 44"/>
                <a:gd name="T7" fmla="*/ 70 h 75"/>
                <a:gd name="T8" fmla="*/ 3 w 44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75">
                  <a:moveTo>
                    <a:pt x="0" y="3"/>
                  </a:moveTo>
                  <a:lnTo>
                    <a:pt x="0" y="3"/>
                  </a:lnTo>
                  <a:cubicBezTo>
                    <a:pt x="17" y="0"/>
                    <a:pt x="33" y="10"/>
                    <a:pt x="38" y="27"/>
                  </a:cubicBezTo>
                  <a:cubicBezTo>
                    <a:pt x="44" y="45"/>
                    <a:pt x="34" y="65"/>
                    <a:pt x="16" y="70"/>
                  </a:cubicBezTo>
                  <a:lnTo>
                    <a:pt x="3" y="75"/>
                  </a:lnTo>
                </a:path>
              </a:pathLst>
            </a:custGeom>
            <a:noFill/>
            <a:ln w="222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+mn-ea"/>
                <a:cs typeface="+mn-cs"/>
              </a:endParaRPr>
            </a:p>
          </p:txBody>
        </p:sp>
        <p:sp>
          <p:nvSpPr>
            <p:cNvPr id="21" name="Freeform 37"/>
            <p:cNvSpPr>
              <a:spLocks/>
            </p:cNvSpPr>
            <p:nvPr/>
          </p:nvSpPr>
          <p:spPr bwMode="auto">
            <a:xfrm>
              <a:off x="-507" y="2682"/>
              <a:ext cx="217" cy="420"/>
            </a:xfrm>
            <a:custGeom>
              <a:avLst/>
              <a:gdLst>
                <a:gd name="T0" fmla="*/ 321 w 321"/>
                <a:gd name="T1" fmla="*/ 623 h 623"/>
                <a:gd name="T2" fmla="*/ 321 w 321"/>
                <a:gd name="T3" fmla="*/ 623 h 623"/>
                <a:gd name="T4" fmla="*/ 0 w 321"/>
                <a:gd name="T5" fmla="*/ 623 h 623"/>
                <a:gd name="T6" fmla="*/ 0 w 321"/>
                <a:gd name="T7" fmla="*/ 0 h 623"/>
                <a:gd name="T8" fmla="*/ 321 w 321"/>
                <a:gd name="T9" fmla="*/ 0 h 623"/>
                <a:gd name="T10" fmla="*/ 321 w 321"/>
                <a:gd name="T11" fmla="*/ 623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" h="623">
                  <a:moveTo>
                    <a:pt x="321" y="623"/>
                  </a:moveTo>
                  <a:lnTo>
                    <a:pt x="321" y="623"/>
                  </a:lnTo>
                  <a:lnTo>
                    <a:pt x="0" y="623"/>
                  </a:lnTo>
                  <a:lnTo>
                    <a:pt x="0" y="0"/>
                  </a:lnTo>
                  <a:lnTo>
                    <a:pt x="321" y="0"/>
                  </a:lnTo>
                  <a:lnTo>
                    <a:pt x="321" y="623"/>
                  </a:lnTo>
                  <a:close/>
                </a:path>
              </a:pathLst>
            </a:custGeom>
            <a:noFill/>
            <a:ln w="22225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+mn-ea"/>
                <a:cs typeface="+mn-cs"/>
              </a:endParaRPr>
            </a:p>
          </p:txBody>
        </p:sp>
        <p:sp>
          <p:nvSpPr>
            <p:cNvPr id="22" name="Freeform 38"/>
            <p:cNvSpPr>
              <a:spLocks/>
            </p:cNvSpPr>
            <p:nvPr/>
          </p:nvSpPr>
          <p:spPr bwMode="auto">
            <a:xfrm>
              <a:off x="-615" y="2774"/>
              <a:ext cx="127" cy="400"/>
            </a:xfrm>
            <a:custGeom>
              <a:avLst/>
              <a:gdLst>
                <a:gd name="T0" fmla="*/ 120 w 189"/>
                <a:gd name="T1" fmla="*/ 184 h 594"/>
                <a:gd name="T2" fmla="*/ 120 w 189"/>
                <a:gd name="T3" fmla="*/ 184 h 594"/>
                <a:gd name="T4" fmla="*/ 159 w 189"/>
                <a:gd name="T5" fmla="*/ 110 h 594"/>
                <a:gd name="T6" fmla="*/ 141 w 189"/>
                <a:gd name="T7" fmla="*/ 7 h 594"/>
                <a:gd name="T8" fmla="*/ 109 w 189"/>
                <a:gd name="T9" fmla="*/ 38 h 594"/>
                <a:gd name="T10" fmla="*/ 35 w 189"/>
                <a:gd name="T11" fmla="*/ 176 h 594"/>
                <a:gd name="T12" fmla="*/ 29 w 189"/>
                <a:gd name="T13" fmla="*/ 206 h 594"/>
                <a:gd name="T14" fmla="*/ 41 w 189"/>
                <a:gd name="T15" fmla="*/ 415 h 594"/>
                <a:gd name="T16" fmla="*/ 36 w 189"/>
                <a:gd name="T17" fmla="*/ 430 h 594"/>
                <a:gd name="T18" fmla="*/ 2 w 189"/>
                <a:gd name="T19" fmla="*/ 475 h 594"/>
                <a:gd name="T20" fmla="*/ 3 w 189"/>
                <a:gd name="T21" fmla="*/ 482 h 594"/>
                <a:gd name="T22" fmla="*/ 144 w 189"/>
                <a:gd name="T23" fmla="*/ 592 h 594"/>
                <a:gd name="T24" fmla="*/ 152 w 189"/>
                <a:gd name="T25" fmla="*/ 591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9" h="594">
                  <a:moveTo>
                    <a:pt x="120" y="184"/>
                  </a:moveTo>
                  <a:lnTo>
                    <a:pt x="120" y="184"/>
                  </a:lnTo>
                  <a:cubicBezTo>
                    <a:pt x="139" y="163"/>
                    <a:pt x="152" y="130"/>
                    <a:pt x="159" y="110"/>
                  </a:cubicBezTo>
                  <a:cubicBezTo>
                    <a:pt x="168" y="88"/>
                    <a:pt x="189" y="21"/>
                    <a:pt x="141" y="7"/>
                  </a:cubicBezTo>
                  <a:cubicBezTo>
                    <a:pt x="120" y="0"/>
                    <a:pt x="109" y="38"/>
                    <a:pt x="109" y="38"/>
                  </a:cubicBezTo>
                  <a:lnTo>
                    <a:pt x="35" y="176"/>
                  </a:lnTo>
                  <a:cubicBezTo>
                    <a:pt x="30" y="185"/>
                    <a:pt x="28" y="196"/>
                    <a:pt x="29" y="206"/>
                  </a:cubicBezTo>
                  <a:cubicBezTo>
                    <a:pt x="29" y="206"/>
                    <a:pt x="41" y="362"/>
                    <a:pt x="41" y="415"/>
                  </a:cubicBezTo>
                  <a:cubicBezTo>
                    <a:pt x="41" y="421"/>
                    <a:pt x="40" y="425"/>
                    <a:pt x="36" y="430"/>
                  </a:cubicBezTo>
                  <a:lnTo>
                    <a:pt x="2" y="475"/>
                  </a:lnTo>
                  <a:cubicBezTo>
                    <a:pt x="0" y="477"/>
                    <a:pt x="0" y="481"/>
                    <a:pt x="3" y="482"/>
                  </a:cubicBezTo>
                  <a:lnTo>
                    <a:pt x="144" y="592"/>
                  </a:lnTo>
                  <a:cubicBezTo>
                    <a:pt x="146" y="594"/>
                    <a:pt x="150" y="593"/>
                    <a:pt x="152" y="591"/>
                  </a:cubicBez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+mn-ea"/>
                <a:cs typeface="+mn-cs"/>
              </a:endParaRPr>
            </a:p>
          </p:txBody>
        </p:sp>
        <p:sp>
          <p:nvSpPr>
            <p:cNvPr id="23" name="Freeform 39"/>
            <p:cNvSpPr>
              <a:spLocks/>
            </p:cNvSpPr>
            <p:nvPr/>
          </p:nvSpPr>
          <p:spPr bwMode="auto">
            <a:xfrm>
              <a:off x="-615" y="2774"/>
              <a:ext cx="156" cy="400"/>
            </a:xfrm>
            <a:custGeom>
              <a:avLst/>
              <a:gdLst>
                <a:gd name="T0" fmla="*/ 120 w 231"/>
                <a:gd name="T1" fmla="*/ 184 h 594"/>
                <a:gd name="T2" fmla="*/ 120 w 231"/>
                <a:gd name="T3" fmla="*/ 184 h 594"/>
                <a:gd name="T4" fmla="*/ 159 w 231"/>
                <a:gd name="T5" fmla="*/ 110 h 594"/>
                <a:gd name="T6" fmla="*/ 141 w 231"/>
                <a:gd name="T7" fmla="*/ 7 h 594"/>
                <a:gd name="T8" fmla="*/ 109 w 231"/>
                <a:gd name="T9" fmla="*/ 38 h 594"/>
                <a:gd name="T10" fmla="*/ 35 w 231"/>
                <a:gd name="T11" fmla="*/ 176 h 594"/>
                <a:gd name="T12" fmla="*/ 29 w 231"/>
                <a:gd name="T13" fmla="*/ 206 h 594"/>
                <a:gd name="T14" fmla="*/ 41 w 231"/>
                <a:gd name="T15" fmla="*/ 415 h 594"/>
                <a:gd name="T16" fmla="*/ 36 w 231"/>
                <a:gd name="T17" fmla="*/ 430 h 594"/>
                <a:gd name="T18" fmla="*/ 2 w 231"/>
                <a:gd name="T19" fmla="*/ 475 h 594"/>
                <a:gd name="T20" fmla="*/ 3 w 231"/>
                <a:gd name="T21" fmla="*/ 482 h 594"/>
                <a:gd name="T22" fmla="*/ 144 w 231"/>
                <a:gd name="T23" fmla="*/ 592 h 594"/>
                <a:gd name="T24" fmla="*/ 152 w 231"/>
                <a:gd name="T25" fmla="*/ 591 h 594"/>
                <a:gd name="T26" fmla="*/ 202 w 231"/>
                <a:gd name="T27" fmla="*/ 526 h 594"/>
                <a:gd name="T28" fmla="*/ 231 w 231"/>
                <a:gd name="T29" fmla="*/ 516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" h="594">
                  <a:moveTo>
                    <a:pt x="120" y="184"/>
                  </a:moveTo>
                  <a:lnTo>
                    <a:pt x="120" y="184"/>
                  </a:lnTo>
                  <a:cubicBezTo>
                    <a:pt x="139" y="163"/>
                    <a:pt x="152" y="130"/>
                    <a:pt x="159" y="110"/>
                  </a:cubicBezTo>
                  <a:cubicBezTo>
                    <a:pt x="168" y="88"/>
                    <a:pt x="189" y="21"/>
                    <a:pt x="141" y="7"/>
                  </a:cubicBezTo>
                  <a:cubicBezTo>
                    <a:pt x="120" y="0"/>
                    <a:pt x="109" y="38"/>
                    <a:pt x="109" y="38"/>
                  </a:cubicBezTo>
                  <a:lnTo>
                    <a:pt x="35" y="176"/>
                  </a:lnTo>
                  <a:cubicBezTo>
                    <a:pt x="30" y="185"/>
                    <a:pt x="28" y="196"/>
                    <a:pt x="29" y="206"/>
                  </a:cubicBezTo>
                  <a:cubicBezTo>
                    <a:pt x="29" y="206"/>
                    <a:pt x="41" y="362"/>
                    <a:pt x="41" y="415"/>
                  </a:cubicBezTo>
                  <a:cubicBezTo>
                    <a:pt x="41" y="421"/>
                    <a:pt x="40" y="425"/>
                    <a:pt x="36" y="430"/>
                  </a:cubicBezTo>
                  <a:lnTo>
                    <a:pt x="2" y="475"/>
                  </a:lnTo>
                  <a:cubicBezTo>
                    <a:pt x="0" y="477"/>
                    <a:pt x="0" y="481"/>
                    <a:pt x="3" y="482"/>
                  </a:cubicBezTo>
                  <a:lnTo>
                    <a:pt x="144" y="592"/>
                  </a:lnTo>
                  <a:cubicBezTo>
                    <a:pt x="146" y="594"/>
                    <a:pt x="150" y="593"/>
                    <a:pt x="152" y="591"/>
                  </a:cubicBezTo>
                  <a:cubicBezTo>
                    <a:pt x="152" y="591"/>
                    <a:pt x="190" y="541"/>
                    <a:pt x="202" y="526"/>
                  </a:cubicBezTo>
                  <a:cubicBezTo>
                    <a:pt x="209" y="517"/>
                    <a:pt x="216" y="517"/>
                    <a:pt x="231" y="516"/>
                  </a:cubicBezTo>
                </a:path>
              </a:pathLst>
            </a:custGeom>
            <a:noFill/>
            <a:ln w="222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+mn-ea"/>
                <a:cs typeface="+mn-cs"/>
              </a:endParaRPr>
            </a:p>
          </p:txBody>
        </p:sp>
        <p:sp>
          <p:nvSpPr>
            <p:cNvPr id="24" name="Freeform 40"/>
            <p:cNvSpPr>
              <a:spLocks/>
            </p:cNvSpPr>
            <p:nvPr/>
          </p:nvSpPr>
          <p:spPr bwMode="auto">
            <a:xfrm>
              <a:off x="-436" y="2832"/>
              <a:ext cx="79" cy="119"/>
            </a:xfrm>
            <a:custGeom>
              <a:avLst/>
              <a:gdLst>
                <a:gd name="T0" fmla="*/ 61 w 117"/>
                <a:gd name="T1" fmla="*/ 97 h 176"/>
                <a:gd name="T2" fmla="*/ 61 w 117"/>
                <a:gd name="T3" fmla="*/ 97 h 176"/>
                <a:gd name="T4" fmla="*/ 48 w 117"/>
                <a:gd name="T5" fmla="*/ 92 h 176"/>
                <a:gd name="T6" fmla="*/ 18 w 117"/>
                <a:gd name="T7" fmla="*/ 76 h 176"/>
                <a:gd name="T8" fmla="*/ 6 w 117"/>
                <a:gd name="T9" fmla="*/ 46 h 176"/>
                <a:gd name="T10" fmla="*/ 10 w 117"/>
                <a:gd name="T11" fmla="*/ 26 h 176"/>
                <a:gd name="T12" fmla="*/ 23 w 117"/>
                <a:gd name="T13" fmla="*/ 10 h 176"/>
                <a:gd name="T14" fmla="*/ 41 w 117"/>
                <a:gd name="T15" fmla="*/ 2 h 176"/>
                <a:gd name="T16" fmla="*/ 63 w 117"/>
                <a:gd name="T17" fmla="*/ 0 h 176"/>
                <a:gd name="T18" fmla="*/ 93 w 117"/>
                <a:gd name="T19" fmla="*/ 6 h 176"/>
                <a:gd name="T20" fmla="*/ 110 w 117"/>
                <a:gd name="T21" fmla="*/ 24 h 176"/>
                <a:gd name="T22" fmla="*/ 113 w 117"/>
                <a:gd name="T23" fmla="*/ 34 h 176"/>
                <a:gd name="T24" fmla="*/ 113 w 117"/>
                <a:gd name="T25" fmla="*/ 43 h 176"/>
                <a:gd name="T26" fmla="*/ 113 w 117"/>
                <a:gd name="T27" fmla="*/ 48 h 176"/>
                <a:gd name="T28" fmla="*/ 92 w 117"/>
                <a:gd name="T29" fmla="*/ 48 h 176"/>
                <a:gd name="T30" fmla="*/ 92 w 117"/>
                <a:gd name="T31" fmla="*/ 40 h 176"/>
                <a:gd name="T32" fmla="*/ 90 w 117"/>
                <a:gd name="T33" fmla="*/ 33 h 176"/>
                <a:gd name="T34" fmla="*/ 79 w 117"/>
                <a:gd name="T35" fmla="*/ 19 h 176"/>
                <a:gd name="T36" fmla="*/ 62 w 117"/>
                <a:gd name="T37" fmla="*/ 15 h 176"/>
                <a:gd name="T38" fmla="*/ 38 w 117"/>
                <a:gd name="T39" fmla="*/ 22 h 176"/>
                <a:gd name="T40" fmla="*/ 28 w 117"/>
                <a:gd name="T41" fmla="*/ 42 h 176"/>
                <a:gd name="T42" fmla="*/ 38 w 117"/>
                <a:gd name="T43" fmla="*/ 61 h 176"/>
                <a:gd name="T44" fmla="*/ 61 w 117"/>
                <a:gd name="T45" fmla="*/ 73 h 176"/>
                <a:gd name="T46" fmla="*/ 72 w 117"/>
                <a:gd name="T47" fmla="*/ 77 h 176"/>
                <a:gd name="T48" fmla="*/ 102 w 117"/>
                <a:gd name="T49" fmla="*/ 93 h 176"/>
                <a:gd name="T50" fmla="*/ 117 w 117"/>
                <a:gd name="T51" fmla="*/ 127 h 176"/>
                <a:gd name="T52" fmla="*/ 116 w 117"/>
                <a:gd name="T53" fmla="*/ 139 h 176"/>
                <a:gd name="T54" fmla="*/ 112 w 117"/>
                <a:gd name="T55" fmla="*/ 150 h 176"/>
                <a:gd name="T56" fmla="*/ 91 w 117"/>
                <a:gd name="T57" fmla="*/ 169 h 176"/>
                <a:gd name="T58" fmla="*/ 57 w 117"/>
                <a:gd name="T59" fmla="*/ 176 h 176"/>
                <a:gd name="T60" fmla="*/ 26 w 117"/>
                <a:gd name="T61" fmla="*/ 171 h 176"/>
                <a:gd name="T62" fmla="*/ 14 w 117"/>
                <a:gd name="T63" fmla="*/ 162 h 176"/>
                <a:gd name="T64" fmla="*/ 2 w 117"/>
                <a:gd name="T65" fmla="*/ 142 h 176"/>
                <a:gd name="T66" fmla="*/ 0 w 117"/>
                <a:gd name="T67" fmla="*/ 123 h 176"/>
                <a:gd name="T68" fmla="*/ 23 w 117"/>
                <a:gd name="T69" fmla="*/ 123 h 176"/>
                <a:gd name="T70" fmla="*/ 24 w 117"/>
                <a:gd name="T71" fmla="*/ 137 h 176"/>
                <a:gd name="T72" fmla="*/ 31 w 117"/>
                <a:gd name="T73" fmla="*/ 151 h 176"/>
                <a:gd name="T74" fmla="*/ 42 w 117"/>
                <a:gd name="T75" fmla="*/ 158 h 176"/>
                <a:gd name="T76" fmla="*/ 59 w 117"/>
                <a:gd name="T77" fmla="*/ 161 h 176"/>
                <a:gd name="T78" fmla="*/ 86 w 117"/>
                <a:gd name="T79" fmla="*/ 152 h 176"/>
                <a:gd name="T80" fmla="*/ 94 w 117"/>
                <a:gd name="T81" fmla="*/ 130 h 176"/>
                <a:gd name="T82" fmla="*/ 84 w 117"/>
                <a:gd name="T83" fmla="*/ 109 h 176"/>
                <a:gd name="T84" fmla="*/ 61 w 117"/>
                <a:gd name="T85" fmla="*/ 97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7" h="176">
                  <a:moveTo>
                    <a:pt x="61" y="97"/>
                  </a:moveTo>
                  <a:lnTo>
                    <a:pt x="61" y="97"/>
                  </a:lnTo>
                  <a:lnTo>
                    <a:pt x="48" y="92"/>
                  </a:lnTo>
                  <a:cubicBezTo>
                    <a:pt x="34" y="86"/>
                    <a:pt x="23" y="80"/>
                    <a:pt x="18" y="76"/>
                  </a:cubicBezTo>
                  <a:cubicBezTo>
                    <a:pt x="10" y="69"/>
                    <a:pt x="6" y="58"/>
                    <a:pt x="6" y="46"/>
                  </a:cubicBezTo>
                  <a:cubicBezTo>
                    <a:pt x="6" y="38"/>
                    <a:pt x="7" y="32"/>
                    <a:pt x="10" y="26"/>
                  </a:cubicBezTo>
                  <a:cubicBezTo>
                    <a:pt x="13" y="20"/>
                    <a:pt x="17" y="14"/>
                    <a:pt x="23" y="10"/>
                  </a:cubicBezTo>
                  <a:cubicBezTo>
                    <a:pt x="28" y="6"/>
                    <a:pt x="34" y="4"/>
                    <a:pt x="41" y="2"/>
                  </a:cubicBezTo>
                  <a:cubicBezTo>
                    <a:pt x="48" y="1"/>
                    <a:pt x="55" y="0"/>
                    <a:pt x="63" y="0"/>
                  </a:cubicBezTo>
                  <a:cubicBezTo>
                    <a:pt x="75" y="0"/>
                    <a:pt x="85" y="2"/>
                    <a:pt x="93" y="6"/>
                  </a:cubicBezTo>
                  <a:cubicBezTo>
                    <a:pt x="101" y="10"/>
                    <a:pt x="106" y="16"/>
                    <a:pt x="110" y="24"/>
                  </a:cubicBezTo>
                  <a:cubicBezTo>
                    <a:pt x="111" y="28"/>
                    <a:pt x="112" y="31"/>
                    <a:pt x="113" y="34"/>
                  </a:cubicBezTo>
                  <a:cubicBezTo>
                    <a:pt x="113" y="37"/>
                    <a:pt x="113" y="40"/>
                    <a:pt x="113" y="43"/>
                  </a:cubicBezTo>
                  <a:lnTo>
                    <a:pt x="113" y="48"/>
                  </a:lnTo>
                  <a:lnTo>
                    <a:pt x="92" y="48"/>
                  </a:lnTo>
                  <a:cubicBezTo>
                    <a:pt x="92" y="45"/>
                    <a:pt x="92" y="42"/>
                    <a:pt x="92" y="40"/>
                  </a:cubicBezTo>
                  <a:cubicBezTo>
                    <a:pt x="91" y="38"/>
                    <a:pt x="91" y="35"/>
                    <a:pt x="90" y="33"/>
                  </a:cubicBezTo>
                  <a:cubicBezTo>
                    <a:pt x="88" y="26"/>
                    <a:pt x="84" y="22"/>
                    <a:pt x="79" y="19"/>
                  </a:cubicBezTo>
                  <a:cubicBezTo>
                    <a:pt x="74" y="16"/>
                    <a:pt x="68" y="15"/>
                    <a:pt x="62" y="15"/>
                  </a:cubicBezTo>
                  <a:cubicBezTo>
                    <a:pt x="52" y="15"/>
                    <a:pt x="44" y="17"/>
                    <a:pt x="38" y="22"/>
                  </a:cubicBezTo>
                  <a:cubicBezTo>
                    <a:pt x="32" y="27"/>
                    <a:pt x="28" y="34"/>
                    <a:pt x="28" y="42"/>
                  </a:cubicBezTo>
                  <a:cubicBezTo>
                    <a:pt x="28" y="50"/>
                    <a:pt x="32" y="56"/>
                    <a:pt x="38" y="61"/>
                  </a:cubicBezTo>
                  <a:cubicBezTo>
                    <a:pt x="41" y="64"/>
                    <a:pt x="49" y="68"/>
                    <a:pt x="61" y="73"/>
                  </a:cubicBezTo>
                  <a:lnTo>
                    <a:pt x="72" y="77"/>
                  </a:lnTo>
                  <a:cubicBezTo>
                    <a:pt x="87" y="83"/>
                    <a:pt x="97" y="89"/>
                    <a:pt x="102" y="93"/>
                  </a:cubicBezTo>
                  <a:cubicBezTo>
                    <a:pt x="112" y="102"/>
                    <a:pt x="117" y="113"/>
                    <a:pt x="117" y="127"/>
                  </a:cubicBezTo>
                  <a:cubicBezTo>
                    <a:pt x="117" y="131"/>
                    <a:pt x="117" y="136"/>
                    <a:pt x="116" y="139"/>
                  </a:cubicBezTo>
                  <a:cubicBezTo>
                    <a:pt x="115" y="143"/>
                    <a:pt x="113" y="146"/>
                    <a:pt x="112" y="150"/>
                  </a:cubicBezTo>
                  <a:cubicBezTo>
                    <a:pt x="107" y="159"/>
                    <a:pt x="100" y="165"/>
                    <a:pt x="91" y="169"/>
                  </a:cubicBezTo>
                  <a:cubicBezTo>
                    <a:pt x="82" y="174"/>
                    <a:pt x="71" y="176"/>
                    <a:pt x="57" y="176"/>
                  </a:cubicBezTo>
                  <a:cubicBezTo>
                    <a:pt x="45" y="176"/>
                    <a:pt x="35" y="174"/>
                    <a:pt x="26" y="171"/>
                  </a:cubicBezTo>
                  <a:cubicBezTo>
                    <a:pt x="21" y="168"/>
                    <a:pt x="17" y="166"/>
                    <a:pt x="14" y="162"/>
                  </a:cubicBezTo>
                  <a:cubicBezTo>
                    <a:pt x="8" y="157"/>
                    <a:pt x="4" y="150"/>
                    <a:pt x="2" y="142"/>
                  </a:cubicBezTo>
                  <a:cubicBezTo>
                    <a:pt x="0" y="137"/>
                    <a:pt x="0" y="130"/>
                    <a:pt x="0" y="123"/>
                  </a:cubicBezTo>
                  <a:lnTo>
                    <a:pt x="23" y="123"/>
                  </a:lnTo>
                  <a:cubicBezTo>
                    <a:pt x="23" y="129"/>
                    <a:pt x="23" y="133"/>
                    <a:pt x="24" y="137"/>
                  </a:cubicBezTo>
                  <a:cubicBezTo>
                    <a:pt x="25" y="142"/>
                    <a:pt x="28" y="147"/>
                    <a:pt x="31" y="151"/>
                  </a:cubicBezTo>
                  <a:cubicBezTo>
                    <a:pt x="34" y="154"/>
                    <a:pt x="38" y="156"/>
                    <a:pt x="42" y="158"/>
                  </a:cubicBezTo>
                  <a:cubicBezTo>
                    <a:pt x="47" y="160"/>
                    <a:pt x="53" y="161"/>
                    <a:pt x="59" y="161"/>
                  </a:cubicBezTo>
                  <a:cubicBezTo>
                    <a:pt x="71" y="161"/>
                    <a:pt x="80" y="158"/>
                    <a:pt x="86" y="152"/>
                  </a:cubicBezTo>
                  <a:cubicBezTo>
                    <a:pt x="91" y="146"/>
                    <a:pt x="94" y="139"/>
                    <a:pt x="94" y="130"/>
                  </a:cubicBezTo>
                  <a:cubicBezTo>
                    <a:pt x="94" y="121"/>
                    <a:pt x="90" y="114"/>
                    <a:pt x="84" y="109"/>
                  </a:cubicBezTo>
                  <a:cubicBezTo>
                    <a:pt x="80" y="105"/>
                    <a:pt x="72" y="102"/>
                    <a:pt x="61" y="97"/>
                  </a:cubicBezTo>
                  <a:close/>
                </a:path>
              </a:pathLst>
            </a:custGeom>
            <a:solidFill>
              <a:srgbClr val="0066CC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+mn-ea"/>
                <a:cs typeface="+mn-cs"/>
              </a:endParaRPr>
            </a:p>
          </p:txBody>
        </p:sp>
        <p:sp>
          <p:nvSpPr>
            <p:cNvPr id="25" name="Freeform 41"/>
            <p:cNvSpPr>
              <a:spLocks/>
            </p:cNvSpPr>
            <p:nvPr/>
          </p:nvSpPr>
          <p:spPr bwMode="auto">
            <a:xfrm>
              <a:off x="-436" y="2832"/>
              <a:ext cx="79" cy="119"/>
            </a:xfrm>
            <a:custGeom>
              <a:avLst/>
              <a:gdLst>
                <a:gd name="T0" fmla="*/ 61 w 117"/>
                <a:gd name="T1" fmla="*/ 97 h 176"/>
                <a:gd name="T2" fmla="*/ 61 w 117"/>
                <a:gd name="T3" fmla="*/ 97 h 176"/>
                <a:gd name="T4" fmla="*/ 48 w 117"/>
                <a:gd name="T5" fmla="*/ 92 h 176"/>
                <a:gd name="T6" fmla="*/ 18 w 117"/>
                <a:gd name="T7" fmla="*/ 76 h 176"/>
                <a:gd name="T8" fmla="*/ 6 w 117"/>
                <a:gd name="T9" fmla="*/ 46 h 176"/>
                <a:gd name="T10" fmla="*/ 10 w 117"/>
                <a:gd name="T11" fmla="*/ 26 h 176"/>
                <a:gd name="T12" fmla="*/ 23 w 117"/>
                <a:gd name="T13" fmla="*/ 10 h 176"/>
                <a:gd name="T14" fmla="*/ 41 w 117"/>
                <a:gd name="T15" fmla="*/ 2 h 176"/>
                <a:gd name="T16" fmla="*/ 63 w 117"/>
                <a:gd name="T17" fmla="*/ 0 h 176"/>
                <a:gd name="T18" fmla="*/ 93 w 117"/>
                <a:gd name="T19" fmla="*/ 6 h 176"/>
                <a:gd name="T20" fmla="*/ 110 w 117"/>
                <a:gd name="T21" fmla="*/ 24 h 176"/>
                <a:gd name="T22" fmla="*/ 113 w 117"/>
                <a:gd name="T23" fmla="*/ 34 h 176"/>
                <a:gd name="T24" fmla="*/ 113 w 117"/>
                <a:gd name="T25" fmla="*/ 43 h 176"/>
                <a:gd name="T26" fmla="*/ 113 w 117"/>
                <a:gd name="T27" fmla="*/ 48 h 176"/>
                <a:gd name="T28" fmla="*/ 92 w 117"/>
                <a:gd name="T29" fmla="*/ 48 h 176"/>
                <a:gd name="T30" fmla="*/ 92 w 117"/>
                <a:gd name="T31" fmla="*/ 40 h 176"/>
                <a:gd name="T32" fmla="*/ 90 w 117"/>
                <a:gd name="T33" fmla="*/ 33 h 176"/>
                <a:gd name="T34" fmla="*/ 79 w 117"/>
                <a:gd name="T35" fmla="*/ 19 h 176"/>
                <a:gd name="T36" fmla="*/ 62 w 117"/>
                <a:gd name="T37" fmla="*/ 15 h 176"/>
                <a:gd name="T38" fmla="*/ 38 w 117"/>
                <a:gd name="T39" fmla="*/ 22 h 176"/>
                <a:gd name="T40" fmla="*/ 28 w 117"/>
                <a:gd name="T41" fmla="*/ 42 h 176"/>
                <a:gd name="T42" fmla="*/ 38 w 117"/>
                <a:gd name="T43" fmla="*/ 61 h 176"/>
                <a:gd name="T44" fmla="*/ 61 w 117"/>
                <a:gd name="T45" fmla="*/ 73 h 176"/>
                <a:gd name="T46" fmla="*/ 72 w 117"/>
                <a:gd name="T47" fmla="*/ 77 h 176"/>
                <a:gd name="T48" fmla="*/ 102 w 117"/>
                <a:gd name="T49" fmla="*/ 93 h 176"/>
                <a:gd name="T50" fmla="*/ 117 w 117"/>
                <a:gd name="T51" fmla="*/ 127 h 176"/>
                <a:gd name="T52" fmla="*/ 116 w 117"/>
                <a:gd name="T53" fmla="*/ 139 h 176"/>
                <a:gd name="T54" fmla="*/ 112 w 117"/>
                <a:gd name="T55" fmla="*/ 150 h 176"/>
                <a:gd name="T56" fmla="*/ 91 w 117"/>
                <a:gd name="T57" fmla="*/ 169 h 176"/>
                <a:gd name="T58" fmla="*/ 57 w 117"/>
                <a:gd name="T59" fmla="*/ 176 h 176"/>
                <a:gd name="T60" fmla="*/ 26 w 117"/>
                <a:gd name="T61" fmla="*/ 171 h 176"/>
                <a:gd name="T62" fmla="*/ 14 w 117"/>
                <a:gd name="T63" fmla="*/ 162 h 176"/>
                <a:gd name="T64" fmla="*/ 2 w 117"/>
                <a:gd name="T65" fmla="*/ 142 h 176"/>
                <a:gd name="T66" fmla="*/ 0 w 117"/>
                <a:gd name="T67" fmla="*/ 123 h 176"/>
                <a:gd name="T68" fmla="*/ 23 w 117"/>
                <a:gd name="T69" fmla="*/ 123 h 176"/>
                <a:gd name="T70" fmla="*/ 24 w 117"/>
                <a:gd name="T71" fmla="*/ 137 h 176"/>
                <a:gd name="T72" fmla="*/ 31 w 117"/>
                <a:gd name="T73" fmla="*/ 151 h 176"/>
                <a:gd name="T74" fmla="*/ 42 w 117"/>
                <a:gd name="T75" fmla="*/ 158 h 176"/>
                <a:gd name="T76" fmla="*/ 59 w 117"/>
                <a:gd name="T77" fmla="*/ 161 h 176"/>
                <a:gd name="T78" fmla="*/ 86 w 117"/>
                <a:gd name="T79" fmla="*/ 152 h 176"/>
                <a:gd name="T80" fmla="*/ 94 w 117"/>
                <a:gd name="T81" fmla="*/ 130 h 176"/>
                <a:gd name="T82" fmla="*/ 84 w 117"/>
                <a:gd name="T83" fmla="*/ 109 h 176"/>
                <a:gd name="T84" fmla="*/ 61 w 117"/>
                <a:gd name="T85" fmla="*/ 97 h 176"/>
                <a:gd name="T86" fmla="*/ 61 w 117"/>
                <a:gd name="T87" fmla="*/ 97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7" h="176">
                  <a:moveTo>
                    <a:pt x="61" y="97"/>
                  </a:moveTo>
                  <a:lnTo>
                    <a:pt x="61" y="97"/>
                  </a:lnTo>
                  <a:lnTo>
                    <a:pt x="48" y="92"/>
                  </a:lnTo>
                  <a:cubicBezTo>
                    <a:pt x="34" y="86"/>
                    <a:pt x="23" y="80"/>
                    <a:pt x="18" y="76"/>
                  </a:cubicBezTo>
                  <a:cubicBezTo>
                    <a:pt x="10" y="69"/>
                    <a:pt x="6" y="58"/>
                    <a:pt x="6" y="46"/>
                  </a:cubicBezTo>
                  <a:cubicBezTo>
                    <a:pt x="6" y="38"/>
                    <a:pt x="7" y="32"/>
                    <a:pt x="10" y="26"/>
                  </a:cubicBezTo>
                  <a:cubicBezTo>
                    <a:pt x="13" y="20"/>
                    <a:pt x="17" y="14"/>
                    <a:pt x="23" y="10"/>
                  </a:cubicBezTo>
                  <a:cubicBezTo>
                    <a:pt x="28" y="6"/>
                    <a:pt x="34" y="4"/>
                    <a:pt x="41" y="2"/>
                  </a:cubicBezTo>
                  <a:cubicBezTo>
                    <a:pt x="48" y="1"/>
                    <a:pt x="55" y="0"/>
                    <a:pt x="63" y="0"/>
                  </a:cubicBezTo>
                  <a:cubicBezTo>
                    <a:pt x="75" y="0"/>
                    <a:pt x="85" y="2"/>
                    <a:pt x="93" y="6"/>
                  </a:cubicBezTo>
                  <a:cubicBezTo>
                    <a:pt x="101" y="10"/>
                    <a:pt x="106" y="16"/>
                    <a:pt x="110" y="24"/>
                  </a:cubicBezTo>
                  <a:cubicBezTo>
                    <a:pt x="111" y="28"/>
                    <a:pt x="112" y="31"/>
                    <a:pt x="113" y="34"/>
                  </a:cubicBezTo>
                  <a:cubicBezTo>
                    <a:pt x="113" y="37"/>
                    <a:pt x="113" y="40"/>
                    <a:pt x="113" y="43"/>
                  </a:cubicBezTo>
                  <a:lnTo>
                    <a:pt x="113" y="48"/>
                  </a:lnTo>
                  <a:lnTo>
                    <a:pt x="92" y="48"/>
                  </a:lnTo>
                  <a:cubicBezTo>
                    <a:pt x="92" y="45"/>
                    <a:pt x="92" y="42"/>
                    <a:pt x="92" y="40"/>
                  </a:cubicBezTo>
                  <a:cubicBezTo>
                    <a:pt x="91" y="38"/>
                    <a:pt x="91" y="35"/>
                    <a:pt x="90" y="33"/>
                  </a:cubicBezTo>
                  <a:cubicBezTo>
                    <a:pt x="88" y="26"/>
                    <a:pt x="84" y="22"/>
                    <a:pt x="79" y="19"/>
                  </a:cubicBezTo>
                  <a:cubicBezTo>
                    <a:pt x="74" y="16"/>
                    <a:pt x="68" y="15"/>
                    <a:pt x="62" y="15"/>
                  </a:cubicBezTo>
                  <a:cubicBezTo>
                    <a:pt x="52" y="15"/>
                    <a:pt x="44" y="17"/>
                    <a:pt x="38" y="22"/>
                  </a:cubicBezTo>
                  <a:cubicBezTo>
                    <a:pt x="32" y="27"/>
                    <a:pt x="28" y="34"/>
                    <a:pt x="28" y="42"/>
                  </a:cubicBezTo>
                  <a:cubicBezTo>
                    <a:pt x="28" y="50"/>
                    <a:pt x="32" y="56"/>
                    <a:pt x="38" y="61"/>
                  </a:cubicBezTo>
                  <a:cubicBezTo>
                    <a:pt x="41" y="64"/>
                    <a:pt x="49" y="68"/>
                    <a:pt x="61" y="73"/>
                  </a:cubicBezTo>
                  <a:lnTo>
                    <a:pt x="72" y="77"/>
                  </a:lnTo>
                  <a:cubicBezTo>
                    <a:pt x="87" y="83"/>
                    <a:pt x="97" y="89"/>
                    <a:pt x="102" y="93"/>
                  </a:cubicBezTo>
                  <a:cubicBezTo>
                    <a:pt x="112" y="102"/>
                    <a:pt x="117" y="113"/>
                    <a:pt x="117" y="127"/>
                  </a:cubicBezTo>
                  <a:cubicBezTo>
                    <a:pt x="117" y="131"/>
                    <a:pt x="117" y="136"/>
                    <a:pt x="116" y="139"/>
                  </a:cubicBezTo>
                  <a:cubicBezTo>
                    <a:pt x="115" y="143"/>
                    <a:pt x="113" y="146"/>
                    <a:pt x="112" y="150"/>
                  </a:cubicBezTo>
                  <a:cubicBezTo>
                    <a:pt x="107" y="159"/>
                    <a:pt x="100" y="165"/>
                    <a:pt x="91" y="169"/>
                  </a:cubicBezTo>
                  <a:cubicBezTo>
                    <a:pt x="82" y="174"/>
                    <a:pt x="71" y="176"/>
                    <a:pt x="57" y="176"/>
                  </a:cubicBezTo>
                  <a:cubicBezTo>
                    <a:pt x="45" y="176"/>
                    <a:pt x="35" y="174"/>
                    <a:pt x="26" y="171"/>
                  </a:cubicBezTo>
                  <a:cubicBezTo>
                    <a:pt x="21" y="168"/>
                    <a:pt x="17" y="166"/>
                    <a:pt x="14" y="162"/>
                  </a:cubicBezTo>
                  <a:cubicBezTo>
                    <a:pt x="8" y="157"/>
                    <a:pt x="4" y="150"/>
                    <a:pt x="2" y="142"/>
                  </a:cubicBezTo>
                  <a:cubicBezTo>
                    <a:pt x="0" y="137"/>
                    <a:pt x="0" y="130"/>
                    <a:pt x="0" y="123"/>
                  </a:cubicBezTo>
                  <a:lnTo>
                    <a:pt x="23" y="123"/>
                  </a:lnTo>
                  <a:cubicBezTo>
                    <a:pt x="23" y="129"/>
                    <a:pt x="23" y="133"/>
                    <a:pt x="24" y="137"/>
                  </a:cubicBezTo>
                  <a:cubicBezTo>
                    <a:pt x="25" y="142"/>
                    <a:pt x="28" y="147"/>
                    <a:pt x="31" y="151"/>
                  </a:cubicBezTo>
                  <a:cubicBezTo>
                    <a:pt x="34" y="154"/>
                    <a:pt x="38" y="156"/>
                    <a:pt x="42" y="158"/>
                  </a:cubicBezTo>
                  <a:cubicBezTo>
                    <a:pt x="47" y="160"/>
                    <a:pt x="53" y="161"/>
                    <a:pt x="59" y="161"/>
                  </a:cubicBezTo>
                  <a:cubicBezTo>
                    <a:pt x="71" y="161"/>
                    <a:pt x="80" y="158"/>
                    <a:pt x="86" y="152"/>
                  </a:cubicBezTo>
                  <a:cubicBezTo>
                    <a:pt x="91" y="146"/>
                    <a:pt x="94" y="139"/>
                    <a:pt x="94" y="130"/>
                  </a:cubicBezTo>
                  <a:cubicBezTo>
                    <a:pt x="94" y="121"/>
                    <a:pt x="90" y="114"/>
                    <a:pt x="84" y="109"/>
                  </a:cubicBezTo>
                  <a:cubicBezTo>
                    <a:pt x="80" y="105"/>
                    <a:pt x="72" y="102"/>
                    <a:pt x="61" y="97"/>
                  </a:cubicBezTo>
                  <a:lnTo>
                    <a:pt x="61" y="97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+mn-ea"/>
                <a:cs typeface="+mn-cs"/>
              </a:endParaRPr>
            </a:p>
          </p:txBody>
        </p:sp>
        <p:sp>
          <p:nvSpPr>
            <p:cNvPr id="26" name="Freeform 42"/>
            <p:cNvSpPr>
              <a:spLocks/>
            </p:cNvSpPr>
            <p:nvPr/>
          </p:nvSpPr>
          <p:spPr bwMode="auto">
            <a:xfrm>
              <a:off x="-395" y="2815"/>
              <a:ext cx="0" cy="153"/>
            </a:xfrm>
            <a:custGeom>
              <a:avLst/>
              <a:gdLst>
                <a:gd name="T0" fmla="*/ 0 h 227"/>
                <a:gd name="T1" fmla="*/ 0 h 227"/>
                <a:gd name="T2" fmla="*/ 227 h 22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27">
                  <a:moveTo>
                    <a:pt x="0" y="0"/>
                  </a:moveTo>
                  <a:lnTo>
                    <a:pt x="0" y="0"/>
                  </a:lnTo>
                  <a:lnTo>
                    <a:pt x="0" y="227"/>
                  </a:lnTo>
                </a:path>
              </a:pathLst>
            </a:custGeom>
            <a:noFill/>
            <a:ln w="2222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+mn-ea"/>
                <a:cs typeface="+mn-cs"/>
              </a:endParaRPr>
            </a:p>
          </p:txBody>
        </p:sp>
        <p:sp>
          <p:nvSpPr>
            <p:cNvPr id="27" name="Freeform 43"/>
            <p:cNvSpPr>
              <a:spLocks/>
            </p:cNvSpPr>
            <p:nvPr/>
          </p:nvSpPr>
          <p:spPr bwMode="auto">
            <a:xfrm>
              <a:off x="-480" y="2709"/>
              <a:ext cx="163" cy="366"/>
            </a:xfrm>
            <a:custGeom>
              <a:avLst/>
              <a:gdLst>
                <a:gd name="T0" fmla="*/ 174 w 241"/>
                <a:gd name="T1" fmla="*/ 543 h 543"/>
                <a:gd name="T2" fmla="*/ 174 w 241"/>
                <a:gd name="T3" fmla="*/ 543 h 543"/>
                <a:gd name="T4" fmla="*/ 66 w 241"/>
                <a:gd name="T5" fmla="*/ 543 h 543"/>
                <a:gd name="T6" fmla="*/ 0 w 241"/>
                <a:gd name="T7" fmla="*/ 477 h 543"/>
                <a:gd name="T8" fmla="*/ 0 w 241"/>
                <a:gd name="T9" fmla="*/ 66 h 543"/>
                <a:gd name="T10" fmla="*/ 66 w 241"/>
                <a:gd name="T11" fmla="*/ 0 h 543"/>
                <a:gd name="T12" fmla="*/ 174 w 241"/>
                <a:gd name="T13" fmla="*/ 0 h 543"/>
                <a:gd name="T14" fmla="*/ 241 w 241"/>
                <a:gd name="T15" fmla="*/ 66 h 543"/>
                <a:gd name="T16" fmla="*/ 241 w 241"/>
                <a:gd name="T17" fmla="*/ 477 h 543"/>
                <a:gd name="T18" fmla="*/ 174 w 241"/>
                <a:gd name="T19" fmla="*/ 543 h 543"/>
                <a:gd name="T20" fmla="*/ 174 w 241"/>
                <a:gd name="T21" fmla="*/ 543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1" h="543">
                  <a:moveTo>
                    <a:pt x="174" y="543"/>
                  </a:moveTo>
                  <a:lnTo>
                    <a:pt x="174" y="543"/>
                  </a:lnTo>
                  <a:lnTo>
                    <a:pt x="66" y="543"/>
                  </a:lnTo>
                  <a:cubicBezTo>
                    <a:pt x="66" y="507"/>
                    <a:pt x="36" y="477"/>
                    <a:pt x="0" y="477"/>
                  </a:cubicBezTo>
                  <a:lnTo>
                    <a:pt x="0" y="66"/>
                  </a:lnTo>
                  <a:cubicBezTo>
                    <a:pt x="36" y="66"/>
                    <a:pt x="66" y="36"/>
                    <a:pt x="66" y="0"/>
                  </a:cubicBezTo>
                  <a:lnTo>
                    <a:pt x="174" y="0"/>
                  </a:lnTo>
                  <a:cubicBezTo>
                    <a:pt x="174" y="36"/>
                    <a:pt x="204" y="66"/>
                    <a:pt x="241" y="66"/>
                  </a:cubicBezTo>
                  <a:lnTo>
                    <a:pt x="241" y="477"/>
                  </a:lnTo>
                  <a:cubicBezTo>
                    <a:pt x="204" y="477"/>
                    <a:pt x="174" y="507"/>
                    <a:pt x="174" y="543"/>
                  </a:cubicBezTo>
                  <a:lnTo>
                    <a:pt x="174" y="543"/>
                  </a:lnTo>
                  <a:close/>
                </a:path>
              </a:pathLst>
            </a:custGeom>
            <a:noFill/>
            <a:ln w="22225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+mn-ea"/>
                <a:cs typeface="+mn-cs"/>
              </a:endParaRPr>
            </a:p>
          </p:txBody>
        </p:sp>
      </p:grpSp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1746685" y="3535099"/>
            <a:ext cx="457888" cy="659383"/>
            <a:chOff x="801" y="2588"/>
            <a:chExt cx="352" cy="481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801" y="2859"/>
              <a:ext cx="352" cy="210"/>
            </a:xfrm>
            <a:custGeom>
              <a:avLst/>
              <a:gdLst>
                <a:gd name="T0" fmla="*/ 261 w 521"/>
                <a:gd name="T1" fmla="*/ 149 h 311"/>
                <a:gd name="T2" fmla="*/ 261 w 521"/>
                <a:gd name="T3" fmla="*/ 149 h 311"/>
                <a:gd name="T4" fmla="*/ 327 w 521"/>
                <a:gd name="T5" fmla="*/ 297 h 311"/>
                <a:gd name="T6" fmla="*/ 360 w 521"/>
                <a:gd name="T7" fmla="*/ 297 h 311"/>
                <a:gd name="T8" fmla="*/ 393 w 521"/>
                <a:gd name="T9" fmla="*/ 222 h 311"/>
                <a:gd name="T10" fmla="*/ 414 w 521"/>
                <a:gd name="T11" fmla="*/ 212 h 311"/>
                <a:gd name="T12" fmla="*/ 494 w 521"/>
                <a:gd name="T13" fmla="*/ 233 h 311"/>
                <a:gd name="T14" fmla="*/ 515 w 521"/>
                <a:gd name="T15" fmla="*/ 208 h 311"/>
                <a:gd name="T16" fmla="*/ 423 w 521"/>
                <a:gd name="T17" fmla="*/ 3 h 311"/>
                <a:gd name="T18" fmla="*/ 284 w 521"/>
                <a:gd name="T19" fmla="*/ 97 h 311"/>
                <a:gd name="T20" fmla="*/ 284 w 521"/>
                <a:gd name="T21" fmla="*/ 97 h 311"/>
                <a:gd name="T22" fmla="*/ 194 w 521"/>
                <a:gd name="T23" fmla="*/ 297 h 311"/>
                <a:gd name="T24" fmla="*/ 161 w 521"/>
                <a:gd name="T25" fmla="*/ 297 h 311"/>
                <a:gd name="T26" fmla="*/ 128 w 521"/>
                <a:gd name="T27" fmla="*/ 222 h 311"/>
                <a:gd name="T28" fmla="*/ 107 w 521"/>
                <a:gd name="T29" fmla="*/ 212 h 311"/>
                <a:gd name="T30" fmla="*/ 27 w 521"/>
                <a:gd name="T31" fmla="*/ 233 h 311"/>
                <a:gd name="T32" fmla="*/ 6 w 521"/>
                <a:gd name="T33" fmla="*/ 208 h 311"/>
                <a:gd name="T34" fmla="*/ 100 w 521"/>
                <a:gd name="T35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1" h="311">
                  <a:moveTo>
                    <a:pt x="261" y="149"/>
                  </a:moveTo>
                  <a:lnTo>
                    <a:pt x="261" y="149"/>
                  </a:lnTo>
                  <a:lnTo>
                    <a:pt x="327" y="297"/>
                  </a:lnTo>
                  <a:cubicBezTo>
                    <a:pt x="334" y="311"/>
                    <a:pt x="354" y="311"/>
                    <a:pt x="360" y="297"/>
                  </a:cubicBezTo>
                  <a:lnTo>
                    <a:pt x="393" y="222"/>
                  </a:lnTo>
                  <a:cubicBezTo>
                    <a:pt x="397" y="214"/>
                    <a:pt x="406" y="209"/>
                    <a:pt x="414" y="212"/>
                  </a:cubicBezTo>
                  <a:lnTo>
                    <a:pt x="494" y="233"/>
                  </a:lnTo>
                  <a:cubicBezTo>
                    <a:pt x="509" y="237"/>
                    <a:pt x="521" y="222"/>
                    <a:pt x="515" y="208"/>
                  </a:cubicBezTo>
                  <a:lnTo>
                    <a:pt x="423" y="3"/>
                  </a:lnTo>
                  <a:moveTo>
                    <a:pt x="284" y="97"/>
                  </a:moveTo>
                  <a:lnTo>
                    <a:pt x="284" y="97"/>
                  </a:lnTo>
                  <a:lnTo>
                    <a:pt x="194" y="297"/>
                  </a:lnTo>
                  <a:cubicBezTo>
                    <a:pt x="187" y="311"/>
                    <a:pt x="167" y="311"/>
                    <a:pt x="161" y="297"/>
                  </a:cubicBezTo>
                  <a:lnTo>
                    <a:pt x="128" y="222"/>
                  </a:lnTo>
                  <a:cubicBezTo>
                    <a:pt x="124" y="214"/>
                    <a:pt x="115" y="209"/>
                    <a:pt x="107" y="212"/>
                  </a:cubicBezTo>
                  <a:lnTo>
                    <a:pt x="27" y="233"/>
                  </a:lnTo>
                  <a:cubicBezTo>
                    <a:pt x="12" y="237"/>
                    <a:pt x="0" y="222"/>
                    <a:pt x="6" y="208"/>
                  </a:cubicBezTo>
                  <a:lnTo>
                    <a:pt x="100" y="0"/>
                  </a:lnTo>
                </a:path>
              </a:pathLst>
            </a:custGeom>
            <a:noFill/>
            <a:ln w="2222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+mn-ea"/>
                <a:cs typeface="+mn-cs"/>
              </a:endParaRPr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807" y="2588"/>
              <a:ext cx="344" cy="344"/>
            </a:xfrm>
            <a:custGeom>
              <a:avLst/>
              <a:gdLst>
                <a:gd name="T0" fmla="*/ 275 w 510"/>
                <a:gd name="T1" fmla="*/ 12 h 510"/>
                <a:gd name="T2" fmla="*/ 275 w 510"/>
                <a:gd name="T3" fmla="*/ 12 h 510"/>
                <a:gd name="T4" fmla="*/ 298 w 510"/>
                <a:gd name="T5" fmla="*/ 38 h 510"/>
                <a:gd name="T6" fmla="*/ 326 w 510"/>
                <a:gd name="T7" fmla="*/ 45 h 510"/>
                <a:gd name="T8" fmla="*/ 360 w 510"/>
                <a:gd name="T9" fmla="*/ 35 h 510"/>
                <a:gd name="T10" fmla="*/ 394 w 510"/>
                <a:gd name="T11" fmla="*/ 54 h 510"/>
                <a:gd name="T12" fmla="*/ 401 w 510"/>
                <a:gd name="T13" fmla="*/ 89 h 510"/>
                <a:gd name="T14" fmla="*/ 422 w 510"/>
                <a:gd name="T15" fmla="*/ 109 h 510"/>
                <a:gd name="T16" fmla="*/ 456 w 510"/>
                <a:gd name="T17" fmla="*/ 117 h 510"/>
                <a:gd name="T18" fmla="*/ 476 w 510"/>
                <a:gd name="T19" fmla="*/ 151 h 510"/>
                <a:gd name="T20" fmla="*/ 465 w 510"/>
                <a:gd name="T21" fmla="*/ 184 h 510"/>
                <a:gd name="T22" fmla="*/ 472 w 510"/>
                <a:gd name="T23" fmla="*/ 212 h 510"/>
                <a:gd name="T24" fmla="*/ 499 w 510"/>
                <a:gd name="T25" fmla="*/ 236 h 510"/>
                <a:gd name="T26" fmla="*/ 499 w 510"/>
                <a:gd name="T27" fmla="*/ 275 h 510"/>
                <a:gd name="T28" fmla="*/ 472 w 510"/>
                <a:gd name="T29" fmla="*/ 299 h 510"/>
                <a:gd name="T30" fmla="*/ 465 w 510"/>
                <a:gd name="T31" fmla="*/ 326 h 510"/>
                <a:gd name="T32" fmla="*/ 476 w 510"/>
                <a:gd name="T33" fmla="*/ 360 h 510"/>
                <a:gd name="T34" fmla="*/ 456 w 510"/>
                <a:gd name="T35" fmla="*/ 394 h 510"/>
                <a:gd name="T36" fmla="*/ 422 w 510"/>
                <a:gd name="T37" fmla="*/ 402 h 510"/>
                <a:gd name="T38" fmla="*/ 401 w 510"/>
                <a:gd name="T39" fmla="*/ 422 h 510"/>
                <a:gd name="T40" fmla="*/ 394 w 510"/>
                <a:gd name="T41" fmla="*/ 456 h 510"/>
                <a:gd name="T42" fmla="*/ 360 w 510"/>
                <a:gd name="T43" fmla="*/ 476 h 510"/>
                <a:gd name="T44" fmla="*/ 326 w 510"/>
                <a:gd name="T45" fmla="*/ 465 h 510"/>
                <a:gd name="T46" fmla="*/ 298 w 510"/>
                <a:gd name="T47" fmla="*/ 473 h 510"/>
                <a:gd name="T48" fmla="*/ 275 w 510"/>
                <a:gd name="T49" fmla="*/ 499 h 510"/>
                <a:gd name="T50" fmla="*/ 235 w 510"/>
                <a:gd name="T51" fmla="*/ 499 h 510"/>
                <a:gd name="T52" fmla="*/ 212 w 510"/>
                <a:gd name="T53" fmla="*/ 473 h 510"/>
                <a:gd name="T54" fmla="*/ 184 w 510"/>
                <a:gd name="T55" fmla="*/ 465 h 510"/>
                <a:gd name="T56" fmla="*/ 150 w 510"/>
                <a:gd name="T57" fmla="*/ 476 h 510"/>
                <a:gd name="T58" fmla="*/ 116 w 510"/>
                <a:gd name="T59" fmla="*/ 456 h 510"/>
                <a:gd name="T60" fmla="*/ 109 w 510"/>
                <a:gd name="T61" fmla="*/ 422 h 510"/>
                <a:gd name="T62" fmla="*/ 89 w 510"/>
                <a:gd name="T63" fmla="*/ 402 h 510"/>
                <a:gd name="T64" fmla="*/ 54 w 510"/>
                <a:gd name="T65" fmla="*/ 394 h 510"/>
                <a:gd name="T66" fmla="*/ 34 w 510"/>
                <a:gd name="T67" fmla="*/ 360 h 510"/>
                <a:gd name="T68" fmla="*/ 45 w 510"/>
                <a:gd name="T69" fmla="*/ 326 h 510"/>
                <a:gd name="T70" fmla="*/ 38 w 510"/>
                <a:gd name="T71" fmla="*/ 299 h 510"/>
                <a:gd name="T72" fmla="*/ 12 w 510"/>
                <a:gd name="T73" fmla="*/ 275 h 510"/>
                <a:gd name="T74" fmla="*/ 12 w 510"/>
                <a:gd name="T75" fmla="*/ 236 h 510"/>
                <a:gd name="T76" fmla="*/ 38 w 510"/>
                <a:gd name="T77" fmla="*/ 212 h 510"/>
                <a:gd name="T78" fmla="*/ 45 w 510"/>
                <a:gd name="T79" fmla="*/ 184 h 510"/>
                <a:gd name="T80" fmla="*/ 34 w 510"/>
                <a:gd name="T81" fmla="*/ 151 h 510"/>
                <a:gd name="T82" fmla="*/ 54 w 510"/>
                <a:gd name="T83" fmla="*/ 117 h 510"/>
                <a:gd name="T84" fmla="*/ 89 w 510"/>
                <a:gd name="T85" fmla="*/ 109 h 510"/>
                <a:gd name="T86" fmla="*/ 109 w 510"/>
                <a:gd name="T87" fmla="*/ 89 h 510"/>
                <a:gd name="T88" fmla="*/ 116 w 510"/>
                <a:gd name="T89" fmla="*/ 54 h 510"/>
                <a:gd name="T90" fmla="*/ 150 w 510"/>
                <a:gd name="T91" fmla="*/ 35 h 510"/>
                <a:gd name="T92" fmla="*/ 184 w 510"/>
                <a:gd name="T93" fmla="*/ 45 h 510"/>
                <a:gd name="T94" fmla="*/ 212 w 510"/>
                <a:gd name="T95" fmla="*/ 38 h 510"/>
                <a:gd name="T96" fmla="*/ 235 w 510"/>
                <a:gd name="T97" fmla="*/ 12 h 510"/>
                <a:gd name="T98" fmla="*/ 275 w 510"/>
                <a:gd name="T99" fmla="*/ 12 h 510"/>
                <a:gd name="T100" fmla="*/ 275 w 510"/>
                <a:gd name="T101" fmla="*/ 12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10" h="510">
                  <a:moveTo>
                    <a:pt x="275" y="12"/>
                  </a:moveTo>
                  <a:lnTo>
                    <a:pt x="275" y="12"/>
                  </a:lnTo>
                  <a:lnTo>
                    <a:pt x="298" y="38"/>
                  </a:lnTo>
                  <a:cubicBezTo>
                    <a:pt x="305" y="46"/>
                    <a:pt x="316" y="48"/>
                    <a:pt x="326" y="45"/>
                  </a:cubicBezTo>
                  <a:lnTo>
                    <a:pt x="360" y="35"/>
                  </a:lnTo>
                  <a:cubicBezTo>
                    <a:pt x="375" y="30"/>
                    <a:pt x="390" y="39"/>
                    <a:pt x="394" y="54"/>
                  </a:cubicBezTo>
                  <a:lnTo>
                    <a:pt x="401" y="89"/>
                  </a:lnTo>
                  <a:cubicBezTo>
                    <a:pt x="404" y="99"/>
                    <a:pt x="411" y="107"/>
                    <a:pt x="422" y="109"/>
                  </a:cubicBezTo>
                  <a:lnTo>
                    <a:pt x="456" y="117"/>
                  </a:lnTo>
                  <a:cubicBezTo>
                    <a:pt x="471" y="120"/>
                    <a:pt x="480" y="136"/>
                    <a:pt x="476" y="151"/>
                  </a:cubicBezTo>
                  <a:lnTo>
                    <a:pt x="465" y="184"/>
                  </a:lnTo>
                  <a:cubicBezTo>
                    <a:pt x="462" y="194"/>
                    <a:pt x="465" y="205"/>
                    <a:pt x="472" y="212"/>
                  </a:cubicBezTo>
                  <a:lnTo>
                    <a:pt x="499" y="236"/>
                  </a:lnTo>
                  <a:cubicBezTo>
                    <a:pt x="510" y="246"/>
                    <a:pt x="510" y="264"/>
                    <a:pt x="499" y="275"/>
                  </a:cubicBezTo>
                  <a:lnTo>
                    <a:pt x="472" y="299"/>
                  </a:lnTo>
                  <a:cubicBezTo>
                    <a:pt x="465" y="306"/>
                    <a:pt x="462" y="316"/>
                    <a:pt x="465" y="326"/>
                  </a:cubicBezTo>
                  <a:lnTo>
                    <a:pt x="476" y="360"/>
                  </a:lnTo>
                  <a:cubicBezTo>
                    <a:pt x="480" y="375"/>
                    <a:pt x="471" y="391"/>
                    <a:pt x="456" y="394"/>
                  </a:cubicBezTo>
                  <a:lnTo>
                    <a:pt x="422" y="402"/>
                  </a:lnTo>
                  <a:cubicBezTo>
                    <a:pt x="411" y="404"/>
                    <a:pt x="404" y="412"/>
                    <a:pt x="401" y="422"/>
                  </a:cubicBezTo>
                  <a:lnTo>
                    <a:pt x="394" y="456"/>
                  </a:lnTo>
                  <a:cubicBezTo>
                    <a:pt x="390" y="472"/>
                    <a:pt x="375" y="481"/>
                    <a:pt x="360" y="476"/>
                  </a:cubicBezTo>
                  <a:lnTo>
                    <a:pt x="326" y="465"/>
                  </a:lnTo>
                  <a:cubicBezTo>
                    <a:pt x="316" y="462"/>
                    <a:pt x="305" y="465"/>
                    <a:pt x="298" y="473"/>
                  </a:cubicBezTo>
                  <a:lnTo>
                    <a:pt x="275" y="499"/>
                  </a:lnTo>
                  <a:cubicBezTo>
                    <a:pt x="264" y="510"/>
                    <a:pt x="246" y="510"/>
                    <a:pt x="235" y="499"/>
                  </a:cubicBezTo>
                  <a:lnTo>
                    <a:pt x="212" y="473"/>
                  </a:lnTo>
                  <a:cubicBezTo>
                    <a:pt x="205" y="465"/>
                    <a:pt x="194" y="462"/>
                    <a:pt x="184" y="465"/>
                  </a:cubicBezTo>
                  <a:lnTo>
                    <a:pt x="150" y="476"/>
                  </a:lnTo>
                  <a:cubicBezTo>
                    <a:pt x="135" y="481"/>
                    <a:pt x="120" y="472"/>
                    <a:pt x="116" y="456"/>
                  </a:cubicBezTo>
                  <a:lnTo>
                    <a:pt x="109" y="422"/>
                  </a:lnTo>
                  <a:cubicBezTo>
                    <a:pt x="107" y="412"/>
                    <a:pt x="99" y="404"/>
                    <a:pt x="89" y="402"/>
                  </a:cubicBezTo>
                  <a:lnTo>
                    <a:pt x="54" y="394"/>
                  </a:lnTo>
                  <a:cubicBezTo>
                    <a:pt x="39" y="391"/>
                    <a:pt x="30" y="375"/>
                    <a:pt x="34" y="360"/>
                  </a:cubicBezTo>
                  <a:lnTo>
                    <a:pt x="45" y="326"/>
                  </a:lnTo>
                  <a:cubicBezTo>
                    <a:pt x="48" y="316"/>
                    <a:pt x="45" y="306"/>
                    <a:pt x="38" y="299"/>
                  </a:cubicBezTo>
                  <a:lnTo>
                    <a:pt x="12" y="275"/>
                  </a:lnTo>
                  <a:cubicBezTo>
                    <a:pt x="0" y="264"/>
                    <a:pt x="0" y="246"/>
                    <a:pt x="12" y="236"/>
                  </a:cubicBezTo>
                  <a:lnTo>
                    <a:pt x="38" y="212"/>
                  </a:lnTo>
                  <a:cubicBezTo>
                    <a:pt x="45" y="205"/>
                    <a:pt x="48" y="194"/>
                    <a:pt x="45" y="184"/>
                  </a:cubicBezTo>
                  <a:lnTo>
                    <a:pt x="34" y="151"/>
                  </a:lnTo>
                  <a:cubicBezTo>
                    <a:pt x="30" y="136"/>
                    <a:pt x="39" y="120"/>
                    <a:pt x="54" y="117"/>
                  </a:cubicBezTo>
                  <a:lnTo>
                    <a:pt x="89" y="109"/>
                  </a:lnTo>
                  <a:cubicBezTo>
                    <a:pt x="99" y="107"/>
                    <a:pt x="107" y="99"/>
                    <a:pt x="109" y="89"/>
                  </a:cubicBezTo>
                  <a:lnTo>
                    <a:pt x="116" y="54"/>
                  </a:lnTo>
                  <a:cubicBezTo>
                    <a:pt x="120" y="39"/>
                    <a:pt x="135" y="30"/>
                    <a:pt x="150" y="35"/>
                  </a:cubicBezTo>
                  <a:lnTo>
                    <a:pt x="184" y="45"/>
                  </a:lnTo>
                  <a:cubicBezTo>
                    <a:pt x="194" y="48"/>
                    <a:pt x="205" y="46"/>
                    <a:pt x="212" y="38"/>
                  </a:cubicBezTo>
                  <a:lnTo>
                    <a:pt x="235" y="12"/>
                  </a:lnTo>
                  <a:cubicBezTo>
                    <a:pt x="246" y="0"/>
                    <a:pt x="264" y="0"/>
                    <a:pt x="275" y="12"/>
                  </a:cubicBezTo>
                  <a:lnTo>
                    <a:pt x="275" y="12"/>
                  </a:lnTo>
                  <a:close/>
                </a:path>
              </a:pathLst>
            </a:custGeom>
            <a:noFill/>
            <a:ln w="2222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+mn-ea"/>
                <a:cs typeface="+mn-cs"/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863" y="2645"/>
              <a:ext cx="232" cy="231"/>
            </a:xfrm>
            <a:custGeom>
              <a:avLst/>
              <a:gdLst>
                <a:gd name="T0" fmla="*/ 166 w 342"/>
                <a:gd name="T1" fmla="*/ 60 h 342"/>
                <a:gd name="T2" fmla="*/ 166 w 342"/>
                <a:gd name="T3" fmla="*/ 60 h 342"/>
                <a:gd name="T4" fmla="*/ 136 w 342"/>
                <a:gd name="T5" fmla="*/ 120 h 342"/>
                <a:gd name="T6" fmla="*/ 132 w 342"/>
                <a:gd name="T7" fmla="*/ 123 h 342"/>
                <a:gd name="T8" fmla="*/ 66 w 342"/>
                <a:gd name="T9" fmla="*/ 133 h 342"/>
                <a:gd name="T10" fmla="*/ 63 w 342"/>
                <a:gd name="T11" fmla="*/ 142 h 342"/>
                <a:gd name="T12" fmla="*/ 111 w 342"/>
                <a:gd name="T13" fmla="*/ 189 h 342"/>
                <a:gd name="T14" fmla="*/ 112 w 342"/>
                <a:gd name="T15" fmla="*/ 194 h 342"/>
                <a:gd name="T16" fmla="*/ 101 w 342"/>
                <a:gd name="T17" fmla="*/ 260 h 342"/>
                <a:gd name="T18" fmla="*/ 109 w 342"/>
                <a:gd name="T19" fmla="*/ 266 h 342"/>
                <a:gd name="T20" fmla="*/ 168 w 342"/>
                <a:gd name="T21" fmla="*/ 235 h 342"/>
                <a:gd name="T22" fmla="*/ 174 w 342"/>
                <a:gd name="T23" fmla="*/ 235 h 342"/>
                <a:gd name="T24" fmla="*/ 233 w 342"/>
                <a:gd name="T25" fmla="*/ 266 h 342"/>
                <a:gd name="T26" fmla="*/ 241 w 342"/>
                <a:gd name="T27" fmla="*/ 260 h 342"/>
                <a:gd name="T28" fmla="*/ 230 w 342"/>
                <a:gd name="T29" fmla="*/ 194 h 342"/>
                <a:gd name="T30" fmla="*/ 231 w 342"/>
                <a:gd name="T31" fmla="*/ 189 h 342"/>
                <a:gd name="T32" fmla="*/ 279 w 342"/>
                <a:gd name="T33" fmla="*/ 142 h 342"/>
                <a:gd name="T34" fmla="*/ 276 w 342"/>
                <a:gd name="T35" fmla="*/ 133 h 342"/>
                <a:gd name="T36" fmla="*/ 210 w 342"/>
                <a:gd name="T37" fmla="*/ 123 h 342"/>
                <a:gd name="T38" fmla="*/ 206 w 342"/>
                <a:gd name="T39" fmla="*/ 120 h 342"/>
                <a:gd name="T40" fmla="*/ 176 w 342"/>
                <a:gd name="T41" fmla="*/ 60 h 342"/>
                <a:gd name="T42" fmla="*/ 166 w 342"/>
                <a:gd name="T43" fmla="*/ 60 h 342"/>
                <a:gd name="T44" fmla="*/ 166 w 342"/>
                <a:gd name="T45" fmla="*/ 60 h 342"/>
                <a:gd name="T46" fmla="*/ 342 w 342"/>
                <a:gd name="T47" fmla="*/ 171 h 342"/>
                <a:gd name="T48" fmla="*/ 342 w 342"/>
                <a:gd name="T49" fmla="*/ 171 h 342"/>
                <a:gd name="T50" fmla="*/ 171 w 342"/>
                <a:gd name="T51" fmla="*/ 342 h 342"/>
                <a:gd name="T52" fmla="*/ 0 w 342"/>
                <a:gd name="T53" fmla="*/ 171 h 342"/>
                <a:gd name="T54" fmla="*/ 171 w 342"/>
                <a:gd name="T55" fmla="*/ 0 h 342"/>
                <a:gd name="T56" fmla="*/ 342 w 342"/>
                <a:gd name="T57" fmla="*/ 171 h 342"/>
                <a:gd name="T58" fmla="*/ 342 w 342"/>
                <a:gd name="T59" fmla="*/ 171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2" h="342">
                  <a:moveTo>
                    <a:pt x="166" y="60"/>
                  </a:moveTo>
                  <a:lnTo>
                    <a:pt x="166" y="60"/>
                  </a:lnTo>
                  <a:lnTo>
                    <a:pt x="136" y="120"/>
                  </a:lnTo>
                  <a:cubicBezTo>
                    <a:pt x="136" y="122"/>
                    <a:pt x="134" y="123"/>
                    <a:pt x="132" y="123"/>
                  </a:cubicBezTo>
                  <a:lnTo>
                    <a:pt x="66" y="133"/>
                  </a:lnTo>
                  <a:cubicBezTo>
                    <a:pt x="61" y="134"/>
                    <a:pt x="60" y="139"/>
                    <a:pt x="63" y="142"/>
                  </a:cubicBezTo>
                  <a:lnTo>
                    <a:pt x="111" y="189"/>
                  </a:lnTo>
                  <a:cubicBezTo>
                    <a:pt x="112" y="191"/>
                    <a:pt x="113" y="192"/>
                    <a:pt x="112" y="194"/>
                  </a:cubicBezTo>
                  <a:lnTo>
                    <a:pt x="101" y="260"/>
                  </a:lnTo>
                  <a:cubicBezTo>
                    <a:pt x="100" y="265"/>
                    <a:pt x="105" y="268"/>
                    <a:pt x="109" y="266"/>
                  </a:cubicBezTo>
                  <a:lnTo>
                    <a:pt x="168" y="235"/>
                  </a:lnTo>
                  <a:cubicBezTo>
                    <a:pt x="170" y="234"/>
                    <a:pt x="172" y="234"/>
                    <a:pt x="174" y="235"/>
                  </a:cubicBezTo>
                  <a:lnTo>
                    <a:pt x="233" y="266"/>
                  </a:lnTo>
                  <a:cubicBezTo>
                    <a:pt x="237" y="268"/>
                    <a:pt x="242" y="265"/>
                    <a:pt x="241" y="260"/>
                  </a:cubicBezTo>
                  <a:lnTo>
                    <a:pt x="230" y="194"/>
                  </a:lnTo>
                  <a:cubicBezTo>
                    <a:pt x="229" y="192"/>
                    <a:pt x="230" y="191"/>
                    <a:pt x="231" y="189"/>
                  </a:cubicBezTo>
                  <a:lnTo>
                    <a:pt x="279" y="142"/>
                  </a:lnTo>
                  <a:cubicBezTo>
                    <a:pt x="283" y="139"/>
                    <a:pt x="281" y="134"/>
                    <a:pt x="276" y="133"/>
                  </a:cubicBezTo>
                  <a:lnTo>
                    <a:pt x="210" y="123"/>
                  </a:lnTo>
                  <a:cubicBezTo>
                    <a:pt x="208" y="123"/>
                    <a:pt x="206" y="122"/>
                    <a:pt x="206" y="120"/>
                  </a:cubicBezTo>
                  <a:lnTo>
                    <a:pt x="176" y="60"/>
                  </a:lnTo>
                  <a:cubicBezTo>
                    <a:pt x="174" y="56"/>
                    <a:pt x="168" y="56"/>
                    <a:pt x="166" y="60"/>
                  </a:cubicBezTo>
                  <a:lnTo>
                    <a:pt x="166" y="60"/>
                  </a:lnTo>
                  <a:close/>
                  <a:moveTo>
                    <a:pt x="342" y="171"/>
                  </a:moveTo>
                  <a:lnTo>
                    <a:pt x="342" y="171"/>
                  </a:lnTo>
                  <a:cubicBezTo>
                    <a:pt x="342" y="266"/>
                    <a:pt x="266" y="342"/>
                    <a:pt x="171" y="342"/>
                  </a:cubicBezTo>
                  <a:cubicBezTo>
                    <a:pt x="77" y="342"/>
                    <a:pt x="0" y="266"/>
                    <a:pt x="0" y="171"/>
                  </a:cubicBezTo>
                  <a:cubicBezTo>
                    <a:pt x="0" y="77"/>
                    <a:pt x="77" y="0"/>
                    <a:pt x="171" y="0"/>
                  </a:cubicBezTo>
                  <a:cubicBezTo>
                    <a:pt x="266" y="0"/>
                    <a:pt x="342" y="77"/>
                    <a:pt x="342" y="171"/>
                  </a:cubicBezTo>
                  <a:lnTo>
                    <a:pt x="342" y="171"/>
                  </a:lnTo>
                  <a:close/>
                </a:path>
              </a:pathLst>
            </a:custGeom>
            <a:noFill/>
            <a:ln w="2222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+mn-ea"/>
                <a:cs typeface="+mn-cs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6228697" y="1528266"/>
            <a:ext cx="5522436" cy="4650644"/>
          </a:xfrm>
          <a:prstGeom prst="rect">
            <a:avLst/>
          </a:prstGeom>
          <a:solidFill>
            <a:srgbClr val="0F4370">
              <a:alpha val="76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ago"/>
              <a:ea typeface="+mn-ea"/>
              <a:cs typeface="+mn-cs"/>
            </a:endParaRPr>
          </a:p>
        </p:txBody>
      </p:sp>
      <p:sp>
        <p:nvSpPr>
          <p:cNvPr id="48" name="object 3"/>
          <p:cNvSpPr txBox="1"/>
          <p:nvPr/>
        </p:nvSpPr>
        <p:spPr>
          <a:xfrm>
            <a:off x="7011592" y="1953806"/>
            <a:ext cx="4438648" cy="1372143"/>
          </a:xfrm>
          <a:prstGeom prst="rect">
            <a:avLst/>
          </a:prstGeom>
          <a:solidFill>
            <a:srgbClr val="0F4370">
              <a:alpha val="0"/>
            </a:srgbClr>
          </a:solidFill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ago"/>
                <a:ea typeface="+mn-ea"/>
                <a:cs typeface="Imago"/>
              </a:rPr>
              <a:t>While you </a:t>
            </a:r>
            <a:r>
              <a:rPr kumimoji="0" lang="en-US" sz="2000" b="1" i="0" u="none" strike="noStrike" kern="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ago"/>
                <a:ea typeface="+mn-ea"/>
                <a:cs typeface="Imago"/>
              </a:rPr>
              <a:t>DEAL </a:t>
            </a:r>
            <a:r>
              <a:rPr kumimoji="0" lang="en-US" sz="2000" b="1" i="0" u="none" strike="noStrike" kern="0" cap="none" spc="-2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ago"/>
                <a:ea typeface="+mn-ea"/>
                <a:cs typeface="Imago"/>
              </a:rPr>
              <a:t> </a:t>
            </a:r>
            <a:r>
              <a:rPr kumimoji="0" lang="en-US" sz="2000" b="1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ago"/>
                <a:ea typeface="+mn-ea"/>
                <a:cs typeface="Imago"/>
              </a:rPr>
              <a:t>WITH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ago"/>
              <a:ea typeface="+mn-ea"/>
              <a:cs typeface="Imago"/>
            </a:endParaRPr>
          </a:p>
          <a:p>
            <a:pPr marL="112204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Imago"/>
              </a:rPr>
              <a:t>High</a:t>
            </a:r>
            <a:r>
              <a:rPr kumimoji="0" lang="en-US" sz="2000" b="1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Imago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Imago"/>
              </a:rPr>
              <a:t>unpredictability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Imago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Imago"/>
              </a:rPr>
              <a:t>for the</a:t>
            </a:r>
            <a:r>
              <a:rPr kumimoji="0" lang="en-US" sz="20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Imago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Imago"/>
              </a:rPr>
              <a:t>future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ago"/>
              <a:ea typeface="+mn-ea"/>
              <a:cs typeface="Imago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AE8C4FFC-660E-4941-B507-9607AAB6BA13}"/>
              </a:ext>
            </a:extLst>
          </p:cNvPr>
          <p:cNvGrpSpPr/>
          <p:nvPr/>
        </p:nvGrpSpPr>
        <p:grpSpPr>
          <a:xfrm>
            <a:off x="7138121" y="4519223"/>
            <a:ext cx="785682" cy="647605"/>
            <a:chOff x="7635027" y="4532385"/>
            <a:chExt cx="697738" cy="568446"/>
          </a:xfrm>
        </p:grpSpPr>
        <p:grpSp>
          <p:nvGrpSpPr>
            <p:cNvPr id="108" name="Group 66"/>
            <p:cNvGrpSpPr>
              <a:grpSpLocks noChangeAspect="1"/>
            </p:cNvGrpSpPr>
            <p:nvPr/>
          </p:nvGrpSpPr>
          <p:grpSpPr bwMode="auto">
            <a:xfrm>
              <a:off x="7893251" y="4637651"/>
              <a:ext cx="439514" cy="463180"/>
              <a:chOff x="4681" y="2616"/>
              <a:chExt cx="335" cy="335"/>
            </a:xfrm>
            <a:solidFill>
              <a:srgbClr val="0F4370">
                <a:alpha val="76000"/>
              </a:srgbClr>
            </a:solidFill>
          </p:grpSpPr>
          <p:sp>
            <p:nvSpPr>
              <p:cNvPr id="118" name="Freeform 68"/>
              <p:cNvSpPr>
                <a:spLocks/>
              </p:cNvSpPr>
              <p:nvPr/>
            </p:nvSpPr>
            <p:spPr bwMode="auto">
              <a:xfrm>
                <a:off x="4681" y="2616"/>
                <a:ext cx="335" cy="335"/>
              </a:xfrm>
              <a:custGeom>
                <a:avLst/>
                <a:gdLst>
                  <a:gd name="T0" fmla="*/ 600 w 600"/>
                  <a:gd name="T1" fmla="*/ 300 h 600"/>
                  <a:gd name="T2" fmla="*/ 600 w 600"/>
                  <a:gd name="T3" fmla="*/ 300 h 600"/>
                  <a:gd name="T4" fmla="*/ 300 w 600"/>
                  <a:gd name="T5" fmla="*/ 600 h 600"/>
                  <a:gd name="T6" fmla="*/ 0 w 600"/>
                  <a:gd name="T7" fmla="*/ 300 h 600"/>
                  <a:gd name="T8" fmla="*/ 300 w 600"/>
                  <a:gd name="T9" fmla="*/ 0 h 600"/>
                  <a:gd name="T10" fmla="*/ 600 w 600"/>
                  <a:gd name="T11" fmla="*/ 300 h 600"/>
                  <a:gd name="T12" fmla="*/ 600 w 600"/>
                  <a:gd name="T13" fmla="*/ 30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0" h="600">
                    <a:moveTo>
                      <a:pt x="600" y="300"/>
                    </a:moveTo>
                    <a:lnTo>
                      <a:pt x="600" y="300"/>
                    </a:lnTo>
                    <a:cubicBezTo>
                      <a:pt x="600" y="466"/>
                      <a:pt x="465" y="600"/>
                      <a:pt x="300" y="600"/>
                    </a:cubicBezTo>
                    <a:cubicBezTo>
                      <a:pt x="134" y="600"/>
                      <a:pt x="0" y="466"/>
                      <a:pt x="0" y="300"/>
                    </a:cubicBezTo>
                    <a:cubicBezTo>
                      <a:pt x="0" y="135"/>
                      <a:pt x="134" y="0"/>
                      <a:pt x="300" y="0"/>
                    </a:cubicBezTo>
                    <a:cubicBezTo>
                      <a:pt x="465" y="0"/>
                      <a:pt x="600" y="135"/>
                      <a:pt x="600" y="300"/>
                    </a:cubicBezTo>
                    <a:lnTo>
                      <a:pt x="600" y="300"/>
                    </a:lnTo>
                    <a:close/>
                  </a:path>
                </a:pathLst>
              </a:custGeom>
              <a:noFill/>
              <a:ln w="17463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ago"/>
                  <a:ea typeface="+mn-ea"/>
                  <a:cs typeface="+mn-cs"/>
                </a:endParaRPr>
              </a:p>
            </p:txBody>
          </p:sp>
          <p:sp>
            <p:nvSpPr>
              <p:cNvPr id="119" name="Freeform 69"/>
              <p:cNvSpPr>
                <a:spLocks/>
              </p:cNvSpPr>
              <p:nvPr/>
            </p:nvSpPr>
            <p:spPr bwMode="auto">
              <a:xfrm>
                <a:off x="4793" y="2702"/>
                <a:ext cx="104" cy="155"/>
              </a:xfrm>
              <a:custGeom>
                <a:avLst/>
                <a:gdLst>
                  <a:gd name="T0" fmla="*/ 98 w 186"/>
                  <a:gd name="T1" fmla="*/ 154 h 279"/>
                  <a:gd name="T2" fmla="*/ 98 w 186"/>
                  <a:gd name="T3" fmla="*/ 154 h 279"/>
                  <a:gd name="T4" fmla="*/ 78 w 186"/>
                  <a:gd name="T5" fmla="*/ 146 h 279"/>
                  <a:gd name="T6" fmla="*/ 30 w 186"/>
                  <a:gd name="T7" fmla="*/ 121 h 279"/>
                  <a:gd name="T8" fmla="*/ 10 w 186"/>
                  <a:gd name="T9" fmla="*/ 72 h 279"/>
                  <a:gd name="T10" fmla="*/ 17 w 186"/>
                  <a:gd name="T11" fmla="*/ 41 h 279"/>
                  <a:gd name="T12" fmla="*/ 37 w 186"/>
                  <a:gd name="T13" fmla="*/ 16 h 279"/>
                  <a:gd name="T14" fmla="*/ 66 w 186"/>
                  <a:gd name="T15" fmla="*/ 3 h 279"/>
                  <a:gd name="T16" fmla="*/ 100 w 186"/>
                  <a:gd name="T17" fmla="*/ 0 h 279"/>
                  <a:gd name="T18" fmla="*/ 149 w 186"/>
                  <a:gd name="T19" fmla="*/ 9 h 279"/>
                  <a:gd name="T20" fmla="*/ 175 w 186"/>
                  <a:gd name="T21" fmla="*/ 39 h 279"/>
                  <a:gd name="T22" fmla="*/ 180 w 186"/>
                  <a:gd name="T23" fmla="*/ 54 h 279"/>
                  <a:gd name="T24" fmla="*/ 181 w 186"/>
                  <a:gd name="T25" fmla="*/ 69 h 279"/>
                  <a:gd name="T26" fmla="*/ 181 w 186"/>
                  <a:gd name="T27" fmla="*/ 76 h 279"/>
                  <a:gd name="T28" fmla="*/ 147 w 186"/>
                  <a:gd name="T29" fmla="*/ 76 h 279"/>
                  <a:gd name="T30" fmla="*/ 146 w 186"/>
                  <a:gd name="T31" fmla="*/ 64 h 279"/>
                  <a:gd name="T32" fmla="*/ 144 w 186"/>
                  <a:gd name="T33" fmla="*/ 52 h 279"/>
                  <a:gd name="T34" fmla="*/ 126 w 186"/>
                  <a:gd name="T35" fmla="*/ 30 h 279"/>
                  <a:gd name="T36" fmla="*/ 98 w 186"/>
                  <a:gd name="T37" fmla="*/ 23 h 279"/>
                  <a:gd name="T38" fmla="*/ 61 w 186"/>
                  <a:gd name="T39" fmla="*/ 35 h 279"/>
                  <a:gd name="T40" fmla="*/ 46 w 186"/>
                  <a:gd name="T41" fmla="*/ 67 h 279"/>
                  <a:gd name="T42" fmla="*/ 61 w 186"/>
                  <a:gd name="T43" fmla="*/ 97 h 279"/>
                  <a:gd name="T44" fmla="*/ 98 w 186"/>
                  <a:gd name="T45" fmla="*/ 116 h 279"/>
                  <a:gd name="T46" fmla="*/ 116 w 186"/>
                  <a:gd name="T47" fmla="*/ 123 h 279"/>
                  <a:gd name="T48" fmla="*/ 163 w 186"/>
                  <a:gd name="T49" fmla="*/ 148 h 279"/>
                  <a:gd name="T50" fmla="*/ 186 w 186"/>
                  <a:gd name="T51" fmla="*/ 201 h 279"/>
                  <a:gd name="T52" fmla="*/ 184 w 186"/>
                  <a:gd name="T53" fmla="*/ 221 h 279"/>
                  <a:gd name="T54" fmla="*/ 178 w 186"/>
                  <a:gd name="T55" fmla="*/ 238 h 279"/>
                  <a:gd name="T56" fmla="*/ 145 w 186"/>
                  <a:gd name="T57" fmla="*/ 269 h 279"/>
                  <a:gd name="T58" fmla="*/ 92 w 186"/>
                  <a:gd name="T59" fmla="*/ 279 h 279"/>
                  <a:gd name="T60" fmla="*/ 43 w 186"/>
                  <a:gd name="T61" fmla="*/ 271 h 279"/>
                  <a:gd name="T62" fmla="*/ 22 w 186"/>
                  <a:gd name="T63" fmla="*/ 258 h 279"/>
                  <a:gd name="T64" fmla="*/ 3 w 186"/>
                  <a:gd name="T65" fmla="*/ 225 h 279"/>
                  <a:gd name="T66" fmla="*/ 0 w 186"/>
                  <a:gd name="T67" fmla="*/ 195 h 279"/>
                  <a:gd name="T68" fmla="*/ 37 w 186"/>
                  <a:gd name="T69" fmla="*/ 195 h 279"/>
                  <a:gd name="T70" fmla="*/ 39 w 186"/>
                  <a:gd name="T71" fmla="*/ 217 h 279"/>
                  <a:gd name="T72" fmla="*/ 51 w 186"/>
                  <a:gd name="T73" fmla="*/ 240 h 279"/>
                  <a:gd name="T74" fmla="*/ 68 w 186"/>
                  <a:gd name="T75" fmla="*/ 251 h 279"/>
                  <a:gd name="T76" fmla="*/ 94 w 186"/>
                  <a:gd name="T77" fmla="*/ 256 h 279"/>
                  <a:gd name="T78" fmla="*/ 137 w 186"/>
                  <a:gd name="T79" fmla="*/ 241 h 279"/>
                  <a:gd name="T80" fmla="*/ 149 w 186"/>
                  <a:gd name="T81" fmla="*/ 206 h 279"/>
                  <a:gd name="T82" fmla="*/ 134 w 186"/>
                  <a:gd name="T83" fmla="*/ 173 h 279"/>
                  <a:gd name="T84" fmla="*/ 98 w 186"/>
                  <a:gd name="T85" fmla="*/ 154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6" h="279">
                    <a:moveTo>
                      <a:pt x="98" y="154"/>
                    </a:moveTo>
                    <a:lnTo>
                      <a:pt x="98" y="154"/>
                    </a:lnTo>
                    <a:lnTo>
                      <a:pt x="78" y="146"/>
                    </a:lnTo>
                    <a:cubicBezTo>
                      <a:pt x="54" y="136"/>
                      <a:pt x="38" y="128"/>
                      <a:pt x="30" y="121"/>
                    </a:cubicBezTo>
                    <a:cubicBezTo>
                      <a:pt x="17" y="109"/>
                      <a:pt x="10" y="93"/>
                      <a:pt x="10" y="72"/>
                    </a:cubicBezTo>
                    <a:cubicBezTo>
                      <a:pt x="10" y="61"/>
                      <a:pt x="12" y="50"/>
                      <a:pt x="17" y="41"/>
                    </a:cubicBezTo>
                    <a:cubicBezTo>
                      <a:pt x="21" y="31"/>
                      <a:pt x="28" y="23"/>
                      <a:pt x="37" y="16"/>
                    </a:cubicBezTo>
                    <a:cubicBezTo>
                      <a:pt x="45" y="10"/>
                      <a:pt x="55" y="6"/>
                      <a:pt x="66" y="3"/>
                    </a:cubicBezTo>
                    <a:cubicBezTo>
                      <a:pt x="78" y="1"/>
                      <a:pt x="89" y="0"/>
                      <a:pt x="100" y="0"/>
                    </a:cubicBezTo>
                    <a:cubicBezTo>
                      <a:pt x="120" y="0"/>
                      <a:pt x="136" y="3"/>
                      <a:pt x="149" y="9"/>
                    </a:cubicBezTo>
                    <a:cubicBezTo>
                      <a:pt x="161" y="16"/>
                      <a:pt x="170" y="25"/>
                      <a:pt x="175" y="39"/>
                    </a:cubicBezTo>
                    <a:cubicBezTo>
                      <a:pt x="178" y="44"/>
                      <a:pt x="179" y="49"/>
                      <a:pt x="180" y="54"/>
                    </a:cubicBezTo>
                    <a:cubicBezTo>
                      <a:pt x="180" y="59"/>
                      <a:pt x="181" y="64"/>
                      <a:pt x="181" y="69"/>
                    </a:cubicBezTo>
                    <a:lnTo>
                      <a:pt x="181" y="76"/>
                    </a:lnTo>
                    <a:lnTo>
                      <a:pt x="147" y="76"/>
                    </a:lnTo>
                    <a:cubicBezTo>
                      <a:pt x="147" y="71"/>
                      <a:pt x="146" y="67"/>
                      <a:pt x="146" y="64"/>
                    </a:cubicBezTo>
                    <a:cubicBezTo>
                      <a:pt x="146" y="60"/>
                      <a:pt x="145" y="56"/>
                      <a:pt x="144" y="52"/>
                    </a:cubicBezTo>
                    <a:cubicBezTo>
                      <a:pt x="140" y="42"/>
                      <a:pt x="134" y="34"/>
                      <a:pt x="126" y="30"/>
                    </a:cubicBezTo>
                    <a:cubicBezTo>
                      <a:pt x="117" y="25"/>
                      <a:pt x="108" y="23"/>
                      <a:pt x="98" y="23"/>
                    </a:cubicBezTo>
                    <a:cubicBezTo>
                      <a:pt x="83" y="23"/>
                      <a:pt x="70" y="27"/>
                      <a:pt x="61" y="35"/>
                    </a:cubicBezTo>
                    <a:cubicBezTo>
                      <a:pt x="51" y="43"/>
                      <a:pt x="46" y="54"/>
                      <a:pt x="46" y="67"/>
                    </a:cubicBezTo>
                    <a:cubicBezTo>
                      <a:pt x="46" y="80"/>
                      <a:pt x="51" y="90"/>
                      <a:pt x="61" y="97"/>
                    </a:cubicBezTo>
                    <a:cubicBezTo>
                      <a:pt x="67" y="102"/>
                      <a:pt x="79" y="108"/>
                      <a:pt x="98" y="116"/>
                    </a:cubicBezTo>
                    <a:lnTo>
                      <a:pt x="116" y="123"/>
                    </a:lnTo>
                    <a:cubicBezTo>
                      <a:pt x="138" y="132"/>
                      <a:pt x="154" y="141"/>
                      <a:pt x="163" y="148"/>
                    </a:cubicBezTo>
                    <a:cubicBezTo>
                      <a:pt x="179" y="161"/>
                      <a:pt x="186" y="179"/>
                      <a:pt x="186" y="201"/>
                    </a:cubicBezTo>
                    <a:cubicBezTo>
                      <a:pt x="186" y="209"/>
                      <a:pt x="186" y="215"/>
                      <a:pt x="184" y="221"/>
                    </a:cubicBezTo>
                    <a:cubicBezTo>
                      <a:pt x="183" y="226"/>
                      <a:pt x="181" y="232"/>
                      <a:pt x="178" y="238"/>
                    </a:cubicBezTo>
                    <a:cubicBezTo>
                      <a:pt x="171" y="252"/>
                      <a:pt x="160" y="262"/>
                      <a:pt x="145" y="269"/>
                    </a:cubicBezTo>
                    <a:cubicBezTo>
                      <a:pt x="131" y="276"/>
                      <a:pt x="113" y="279"/>
                      <a:pt x="92" y="279"/>
                    </a:cubicBezTo>
                    <a:cubicBezTo>
                      <a:pt x="72" y="279"/>
                      <a:pt x="56" y="276"/>
                      <a:pt x="43" y="271"/>
                    </a:cubicBezTo>
                    <a:cubicBezTo>
                      <a:pt x="34" y="267"/>
                      <a:pt x="27" y="263"/>
                      <a:pt x="22" y="258"/>
                    </a:cubicBezTo>
                    <a:cubicBezTo>
                      <a:pt x="13" y="250"/>
                      <a:pt x="7" y="239"/>
                      <a:pt x="3" y="225"/>
                    </a:cubicBezTo>
                    <a:cubicBezTo>
                      <a:pt x="1" y="217"/>
                      <a:pt x="0" y="207"/>
                      <a:pt x="0" y="195"/>
                    </a:cubicBezTo>
                    <a:lnTo>
                      <a:pt x="37" y="195"/>
                    </a:lnTo>
                    <a:cubicBezTo>
                      <a:pt x="37" y="205"/>
                      <a:pt x="38" y="212"/>
                      <a:pt x="39" y="217"/>
                    </a:cubicBezTo>
                    <a:cubicBezTo>
                      <a:pt x="41" y="226"/>
                      <a:pt x="45" y="234"/>
                      <a:pt x="51" y="240"/>
                    </a:cubicBezTo>
                    <a:cubicBezTo>
                      <a:pt x="55" y="245"/>
                      <a:pt x="60" y="248"/>
                      <a:pt x="68" y="251"/>
                    </a:cubicBezTo>
                    <a:cubicBezTo>
                      <a:pt x="76" y="255"/>
                      <a:pt x="84" y="256"/>
                      <a:pt x="94" y="256"/>
                    </a:cubicBezTo>
                    <a:cubicBezTo>
                      <a:pt x="113" y="256"/>
                      <a:pt x="127" y="251"/>
                      <a:pt x="137" y="241"/>
                    </a:cubicBezTo>
                    <a:cubicBezTo>
                      <a:pt x="145" y="232"/>
                      <a:pt x="149" y="220"/>
                      <a:pt x="149" y="206"/>
                    </a:cubicBezTo>
                    <a:cubicBezTo>
                      <a:pt x="149" y="192"/>
                      <a:pt x="144" y="181"/>
                      <a:pt x="134" y="173"/>
                    </a:cubicBezTo>
                    <a:cubicBezTo>
                      <a:pt x="128" y="167"/>
                      <a:pt x="116" y="161"/>
                      <a:pt x="98" y="15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ago"/>
                  <a:ea typeface="+mn-ea"/>
                  <a:cs typeface="+mn-cs"/>
                </a:endParaRPr>
              </a:p>
            </p:txBody>
          </p:sp>
          <p:sp>
            <p:nvSpPr>
              <p:cNvPr id="120" name="Freeform 70"/>
              <p:cNvSpPr>
                <a:spLocks/>
              </p:cNvSpPr>
              <p:nvPr/>
            </p:nvSpPr>
            <p:spPr bwMode="auto">
              <a:xfrm>
                <a:off x="4849" y="2679"/>
                <a:ext cx="0" cy="206"/>
              </a:xfrm>
              <a:custGeom>
                <a:avLst/>
                <a:gdLst>
                  <a:gd name="T0" fmla="*/ 0 h 370"/>
                  <a:gd name="T1" fmla="*/ 0 h 370"/>
                  <a:gd name="T2" fmla="*/ 370 h 37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70">
                    <a:moveTo>
                      <a:pt x="0" y="0"/>
                    </a:moveTo>
                    <a:lnTo>
                      <a:pt x="0" y="0"/>
                    </a:lnTo>
                    <a:lnTo>
                      <a:pt x="0" y="370"/>
                    </a:lnTo>
                  </a:path>
                </a:pathLst>
              </a:custGeom>
              <a:grpFill/>
              <a:ln w="17463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ago"/>
                  <a:ea typeface="+mn-ea"/>
                  <a:cs typeface="+mn-cs"/>
                </a:endParaRPr>
              </a:p>
            </p:txBody>
          </p:sp>
        </p:grpSp>
        <p:grpSp>
          <p:nvGrpSpPr>
            <p:cNvPr id="111" name="Group 31"/>
            <p:cNvGrpSpPr>
              <a:grpSpLocks noChangeAspect="1"/>
            </p:cNvGrpSpPr>
            <p:nvPr/>
          </p:nvGrpSpPr>
          <p:grpSpPr bwMode="auto">
            <a:xfrm>
              <a:off x="7635027" y="4532385"/>
              <a:ext cx="283346" cy="438479"/>
              <a:chOff x="1740" y="1242"/>
              <a:chExt cx="1394" cy="2047"/>
            </a:xfrm>
            <a:solidFill>
              <a:srgbClr val="0F4370">
                <a:alpha val="76000"/>
              </a:srgbClr>
            </a:solidFill>
          </p:grpSpPr>
          <p:sp>
            <p:nvSpPr>
              <p:cNvPr id="112" name="Freeform 32"/>
              <p:cNvSpPr>
                <a:spLocks/>
              </p:cNvSpPr>
              <p:nvPr/>
            </p:nvSpPr>
            <p:spPr bwMode="auto">
              <a:xfrm>
                <a:off x="2029" y="2104"/>
                <a:ext cx="5" cy="0"/>
              </a:xfrm>
              <a:custGeom>
                <a:avLst/>
                <a:gdLst>
                  <a:gd name="T0" fmla="*/ 4 w 4"/>
                  <a:gd name="T1" fmla="*/ 2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ago"/>
                  <a:ea typeface="+mn-ea"/>
                  <a:cs typeface="+mn-cs"/>
                </a:endParaRPr>
              </a:p>
            </p:txBody>
          </p:sp>
          <p:sp>
            <p:nvSpPr>
              <p:cNvPr id="113" name="Freeform 33"/>
              <p:cNvSpPr>
                <a:spLocks/>
              </p:cNvSpPr>
              <p:nvPr/>
            </p:nvSpPr>
            <p:spPr bwMode="auto">
              <a:xfrm>
                <a:off x="2727" y="2104"/>
                <a:ext cx="4" cy="0"/>
              </a:xfrm>
              <a:custGeom>
                <a:avLst/>
                <a:gdLst>
                  <a:gd name="T0" fmla="*/ 3 w 3"/>
                  <a:gd name="T1" fmla="*/ 2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ago"/>
                  <a:ea typeface="+mn-ea"/>
                  <a:cs typeface="+mn-cs"/>
                </a:endParaRPr>
              </a:p>
            </p:txBody>
          </p:sp>
          <p:sp>
            <p:nvSpPr>
              <p:cNvPr id="114" name="Freeform 34"/>
              <p:cNvSpPr>
                <a:spLocks noEditPoints="1"/>
              </p:cNvSpPr>
              <p:nvPr/>
            </p:nvSpPr>
            <p:spPr bwMode="auto">
              <a:xfrm>
                <a:off x="1740" y="1242"/>
                <a:ext cx="1394" cy="2047"/>
              </a:xfrm>
              <a:custGeom>
                <a:avLst/>
                <a:gdLst>
                  <a:gd name="T0" fmla="*/ 891 w 1020"/>
                  <a:gd name="T1" fmla="*/ 589 h 1505"/>
                  <a:gd name="T2" fmla="*/ 855 w 1020"/>
                  <a:gd name="T3" fmla="*/ 589 h 1505"/>
                  <a:gd name="T4" fmla="*/ 855 w 1020"/>
                  <a:gd name="T5" fmla="*/ 344 h 1505"/>
                  <a:gd name="T6" fmla="*/ 510 w 1020"/>
                  <a:gd name="T7" fmla="*/ 0 h 1505"/>
                  <a:gd name="T8" fmla="*/ 166 w 1020"/>
                  <a:gd name="T9" fmla="*/ 344 h 1505"/>
                  <a:gd name="T10" fmla="*/ 166 w 1020"/>
                  <a:gd name="T11" fmla="*/ 589 h 1505"/>
                  <a:gd name="T12" fmla="*/ 129 w 1020"/>
                  <a:gd name="T13" fmla="*/ 589 h 1505"/>
                  <a:gd name="T14" fmla="*/ 0 w 1020"/>
                  <a:gd name="T15" fmla="*/ 718 h 1505"/>
                  <a:gd name="T16" fmla="*/ 0 w 1020"/>
                  <a:gd name="T17" fmla="*/ 1376 h 1505"/>
                  <a:gd name="T18" fmla="*/ 129 w 1020"/>
                  <a:gd name="T19" fmla="*/ 1505 h 1505"/>
                  <a:gd name="T20" fmla="*/ 891 w 1020"/>
                  <a:gd name="T21" fmla="*/ 1505 h 1505"/>
                  <a:gd name="T22" fmla="*/ 1020 w 1020"/>
                  <a:gd name="T23" fmla="*/ 1376 h 1505"/>
                  <a:gd name="T24" fmla="*/ 1020 w 1020"/>
                  <a:gd name="T25" fmla="*/ 718 h 1505"/>
                  <a:gd name="T26" fmla="*/ 891 w 1020"/>
                  <a:gd name="T27" fmla="*/ 589 h 1505"/>
                  <a:gd name="T28" fmla="*/ 211 w 1020"/>
                  <a:gd name="T29" fmla="*/ 344 h 1505"/>
                  <a:gd name="T30" fmla="*/ 510 w 1020"/>
                  <a:gd name="T31" fmla="*/ 45 h 1505"/>
                  <a:gd name="T32" fmla="*/ 810 w 1020"/>
                  <a:gd name="T33" fmla="*/ 344 h 1505"/>
                  <a:gd name="T34" fmla="*/ 810 w 1020"/>
                  <a:gd name="T35" fmla="*/ 589 h 1505"/>
                  <a:gd name="T36" fmla="*/ 722 w 1020"/>
                  <a:gd name="T37" fmla="*/ 589 h 1505"/>
                  <a:gd name="T38" fmla="*/ 722 w 1020"/>
                  <a:gd name="T39" fmla="*/ 344 h 1505"/>
                  <a:gd name="T40" fmla="*/ 510 w 1020"/>
                  <a:gd name="T41" fmla="*/ 132 h 1505"/>
                  <a:gd name="T42" fmla="*/ 298 w 1020"/>
                  <a:gd name="T43" fmla="*/ 344 h 1505"/>
                  <a:gd name="T44" fmla="*/ 298 w 1020"/>
                  <a:gd name="T45" fmla="*/ 589 h 1505"/>
                  <a:gd name="T46" fmla="*/ 211 w 1020"/>
                  <a:gd name="T47" fmla="*/ 589 h 1505"/>
                  <a:gd name="T48" fmla="*/ 211 w 1020"/>
                  <a:gd name="T49" fmla="*/ 344 h 1505"/>
                  <a:gd name="T50" fmla="*/ 677 w 1020"/>
                  <a:gd name="T51" fmla="*/ 588 h 1505"/>
                  <a:gd name="T52" fmla="*/ 677 w 1020"/>
                  <a:gd name="T53" fmla="*/ 589 h 1505"/>
                  <a:gd name="T54" fmla="*/ 344 w 1020"/>
                  <a:gd name="T55" fmla="*/ 589 h 1505"/>
                  <a:gd name="T56" fmla="*/ 344 w 1020"/>
                  <a:gd name="T57" fmla="*/ 344 h 1505"/>
                  <a:gd name="T58" fmla="*/ 510 w 1020"/>
                  <a:gd name="T59" fmla="*/ 178 h 1505"/>
                  <a:gd name="T60" fmla="*/ 677 w 1020"/>
                  <a:gd name="T61" fmla="*/ 344 h 1505"/>
                  <a:gd name="T62" fmla="*/ 677 w 1020"/>
                  <a:gd name="T63" fmla="*/ 588 h 1505"/>
                  <a:gd name="T64" fmla="*/ 975 w 1020"/>
                  <a:gd name="T65" fmla="*/ 1376 h 1505"/>
                  <a:gd name="T66" fmla="*/ 891 w 1020"/>
                  <a:gd name="T67" fmla="*/ 1460 h 1505"/>
                  <a:gd name="T68" fmla="*/ 129 w 1020"/>
                  <a:gd name="T69" fmla="*/ 1460 h 1505"/>
                  <a:gd name="T70" fmla="*/ 46 w 1020"/>
                  <a:gd name="T71" fmla="*/ 1376 h 1505"/>
                  <a:gd name="T72" fmla="*/ 46 w 1020"/>
                  <a:gd name="T73" fmla="*/ 718 h 1505"/>
                  <a:gd name="T74" fmla="*/ 129 w 1020"/>
                  <a:gd name="T75" fmla="*/ 634 h 1505"/>
                  <a:gd name="T76" fmla="*/ 891 w 1020"/>
                  <a:gd name="T77" fmla="*/ 634 h 1505"/>
                  <a:gd name="T78" fmla="*/ 975 w 1020"/>
                  <a:gd name="T79" fmla="*/ 718 h 1505"/>
                  <a:gd name="T80" fmla="*/ 975 w 1020"/>
                  <a:gd name="T81" fmla="*/ 1376 h 1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20" h="1505">
                    <a:moveTo>
                      <a:pt x="891" y="589"/>
                    </a:moveTo>
                    <a:cubicBezTo>
                      <a:pt x="855" y="589"/>
                      <a:pt x="855" y="589"/>
                      <a:pt x="855" y="589"/>
                    </a:cubicBezTo>
                    <a:cubicBezTo>
                      <a:pt x="855" y="344"/>
                      <a:pt x="855" y="344"/>
                      <a:pt x="855" y="344"/>
                    </a:cubicBezTo>
                    <a:cubicBezTo>
                      <a:pt x="855" y="154"/>
                      <a:pt x="700" y="0"/>
                      <a:pt x="510" y="0"/>
                    </a:cubicBezTo>
                    <a:cubicBezTo>
                      <a:pt x="320" y="0"/>
                      <a:pt x="166" y="154"/>
                      <a:pt x="166" y="344"/>
                    </a:cubicBezTo>
                    <a:cubicBezTo>
                      <a:pt x="166" y="589"/>
                      <a:pt x="166" y="589"/>
                      <a:pt x="166" y="589"/>
                    </a:cubicBezTo>
                    <a:cubicBezTo>
                      <a:pt x="129" y="589"/>
                      <a:pt x="129" y="589"/>
                      <a:pt x="129" y="589"/>
                    </a:cubicBezTo>
                    <a:cubicBezTo>
                      <a:pt x="58" y="589"/>
                      <a:pt x="0" y="647"/>
                      <a:pt x="0" y="718"/>
                    </a:cubicBezTo>
                    <a:cubicBezTo>
                      <a:pt x="0" y="1376"/>
                      <a:pt x="0" y="1376"/>
                      <a:pt x="0" y="1376"/>
                    </a:cubicBezTo>
                    <a:cubicBezTo>
                      <a:pt x="0" y="1448"/>
                      <a:pt x="58" y="1505"/>
                      <a:pt x="129" y="1505"/>
                    </a:cubicBezTo>
                    <a:cubicBezTo>
                      <a:pt x="891" y="1505"/>
                      <a:pt x="891" y="1505"/>
                      <a:pt x="891" y="1505"/>
                    </a:cubicBezTo>
                    <a:cubicBezTo>
                      <a:pt x="962" y="1505"/>
                      <a:pt x="1020" y="1448"/>
                      <a:pt x="1020" y="1376"/>
                    </a:cubicBezTo>
                    <a:cubicBezTo>
                      <a:pt x="1020" y="718"/>
                      <a:pt x="1020" y="718"/>
                      <a:pt x="1020" y="718"/>
                    </a:cubicBezTo>
                    <a:cubicBezTo>
                      <a:pt x="1020" y="647"/>
                      <a:pt x="962" y="589"/>
                      <a:pt x="891" y="589"/>
                    </a:cubicBezTo>
                    <a:close/>
                    <a:moveTo>
                      <a:pt x="211" y="344"/>
                    </a:moveTo>
                    <a:cubicBezTo>
                      <a:pt x="211" y="179"/>
                      <a:pt x="345" y="45"/>
                      <a:pt x="510" y="45"/>
                    </a:cubicBezTo>
                    <a:cubicBezTo>
                      <a:pt x="675" y="45"/>
                      <a:pt x="810" y="179"/>
                      <a:pt x="810" y="344"/>
                    </a:cubicBezTo>
                    <a:cubicBezTo>
                      <a:pt x="810" y="589"/>
                      <a:pt x="810" y="589"/>
                      <a:pt x="810" y="589"/>
                    </a:cubicBezTo>
                    <a:cubicBezTo>
                      <a:pt x="722" y="589"/>
                      <a:pt x="722" y="589"/>
                      <a:pt x="722" y="589"/>
                    </a:cubicBezTo>
                    <a:cubicBezTo>
                      <a:pt x="722" y="344"/>
                      <a:pt x="722" y="344"/>
                      <a:pt x="722" y="344"/>
                    </a:cubicBezTo>
                    <a:cubicBezTo>
                      <a:pt x="722" y="228"/>
                      <a:pt x="627" y="132"/>
                      <a:pt x="510" y="132"/>
                    </a:cubicBezTo>
                    <a:cubicBezTo>
                      <a:pt x="393" y="132"/>
                      <a:pt x="298" y="228"/>
                      <a:pt x="298" y="344"/>
                    </a:cubicBezTo>
                    <a:cubicBezTo>
                      <a:pt x="298" y="589"/>
                      <a:pt x="298" y="589"/>
                      <a:pt x="298" y="589"/>
                    </a:cubicBezTo>
                    <a:cubicBezTo>
                      <a:pt x="211" y="589"/>
                      <a:pt x="211" y="589"/>
                      <a:pt x="211" y="589"/>
                    </a:cubicBezTo>
                    <a:lnTo>
                      <a:pt x="211" y="344"/>
                    </a:lnTo>
                    <a:close/>
                    <a:moveTo>
                      <a:pt x="677" y="588"/>
                    </a:moveTo>
                    <a:cubicBezTo>
                      <a:pt x="677" y="588"/>
                      <a:pt x="677" y="589"/>
                      <a:pt x="677" y="589"/>
                    </a:cubicBezTo>
                    <a:cubicBezTo>
                      <a:pt x="344" y="589"/>
                      <a:pt x="344" y="589"/>
                      <a:pt x="344" y="589"/>
                    </a:cubicBezTo>
                    <a:cubicBezTo>
                      <a:pt x="344" y="344"/>
                      <a:pt x="344" y="344"/>
                      <a:pt x="344" y="344"/>
                    </a:cubicBezTo>
                    <a:cubicBezTo>
                      <a:pt x="344" y="252"/>
                      <a:pt x="418" y="178"/>
                      <a:pt x="510" y="178"/>
                    </a:cubicBezTo>
                    <a:cubicBezTo>
                      <a:pt x="602" y="178"/>
                      <a:pt x="677" y="252"/>
                      <a:pt x="677" y="344"/>
                    </a:cubicBezTo>
                    <a:lnTo>
                      <a:pt x="677" y="588"/>
                    </a:lnTo>
                    <a:close/>
                    <a:moveTo>
                      <a:pt x="975" y="1376"/>
                    </a:moveTo>
                    <a:cubicBezTo>
                      <a:pt x="975" y="1423"/>
                      <a:pt x="937" y="1460"/>
                      <a:pt x="891" y="1460"/>
                    </a:cubicBezTo>
                    <a:cubicBezTo>
                      <a:pt x="129" y="1460"/>
                      <a:pt x="129" y="1460"/>
                      <a:pt x="129" y="1460"/>
                    </a:cubicBezTo>
                    <a:cubicBezTo>
                      <a:pt x="83" y="1460"/>
                      <a:pt x="46" y="1423"/>
                      <a:pt x="46" y="1376"/>
                    </a:cubicBezTo>
                    <a:cubicBezTo>
                      <a:pt x="46" y="718"/>
                      <a:pt x="46" y="718"/>
                      <a:pt x="46" y="718"/>
                    </a:cubicBezTo>
                    <a:cubicBezTo>
                      <a:pt x="46" y="672"/>
                      <a:pt x="83" y="634"/>
                      <a:pt x="129" y="634"/>
                    </a:cubicBezTo>
                    <a:cubicBezTo>
                      <a:pt x="891" y="634"/>
                      <a:pt x="891" y="634"/>
                      <a:pt x="891" y="634"/>
                    </a:cubicBezTo>
                    <a:cubicBezTo>
                      <a:pt x="937" y="634"/>
                      <a:pt x="975" y="672"/>
                      <a:pt x="975" y="718"/>
                    </a:cubicBezTo>
                    <a:lnTo>
                      <a:pt x="975" y="137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ago"/>
                  <a:ea typeface="+mn-ea"/>
                  <a:cs typeface="+mn-cs"/>
                </a:endParaRPr>
              </a:p>
            </p:txBody>
          </p:sp>
          <p:sp>
            <p:nvSpPr>
              <p:cNvPr id="115" name="Freeform 35"/>
              <p:cNvSpPr>
                <a:spLocks noEditPoints="1"/>
              </p:cNvSpPr>
              <p:nvPr/>
            </p:nvSpPr>
            <p:spPr bwMode="auto">
              <a:xfrm>
                <a:off x="2282" y="2380"/>
                <a:ext cx="374" cy="580"/>
              </a:xfrm>
              <a:custGeom>
                <a:avLst/>
                <a:gdLst>
                  <a:gd name="T0" fmla="*/ 274 w 274"/>
                  <a:gd name="T1" fmla="*/ 125 h 426"/>
                  <a:gd name="T2" fmla="*/ 137 w 274"/>
                  <a:gd name="T3" fmla="*/ 0 h 426"/>
                  <a:gd name="T4" fmla="*/ 0 w 274"/>
                  <a:gd name="T5" fmla="*/ 125 h 426"/>
                  <a:gd name="T6" fmla="*/ 63 w 274"/>
                  <a:gd name="T7" fmla="*/ 230 h 426"/>
                  <a:gd name="T8" fmla="*/ 51 w 274"/>
                  <a:gd name="T9" fmla="*/ 363 h 426"/>
                  <a:gd name="T10" fmla="*/ 66 w 274"/>
                  <a:gd name="T11" fmla="*/ 405 h 426"/>
                  <a:gd name="T12" fmla="*/ 113 w 274"/>
                  <a:gd name="T13" fmla="*/ 426 h 426"/>
                  <a:gd name="T14" fmla="*/ 162 w 274"/>
                  <a:gd name="T15" fmla="*/ 426 h 426"/>
                  <a:gd name="T16" fmla="*/ 209 w 274"/>
                  <a:gd name="T17" fmla="*/ 405 h 426"/>
                  <a:gd name="T18" fmla="*/ 224 w 274"/>
                  <a:gd name="T19" fmla="*/ 363 h 426"/>
                  <a:gd name="T20" fmla="*/ 212 w 274"/>
                  <a:gd name="T21" fmla="*/ 230 h 426"/>
                  <a:gd name="T22" fmla="*/ 274 w 274"/>
                  <a:gd name="T23" fmla="*/ 125 h 426"/>
                  <a:gd name="T24" fmla="*/ 179 w 274"/>
                  <a:gd name="T25" fmla="*/ 196 h 426"/>
                  <a:gd name="T26" fmla="*/ 179 w 274"/>
                  <a:gd name="T27" fmla="*/ 196 h 426"/>
                  <a:gd name="T28" fmla="*/ 176 w 274"/>
                  <a:gd name="T29" fmla="*/ 198 h 426"/>
                  <a:gd name="T30" fmla="*/ 174 w 274"/>
                  <a:gd name="T31" fmla="*/ 199 h 426"/>
                  <a:gd name="T32" fmla="*/ 173 w 274"/>
                  <a:gd name="T33" fmla="*/ 200 h 426"/>
                  <a:gd name="T34" fmla="*/ 171 w 274"/>
                  <a:gd name="T35" fmla="*/ 202 h 426"/>
                  <a:gd name="T36" fmla="*/ 169 w 274"/>
                  <a:gd name="T37" fmla="*/ 205 h 426"/>
                  <a:gd name="T38" fmla="*/ 167 w 274"/>
                  <a:gd name="T39" fmla="*/ 208 h 426"/>
                  <a:gd name="T40" fmla="*/ 167 w 274"/>
                  <a:gd name="T41" fmla="*/ 210 h 426"/>
                  <a:gd name="T42" fmla="*/ 166 w 274"/>
                  <a:gd name="T43" fmla="*/ 211 h 426"/>
                  <a:gd name="T44" fmla="*/ 166 w 274"/>
                  <a:gd name="T45" fmla="*/ 214 h 426"/>
                  <a:gd name="T46" fmla="*/ 166 w 274"/>
                  <a:gd name="T47" fmla="*/ 214 h 426"/>
                  <a:gd name="T48" fmla="*/ 166 w 274"/>
                  <a:gd name="T49" fmla="*/ 217 h 426"/>
                  <a:gd name="T50" fmla="*/ 166 w 274"/>
                  <a:gd name="T51" fmla="*/ 219 h 426"/>
                  <a:gd name="T52" fmla="*/ 179 w 274"/>
                  <a:gd name="T53" fmla="*/ 367 h 426"/>
                  <a:gd name="T54" fmla="*/ 176 w 274"/>
                  <a:gd name="T55" fmla="*/ 375 h 426"/>
                  <a:gd name="T56" fmla="*/ 162 w 274"/>
                  <a:gd name="T57" fmla="*/ 381 h 426"/>
                  <a:gd name="T58" fmla="*/ 113 w 274"/>
                  <a:gd name="T59" fmla="*/ 381 h 426"/>
                  <a:gd name="T60" fmla="*/ 99 w 274"/>
                  <a:gd name="T61" fmla="*/ 375 h 426"/>
                  <a:gd name="T62" fmla="*/ 96 w 274"/>
                  <a:gd name="T63" fmla="*/ 367 h 426"/>
                  <a:gd name="T64" fmla="*/ 109 w 274"/>
                  <a:gd name="T65" fmla="*/ 219 h 426"/>
                  <a:gd name="T66" fmla="*/ 109 w 274"/>
                  <a:gd name="T67" fmla="*/ 217 h 426"/>
                  <a:gd name="T68" fmla="*/ 109 w 274"/>
                  <a:gd name="T69" fmla="*/ 217 h 426"/>
                  <a:gd name="T70" fmla="*/ 109 w 274"/>
                  <a:gd name="T71" fmla="*/ 214 h 426"/>
                  <a:gd name="T72" fmla="*/ 109 w 274"/>
                  <a:gd name="T73" fmla="*/ 214 h 426"/>
                  <a:gd name="T74" fmla="*/ 108 w 274"/>
                  <a:gd name="T75" fmla="*/ 211 h 426"/>
                  <a:gd name="T76" fmla="*/ 108 w 274"/>
                  <a:gd name="T77" fmla="*/ 210 h 426"/>
                  <a:gd name="T78" fmla="*/ 107 w 274"/>
                  <a:gd name="T79" fmla="*/ 208 h 426"/>
                  <a:gd name="T80" fmla="*/ 106 w 274"/>
                  <a:gd name="T81" fmla="*/ 205 h 426"/>
                  <a:gd name="T82" fmla="*/ 104 w 274"/>
                  <a:gd name="T83" fmla="*/ 203 h 426"/>
                  <a:gd name="T84" fmla="*/ 103 w 274"/>
                  <a:gd name="T85" fmla="*/ 202 h 426"/>
                  <a:gd name="T86" fmla="*/ 101 w 274"/>
                  <a:gd name="T87" fmla="*/ 200 h 426"/>
                  <a:gd name="T88" fmla="*/ 99 w 274"/>
                  <a:gd name="T89" fmla="*/ 198 h 426"/>
                  <a:gd name="T90" fmla="*/ 96 w 274"/>
                  <a:gd name="T91" fmla="*/ 196 h 426"/>
                  <a:gd name="T92" fmla="*/ 96 w 274"/>
                  <a:gd name="T93" fmla="*/ 196 h 426"/>
                  <a:gd name="T94" fmla="*/ 45 w 274"/>
                  <a:gd name="T95" fmla="*/ 125 h 426"/>
                  <a:gd name="T96" fmla="*/ 137 w 274"/>
                  <a:gd name="T97" fmla="*/ 45 h 426"/>
                  <a:gd name="T98" fmla="*/ 229 w 274"/>
                  <a:gd name="T99" fmla="*/ 125 h 426"/>
                  <a:gd name="T100" fmla="*/ 179 w 274"/>
                  <a:gd name="T101" fmla="*/ 196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74" h="426">
                    <a:moveTo>
                      <a:pt x="274" y="125"/>
                    </a:moveTo>
                    <a:cubicBezTo>
                      <a:pt x="274" y="56"/>
                      <a:pt x="213" y="0"/>
                      <a:pt x="137" y="0"/>
                    </a:cubicBezTo>
                    <a:cubicBezTo>
                      <a:pt x="62" y="0"/>
                      <a:pt x="0" y="56"/>
                      <a:pt x="0" y="125"/>
                    </a:cubicBezTo>
                    <a:cubicBezTo>
                      <a:pt x="0" y="168"/>
                      <a:pt x="24" y="207"/>
                      <a:pt x="63" y="230"/>
                    </a:cubicBezTo>
                    <a:cubicBezTo>
                      <a:pt x="51" y="363"/>
                      <a:pt x="51" y="363"/>
                      <a:pt x="51" y="363"/>
                    </a:cubicBezTo>
                    <a:cubicBezTo>
                      <a:pt x="50" y="379"/>
                      <a:pt x="55" y="394"/>
                      <a:pt x="66" y="405"/>
                    </a:cubicBezTo>
                    <a:cubicBezTo>
                      <a:pt x="77" y="418"/>
                      <a:pt x="94" y="426"/>
                      <a:pt x="113" y="426"/>
                    </a:cubicBezTo>
                    <a:cubicBezTo>
                      <a:pt x="162" y="426"/>
                      <a:pt x="162" y="426"/>
                      <a:pt x="162" y="426"/>
                    </a:cubicBezTo>
                    <a:cubicBezTo>
                      <a:pt x="180" y="426"/>
                      <a:pt x="197" y="418"/>
                      <a:pt x="209" y="405"/>
                    </a:cubicBezTo>
                    <a:cubicBezTo>
                      <a:pt x="220" y="394"/>
                      <a:pt x="225" y="379"/>
                      <a:pt x="224" y="363"/>
                    </a:cubicBezTo>
                    <a:cubicBezTo>
                      <a:pt x="212" y="230"/>
                      <a:pt x="212" y="230"/>
                      <a:pt x="212" y="230"/>
                    </a:cubicBezTo>
                    <a:cubicBezTo>
                      <a:pt x="251" y="207"/>
                      <a:pt x="274" y="168"/>
                      <a:pt x="274" y="125"/>
                    </a:cubicBezTo>
                    <a:close/>
                    <a:moveTo>
                      <a:pt x="179" y="196"/>
                    </a:moveTo>
                    <a:cubicBezTo>
                      <a:pt x="179" y="196"/>
                      <a:pt x="179" y="196"/>
                      <a:pt x="179" y="196"/>
                    </a:cubicBezTo>
                    <a:cubicBezTo>
                      <a:pt x="178" y="197"/>
                      <a:pt x="177" y="197"/>
                      <a:pt x="176" y="198"/>
                    </a:cubicBezTo>
                    <a:cubicBezTo>
                      <a:pt x="175" y="198"/>
                      <a:pt x="175" y="199"/>
                      <a:pt x="174" y="199"/>
                    </a:cubicBezTo>
                    <a:cubicBezTo>
                      <a:pt x="174" y="200"/>
                      <a:pt x="173" y="200"/>
                      <a:pt x="173" y="200"/>
                    </a:cubicBezTo>
                    <a:cubicBezTo>
                      <a:pt x="172" y="201"/>
                      <a:pt x="172" y="202"/>
                      <a:pt x="171" y="202"/>
                    </a:cubicBezTo>
                    <a:cubicBezTo>
                      <a:pt x="170" y="203"/>
                      <a:pt x="170" y="204"/>
                      <a:pt x="169" y="205"/>
                    </a:cubicBezTo>
                    <a:cubicBezTo>
                      <a:pt x="169" y="206"/>
                      <a:pt x="168" y="207"/>
                      <a:pt x="167" y="208"/>
                    </a:cubicBezTo>
                    <a:cubicBezTo>
                      <a:pt x="167" y="209"/>
                      <a:pt x="167" y="209"/>
                      <a:pt x="167" y="210"/>
                    </a:cubicBezTo>
                    <a:cubicBezTo>
                      <a:pt x="167" y="210"/>
                      <a:pt x="167" y="211"/>
                      <a:pt x="166" y="211"/>
                    </a:cubicBezTo>
                    <a:cubicBezTo>
                      <a:pt x="166" y="212"/>
                      <a:pt x="166" y="213"/>
                      <a:pt x="166" y="214"/>
                    </a:cubicBezTo>
                    <a:cubicBezTo>
                      <a:pt x="166" y="214"/>
                      <a:pt x="166" y="214"/>
                      <a:pt x="166" y="214"/>
                    </a:cubicBezTo>
                    <a:cubicBezTo>
                      <a:pt x="166" y="215"/>
                      <a:pt x="166" y="216"/>
                      <a:pt x="166" y="217"/>
                    </a:cubicBezTo>
                    <a:cubicBezTo>
                      <a:pt x="166" y="218"/>
                      <a:pt x="166" y="218"/>
                      <a:pt x="166" y="219"/>
                    </a:cubicBezTo>
                    <a:cubicBezTo>
                      <a:pt x="179" y="367"/>
                      <a:pt x="179" y="367"/>
                      <a:pt x="179" y="367"/>
                    </a:cubicBezTo>
                    <a:cubicBezTo>
                      <a:pt x="179" y="371"/>
                      <a:pt x="177" y="373"/>
                      <a:pt x="176" y="375"/>
                    </a:cubicBezTo>
                    <a:cubicBezTo>
                      <a:pt x="173" y="379"/>
                      <a:pt x="168" y="381"/>
                      <a:pt x="162" y="381"/>
                    </a:cubicBezTo>
                    <a:cubicBezTo>
                      <a:pt x="113" y="381"/>
                      <a:pt x="113" y="381"/>
                      <a:pt x="113" y="381"/>
                    </a:cubicBezTo>
                    <a:cubicBezTo>
                      <a:pt x="107" y="381"/>
                      <a:pt x="102" y="379"/>
                      <a:pt x="99" y="375"/>
                    </a:cubicBezTo>
                    <a:cubicBezTo>
                      <a:pt x="97" y="373"/>
                      <a:pt x="96" y="371"/>
                      <a:pt x="96" y="367"/>
                    </a:cubicBezTo>
                    <a:cubicBezTo>
                      <a:pt x="109" y="219"/>
                      <a:pt x="109" y="219"/>
                      <a:pt x="109" y="219"/>
                    </a:cubicBezTo>
                    <a:cubicBezTo>
                      <a:pt x="109" y="219"/>
                      <a:pt x="109" y="218"/>
                      <a:pt x="109" y="217"/>
                    </a:cubicBezTo>
                    <a:cubicBezTo>
                      <a:pt x="109" y="217"/>
                      <a:pt x="109" y="217"/>
                      <a:pt x="109" y="217"/>
                    </a:cubicBezTo>
                    <a:cubicBezTo>
                      <a:pt x="109" y="216"/>
                      <a:pt x="109" y="215"/>
                      <a:pt x="109" y="214"/>
                    </a:cubicBezTo>
                    <a:cubicBezTo>
                      <a:pt x="109" y="214"/>
                      <a:pt x="109" y="214"/>
                      <a:pt x="109" y="214"/>
                    </a:cubicBezTo>
                    <a:cubicBezTo>
                      <a:pt x="109" y="213"/>
                      <a:pt x="108" y="212"/>
                      <a:pt x="108" y="211"/>
                    </a:cubicBezTo>
                    <a:cubicBezTo>
                      <a:pt x="108" y="211"/>
                      <a:pt x="108" y="210"/>
                      <a:pt x="108" y="210"/>
                    </a:cubicBezTo>
                    <a:cubicBezTo>
                      <a:pt x="108" y="209"/>
                      <a:pt x="107" y="208"/>
                      <a:pt x="107" y="208"/>
                    </a:cubicBezTo>
                    <a:cubicBezTo>
                      <a:pt x="107" y="207"/>
                      <a:pt x="106" y="206"/>
                      <a:pt x="106" y="205"/>
                    </a:cubicBezTo>
                    <a:cubicBezTo>
                      <a:pt x="105" y="204"/>
                      <a:pt x="105" y="204"/>
                      <a:pt x="104" y="203"/>
                    </a:cubicBezTo>
                    <a:cubicBezTo>
                      <a:pt x="104" y="203"/>
                      <a:pt x="104" y="202"/>
                      <a:pt x="103" y="202"/>
                    </a:cubicBezTo>
                    <a:cubicBezTo>
                      <a:pt x="103" y="201"/>
                      <a:pt x="102" y="201"/>
                      <a:pt x="101" y="200"/>
                    </a:cubicBezTo>
                    <a:cubicBezTo>
                      <a:pt x="100" y="199"/>
                      <a:pt x="100" y="199"/>
                      <a:pt x="99" y="198"/>
                    </a:cubicBezTo>
                    <a:cubicBezTo>
                      <a:pt x="98" y="197"/>
                      <a:pt x="97" y="197"/>
                      <a:pt x="96" y="196"/>
                    </a:cubicBezTo>
                    <a:cubicBezTo>
                      <a:pt x="96" y="196"/>
                      <a:pt x="96" y="196"/>
                      <a:pt x="96" y="196"/>
                    </a:cubicBezTo>
                    <a:cubicBezTo>
                      <a:pt x="65" y="183"/>
                      <a:pt x="45" y="155"/>
                      <a:pt x="45" y="125"/>
                    </a:cubicBezTo>
                    <a:cubicBezTo>
                      <a:pt x="45" y="81"/>
                      <a:pt x="87" y="45"/>
                      <a:pt x="137" y="45"/>
                    </a:cubicBezTo>
                    <a:cubicBezTo>
                      <a:pt x="188" y="45"/>
                      <a:pt x="229" y="81"/>
                      <a:pt x="229" y="125"/>
                    </a:cubicBezTo>
                    <a:cubicBezTo>
                      <a:pt x="229" y="155"/>
                      <a:pt x="210" y="183"/>
                      <a:pt x="179" y="19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ago"/>
                  <a:ea typeface="+mn-ea"/>
                  <a:cs typeface="+mn-cs"/>
                </a:endParaRPr>
              </a:p>
            </p:txBody>
          </p:sp>
          <p:sp>
            <p:nvSpPr>
              <p:cNvPr id="116" name="Freeform 36"/>
              <p:cNvSpPr>
                <a:spLocks/>
              </p:cNvSpPr>
              <p:nvPr/>
            </p:nvSpPr>
            <p:spPr bwMode="auto">
              <a:xfrm>
                <a:off x="2431" y="267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ago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3" name="Group 73"/>
          <p:cNvGrpSpPr>
            <a:grpSpLocks noChangeAspect="1"/>
          </p:cNvGrpSpPr>
          <p:nvPr/>
        </p:nvGrpSpPr>
        <p:grpSpPr bwMode="auto">
          <a:xfrm>
            <a:off x="7276607" y="2630245"/>
            <a:ext cx="577388" cy="535076"/>
            <a:chOff x="3991" y="3012"/>
            <a:chExt cx="441" cy="387"/>
          </a:xfrm>
          <a:solidFill>
            <a:srgbClr val="0F4370">
              <a:alpha val="76000"/>
            </a:srgbClr>
          </a:solidFill>
        </p:grpSpPr>
        <p:sp>
          <p:nvSpPr>
            <p:cNvPr id="101" name="Freeform 74"/>
            <p:cNvSpPr>
              <a:spLocks/>
            </p:cNvSpPr>
            <p:nvPr/>
          </p:nvSpPr>
          <p:spPr bwMode="auto">
            <a:xfrm>
              <a:off x="3991" y="3012"/>
              <a:ext cx="441" cy="387"/>
            </a:xfrm>
            <a:custGeom>
              <a:avLst/>
              <a:gdLst>
                <a:gd name="T0" fmla="*/ 653 w 653"/>
                <a:gd name="T1" fmla="*/ 446 h 573"/>
                <a:gd name="T2" fmla="*/ 653 w 653"/>
                <a:gd name="T3" fmla="*/ 446 h 573"/>
                <a:gd name="T4" fmla="*/ 653 w 653"/>
                <a:gd name="T5" fmla="*/ 15 h 573"/>
                <a:gd name="T6" fmla="*/ 638 w 653"/>
                <a:gd name="T7" fmla="*/ 0 h 573"/>
                <a:gd name="T8" fmla="*/ 15 w 653"/>
                <a:gd name="T9" fmla="*/ 0 h 573"/>
                <a:gd name="T10" fmla="*/ 0 w 653"/>
                <a:gd name="T11" fmla="*/ 15 h 573"/>
                <a:gd name="T12" fmla="*/ 0 w 653"/>
                <a:gd name="T13" fmla="*/ 558 h 573"/>
                <a:gd name="T14" fmla="*/ 15 w 653"/>
                <a:gd name="T15" fmla="*/ 573 h 573"/>
                <a:gd name="T16" fmla="*/ 505 w 653"/>
                <a:gd name="T17" fmla="*/ 573 h 573"/>
                <a:gd name="T18" fmla="*/ 653 w 653"/>
                <a:gd name="T19" fmla="*/ 446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3" h="573">
                  <a:moveTo>
                    <a:pt x="653" y="446"/>
                  </a:moveTo>
                  <a:lnTo>
                    <a:pt x="653" y="446"/>
                  </a:lnTo>
                  <a:lnTo>
                    <a:pt x="653" y="15"/>
                  </a:lnTo>
                  <a:cubicBezTo>
                    <a:pt x="653" y="7"/>
                    <a:pt x="646" y="0"/>
                    <a:pt x="638" y="0"/>
                  </a:cubicBezTo>
                  <a:lnTo>
                    <a:pt x="15" y="0"/>
                  </a:lnTo>
                  <a:cubicBezTo>
                    <a:pt x="7" y="0"/>
                    <a:pt x="0" y="7"/>
                    <a:pt x="0" y="15"/>
                  </a:cubicBezTo>
                  <a:lnTo>
                    <a:pt x="0" y="558"/>
                  </a:lnTo>
                  <a:cubicBezTo>
                    <a:pt x="0" y="566"/>
                    <a:pt x="7" y="573"/>
                    <a:pt x="15" y="573"/>
                  </a:cubicBezTo>
                  <a:lnTo>
                    <a:pt x="505" y="573"/>
                  </a:lnTo>
                  <a:lnTo>
                    <a:pt x="653" y="446"/>
                  </a:lnTo>
                  <a:close/>
                </a:path>
              </a:pathLst>
            </a:custGeom>
            <a:noFill/>
            <a:ln w="190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+mn-ea"/>
                <a:cs typeface="+mn-cs"/>
              </a:endParaRPr>
            </a:p>
          </p:txBody>
        </p:sp>
        <p:sp>
          <p:nvSpPr>
            <p:cNvPr id="102" name="Freeform 75"/>
            <p:cNvSpPr>
              <a:spLocks/>
            </p:cNvSpPr>
            <p:nvPr/>
          </p:nvSpPr>
          <p:spPr bwMode="auto">
            <a:xfrm>
              <a:off x="4332" y="3313"/>
              <a:ext cx="100" cy="86"/>
            </a:xfrm>
            <a:custGeom>
              <a:avLst/>
              <a:gdLst>
                <a:gd name="T0" fmla="*/ 0 w 148"/>
                <a:gd name="T1" fmla="*/ 41 h 127"/>
                <a:gd name="T2" fmla="*/ 0 w 148"/>
                <a:gd name="T3" fmla="*/ 41 h 127"/>
                <a:gd name="T4" fmla="*/ 48 w 148"/>
                <a:gd name="T5" fmla="*/ 0 h 127"/>
                <a:gd name="T6" fmla="*/ 148 w 148"/>
                <a:gd name="T7" fmla="*/ 0 h 127"/>
                <a:gd name="T8" fmla="*/ 0 w 148"/>
                <a:gd name="T9" fmla="*/ 127 h 127"/>
                <a:gd name="T10" fmla="*/ 0 w 148"/>
                <a:gd name="T11" fmla="*/ 41 h 127"/>
                <a:gd name="T12" fmla="*/ 0 w 148"/>
                <a:gd name="T13" fmla="*/ 41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127">
                  <a:moveTo>
                    <a:pt x="0" y="41"/>
                  </a:moveTo>
                  <a:lnTo>
                    <a:pt x="0" y="41"/>
                  </a:lnTo>
                  <a:cubicBezTo>
                    <a:pt x="0" y="18"/>
                    <a:pt x="22" y="0"/>
                    <a:pt x="48" y="0"/>
                  </a:cubicBezTo>
                  <a:lnTo>
                    <a:pt x="148" y="0"/>
                  </a:lnTo>
                  <a:lnTo>
                    <a:pt x="0" y="127"/>
                  </a:lnTo>
                  <a:lnTo>
                    <a:pt x="0" y="41"/>
                  </a:lnTo>
                  <a:lnTo>
                    <a:pt x="0" y="41"/>
                  </a:ln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+mn-ea"/>
                <a:cs typeface="+mn-cs"/>
              </a:endParaRPr>
            </a:p>
          </p:txBody>
        </p:sp>
        <p:sp>
          <p:nvSpPr>
            <p:cNvPr id="103" name="Freeform 76"/>
            <p:cNvSpPr>
              <a:spLocks noEditPoints="1"/>
            </p:cNvSpPr>
            <p:nvPr/>
          </p:nvSpPr>
          <p:spPr bwMode="auto">
            <a:xfrm>
              <a:off x="4027" y="3177"/>
              <a:ext cx="361" cy="131"/>
            </a:xfrm>
            <a:custGeom>
              <a:avLst/>
              <a:gdLst>
                <a:gd name="T0" fmla="*/ 0 w 535"/>
                <a:gd name="T1" fmla="*/ 0 h 195"/>
                <a:gd name="T2" fmla="*/ 0 w 535"/>
                <a:gd name="T3" fmla="*/ 65 h 195"/>
                <a:gd name="T4" fmla="*/ 66 w 535"/>
                <a:gd name="T5" fmla="*/ 65 h 195"/>
                <a:gd name="T6" fmla="*/ 0 w 535"/>
                <a:gd name="T7" fmla="*/ 130 h 195"/>
                <a:gd name="T8" fmla="*/ 0 w 535"/>
                <a:gd name="T9" fmla="*/ 195 h 195"/>
                <a:gd name="T10" fmla="*/ 66 w 535"/>
                <a:gd name="T11" fmla="*/ 195 h 195"/>
                <a:gd name="T12" fmla="*/ 469 w 535"/>
                <a:gd name="T13" fmla="*/ 0 h 195"/>
                <a:gd name="T14" fmla="*/ 469 w 535"/>
                <a:gd name="T15" fmla="*/ 65 h 195"/>
                <a:gd name="T16" fmla="*/ 535 w 535"/>
                <a:gd name="T17" fmla="*/ 65 h 195"/>
                <a:gd name="T18" fmla="*/ 469 w 535"/>
                <a:gd name="T19" fmla="*/ 130 h 195"/>
                <a:gd name="T20" fmla="*/ 391 w 535"/>
                <a:gd name="T21" fmla="*/ 0 h 195"/>
                <a:gd name="T22" fmla="*/ 457 w 535"/>
                <a:gd name="T23" fmla="*/ 0 h 195"/>
                <a:gd name="T24" fmla="*/ 391 w 535"/>
                <a:gd name="T25" fmla="*/ 65 h 195"/>
                <a:gd name="T26" fmla="*/ 391 w 535"/>
                <a:gd name="T27" fmla="*/ 130 h 195"/>
                <a:gd name="T28" fmla="*/ 457 w 535"/>
                <a:gd name="T29" fmla="*/ 130 h 195"/>
                <a:gd name="T30" fmla="*/ 313 w 535"/>
                <a:gd name="T31" fmla="*/ 0 h 195"/>
                <a:gd name="T32" fmla="*/ 313 w 535"/>
                <a:gd name="T33" fmla="*/ 65 h 195"/>
                <a:gd name="T34" fmla="*/ 378 w 535"/>
                <a:gd name="T35" fmla="*/ 65 h 195"/>
                <a:gd name="T36" fmla="*/ 313 w 535"/>
                <a:gd name="T37" fmla="*/ 130 h 195"/>
                <a:gd name="T38" fmla="*/ 313 w 535"/>
                <a:gd name="T39" fmla="*/ 195 h 195"/>
                <a:gd name="T40" fmla="*/ 378 w 535"/>
                <a:gd name="T41" fmla="*/ 195 h 195"/>
                <a:gd name="T42" fmla="*/ 235 w 535"/>
                <a:gd name="T43" fmla="*/ 0 h 195"/>
                <a:gd name="T44" fmla="*/ 235 w 535"/>
                <a:gd name="T45" fmla="*/ 65 h 195"/>
                <a:gd name="T46" fmla="*/ 300 w 535"/>
                <a:gd name="T47" fmla="*/ 65 h 195"/>
                <a:gd name="T48" fmla="*/ 235 w 535"/>
                <a:gd name="T49" fmla="*/ 130 h 195"/>
                <a:gd name="T50" fmla="*/ 235 w 535"/>
                <a:gd name="T51" fmla="*/ 195 h 195"/>
                <a:gd name="T52" fmla="*/ 300 w 535"/>
                <a:gd name="T53" fmla="*/ 195 h 195"/>
                <a:gd name="T54" fmla="*/ 157 w 535"/>
                <a:gd name="T55" fmla="*/ 0 h 195"/>
                <a:gd name="T56" fmla="*/ 157 w 535"/>
                <a:gd name="T57" fmla="*/ 65 h 195"/>
                <a:gd name="T58" fmla="*/ 222 w 535"/>
                <a:gd name="T59" fmla="*/ 65 h 195"/>
                <a:gd name="T60" fmla="*/ 157 w 535"/>
                <a:gd name="T61" fmla="*/ 130 h 195"/>
                <a:gd name="T62" fmla="*/ 157 w 535"/>
                <a:gd name="T63" fmla="*/ 195 h 195"/>
                <a:gd name="T64" fmla="*/ 222 w 535"/>
                <a:gd name="T65" fmla="*/ 195 h 195"/>
                <a:gd name="T66" fmla="*/ 79 w 535"/>
                <a:gd name="T67" fmla="*/ 0 h 195"/>
                <a:gd name="T68" fmla="*/ 79 w 535"/>
                <a:gd name="T69" fmla="*/ 65 h 195"/>
                <a:gd name="T70" fmla="*/ 144 w 535"/>
                <a:gd name="T71" fmla="*/ 65 h 195"/>
                <a:gd name="T72" fmla="*/ 79 w 535"/>
                <a:gd name="T73" fmla="*/ 130 h 195"/>
                <a:gd name="T74" fmla="*/ 79 w 535"/>
                <a:gd name="T75" fmla="*/ 195 h 195"/>
                <a:gd name="T76" fmla="*/ 144 w 535"/>
                <a:gd name="T77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35" h="195">
                  <a:moveTo>
                    <a:pt x="0" y="0"/>
                  </a:moveTo>
                  <a:lnTo>
                    <a:pt x="0" y="0"/>
                  </a:lnTo>
                  <a:lnTo>
                    <a:pt x="66" y="0"/>
                  </a:lnTo>
                  <a:moveTo>
                    <a:pt x="0" y="65"/>
                  </a:moveTo>
                  <a:lnTo>
                    <a:pt x="0" y="65"/>
                  </a:lnTo>
                  <a:lnTo>
                    <a:pt x="66" y="65"/>
                  </a:lnTo>
                  <a:moveTo>
                    <a:pt x="0" y="130"/>
                  </a:moveTo>
                  <a:lnTo>
                    <a:pt x="0" y="130"/>
                  </a:lnTo>
                  <a:lnTo>
                    <a:pt x="66" y="130"/>
                  </a:lnTo>
                  <a:moveTo>
                    <a:pt x="0" y="195"/>
                  </a:moveTo>
                  <a:lnTo>
                    <a:pt x="0" y="195"/>
                  </a:lnTo>
                  <a:lnTo>
                    <a:pt x="66" y="195"/>
                  </a:lnTo>
                  <a:moveTo>
                    <a:pt x="469" y="0"/>
                  </a:moveTo>
                  <a:lnTo>
                    <a:pt x="469" y="0"/>
                  </a:lnTo>
                  <a:lnTo>
                    <a:pt x="535" y="0"/>
                  </a:lnTo>
                  <a:moveTo>
                    <a:pt x="469" y="65"/>
                  </a:moveTo>
                  <a:lnTo>
                    <a:pt x="469" y="65"/>
                  </a:lnTo>
                  <a:lnTo>
                    <a:pt x="535" y="65"/>
                  </a:lnTo>
                  <a:moveTo>
                    <a:pt x="469" y="130"/>
                  </a:moveTo>
                  <a:lnTo>
                    <a:pt x="469" y="130"/>
                  </a:lnTo>
                  <a:lnTo>
                    <a:pt x="535" y="130"/>
                  </a:lnTo>
                  <a:moveTo>
                    <a:pt x="391" y="0"/>
                  </a:moveTo>
                  <a:lnTo>
                    <a:pt x="391" y="0"/>
                  </a:lnTo>
                  <a:lnTo>
                    <a:pt x="457" y="0"/>
                  </a:lnTo>
                  <a:moveTo>
                    <a:pt x="391" y="65"/>
                  </a:moveTo>
                  <a:lnTo>
                    <a:pt x="391" y="65"/>
                  </a:lnTo>
                  <a:lnTo>
                    <a:pt x="457" y="65"/>
                  </a:lnTo>
                  <a:moveTo>
                    <a:pt x="391" y="130"/>
                  </a:moveTo>
                  <a:lnTo>
                    <a:pt x="391" y="130"/>
                  </a:lnTo>
                  <a:lnTo>
                    <a:pt x="457" y="130"/>
                  </a:lnTo>
                  <a:moveTo>
                    <a:pt x="313" y="0"/>
                  </a:moveTo>
                  <a:lnTo>
                    <a:pt x="313" y="0"/>
                  </a:lnTo>
                  <a:lnTo>
                    <a:pt x="378" y="0"/>
                  </a:lnTo>
                  <a:moveTo>
                    <a:pt x="313" y="65"/>
                  </a:moveTo>
                  <a:lnTo>
                    <a:pt x="313" y="65"/>
                  </a:lnTo>
                  <a:lnTo>
                    <a:pt x="378" y="65"/>
                  </a:lnTo>
                  <a:moveTo>
                    <a:pt x="313" y="130"/>
                  </a:moveTo>
                  <a:lnTo>
                    <a:pt x="313" y="130"/>
                  </a:lnTo>
                  <a:lnTo>
                    <a:pt x="378" y="130"/>
                  </a:lnTo>
                  <a:moveTo>
                    <a:pt x="313" y="195"/>
                  </a:moveTo>
                  <a:lnTo>
                    <a:pt x="313" y="195"/>
                  </a:lnTo>
                  <a:lnTo>
                    <a:pt x="378" y="195"/>
                  </a:lnTo>
                  <a:moveTo>
                    <a:pt x="235" y="0"/>
                  </a:moveTo>
                  <a:lnTo>
                    <a:pt x="235" y="0"/>
                  </a:lnTo>
                  <a:lnTo>
                    <a:pt x="300" y="0"/>
                  </a:lnTo>
                  <a:moveTo>
                    <a:pt x="235" y="65"/>
                  </a:moveTo>
                  <a:lnTo>
                    <a:pt x="235" y="65"/>
                  </a:lnTo>
                  <a:lnTo>
                    <a:pt x="300" y="65"/>
                  </a:lnTo>
                  <a:moveTo>
                    <a:pt x="235" y="130"/>
                  </a:moveTo>
                  <a:lnTo>
                    <a:pt x="235" y="130"/>
                  </a:lnTo>
                  <a:lnTo>
                    <a:pt x="300" y="130"/>
                  </a:lnTo>
                  <a:moveTo>
                    <a:pt x="235" y="195"/>
                  </a:moveTo>
                  <a:lnTo>
                    <a:pt x="235" y="195"/>
                  </a:lnTo>
                  <a:lnTo>
                    <a:pt x="300" y="195"/>
                  </a:lnTo>
                  <a:moveTo>
                    <a:pt x="157" y="0"/>
                  </a:moveTo>
                  <a:lnTo>
                    <a:pt x="157" y="0"/>
                  </a:lnTo>
                  <a:lnTo>
                    <a:pt x="222" y="0"/>
                  </a:lnTo>
                  <a:moveTo>
                    <a:pt x="157" y="65"/>
                  </a:moveTo>
                  <a:lnTo>
                    <a:pt x="157" y="65"/>
                  </a:lnTo>
                  <a:lnTo>
                    <a:pt x="222" y="65"/>
                  </a:lnTo>
                  <a:moveTo>
                    <a:pt x="157" y="130"/>
                  </a:moveTo>
                  <a:lnTo>
                    <a:pt x="157" y="130"/>
                  </a:lnTo>
                  <a:lnTo>
                    <a:pt x="222" y="130"/>
                  </a:lnTo>
                  <a:moveTo>
                    <a:pt x="157" y="195"/>
                  </a:moveTo>
                  <a:lnTo>
                    <a:pt x="157" y="195"/>
                  </a:lnTo>
                  <a:lnTo>
                    <a:pt x="222" y="195"/>
                  </a:lnTo>
                  <a:moveTo>
                    <a:pt x="79" y="0"/>
                  </a:moveTo>
                  <a:lnTo>
                    <a:pt x="79" y="0"/>
                  </a:lnTo>
                  <a:lnTo>
                    <a:pt x="144" y="0"/>
                  </a:lnTo>
                  <a:moveTo>
                    <a:pt x="79" y="65"/>
                  </a:moveTo>
                  <a:lnTo>
                    <a:pt x="79" y="65"/>
                  </a:lnTo>
                  <a:lnTo>
                    <a:pt x="144" y="65"/>
                  </a:lnTo>
                  <a:moveTo>
                    <a:pt x="79" y="130"/>
                  </a:moveTo>
                  <a:lnTo>
                    <a:pt x="79" y="130"/>
                  </a:lnTo>
                  <a:lnTo>
                    <a:pt x="144" y="130"/>
                  </a:lnTo>
                  <a:moveTo>
                    <a:pt x="79" y="195"/>
                  </a:moveTo>
                  <a:lnTo>
                    <a:pt x="79" y="195"/>
                  </a:lnTo>
                  <a:lnTo>
                    <a:pt x="144" y="195"/>
                  </a:lnTo>
                </a:path>
              </a:pathLst>
            </a:custGeom>
            <a:grpFill/>
            <a:ln w="190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+mn-ea"/>
                <a:cs typeface="+mn-cs"/>
              </a:endParaRPr>
            </a:p>
          </p:txBody>
        </p:sp>
        <p:sp>
          <p:nvSpPr>
            <p:cNvPr id="105" name="Freeform 78"/>
            <p:cNvSpPr>
              <a:spLocks/>
            </p:cNvSpPr>
            <p:nvPr/>
          </p:nvSpPr>
          <p:spPr bwMode="auto">
            <a:xfrm>
              <a:off x="4027" y="3115"/>
              <a:ext cx="405" cy="0"/>
            </a:xfrm>
            <a:custGeom>
              <a:avLst/>
              <a:gdLst>
                <a:gd name="T0" fmla="*/ 0 w 600"/>
                <a:gd name="T1" fmla="*/ 0 w 600"/>
                <a:gd name="T2" fmla="*/ 600 w 60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00">
                  <a:moveTo>
                    <a:pt x="0" y="0"/>
                  </a:moveTo>
                  <a:lnTo>
                    <a:pt x="0" y="0"/>
                  </a:lnTo>
                  <a:lnTo>
                    <a:pt x="600" y="0"/>
                  </a:lnTo>
                </a:path>
              </a:pathLst>
            </a:custGeom>
            <a:grpFill/>
            <a:ln w="190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+mn-ea"/>
                <a:cs typeface="+mn-cs"/>
              </a:endParaRPr>
            </a:p>
          </p:txBody>
        </p:sp>
        <p:sp>
          <p:nvSpPr>
            <p:cNvPr id="106" name="Freeform 79"/>
            <p:cNvSpPr>
              <a:spLocks/>
            </p:cNvSpPr>
            <p:nvPr/>
          </p:nvSpPr>
          <p:spPr bwMode="auto">
            <a:xfrm>
              <a:off x="4194" y="3048"/>
              <a:ext cx="36" cy="35"/>
            </a:xfrm>
            <a:custGeom>
              <a:avLst/>
              <a:gdLst>
                <a:gd name="T0" fmla="*/ 53 w 53"/>
                <a:gd name="T1" fmla="*/ 27 h 53"/>
                <a:gd name="T2" fmla="*/ 53 w 53"/>
                <a:gd name="T3" fmla="*/ 27 h 53"/>
                <a:gd name="T4" fmla="*/ 27 w 53"/>
                <a:gd name="T5" fmla="*/ 53 h 53"/>
                <a:gd name="T6" fmla="*/ 0 w 53"/>
                <a:gd name="T7" fmla="*/ 27 h 53"/>
                <a:gd name="T8" fmla="*/ 27 w 53"/>
                <a:gd name="T9" fmla="*/ 0 h 53"/>
                <a:gd name="T10" fmla="*/ 53 w 53"/>
                <a:gd name="T11" fmla="*/ 27 h 53"/>
                <a:gd name="T12" fmla="*/ 53 w 53"/>
                <a:gd name="T13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53">
                  <a:moveTo>
                    <a:pt x="53" y="27"/>
                  </a:moveTo>
                  <a:lnTo>
                    <a:pt x="53" y="27"/>
                  </a:lnTo>
                  <a:cubicBezTo>
                    <a:pt x="53" y="42"/>
                    <a:pt x="41" y="53"/>
                    <a:pt x="27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1" y="0"/>
                    <a:pt x="53" y="12"/>
                    <a:pt x="53" y="27"/>
                  </a:cubicBezTo>
                  <a:lnTo>
                    <a:pt x="53" y="27"/>
                  </a:lnTo>
                  <a:close/>
                </a:path>
              </a:pathLst>
            </a:custGeom>
            <a:grpFill/>
            <a:ln w="190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+mn-ea"/>
                <a:cs typeface="+mn-cs"/>
              </a:endParaRPr>
            </a:p>
          </p:txBody>
        </p:sp>
      </p:grpSp>
      <p:grpSp>
        <p:nvGrpSpPr>
          <p:cNvPr id="94" name="Group 83"/>
          <p:cNvGrpSpPr>
            <a:grpSpLocks noChangeAspect="1"/>
          </p:cNvGrpSpPr>
          <p:nvPr/>
        </p:nvGrpSpPr>
        <p:grpSpPr bwMode="auto">
          <a:xfrm flipH="1">
            <a:off x="6952782" y="2568450"/>
            <a:ext cx="514151" cy="451704"/>
            <a:chOff x="4073" y="3284"/>
            <a:chExt cx="357" cy="297"/>
          </a:xfrm>
          <a:solidFill>
            <a:srgbClr val="0F4370">
              <a:alpha val="76000"/>
            </a:srgbClr>
          </a:solidFill>
        </p:grpSpPr>
        <p:sp>
          <p:nvSpPr>
            <p:cNvPr id="96" name="Freeform 84"/>
            <p:cNvSpPr>
              <a:spLocks/>
            </p:cNvSpPr>
            <p:nvPr/>
          </p:nvSpPr>
          <p:spPr bwMode="auto">
            <a:xfrm>
              <a:off x="4073" y="3284"/>
              <a:ext cx="357" cy="297"/>
            </a:xfrm>
            <a:custGeom>
              <a:avLst/>
              <a:gdLst>
                <a:gd name="T0" fmla="*/ 750 w 774"/>
                <a:gd name="T1" fmla="*/ 606 h 646"/>
                <a:gd name="T2" fmla="*/ 750 w 774"/>
                <a:gd name="T3" fmla="*/ 606 h 646"/>
                <a:gd name="T4" fmla="*/ 646 w 774"/>
                <a:gd name="T5" fmla="*/ 622 h 646"/>
                <a:gd name="T6" fmla="*/ 453 w 774"/>
                <a:gd name="T7" fmla="*/ 478 h 646"/>
                <a:gd name="T8" fmla="*/ 199 w 774"/>
                <a:gd name="T9" fmla="*/ 511 h 646"/>
                <a:gd name="T10" fmla="*/ 54 w 774"/>
                <a:gd name="T11" fmla="*/ 171 h 646"/>
                <a:gd name="T12" fmla="*/ 194 w 774"/>
                <a:gd name="T13" fmla="*/ 28 h 646"/>
                <a:gd name="T14" fmla="*/ 395 w 774"/>
                <a:gd name="T15" fmla="*/ 26 h 646"/>
                <a:gd name="T16" fmla="*/ 538 w 774"/>
                <a:gd name="T17" fmla="*/ 166 h 646"/>
                <a:gd name="T18" fmla="*/ 542 w 774"/>
                <a:gd name="T19" fmla="*/ 360 h 646"/>
                <a:gd name="T20" fmla="*/ 734 w 774"/>
                <a:gd name="T21" fmla="*/ 503 h 646"/>
                <a:gd name="T22" fmla="*/ 750 w 774"/>
                <a:gd name="T23" fmla="*/ 606 h 646"/>
                <a:gd name="T24" fmla="*/ 750 w 774"/>
                <a:gd name="T25" fmla="*/ 606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4" h="646">
                  <a:moveTo>
                    <a:pt x="750" y="606"/>
                  </a:moveTo>
                  <a:lnTo>
                    <a:pt x="750" y="606"/>
                  </a:lnTo>
                  <a:cubicBezTo>
                    <a:pt x="726" y="639"/>
                    <a:pt x="679" y="646"/>
                    <a:pt x="646" y="622"/>
                  </a:cubicBezTo>
                  <a:lnTo>
                    <a:pt x="453" y="478"/>
                  </a:lnTo>
                  <a:cubicBezTo>
                    <a:pt x="382" y="531"/>
                    <a:pt x="286" y="547"/>
                    <a:pt x="199" y="511"/>
                  </a:cubicBezTo>
                  <a:cubicBezTo>
                    <a:pt x="65" y="457"/>
                    <a:pt x="0" y="305"/>
                    <a:pt x="54" y="171"/>
                  </a:cubicBezTo>
                  <a:cubicBezTo>
                    <a:pt x="80" y="106"/>
                    <a:pt x="130" y="55"/>
                    <a:pt x="194" y="28"/>
                  </a:cubicBezTo>
                  <a:cubicBezTo>
                    <a:pt x="259" y="0"/>
                    <a:pt x="330" y="0"/>
                    <a:pt x="395" y="26"/>
                  </a:cubicBezTo>
                  <a:cubicBezTo>
                    <a:pt x="459" y="52"/>
                    <a:pt x="510" y="102"/>
                    <a:pt x="538" y="166"/>
                  </a:cubicBezTo>
                  <a:cubicBezTo>
                    <a:pt x="564" y="228"/>
                    <a:pt x="565" y="297"/>
                    <a:pt x="542" y="360"/>
                  </a:cubicBezTo>
                  <a:lnTo>
                    <a:pt x="734" y="503"/>
                  </a:lnTo>
                  <a:cubicBezTo>
                    <a:pt x="767" y="527"/>
                    <a:pt x="774" y="573"/>
                    <a:pt x="750" y="606"/>
                  </a:cubicBezTo>
                  <a:lnTo>
                    <a:pt x="750" y="606"/>
                  </a:lnTo>
                  <a:close/>
                </a:path>
              </a:pathLst>
            </a:custGeom>
            <a:noFill/>
            <a:ln w="190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+mn-ea"/>
                <a:cs typeface="+mn-cs"/>
              </a:endParaRPr>
            </a:p>
          </p:txBody>
        </p:sp>
        <p:sp>
          <p:nvSpPr>
            <p:cNvPr id="97" name="Freeform 85"/>
            <p:cNvSpPr>
              <a:spLocks/>
            </p:cNvSpPr>
            <p:nvPr/>
          </p:nvSpPr>
          <p:spPr bwMode="auto">
            <a:xfrm>
              <a:off x="4105" y="3312"/>
              <a:ext cx="201" cy="201"/>
            </a:xfrm>
            <a:custGeom>
              <a:avLst/>
              <a:gdLst>
                <a:gd name="T0" fmla="*/ 417 w 437"/>
                <a:gd name="T1" fmla="*/ 284 h 438"/>
                <a:gd name="T2" fmla="*/ 417 w 437"/>
                <a:gd name="T3" fmla="*/ 284 h 438"/>
                <a:gd name="T4" fmla="*/ 416 w 437"/>
                <a:gd name="T5" fmla="*/ 129 h 438"/>
                <a:gd name="T6" fmla="*/ 305 w 437"/>
                <a:gd name="T7" fmla="*/ 21 h 438"/>
                <a:gd name="T8" fmla="*/ 150 w 437"/>
                <a:gd name="T9" fmla="*/ 22 h 438"/>
                <a:gd name="T10" fmla="*/ 42 w 437"/>
                <a:gd name="T11" fmla="*/ 133 h 438"/>
                <a:gd name="T12" fmla="*/ 154 w 437"/>
                <a:gd name="T13" fmla="*/ 396 h 438"/>
                <a:gd name="T14" fmla="*/ 417 w 437"/>
                <a:gd name="T15" fmla="*/ 284 h 438"/>
                <a:gd name="T16" fmla="*/ 417 w 437"/>
                <a:gd name="T17" fmla="*/ 284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7" h="438">
                  <a:moveTo>
                    <a:pt x="417" y="284"/>
                  </a:moveTo>
                  <a:lnTo>
                    <a:pt x="417" y="284"/>
                  </a:lnTo>
                  <a:cubicBezTo>
                    <a:pt x="437" y="234"/>
                    <a:pt x="437" y="179"/>
                    <a:pt x="416" y="129"/>
                  </a:cubicBezTo>
                  <a:cubicBezTo>
                    <a:pt x="395" y="79"/>
                    <a:pt x="355" y="41"/>
                    <a:pt x="305" y="21"/>
                  </a:cubicBezTo>
                  <a:cubicBezTo>
                    <a:pt x="255" y="0"/>
                    <a:pt x="200" y="1"/>
                    <a:pt x="150" y="22"/>
                  </a:cubicBezTo>
                  <a:cubicBezTo>
                    <a:pt x="100" y="43"/>
                    <a:pt x="62" y="83"/>
                    <a:pt x="42" y="133"/>
                  </a:cubicBezTo>
                  <a:cubicBezTo>
                    <a:pt x="0" y="236"/>
                    <a:pt x="50" y="355"/>
                    <a:pt x="154" y="396"/>
                  </a:cubicBezTo>
                  <a:cubicBezTo>
                    <a:pt x="257" y="438"/>
                    <a:pt x="375" y="388"/>
                    <a:pt x="417" y="284"/>
                  </a:cubicBezTo>
                  <a:lnTo>
                    <a:pt x="417" y="284"/>
                  </a:lnTo>
                  <a:close/>
                </a:path>
              </a:pathLst>
            </a:custGeom>
            <a:noFill/>
            <a:ln w="19050" cap="flat">
              <a:solidFill>
                <a:srgbClr val="FFFFFF">
                  <a:alpha val="83000"/>
                </a:srgb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+mn-ea"/>
                <a:cs typeface="+mn-cs"/>
              </a:endParaRPr>
            </a:p>
          </p:txBody>
        </p:sp>
        <p:sp>
          <p:nvSpPr>
            <p:cNvPr id="98" name="Freeform 86"/>
            <p:cNvSpPr>
              <a:spLocks/>
            </p:cNvSpPr>
            <p:nvPr/>
          </p:nvSpPr>
          <p:spPr bwMode="auto">
            <a:xfrm>
              <a:off x="4338" y="3485"/>
              <a:ext cx="55" cy="41"/>
            </a:xfrm>
            <a:custGeom>
              <a:avLst/>
              <a:gdLst>
                <a:gd name="T0" fmla="*/ 118 w 118"/>
                <a:gd name="T1" fmla="*/ 88 h 88"/>
                <a:gd name="T2" fmla="*/ 118 w 118"/>
                <a:gd name="T3" fmla="*/ 88 h 88"/>
                <a:gd name="T4" fmla="*/ 0 w 118"/>
                <a:gd name="T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8" h="88">
                  <a:moveTo>
                    <a:pt x="118" y="88"/>
                  </a:moveTo>
                  <a:lnTo>
                    <a:pt x="118" y="88"/>
                  </a:lnTo>
                  <a:lnTo>
                    <a:pt x="0" y="0"/>
                  </a:lnTo>
                </a:path>
              </a:pathLst>
            </a:custGeom>
            <a:grpFill/>
            <a:ln w="190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+mn-ea"/>
                <a:cs typeface="+mn-cs"/>
              </a:endParaRPr>
            </a:p>
          </p:txBody>
        </p:sp>
        <p:sp>
          <p:nvSpPr>
            <p:cNvPr id="99" name="Freeform 87"/>
            <p:cNvSpPr>
              <a:spLocks/>
            </p:cNvSpPr>
            <p:nvPr/>
          </p:nvSpPr>
          <p:spPr bwMode="auto">
            <a:xfrm>
              <a:off x="4160" y="3461"/>
              <a:ext cx="101" cy="21"/>
            </a:xfrm>
            <a:custGeom>
              <a:avLst/>
              <a:gdLst>
                <a:gd name="T0" fmla="*/ 0 w 220"/>
                <a:gd name="T1" fmla="*/ 0 h 46"/>
                <a:gd name="T2" fmla="*/ 0 w 220"/>
                <a:gd name="T3" fmla="*/ 0 h 46"/>
                <a:gd name="T4" fmla="*/ 0 w 220"/>
                <a:gd name="T5" fmla="*/ 0 h 46"/>
                <a:gd name="T6" fmla="*/ 110 w 220"/>
                <a:gd name="T7" fmla="*/ 46 h 46"/>
                <a:gd name="T8" fmla="*/ 220 w 220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0" h="4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29" y="29"/>
                    <a:pt x="68" y="46"/>
                    <a:pt x="110" y="46"/>
                  </a:cubicBezTo>
                  <a:cubicBezTo>
                    <a:pt x="151" y="45"/>
                    <a:pt x="190" y="29"/>
                    <a:pt x="220" y="0"/>
                  </a:cubicBezTo>
                </a:path>
              </a:pathLst>
            </a:custGeom>
            <a:grpFill/>
            <a:ln w="190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+mn-ea"/>
                <a:cs typeface="+mn-cs"/>
              </a:endParaRPr>
            </a:p>
          </p:txBody>
        </p:sp>
      </p:grpSp>
      <p:sp>
        <p:nvSpPr>
          <p:cNvPr id="123" name="Text Placeholder 1">
            <a:extLst>
              <a:ext uri="{FF2B5EF4-FFF2-40B4-BE49-F238E27FC236}">
                <a16:creationId xmlns:a16="http://schemas.microsoft.com/office/drawing/2014/main" id="{0DB03AA7-EB2B-4B9F-974C-9F7C1EA291C2}"/>
              </a:ext>
            </a:extLst>
          </p:cNvPr>
          <p:cNvSpPr txBox="1">
            <a:spLocks/>
          </p:cNvSpPr>
          <p:nvPr/>
        </p:nvSpPr>
        <p:spPr>
          <a:xfrm>
            <a:off x="457200" y="435143"/>
            <a:ext cx="11729357" cy="50446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2"/>
                </a:solidFill>
                <a:latin typeface="Imago" panose="02000500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mago"/>
                <a:ea typeface="+mn-ea"/>
                <a:cs typeface="+mn-cs"/>
              </a:rPr>
              <a:t>NAVIGATING THE EVOLVING HEALTHCARE LANDSCAPE</a:t>
            </a:r>
          </a:p>
        </p:txBody>
      </p:sp>
      <p:sp>
        <p:nvSpPr>
          <p:cNvPr id="124" name="Text Placeholder 2">
            <a:extLst>
              <a:ext uri="{FF2B5EF4-FFF2-40B4-BE49-F238E27FC236}">
                <a16:creationId xmlns:a16="http://schemas.microsoft.com/office/drawing/2014/main" id="{A06A083A-F97A-4027-8529-537474574F07}"/>
              </a:ext>
            </a:extLst>
          </p:cNvPr>
          <p:cNvSpPr txBox="1">
            <a:spLocks/>
          </p:cNvSpPr>
          <p:nvPr/>
        </p:nvSpPr>
        <p:spPr>
          <a:xfrm>
            <a:off x="457200" y="936715"/>
            <a:ext cx="9334500" cy="3524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1"/>
                </a:solidFill>
                <a:latin typeface="Minion Pro" panose="020405030503060202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ion" panose="02040503050201020203" pitchFamily="18" charset="0"/>
                <a:ea typeface="+mn-ea"/>
                <a:cs typeface="+mn-cs"/>
              </a:rPr>
              <a:t>Overcoming challenges to meet expectations </a:t>
            </a:r>
          </a:p>
        </p:txBody>
      </p:sp>
      <p:pic>
        <p:nvPicPr>
          <p:cNvPr id="128" name="Graphic 127" descr="Hourglass">
            <a:extLst>
              <a:ext uri="{FF2B5EF4-FFF2-40B4-BE49-F238E27FC236}">
                <a16:creationId xmlns:a16="http://schemas.microsoft.com/office/drawing/2014/main" id="{920F08DB-A05A-4DB5-A5D0-080FB33C1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43130" y="3560304"/>
            <a:ext cx="647605" cy="647605"/>
          </a:xfrm>
          <a:prstGeom prst="rect">
            <a:avLst/>
          </a:prstGeom>
        </p:spPr>
      </p:pic>
      <p:sp>
        <p:nvSpPr>
          <p:cNvPr id="130" name="Rectangle 129">
            <a:extLst>
              <a:ext uri="{FF2B5EF4-FFF2-40B4-BE49-F238E27FC236}">
                <a16:creationId xmlns:a16="http://schemas.microsoft.com/office/drawing/2014/main" id="{FE0DDCBF-C48B-4266-9927-0A3BCA7B354B}"/>
              </a:ext>
            </a:extLst>
          </p:cNvPr>
          <p:cNvSpPr/>
          <p:nvPr/>
        </p:nvSpPr>
        <p:spPr>
          <a:xfrm>
            <a:off x="6952782" y="4603392"/>
            <a:ext cx="36516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204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Imago"/>
              </a:rPr>
              <a:t>Budget</a:t>
            </a:r>
            <a:r>
              <a:rPr kumimoji="0" lang="en-US" sz="2000" b="1" i="0" u="none" strike="noStrike" kern="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Imago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Imago"/>
              </a:rPr>
              <a:t>constraints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9E6F1935-2096-4843-8C53-D95BA3656B60}"/>
              </a:ext>
            </a:extLst>
          </p:cNvPr>
          <p:cNvSpPr/>
          <p:nvPr/>
        </p:nvSpPr>
        <p:spPr>
          <a:xfrm>
            <a:off x="6952782" y="3657094"/>
            <a:ext cx="3484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204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Imago"/>
              </a:rPr>
              <a:t>Resource &amp; Time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Imago"/>
              </a:rPr>
              <a:t>constraints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Imago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B3FFD181-B1AF-460D-BFDB-91BC7462E288}"/>
              </a:ext>
            </a:extLst>
          </p:cNvPr>
          <p:cNvSpPr/>
          <p:nvPr/>
        </p:nvSpPr>
        <p:spPr>
          <a:xfrm>
            <a:off x="1342312" y="4629003"/>
            <a:ext cx="43441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204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Imago"/>
              </a:rPr>
              <a:t>Improve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Imago"/>
              </a:rPr>
              <a:t> cost-effectiveness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Imago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61799C9A-CB2D-4AE9-BEAE-AE7C2D6822EF}"/>
              </a:ext>
            </a:extLst>
          </p:cNvPr>
          <p:cNvSpPr/>
          <p:nvPr/>
        </p:nvSpPr>
        <p:spPr>
          <a:xfrm>
            <a:off x="1314703" y="3671595"/>
            <a:ext cx="45148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204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Imago"/>
              </a:rPr>
              <a:t>Ensure the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Imago"/>
              </a:rPr>
              <a:t>highest</a:t>
            </a:r>
            <a:r>
              <a:rPr kumimoji="0" lang="en-US" sz="2000" b="1" i="0" u="none" strike="noStrike" kern="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Imago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Imago"/>
              </a:rPr>
              <a:t>quality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79D01457-98E0-455A-B5B9-6A05F82B98BB}"/>
              </a:ext>
            </a:extLst>
          </p:cNvPr>
          <p:cNvSpPr/>
          <p:nvPr/>
        </p:nvSpPr>
        <p:spPr>
          <a:xfrm>
            <a:off x="1267947" y="2695199"/>
            <a:ext cx="46920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204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Imago"/>
              </a:rPr>
              <a:t>Manage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Imago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Imago"/>
              </a:rPr>
              <a:t>changing demands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3" name="Graphic 2" descr="Medicine">
            <a:extLst>
              <a:ext uri="{FF2B5EF4-FFF2-40B4-BE49-F238E27FC236}">
                <a16:creationId xmlns:a16="http://schemas.microsoft.com/office/drawing/2014/main" id="{1A8C9B7D-59B4-4062-9C2B-31BED576F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92376" y="2378410"/>
            <a:ext cx="914400" cy="91440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B82AF7ED-A560-4715-8E85-D7D15222BFC1}"/>
              </a:ext>
            </a:extLst>
          </p:cNvPr>
          <p:cNvGrpSpPr/>
          <p:nvPr/>
        </p:nvGrpSpPr>
        <p:grpSpPr>
          <a:xfrm>
            <a:off x="172124" y="6337324"/>
            <a:ext cx="3725333" cy="346248"/>
            <a:chOff x="2" y="6356539"/>
            <a:chExt cx="3725333" cy="346248"/>
          </a:xfrm>
        </p:grpSpPr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B547BDBF-BC8A-4BF7-AF90-84CDDF0943A9}"/>
                </a:ext>
              </a:extLst>
            </p:cNvPr>
            <p:cNvSpPr/>
            <p:nvPr/>
          </p:nvSpPr>
          <p:spPr>
            <a:xfrm>
              <a:off x="2" y="6356539"/>
              <a:ext cx="3725333" cy="346248"/>
            </a:xfrm>
            <a:custGeom>
              <a:avLst/>
              <a:gdLst>
                <a:gd name="connsiteX0" fmla="*/ 0 w 3725333"/>
                <a:gd name="connsiteY0" fmla="*/ 173123 h 346248"/>
                <a:gd name="connsiteX1" fmla="*/ 0 w 3725333"/>
                <a:gd name="connsiteY1" fmla="*/ 173124 h 346248"/>
                <a:gd name="connsiteX2" fmla="*/ 0 w 3725333"/>
                <a:gd name="connsiteY2" fmla="*/ 173124 h 346248"/>
                <a:gd name="connsiteX3" fmla="*/ 1170642 w 3725333"/>
                <a:gd name="connsiteY3" fmla="*/ 0 h 346248"/>
                <a:gd name="connsiteX4" fmla="*/ 3552209 w 3725333"/>
                <a:gd name="connsiteY4" fmla="*/ 0 h 346248"/>
                <a:gd name="connsiteX5" fmla="*/ 3725333 w 3725333"/>
                <a:gd name="connsiteY5" fmla="*/ 173124 h 346248"/>
                <a:gd name="connsiteX6" fmla="*/ 3725332 w 3725333"/>
                <a:gd name="connsiteY6" fmla="*/ 173124 h 346248"/>
                <a:gd name="connsiteX7" fmla="*/ 3552208 w 3725333"/>
                <a:gd name="connsiteY7" fmla="*/ 346248 h 346248"/>
                <a:gd name="connsiteX8" fmla="*/ 1170642 w 3725333"/>
                <a:gd name="connsiteY8" fmla="*/ 346248 h 346248"/>
                <a:gd name="connsiteX9" fmla="*/ 173124 w 3725333"/>
                <a:gd name="connsiteY9" fmla="*/ 0 h 346248"/>
                <a:gd name="connsiteX10" fmla="*/ 244609 w 3725333"/>
                <a:gd name="connsiteY10" fmla="*/ 0 h 346248"/>
                <a:gd name="connsiteX11" fmla="*/ 244609 w 3725333"/>
                <a:gd name="connsiteY11" fmla="*/ 346247 h 346248"/>
                <a:gd name="connsiteX12" fmla="*/ 173124 w 3725333"/>
                <a:gd name="connsiteY12" fmla="*/ 346247 h 346248"/>
                <a:gd name="connsiteX13" fmla="*/ 13605 w 3725333"/>
                <a:gd name="connsiteY13" fmla="*/ 240511 h 346248"/>
                <a:gd name="connsiteX14" fmla="*/ 0 w 3725333"/>
                <a:gd name="connsiteY14" fmla="*/ 173124 h 346248"/>
                <a:gd name="connsiteX15" fmla="*/ 13605 w 3725333"/>
                <a:gd name="connsiteY15" fmla="*/ 105736 h 346248"/>
                <a:gd name="connsiteX16" fmla="*/ 173124 w 3725333"/>
                <a:gd name="connsiteY16" fmla="*/ 0 h 34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5333" h="346248">
                  <a:moveTo>
                    <a:pt x="0" y="173123"/>
                  </a:moveTo>
                  <a:lnTo>
                    <a:pt x="0" y="173124"/>
                  </a:lnTo>
                  <a:lnTo>
                    <a:pt x="0" y="173124"/>
                  </a:lnTo>
                  <a:close/>
                  <a:moveTo>
                    <a:pt x="1170642" y="0"/>
                  </a:moveTo>
                  <a:lnTo>
                    <a:pt x="3552209" y="0"/>
                  </a:lnTo>
                  <a:cubicBezTo>
                    <a:pt x="3647823" y="0"/>
                    <a:pt x="3725333" y="77510"/>
                    <a:pt x="3725333" y="173124"/>
                  </a:cubicBezTo>
                  <a:lnTo>
                    <a:pt x="3725332" y="173124"/>
                  </a:lnTo>
                  <a:cubicBezTo>
                    <a:pt x="3725332" y="268738"/>
                    <a:pt x="3647822" y="346248"/>
                    <a:pt x="3552208" y="346248"/>
                  </a:cubicBezTo>
                  <a:lnTo>
                    <a:pt x="1170642" y="346248"/>
                  </a:lnTo>
                  <a:close/>
                  <a:moveTo>
                    <a:pt x="173124" y="0"/>
                  </a:moveTo>
                  <a:lnTo>
                    <a:pt x="244609" y="0"/>
                  </a:lnTo>
                  <a:lnTo>
                    <a:pt x="244609" y="346247"/>
                  </a:lnTo>
                  <a:lnTo>
                    <a:pt x="173124" y="346247"/>
                  </a:lnTo>
                  <a:cubicBezTo>
                    <a:pt x="101414" y="346247"/>
                    <a:pt x="39887" y="302648"/>
                    <a:pt x="13605" y="240511"/>
                  </a:cubicBezTo>
                  <a:lnTo>
                    <a:pt x="0" y="173124"/>
                  </a:lnTo>
                  <a:lnTo>
                    <a:pt x="13605" y="105736"/>
                  </a:lnTo>
                  <a:cubicBezTo>
                    <a:pt x="39887" y="43600"/>
                    <a:pt x="101414" y="0"/>
                    <a:pt x="1731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                      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Canadian standards you can </a:t>
              </a: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ExtraBo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trust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</p:txBody>
        </p:sp>
        <p:pic>
          <p:nvPicPr>
            <p:cNvPr id="60" name="Picture 59" descr="Icon&#10;&#10;Description automatically generated">
              <a:extLst>
                <a:ext uri="{FF2B5EF4-FFF2-40B4-BE49-F238E27FC236}">
                  <a16:creationId xmlns:a16="http://schemas.microsoft.com/office/drawing/2014/main" id="{ABFCE15D-FAC4-425C-AE9B-39E53CEAE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483504">
              <a:off x="3326335" y="6394082"/>
              <a:ext cx="253593" cy="274312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8ED438C-6C91-42DD-ADB2-3956CF8E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64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611" y="6409676"/>
              <a:ext cx="716031" cy="206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052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indoor, white&#10;&#10;Description automatically generated">
            <a:extLst>
              <a:ext uri="{FF2B5EF4-FFF2-40B4-BE49-F238E27FC236}">
                <a16:creationId xmlns:a16="http://schemas.microsoft.com/office/drawing/2014/main" id="{989B299A-91E2-8A4D-872C-073A0CC57B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</a:blip>
          <a:srcRect t="14403" b="3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 descr="Background pattern&#10;&#10;Description automatically generated">
            <a:extLst>
              <a:ext uri="{FF2B5EF4-FFF2-40B4-BE49-F238E27FC236}">
                <a16:creationId xmlns:a16="http://schemas.microsoft.com/office/drawing/2014/main" id="{CE0BBC6E-7534-EC44-96E5-F60B7617F3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2000"/>
          </a:blip>
          <a:srcRect r="12491"/>
          <a:stretch/>
        </p:blipFill>
        <p:spPr>
          <a:xfrm>
            <a:off x="-40042" y="1113023"/>
            <a:ext cx="12245008" cy="5084402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E94B0DA-85B7-0B45-B4CB-38259B7AF5F6}"/>
              </a:ext>
            </a:extLst>
          </p:cNvPr>
          <p:cNvSpPr txBox="1">
            <a:spLocks/>
          </p:cNvSpPr>
          <p:nvPr/>
        </p:nvSpPr>
        <p:spPr>
          <a:xfrm>
            <a:off x="0" y="302526"/>
            <a:ext cx="12192000" cy="828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2"/>
                </a:solidFill>
                <a:latin typeface="Imago" panose="02000500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PHARMASCIENCE ALIGNS WITH CUSTOMER KEY VALUES</a:t>
            </a:r>
            <a:b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SUPPORT OF HEALTHCARE SUSTAINABILITY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46EACB4-9BB9-7640-A655-9DBBDD207E8B}"/>
              </a:ext>
            </a:extLst>
          </p:cNvPr>
          <p:cNvSpPr txBox="1">
            <a:spLocks/>
          </p:cNvSpPr>
          <p:nvPr/>
        </p:nvSpPr>
        <p:spPr>
          <a:xfrm>
            <a:off x="530954" y="1374356"/>
            <a:ext cx="5816973" cy="46417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1"/>
                </a:solidFill>
                <a:latin typeface="Minion Pro" panose="020405030503060202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Working Towards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Healthcare Sustainability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01C2A65-02B3-E745-AE17-8444624F2DE3}"/>
              </a:ext>
            </a:extLst>
          </p:cNvPr>
          <p:cNvSpPr txBox="1">
            <a:spLocks/>
          </p:cNvSpPr>
          <p:nvPr/>
        </p:nvSpPr>
        <p:spPr>
          <a:xfrm>
            <a:off x="1099318" y="2719014"/>
            <a:ext cx="1782923" cy="3524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1"/>
                </a:solidFill>
                <a:latin typeface="Minion Pro" panose="020405030503060202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Customer Enablers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AF56ACC-213D-9E48-A1FC-3046B4424E70}"/>
              </a:ext>
            </a:extLst>
          </p:cNvPr>
          <p:cNvSpPr txBox="1">
            <a:spLocks/>
          </p:cNvSpPr>
          <p:nvPr/>
        </p:nvSpPr>
        <p:spPr>
          <a:xfrm>
            <a:off x="1590076" y="3923037"/>
            <a:ext cx="1782923" cy="3524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1"/>
                </a:solidFill>
                <a:latin typeface="Minion Pro" panose="020405030503060202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Customer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Key Values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721DC93-C9CF-EE47-9AFE-9B6939DABBF9}"/>
              </a:ext>
            </a:extLst>
          </p:cNvPr>
          <p:cNvSpPr txBox="1">
            <a:spLocks/>
          </p:cNvSpPr>
          <p:nvPr/>
        </p:nvSpPr>
        <p:spPr>
          <a:xfrm>
            <a:off x="2158449" y="5479486"/>
            <a:ext cx="4381212" cy="4343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1"/>
                </a:solidFill>
                <a:latin typeface="Minion Pro" panose="020405030503060202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Pharmascience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Advantage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5F62BD4-5569-6241-888F-11708D4B3572}"/>
              </a:ext>
            </a:extLst>
          </p:cNvPr>
          <p:cNvSpPr txBox="1">
            <a:spLocks/>
          </p:cNvSpPr>
          <p:nvPr/>
        </p:nvSpPr>
        <p:spPr>
          <a:xfrm>
            <a:off x="3621188" y="2702999"/>
            <a:ext cx="1255981" cy="8989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1"/>
                </a:solidFill>
                <a:latin typeface="Minion Pro" panose="020405030503060202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50" marR="0" lvl="0" indent="-135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Innovation</a:t>
            </a:r>
          </a:p>
          <a:p>
            <a:pPr marL="27450" marR="0" lvl="0" indent="-135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Compliance</a:t>
            </a:r>
          </a:p>
          <a:p>
            <a:pPr marL="27450" marR="0" lvl="0" indent="-135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Accessibility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9815C55-80FB-314E-A19B-8687AA9607C1}"/>
              </a:ext>
            </a:extLst>
          </p:cNvPr>
          <p:cNvSpPr txBox="1">
            <a:spLocks/>
          </p:cNvSpPr>
          <p:nvPr/>
        </p:nvSpPr>
        <p:spPr>
          <a:xfrm>
            <a:off x="5544777" y="2828340"/>
            <a:ext cx="2921552" cy="8989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1"/>
                </a:solidFill>
                <a:latin typeface="Minion Pro" panose="020405030503060202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50" marR="0" lvl="0" indent="-135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Financial &amp; resource management</a:t>
            </a:r>
          </a:p>
          <a:p>
            <a:pPr marL="27450" marR="0" lvl="0" indent="-135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Trusted &amp; reliable partners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388AED2-36B9-9245-A56B-1372E88F73E5}"/>
              </a:ext>
            </a:extLst>
          </p:cNvPr>
          <p:cNvSpPr txBox="1">
            <a:spLocks/>
          </p:cNvSpPr>
          <p:nvPr/>
        </p:nvSpPr>
        <p:spPr>
          <a:xfrm>
            <a:off x="3619913" y="4006881"/>
            <a:ext cx="1924864" cy="8989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1"/>
                </a:solidFill>
                <a:latin typeface="Minion Pro" panose="020405030503060202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50" marR="0" lvl="0" indent="-135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Medical Value</a:t>
            </a:r>
          </a:p>
          <a:p>
            <a:pPr marL="27450" marR="0" lvl="0" indent="-135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Resource Optimization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0360EBA-A57F-9B40-8889-F3DF3DE03031}"/>
              </a:ext>
            </a:extLst>
          </p:cNvPr>
          <p:cNvSpPr txBox="1">
            <a:spLocks/>
          </p:cNvSpPr>
          <p:nvPr/>
        </p:nvSpPr>
        <p:spPr>
          <a:xfrm>
            <a:off x="5544777" y="4024073"/>
            <a:ext cx="3046914" cy="8989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1"/>
                </a:solidFill>
                <a:latin typeface="Minion Pro" panose="020405030503060202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50" marR="0" lvl="0" indent="-135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Risk Management</a:t>
            </a:r>
          </a:p>
          <a:p>
            <a:pPr marL="27450" marR="0" lvl="0" indent="-135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Compliance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892789B-FAB3-1E49-8496-82BBF5AA979A}"/>
              </a:ext>
            </a:extLst>
          </p:cNvPr>
          <p:cNvSpPr txBox="1">
            <a:spLocks/>
          </p:cNvSpPr>
          <p:nvPr/>
        </p:nvSpPr>
        <p:spPr>
          <a:xfrm>
            <a:off x="5544777" y="5143301"/>
            <a:ext cx="2818387" cy="8989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1"/>
                </a:solidFill>
                <a:latin typeface="Minion Pro" panose="020405030503060202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50" marR="0" lvl="0" indent="-135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High Quality Manufacturer</a:t>
            </a:r>
          </a:p>
          <a:p>
            <a:pPr marL="27450" marR="0" lvl="0" indent="-135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Reliable Supply Chain</a:t>
            </a:r>
          </a:p>
          <a:p>
            <a:pPr marL="27450" marR="0" lvl="0" indent="-135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Local &amp; Global market expertise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99F4FCB-FE38-DA44-ADE6-4BA51B216BB7}"/>
              </a:ext>
            </a:extLst>
          </p:cNvPr>
          <p:cNvGrpSpPr/>
          <p:nvPr/>
        </p:nvGrpSpPr>
        <p:grpSpPr>
          <a:xfrm>
            <a:off x="172124" y="6337324"/>
            <a:ext cx="3725333" cy="346248"/>
            <a:chOff x="2" y="6356539"/>
            <a:chExt cx="3725333" cy="34624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A60EA85-C7A1-614B-8B43-04F16704A243}"/>
                </a:ext>
              </a:extLst>
            </p:cNvPr>
            <p:cNvSpPr/>
            <p:nvPr/>
          </p:nvSpPr>
          <p:spPr>
            <a:xfrm>
              <a:off x="2" y="6356539"/>
              <a:ext cx="3725333" cy="346248"/>
            </a:xfrm>
            <a:custGeom>
              <a:avLst/>
              <a:gdLst>
                <a:gd name="connsiteX0" fmla="*/ 0 w 3725333"/>
                <a:gd name="connsiteY0" fmla="*/ 173123 h 346248"/>
                <a:gd name="connsiteX1" fmla="*/ 0 w 3725333"/>
                <a:gd name="connsiteY1" fmla="*/ 173124 h 346248"/>
                <a:gd name="connsiteX2" fmla="*/ 0 w 3725333"/>
                <a:gd name="connsiteY2" fmla="*/ 173124 h 346248"/>
                <a:gd name="connsiteX3" fmla="*/ 1170642 w 3725333"/>
                <a:gd name="connsiteY3" fmla="*/ 0 h 346248"/>
                <a:gd name="connsiteX4" fmla="*/ 3552209 w 3725333"/>
                <a:gd name="connsiteY4" fmla="*/ 0 h 346248"/>
                <a:gd name="connsiteX5" fmla="*/ 3725333 w 3725333"/>
                <a:gd name="connsiteY5" fmla="*/ 173124 h 346248"/>
                <a:gd name="connsiteX6" fmla="*/ 3725332 w 3725333"/>
                <a:gd name="connsiteY6" fmla="*/ 173124 h 346248"/>
                <a:gd name="connsiteX7" fmla="*/ 3552208 w 3725333"/>
                <a:gd name="connsiteY7" fmla="*/ 346248 h 346248"/>
                <a:gd name="connsiteX8" fmla="*/ 1170642 w 3725333"/>
                <a:gd name="connsiteY8" fmla="*/ 346248 h 346248"/>
                <a:gd name="connsiteX9" fmla="*/ 173124 w 3725333"/>
                <a:gd name="connsiteY9" fmla="*/ 0 h 346248"/>
                <a:gd name="connsiteX10" fmla="*/ 244609 w 3725333"/>
                <a:gd name="connsiteY10" fmla="*/ 0 h 346248"/>
                <a:gd name="connsiteX11" fmla="*/ 244609 w 3725333"/>
                <a:gd name="connsiteY11" fmla="*/ 346247 h 346248"/>
                <a:gd name="connsiteX12" fmla="*/ 173124 w 3725333"/>
                <a:gd name="connsiteY12" fmla="*/ 346247 h 346248"/>
                <a:gd name="connsiteX13" fmla="*/ 13605 w 3725333"/>
                <a:gd name="connsiteY13" fmla="*/ 240511 h 346248"/>
                <a:gd name="connsiteX14" fmla="*/ 0 w 3725333"/>
                <a:gd name="connsiteY14" fmla="*/ 173124 h 346248"/>
                <a:gd name="connsiteX15" fmla="*/ 13605 w 3725333"/>
                <a:gd name="connsiteY15" fmla="*/ 105736 h 346248"/>
                <a:gd name="connsiteX16" fmla="*/ 173124 w 3725333"/>
                <a:gd name="connsiteY16" fmla="*/ 0 h 34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5333" h="346248">
                  <a:moveTo>
                    <a:pt x="0" y="173123"/>
                  </a:moveTo>
                  <a:lnTo>
                    <a:pt x="0" y="173124"/>
                  </a:lnTo>
                  <a:lnTo>
                    <a:pt x="0" y="173124"/>
                  </a:lnTo>
                  <a:close/>
                  <a:moveTo>
                    <a:pt x="1170642" y="0"/>
                  </a:moveTo>
                  <a:lnTo>
                    <a:pt x="3552209" y="0"/>
                  </a:lnTo>
                  <a:cubicBezTo>
                    <a:pt x="3647823" y="0"/>
                    <a:pt x="3725333" y="77510"/>
                    <a:pt x="3725333" y="173124"/>
                  </a:cubicBezTo>
                  <a:lnTo>
                    <a:pt x="3725332" y="173124"/>
                  </a:lnTo>
                  <a:cubicBezTo>
                    <a:pt x="3725332" y="268738"/>
                    <a:pt x="3647822" y="346248"/>
                    <a:pt x="3552208" y="346248"/>
                  </a:cubicBezTo>
                  <a:lnTo>
                    <a:pt x="1170642" y="346248"/>
                  </a:lnTo>
                  <a:close/>
                  <a:moveTo>
                    <a:pt x="173124" y="0"/>
                  </a:moveTo>
                  <a:lnTo>
                    <a:pt x="244609" y="0"/>
                  </a:lnTo>
                  <a:lnTo>
                    <a:pt x="244609" y="346247"/>
                  </a:lnTo>
                  <a:lnTo>
                    <a:pt x="173124" y="346247"/>
                  </a:lnTo>
                  <a:cubicBezTo>
                    <a:pt x="101414" y="346247"/>
                    <a:pt x="39887" y="302648"/>
                    <a:pt x="13605" y="240511"/>
                  </a:cubicBezTo>
                  <a:lnTo>
                    <a:pt x="0" y="173124"/>
                  </a:lnTo>
                  <a:lnTo>
                    <a:pt x="13605" y="105736"/>
                  </a:lnTo>
                  <a:cubicBezTo>
                    <a:pt x="39887" y="43600"/>
                    <a:pt x="101414" y="0"/>
                    <a:pt x="1731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                      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Canadian standards you can </a:t>
              </a: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ExtraBo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trust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</p:txBody>
        </p:sp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FACB7395-96AD-C148-A042-B948898D1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483504">
              <a:off x="3326335" y="6394082"/>
              <a:ext cx="253593" cy="27431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6D00EE7-1FAE-E245-BA91-A4F0EF4CB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4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611" y="6409676"/>
              <a:ext cx="716031" cy="206516"/>
            </a:xfrm>
            <a:prstGeom prst="rect">
              <a:avLst/>
            </a:prstGeom>
          </p:spPr>
        </p:pic>
      </p:grp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B505343-E4A2-4786-8C55-95434B5841CB}"/>
              </a:ext>
            </a:extLst>
          </p:cNvPr>
          <p:cNvSpPr txBox="1">
            <a:spLocks/>
          </p:cNvSpPr>
          <p:nvPr/>
        </p:nvSpPr>
        <p:spPr>
          <a:xfrm>
            <a:off x="5544777" y="1502767"/>
            <a:ext cx="2190606" cy="8989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1"/>
                </a:solidFill>
                <a:latin typeface="Minion Pro" panose="020405030503060202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50" marR="0" lvl="0" indent="-135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High quality medications</a:t>
            </a:r>
          </a:p>
          <a:p>
            <a:pPr marL="27450" marR="0" lvl="0" indent="-135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Reliable Supply</a:t>
            </a:r>
          </a:p>
          <a:p>
            <a:pPr marL="27450" marR="0" lvl="0" indent="-135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Increased Patient Access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8C10EC7E-5711-4901-B9A9-107C22857CF2}"/>
              </a:ext>
            </a:extLst>
          </p:cNvPr>
          <p:cNvSpPr txBox="1">
            <a:spLocks/>
          </p:cNvSpPr>
          <p:nvPr/>
        </p:nvSpPr>
        <p:spPr>
          <a:xfrm>
            <a:off x="8173248" y="5219806"/>
            <a:ext cx="3713951" cy="8989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1"/>
                </a:solidFill>
                <a:latin typeface="Minion Pro" panose="020405030503060202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50" marR="0" lvl="0" indent="-135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Our People committed to customer experience</a:t>
            </a:r>
          </a:p>
          <a:p>
            <a:pPr marL="27450" marR="0" lvl="0" indent="-135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Diverse manufacturing &amp; commercial capability</a:t>
            </a:r>
          </a:p>
          <a:p>
            <a:pPr marL="27450" marR="0" lvl="0" indent="-135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82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18F9ECC0-FE81-A34F-B371-A06BD5798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3063" y="1504570"/>
            <a:ext cx="12776008" cy="4459159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581A356E-C61F-FA4D-9235-4C619B532234}"/>
              </a:ext>
            </a:extLst>
          </p:cNvPr>
          <p:cNvSpPr txBox="1">
            <a:spLocks/>
          </p:cNvSpPr>
          <p:nvPr/>
        </p:nvSpPr>
        <p:spPr>
          <a:xfrm>
            <a:off x="0" y="302526"/>
            <a:ext cx="12192000" cy="828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2"/>
                </a:solidFill>
                <a:latin typeface="Imago" panose="02000500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PHARMASCIENCE ALIGNS WITH CUSTOMER KEY VALUES</a:t>
            </a:r>
            <a:b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SUPPORT OF HEALTHCARE SUSTAINABILITY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C76BA00-554B-B440-89A2-94912441A4C9}"/>
              </a:ext>
            </a:extLst>
          </p:cNvPr>
          <p:cNvSpPr txBox="1">
            <a:spLocks/>
          </p:cNvSpPr>
          <p:nvPr/>
        </p:nvSpPr>
        <p:spPr>
          <a:xfrm>
            <a:off x="626495" y="2005268"/>
            <a:ext cx="3089882" cy="13213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1"/>
                </a:solidFill>
                <a:latin typeface="Minion Pro" panose="020405030503060202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10969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MEDICAL VALUE</a:t>
            </a:r>
          </a:p>
          <a:p>
            <a:pPr marL="285657" marR="0" lvl="1" indent="-285657" algn="l" defTabSz="62209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432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High quality products</a:t>
            </a:r>
          </a:p>
          <a:p>
            <a:pPr marL="285657" marR="0" lvl="1" indent="-285657" algn="l" defTabSz="62209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432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Product clinical evidence</a:t>
            </a:r>
          </a:p>
          <a:p>
            <a:pPr marL="285657" marR="0" lvl="1" indent="-285657" algn="l" defTabSz="62209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432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Improve patient therapies</a:t>
            </a:r>
          </a:p>
          <a:p>
            <a:pPr marL="285657" marR="0" lvl="1" indent="-285657" algn="l" defTabSz="62209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432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Elevate patient access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A85F4C1-C812-A64A-A071-8D27821A024A}"/>
              </a:ext>
            </a:extLst>
          </p:cNvPr>
          <p:cNvSpPr txBox="1">
            <a:spLocks/>
          </p:cNvSpPr>
          <p:nvPr/>
        </p:nvSpPr>
        <p:spPr>
          <a:xfrm>
            <a:off x="626495" y="3764175"/>
            <a:ext cx="3263384" cy="13213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1"/>
                </a:solidFill>
                <a:latin typeface="Minion Pro" panose="020405030503060202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10969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733FB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COMPLIANCE</a:t>
            </a:r>
          </a:p>
          <a:p>
            <a:pPr marL="285657" marR="0" lvl="1" indent="-285657" algn="l" defTabSz="62209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F437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Quality by design,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bioequivalency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657" marR="0" lvl="1" indent="-285657" algn="l" defTabSz="62209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F437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International regulatory compliance</a:t>
            </a:r>
          </a:p>
          <a:p>
            <a:pPr marL="285657" marR="0" lvl="1" indent="-285657" algn="l" defTabSz="62209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F437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Stringent documentation :100% Quality control verification</a:t>
            </a:r>
          </a:p>
          <a:p>
            <a:pPr marL="285657" marR="0" lvl="1" indent="-285657" algn="l" defTabSz="62209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F437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Environmental, Health and Safety adherence</a:t>
            </a:r>
          </a:p>
          <a:p>
            <a:pPr marL="0" marR="0" lvl="0" indent="0" algn="l" defTabSz="710969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733FBF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633B826-4C2F-2B4F-A4E9-569948019429}"/>
              </a:ext>
            </a:extLst>
          </p:cNvPr>
          <p:cNvSpPr txBox="1">
            <a:spLocks/>
          </p:cNvSpPr>
          <p:nvPr/>
        </p:nvSpPr>
        <p:spPr>
          <a:xfrm>
            <a:off x="8696834" y="2012711"/>
            <a:ext cx="3089882" cy="13213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1"/>
                </a:solidFill>
                <a:latin typeface="Minion Pro" panose="020405030503060202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10969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RESOURCE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OPTIMIZATION</a:t>
            </a:r>
          </a:p>
          <a:p>
            <a:pPr marL="285657" marR="0" lvl="1" indent="-285657" algn="l" defTabSz="62209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432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Product reliability</a:t>
            </a:r>
          </a:p>
          <a:p>
            <a:pPr marL="285657" marR="0" lvl="1" indent="-285657" algn="l" defTabSz="62209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432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effective solutions</a:t>
            </a:r>
          </a:p>
          <a:p>
            <a:pPr marL="285657" marR="0" lvl="1" indent="-285657" algn="l" defTabSz="62209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432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Supply predictability</a:t>
            </a:r>
          </a:p>
          <a:p>
            <a:pPr marL="285657" marR="0" lvl="1" indent="-285657" algn="l" defTabSz="62209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432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Comprehensive supply chain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02CF28C-3616-A74F-BE60-4487575B2160}"/>
              </a:ext>
            </a:extLst>
          </p:cNvPr>
          <p:cNvSpPr txBox="1">
            <a:spLocks/>
          </p:cNvSpPr>
          <p:nvPr/>
        </p:nvSpPr>
        <p:spPr>
          <a:xfrm>
            <a:off x="8696834" y="3842172"/>
            <a:ext cx="3495166" cy="13213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tx1"/>
                </a:solidFill>
                <a:latin typeface="Minion Pro" panose="020405030503060202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10969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733FB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RISK MANAGEMENT </a:t>
            </a:r>
          </a:p>
          <a:p>
            <a:pPr marL="285657" marR="0" lvl="1" indent="-285657" algn="l" defTabSz="62209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59595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Trusted &amp; transparent partnership</a:t>
            </a:r>
          </a:p>
          <a:p>
            <a:pPr marL="285657" marR="0" lvl="1" indent="-285657" algn="l" defTabSz="62209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59595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Reliable supply</a:t>
            </a:r>
          </a:p>
          <a:p>
            <a:pPr marL="285657" marR="0" lvl="1" indent="-285657" algn="l" defTabSz="62209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59595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Canadian product quality</a:t>
            </a:r>
          </a:p>
          <a:p>
            <a:pPr marL="285657" marR="0" lvl="1" indent="-285657" algn="l" defTabSz="62209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59595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Operational continuity 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4D3094-6CF9-414A-A3F5-A45FE1827A5D}"/>
              </a:ext>
            </a:extLst>
          </p:cNvPr>
          <p:cNvGrpSpPr/>
          <p:nvPr/>
        </p:nvGrpSpPr>
        <p:grpSpPr>
          <a:xfrm>
            <a:off x="172124" y="6337324"/>
            <a:ext cx="3725333" cy="346248"/>
            <a:chOff x="2" y="6356539"/>
            <a:chExt cx="3725333" cy="346248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A8BCE8A-3021-A246-ADC5-F7553F8FCB0F}"/>
                </a:ext>
              </a:extLst>
            </p:cNvPr>
            <p:cNvSpPr/>
            <p:nvPr/>
          </p:nvSpPr>
          <p:spPr>
            <a:xfrm>
              <a:off x="2" y="6356539"/>
              <a:ext cx="3725333" cy="346248"/>
            </a:xfrm>
            <a:custGeom>
              <a:avLst/>
              <a:gdLst>
                <a:gd name="connsiteX0" fmla="*/ 0 w 3725333"/>
                <a:gd name="connsiteY0" fmla="*/ 173123 h 346248"/>
                <a:gd name="connsiteX1" fmla="*/ 0 w 3725333"/>
                <a:gd name="connsiteY1" fmla="*/ 173124 h 346248"/>
                <a:gd name="connsiteX2" fmla="*/ 0 w 3725333"/>
                <a:gd name="connsiteY2" fmla="*/ 173124 h 346248"/>
                <a:gd name="connsiteX3" fmla="*/ 1170642 w 3725333"/>
                <a:gd name="connsiteY3" fmla="*/ 0 h 346248"/>
                <a:gd name="connsiteX4" fmla="*/ 3552209 w 3725333"/>
                <a:gd name="connsiteY4" fmla="*/ 0 h 346248"/>
                <a:gd name="connsiteX5" fmla="*/ 3725333 w 3725333"/>
                <a:gd name="connsiteY5" fmla="*/ 173124 h 346248"/>
                <a:gd name="connsiteX6" fmla="*/ 3725332 w 3725333"/>
                <a:gd name="connsiteY6" fmla="*/ 173124 h 346248"/>
                <a:gd name="connsiteX7" fmla="*/ 3552208 w 3725333"/>
                <a:gd name="connsiteY7" fmla="*/ 346248 h 346248"/>
                <a:gd name="connsiteX8" fmla="*/ 1170642 w 3725333"/>
                <a:gd name="connsiteY8" fmla="*/ 346248 h 346248"/>
                <a:gd name="connsiteX9" fmla="*/ 173124 w 3725333"/>
                <a:gd name="connsiteY9" fmla="*/ 0 h 346248"/>
                <a:gd name="connsiteX10" fmla="*/ 244609 w 3725333"/>
                <a:gd name="connsiteY10" fmla="*/ 0 h 346248"/>
                <a:gd name="connsiteX11" fmla="*/ 244609 w 3725333"/>
                <a:gd name="connsiteY11" fmla="*/ 346247 h 346248"/>
                <a:gd name="connsiteX12" fmla="*/ 173124 w 3725333"/>
                <a:gd name="connsiteY12" fmla="*/ 346247 h 346248"/>
                <a:gd name="connsiteX13" fmla="*/ 13605 w 3725333"/>
                <a:gd name="connsiteY13" fmla="*/ 240511 h 346248"/>
                <a:gd name="connsiteX14" fmla="*/ 0 w 3725333"/>
                <a:gd name="connsiteY14" fmla="*/ 173124 h 346248"/>
                <a:gd name="connsiteX15" fmla="*/ 13605 w 3725333"/>
                <a:gd name="connsiteY15" fmla="*/ 105736 h 346248"/>
                <a:gd name="connsiteX16" fmla="*/ 173124 w 3725333"/>
                <a:gd name="connsiteY16" fmla="*/ 0 h 34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5333" h="346248">
                  <a:moveTo>
                    <a:pt x="0" y="173123"/>
                  </a:moveTo>
                  <a:lnTo>
                    <a:pt x="0" y="173124"/>
                  </a:lnTo>
                  <a:lnTo>
                    <a:pt x="0" y="173124"/>
                  </a:lnTo>
                  <a:close/>
                  <a:moveTo>
                    <a:pt x="1170642" y="0"/>
                  </a:moveTo>
                  <a:lnTo>
                    <a:pt x="3552209" y="0"/>
                  </a:lnTo>
                  <a:cubicBezTo>
                    <a:pt x="3647823" y="0"/>
                    <a:pt x="3725333" y="77510"/>
                    <a:pt x="3725333" y="173124"/>
                  </a:cubicBezTo>
                  <a:lnTo>
                    <a:pt x="3725332" y="173124"/>
                  </a:lnTo>
                  <a:cubicBezTo>
                    <a:pt x="3725332" y="268738"/>
                    <a:pt x="3647822" y="346248"/>
                    <a:pt x="3552208" y="346248"/>
                  </a:cubicBezTo>
                  <a:lnTo>
                    <a:pt x="1170642" y="346248"/>
                  </a:lnTo>
                  <a:close/>
                  <a:moveTo>
                    <a:pt x="173124" y="0"/>
                  </a:moveTo>
                  <a:lnTo>
                    <a:pt x="244609" y="0"/>
                  </a:lnTo>
                  <a:lnTo>
                    <a:pt x="244609" y="346247"/>
                  </a:lnTo>
                  <a:lnTo>
                    <a:pt x="173124" y="346247"/>
                  </a:lnTo>
                  <a:cubicBezTo>
                    <a:pt x="101414" y="346247"/>
                    <a:pt x="39887" y="302648"/>
                    <a:pt x="13605" y="240511"/>
                  </a:cubicBezTo>
                  <a:lnTo>
                    <a:pt x="0" y="173124"/>
                  </a:lnTo>
                  <a:lnTo>
                    <a:pt x="13605" y="105736"/>
                  </a:lnTo>
                  <a:cubicBezTo>
                    <a:pt x="39887" y="43600"/>
                    <a:pt x="101414" y="0"/>
                    <a:pt x="1731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                      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Canadian standards you can </a:t>
              </a: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ExtraBo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trust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EA4BB25A-2F11-4842-B568-FE3EBFF96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483504">
              <a:off x="3326335" y="6394082"/>
              <a:ext cx="253593" cy="27431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3DA5DCE-077C-D441-909D-B43393F37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64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611" y="6409676"/>
              <a:ext cx="716031" cy="206516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DC37FFB-BF72-304A-B324-89B22C4CA9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48" y="4255490"/>
            <a:ext cx="792306" cy="8643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37C726-FD5B-6240-A2BA-F9457D82E5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038" y="2476513"/>
            <a:ext cx="875125" cy="85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4CE873-8E32-614B-B739-5DCC24F39C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542" y="4155936"/>
            <a:ext cx="836476" cy="9144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2740868-6739-BD4E-9CFA-DEDE271B1B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651" y="2455596"/>
            <a:ext cx="922259" cy="83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8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cup, table, sitting, sky&#10;&#10;Description generated with very high confidence">
            <a:extLst>
              <a:ext uri="{FF2B5EF4-FFF2-40B4-BE49-F238E27FC236}">
                <a16:creationId xmlns:a16="http://schemas.microsoft.com/office/drawing/2014/main" id="{AB7EC261-97B5-4CC5-9661-9B3DFA72A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10" t="56569" r="-874"/>
          <a:stretch/>
        </p:blipFill>
        <p:spPr>
          <a:xfrm>
            <a:off x="-15322" y="2187250"/>
            <a:ext cx="5403112" cy="2611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7" t="37374" r="12883" b="22665"/>
          <a:stretch/>
        </p:blipFill>
        <p:spPr>
          <a:xfrm>
            <a:off x="1" y="-1"/>
            <a:ext cx="5387790" cy="21872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200000" flipH="1">
            <a:off x="6218975" y="20424"/>
            <a:ext cx="4208107" cy="719416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70000"/>
                </a:srgbClr>
              </a:gs>
            </a:gsLst>
            <a:lin ang="0" scaled="0"/>
          </a:gradFill>
          <a:ln>
            <a:noFill/>
          </a:ln>
        </p:spPr>
        <p:txBody>
          <a:bodyPr vert="horz" wrap="square" lIns="91440" tIns="90000" rIns="91440" bIns="90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ago" pitchFamily="2" charset="0"/>
              <a:ea typeface="+mn-ea"/>
              <a:cs typeface="+mn-cs"/>
            </a:endParaRPr>
          </a:p>
        </p:txBody>
      </p:sp>
      <p:sp>
        <p:nvSpPr>
          <p:cNvPr id="10" name="object 2"/>
          <p:cNvSpPr txBox="1">
            <a:spLocks/>
          </p:cNvSpPr>
          <p:nvPr/>
        </p:nvSpPr>
        <p:spPr bwMode="auto">
          <a:xfrm>
            <a:off x="6675315" y="295457"/>
            <a:ext cx="4797813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Imago" pitchFamily="2" charset="0"/>
              </a:defRPr>
            </a:lvl9pPr>
          </a:lstStyle>
          <a:p>
            <a:pPr marL="12700" marR="508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mago"/>
                <a:ea typeface="+mj-ea"/>
                <a:cs typeface="+mj-cs"/>
              </a:rPr>
              <a:t>Pharmascience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mago"/>
                <a:ea typeface="+mj-ea"/>
                <a:cs typeface="+mj-cs"/>
              </a:rPr>
              <a:t> is your strategic </a:t>
            </a:r>
            <a:r>
              <a:rPr kumimoji="0" lang="en-US" sz="2800" b="1" i="0" u="none" strike="noStrike" kern="0" cap="none" spc="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mago"/>
                <a:ea typeface="+mj-ea"/>
                <a:cs typeface="+mj-cs"/>
              </a:rPr>
              <a:t>partner focused on co-creating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mago"/>
                <a:ea typeface="+mj-ea"/>
                <a:cs typeface="+mj-cs"/>
              </a:rPr>
              <a:t>the future of healthcare</a:t>
            </a:r>
          </a:p>
        </p:txBody>
      </p:sp>
      <p:sp>
        <p:nvSpPr>
          <p:cNvPr id="11" name="object 3"/>
          <p:cNvSpPr txBox="1"/>
          <p:nvPr/>
        </p:nvSpPr>
        <p:spPr>
          <a:xfrm>
            <a:off x="7387666" y="2870868"/>
            <a:ext cx="4242994" cy="3323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5875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Imago"/>
                <a:ea typeface="+mn-ea"/>
                <a:cs typeface="+mn-cs"/>
              </a:rPr>
              <a:t>Accesses high quality medicines </a:t>
            </a:r>
          </a:p>
          <a:p>
            <a:pPr marL="12700" marR="15875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Imago"/>
                <a:ea typeface="+mn-ea"/>
                <a:cs typeface="+mn-cs"/>
              </a:rPr>
              <a:t>Delivering high quality Canadian products you can trust, including specialty products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Imago"/>
              <a:ea typeface="+mn-ea"/>
              <a:cs typeface="+mn-cs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Imago"/>
                <a:ea typeface="+mn-ea"/>
                <a:cs typeface="Imago"/>
              </a:rPr>
              <a:t>Delivers reliable supply 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Imago"/>
                <a:ea typeface="+mn-ea"/>
                <a:cs typeface="Imago"/>
              </a:rPr>
              <a:t>via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Imago"/>
                <a:ea typeface="+mn-ea"/>
                <a:cs typeface="Imago"/>
              </a:rPr>
              <a:t>Pharmascience’s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Imago"/>
                <a:ea typeface="+mn-ea"/>
                <a:cs typeface="Imago"/>
              </a:rPr>
              <a:t> innovation in supply operations enabling cost-effective solutions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Imago"/>
              <a:ea typeface="+mn-ea"/>
              <a:cs typeface="Imago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Imago"/>
              </a:rPr>
              <a:t>Increases </a:t>
            </a:r>
            <a:r>
              <a:rPr kumimoji="0" lang="en-US" sz="180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Imago"/>
              </a:rPr>
              <a:t>your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Imago"/>
              </a:rPr>
              <a:t>capabilities 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Imago"/>
              </a:rPr>
              <a:t>with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Imago"/>
              </a:rPr>
              <a:t>Pharmascience’s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Imago"/>
              </a:rPr>
              <a:t> R&amp;D investments, business development capabilities, and expansive product portfolio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Imago"/>
            </a:endParaRPr>
          </a:p>
        </p:txBody>
      </p:sp>
      <p:sp>
        <p:nvSpPr>
          <p:cNvPr id="12" name="object 4"/>
          <p:cNvSpPr txBox="1"/>
          <p:nvPr/>
        </p:nvSpPr>
        <p:spPr>
          <a:xfrm>
            <a:off x="6815177" y="1946027"/>
            <a:ext cx="424299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63B9"/>
                </a:solidFill>
                <a:effectLst/>
                <a:uLnTx/>
                <a:uFillTx/>
                <a:latin typeface="Imago"/>
                <a:ea typeface="+mn-ea"/>
                <a:cs typeface="Imago"/>
              </a:rPr>
              <a:t>Pharmascience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63B9"/>
                </a:solidFill>
                <a:effectLst/>
                <a:uLnTx/>
                <a:uFillTx/>
                <a:latin typeface="Imago"/>
                <a:ea typeface="+mn-ea"/>
                <a:cs typeface="Imago"/>
              </a:rPr>
              <a:t> partnership advantage…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63B9"/>
              </a:solidFill>
              <a:effectLst/>
              <a:uLnTx/>
              <a:uFillTx/>
              <a:latin typeface="Imago"/>
              <a:ea typeface="+mn-ea"/>
              <a:cs typeface="Imago"/>
            </a:endParaRPr>
          </a:p>
        </p:txBody>
      </p:sp>
      <p:sp>
        <p:nvSpPr>
          <p:cNvPr id="13" name="object 5"/>
          <p:cNvSpPr txBox="1"/>
          <p:nvPr/>
        </p:nvSpPr>
        <p:spPr>
          <a:xfrm>
            <a:off x="6806179" y="2751633"/>
            <a:ext cx="314325" cy="83099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63B9">
                    <a:alpha val="30000"/>
                  </a:srgbClr>
                </a:solidFill>
                <a:effectLst/>
                <a:uLnTx/>
                <a:uFillTx/>
                <a:latin typeface="Imago"/>
                <a:ea typeface="+mn-ea"/>
                <a:cs typeface="Imago"/>
              </a:rPr>
              <a:t>1</a:t>
            </a:r>
          </a:p>
        </p:txBody>
      </p:sp>
      <p:sp>
        <p:nvSpPr>
          <p:cNvPr id="14" name="object 5"/>
          <p:cNvSpPr txBox="1"/>
          <p:nvPr/>
        </p:nvSpPr>
        <p:spPr>
          <a:xfrm>
            <a:off x="6815177" y="3970881"/>
            <a:ext cx="314325" cy="83099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63B9">
                    <a:alpha val="30000"/>
                  </a:srgbClr>
                </a:solidFill>
                <a:effectLst/>
                <a:uLnTx/>
                <a:uFillTx/>
                <a:latin typeface="Imago"/>
                <a:ea typeface="+mn-ea"/>
                <a:cs typeface="Imago"/>
              </a:rPr>
              <a:t>2</a:t>
            </a:r>
          </a:p>
        </p:txBody>
      </p:sp>
      <p:sp>
        <p:nvSpPr>
          <p:cNvPr id="15" name="object 5"/>
          <p:cNvSpPr txBox="1"/>
          <p:nvPr/>
        </p:nvSpPr>
        <p:spPr>
          <a:xfrm>
            <a:off x="6815177" y="5312751"/>
            <a:ext cx="314325" cy="83099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63B9">
                    <a:alpha val="30000"/>
                  </a:srgbClr>
                </a:solidFill>
                <a:effectLst/>
                <a:uLnTx/>
                <a:uFillTx/>
                <a:latin typeface="Imago"/>
                <a:ea typeface="+mn-ea"/>
                <a:cs typeface="Imago"/>
              </a:rPr>
              <a:t>3</a:t>
            </a:r>
          </a:p>
        </p:txBody>
      </p:sp>
      <p:pic>
        <p:nvPicPr>
          <p:cNvPr id="7180" name="Picture 12" descr="Generic Version of Gilenya, pms-Fingolimod, Now Available for RRMS Patients  in Canada">
            <a:extLst>
              <a:ext uri="{FF2B5EF4-FFF2-40B4-BE49-F238E27FC236}">
                <a16:creationId xmlns:a16="http://schemas.microsoft.com/office/drawing/2014/main" id="{382FD00E-4225-48CD-BE93-AC074C4BA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53"/>
          <a:stretch/>
        </p:blipFill>
        <p:spPr bwMode="auto">
          <a:xfrm>
            <a:off x="-15322" y="4394362"/>
            <a:ext cx="5403112" cy="201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34798" y="0"/>
            <a:ext cx="2407846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89000">
                <a:srgbClr val="FFFFFF"/>
              </a:gs>
            </a:gsLst>
            <a:lin ang="0" scaled="0"/>
          </a:gradFill>
          <a:ln>
            <a:noFill/>
          </a:ln>
        </p:spPr>
        <p:txBody>
          <a:bodyPr vert="horz" wrap="square" lIns="91440" tIns="90000" rIns="91440" bIns="90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ago" pitchFamily="2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 rot="10800000" flipH="1">
            <a:off x="3891711" y="0"/>
            <a:ext cx="1919362" cy="6431509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vert="horz" wrap="square" lIns="91440" tIns="90000" rIns="91440" bIns="90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ago" pitchFamily="2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FEC848F-467B-4E1E-9933-049796B041DE}"/>
              </a:ext>
            </a:extLst>
          </p:cNvPr>
          <p:cNvSpPr/>
          <p:nvPr/>
        </p:nvSpPr>
        <p:spPr>
          <a:xfrm rot="10800000" flipH="1">
            <a:off x="4267470" y="26766"/>
            <a:ext cx="1919362" cy="6804461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vert="horz" wrap="square" lIns="91440" tIns="90000" rIns="91440" bIns="90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ago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79B7AF0-4BFE-4E4C-9B22-80793DC138C7}"/>
              </a:ext>
            </a:extLst>
          </p:cNvPr>
          <p:cNvSpPr/>
          <p:nvPr/>
        </p:nvSpPr>
        <p:spPr>
          <a:xfrm rot="10800000" flipH="1">
            <a:off x="4453737" y="13383"/>
            <a:ext cx="1919362" cy="6404744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vert="horz" wrap="square" lIns="91440" tIns="90000" rIns="91440" bIns="90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ago" pitchFamily="2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B497DD-035D-419E-AEC2-0D23E27E3C5E}"/>
              </a:ext>
            </a:extLst>
          </p:cNvPr>
          <p:cNvSpPr/>
          <p:nvPr/>
        </p:nvSpPr>
        <p:spPr>
          <a:xfrm rot="10800000" flipH="1">
            <a:off x="3235890" y="0"/>
            <a:ext cx="2151899" cy="6404744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vert="horz" wrap="square" lIns="91440" tIns="90000" rIns="91440" bIns="90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mago" pitchFamily="2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D48B6A-781B-4CB8-ABA1-AE0CA3032BE2}"/>
              </a:ext>
            </a:extLst>
          </p:cNvPr>
          <p:cNvGrpSpPr/>
          <p:nvPr/>
        </p:nvGrpSpPr>
        <p:grpSpPr>
          <a:xfrm>
            <a:off x="172124" y="6337324"/>
            <a:ext cx="3725333" cy="346248"/>
            <a:chOff x="2" y="6356539"/>
            <a:chExt cx="3725333" cy="346248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8B3A6B40-97B5-4634-82AC-97C16E9797D2}"/>
                </a:ext>
              </a:extLst>
            </p:cNvPr>
            <p:cNvSpPr/>
            <p:nvPr/>
          </p:nvSpPr>
          <p:spPr>
            <a:xfrm>
              <a:off x="2" y="6356539"/>
              <a:ext cx="3725333" cy="346248"/>
            </a:xfrm>
            <a:custGeom>
              <a:avLst/>
              <a:gdLst>
                <a:gd name="connsiteX0" fmla="*/ 0 w 3725333"/>
                <a:gd name="connsiteY0" fmla="*/ 173123 h 346248"/>
                <a:gd name="connsiteX1" fmla="*/ 0 w 3725333"/>
                <a:gd name="connsiteY1" fmla="*/ 173124 h 346248"/>
                <a:gd name="connsiteX2" fmla="*/ 0 w 3725333"/>
                <a:gd name="connsiteY2" fmla="*/ 173124 h 346248"/>
                <a:gd name="connsiteX3" fmla="*/ 1170642 w 3725333"/>
                <a:gd name="connsiteY3" fmla="*/ 0 h 346248"/>
                <a:gd name="connsiteX4" fmla="*/ 3552209 w 3725333"/>
                <a:gd name="connsiteY4" fmla="*/ 0 h 346248"/>
                <a:gd name="connsiteX5" fmla="*/ 3725333 w 3725333"/>
                <a:gd name="connsiteY5" fmla="*/ 173124 h 346248"/>
                <a:gd name="connsiteX6" fmla="*/ 3725332 w 3725333"/>
                <a:gd name="connsiteY6" fmla="*/ 173124 h 346248"/>
                <a:gd name="connsiteX7" fmla="*/ 3552208 w 3725333"/>
                <a:gd name="connsiteY7" fmla="*/ 346248 h 346248"/>
                <a:gd name="connsiteX8" fmla="*/ 1170642 w 3725333"/>
                <a:gd name="connsiteY8" fmla="*/ 346248 h 346248"/>
                <a:gd name="connsiteX9" fmla="*/ 173124 w 3725333"/>
                <a:gd name="connsiteY9" fmla="*/ 0 h 346248"/>
                <a:gd name="connsiteX10" fmla="*/ 244609 w 3725333"/>
                <a:gd name="connsiteY10" fmla="*/ 0 h 346248"/>
                <a:gd name="connsiteX11" fmla="*/ 244609 w 3725333"/>
                <a:gd name="connsiteY11" fmla="*/ 346247 h 346248"/>
                <a:gd name="connsiteX12" fmla="*/ 173124 w 3725333"/>
                <a:gd name="connsiteY12" fmla="*/ 346247 h 346248"/>
                <a:gd name="connsiteX13" fmla="*/ 13605 w 3725333"/>
                <a:gd name="connsiteY13" fmla="*/ 240511 h 346248"/>
                <a:gd name="connsiteX14" fmla="*/ 0 w 3725333"/>
                <a:gd name="connsiteY14" fmla="*/ 173124 h 346248"/>
                <a:gd name="connsiteX15" fmla="*/ 13605 w 3725333"/>
                <a:gd name="connsiteY15" fmla="*/ 105736 h 346248"/>
                <a:gd name="connsiteX16" fmla="*/ 173124 w 3725333"/>
                <a:gd name="connsiteY16" fmla="*/ 0 h 34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5333" h="346248">
                  <a:moveTo>
                    <a:pt x="0" y="173123"/>
                  </a:moveTo>
                  <a:lnTo>
                    <a:pt x="0" y="173124"/>
                  </a:lnTo>
                  <a:lnTo>
                    <a:pt x="0" y="173124"/>
                  </a:lnTo>
                  <a:close/>
                  <a:moveTo>
                    <a:pt x="1170642" y="0"/>
                  </a:moveTo>
                  <a:lnTo>
                    <a:pt x="3552209" y="0"/>
                  </a:lnTo>
                  <a:cubicBezTo>
                    <a:pt x="3647823" y="0"/>
                    <a:pt x="3725333" y="77510"/>
                    <a:pt x="3725333" y="173124"/>
                  </a:cubicBezTo>
                  <a:lnTo>
                    <a:pt x="3725332" y="173124"/>
                  </a:lnTo>
                  <a:cubicBezTo>
                    <a:pt x="3725332" y="268738"/>
                    <a:pt x="3647822" y="346248"/>
                    <a:pt x="3552208" y="346248"/>
                  </a:cubicBezTo>
                  <a:lnTo>
                    <a:pt x="1170642" y="346248"/>
                  </a:lnTo>
                  <a:close/>
                  <a:moveTo>
                    <a:pt x="173124" y="0"/>
                  </a:moveTo>
                  <a:lnTo>
                    <a:pt x="244609" y="0"/>
                  </a:lnTo>
                  <a:lnTo>
                    <a:pt x="244609" y="346247"/>
                  </a:lnTo>
                  <a:lnTo>
                    <a:pt x="173124" y="346247"/>
                  </a:lnTo>
                  <a:cubicBezTo>
                    <a:pt x="101414" y="346247"/>
                    <a:pt x="39887" y="302648"/>
                    <a:pt x="13605" y="240511"/>
                  </a:cubicBezTo>
                  <a:lnTo>
                    <a:pt x="0" y="173124"/>
                  </a:lnTo>
                  <a:lnTo>
                    <a:pt x="13605" y="105736"/>
                  </a:lnTo>
                  <a:cubicBezTo>
                    <a:pt x="39887" y="43600"/>
                    <a:pt x="101414" y="0"/>
                    <a:pt x="1731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                      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Canadian standards you can </a:t>
              </a: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ExtraBo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trust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</p:txBody>
        </p: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D94D9B2A-F850-4D48-A70D-7A64C32A0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483504">
              <a:off x="3326335" y="6394082"/>
              <a:ext cx="253593" cy="27431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5BD3925-8823-482A-A1B4-B04E33090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4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611" y="6409676"/>
              <a:ext cx="716031" cy="206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05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6F6AED-BF2D-4746-B17D-D6B7F26D5429}"/>
              </a:ext>
            </a:extLst>
          </p:cNvPr>
          <p:cNvSpPr txBox="1"/>
          <p:nvPr/>
        </p:nvSpPr>
        <p:spPr>
          <a:xfrm>
            <a:off x="115524" y="2095898"/>
            <a:ext cx="4704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0F437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Pharmascience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F4370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437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Roots</a:t>
            </a:r>
          </a:p>
        </p:txBody>
      </p:sp>
    </p:spTree>
    <p:extLst>
      <p:ext uri="{BB962C8B-B14F-4D97-AF65-F5344CB8AC3E}">
        <p14:creationId xmlns:p14="http://schemas.microsoft.com/office/powerpoint/2010/main" val="115362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C48DE9-0A3A-6445-9701-5DA9A7518801}"/>
              </a:ext>
            </a:extLst>
          </p:cNvPr>
          <p:cNvSpPr/>
          <p:nvPr/>
        </p:nvSpPr>
        <p:spPr>
          <a:xfrm>
            <a:off x="0" y="4755886"/>
            <a:ext cx="12192000" cy="760029"/>
          </a:xfrm>
          <a:prstGeom prst="rect">
            <a:avLst/>
          </a:prstGeom>
          <a:solidFill>
            <a:srgbClr val="0E3D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1264CB-C002-2C46-AA41-EDE7DCD736A3}"/>
              </a:ext>
            </a:extLst>
          </p:cNvPr>
          <p:cNvSpPr txBox="1"/>
          <p:nvPr/>
        </p:nvSpPr>
        <p:spPr>
          <a:xfrm>
            <a:off x="0" y="4869160"/>
            <a:ext cx="121920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133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”Real success is being able to give back to your community” - Morris Goodman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DFD794-181C-8140-AC27-3059E053C4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82620"/>
            <a:ext cx="4125927" cy="28742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DAB8F0-8B85-C14E-A29C-0956047660E5}"/>
              </a:ext>
            </a:extLst>
          </p:cNvPr>
          <p:cNvSpPr txBox="1"/>
          <p:nvPr/>
        </p:nvSpPr>
        <p:spPr>
          <a:xfrm>
            <a:off x="4382141" y="1496355"/>
            <a:ext cx="7066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Pharmascience Inc. was founded by pharmacists </a:t>
            </a:r>
            <a:r>
              <a:rPr kumimoji="0" lang="en-CA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Morris Goodman</a:t>
            </a: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and </a:t>
            </a:r>
            <a:r>
              <a:rPr kumimoji="0" lang="en-CA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Ted Wise </a:t>
            </a: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 1983, with the goal of bringing affordable and accessible high quality medicine to Canadians and patients world wide.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55B8F6-C6AB-3649-B0E7-A5901BFE196B}"/>
              </a:ext>
            </a:extLst>
          </p:cNvPr>
          <p:cNvSpPr txBox="1"/>
          <p:nvPr/>
        </p:nvSpPr>
        <p:spPr>
          <a:xfrm>
            <a:off x="1" y="3896511"/>
            <a:ext cx="4125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Morris Goodman &amp; Ted Wise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7717E6-F254-4E36-8DBF-9FEE29131198}"/>
              </a:ext>
            </a:extLst>
          </p:cNvPr>
          <p:cNvGrpSpPr/>
          <p:nvPr/>
        </p:nvGrpSpPr>
        <p:grpSpPr>
          <a:xfrm>
            <a:off x="172124" y="6337324"/>
            <a:ext cx="3725333" cy="346248"/>
            <a:chOff x="2" y="6356539"/>
            <a:chExt cx="3725333" cy="346248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067282AB-B739-431D-84E5-52F29677D427}"/>
                </a:ext>
              </a:extLst>
            </p:cNvPr>
            <p:cNvSpPr/>
            <p:nvPr/>
          </p:nvSpPr>
          <p:spPr>
            <a:xfrm>
              <a:off x="2" y="6356539"/>
              <a:ext cx="3725333" cy="346248"/>
            </a:xfrm>
            <a:custGeom>
              <a:avLst/>
              <a:gdLst>
                <a:gd name="connsiteX0" fmla="*/ 0 w 3725333"/>
                <a:gd name="connsiteY0" fmla="*/ 173123 h 346248"/>
                <a:gd name="connsiteX1" fmla="*/ 0 w 3725333"/>
                <a:gd name="connsiteY1" fmla="*/ 173124 h 346248"/>
                <a:gd name="connsiteX2" fmla="*/ 0 w 3725333"/>
                <a:gd name="connsiteY2" fmla="*/ 173124 h 346248"/>
                <a:gd name="connsiteX3" fmla="*/ 1170642 w 3725333"/>
                <a:gd name="connsiteY3" fmla="*/ 0 h 346248"/>
                <a:gd name="connsiteX4" fmla="*/ 3552209 w 3725333"/>
                <a:gd name="connsiteY4" fmla="*/ 0 h 346248"/>
                <a:gd name="connsiteX5" fmla="*/ 3725333 w 3725333"/>
                <a:gd name="connsiteY5" fmla="*/ 173124 h 346248"/>
                <a:gd name="connsiteX6" fmla="*/ 3725332 w 3725333"/>
                <a:gd name="connsiteY6" fmla="*/ 173124 h 346248"/>
                <a:gd name="connsiteX7" fmla="*/ 3552208 w 3725333"/>
                <a:gd name="connsiteY7" fmla="*/ 346248 h 346248"/>
                <a:gd name="connsiteX8" fmla="*/ 1170642 w 3725333"/>
                <a:gd name="connsiteY8" fmla="*/ 346248 h 346248"/>
                <a:gd name="connsiteX9" fmla="*/ 173124 w 3725333"/>
                <a:gd name="connsiteY9" fmla="*/ 0 h 346248"/>
                <a:gd name="connsiteX10" fmla="*/ 244609 w 3725333"/>
                <a:gd name="connsiteY10" fmla="*/ 0 h 346248"/>
                <a:gd name="connsiteX11" fmla="*/ 244609 w 3725333"/>
                <a:gd name="connsiteY11" fmla="*/ 346247 h 346248"/>
                <a:gd name="connsiteX12" fmla="*/ 173124 w 3725333"/>
                <a:gd name="connsiteY12" fmla="*/ 346247 h 346248"/>
                <a:gd name="connsiteX13" fmla="*/ 13605 w 3725333"/>
                <a:gd name="connsiteY13" fmla="*/ 240511 h 346248"/>
                <a:gd name="connsiteX14" fmla="*/ 0 w 3725333"/>
                <a:gd name="connsiteY14" fmla="*/ 173124 h 346248"/>
                <a:gd name="connsiteX15" fmla="*/ 13605 w 3725333"/>
                <a:gd name="connsiteY15" fmla="*/ 105736 h 346248"/>
                <a:gd name="connsiteX16" fmla="*/ 173124 w 3725333"/>
                <a:gd name="connsiteY16" fmla="*/ 0 h 34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25333" h="346248">
                  <a:moveTo>
                    <a:pt x="0" y="173123"/>
                  </a:moveTo>
                  <a:lnTo>
                    <a:pt x="0" y="173124"/>
                  </a:lnTo>
                  <a:lnTo>
                    <a:pt x="0" y="173124"/>
                  </a:lnTo>
                  <a:close/>
                  <a:moveTo>
                    <a:pt x="1170642" y="0"/>
                  </a:moveTo>
                  <a:lnTo>
                    <a:pt x="3552209" y="0"/>
                  </a:lnTo>
                  <a:cubicBezTo>
                    <a:pt x="3647823" y="0"/>
                    <a:pt x="3725333" y="77510"/>
                    <a:pt x="3725333" y="173124"/>
                  </a:cubicBezTo>
                  <a:lnTo>
                    <a:pt x="3725332" y="173124"/>
                  </a:lnTo>
                  <a:cubicBezTo>
                    <a:pt x="3725332" y="268738"/>
                    <a:pt x="3647822" y="346248"/>
                    <a:pt x="3552208" y="346248"/>
                  </a:cubicBezTo>
                  <a:lnTo>
                    <a:pt x="1170642" y="346248"/>
                  </a:lnTo>
                  <a:close/>
                  <a:moveTo>
                    <a:pt x="173124" y="0"/>
                  </a:moveTo>
                  <a:lnTo>
                    <a:pt x="244609" y="0"/>
                  </a:lnTo>
                  <a:lnTo>
                    <a:pt x="244609" y="346247"/>
                  </a:lnTo>
                  <a:lnTo>
                    <a:pt x="173124" y="346247"/>
                  </a:lnTo>
                  <a:cubicBezTo>
                    <a:pt x="101414" y="346247"/>
                    <a:pt x="39887" y="302648"/>
                    <a:pt x="13605" y="240511"/>
                  </a:cubicBezTo>
                  <a:lnTo>
                    <a:pt x="0" y="173124"/>
                  </a:lnTo>
                  <a:lnTo>
                    <a:pt x="13605" y="105736"/>
                  </a:lnTo>
                  <a:cubicBezTo>
                    <a:pt x="39887" y="43600"/>
                    <a:pt x="101414" y="0"/>
                    <a:pt x="1731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                      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Canadian standards you can </a:t>
              </a: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ExtraBold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trust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Light" pitchFamily="2" charset="77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</p:txBody>
        </p: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134B243C-1534-42CC-B02F-873A2E93E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483504">
              <a:off x="3326335" y="6394082"/>
              <a:ext cx="253593" cy="27431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7BD8BE-7636-4F2D-9E31-027BEA9CB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64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611" y="6409676"/>
              <a:ext cx="716031" cy="206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532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1_Slide-0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ransition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oche">
    <a:dk1>
      <a:srgbClr val="000000"/>
    </a:dk1>
    <a:lt1>
      <a:srgbClr val="FFFFFF"/>
    </a:lt1>
    <a:dk2>
      <a:srgbClr val="0066CC"/>
    </a:dk2>
    <a:lt2>
      <a:srgbClr val="B1B3B3"/>
    </a:lt2>
    <a:accent1>
      <a:srgbClr val="00E5EF"/>
    </a:accent1>
    <a:accent2>
      <a:srgbClr val="FFFEFE"/>
    </a:accent2>
    <a:accent3>
      <a:srgbClr val="E30046"/>
    </a:accent3>
    <a:accent4>
      <a:srgbClr val="A05EB5"/>
    </a:accent4>
    <a:accent5>
      <a:srgbClr val="00965E"/>
    </a:accent5>
    <a:accent6>
      <a:srgbClr val="FFC72C"/>
    </a:accent6>
    <a:hlink>
      <a:srgbClr val="ED8B00"/>
    </a:hlink>
    <a:folHlink>
      <a:srgbClr val="FFFEFE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Roche">
    <a:dk1>
      <a:srgbClr val="000000"/>
    </a:dk1>
    <a:lt1>
      <a:srgbClr val="FFFFFF"/>
    </a:lt1>
    <a:dk2>
      <a:srgbClr val="0066CC"/>
    </a:dk2>
    <a:lt2>
      <a:srgbClr val="B1B3B3"/>
    </a:lt2>
    <a:accent1>
      <a:srgbClr val="00E5EF"/>
    </a:accent1>
    <a:accent2>
      <a:srgbClr val="FFFEFE"/>
    </a:accent2>
    <a:accent3>
      <a:srgbClr val="E30046"/>
    </a:accent3>
    <a:accent4>
      <a:srgbClr val="A05EB5"/>
    </a:accent4>
    <a:accent5>
      <a:srgbClr val="00965E"/>
    </a:accent5>
    <a:accent6>
      <a:srgbClr val="FFC72C"/>
    </a:accent6>
    <a:hlink>
      <a:srgbClr val="ED8B00"/>
    </a:hlink>
    <a:folHlink>
      <a:srgbClr val="FFFEFE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dd9639a-c53d-4921-aa1c-c4ec0a20ddfd">
      <UserInfo>
        <DisplayName>Hisham Dana</DisplayName>
        <AccountId>32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28BD9655074546B4AD59B53D2AF6D2" ma:contentTypeVersion="12" ma:contentTypeDescription="Create a new document." ma:contentTypeScope="" ma:versionID="c0f208d33ff11c832a6436c7590ebad0">
  <xsd:schema xmlns:xsd="http://www.w3.org/2001/XMLSchema" xmlns:xs="http://www.w3.org/2001/XMLSchema" xmlns:p="http://schemas.microsoft.com/office/2006/metadata/properties" xmlns:ns3="1dd9639a-c53d-4921-aa1c-c4ec0a20ddfd" xmlns:ns4="1a472950-eed1-4214-91c7-b9aedc876ed9" targetNamespace="http://schemas.microsoft.com/office/2006/metadata/properties" ma:root="true" ma:fieldsID="eb8f17a9de2d6111c8c65656dbca640c" ns3:_="" ns4:_="">
    <xsd:import namespace="1dd9639a-c53d-4921-aa1c-c4ec0a20ddfd"/>
    <xsd:import namespace="1a472950-eed1-4214-91c7-b9aedc876ed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d9639a-c53d-4921-aa1c-c4ec0a20ddf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472950-eed1-4214-91c7-b9aedc876e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64DF8F-11CE-40BB-8C57-A836CBCCB6BC}">
  <ds:schemaRefs>
    <ds:schemaRef ds:uri="1a472950-eed1-4214-91c7-b9aedc876ed9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1dd9639a-c53d-4921-aa1c-c4ec0a20ddfd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7AFD74C-700B-4DB7-8E28-2AFBC596C2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815134-AF4D-4D9D-992D-E8556ACA8B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d9639a-c53d-4921-aa1c-c4ec0a20ddfd"/>
    <ds:schemaRef ds:uri="1a472950-eed1-4214-91c7-b9aedc876e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13062</TotalTime>
  <Words>1295</Words>
  <Application>Microsoft Office PowerPoint</Application>
  <PresentationFormat>Widescreen</PresentationFormat>
  <Paragraphs>242</Paragraphs>
  <Slides>22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Arial</vt:lpstr>
      <vt:lpstr>Calibri</vt:lpstr>
      <vt:lpstr>Calibri Light</vt:lpstr>
      <vt:lpstr>Gilroy ExtraBold</vt:lpstr>
      <vt:lpstr>Gilroy Light</vt:lpstr>
      <vt:lpstr>Helvetica Neue</vt:lpstr>
      <vt:lpstr>Imago</vt:lpstr>
      <vt:lpstr>Minion</vt:lpstr>
      <vt:lpstr>Roboto</vt:lpstr>
      <vt:lpstr>Roboto Black</vt:lpstr>
      <vt:lpstr>Roboto Light</vt:lpstr>
      <vt:lpstr>Roboto Medium</vt:lpstr>
      <vt:lpstr>Times New Roman</vt:lpstr>
      <vt:lpstr>Wingdings</vt:lpstr>
      <vt:lpstr>1_Slide-01</vt:lpstr>
      <vt:lpstr>3_Transition Slide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 Improvement – Regional Summary</dc:title>
  <dc:creator>Tessa Tieman</dc:creator>
  <cp:lastModifiedBy>Steve Martin</cp:lastModifiedBy>
  <cp:revision>12</cp:revision>
  <dcterms:created xsi:type="dcterms:W3CDTF">2021-03-04T14:09:01Z</dcterms:created>
  <dcterms:modified xsi:type="dcterms:W3CDTF">2021-05-12T13:32:30Z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0x010100DA28BD9655074546B4AD59B53D2AF6D2</vt:lpwstr>
  </property>
</Properties>
</file>